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76" r:id="rId2"/>
    <p:sldMasterId id="2147483832" r:id="rId3"/>
    <p:sldMasterId id="2147483928" r:id="rId4"/>
    <p:sldMasterId id="2147483960" r:id="rId5"/>
    <p:sldMasterId id="2147484080" r:id="rId6"/>
    <p:sldMasterId id="2147484428" r:id="rId7"/>
    <p:sldMasterId id="2147484464" r:id="rId8"/>
    <p:sldMasterId id="2147484476" r:id="rId9"/>
  </p:sldMasterIdLst>
  <p:notesMasterIdLst>
    <p:notesMasterId r:id="rId64"/>
  </p:notesMasterIdLst>
  <p:sldIdLst>
    <p:sldId id="256" r:id="rId10"/>
    <p:sldId id="2146" r:id="rId11"/>
    <p:sldId id="1982" r:id="rId12"/>
    <p:sldId id="9520" r:id="rId13"/>
    <p:sldId id="9970" r:id="rId14"/>
    <p:sldId id="10016" r:id="rId15"/>
    <p:sldId id="10018" r:id="rId16"/>
    <p:sldId id="10017" r:id="rId17"/>
    <p:sldId id="10008" r:id="rId18"/>
    <p:sldId id="9998" r:id="rId19"/>
    <p:sldId id="9999" r:id="rId20"/>
    <p:sldId id="10000" r:id="rId21"/>
    <p:sldId id="10001" r:id="rId22"/>
    <p:sldId id="10002" r:id="rId23"/>
    <p:sldId id="10003" r:id="rId24"/>
    <p:sldId id="10004" r:id="rId25"/>
    <p:sldId id="10005" r:id="rId26"/>
    <p:sldId id="10009" r:id="rId27"/>
    <p:sldId id="9835" r:id="rId28"/>
    <p:sldId id="9863" r:id="rId29"/>
    <p:sldId id="9866" r:id="rId30"/>
    <p:sldId id="10019" r:id="rId31"/>
    <p:sldId id="9981" r:id="rId32"/>
    <p:sldId id="10020" r:id="rId33"/>
    <p:sldId id="9982" r:id="rId34"/>
    <p:sldId id="10021" r:id="rId35"/>
    <p:sldId id="9976" r:id="rId36"/>
    <p:sldId id="10010" r:id="rId37"/>
    <p:sldId id="9899" r:id="rId38"/>
    <p:sldId id="9902" r:id="rId39"/>
    <p:sldId id="10025" r:id="rId40"/>
    <p:sldId id="10027" r:id="rId41"/>
    <p:sldId id="10023" r:id="rId42"/>
    <p:sldId id="10035" r:id="rId43"/>
    <p:sldId id="10024" r:id="rId44"/>
    <p:sldId id="10013" r:id="rId45"/>
    <p:sldId id="9384" r:id="rId46"/>
    <p:sldId id="10036" r:id="rId47"/>
    <p:sldId id="9992" r:id="rId48"/>
    <p:sldId id="9920" r:id="rId49"/>
    <p:sldId id="9974" r:id="rId50"/>
    <p:sldId id="10032" r:id="rId51"/>
    <p:sldId id="10038" r:id="rId52"/>
    <p:sldId id="9993" r:id="rId53"/>
    <p:sldId id="10037" r:id="rId54"/>
    <p:sldId id="10039" r:id="rId55"/>
    <p:sldId id="9900" r:id="rId56"/>
    <p:sldId id="10014" r:id="rId57"/>
    <p:sldId id="9828" r:id="rId58"/>
    <p:sldId id="9831" r:id="rId59"/>
    <p:sldId id="9829" r:id="rId60"/>
    <p:sldId id="10030" r:id="rId61"/>
    <p:sldId id="10031" r:id="rId62"/>
    <p:sldId id="10015" r:id="rId63"/>
  </p:sldIdLst>
  <p:sldSz cx="9144000" cy="5143500" type="screen16x9"/>
  <p:notesSz cx="6858000" cy="9144000"/>
  <p:defaultTextStyle>
    <a:defPPr>
      <a:defRPr lang="en-US"/>
    </a:defPPr>
    <a:lvl1pPr marL="0" algn="l" defTabSz="914355" rtl="0" eaLnBrk="1" latinLnBrk="0" hangingPunct="1">
      <a:defRPr sz="1800" kern="1200">
        <a:solidFill>
          <a:schemeClr val="tx1"/>
        </a:solidFill>
        <a:latin typeface="+mn-lt"/>
        <a:ea typeface="+mn-ea"/>
        <a:cs typeface="+mn-cs"/>
      </a:defRPr>
    </a:lvl1pPr>
    <a:lvl2pPr marL="457178" algn="l" defTabSz="914355" rtl="0" eaLnBrk="1" latinLnBrk="0" hangingPunct="1">
      <a:defRPr sz="1800" kern="1200">
        <a:solidFill>
          <a:schemeClr val="tx1"/>
        </a:solidFill>
        <a:latin typeface="+mn-lt"/>
        <a:ea typeface="+mn-ea"/>
        <a:cs typeface="+mn-cs"/>
      </a:defRPr>
    </a:lvl2pPr>
    <a:lvl3pPr marL="914355" algn="l" defTabSz="914355" rtl="0" eaLnBrk="1" latinLnBrk="0" hangingPunct="1">
      <a:defRPr sz="1800" kern="1200">
        <a:solidFill>
          <a:schemeClr val="tx1"/>
        </a:solidFill>
        <a:latin typeface="+mn-lt"/>
        <a:ea typeface="+mn-ea"/>
        <a:cs typeface="+mn-cs"/>
      </a:defRPr>
    </a:lvl3pPr>
    <a:lvl4pPr marL="1371532" algn="l" defTabSz="914355" rtl="0" eaLnBrk="1" latinLnBrk="0" hangingPunct="1">
      <a:defRPr sz="1800" kern="1200">
        <a:solidFill>
          <a:schemeClr val="tx1"/>
        </a:solidFill>
        <a:latin typeface="+mn-lt"/>
        <a:ea typeface="+mn-ea"/>
        <a:cs typeface="+mn-cs"/>
      </a:defRPr>
    </a:lvl4pPr>
    <a:lvl5pPr marL="1828709" algn="l" defTabSz="914355" rtl="0" eaLnBrk="1" latinLnBrk="0" hangingPunct="1">
      <a:defRPr sz="1800" kern="1200">
        <a:solidFill>
          <a:schemeClr val="tx1"/>
        </a:solidFill>
        <a:latin typeface="+mn-lt"/>
        <a:ea typeface="+mn-ea"/>
        <a:cs typeface="+mn-cs"/>
      </a:defRPr>
    </a:lvl5pPr>
    <a:lvl6pPr marL="2285886" algn="l" defTabSz="914355" rtl="0" eaLnBrk="1" latinLnBrk="0" hangingPunct="1">
      <a:defRPr sz="1800" kern="1200">
        <a:solidFill>
          <a:schemeClr val="tx1"/>
        </a:solidFill>
        <a:latin typeface="+mn-lt"/>
        <a:ea typeface="+mn-ea"/>
        <a:cs typeface="+mn-cs"/>
      </a:defRPr>
    </a:lvl6pPr>
    <a:lvl7pPr marL="2743064" algn="l" defTabSz="914355" rtl="0" eaLnBrk="1" latinLnBrk="0" hangingPunct="1">
      <a:defRPr sz="1800" kern="1200">
        <a:solidFill>
          <a:schemeClr val="tx1"/>
        </a:solidFill>
        <a:latin typeface="+mn-lt"/>
        <a:ea typeface="+mn-ea"/>
        <a:cs typeface="+mn-cs"/>
      </a:defRPr>
    </a:lvl7pPr>
    <a:lvl8pPr marL="3200240" algn="l" defTabSz="914355" rtl="0" eaLnBrk="1" latinLnBrk="0" hangingPunct="1">
      <a:defRPr sz="1800" kern="1200">
        <a:solidFill>
          <a:schemeClr val="tx1"/>
        </a:solidFill>
        <a:latin typeface="+mn-lt"/>
        <a:ea typeface="+mn-ea"/>
        <a:cs typeface="+mn-cs"/>
      </a:defRPr>
    </a:lvl8pPr>
    <a:lvl9pPr marL="3657418" algn="l" defTabSz="914355"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000099"/>
    <a:srgbClr val="003399"/>
    <a:srgbClr val="00123A"/>
    <a:srgbClr val="00051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87" autoAdjust="0"/>
    <p:restoredTop sz="94693" autoAdjust="0"/>
  </p:normalViewPr>
  <p:slideViewPr>
    <p:cSldViewPr>
      <p:cViewPr>
        <p:scale>
          <a:sx n="100" d="100"/>
          <a:sy n="100" d="100"/>
        </p:scale>
        <p:origin x="-2338" y="-1080"/>
      </p:cViewPr>
      <p:guideLst>
        <p:guide orient="horz" pos="1620"/>
        <p:guide pos="2880"/>
      </p:guideLst>
    </p:cSldViewPr>
  </p:slideViewPr>
  <p:outlineViewPr>
    <p:cViewPr>
      <p:scale>
        <a:sx n="33" d="100"/>
        <a:sy n="33" d="100"/>
      </p:scale>
      <p:origin x="0" y="11458"/>
    </p:cViewPr>
  </p:outlin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7.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slide" Target="slides/slide38.xml"/><Relationship Id="rId50" Type="http://schemas.openxmlformats.org/officeDocument/2006/relationships/slide" Target="slides/slide41.xml"/><Relationship Id="rId55" Type="http://schemas.openxmlformats.org/officeDocument/2006/relationships/slide" Target="slides/slide46.xml"/><Relationship Id="rId63" Type="http://schemas.openxmlformats.org/officeDocument/2006/relationships/slide" Target="slides/slide54.xml"/><Relationship Id="rId68" Type="http://schemas.openxmlformats.org/officeDocument/2006/relationships/tableStyles" Target="tableStyle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7.xml"/><Relationship Id="rId29" Type="http://schemas.openxmlformats.org/officeDocument/2006/relationships/slide" Target="slides/slide20.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openxmlformats.org/officeDocument/2006/relationships/slide" Target="slides/slide44.xml"/><Relationship Id="rId58" Type="http://schemas.openxmlformats.org/officeDocument/2006/relationships/slide" Target="slides/slide49.xml"/><Relationship Id="rId66" Type="http://schemas.openxmlformats.org/officeDocument/2006/relationships/viewProps" Target="viewProps.xml"/><Relationship Id="rId5" Type="http://schemas.openxmlformats.org/officeDocument/2006/relationships/slideMaster" Target="slideMasters/slideMaster5.xml"/><Relationship Id="rId61" Type="http://schemas.openxmlformats.org/officeDocument/2006/relationships/slide" Target="slides/slide52.xml"/><Relationship Id="rId19" Type="http://schemas.openxmlformats.org/officeDocument/2006/relationships/slide" Target="slides/slide10.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56" Type="http://schemas.openxmlformats.org/officeDocument/2006/relationships/slide" Target="slides/slide47.xml"/><Relationship Id="rId64" Type="http://schemas.openxmlformats.org/officeDocument/2006/relationships/notesMaster" Target="notesMasters/notesMaster1.xml"/><Relationship Id="rId8" Type="http://schemas.openxmlformats.org/officeDocument/2006/relationships/slideMaster" Target="slideMasters/slideMaster8.xml"/><Relationship Id="rId51" Type="http://schemas.openxmlformats.org/officeDocument/2006/relationships/slide" Target="slides/slide42.xml"/><Relationship Id="rId3" Type="http://schemas.openxmlformats.org/officeDocument/2006/relationships/slideMaster" Target="slideMasters/slideMaster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59" Type="http://schemas.openxmlformats.org/officeDocument/2006/relationships/slide" Target="slides/slide50.xml"/><Relationship Id="rId67" Type="http://schemas.openxmlformats.org/officeDocument/2006/relationships/theme" Target="theme/theme1.xml"/><Relationship Id="rId20" Type="http://schemas.openxmlformats.org/officeDocument/2006/relationships/slide" Target="slides/slide11.xml"/><Relationship Id="rId41" Type="http://schemas.openxmlformats.org/officeDocument/2006/relationships/slide" Target="slides/slide32.xml"/><Relationship Id="rId54" Type="http://schemas.openxmlformats.org/officeDocument/2006/relationships/slide" Target="slides/slide45.xml"/><Relationship Id="rId62"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57" Type="http://schemas.openxmlformats.org/officeDocument/2006/relationships/slide" Target="slides/slide48.xml"/><Relationship Id="rId10" Type="http://schemas.openxmlformats.org/officeDocument/2006/relationships/slide" Target="slides/slide1.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slide" Target="slides/slide43.xml"/><Relationship Id="rId60" Type="http://schemas.openxmlformats.org/officeDocument/2006/relationships/slide" Target="slides/slide51.xml"/><Relationship Id="rId65"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4.xml"/><Relationship Id="rId18" Type="http://schemas.openxmlformats.org/officeDocument/2006/relationships/slide" Target="slides/slide9.xml"/><Relationship Id="rId39" Type="http://schemas.openxmlformats.org/officeDocument/2006/relationships/slide" Target="slides/slide3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51F385A-41BA-478A-AF40-EE388BA4354F}" type="datetimeFigureOut">
              <a:rPr lang="en-US" smtClean="0"/>
              <a:t>5/24/2024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D5AE525-C807-438F-B928-E49A201560F7}" type="slidenum">
              <a:rPr lang="en-US" smtClean="0"/>
              <a:t>‹#›</a:t>
            </a:fld>
            <a:endParaRPr lang="en-US"/>
          </a:p>
        </p:txBody>
      </p:sp>
    </p:spTree>
    <p:extLst>
      <p:ext uri="{BB962C8B-B14F-4D97-AF65-F5344CB8AC3E}">
        <p14:creationId xmlns:p14="http://schemas.microsoft.com/office/powerpoint/2010/main" val="3542736584"/>
      </p:ext>
    </p:extLst>
  </p:cSld>
  <p:clrMap bg1="lt1" tx1="dk1" bg2="lt2" tx2="dk2" accent1="accent1" accent2="accent2" accent3="accent3" accent4="accent4" accent5="accent5" accent6="accent6" hlink="hlink" folHlink="folHlink"/>
  <p:notesStyle>
    <a:lvl1pPr marL="0" algn="l" defTabSz="914355" rtl="0" eaLnBrk="1" latinLnBrk="0" hangingPunct="1">
      <a:defRPr sz="1200" kern="1200">
        <a:solidFill>
          <a:schemeClr val="tx1"/>
        </a:solidFill>
        <a:latin typeface="+mn-lt"/>
        <a:ea typeface="+mn-ea"/>
        <a:cs typeface="+mn-cs"/>
      </a:defRPr>
    </a:lvl1pPr>
    <a:lvl2pPr marL="457178" algn="l" defTabSz="914355" rtl="0" eaLnBrk="1" latinLnBrk="0" hangingPunct="1">
      <a:defRPr sz="1200" kern="1200">
        <a:solidFill>
          <a:schemeClr val="tx1"/>
        </a:solidFill>
        <a:latin typeface="+mn-lt"/>
        <a:ea typeface="+mn-ea"/>
        <a:cs typeface="+mn-cs"/>
      </a:defRPr>
    </a:lvl2pPr>
    <a:lvl3pPr marL="914355" algn="l" defTabSz="914355" rtl="0" eaLnBrk="1" latinLnBrk="0" hangingPunct="1">
      <a:defRPr sz="1200" kern="1200">
        <a:solidFill>
          <a:schemeClr val="tx1"/>
        </a:solidFill>
        <a:latin typeface="+mn-lt"/>
        <a:ea typeface="+mn-ea"/>
        <a:cs typeface="+mn-cs"/>
      </a:defRPr>
    </a:lvl3pPr>
    <a:lvl4pPr marL="1371532" algn="l" defTabSz="914355" rtl="0" eaLnBrk="1" latinLnBrk="0" hangingPunct="1">
      <a:defRPr sz="1200" kern="1200">
        <a:solidFill>
          <a:schemeClr val="tx1"/>
        </a:solidFill>
        <a:latin typeface="+mn-lt"/>
        <a:ea typeface="+mn-ea"/>
        <a:cs typeface="+mn-cs"/>
      </a:defRPr>
    </a:lvl4pPr>
    <a:lvl5pPr marL="1828709" algn="l" defTabSz="914355" rtl="0" eaLnBrk="1" latinLnBrk="0" hangingPunct="1">
      <a:defRPr sz="1200" kern="1200">
        <a:solidFill>
          <a:schemeClr val="tx1"/>
        </a:solidFill>
        <a:latin typeface="+mn-lt"/>
        <a:ea typeface="+mn-ea"/>
        <a:cs typeface="+mn-cs"/>
      </a:defRPr>
    </a:lvl5pPr>
    <a:lvl6pPr marL="2285886" algn="l" defTabSz="914355" rtl="0" eaLnBrk="1" latinLnBrk="0" hangingPunct="1">
      <a:defRPr sz="1200" kern="1200">
        <a:solidFill>
          <a:schemeClr val="tx1"/>
        </a:solidFill>
        <a:latin typeface="+mn-lt"/>
        <a:ea typeface="+mn-ea"/>
        <a:cs typeface="+mn-cs"/>
      </a:defRPr>
    </a:lvl6pPr>
    <a:lvl7pPr marL="2743064" algn="l" defTabSz="914355" rtl="0" eaLnBrk="1" latinLnBrk="0" hangingPunct="1">
      <a:defRPr sz="1200" kern="1200">
        <a:solidFill>
          <a:schemeClr val="tx1"/>
        </a:solidFill>
        <a:latin typeface="+mn-lt"/>
        <a:ea typeface="+mn-ea"/>
        <a:cs typeface="+mn-cs"/>
      </a:defRPr>
    </a:lvl7pPr>
    <a:lvl8pPr marL="3200240" algn="l" defTabSz="914355" rtl="0" eaLnBrk="1" latinLnBrk="0" hangingPunct="1">
      <a:defRPr sz="1200" kern="1200">
        <a:solidFill>
          <a:schemeClr val="tx1"/>
        </a:solidFill>
        <a:latin typeface="+mn-lt"/>
        <a:ea typeface="+mn-ea"/>
        <a:cs typeface="+mn-cs"/>
      </a:defRPr>
    </a:lvl8pPr>
    <a:lvl9pPr marL="3657418" algn="l" defTabSz="914355"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D5AE525-C807-438F-B928-E49A201560F7}" type="slidenum">
              <a:rPr lang="en-US" smtClean="0"/>
              <a:t>41</a:t>
            </a:fld>
            <a:endParaRPr lang="en-US"/>
          </a:p>
        </p:txBody>
      </p:sp>
    </p:spTree>
    <p:extLst>
      <p:ext uri="{BB962C8B-B14F-4D97-AF65-F5344CB8AC3E}">
        <p14:creationId xmlns:p14="http://schemas.microsoft.com/office/powerpoint/2010/main" val="23191797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178" indent="0" algn="ctr">
              <a:buNone/>
              <a:defRPr>
                <a:solidFill>
                  <a:schemeClr val="tx1">
                    <a:tint val="75000"/>
                  </a:schemeClr>
                </a:solidFill>
              </a:defRPr>
            </a:lvl2pPr>
            <a:lvl3pPr marL="914355" indent="0" algn="ctr">
              <a:buNone/>
              <a:defRPr>
                <a:solidFill>
                  <a:schemeClr val="tx1">
                    <a:tint val="75000"/>
                  </a:schemeClr>
                </a:solidFill>
              </a:defRPr>
            </a:lvl3pPr>
            <a:lvl4pPr marL="1371532" indent="0" algn="ctr">
              <a:buNone/>
              <a:defRPr>
                <a:solidFill>
                  <a:schemeClr val="tx1">
                    <a:tint val="75000"/>
                  </a:schemeClr>
                </a:solidFill>
              </a:defRPr>
            </a:lvl4pPr>
            <a:lvl5pPr marL="1828709" indent="0" algn="ctr">
              <a:buNone/>
              <a:defRPr>
                <a:solidFill>
                  <a:schemeClr val="tx1">
                    <a:tint val="75000"/>
                  </a:schemeClr>
                </a:solidFill>
              </a:defRPr>
            </a:lvl5pPr>
            <a:lvl6pPr marL="2285886" indent="0" algn="ctr">
              <a:buNone/>
              <a:defRPr>
                <a:solidFill>
                  <a:schemeClr val="tx1">
                    <a:tint val="75000"/>
                  </a:schemeClr>
                </a:solidFill>
              </a:defRPr>
            </a:lvl6pPr>
            <a:lvl7pPr marL="2743064" indent="0" algn="ctr">
              <a:buNone/>
              <a:defRPr>
                <a:solidFill>
                  <a:schemeClr val="tx1">
                    <a:tint val="75000"/>
                  </a:schemeClr>
                </a:solidFill>
              </a:defRPr>
            </a:lvl7pPr>
            <a:lvl8pPr marL="3200240" indent="0" algn="ctr">
              <a:buNone/>
              <a:defRPr>
                <a:solidFill>
                  <a:schemeClr val="tx1">
                    <a:tint val="75000"/>
                  </a:schemeClr>
                </a:solidFill>
              </a:defRPr>
            </a:lvl8pPr>
            <a:lvl9pPr marL="365741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t>5/24/2024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8396174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5/24/2024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28250704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5/24/2024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26101991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1"/>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178" indent="0" algn="ctr">
              <a:buNone/>
              <a:defRPr/>
            </a:lvl2pPr>
            <a:lvl3pPr marL="914355" indent="0" algn="ctr">
              <a:buNone/>
              <a:defRPr/>
            </a:lvl3pPr>
            <a:lvl4pPr marL="1371532" indent="0" algn="ctr">
              <a:buNone/>
              <a:defRPr/>
            </a:lvl4pPr>
            <a:lvl5pPr marL="1828709" indent="0" algn="ctr">
              <a:buNone/>
              <a:defRPr/>
            </a:lvl5pPr>
            <a:lvl6pPr marL="2285886" indent="0" algn="ctr">
              <a:buNone/>
              <a:defRPr/>
            </a:lvl6pPr>
            <a:lvl7pPr marL="2743064" indent="0" algn="ctr">
              <a:buNone/>
              <a:defRPr/>
            </a:lvl7pPr>
            <a:lvl8pPr marL="3200240" indent="0" algn="ctr">
              <a:buNone/>
              <a:defRPr/>
            </a:lvl8pPr>
            <a:lvl9pPr marL="3657418"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51BD8FE-D580-49BB-BE5E-1C6E3C2C333C}" type="slidenum">
              <a:rPr lang="en-US"/>
              <a:pPr>
                <a:defRPr/>
              </a:pPr>
              <a:t>‹#›</a:t>
            </a:fld>
            <a:endParaRPr lang="en-US"/>
          </a:p>
        </p:txBody>
      </p:sp>
    </p:spTree>
    <p:extLst>
      <p:ext uri="{BB962C8B-B14F-4D97-AF65-F5344CB8AC3E}">
        <p14:creationId xmlns:p14="http://schemas.microsoft.com/office/powerpoint/2010/main" val="19586553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FDBD0E8-B34C-4DFF-B07D-39C7F361E796}" type="slidenum">
              <a:rPr lang="en-US"/>
              <a:pPr>
                <a:defRPr/>
              </a:pPr>
              <a:t>‹#›</a:t>
            </a:fld>
            <a:endParaRPr lang="en-US"/>
          </a:p>
        </p:txBody>
      </p:sp>
    </p:spTree>
    <p:extLst>
      <p:ext uri="{BB962C8B-B14F-4D97-AF65-F5344CB8AC3E}">
        <p14:creationId xmlns:p14="http://schemas.microsoft.com/office/powerpoint/2010/main" val="1855331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178" indent="0">
              <a:buNone/>
              <a:defRPr sz="1800"/>
            </a:lvl2pPr>
            <a:lvl3pPr marL="914355" indent="0">
              <a:buNone/>
              <a:defRPr sz="1600"/>
            </a:lvl3pPr>
            <a:lvl4pPr marL="1371532" indent="0">
              <a:buNone/>
              <a:defRPr sz="1400"/>
            </a:lvl4pPr>
            <a:lvl5pPr marL="1828709" indent="0">
              <a:buNone/>
              <a:defRPr sz="1400"/>
            </a:lvl5pPr>
            <a:lvl6pPr marL="2285886" indent="0">
              <a:buNone/>
              <a:defRPr sz="1400"/>
            </a:lvl6pPr>
            <a:lvl7pPr marL="2743064" indent="0">
              <a:buNone/>
              <a:defRPr sz="1400"/>
            </a:lvl7pPr>
            <a:lvl8pPr marL="3200240" indent="0">
              <a:buNone/>
              <a:defRPr sz="1400"/>
            </a:lvl8pPr>
            <a:lvl9pPr marL="3657418"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2CE9C0C-DBEC-458B-B258-4FCA18AD186E}" type="slidenum">
              <a:rPr lang="en-US"/>
              <a:pPr>
                <a:defRPr/>
              </a:pPr>
              <a:t>‹#›</a:t>
            </a:fld>
            <a:endParaRPr lang="en-US"/>
          </a:p>
        </p:txBody>
      </p:sp>
    </p:spTree>
    <p:extLst>
      <p:ext uri="{BB962C8B-B14F-4D97-AF65-F5344CB8AC3E}">
        <p14:creationId xmlns:p14="http://schemas.microsoft.com/office/powerpoint/2010/main" val="1943564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75FE663-6966-4D89-B1EB-0727B8852452}" type="slidenum">
              <a:rPr lang="en-US"/>
              <a:pPr>
                <a:defRPr/>
              </a:pPr>
              <a:t>‹#›</a:t>
            </a:fld>
            <a:endParaRPr lang="en-US"/>
          </a:p>
        </p:txBody>
      </p:sp>
    </p:spTree>
    <p:extLst>
      <p:ext uri="{BB962C8B-B14F-4D97-AF65-F5344CB8AC3E}">
        <p14:creationId xmlns:p14="http://schemas.microsoft.com/office/powerpoint/2010/main" val="10591492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178" indent="0">
              <a:buNone/>
              <a:defRPr sz="2000" b="1"/>
            </a:lvl2pPr>
            <a:lvl3pPr marL="914355" indent="0">
              <a:buNone/>
              <a:defRPr sz="1800" b="1"/>
            </a:lvl3pPr>
            <a:lvl4pPr marL="1371532" indent="0">
              <a:buNone/>
              <a:defRPr sz="1600" b="1"/>
            </a:lvl4pPr>
            <a:lvl5pPr marL="1828709" indent="0">
              <a:buNone/>
              <a:defRPr sz="1600" b="1"/>
            </a:lvl5pPr>
            <a:lvl6pPr marL="2285886" indent="0">
              <a:buNone/>
              <a:defRPr sz="1600" b="1"/>
            </a:lvl6pPr>
            <a:lvl7pPr marL="2743064" indent="0">
              <a:buNone/>
              <a:defRPr sz="1600" b="1"/>
            </a:lvl7pPr>
            <a:lvl8pPr marL="3200240" indent="0">
              <a:buNone/>
              <a:defRPr sz="1600" b="1"/>
            </a:lvl8pPr>
            <a:lvl9pPr marL="3657418"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178" indent="0">
              <a:buNone/>
              <a:defRPr sz="2000" b="1"/>
            </a:lvl2pPr>
            <a:lvl3pPr marL="914355" indent="0">
              <a:buNone/>
              <a:defRPr sz="1800" b="1"/>
            </a:lvl3pPr>
            <a:lvl4pPr marL="1371532" indent="0">
              <a:buNone/>
              <a:defRPr sz="1600" b="1"/>
            </a:lvl4pPr>
            <a:lvl5pPr marL="1828709" indent="0">
              <a:buNone/>
              <a:defRPr sz="1600" b="1"/>
            </a:lvl5pPr>
            <a:lvl6pPr marL="2285886" indent="0">
              <a:buNone/>
              <a:defRPr sz="1600" b="1"/>
            </a:lvl6pPr>
            <a:lvl7pPr marL="2743064" indent="0">
              <a:buNone/>
              <a:defRPr sz="1600" b="1"/>
            </a:lvl7pPr>
            <a:lvl8pPr marL="3200240" indent="0">
              <a:buNone/>
              <a:defRPr sz="1600" b="1"/>
            </a:lvl8pPr>
            <a:lvl9pPr marL="3657418"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BEE0CD8-E939-431C-8394-7A45588949FC}" type="slidenum">
              <a:rPr lang="en-US"/>
              <a:pPr>
                <a:defRPr/>
              </a:pPr>
              <a:t>‹#›</a:t>
            </a:fld>
            <a:endParaRPr lang="en-US"/>
          </a:p>
        </p:txBody>
      </p:sp>
    </p:spTree>
    <p:extLst>
      <p:ext uri="{BB962C8B-B14F-4D97-AF65-F5344CB8AC3E}">
        <p14:creationId xmlns:p14="http://schemas.microsoft.com/office/powerpoint/2010/main" val="24997879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CF214600-99AC-49A2-8D1E-F3ECE2C3F1AB}" type="slidenum">
              <a:rPr lang="en-US"/>
              <a:pPr>
                <a:defRPr/>
              </a:pPr>
              <a:t>‹#›</a:t>
            </a:fld>
            <a:endParaRPr lang="en-US"/>
          </a:p>
        </p:txBody>
      </p:sp>
    </p:spTree>
    <p:extLst>
      <p:ext uri="{BB962C8B-B14F-4D97-AF65-F5344CB8AC3E}">
        <p14:creationId xmlns:p14="http://schemas.microsoft.com/office/powerpoint/2010/main" val="30372587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200456A2-2197-40F7-856F-802937D721FE}" type="slidenum">
              <a:rPr lang="en-US"/>
              <a:pPr>
                <a:defRPr/>
              </a:pPr>
              <a:t>‹#›</a:t>
            </a:fld>
            <a:endParaRPr lang="en-US"/>
          </a:p>
        </p:txBody>
      </p:sp>
    </p:spTree>
    <p:extLst>
      <p:ext uri="{BB962C8B-B14F-4D97-AF65-F5344CB8AC3E}">
        <p14:creationId xmlns:p14="http://schemas.microsoft.com/office/powerpoint/2010/main" val="14975317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9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076328"/>
            <a:ext cx="3008313" cy="3518297"/>
          </a:xfrm>
        </p:spPr>
        <p:txBody>
          <a:bodyPr/>
          <a:lstStyle>
            <a:lvl1pPr marL="0" indent="0">
              <a:buNone/>
              <a:defRPr sz="1400"/>
            </a:lvl1pPr>
            <a:lvl2pPr marL="457178" indent="0">
              <a:buNone/>
              <a:defRPr sz="1200"/>
            </a:lvl2pPr>
            <a:lvl3pPr marL="914355" indent="0">
              <a:buNone/>
              <a:defRPr sz="1000"/>
            </a:lvl3pPr>
            <a:lvl4pPr marL="1371532" indent="0">
              <a:buNone/>
              <a:defRPr sz="900"/>
            </a:lvl4pPr>
            <a:lvl5pPr marL="1828709" indent="0">
              <a:buNone/>
              <a:defRPr sz="900"/>
            </a:lvl5pPr>
            <a:lvl6pPr marL="2285886" indent="0">
              <a:buNone/>
              <a:defRPr sz="900"/>
            </a:lvl6pPr>
            <a:lvl7pPr marL="2743064" indent="0">
              <a:buNone/>
              <a:defRPr sz="900"/>
            </a:lvl7pPr>
            <a:lvl8pPr marL="3200240" indent="0">
              <a:buNone/>
              <a:defRPr sz="900"/>
            </a:lvl8pPr>
            <a:lvl9pPr marL="3657418"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B0157D8-62AE-4715-A660-318CAA3BDE84}" type="slidenum">
              <a:rPr lang="en-US"/>
              <a:pPr>
                <a:defRPr/>
              </a:pPr>
              <a:t>‹#›</a:t>
            </a:fld>
            <a:endParaRPr lang="en-US"/>
          </a:p>
        </p:txBody>
      </p:sp>
    </p:spTree>
    <p:extLst>
      <p:ext uri="{BB962C8B-B14F-4D97-AF65-F5344CB8AC3E}">
        <p14:creationId xmlns:p14="http://schemas.microsoft.com/office/powerpoint/2010/main" val="25884578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5/24/2024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8684144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178" indent="0">
              <a:buNone/>
              <a:defRPr sz="2800"/>
            </a:lvl2pPr>
            <a:lvl3pPr marL="914355" indent="0">
              <a:buNone/>
              <a:defRPr sz="2400"/>
            </a:lvl3pPr>
            <a:lvl4pPr marL="1371532" indent="0">
              <a:buNone/>
              <a:defRPr sz="2000"/>
            </a:lvl4pPr>
            <a:lvl5pPr marL="1828709" indent="0">
              <a:buNone/>
              <a:defRPr sz="2000"/>
            </a:lvl5pPr>
            <a:lvl6pPr marL="2285886" indent="0">
              <a:buNone/>
              <a:defRPr sz="2000"/>
            </a:lvl6pPr>
            <a:lvl7pPr marL="2743064" indent="0">
              <a:buNone/>
              <a:defRPr sz="2000"/>
            </a:lvl7pPr>
            <a:lvl8pPr marL="3200240" indent="0">
              <a:buNone/>
              <a:defRPr sz="2000"/>
            </a:lvl8pPr>
            <a:lvl9pPr marL="3657418" indent="0">
              <a:buNone/>
              <a:defRPr sz="2000"/>
            </a:lvl9pPr>
          </a:lstStyle>
          <a:p>
            <a:pPr lvl="0"/>
            <a:endParaRPr lang="en-US" noProof="0" smtClean="0"/>
          </a:p>
        </p:txBody>
      </p:sp>
      <p:sp>
        <p:nvSpPr>
          <p:cNvPr id="4" name="Text Placeholder 3"/>
          <p:cNvSpPr>
            <a:spLocks noGrp="1"/>
          </p:cNvSpPr>
          <p:nvPr>
            <p:ph type="body" sz="half" idx="2"/>
          </p:nvPr>
        </p:nvSpPr>
        <p:spPr>
          <a:xfrm>
            <a:off x="1792288" y="4025505"/>
            <a:ext cx="5486400" cy="603647"/>
          </a:xfrm>
        </p:spPr>
        <p:txBody>
          <a:bodyPr/>
          <a:lstStyle>
            <a:lvl1pPr marL="0" indent="0">
              <a:buNone/>
              <a:defRPr sz="1400"/>
            </a:lvl1pPr>
            <a:lvl2pPr marL="457178" indent="0">
              <a:buNone/>
              <a:defRPr sz="1200"/>
            </a:lvl2pPr>
            <a:lvl3pPr marL="914355" indent="0">
              <a:buNone/>
              <a:defRPr sz="1000"/>
            </a:lvl3pPr>
            <a:lvl4pPr marL="1371532" indent="0">
              <a:buNone/>
              <a:defRPr sz="900"/>
            </a:lvl4pPr>
            <a:lvl5pPr marL="1828709" indent="0">
              <a:buNone/>
              <a:defRPr sz="900"/>
            </a:lvl5pPr>
            <a:lvl6pPr marL="2285886" indent="0">
              <a:buNone/>
              <a:defRPr sz="900"/>
            </a:lvl6pPr>
            <a:lvl7pPr marL="2743064" indent="0">
              <a:buNone/>
              <a:defRPr sz="900"/>
            </a:lvl7pPr>
            <a:lvl8pPr marL="3200240" indent="0">
              <a:buNone/>
              <a:defRPr sz="900"/>
            </a:lvl8pPr>
            <a:lvl9pPr marL="3657418"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4251EFD-AB7E-4A2E-AA15-7CCE2E765B42}" type="slidenum">
              <a:rPr lang="en-US"/>
              <a:pPr>
                <a:defRPr/>
              </a:pPr>
              <a:t>‹#›</a:t>
            </a:fld>
            <a:endParaRPr lang="en-US"/>
          </a:p>
        </p:txBody>
      </p:sp>
    </p:spTree>
    <p:extLst>
      <p:ext uri="{BB962C8B-B14F-4D97-AF65-F5344CB8AC3E}">
        <p14:creationId xmlns:p14="http://schemas.microsoft.com/office/powerpoint/2010/main" val="137164469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FF4EE93-D60D-4FE1-AD75-FE3D8C54FE65}" type="slidenum">
              <a:rPr lang="en-US"/>
              <a:pPr>
                <a:defRPr/>
              </a:pPr>
              <a:t>‹#›</a:t>
            </a:fld>
            <a:endParaRPr lang="en-US"/>
          </a:p>
        </p:txBody>
      </p:sp>
    </p:spTree>
    <p:extLst>
      <p:ext uri="{BB962C8B-B14F-4D97-AF65-F5344CB8AC3E}">
        <p14:creationId xmlns:p14="http://schemas.microsoft.com/office/powerpoint/2010/main" val="24968007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0916756-2A26-46C0-B10D-FCAECED93992}" type="slidenum">
              <a:rPr lang="en-US"/>
              <a:pPr>
                <a:defRPr/>
              </a:pPr>
              <a:t>‹#›</a:t>
            </a:fld>
            <a:endParaRPr lang="en-US"/>
          </a:p>
        </p:txBody>
      </p:sp>
    </p:spTree>
    <p:extLst>
      <p:ext uri="{BB962C8B-B14F-4D97-AF65-F5344CB8AC3E}">
        <p14:creationId xmlns:p14="http://schemas.microsoft.com/office/powerpoint/2010/main" val="317900323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178" indent="0" algn="ctr">
              <a:buNone/>
              <a:defRPr>
                <a:solidFill>
                  <a:schemeClr val="tx1">
                    <a:tint val="75000"/>
                  </a:schemeClr>
                </a:solidFill>
              </a:defRPr>
            </a:lvl2pPr>
            <a:lvl3pPr marL="914355" indent="0" algn="ctr">
              <a:buNone/>
              <a:defRPr>
                <a:solidFill>
                  <a:schemeClr val="tx1">
                    <a:tint val="75000"/>
                  </a:schemeClr>
                </a:solidFill>
              </a:defRPr>
            </a:lvl3pPr>
            <a:lvl4pPr marL="1371532" indent="0" algn="ctr">
              <a:buNone/>
              <a:defRPr>
                <a:solidFill>
                  <a:schemeClr val="tx1">
                    <a:tint val="75000"/>
                  </a:schemeClr>
                </a:solidFill>
              </a:defRPr>
            </a:lvl4pPr>
            <a:lvl5pPr marL="1828709" indent="0" algn="ctr">
              <a:buNone/>
              <a:defRPr>
                <a:solidFill>
                  <a:schemeClr val="tx1">
                    <a:tint val="75000"/>
                  </a:schemeClr>
                </a:solidFill>
              </a:defRPr>
            </a:lvl5pPr>
            <a:lvl6pPr marL="2285886" indent="0" algn="ctr">
              <a:buNone/>
              <a:defRPr>
                <a:solidFill>
                  <a:schemeClr val="tx1">
                    <a:tint val="75000"/>
                  </a:schemeClr>
                </a:solidFill>
              </a:defRPr>
            </a:lvl6pPr>
            <a:lvl7pPr marL="2743064" indent="0" algn="ctr">
              <a:buNone/>
              <a:defRPr>
                <a:solidFill>
                  <a:schemeClr val="tx1">
                    <a:tint val="75000"/>
                  </a:schemeClr>
                </a:solidFill>
              </a:defRPr>
            </a:lvl7pPr>
            <a:lvl8pPr marL="3200240" indent="0" algn="ctr">
              <a:buNone/>
              <a:defRPr>
                <a:solidFill>
                  <a:schemeClr val="tx1">
                    <a:tint val="75000"/>
                  </a:schemeClr>
                </a:solidFill>
              </a:defRPr>
            </a:lvl8pPr>
            <a:lvl9pPr marL="365741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511092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054834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178" indent="0">
              <a:buNone/>
              <a:defRPr sz="1800">
                <a:solidFill>
                  <a:schemeClr val="tx1">
                    <a:tint val="75000"/>
                  </a:schemeClr>
                </a:solidFill>
              </a:defRPr>
            </a:lvl2pPr>
            <a:lvl3pPr marL="914355" indent="0">
              <a:buNone/>
              <a:defRPr sz="1600">
                <a:solidFill>
                  <a:schemeClr val="tx1">
                    <a:tint val="75000"/>
                  </a:schemeClr>
                </a:solidFill>
              </a:defRPr>
            </a:lvl3pPr>
            <a:lvl4pPr marL="1371532" indent="0">
              <a:buNone/>
              <a:defRPr sz="1400">
                <a:solidFill>
                  <a:schemeClr val="tx1">
                    <a:tint val="75000"/>
                  </a:schemeClr>
                </a:solidFill>
              </a:defRPr>
            </a:lvl4pPr>
            <a:lvl5pPr marL="1828709" indent="0">
              <a:buNone/>
              <a:defRPr sz="1400">
                <a:solidFill>
                  <a:schemeClr val="tx1">
                    <a:tint val="75000"/>
                  </a:schemeClr>
                </a:solidFill>
              </a:defRPr>
            </a:lvl5pPr>
            <a:lvl6pPr marL="2285886" indent="0">
              <a:buNone/>
              <a:defRPr sz="1400">
                <a:solidFill>
                  <a:schemeClr val="tx1">
                    <a:tint val="75000"/>
                  </a:schemeClr>
                </a:solidFill>
              </a:defRPr>
            </a:lvl6pPr>
            <a:lvl7pPr marL="2743064" indent="0">
              <a:buNone/>
              <a:defRPr sz="1400">
                <a:solidFill>
                  <a:schemeClr val="tx1">
                    <a:tint val="75000"/>
                  </a:schemeClr>
                </a:solidFill>
              </a:defRPr>
            </a:lvl7pPr>
            <a:lvl8pPr marL="3200240" indent="0">
              <a:buNone/>
              <a:defRPr sz="1400">
                <a:solidFill>
                  <a:schemeClr val="tx1">
                    <a:tint val="75000"/>
                  </a:schemeClr>
                </a:solidFill>
              </a:defRPr>
            </a:lvl8pPr>
            <a:lvl9pPr marL="3657418"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0419657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616096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178" indent="0">
              <a:buNone/>
              <a:defRPr sz="2000" b="1"/>
            </a:lvl2pPr>
            <a:lvl3pPr marL="914355" indent="0">
              <a:buNone/>
              <a:defRPr sz="1800" b="1"/>
            </a:lvl3pPr>
            <a:lvl4pPr marL="1371532" indent="0">
              <a:buNone/>
              <a:defRPr sz="1600" b="1"/>
            </a:lvl4pPr>
            <a:lvl5pPr marL="1828709" indent="0">
              <a:buNone/>
              <a:defRPr sz="1600" b="1"/>
            </a:lvl5pPr>
            <a:lvl6pPr marL="2285886" indent="0">
              <a:buNone/>
              <a:defRPr sz="1600" b="1"/>
            </a:lvl6pPr>
            <a:lvl7pPr marL="2743064" indent="0">
              <a:buNone/>
              <a:defRPr sz="1600" b="1"/>
            </a:lvl7pPr>
            <a:lvl8pPr marL="3200240" indent="0">
              <a:buNone/>
              <a:defRPr sz="1600" b="1"/>
            </a:lvl8pPr>
            <a:lvl9pPr marL="3657418"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178" indent="0">
              <a:buNone/>
              <a:defRPr sz="2000" b="1"/>
            </a:lvl2pPr>
            <a:lvl3pPr marL="914355" indent="0">
              <a:buNone/>
              <a:defRPr sz="1800" b="1"/>
            </a:lvl3pPr>
            <a:lvl4pPr marL="1371532" indent="0">
              <a:buNone/>
              <a:defRPr sz="1600" b="1"/>
            </a:lvl4pPr>
            <a:lvl5pPr marL="1828709" indent="0">
              <a:buNone/>
              <a:defRPr sz="1600" b="1"/>
            </a:lvl5pPr>
            <a:lvl6pPr marL="2285886" indent="0">
              <a:buNone/>
              <a:defRPr sz="1600" b="1"/>
            </a:lvl6pPr>
            <a:lvl7pPr marL="2743064" indent="0">
              <a:buNone/>
              <a:defRPr sz="1600" b="1"/>
            </a:lvl7pPr>
            <a:lvl8pPr marL="3200240" indent="0">
              <a:buNone/>
              <a:defRPr sz="1600" b="1"/>
            </a:lvl8pPr>
            <a:lvl9pPr marL="3657418"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1688734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3065724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133615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178" indent="0">
              <a:buNone/>
              <a:defRPr sz="1800">
                <a:solidFill>
                  <a:schemeClr val="tx1">
                    <a:tint val="75000"/>
                  </a:schemeClr>
                </a:solidFill>
              </a:defRPr>
            </a:lvl2pPr>
            <a:lvl3pPr marL="914355" indent="0">
              <a:buNone/>
              <a:defRPr sz="1600">
                <a:solidFill>
                  <a:schemeClr val="tx1">
                    <a:tint val="75000"/>
                  </a:schemeClr>
                </a:solidFill>
              </a:defRPr>
            </a:lvl3pPr>
            <a:lvl4pPr marL="1371532" indent="0">
              <a:buNone/>
              <a:defRPr sz="1400">
                <a:solidFill>
                  <a:schemeClr val="tx1">
                    <a:tint val="75000"/>
                  </a:schemeClr>
                </a:solidFill>
              </a:defRPr>
            </a:lvl4pPr>
            <a:lvl5pPr marL="1828709" indent="0">
              <a:buNone/>
              <a:defRPr sz="1400">
                <a:solidFill>
                  <a:schemeClr val="tx1">
                    <a:tint val="75000"/>
                  </a:schemeClr>
                </a:solidFill>
              </a:defRPr>
            </a:lvl5pPr>
            <a:lvl6pPr marL="2285886" indent="0">
              <a:buNone/>
              <a:defRPr sz="1400">
                <a:solidFill>
                  <a:schemeClr val="tx1">
                    <a:tint val="75000"/>
                  </a:schemeClr>
                </a:solidFill>
              </a:defRPr>
            </a:lvl6pPr>
            <a:lvl7pPr marL="2743064" indent="0">
              <a:buNone/>
              <a:defRPr sz="1400">
                <a:solidFill>
                  <a:schemeClr val="tx1">
                    <a:tint val="75000"/>
                  </a:schemeClr>
                </a:solidFill>
              </a:defRPr>
            </a:lvl7pPr>
            <a:lvl8pPr marL="3200240" indent="0">
              <a:buNone/>
              <a:defRPr sz="1400">
                <a:solidFill>
                  <a:schemeClr val="tx1">
                    <a:tint val="75000"/>
                  </a:schemeClr>
                </a:solidFill>
              </a:defRPr>
            </a:lvl8pPr>
            <a:lvl9pPr marL="3657418"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t>5/24/2024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75233364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9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076328"/>
            <a:ext cx="3008313" cy="3518297"/>
          </a:xfrm>
        </p:spPr>
        <p:txBody>
          <a:bodyPr/>
          <a:lstStyle>
            <a:lvl1pPr marL="0" indent="0">
              <a:buNone/>
              <a:defRPr sz="1400"/>
            </a:lvl1pPr>
            <a:lvl2pPr marL="457178" indent="0">
              <a:buNone/>
              <a:defRPr sz="1200"/>
            </a:lvl2pPr>
            <a:lvl3pPr marL="914355" indent="0">
              <a:buNone/>
              <a:defRPr sz="1000"/>
            </a:lvl3pPr>
            <a:lvl4pPr marL="1371532" indent="0">
              <a:buNone/>
              <a:defRPr sz="900"/>
            </a:lvl4pPr>
            <a:lvl5pPr marL="1828709" indent="0">
              <a:buNone/>
              <a:defRPr sz="900"/>
            </a:lvl5pPr>
            <a:lvl6pPr marL="2285886" indent="0">
              <a:buNone/>
              <a:defRPr sz="900"/>
            </a:lvl6pPr>
            <a:lvl7pPr marL="2743064" indent="0">
              <a:buNone/>
              <a:defRPr sz="900"/>
            </a:lvl7pPr>
            <a:lvl8pPr marL="3200240" indent="0">
              <a:buNone/>
              <a:defRPr sz="900"/>
            </a:lvl8pPr>
            <a:lvl9pPr marL="3657418"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5882670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178" indent="0">
              <a:buNone/>
              <a:defRPr sz="2800"/>
            </a:lvl2pPr>
            <a:lvl3pPr marL="914355" indent="0">
              <a:buNone/>
              <a:defRPr sz="2400"/>
            </a:lvl3pPr>
            <a:lvl4pPr marL="1371532" indent="0">
              <a:buNone/>
              <a:defRPr sz="2000"/>
            </a:lvl4pPr>
            <a:lvl5pPr marL="1828709" indent="0">
              <a:buNone/>
              <a:defRPr sz="2000"/>
            </a:lvl5pPr>
            <a:lvl6pPr marL="2285886" indent="0">
              <a:buNone/>
              <a:defRPr sz="2000"/>
            </a:lvl6pPr>
            <a:lvl7pPr marL="2743064" indent="0">
              <a:buNone/>
              <a:defRPr sz="2000"/>
            </a:lvl7pPr>
            <a:lvl8pPr marL="3200240" indent="0">
              <a:buNone/>
              <a:defRPr sz="2000"/>
            </a:lvl8pPr>
            <a:lvl9pPr marL="3657418" indent="0">
              <a:buNone/>
              <a:defRPr sz="2000"/>
            </a:lvl9pPr>
          </a:lstStyle>
          <a:p>
            <a:endParaRPr lang="en-US"/>
          </a:p>
        </p:txBody>
      </p:sp>
      <p:sp>
        <p:nvSpPr>
          <p:cNvPr id="4" name="Text Placeholder 3"/>
          <p:cNvSpPr>
            <a:spLocks noGrp="1"/>
          </p:cNvSpPr>
          <p:nvPr>
            <p:ph type="body" sz="half" idx="2"/>
          </p:nvPr>
        </p:nvSpPr>
        <p:spPr>
          <a:xfrm>
            <a:off x="1792288" y="4025505"/>
            <a:ext cx="5486400" cy="603647"/>
          </a:xfrm>
        </p:spPr>
        <p:txBody>
          <a:bodyPr/>
          <a:lstStyle>
            <a:lvl1pPr marL="0" indent="0">
              <a:buNone/>
              <a:defRPr sz="1400"/>
            </a:lvl1pPr>
            <a:lvl2pPr marL="457178" indent="0">
              <a:buNone/>
              <a:defRPr sz="1200"/>
            </a:lvl2pPr>
            <a:lvl3pPr marL="914355" indent="0">
              <a:buNone/>
              <a:defRPr sz="1000"/>
            </a:lvl3pPr>
            <a:lvl4pPr marL="1371532" indent="0">
              <a:buNone/>
              <a:defRPr sz="900"/>
            </a:lvl4pPr>
            <a:lvl5pPr marL="1828709" indent="0">
              <a:buNone/>
              <a:defRPr sz="900"/>
            </a:lvl5pPr>
            <a:lvl6pPr marL="2285886" indent="0">
              <a:buNone/>
              <a:defRPr sz="900"/>
            </a:lvl6pPr>
            <a:lvl7pPr marL="2743064" indent="0">
              <a:buNone/>
              <a:defRPr sz="900"/>
            </a:lvl7pPr>
            <a:lvl8pPr marL="3200240" indent="0">
              <a:buNone/>
              <a:defRPr sz="900"/>
            </a:lvl8pPr>
            <a:lvl9pPr marL="3657418"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7986997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583500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47280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3"/>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178" indent="0" algn="ctr">
              <a:buNone/>
              <a:defRPr>
                <a:solidFill>
                  <a:schemeClr val="tx1">
                    <a:tint val="75000"/>
                  </a:schemeClr>
                </a:solidFill>
              </a:defRPr>
            </a:lvl2pPr>
            <a:lvl3pPr marL="914355" indent="0" algn="ctr">
              <a:buNone/>
              <a:defRPr>
                <a:solidFill>
                  <a:schemeClr val="tx1">
                    <a:tint val="75000"/>
                  </a:schemeClr>
                </a:solidFill>
              </a:defRPr>
            </a:lvl3pPr>
            <a:lvl4pPr marL="1371532" indent="0" algn="ctr">
              <a:buNone/>
              <a:defRPr>
                <a:solidFill>
                  <a:schemeClr val="tx1">
                    <a:tint val="75000"/>
                  </a:schemeClr>
                </a:solidFill>
              </a:defRPr>
            </a:lvl4pPr>
            <a:lvl5pPr marL="1828709" indent="0" algn="ctr">
              <a:buNone/>
              <a:defRPr>
                <a:solidFill>
                  <a:schemeClr val="tx1">
                    <a:tint val="75000"/>
                  </a:schemeClr>
                </a:solidFill>
              </a:defRPr>
            </a:lvl5pPr>
            <a:lvl6pPr marL="2285886" indent="0" algn="ctr">
              <a:buNone/>
              <a:defRPr>
                <a:solidFill>
                  <a:schemeClr val="tx1">
                    <a:tint val="75000"/>
                  </a:schemeClr>
                </a:solidFill>
              </a:defRPr>
            </a:lvl6pPr>
            <a:lvl7pPr marL="2743064" indent="0" algn="ctr">
              <a:buNone/>
              <a:defRPr>
                <a:solidFill>
                  <a:schemeClr val="tx1">
                    <a:tint val="75000"/>
                  </a:schemeClr>
                </a:solidFill>
              </a:defRPr>
            </a:lvl7pPr>
            <a:lvl8pPr marL="3200240" indent="0" algn="ctr">
              <a:buNone/>
              <a:defRPr>
                <a:solidFill>
                  <a:schemeClr val="tx1">
                    <a:tint val="75000"/>
                  </a:schemeClr>
                </a:solidFill>
              </a:defRPr>
            </a:lvl8pPr>
            <a:lvl9pPr marL="365741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8604049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2782706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178" indent="0">
              <a:buNone/>
              <a:defRPr sz="1800">
                <a:solidFill>
                  <a:schemeClr val="tx1">
                    <a:tint val="75000"/>
                  </a:schemeClr>
                </a:solidFill>
              </a:defRPr>
            </a:lvl2pPr>
            <a:lvl3pPr marL="914355" indent="0">
              <a:buNone/>
              <a:defRPr sz="1600">
                <a:solidFill>
                  <a:schemeClr val="tx1">
                    <a:tint val="75000"/>
                  </a:schemeClr>
                </a:solidFill>
              </a:defRPr>
            </a:lvl3pPr>
            <a:lvl4pPr marL="1371532" indent="0">
              <a:buNone/>
              <a:defRPr sz="1400">
                <a:solidFill>
                  <a:schemeClr val="tx1">
                    <a:tint val="75000"/>
                  </a:schemeClr>
                </a:solidFill>
              </a:defRPr>
            </a:lvl4pPr>
            <a:lvl5pPr marL="1828709" indent="0">
              <a:buNone/>
              <a:defRPr sz="1400">
                <a:solidFill>
                  <a:schemeClr val="tx1">
                    <a:tint val="75000"/>
                  </a:schemeClr>
                </a:solidFill>
              </a:defRPr>
            </a:lvl5pPr>
            <a:lvl6pPr marL="2285886" indent="0">
              <a:buNone/>
              <a:defRPr sz="1400">
                <a:solidFill>
                  <a:schemeClr val="tx1">
                    <a:tint val="75000"/>
                  </a:schemeClr>
                </a:solidFill>
              </a:defRPr>
            </a:lvl6pPr>
            <a:lvl7pPr marL="2743064" indent="0">
              <a:buNone/>
              <a:defRPr sz="1400">
                <a:solidFill>
                  <a:schemeClr val="tx1">
                    <a:tint val="75000"/>
                  </a:schemeClr>
                </a:solidFill>
              </a:defRPr>
            </a:lvl7pPr>
            <a:lvl8pPr marL="3200240" indent="0">
              <a:buNone/>
              <a:defRPr sz="1400">
                <a:solidFill>
                  <a:schemeClr val="tx1">
                    <a:tint val="75000"/>
                  </a:schemeClr>
                </a:solidFill>
              </a:defRPr>
            </a:lvl8pPr>
            <a:lvl9pPr marL="3657418"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1145576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5/24/2024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776221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178" indent="0">
              <a:buNone/>
              <a:defRPr sz="2000" b="1"/>
            </a:lvl2pPr>
            <a:lvl3pPr marL="914355" indent="0">
              <a:buNone/>
              <a:defRPr sz="1800" b="1"/>
            </a:lvl3pPr>
            <a:lvl4pPr marL="1371532" indent="0">
              <a:buNone/>
              <a:defRPr sz="1600" b="1"/>
            </a:lvl4pPr>
            <a:lvl5pPr marL="1828709" indent="0">
              <a:buNone/>
              <a:defRPr sz="1600" b="1"/>
            </a:lvl5pPr>
            <a:lvl6pPr marL="2285886" indent="0">
              <a:buNone/>
              <a:defRPr sz="1600" b="1"/>
            </a:lvl6pPr>
            <a:lvl7pPr marL="2743064" indent="0">
              <a:buNone/>
              <a:defRPr sz="1600" b="1"/>
            </a:lvl7pPr>
            <a:lvl8pPr marL="3200240" indent="0">
              <a:buNone/>
              <a:defRPr sz="1600" b="1"/>
            </a:lvl8pPr>
            <a:lvl9pPr marL="3657418"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5" y="1151335"/>
            <a:ext cx="4041775" cy="479822"/>
          </a:xfrm>
        </p:spPr>
        <p:txBody>
          <a:bodyPr anchor="b"/>
          <a:lstStyle>
            <a:lvl1pPr marL="0" indent="0">
              <a:buNone/>
              <a:defRPr sz="2400" b="1"/>
            </a:lvl1pPr>
            <a:lvl2pPr marL="457178" indent="0">
              <a:buNone/>
              <a:defRPr sz="2000" b="1"/>
            </a:lvl2pPr>
            <a:lvl3pPr marL="914355" indent="0">
              <a:buNone/>
              <a:defRPr sz="1800" b="1"/>
            </a:lvl3pPr>
            <a:lvl4pPr marL="1371532" indent="0">
              <a:buNone/>
              <a:defRPr sz="1600" b="1"/>
            </a:lvl4pPr>
            <a:lvl5pPr marL="1828709" indent="0">
              <a:buNone/>
              <a:defRPr sz="1600" b="1"/>
            </a:lvl5pPr>
            <a:lvl6pPr marL="2285886" indent="0">
              <a:buNone/>
              <a:defRPr sz="1600" b="1"/>
            </a:lvl6pPr>
            <a:lvl7pPr marL="2743064" indent="0">
              <a:buNone/>
              <a:defRPr sz="1600" b="1"/>
            </a:lvl7pPr>
            <a:lvl8pPr marL="3200240" indent="0">
              <a:buNone/>
              <a:defRPr sz="1600" b="1"/>
            </a:lvl8pPr>
            <a:lvl9pPr marL="3657418"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5"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5/24/2024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15340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5/24/2024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91401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t>5/24/2024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93642231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5/24/2024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6498150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2"/>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178" indent="0">
              <a:buNone/>
              <a:defRPr sz="1200"/>
            </a:lvl2pPr>
            <a:lvl3pPr marL="914355" indent="0">
              <a:buNone/>
              <a:defRPr sz="1000"/>
            </a:lvl3pPr>
            <a:lvl4pPr marL="1371532" indent="0">
              <a:buNone/>
              <a:defRPr sz="900"/>
            </a:lvl4pPr>
            <a:lvl5pPr marL="1828709" indent="0">
              <a:buNone/>
              <a:defRPr sz="900"/>
            </a:lvl5pPr>
            <a:lvl6pPr marL="2285886" indent="0">
              <a:buNone/>
              <a:defRPr sz="900"/>
            </a:lvl6pPr>
            <a:lvl7pPr marL="2743064" indent="0">
              <a:buNone/>
              <a:defRPr sz="900"/>
            </a:lvl7pPr>
            <a:lvl8pPr marL="3200240" indent="0">
              <a:buNone/>
              <a:defRPr sz="900"/>
            </a:lvl8pPr>
            <a:lvl9pPr marL="3657418"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5/24/2024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689443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178" indent="0">
              <a:buNone/>
              <a:defRPr sz="2800"/>
            </a:lvl2pPr>
            <a:lvl3pPr marL="914355" indent="0">
              <a:buNone/>
              <a:defRPr sz="2400"/>
            </a:lvl3pPr>
            <a:lvl4pPr marL="1371532" indent="0">
              <a:buNone/>
              <a:defRPr sz="2000"/>
            </a:lvl4pPr>
            <a:lvl5pPr marL="1828709" indent="0">
              <a:buNone/>
              <a:defRPr sz="2000"/>
            </a:lvl5pPr>
            <a:lvl6pPr marL="2285886" indent="0">
              <a:buNone/>
              <a:defRPr sz="2000"/>
            </a:lvl6pPr>
            <a:lvl7pPr marL="2743064" indent="0">
              <a:buNone/>
              <a:defRPr sz="2000"/>
            </a:lvl7pPr>
            <a:lvl8pPr marL="3200240" indent="0">
              <a:buNone/>
              <a:defRPr sz="2000"/>
            </a:lvl8pPr>
            <a:lvl9pPr marL="3657418" indent="0">
              <a:buNone/>
              <a:defRPr sz="2000"/>
            </a:lvl9pPr>
          </a:lstStyle>
          <a:p>
            <a:endParaRPr lang="en-US"/>
          </a:p>
        </p:txBody>
      </p:sp>
      <p:sp>
        <p:nvSpPr>
          <p:cNvPr id="4" name="Text Placeholder 3"/>
          <p:cNvSpPr>
            <a:spLocks noGrp="1"/>
          </p:cNvSpPr>
          <p:nvPr>
            <p:ph type="body" sz="half" idx="2"/>
          </p:nvPr>
        </p:nvSpPr>
        <p:spPr>
          <a:xfrm>
            <a:off x="1792288" y="4025527"/>
            <a:ext cx="5486400" cy="603647"/>
          </a:xfrm>
        </p:spPr>
        <p:txBody>
          <a:bodyPr/>
          <a:lstStyle>
            <a:lvl1pPr marL="0" indent="0">
              <a:buNone/>
              <a:defRPr sz="1400"/>
            </a:lvl1pPr>
            <a:lvl2pPr marL="457178" indent="0">
              <a:buNone/>
              <a:defRPr sz="1200"/>
            </a:lvl2pPr>
            <a:lvl3pPr marL="914355" indent="0">
              <a:buNone/>
              <a:defRPr sz="1000"/>
            </a:lvl3pPr>
            <a:lvl4pPr marL="1371532" indent="0">
              <a:buNone/>
              <a:defRPr sz="900"/>
            </a:lvl4pPr>
            <a:lvl5pPr marL="1828709" indent="0">
              <a:buNone/>
              <a:defRPr sz="900"/>
            </a:lvl5pPr>
            <a:lvl6pPr marL="2285886" indent="0">
              <a:buNone/>
              <a:defRPr sz="900"/>
            </a:lvl6pPr>
            <a:lvl7pPr marL="2743064" indent="0">
              <a:buNone/>
              <a:defRPr sz="900"/>
            </a:lvl7pPr>
            <a:lvl8pPr marL="3200240" indent="0">
              <a:buNone/>
              <a:defRPr sz="900"/>
            </a:lvl8pPr>
            <a:lvl9pPr marL="3657418"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5/24/2024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4306306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0515691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627650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178" indent="0" algn="ctr">
              <a:buNone/>
              <a:defRPr>
                <a:solidFill>
                  <a:schemeClr val="tx1">
                    <a:tint val="75000"/>
                  </a:schemeClr>
                </a:solidFill>
              </a:defRPr>
            </a:lvl2pPr>
            <a:lvl3pPr marL="914355" indent="0" algn="ctr">
              <a:buNone/>
              <a:defRPr>
                <a:solidFill>
                  <a:schemeClr val="tx1">
                    <a:tint val="75000"/>
                  </a:schemeClr>
                </a:solidFill>
              </a:defRPr>
            </a:lvl3pPr>
            <a:lvl4pPr marL="1371532" indent="0" algn="ctr">
              <a:buNone/>
              <a:defRPr>
                <a:solidFill>
                  <a:schemeClr val="tx1">
                    <a:tint val="75000"/>
                  </a:schemeClr>
                </a:solidFill>
              </a:defRPr>
            </a:lvl4pPr>
            <a:lvl5pPr marL="1828709" indent="0" algn="ctr">
              <a:buNone/>
              <a:defRPr>
                <a:solidFill>
                  <a:schemeClr val="tx1">
                    <a:tint val="75000"/>
                  </a:schemeClr>
                </a:solidFill>
              </a:defRPr>
            </a:lvl5pPr>
            <a:lvl6pPr marL="2285886" indent="0" algn="ctr">
              <a:buNone/>
              <a:defRPr>
                <a:solidFill>
                  <a:schemeClr val="tx1">
                    <a:tint val="75000"/>
                  </a:schemeClr>
                </a:solidFill>
              </a:defRPr>
            </a:lvl6pPr>
            <a:lvl7pPr marL="2743064" indent="0" algn="ctr">
              <a:buNone/>
              <a:defRPr>
                <a:solidFill>
                  <a:schemeClr val="tx1">
                    <a:tint val="75000"/>
                  </a:schemeClr>
                </a:solidFill>
              </a:defRPr>
            </a:lvl7pPr>
            <a:lvl8pPr marL="3200240" indent="0" algn="ctr">
              <a:buNone/>
              <a:defRPr>
                <a:solidFill>
                  <a:schemeClr val="tx1">
                    <a:tint val="75000"/>
                  </a:schemeClr>
                </a:solidFill>
              </a:defRPr>
            </a:lvl8pPr>
            <a:lvl9pPr marL="365741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11913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95149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178" indent="0">
              <a:buNone/>
              <a:defRPr sz="1800">
                <a:solidFill>
                  <a:schemeClr val="tx1">
                    <a:tint val="75000"/>
                  </a:schemeClr>
                </a:solidFill>
              </a:defRPr>
            </a:lvl2pPr>
            <a:lvl3pPr marL="914355" indent="0">
              <a:buNone/>
              <a:defRPr sz="1600">
                <a:solidFill>
                  <a:schemeClr val="tx1">
                    <a:tint val="75000"/>
                  </a:schemeClr>
                </a:solidFill>
              </a:defRPr>
            </a:lvl3pPr>
            <a:lvl4pPr marL="1371532" indent="0">
              <a:buNone/>
              <a:defRPr sz="1400">
                <a:solidFill>
                  <a:schemeClr val="tx1">
                    <a:tint val="75000"/>
                  </a:schemeClr>
                </a:solidFill>
              </a:defRPr>
            </a:lvl4pPr>
            <a:lvl5pPr marL="1828709" indent="0">
              <a:buNone/>
              <a:defRPr sz="1400">
                <a:solidFill>
                  <a:schemeClr val="tx1">
                    <a:tint val="75000"/>
                  </a:schemeClr>
                </a:solidFill>
              </a:defRPr>
            </a:lvl5pPr>
            <a:lvl6pPr marL="2285886" indent="0">
              <a:buNone/>
              <a:defRPr sz="1400">
                <a:solidFill>
                  <a:schemeClr val="tx1">
                    <a:tint val="75000"/>
                  </a:schemeClr>
                </a:solidFill>
              </a:defRPr>
            </a:lvl6pPr>
            <a:lvl7pPr marL="2743064" indent="0">
              <a:buNone/>
              <a:defRPr sz="1400">
                <a:solidFill>
                  <a:schemeClr val="tx1">
                    <a:tint val="75000"/>
                  </a:schemeClr>
                </a:solidFill>
              </a:defRPr>
            </a:lvl7pPr>
            <a:lvl8pPr marL="3200240" indent="0">
              <a:buNone/>
              <a:defRPr sz="1400">
                <a:solidFill>
                  <a:schemeClr val="tx1">
                    <a:tint val="75000"/>
                  </a:schemeClr>
                </a:solidFill>
              </a:defRPr>
            </a:lvl8pPr>
            <a:lvl9pPr marL="3657418"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748924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702192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178" indent="0">
              <a:buNone/>
              <a:defRPr sz="2000" b="1"/>
            </a:lvl2pPr>
            <a:lvl3pPr marL="914355" indent="0">
              <a:buNone/>
              <a:defRPr sz="1800" b="1"/>
            </a:lvl3pPr>
            <a:lvl4pPr marL="1371532" indent="0">
              <a:buNone/>
              <a:defRPr sz="1600" b="1"/>
            </a:lvl4pPr>
            <a:lvl5pPr marL="1828709" indent="0">
              <a:buNone/>
              <a:defRPr sz="1600" b="1"/>
            </a:lvl5pPr>
            <a:lvl6pPr marL="2285886" indent="0">
              <a:buNone/>
              <a:defRPr sz="1600" b="1"/>
            </a:lvl6pPr>
            <a:lvl7pPr marL="2743064" indent="0">
              <a:buNone/>
              <a:defRPr sz="1600" b="1"/>
            </a:lvl7pPr>
            <a:lvl8pPr marL="3200240" indent="0">
              <a:buNone/>
              <a:defRPr sz="1600" b="1"/>
            </a:lvl8pPr>
            <a:lvl9pPr marL="3657418"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178" indent="0">
              <a:buNone/>
              <a:defRPr sz="2000" b="1"/>
            </a:lvl2pPr>
            <a:lvl3pPr marL="914355" indent="0">
              <a:buNone/>
              <a:defRPr sz="1800" b="1"/>
            </a:lvl3pPr>
            <a:lvl4pPr marL="1371532" indent="0">
              <a:buNone/>
              <a:defRPr sz="1600" b="1"/>
            </a:lvl4pPr>
            <a:lvl5pPr marL="1828709" indent="0">
              <a:buNone/>
              <a:defRPr sz="1600" b="1"/>
            </a:lvl5pPr>
            <a:lvl6pPr marL="2285886" indent="0">
              <a:buNone/>
              <a:defRPr sz="1600" b="1"/>
            </a:lvl6pPr>
            <a:lvl7pPr marL="2743064" indent="0">
              <a:buNone/>
              <a:defRPr sz="1600" b="1"/>
            </a:lvl7pPr>
            <a:lvl8pPr marL="3200240" indent="0">
              <a:buNone/>
              <a:defRPr sz="1600" b="1"/>
            </a:lvl8pPr>
            <a:lvl9pPr marL="3657418"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4611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178" indent="0">
              <a:buNone/>
              <a:defRPr sz="2000" b="1"/>
            </a:lvl2pPr>
            <a:lvl3pPr marL="914355" indent="0">
              <a:buNone/>
              <a:defRPr sz="1800" b="1"/>
            </a:lvl3pPr>
            <a:lvl4pPr marL="1371532" indent="0">
              <a:buNone/>
              <a:defRPr sz="1600" b="1"/>
            </a:lvl4pPr>
            <a:lvl5pPr marL="1828709" indent="0">
              <a:buNone/>
              <a:defRPr sz="1600" b="1"/>
            </a:lvl5pPr>
            <a:lvl6pPr marL="2285886" indent="0">
              <a:buNone/>
              <a:defRPr sz="1600" b="1"/>
            </a:lvl6pPr>
            <a:lvl7pPr marL="2743064" indent="0">
              <a:buNone/>
              <a:defRPr sz="1600" b="1"/>
            </a:lvl7pPr>
            <a:lvl8pPr marL="3200240" indent="0">
              <a:buNone/>
              <a:defRPr sz="1600" b="1"/>
            </a:lvl8pPr>
            <a:lvl9pPr marL="3657418"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178" indent="0">
              <a:buNone/>
              <a:defRPr sz="2000" b="1"/>
            </a:lvl2pPr>
            <a:lvl3pPr marL="914355" indent="0">
              <a:buNone/>
              <a:defRPr sz="1800" b="1"/>
            </a:lvl3pPr>
            <a:lvl4pPr marL="1371532" indent="0">
              <a:buNone/>
              <a:defRPr sz="1600" b="1"/>
            </a:lvl4pPr>
            <a:lvl5pPr marL="1828709" indent="0">
              <a:buNone/>
              <a:defRPr sz="1600" b="1"/>
            </a:lvl5pPr>
            <a:lvl6pPr marL="2285886" indent="0">
              <a:buNone/>
              <a:defRPr sz="1600" b="1"/>
            </a:lvl6pPr>
            <a:lvl7pPr marL="2743064" indent="0">
              <a:buNone/>
              <a:defRPr sz="1600" b="1"/>
            </a:lvl7pPr>
            <a:lvl8pPr marL="3200240" indent="0">
              <a:buNone/>
              <a:defRPr sz="1600" b="1"/>
            </a:lvl8pPr>
            <a:lvl9pPr marL="3657418"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t>5/24/2024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08787099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53430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7099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9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076328"/>
            <a:ext cx="3008313" cy="3518297"/>
          </a:xfrm>
        </p:spPr>
        <p:txBody>
          <a:bodyPr/>
          <a:lstStyle>
            <a:lvl1pPr marL="0" indent="0">
              <a:buNone/>
              <a:defRPr sz="1400"/>
            </a:lvl1pPr>
            <a:lvl2pPr marL="457178" indent="0">
              <a:buNone/>
              <a:defRPr sz="1200"/>
            </a:lvl2pPr>
            <a:lvl3pPr marL="914355" indent="0">
              <a:buNone/>
              <a:defRPr sz="1000"/>
            </a:lvl3pPr>
            <a:lvl4pPr marL="1371532" indent="0">
              <a:buNone/>
              <a:defRPr sz="900"/>
            </a:lvl4pPr>
            <a:lvl5pPr marL="1828709" indent="0">
              <a:buNone/>
              <a:defRPr sz="900"/>
            </a:lvl5pPr>
            <a:lvl6pPr marL="2285886" indent="0">
              <a:buNone/>
              <a:defRPr sz="900"/>
            </a:lvl6pPr>
            <a:lvl7pPr marL="2743064" indent="0">
              <a:buNone/>
              <a:defRPr sz="900"/>
            </a:lvl7pPr>
            <a:lvl8pPr marL="3200240" indent="0">
              <a:buNone/>
              <a:defRPr sz="900"/>
            </a:lvl8pPr>
            <a:lvl9pPr marL="3657418"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38528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178" indent="0">
              <a:buNone/>
              <a:defRPr sz="2800"/>
            </a:lvl2pPr>
            <a:lvl3pPr marL="914355" indent="0">
              <a:buNone/>
              <a:defRPr sz="2400"/>
            </a:lvl3pPr>
            <a:lvl4pPr marL="1371532" indent="0">
              <a:buNone/>
              <a:defRPr sz="2000"/>
            </a:lvl4pPr>
            <a:lvl5pPr marL="1828709" indent="0">
              <a:buNone/>
              <a:defRPr sz="2000"/>
            </a:lvl5pPr>
            <a:lvl6pPr marL="2285886" indent="0">
              <a:buNone/>
              <a:defRPr sz="2000"/>
            </a:lvl6pPr>
            <a:lvl7pPr marL="2743064" indent="0">
              <a:buNone/>
              <a:defRPr sz="2000"/>
            </a:lvl7pPr>
            <a:lvl8pPr marL="3200240" indent="0">
              <a:buNone/>
              <a:defRPr sz="2000"/>
            </a:lvl8pPr>
            <a:lvl9pPr marL="3657418" indent="0">
              <a:buNone/>
              <a:defRPr sz="2000"/>
            </a:lvl9pPr>
          </a:lstStyle>
          <a:p>
            <a:endParaRPr lang="en-US"/>
          </a:p>
        </p:txBody>
      </p:sp>
      <p:sp>
        <p:nvSpPr>
          <p:cNvPr id="4" name="Text Placeholder 3"/>
          <p:cNvSpPr>
            <a:spLocks noGrp="1"/>
          </p:cNvSpPr>
          <p:nvPr>
            <p:ph type="body" sz="half" idx="2"/>
          </p:nvPr>
        </p:nvSpPr>
        <p:spPr>
          <a:xfrm>
            <a:off x="1792288" y="4025505"/>
            <a:ext cx="5486400" cy="603647"/>
          </a:xfrm>
        </p:spPr>
        <p:txBody>
          <a:bodyPr/>
          <a:lstStyle>
            <a:lvl1pPr marL="0" indent="0">
              <a:buNone/>
              <a:defRPr sz="1400"/>
            </a:lvl1pPr>
            <a:lvl2pPr marL="457178" indent="0">
              <a:buNone/>
              <a:defRPr sz="1200"/>
            </a:lvl2pPr>
            <a:lvl3pPr marL="914355" indent="0">
              <a:buNone/>
              <a:defRPr sz="1000"/>
            </a:lvl3pPr>
            <a:lvl4pPr marL="1371532" indent="0">
              <a:buNone/>
              <a:defRPr sz="900"/>
            </a:lvl4pPr>
            <a:lvl5pPr marL="1828709" indent="0">
              <a:buNone/>
              <a:defRPr sz="900"/>
            </a:lvl5pPr>
            <a:lvl6pPr marL="2285886" indent="0">
              <a:buNone/>
              <a:defRPr sz="900"/>
            </a:lvl6pPr>
            <a:lvl7pPr marL="2743064" indent="0">
              <a:buNone/>
              <a:defRPr sz="900"/>
            </a:lvl7pPr>
            <a:lvl8pPr marL="3200240" indent="0">
              <a:buNone/>
              <a:defRPr sz="900"/>
            </a:lvl8pPr>
            <a:lvl9pPr marL="3657418"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429053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9292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60056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178" indent="0" algn="ctr">
              <a:buNone/>
              <a:defRPr>
                <a:solidFill>
                  <a:schemeClr val="tx1">
                    <a:tint val="75000"/>
                  </a:schemeClr>
                </a:solidFill>
              </a:defRPr>
            </a:lvl2pPr>
            <a:lvl3pPr marL="914355" indent="0" algn="ctr">
              <a:buNone/>
              <a:defRPr>
                <a:solidFill>
                  <a:schemeClr val="tx1">
                    <a:tint val="75000"/>
                  </a:schemeClr>
                </a:solidFill>
              </a:defRPr>
            </a:lvl3pPr>
            <a:lvl4pPr marL="1371532" indent="0" algn="ctr">
              <a:buNone/>
              <a:defRPr>
                <a:solidFill>
                  <a:schemeClr val="tx1">
                    <a:tint val="75000"/>
                  </a:schemeClr>
                </a:solidFill>
              </a:defRPr>
            </a:lvl4pPr>
            <a:lvl5pPr marL="1828709" indent="0" algn="ctr">
              <a:buNone/>
              <a:defRPr>
                <a:solidFill>
                  <a:schemeClr val="tx1">
                    <a:tint val="75000"/>
                  </a:schemeClr>
                </a:solidFill>
              </a:defRPr>
            </a:lvl5pPr>
            <a:lvl6pPr marL="2285886" indent="0" algn="ctr">
              <a:buNone/>
              <a:defRPr>
                <a:solidFill>
                  <a:schemeClr val="tx1">
                    <a:tint val="75000"/>
                  </a:schemeClr>
                </a:solidFill>
              </a:defRPr>
            </a:lvl6pPr>
            <a:lvl7pPr marL="2743064" indent="0" algn="ctr">
              <a:buNone/>
              <a:defRPr>
                <a:solidFill>
                  <a:schemeClr val="tx1">
                    <a:tint val="75000"/>
                  </a:schemeClr>
                </a:solidFill>
              </a:defRPr>
            </a:lvl7pPr>
            <a:lvl8pPr marL="3200240" indent="0" algn="ctr">
              <a:buNone/>
              <a:defRPr>
                <a:solidFill>
                  <a:schemeClr val="tx1">
                    <a:tint val="75000"/>
                  </a:schemeClr>
                </a:solidFill>
              </a:defRPr>
            </a:lvl8pPr>
            <a:lvl9pPr marL="365741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3884087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5001874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178" indent="0">
              <a:buNone/>
              <a:defRPr sz="1800">
                <a:solidFill>
                  <a:schemeClr val="tx1">
                    <a:tint val="75000"/>
                  </a:schemeClr>
                </a:solidFill>
              </a:defRPr>
            </a:lvl2pPr>
            <a:lvl3pPr marL="914355" indent="0">
              <a:buNone/>
              <a:defRPr sz="1600">
                <a:solidFill>
                  <a:schemeClr val="tx1">
                    <a:tint val="75000"/>
                  </a:schemeClr>
                </a:solidFill>
              </a:defRPr>
            </a:lvl3pPr>
            <a:lvl4pPr marL="1371532" indent="0">
              <a:buNone/>
              <a:defRPr sz="1400">
                <a:solidFill>
                  <a:schemeClr val="tx1">
                    <a:tint val="75000"/>
                  </a:schemeClr>
                </a:solidFill>
              </a:defRPr>
            </a:lvl4pPr>
            <a:lvl5pPr marL="1828709" indent="0">
              <a:buNone/>
              <a:defRPr sz="1400">
                <a:solidFill>
                  <a:schemeClr val="tx1">
                    <a:tint val="75000"/>
                  </a:schemeClr>
                </a:solidFill>
              </a:defRPr>
            </a:lvl5pPr>
            <a:lvl6pPr marL="2285886" indent="0">
              <a:buNone/>
              <a:defRPr sz="1400">
                <a:solidFill>
                  <a:schemeClr val="tx1">
                    <a:tint val="75000"/>
                  </a:schemeClr>
                </a:solidFill>
              </a:defRPr>
            </a:lvl6pPr>
            <a:lvl7pPr marL="2743064" indent="0">
              <a:buNone/>
              <a:defRPr sz="1400">
                <a:solidFill>
                  <a:schemeClr val="tx1">
                    <a:tint val="75000"/>
                  </a:schemeClr>
                </a:solidFill>
              </a:defRPr>
            </a:lvl7pPr>
            <a:lvl8pPr marL="3200240" indent="0">
              <a:buNone/>
              <a:defRPr sz="1400">
                <a:solidFill>
                  <a:schemeClr val="tx1">
                    <a:tint val="75000"/>
                  </a:schemeClr>
                </a:solidFill>
              </a:defRPr>
            </a:lvl8pPr>
            <a:lvl9pPr marL="3657418"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922932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497271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t>5/24/2024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391923456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178" indent="0">
              <a:buNone/>
              <a:defRPr sz="2000" b="1"/>
            </a:lvl2pPr>
            <a:lvl3pPr marL="914355" indent="0">
              <a:buNone/>
              <a:defRPr sz="1800" b="1"/>
            </a:lvl3pPr>
            <a:lvl4pPr marL="1371532" indent="0">
              <a:buNone/>
              <a:defRPr sz="1600" b="1"/>
            </a:lvl4pPr>
            <a:lvl5pPr marL="1828709" indent="0">
              <a:buNone/>
              <a:defRPr sz="1600" b="1"/>
            </a:lvl5pPr>
            <a:lvl6pPr marL="2285886" indent="0">
              <a:buNone/>
              <a:defRPr sz="1600" b="1"/>
            </a:lvl6pPr>
            <a:lvl7pPr marL="2743064" indent="0">
              <a:buNone/>
              <a:defRPr sz="1600" b="1"/>
            </a:lvl7pPr>
            <a:lvl8pPr marL="3200240" indent="0">
              <a:buNone/>
              <a:defRPr sz="1600" b="1"/>
            </a:lvl8pPr>
            <a:lvl9pPr marL="3657418"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178" indent="0">
              <a:buNone/>
              <a:defRPr sz="2000" b="1"/>
            </a:lvl2pPr>
            <a:lvl3pPr marL="914355" indent="0">
              <a:buNone/>
              <a:defRPr sz="1800" b="1"/>
            </a:lvl3pPr>
            <a:lvl4pPr marL="1371532" indent="0">
              <a:buNone/>
              <a:defRPr sz="1600" b="1"/>
            </a:lvl4pPr>
            <a:lvl5pPr marL="1828709" indent="0">
              <a:buNone/>
              <a:defRPr sz="1600" b="1"/>
            </a:lvl5pPr>
            <a:lvl6pPr marL="2285886" indent="0">
              <a:buNone/>
              <a:defRPr sz="1600" b="1"/>
            </a:lvl6pPr>
            <a:lvl7pPr marL="2743064" indent="0">
              <a:buNone/>
              <a:defRPr sz="1600" b="1"/>
            </a:lvl7pPr>
            <a:lvl8pPr marL="3200240" indent="0">
              <a:buNone/>
              <a:defRPr sz="1600" b="1"/>
            </a:lvl8pPr>
            <a:lvl9pPr marL="3657418"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375031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2064697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9795285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9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076328"/>
            <a:ext cx="3008313" cy="3518297"/>
          </a:xfrm>
        </p:spPr>
        <p:txBody>
          <a:bodyPr/>
          <a:lstStyle>
            <a:lvl1pPr marL="0" indent="0">
              <a:buNone/>
              <a:defRPr sz="1400"/>
            </a:lvl1pPr>
            <a:lvl2pPr marL="457178" indent="0">
              <a:buNone/>
              <a:defRPr sz="1200"/>
            </a:lvl2pPr>
            <a:lvl3pPr marL="914355" indent="0">
              <a:buNone/>
              <a:defRPr sz="1000"/>
            </a:lvl3pPr>
            <a:lvl4pPr marL="1371532" indent="0">
              <a:buNone/>
              <a:defRPr sz="900"/>
            </a:lvl4pPr>
            <a:lvl5pPr marL="1828709" indent="0">
              <a:buNone/>
              <a:defRPr sz="900"/>
            </a:lvl5pPr>
            <a:lvl6pPr marL="2285886" indent="0">
              <a:buNone/>
              <a:defRPr sz="900"/>
            </a:lvl6pPr>
            <a:lvl7pPr marL="2743064" indent="0">
              <a:buNone/>
              <a:defRPr sz="900"/>
            </a:lvl7pPr>
            <a:lvl8pPr marL="3200240" indent="0">
              <a:buNone/>
              <a:defRPr sz="900"/>
            </a:lvl8pPr>
            <a:lvl9pPr marL="3657418"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076481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178" indent="0">
              <a:buNone/>
              <a:defRPr sz="2800"/>
            </a:lvl2pPr>
            <a:lvl3pPr marL="914355" indent="0">
              <a:buNone/>
              <a:defRPr sz="2400"/>
            </a:lvl3pPr>
            <a:lvl4pPr marL="1371532" indent="0">
              <a:buNone/>
              <a:defRPr sz="2000"/>
            </a:lvl4pPr>
            <a:lvl5pPr marL="1828709" indent="0">
              <a:buNone/>
              <a:defRPr sz="2000"/>
            </a:lvl5pPr>
            <a:lvl6pPr marL="2285886" indent="0">
              <a:buNone/>
              <a:defRPr sz="2000"/>
            </a:lvl6pPr>
            <a:lvl7pPr marL="2743064" indent="0">
              <a:buNone/>
              <a:defRPr sz="2000"/>
            </a:lvl7pPr>
            <a:lvl8pPr marL="3200240" indent="0">
              <a:buNone/>
              <a:defRPr sz="2000"/>
            </a:lvl8pPr>
            <a:lvl9pPr marL="3657418" indent="0">
              <a:buNone/>
              <a:defRPr sz="2000"/>
            </a:lvl9pPr>
          </a:lstStyle>
          <a:p>
            <a:endParaRPr lang="en-US"/>
          </a:p>
        </p:txBody>
      </p:sp>
      <p:sp>
        <p:nvSpPr>
          <p:cNvPr id="4" name="Text Placeholder 3"/>
          <p:cNvSpPr>
            <a:spLocks noGrp="1"/>
          </p:cNvSpPr>
          <p:nvPr>
            <p:ph type="body" sz="half" idx="2"/>
          </p:nvPr>
        </p:nvSpPr>
        <p:spPr>
          <a:xfrm>
            <a:off x="1792288" y="4025505"/>
            <a:ext cx="5486400" cy="603647"/>
          </a:xfrm>
        </p:spPr>
        <p:txBody>
          <a:bodyPr/>
          <a:lstStyle>
            <a:lvl1pPr marL="0" indent="0">
              <a:buNone/>
              <a:defRPr sz="1400"/>
            </a:lvl1pPr>
            <a:lvl2pPr marL="457178" indent="0">
              <a:buNone/>
              <a:defRPr sz="1200"/>
            </a:lvl2pPr>
            <a:lvl3pPr marL="914355" indent="0">
              <a:buNone/>
              <a:defRPr sz="1000"/>
            </a:lvl3pPr>
            <a:lvl4pPr marL="1371532" indent="0">
              <a:buNone/>
              <a:defRPr sz="900"/>
            </a:lvl4pPr>
            <a:lvl5pPr marL="1828709" indent="0">
              <a:buNone/>
              <a:defRPr sz="900"/>
            </a:lvl5pPr>
            <a:lvl6pPr marL="2285886" indent="0">
              <a:buNone/>
              <a:defRPr sz="900"/>
            </a:lvl6pPr>
            <a:lvl7pPr marL="2743064" indent="0">
              <a:buNone/>
              <a:defRPr sz="900"/>
            </a:lvl7pPr>
            <a:lvl8pPr marL="3200240" indent="0">
              <a:buNone/>
              <a:defRPr sz="900"/>
            </a:lvl8pPr>
            <a:lvl9pPr marL="3657418"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2584530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2578653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028581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178" indent="0" algn="ctr">
              <a:buNone/>
              <a:defRPr>
                <a:solidFill>
                  <a:schemeClr val="tx1">
                    <a:tint val="75000"/>
                  </a:schemeClr>
                </a:solidFill>
              </a:defRPr>
            </a:lvl2pPr>
            <a:lvl3pPr marL="914355" indent="0" algn="ctr">
              <a:buNone/>
              <a:defRPr>
                <a:solidFill>
                  <a:schemeClr val="tx1">
                    <a:tint val="75000"/>
                  </a:schemeClr>
                </a:solidFill>
              </a:defRPr>
            </a:lvl3pPr>
            <a:lvl4pPr marL="1371532" indent="0" algn="ctr">
              <a:buNone/>
              <a:defRPr>
                <a:solidFill>
                  <a:schemeClr val="tx1">
                    <a:tint val="75000"/>
                  </a:schemeClr>
                </a:solidFill>
              </a:defRPr>
            </a:lvl4pPr>
            <a:lvl5pPr marL="1828709" indent="0" algn="ctr">
              <a:buNone/>
              <a:defRPr>
                <a:solidFill>
                  <a:schemeClr val="tx1">
                    <a:tint val="75000"/>
                  </a:schemeClr>
                </a:solidFill>
              </a:defRPr>
            </a:lvl5pPr>
            <a:lvl6pPr marL="2285886" indent="0" algn="ctr">
              <a:buNone/>
              <a:defRPr>
                <a:solidFill>
                  <a:schemeClr val="tx1">
                    <a:tint val="75000"/>
                  </a:schemeClr>
                </a:solidFill>
              </a:defRPr>
            </a:lvl6pPr>
            <a:lvl7pPr marL="2743064" indent="0" algn="ctr">
              <a:buNone/>
              <a:defRPr>
                <a:solidFill>
                  <a:schemeClr val="tx1">
                    <a:tint val="75000"/>
                  </a:schemeClr>
                </a:solidFill>
              </a:defRPr>
            </a:lvl7pPr>
            <a:lvl8pPr marL="3200240" indent="0" algn="ctr">
              <a:buNone/>
              <a:defRPr>
                <a:solidFill>
                  <a:schemeClr val="tx1">
                    <a:tint val="75000"/>
                  </a:schemeClr>
                </a:solidFill>
              </a:defRPr>
            </a:lvl8pPr>
            <a:lvl9pPr marL="365741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939864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9396955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178" indent="0">
              <a:buNone/>
              <a:defRPr sz="1800">
                <a:solidFill>
                  <a:schemeClr val="tx1">
                    <a:tint val="75000"/>
                  </a:schemeClr>
                </a:solidFill>
              </a:defRPr>
            </a:lvl2pPr>
            <a:lvl3pPr marL="914355" indent="0">
              <a:buNone/>
              <a:defRPr sz="1600">
                <a:solidFill>
                  <a:schemeClr val="tx1">
                    <a:tint val="75000"/>
                  </a:schemeClr>
                </a:solidFill>
              </a:defRPr>
            </a:lvl3pPr>
            <a:lvl4pPr marL="1371532" indent="0">
              <a:buNone/>
              <a:defRPr sz="1400">
                <a:solidFill>
                  <a:schemeClr val="tx1">
                    <a:tint val="75000"/>
                  </a:schemeClr>
                </a:solidFill>
              </a:defRPr>
            </a:lvl4pPr>
            <a:lvl5pPr marL="1828709" indent="0">
              <a:buNone/>
              <a:defRPr sz="1400">
                <a:solidFill>
                  <a:schemeClr val="tx1">
                    <a:tint val="75000"/>
                  </a:schemeClr>
                </a:solidFill>
              </a:defRPr>
            </a:lvl5pPr>
            <a:lvl6pPr marL="2285886" indent="0">
              <a:buNone/>
              <a:defRPr sz="1400">
                <a:solidFill>
                  <a:schemeClr val="tx1">
                    <a:tint val="75000"/>
                  </a:schemeClr>
                </a:solidFill>
              </a:defRPr>
            </a:lvl6pPr>
            <a:lvl7pPr marL="2743064" indent="0">
              <a:buNone/>
              <a:defRPr sz="1400">
                <a:solidFill>
                  <a:schemeClr val="tx1">
                    <a:tint val="75000"/>
                  </a:schemeClr>
                </a:solidFill>
              </a:defRPr>
            </a:lvl7pPr>
            <a:lvl8pPr marL="3200240" indent="0">
              <a:buNone/>
              <a:defRPr sz="1400">
                <a:solidFill>
                  <a:schemeClr val="tx1">
                    <a:tint val="75000"/>
                  </a:schemeClr>
                </a:solidFill>
              </a:defRPr>
            </a:lvl8pPr>
            <a:lvl9pPr marL="3657418"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09949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t>5/24/2024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81310862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925362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178" indent="0">
              <a:buNone/>
              <a:defRPr sz="2000" b="1"/>
            </a:lvl2pPr>
            <a:lvl3pPr marL="914355" indent="0">
              <a:buNone/>
              <a:defRPr sz="1800" b="1"/>
            </a:lvl3pPr>
            <a:lvl4pPr marL="1371532" indent="0">
              <a:buNone/>
              <a:defRPr sz="1600" b="1"/>
            </a:lvl4pPr>
            <a:lvl5pPr marL="1828709" indent="0">
              <a:buNone/>
              <a:defRPr sz="1600" b="1"/>
            </a:lvl5pPr>
            <a:lvl6pPr marL="2285886" indent="0">
              <a:buNone/>
              <a:defRPr sz="1600" b="1"/>
            </a:lvl6pPr>
            <a:lvl7pPr marL="2743064" indent="0">
              <a:buNone/>
              <a:defRPr sz="1600" b="1"/>
            </a:lvl7pPr>
            <a:lvl8pPr marL="3200240" indent="0">
              <a:buNone/>
              <a:defRPr sz="1600" b="1"/>
            </a:lvl8pPr>
            <a:lvl9pPr marL="3657418"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178" indent="0">
              <a:buNone/>
              <a:defRPr sz="2000" b="1"/>
            </a:lvl2pPr>
            <a:lvl3pPr marL="914355" indent="0">
              <a:buNone/>
              <a:defRPr sz="1800" b="1"/>
            </a:lvl3pPr>
            <a:lvl4pPr marL="1371532" indent="0">
              <a:buNone/>
              <a:defRPr sz="1600" b="1"/>
            </a:lvl4pPr>
            <a:lvl5pPr marL="1828709" indent="0">
              <a:buNone/>
              <a:defRPr sz="1600" b="1"/>
            </a:lvl5pPr>
            <a:lvl6pPr marL="2285886" indent="0">
              <a:buNone/>
              <a:defRPr sz="1600" b="1"/>
            </a:lvl6pPr>
            <a:lvl7pPr marL="2743064" indent="0">
              <a:buNone/>
              <a:defRPr sz="1600" b="1"/>
            </a:lvl7pPr>
            <a:lvl8pPr marL="3200240" indent="0">
              <a:buNone/>
              <a:defRPr sz="1600" b="1"/>
            </a:lvl8pPr>
            <a:lvl9pPr marL="3657418"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7441972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792029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7722595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9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076328"/>
            <a:ext cx="3008313" cy="3518297"/>
          </a:xfrm>
        </p:spPr>
        <p:txBody>
          <a:bodyPr/>
          <a:lstStyle>
            <a:lvl1pPr marL="0" indent="0">
              <a:buNone/>
              <a:defRPr sz="1400"/>
            </a:lvl1pPr>
            <a:lvl2pPr marL="457178" indent="0">
              <a:buNone/>
              <a:defRPr sz="1200"/>
            </a:lvl2pPr>
            <a:lvl3pPr marL="914355" indent="0">
              <a:buNone/>
              <a:defRPr sz="1000"/>
            </a:lvl3pPr>
            <a:lvl4pPr marL="1371532" indent="0">
              <a:buNone/>
              <a:defRPr sz="900"/>
            </a:lvl4pPr>
            <a:lvl5pPr marL="1828709" indent="0">
              <a:buNone/>
              <a:defRPr sz="900"/>
            </a:lvl5pPr>
            <a:lvl6pPr marL="2285886" indent="0">
              <a:buNone/>
              <a:defRPr sz="900"/>
            </a:lvl6pPr>
            <a:lvl7pPr marL="2743064" indent="0">
              <a:buNone/>
              <a:defRPr sz="900"/>
            </a:lvl7pPr>
            <a:lvl8pPr marL="3200240" indent="0">
              <a:buNone/>
              <a:defRPr sz="900"/>
            </a:lvl8pPr>
            <a:lvl9pPr marL="3657418"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578862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178" indent="0">
              <a:buNone/>
              <a:defRPr sz="2800"/>
            </a:lvl2pPr>
            <a:lvl3pPr marL="914355" indent="0">
              <a:buNone/>
              <a:defRPr sz="2400"/>
            </a:lvl3pPr>
            <a:lvl4pPr marL="1371532" indent="0">
              <a:buNone/>
              <a:defRPr sz="2000"/>
            </a:lvl4pPr>
            <a:lvl5pPr marL="1828709" indent="0">
              <a:buNone/>
              <a:defRPr sz="2000"/>
            </a:lvl5pPr>
            <a:lvl6pPr marL="2285886" indent="0">
              <a:buNone/>
              <a:defRPr sz="2000"/>
            </a:lvl6pPr>
            <a:lvl7pPr marL="2743064" indent="0">
              <a:buNone/>
              <a:defRPr sz="2000"/>
            </a:lvl7pPr>
            <a:lvl8pPr marL="3200240" indent="0">
              <a:buNone/>
              <a:defRPr sz="2000"/>
            </a:lvl8pPr>
            <a:lvl9pPr marL="3657418" indent="0">
              <a:buNone/>
              <a:defRPr sz="2000"/>
            </a:lvl9pPr>
          </a:lstStyle>
          <a:p>
            <a:endParaRPr lang="en-US"/>
          </a:p>
        </p:txBody>
      </p:sp>
      <p:sp>
        <p:nvSpPr>
          <p:cNvPr id="4" name="Text Placeholder 3"/>
          <p:cNvSpPr>
            <a:spLocks noGrp="1"/>
          </p:cNvSpPr>
          <p:nvPr>
            <p:ph type="body" sz="half" idx="2"/>
          </p:nvPr>
        </p:nvSpPr>
        <p:spPr>
          <a:xfrm>
            <a:off x="1792288" y="4025505"/>
            <a:ext cx="5486400" cy="603647"/>
          </a:xfrm>
        </p:spPr>
        <p:txBody>
          <a:bodyPr/>
          <a:lstStyle>
            <a:lvl1pPr marL="0" indent="0">
              <a:buNone/>
              <a:defRPr sz="1400"/>
            </a:lvl1pPr>
            <a:lvl2pPr marL="457178" indent="0">
              <a:buNone/>
              <a:defRPr sz="1200"/>
            </a:lvl2pPr>
            <a:lvl3pPr marL="914355" indent="0">
              <a:buNone/>
              <a:defRPr sz="1000"/>
            </a:lvl3pPr>
            <a:lvl4pPr marL="1371532" indent="0">
              <a:buNone/>
              <a:defRPr sz="900"/>
            </a:lvl4pPr>
            <a:lvl5pPr marL="1828709" indent="0">
              <a:buNone/>
              <a:defRPr sz="900"/>
            </a:lvl5pPr>
            <a:lvl6pPr marL="2285886" indent="0">
              <a:buNone/>
              <a:defRPr sz="900"/>
            </a:lvl6pPr>
            <a:lvl7pPr marL="2743064" indent="0">
              <a:buNone/>
              <a:defRPr sz="900"/>
            </a:lvl7pPr>
            <a:lvl8pPr marL="3200240" indent="0">
              <a:buNone/>
              <a:defRPr sz="900"/>
            </a:lvl8pPr>
            <a:lvl9pPr marL="3657418"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2156824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6549191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4282829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178" indent="0" algn="ctr">
              <a:buNone/>
              <a:defRPr>
                <a:solidFill>
                  <a:schemeClr val="tx1">
                    <a:tint val="75000"/>
                  </a:schemeClr>
                </a:solidFill>
              </a:defRPr>
            </a:lvl2pPr>
            <a:lvl3pPr marL="914355" indent="0" algn="ctr">
              <a:buNone/>
              <a:defRPr>
                <a:solidFill>
                  <a:schemeClr val="tx1">
                    <a:tint val="75000"/>
                  </a:schemeClr>
                </a:solidFill>
              </a:defRPr>
            </a:lvl3pPr>
            <a:lvl4pPr marL="1371532" indent="0" algn="ctr">
              <a:buNone/>
              <a:defRPr>
                <a:solidFill>
                  <a:schemeClr val="tx1">
                    <a:tint val="75000"/>
                  </a:schemeClr>
                </a:solidFill>
              </a:defRPr>
            </a:lvl4pPr>
            <a:lvl5pPr marL="1828709" indent="0" algn="ctr">
              <a:buNone/>
              <a:defRPr>
                <a:solidFill>
                  <a:schemeClr val="tx1">
                    <a:tint val="75000"/>
                  </a:schemeClr>
                </a:solidFill>
              </a:defRPr>
            </a:lvl5pPr>
            <a:lvl6pPr marL="2285886" indent="0" algn="ctr">
              <a:buNone/>
              <a:defRPr>
                <a:solidFill>
                  <a:schemeClr val="tx1">
                    <a:tint val="75000"/>
                  </a:schemeClr>
                </a:solidFill>
              </a:defRPr>
            </a:lvl6pPr>
            <a:lvl7pPr marL="2743064" indent="0" algn="ctr">
              <a:buNone/>
              <a:defRPr>
                <a:solidFill>
                  <a:schemeClr val="tx1">
                    <a:tint val="75000"/>
                  </a:schemeClr>
                </a:solidFill>
              </a:defRPr>
            </a:lvl7pPr>
            <a:lvl8pPr marL="3200240" indent="0" algn="ctr">
              <a:buNone/>
              <a:defRPr>
                <a:solidFill>
                  <a:schemeClr val="tx1">
                    <a:tint val="75000"/>
                  </a:schemeClr>
                </a:solidFill>
              </a:defRPr>
            </a:lvl8pPr>
            <a:lvl9pPr marL="365741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5982262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562157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9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076328"/>
            <a:ext cx="3008313" cy="3518297"/>
          </a:xfrm>
        </p:spPr>
        <p:txBody>
          <a:bodyPr/>
          <a:lstStyle>
            <a:lvl1pPr marL="0" indent="0">
              <a:buNone/>
              <a:defRPr sz="1400"/>
            </a:lvl1pPr>
            <a:lvl2pPr marL="457178" indent="0">
              <a:buNone/>
              <a:defRPr sz="1200"/>
            </a:lvl2pPr>
            <a:lvl3pPr marL="914355" indent="0">
              <a:buNone/>
              <a:defRPr sz="1000"/>
            </a:lvl3pPr>
            <a:lvl4pPr marL="1371532" indent="0">
              <a:buNone/>
              <a:defRPr sz="900"/>
            </a:lvl4pPr>
            <a:lvl5pPr marL="1828709" indent="0">
              <a:buNone/>
              <a:defRPr sz="900"/>
            </a:lvl5pPr>
            <a:lvl6pPr marL="2285886" indent="0">
              <a:buNone/>
              <a:defRPr sz="900"/>
            </a:lvl6pPr>
            <a:lvl7pPr marL="2743064" indent="0">
              <a:buNone/>
              <a:defRPr sz="900"/>
            </a:lvl7pPr>
            <a:lvl8pPr marL="3200240" indent="0">
              <a:buNone/>
              <a:defRPr sz="900"/>
            </a:lvl8pPr>
            <a:lvl9pPr marL="3657418"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t>5/24/2024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71535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178" indent="0">
              <a:buNone/>
              <a:defRPr sz="1800">
                <a:solidFill>
                  <a:schemeClr val="tx1">
                    <a:tint val="75000"/>
                  </a:schemeClr>
                </a:solidFill>
              </a:defRPr>
            </a:lvl2pPr>
            <a:lvl3pPr marL="914355" indent="0">
              <a:buNone/>
              <a:defRPr sz="1600">
                <a:solidFill>
                  <a:schemeClr val="tx1">
                    <a:tint val="75000"/>
                  </a:schemeClr>
                </a:solidFill>
              </a:defRPr>
            </a:lvl3pPr>
            <a:lvl4pPr marL="1371532" indent="0">
              <a:buNone/>
              <a:defRPr sz="1400">
                <a:solidFill>
                  <a:schemeClr val="tx1">
                    <a:tint val="75000"/>
                  </a:schemeClr>
                </a:solidFill>
              </a:defRPr>
            </a:lvl4pPr>
            <a:lvl5pPr marL="1828709" indent="0">
              <a:buNone/>
              <a:defRPr sz="1400">
                <a:solidFill>
                  <a:schemeClr val="tx1">
                    <a:tint val="75000"/>
                  </a:schemeClr>
                </a:solidFill>
              </a:defRPr>
            </a:lvl5pPr>
            <a:lvl6pPr marL="2285886" indent="0">
              <a:buNone/>
              <a:defRPr sz="1400">
                <a:solidFill>
                  <a:schemeClr val="tx1">
                    <a:tint val="75000"/>
                  </a:schemeClr>
                </a:solidFill>
              </a:defRPr>
            </a:lvl6pPr>
            <a:lvl7pPr marL="2743064" indent="0">
              <a:buNone/>
              <a:defRPr sz="1400">
                <a:solidFill>
                  <a:schemeClr val="tx1">
                    <a:tint val="75000"/>
                  </a:schemeClr>
                </a:solidFill>
              </a:defRPr>
            </a:lvl7pPr>
            <a:lvl8pPr marL="3200240" indent="0">
              <a:buNone/>
              <a:defRPr sz="1400">
                <a:solidFill>
                  <a:schemeClr val="tx1">
                    <a:tint val="75000"/>
                  </a:schemeClr>
                </a:solidFill>
              </a:defRPr>
            </a:lvl8pPr>
            <a:lvl9pPr marL="3657418"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6053070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326956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178" indent="0">
              <a:buNone/>
              <a:defRPr sz="2000" b="1"/>
            </a:lvl2pPr>
            <a:lvl3pPr marL="914355" indent="0">
              <a:buNone/>
              <a:defRPr sz="1800" b="1"/>
            </a:lvl3pPr>
            <a:lvl4pPr marL="1371532" indent="0">
              <a:buNone/>
              <a:defRPr sz="1600" b="1"/>
            </a:lvl4pPr>
            <a:lvl5pPr marL="1828709" indent="0">
              <a:buNone/>
              <a:defRPr sz="1600" b="1"/>
            </a:lvl5pPr>
            <a:lvl6pPr marL="2285886" indent="0">
              <a:buNone/>
              <a:defRPr sz="1600" b="1"/>
            </a:lvl6pPr>
            <a:lvl7pPr marL="2743064" indent="0">
              <a:buNone/>
              <a:defRPr sz="1600" b="1"/>
            </a:lvl7pPr>
            <a:lvl8pPr marL="3200240" indent="0">
              <a:buNone/>
              <a:defRPr sz="1600" b="1"/>
            </a:lvl8pPr>
            <a:lvl9pPr marL="3657418"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178" indent="0">
              <a:buNone/>
              <a:defRPr sz="2000" b="1"/>
            </a:lvl2pPr>
            <a:lvl3pPr marL="914355" indent="0">
              <a:buNone/>
              <a:defRPr sz="1800" b="1"/>
            </a:lvl3pPr>
            <a:lvl4pPr marL="1371532" indent="0">
              <a:buNone/>
              <a:defRPr sz="1600" b="1"/>
            </a:lvl4pPr>
            <a:lvl5pPr marL="1828709" indent="0">
              <a:buNone/>
              <a:defRPr sz="1600" b="1"/>
            </a:lvl5pPr>
            <a:lvl6pPr marL="2285886" indent="0">
              <a:buNone/>
              <a:defRPr sz="1600" b="1"/>
            </a:lvl6pPr>
            <a:lvl7pPr marL="2743064" indent="0">
              <a:buNone/>
              <a:defRPr sz="1600" b="1"/>
            </a:lvl7pPr>
            <a:lvl8pPr marL="3200240" indent="0">
              <a:buNone/>
              <a:defRPr sz="1600" b="1"/>
            </a:lvl8pPr>
            <a:lvl9pPr marL="3657418"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049237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3168930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314511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9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076328"/>
            <a:ext cx="3008313" cy="3518297"/>
          </a:xfrm>
        </p:spPr>
        <p:txBody>
          <a:bodyPr/>
          <a:lstStyle>
            <a:lvl1pPr marL="0" indent="0">
              <a:buNone/>
              <a:defRPr sz="1400"/>
            </a:lvl1pPr>
            <a:lvl2pPr marL="457178" indent="0">
              <a:buNone/>
              <a:defRPr sz="1200"/>
            </a:lvl2pPr>
            <a:lvl3pPr marL="914355" indent="0">
              <a:buNone/>
              <a:defRPr sz="1000"/>
            </a:lvl3pPr>
            <a:lvl4pPr marL="1371532" indent="0">
              <a:buNone/>
              <a:defRPr sz="900"/>
            </a:lvl4pPr>
            <a:lvl5pPr marL="1828709" indent="0">
              <a:buNone/>
              <a:defRPr sz="900"/>
            </a:lvl5pPr>
            <a:lvl6pPr marL="2285886" indent="0">
              <a:buNone/>
              <a:defRPr sz="900"/>
            </a:lvl6pPr>
            <a:lvl7pPr marL="2743064" indent="0">
              <a:buNone/>
              <a:defRPr sz="900"/>
            </a:lvl7pPr>
            <a:lvl8pPr marL="3200240" indent="0">
              <a:buNone/>
              <a:defRPr sz="900"/>
            </a:lvl8pPr>
            <a:lvl9pPr marL="3657418"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400936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178" indent="0">
              <a:buNone/>
              <a:defRPr sz="2800"/>
            </a:lvl2pPr>
            <a:lvl3pPr marL="914355" indent="0">
              <a:buNone/>
              <a:defRPr sz="2400"/>
            </a:lvl3pPr>
            <a:lvl4pPr marL="1371532" indent="0">
              <a:buNone/>
              <a:defRPr sz="2000"/>
            </a:lvl4pPr>
            <a:lvl5pPr marL="1828709" indent="0">
              <a:buNone/>
              <a:defRPr sz="2000"/>
            </a:lvl5pPr>
            <a:lvl6pPr marL="2285886" indent="0">
              <a:buNone/>
              <a:defRPr sz="2000"/>
            </a:lvl6pPr>
            <a:lvl7pPr marL="2743064" indent="0">
              <a:buNone/>
              <a:defRPr sz="2000"/>
            </a:lvl7pPr>
            <a:lvl8pPr marL="3200240" indent="0">
              <a:buNone/>
              <a:defRPr sz="2000"/>
            </a:lvl8pPr>
            <a:lvl9pPr marL="3657418" indent="0">
              <a:buNone/>
              <a:defRPr sz="2000"/>
            </a:lvl9pPr>
          </a:lstStyle>
          <a:p>
            <a:endParaRPr lang="en-US"/>
          </a:p>
        </p:txBody>
      </p:sp>
      <p:sp>
        <p:nvSpPr>
          <p:cNvPr id="4" name="Text Placeholder 3"/>
          <p:cNvSpPr>
            <a:spLocks noGrp="1"/>
          </p:cNvSpPr>
          <p:nvPr>
            <p:ph type="body" sz="half" idx="2"/>
          </p:nvPr>
        </p:nvSpPr>
        <p:spPr>
          <a:xfrm>
            <a:off x="1792288" y="4025505"/>
            <a:ext cx="5486400" cy="603647"/>
          </a:xfrm>
        </p:spPr>
        <p:txBody>
          <a:bodyPr/>
          <a:lstStyle>
            <a:lvl1pPr marL="0" indent="0">
              <a:buNone/>
              <a:defRPr sz="1400"/>
            </a:lvl1pPr>
            <a:lvl2pPr marL="457178" indent="0">
              <a:buNone/>
              <a:defRPr sz="1200"/>
            </a:lvl2pPr>
            <a:lvl3pPr marL="914355" indent="0">
              <a:buNone/>
              <a:defRPr sz="1000"/>
            </a:lvl3pPr>
            <a:lvl4pPr marL="1371532" indent="0">
              <a:buNone/>
              <a:defRPr sz="900"/>
            </a:lvl4pPr>
            <a:lvl5pPr marL="1828709" indent="0">
              <a:buNone/>
              <a:defRPr sz="900"/>
            </a:lvl5pPr>
            <a:lvl6pPr marL="2285886" indent="0">
              <a:buNone/>
              <a:defRPr sz="900"/>
            </a:lvl6pPr>
            <a:lvl7pPr marL="2743064" indent="0">
              <a:buNone/>
              <a:defRPr sz="900"/>
            </a:lvl7pPr>
            <a:lvl8pPr marL="3200240" indent="0">
              <a:buNone/>
              <a:defRPr sz="900"/>
            </a:lvl8pPr>
            <a:lvl9pPr marL="3657418"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0612269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1519946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77634340"/>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189" indent="0" algn="ctr">
              <a:buNone/>
              <a:defRPr/>
            </a:lvl2pPr>
            <a:lvl3pPr marL="914378" indent="0" algn="ctr">
              <a:buNone/>
              <a:defRPr/>
            </a:lvl3pPr>
            <a:lvl4pPr marL="1371566" indent="0" algn="ctr">
              <a:buNone/>
              <a:defRPr/>
            </a:lvl4pPr>
            <a:lvl5pPr marL="1828754" indent="0" algn="ctr">
              <a:buNone/>
              <a:defRPr/>
            </a:lvl5pPr>
            <a:lvl6pPr marL="2285943" indent="0" algn="ctr">
              <a:buNone/>
              <a:defRPr/>
            </a:lvl6pPr>
            <a:lvl7pPr marL="2743132" indent="0" algn="ctr">
              <a:buNone/>
              <a:defRPr/>
            </a:lvl7pPr>
            <a:lvl8pPr marL="3200320" indent="0" algn="ctr">
              <a:buNone/>
              <a:defRPr/>
            </a:lvl8pPr>
            <a:lvl9pPr marL="3657509"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409305858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178" indent="0">
              <a:buNone/>
              <a:defRPr sz="2800"/>
            </a:lvl2pPr>
            <a:lvl3pPr marL="914355" indent="0">
              <a:buNone/>
              <a:defRPr sz="2400"/>
            </a:lvl3pPr>
            <a:lvl4pPr marL="1371532" indent="0">
              <a:buNone/>
              <a:defRPr sz="2000"/>
            </a:lvl4pPr>
            <a:lvl5pPr marL="1828709" indent="0">
              <a:buNone/>
              <a:defRPr sz="2000"/>
            </a:lvl5pPr>
            <a:lvl6pPr marL="2285886" indent="0">
              <a:buNone/>
              <a:defRPr sz="2000"/>
            </a:lvl6pPr>
            <a:lvl7pPr marL="2743064" indent="0">
              <a:buNone/>
              <a:defRPr sz="2000"/>
            </a:lvl7pPr>
            <a:lvl8pPr marL="3200240" indent="0">
              <a:buNone/>
              <a:defRPr sz="2000"/>
            </a:lvl8pPr>
            <a:lvl9pPr marL="3657418" indent="0">
              <a:buNone/>
              <a:defRPr sz="2000"/>
            </a:lvl9pPr>
          </a:lstStyle>
          <a:p>
            <a:endParaRPr lang="en-US"/>
          </a:p>
        </p:txBody>
      </p:sp>
      <p:sp>
        <p:nvSpPr>
          <p:cNvPr id="4" name="Text Placeholder 3"/>
          <p:cNvSpPr>
            <a:spLocks noGrp="1"/>
          </p:cNvSpPr>
          <p:nvPr>
            <p:ph type="body" sz="half" idx="2"/>
          </p:nvPr>
        </p:nvSpPr>
        <p:spPr>
          <a:xfrm>
            <a:off x="1792288" y="4025505"/>
            <a:ext cx="5486400" cy="603647"/>
          </a:xfrm>
        </p:spPr>
        <p:txBody>
          <a:bodyPr/>
          <a:lstStyle>
            <a:lvl1pPr marL="0" indent="0">
              <a:buNone/>
              <a:defRPr sz="1400"/>
            </a:lvl1pPr>
            <a:lvl2pPr marL="457178" indent="0">
              <a:buNone/>
              <a:defRPr sz="1200"/>
            </a:lvl2pPr>
            <a:lvl3pPr marL="914355" indent="0">
              <a:buNone/>
              <a:defRPr sz="1000"/>
            </a:lvl3pPr>
            <a:lvl4pPr marL="1371532" indent="0">
              <a:buNone/>
              <a:defRPr sz="900"/>
            </a:lvl4pPr>
            <a:lvl5pPr marL="1828709" indent="0">
              <a:buNone/>
              <a:defRPr sz="900"/>
            </a:lvl5pPr>
            <a:lvl6pPr marL="2285886" indent="0">
              <a:buNone/>
              <a:defRPr sz="900"/>
            </a:lvl6pPr>
            <a:lvl7pPr marL="2743064" indent="0">
              <a:buNone/>
              <a:defRPr sz="900"/>
            </a:lvl7pPr>
            <a:lvl8pPr marL="3200240" indent="0">
              <a:buNone/>
              <a:defRPr sz="900"/>
            </a:lvl8pPr>
            <a:lvl9pPr marL="3657418"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t>5/24/2024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037964573"/>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189" indent="0">
              <a:buNone/>
              <a:defRPr sz="1800"/>
            </a:lvl2pPr>
            <a:lvl3pPr marL="914378" indent="0">
              <a:buNone/>
              <a:defRPr sz="1600"/>
            </a:lvl3pPr>
            <a:lvl4pPr marL="1371566" indent="0">
              <a:buNone/>
              <a:defRPr sz="1400"/>
            </a:lvl4pPr>
            <a:lvl5pPr marL="1828754" indent="0">
              <a:buNone/>
              <a:defRPr sz="1400"/>
            </a:lvl5pPr>
            <a:lvl6pPr marL="2285943" indent="0">
              <a:buNone/>
              <a:defRPr sz="1400"/>
            </a:lvl6pPr>
            <a:lvl7pPr marL="2743132" indent="0">
              <a:buNone/>
              <a:defRPr sz="1400"/>
            </a:lvl7pPr>
            <a:lvl8pPr marL="3200320" indent="0">
              <a:buNone/>
              <a:defRPr sz="1400"/>
            </a:lvl8pPr>
            <a:lvl9pPr marL="3657509"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23539644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189" indent="0">
              <a:buNone/>
              <a:defRPr sz="2800"/>
            </a:lvl2pPr>
            <a:lvl3pPr marL="914378" indent="0">
              <a:buNone/>
              <a:defRPr sz="2400"/>
            </a:lvl3pPr>
            <a:lvl4pPr marL="1371566" indent="0">
              <a:buNone/>
              <a:defRPr sz="2000"/>
            </a:lvl4pPr>
            <a:lvl5pPr marL="1828754" indent="0">
              <a:buNone/>
              <a:defRPr sz="2000"/>
            </a:lvl5pPr>
            <a:lvl6pPr marL="2285943" indent="0">
              <a:buNone/>
              <a:defRPr sz="2000"/>
            </a:lvl6pPr>
            <a:lvl7pPr marL="2743132" indent="0">
              <a:buNone/>
              <a:defRPr sz="2000"/>
            </a:lvl7pPr>
            <a:lvl8pPr marL="3200320" indent="0">
              <a:buNone/>
              <a:defRPr sz="2000"/>
            </a:lvl8pPr>
            <a:lvl9pPr marL="3657509" indent="0">
              <a:buNone/>
              <a:defRPr sz="2000"/>
            </a:lvl9pPr>
          </a:lstStyle>
          <a:p>
            <a:pPr lvl="0"/>
            <a:endParaRPr lang="en-US" noProof="0"/>
          </a:p>
        </p:txBody>
      </p:sp>
      <p:sp>
        <p:nvSpPr>
          <p:cNvPr id="4" name="Text Placeholder 3"/>
          <p:cNvSpPr>
            <a:spLocks noGrp="1"/>
          </p:cNvSpPr>
          <p:nvPr>
            <p:ph type="body" sz="half" idx="2"/>
          </p:nvPr>
        </p:nvSpPr>
        <p:spPr>
          <a:xfrm>
            <a:off x="1792288" y="4025526"/>
            <a:ext cx="5486400" cy="603647"/>
          </a:xfrm>
        </p:spPr>
        <p:txBody>
          <a:bodyPr/>
          <a:lstStyle>
            <a:lvl1pPr marL="0" indent="0">
              <a:buNone/>
              <a:defRPr sz="14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253879871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200946590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8719418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82387655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9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29750152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2.jp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3.jp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jp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1.jp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1.jp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theme" Target="../theme/theme9.xml"/><Relationship Id="rId3" Type="http://schemas.openxmlformats.org/officeDocument/2006/relationships/slideLayout" Target="../slideLayouts/slideLayout91.xml"/><Relationship Id="rId7" Type="http://schemas.openxmlformats.org/officeDocument/2006/relationships/slideLayout" Target="../slideLayouts/slideLayout95.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5" Type="http://schemas.openxmlformats.org/officeDocument/2006/relationships/slideLayout" Target="../slideLayouts/slideLayout93.xml"/><Relationship Id="rId4" Type="http://schemas.openxmlformats.org/officeDocument/2006/relationships/slideLayout" Target="../slideLayouts/slideLayout92.xml"/><Relationship Id="rId9" Type="http://schemas.openxmlformats.org/officeDocument/2006/relationships/image" Target="../media/image4.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36" tIns="45718" rIns="91436" bIns="45718"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36" tIns="45718" rIns="91436" bIns="4571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36" tIns="45718" rIns="91436" bIns="45718" rtlCol="0" anchor="ctr"/>
          <a:lstStyle>
            <a:lvl1pPr algn="l">
              <a:defRPr sz="1200">
                <a:solidFill>
                  <a:schemeClr val="tx1">
                    <a:tint val="75000"/>
                  </a:schemeClr>
                </a:solidFill>
              </a:defRPr>
            </a:lvl1pPr>
          </a:lstStyle>
          <a:p>
            <a:fld id="{E8CA3318-CD7F-4429-B228-68E731F393B3}" type="datetimeFigureOut">
              <a:rPr lang="en-US" smtClean="0"/>
              <a:t>5/24/2024</a:t>
            </a:fld>
            <a:endParaRPr lang="en-US"/>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36" tIns="45718" rIns="91436" bIns="45718"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36" tIns="45718" rIns="91436" bIns="45718" rtlCol="0" anchor="ctr"/>
          <a:lstStyle>
            <a:lvl1pPr algn="r">
              <a:defRPr sz="1200">
                <a:solidFill>
                  <a:schemeClr val="tx1">
                    <a:tint val="75000"/>
                  </a:schemeClr>
                </a:solidFill>
              </a:defRPr>
            </a:lvl1pPr>
          </a:lstStyle>
          <a:p>
            <a:fld id="{FE0FACC7-18D8-454B-9C92-E00093DDE167}" type="slidenum">
              <a:rPr lang="en-US" smtClean="0"/>
              <a:t>‹#›</a:t>
            </a:fld>
            <a:endParaRPr lang="en-US"/>
          </a:p>
        </p:txBody>
      </p:sp>
    </p:spTree>
    <p:extLst>
      <p:ext uri="{BB962C8B-B14F-4D97-AF65-F5344CB8AC3E}">
        <p14:creationId xmlns:p14="http://schemas.microsoft.com/office/powerpoint/2010/main" val="9995733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355" rtl="0" eaLnBrk="1" latinLnBrk="0" hangingPunct="1">
        <a:spcBef>
          <a:spcPct val="0"/>
        </a:spcBef>
        <a:buNone/>
        <a:defRPr sz="4400" kern="1200">
          <a:solidFill>
            <a:schemeClr val="tx1"/>
          </a:solidFill>
          <a:latin typeface="+mj-lt"/>
          <a:ea typeface="+mj-ea"/>
          <a:cs typeface="+mj-cs"/>
        </a:defRPr>
      </a:lvl1pPr>
    </p:titleStyle>
    <p:bodyStyle>
      <a:lvl1pPr marL="342884" indent="-342884" algn="l" defTabSz="914355"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13" indent="-285736" algn="l" defTabSz="914355"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944" indent="-228588" algn="l" defTabSz="914355"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120"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297"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474"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52"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29"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06"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55" rtl="0" eaLnBrk="1" latinLnBrk="0" hangingPunct="1">
        <a:defRPr sz="1800" kern="1200">
          <a:solidFill>
            <a:schemeClr val="tx1"/>
          </a:solidFill>
          <a:latin typeface="+mn-lt"/>
          <a:ea typeface="+mn-ea"/>
          <a:cs typeface="+mn-cs"/>
        </a:defRPr>
      </a:lvl1pPr>
      <a:lvl2pPr marL="457178" algn="l" defTabSz="914355" rtl="0" eaLnBrk="1" latinLnBrk="0" hangingPunct="1">
        <a:defRPr sz="1800" kern="1200">
          <a:solidFill>
            <a:schemeClr val="tx1"/>
          </a:solidFill>
          <a:latin typeface="+mn-lt"/>
          <a:ea typeface="+mn-ea"/>
          <a:cs typeface="+mn-cs"/>
        </a:defRPr>
      </a:lvl2pPr>
      <a:lvl3pPr marL="914355" algn="l" defTabSz="914355" rtl="0" eaLnBrk="1" latinLnBrk="0" hangingPunct="1">
        <a:defRPr sz="1800" kern="1200">
          <a:solidFill>
            <a:schemeClr val="tx1"/>
          </a:solidFill>
          <a:latin typeface="+mn-lt"/>
          <a:ea typeface="+mn-ea"/>
          <a:cs typeface="+mn-cs"/>
        </a:defRPr>
      </a:lvl3pPr>
      <a:lvl4pPr marL="1371532" algn="l" defTabSz="914355" rtl="0" eaLnBrk="1" latinLnBrk="0" hangingPunct="1">
        <a:defRPr sz="1800" kern="1200">
          <a:solidFill>
            <a:schemeClr val="tx1"/>
          </a:solidFill>
          <a:latin typeface="+mn-lt"/>
          <a:ea typeface="+mn-ea"/>
          <a:cs typeface="+mn-cs"/>
        </a:defRPr>
      </a:lvl4pPr>
      <a:lvl5pPr marL="1828709" algn="l" defTabSz="914355" rtl="0" eaLnBrk="1" latinLnBrk="0" hangingPunct="1">
        <a:defRPr sz="1800" kern="1200">
          <a:solidFill>
            <a:schemeClr val="tx1"/>
          </a:solidFill>
          <a:latin typeface="+mn-lt"/>
          <a:ea typeface="+mn-ea"/>
          <a:cs typeface="+mn-cs"/>
        </a:defRPr>
      </a:lvl5pPr>
      <a:lvl6pPr marL="2285886" algn="l" defTabSz="914355" rtl="0" eaLnBrk="1" latinLnBrk="0" hangingPunct="1">
        <a:defRPr sz="1800" kern="1200">
          <a:solidFill>
            <a:schemeClr val="tx1"/>
          </a:solidFill>
          <a:latin typeface="+mn-lt"/>
          <a:ea typeface="+mn-ea"/>
          <a:cs typeface="+mn-cs"/>
        </a:defRPr>
      </a:lvl6pPr>
      <a:lvl7pPr marL="2743064" algn="l" defTabSz="914355" rtl="0" eaLnBrk="1" latinLnBrk="0" hangingPunct="1">
        <a:defRPr sz="1800" kern="1200">
          <a:solidFill>
            <a:schemeClr val="tx1"/>
          </a:solidFill>
          <a:latin typeface="+mn-lt"/>
          <a:ea typeface="+mn-ea"/>
          <a:cs typeface="+mn-cs"/>
        </a:defRPr>
      </a:lvl7pPr>
      <a:lvl8pPr marL="3200240" algn="l" defTabSz="914355" rtl="0" eaLnBrk="1" latinLnBrk="0" hangingPunct="1">
        <a:defRPr sz="1800" kern="1200">
          <a:solidFill>
            <a:schemeClr val="tx1"/>
          </a:solidFill>
          <a:latin typeface="+mn-lt"/>
          <a:ea typeface="+mn-ea"/>
          <a:cs typeface="+mn-cs"/>
        </a:defRPr>
      </a:lvl8pPr>
      <a:lvl9pPr marL="3657418" algn="l" defTabSz="914355"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6" tIns="45718" rIns="91436" bIns="45718"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457200" y="1200152"/>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6" tIns="45718" rIns="91436" bIns="4571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4684715"/>
            <a:ext cx="2133600" cy="357187"/>
          </a:xfrm>
          <a:prstGeom prst="rect">
            <a:avLst/>
          </a:prstGeom>
          <a:noFill/>
          <a:ln w="9525">
            <a:noFill/>
            <a:miter lim="800000"/>
            <a:headEnd/>
            <a:tailEnd/>
          </a:ln>
          <a:effectLst/>
        </p:spPr>
        <p:txBody>
          <a:bodyPr vert="horz" wrap="square" lIns="91436" tIns="45718" rIns="91436" bIns="45718" numCol="1" anchor="t" anchorCtr="0" compatLnSpc="1">
            <a:prstTxWarp prst="textNoShape">
              <a:avLst/>
            </a:prstTxWarp>
          </a:bodyPr>
          <a:lstStyle>
            <a:lvl1pPr>
              <a:defRPr sz="1400">
                <a:solidFill>
                  <a:srgbClr val="000000"/>
                </a:solidFill>
                <a:latin typeface="Arial" charset="0"/>
              </a:defRPr>
            </a:lvl1pPr>
          </a:lstStyle>
          <a:p>
            <a:pPr fontAlgn="base">
              <a:spcBef>
                <a:spcPct val="0"/>
              </a:spcBef>
              <a:spcAft>
                <a:spcPct val="0"/>
              </a:spcAft>
              <a:defRPr/>
            </a:pPr>
            <a:endParaRPr lang="en-US"/>
          </a:p>
        </p:txBody>
      </p:sp>
      <p:sp>
        <p:nvSpPr>
          <p:cNvPr id="1029" name="Rectangle 5"/>
          <p:cNvSpPr>
            <a:spLocks noGrp="1" noChangeArrowheads="1"/>
          </p:cNvSpPr>
          <p:nvPr>
            <p:ph type="ftr" sz="quarter" idx="3"/>
          </p:nvPr>
        </p:nvSpPr>
        <p:spPr bwMode="auto">
          <a:xfrm>
            <a:off x="3124200" y="4684715"/>
            <a:ext cx="2895600" cy="357187"/>
          </a:xfrm>
          <a:prstGeom prst="rect">
            <a:avLst/>
          </a:prstGeom>
          <a:noFill/>
          <a:ln w="9525">
            <a:noFill/>
            <a:miter lim="800000"/>
            <a:headEnd/>
            <a:tailEnd/>
          </a:ln>
          <a:effectLst/>
        </p:spPr>
        <p:txBody>
          <a:bodyPr vert="horz" wrap="square" lIns="91436" tIns="45718" rIns="91436" bIns="45718" numCol="1" anchor="t" anchorCtr="0" compatLnSpc="1">
            <a:prstTxWarp prst="textNoShape">
              <a:avLst/>
            </a:prstTxWarp>
          </a:bodyPr>
          <a:lstStyle>
            <a:lvl1pPr algn="ctr">
              <a:defRPr sz="1400">
                <a:solidFill>
                  <a:srgbClr val="000000"/>
                </a:solidFill>
                <a:latin typeface="Arial" charset="0"/>
              </a:defRPr>
            </a:lvl1pPr>
          </a:lstStyle>
          <a:p>
            <a:pPr fontAlgn="base">
              <a:spcBef>
                <a:spcPct val="0"/>
              </a:spcBef>
              <a:spcAft>
                <a:spcPct val="0"/>
              </a:spcAft>
              <a:defRPr/>
            </a:pPr>
            <a:endParaRPr lang="en-US"/>
          </a:p>
        </p:txBody>
      </p:sp>
      <p:sp>
        <p:nvSpPr>
          <p:cNvPr id="1030" name="Rectangle 6"/>
          <p:cNvSpPr>
            <a:spLocks noGrp="1" noChangeArrowheads="1"/>
          </p:cNvSpPr>
          <p:nvPr>
            <p:ph type="sldNum" sz="quarter" idx="4"/>
          </p:nvPr>
        </p:nvSpPr>
        <p:spPr bwMode="auto">
          <a:xfrm>
            <a:off x="6553200" y="4684715"/>
            <a:ext cx="2133600" cy="357187"/>
          </a:xfrm>
          <a:prstGeom prst="rect">
            <a:avLst/>
          </a:prstGeom>
          <a:noFill/>
          <a:ln w="9525">
            <a:noFill/>
            <a:miter lim="800000"/>
            <a:headEnd/>
            <a:tailEnd/>
          </a:ln>
          <a:effectLst/>
        </p:spPr>
        <p:txBody>
          <a:bodyPr vert="horz" wrap="square" lIns="91436" tIns="45718" rIns="91436" bIns="45718" numCol="1" anchor="t" anchorCtr="0" compatLnSpc="1">
            <a:prstTxWarp prst="textNoShape">
              <a:avLst/>
            </a:prstTxWarp>
          </a:bodyPr>
          <a:lstStyle>
            <a:lvl1pPr algn="r">
              <a:defRPr sz="1400">
                <a:solidFill>
                  <a:srgbClr val="000000"/>
                </a:solidFill>
                <a:latin typeface="Arial" charset="0"/>
              </a:defRPr>
            </a:lvl1pPr>
          </a:lstStyle>
          <a:p>
            <a:pPr fontAlgn="base">
              <a:spcBef>
                <a:spcPct val="0"/>
              </a:spcBef>
              <a:spcAft>
                <a:spcPct val="0"/>
              </a:spcAft>
              <a:defRPr/>
            </a:pPr>
            <a:fld id="{6920FF92-1B1F-48BE-9D4E-4C3E53628F42}" type="slidenum">
              <a:rPr lang="en-US"/>
              <a:pPr fontAlgn="base">
                <a:spcBef>
                  <a:spcPct val="0"/>
                </a:spcBef>
                <a:spcAft>
                  <a:spcPct val="0"/>
                </a:spcAft>
                <a:defRPr/>
              </a:pPr>
              <a:t>‹#›</a:t>
            </a:fld>
            <a:endParaRPr lang="en-US"/>
          </a:p>
        </p:txBody>
      </p:sp>
    </p:spTree>
    <p:extLst>
      <p:ext uri="{BB962C8B-B14F-4D97-AF65-F5344CB8AC3E}">
        <p14:creationId xmlns:p14="http://schemas.microsoft.com/office/powerpoint/2010/main" val="458355682"/>
      </p:ext>
    </p:extLst>
  </p:cSld>
  <p:clrMap bg1="lt1" tx1="dk1" bg2="lt2" tx2="dk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178" algn="ctr" rtl="0" fontAlgn="base">
        <a:spcBef>
          <a:spcPct val="0"/>
        </a:spcBef>
        <a:spcAft>
          <a:spcPct val="0"/>
        </a:spcAft>
        <a:defRPr sz="4400">
          <a:solidFill>
            <a:schemeClr val="tx2"/>
          </a:solidFill>
          <a:latin typeface="Arial" charset="0"/>
        </a:defRPr>
      </a:lvl6pPr>
      <a:lvl7pPr marL="914355" algn="ctr" rtl="0" fontAlgn="base">
        <a:spcBef>
          <a:spcPct val="0"/>
        </a:spcBef>
        <a:spcAft>
          <a:spcPct val="0"/>
        </a:spcAft>
        <a:defRPr sz="4400">
          <a:solidFill>
            <a:schemeClr val="tx2"/>
          </a:solidFill>
          <a:latin typeface="Arial" charset="0"/>
        </a:defRPr>
      </a:lvl7pPr>
      <a:lvl8pPr marL="1371532" algn="ctr" rtl="0" fontAlgn="base">
        <a:spcBef>
          <a:spcPct val="0"/>
        </a:spcBef>
        <a:spcAft>
          <a:spcPct val="0"/>
        </a:spcAft>
        <a:defRPr sz="4400">
          <a:solidFill>
            <a:schemeClr val="tx2"/>
          </a:solidFill>
          <a:latin typeface="Arial" charset="0"/>
        </a:defRPr>
      </a:lvl8pPr>
      <a:lvl9pPr marL="1828709" algn="ctr" rtl="0" fontAlgn="base">
        <a:spcBef>
          <a:spcPct val="0"/>
        </a:spcBef>
        <a:spcAft>
          <a:spcPct val="0"/>
        </a:spcAft>
        <a:defRPr sz="4400">
          <a:solidFill>
            <a:schemeClr val="tx2"/>
          </a:solidFill>
          <a:latin typeface="Arial" charset="0"/>
        </a:defRPr>
      </a:lvl9pPr>
    </p:titleStyle>
    <p:bodyStyle>
      <a:lvl1pPr marL="342884" indent="-342884" algn="l" rtl="0" eaLnBrk="0" fontAlgn="base" hangingPunct="0">
        <a:spcBef>
          <a:spcPct val="20000"/>
        </a:spcBef>
        <a:spcAft>
          <a:spcPct val="0"/>
        </a:spcAft>
        <a:buChar char="•"/>
        <a:defRPr sz="3200">
          <a:solidFill>
            <a:schemeClr val="tx1"/>
          </a:solidFill>
          <a:latin typeface="+mn-lt"/>
          <a:ea typeface="+mn-ea"/>
          <a:cs typeface="+mn-cs"/>
        </a:defRPr>
      </a:lvl1pPr>
      <a:lvl2pPr marL="742913" indent="-285736" algn="l" rtl="0" eaLnBrk="0" fontAlgn="base" hangingPunct="0">
        <a:spcBef>
          <a:spcPct val="20000"/>
        </a:spcBef>
        <a:spcAft>
          <a:spcPct val="0"/>
        </a:spcAft>
        <a:buChar char="–"/>
        <a:defRPr sz="2800">
          <a:solidFill>
            <a:schemeClr val="tx1"/>
          </a:solidFill>
          <a:latin typeface="+mn-lt"/>
        </a:defRPr>
      </a:lvl2pPr>
      <a:lvl3pPr marL="1142944" indent="-228588" algn="l" rtl="0" eaLnBrk="0" fontAlgn="base" hangingPunct="0">
        <a:spcBef>
          <a:spcPct val="20000"/>
        </a:spcBef>
        <a:spcAft>
          <a:spcPct val="0"/>
        </a:spcAft>
        <a:buChar char="•"/>
        <a:defRPr sz="2400">
          <a:solidFill>
            <a:schemeClr val="tx1"/>
          </a:solidFill>
          <a:latin typeface="+mn-lt"/>
        </a:defRPr>
      </a:lvl3pPr>
      <a:lvl4pPr marL="1600120" indent="-228588" algn="l" rtl="0" eaLnBrk="0" fontAlgn="base" hangingPunct="0">
        <a:spcBef>
          <a:spcPct val="20000"/>
        </a:spcBef>
        <a:spcAft>
          <a:spcPct val="0"/>
        </a:spcAft>
        <a:buChar char="–"/>
        <a:defRPr sz="2000">
          <a:solidFill>
            <a:schemeClr val="tx1"/>
          </a:solidFill>
          <a:latin typeface="+mn-lt"/>
        </a:defRPr>
      </a:lvl4pPr>
      <a:lvl5pPr marL="2057297" indent="-228588" algn="l" rtl="0" eaLnBrk="0" fontAlgn="base" hangingPunct="0">
        <a:spcBef>
          <a:spcPct val="20000"/>
        </a:spcBef>
        <a:spcAft>
          <a:spcPct val="0"/>
        </a:spcAft>
        <a:buChar char="»"/>
        <a:defRPr sz="2000">
          <a:solidFill>
            <a:schemeClr val="tx1"/>
          </a:solidFill>
          <a:latin typeface="+mn-lt"/>
        </a:defRPr>
      </a:lvl5pPr>
      <a:lvl6pPr marL="2514474" indent="-228588" algn="l" rtl="0" fontAlgn="base">
        <a:spcBef>
          <a:spcPct val="20000"/>
        </a:spcBef>
        <a:spcAft>
          <a:spcPct val="0"/>
        </a:spcAft>
        <a:buChar char="»"/>
        <a:defRPr sz="2000">
          <a:solidFill>
            <a:schemeClr val="tx1"/>
          </a:solidFill>
          <a:latin typeface="+mn-lt"/>
        </a:defRPr>
      </a:lvl6pPr>
      <a:lvl7pPr marL="2971652" indent="-228588" algn="l" rtl="0" fontAlgn="base">
        <a:spcBef>
          <a:spcPct val="20000"/>
        </a:spcBef>
        <a:spcAft>
          <a:spcPct val="0"/>
        </a:spcAft>
        <a:buChar char="»"/>
        <a:defRPr sz="2000">
          <a:solidFill>
            <a:schemeClr val="tx1"/>
          </a:solidFill>
          <a:latin typeface="+mn-lt"/>
        </a:defRPr>
      </a:lvl7pPr>
      <a:lvl8pPr marL="3428829" indent="-228588" algn="l" rtl="0" fontAlgn="base">
        <a:spcBef>
          <a:spcPct val="20000"/>
        </a:spcBef>
        <a:spcAft>
          <a:spcPct val="0"/>
        </a:spcAft>
        <a:buChar char="»"/>
        <a:defRPr sz="2000">
          <a:solidFill>
            <a:schemeClr val="tx1"/>
          </a:solidFill>
          <a:latin typeface="+mn-lt"/>
        </a:defRPr>
      </a:lvl8pPr>
      <a:lvl9pPr marL="3886006" indent="-228588"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355" rtl="0" eaLnBrk="1" latinLnBrk="0" hangingPunct="1">
        <a:defRPr sz="1800" kern="1200">
          <a:solidFill>
            <a:schemeClr val="tx1"/>
          </a:solidFill>
          <a:latin typeface="+mn-lt"/>
          <a:ea typeface="+mn-ea"/>
          <a:cs typeface="+mn-cs"/>
        </a:defRPr>
      </a:lvl1pPr>
      <a:lvl2pPr marL="457178" algn="l" defTabSz="914355" rtl="0" eaLnBrk="1" latinLnBrk="0" hangingPunct="1">
        <a:defRPr sz="1800" kern="1200">
          <a:solidFill>
            <a:schemeClr val="tx1"/>
          </a:solidFill>
          <a:latin typeface="+mn-lt"/>
          <a:ea typeface="+mn-ea"/>
          <a:cs typeface="+mn-cs"/>
        </a:defRPr>
      </a:lvl2pPr>
      <a:lvl3pPr marL="914355" algn="l" defTabSz="914355" rtl="0" eaLnBrk="1" latinLnBrk="0" hangingPunct="1">
        <a:defRPr sz="1800" kern="1200">
          <a:solidFill>
            <a:schemeClr val="tx1"/>
          </a:solidFill>
          <a:latin typeface="+mn-lt"/>
          <a:ea typeface="+mn-ea"/>
          <a:cs typeface="+mn-cs"/>
        </a:defRPr>
      </a:lvl3pPr>
      <a:lvl4pPr marL="1371532" algn="l" defTabSz="914355" rtl="0" eaLnBrk="1" latinLnBrk="0" hangingPunct="1">
        <a:defRPr sz="1800" kern="1200">
          <a:solidFill>
            <a:schemeClr val="tx1"/>
          </a:solidFill>
          <a:latin typeface="+mn-lt"/>
          <a:ea typeface="+mn-ea"/>
          <a:cs typeface="+mn-cs"/>
        </a:defRPr>
      </a:lvl4pPr>
      <a:lvl5pPr marL="1828709" algn="l" defTabSz="914355" rtl="0" eaLnBrk="1" latinLnBrk="0" hangingPunct="1">
        <a:defRPr sz="1800" kern="1200">
          <a:solidFill>
            <a:schemeClr val="tx1"/>
          </a:solidFill>
          <a:latin typeface="+mn-lt"/>
          <a:ea typeface="+mn-ea"/>
          <a:cs typeface="+mn-cs"/>
        </a:defRPr>
      </a:lvl5pPr>
      <a:lvl6pPr marL="2285886" algn="l" defTabSz="914355" rtl="0" eaLnBrk="1" latinLnBrk="0" hangingPunct="1">
        <a:defRPr sz="1800" kern="1200">
          <a:solidFill>
            <a:schemeClr val="tx1"/>
          </a:solidFill>
          <a:latin typeface="+mn-lt"/>
          <a:ea typeface="+mn-ea"/>
          <a:cs typeface="+mn-cs"/>
        </a:defRPr>
      </a:lvl6pPr>
      <a:lvl7pPr marL="2743064" algn="l" defTabSz="914355" rtl="0" eaLnBrk="1" latinLnBrk="0" hangingPunct="1">
        <a:defRPr sz="1800" kern="1200">
          <a:solidFill>
            <a:schemeClr val="tx1"/>
          </a:solidFill>
          <a:latin typeface="+mn-lt"/>
          <a:ea typeface="+mn-ea"/>
          <a:cs typeface="+mn-cs"/>
        </a:defRPr>
      </a:lvl7pPr>
      <a:lvl8pPr marL="3200240" algn="l" defTabSz="914355" rtl="0" eaLnBrk="1" latinLnBrk="0" hangingPunct="1">
        <a:defRPr sz="1800" kern="1200">
          <a:solidFill>
            <a:schemeClr val="tx1"/>
          </a:solidFill>
          <a:latin typeface="+mn-lt"/>
          <a:ea typeface="+mn-ea"/>
          <a:cs typeface="+mn-cs"/>
        </a:defRPr>
      </a:lvl8pPr>
      <a:lvl9pPr marL="3657418" algn="l" defTabSz="914355"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36" tIns="45718" rIns="91436" bIns="45718"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36" tIns="45718" rIns="91436" bIns="4571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36" tIns="45718" rIns="91436" bIns="45718"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36" tIns="45718" rIns="91436" bIns="45718"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36" tIns="45718" rIns="91436" bIns="45718"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26785852"/>
      </p:ext>
    </p:extLst>
  </p:cSld>
  <p:clrMap bg1="lt1" tx1="dk1" bg2="lt2" tx2="dk2" accent1="accent1" accent2="accent2" accent3="accent3" accent4="accent4" accent5="accent5" accent6="accent6" hlink="hlink" folHlink="folHlink"/>
  <p:sldLayoutIdLst>
    <p:sldLayoutId id="2147483833" r:id="rId1"/>
    <p:sldLayoutId id="2147483834" r:id="rId2"/>
    <p:sldLayoutId id="2147483835" r:id="rId3"/>
    <p:sldLayoutId id="2147483836" r:id="rId4"/>
    <p:sldLayoutId id="2147483837" r:id="rId5"/>
    <p:sldLayoutId id="2147483838" r:id="rId6"/>
    <p:sldLayoutId id="2147483839" r:id="rId7"/>
    <p:sldLayoutId id="2147483840" r:id="rId8"/>
    <p:sldLayoutId id="2147483841" r:id="rId9"/>
    <p:sldLayoutId id="2147483842" r:id="rId10"/>
    <p:sldLayoutId id="2147483843" r:id="rId11"/>
  </p:sldLayoutIdLst>
  <p:txStyles>
    <p:titleStyle>
      <a:lvl1pPr algn="ctr" defTabSz="914355" rtl="0" eaLnBrk="1" latinLnBrk="0" hangingPunct="1">
        <a:spcBef>
          <a:spcPct val="0"/>
        </a:spcBef>
        <a:buNone/>
        <a:defRPr sz="4400" kern="1200">
          <a:solidFill>
            <a:schemeClr val="tx1"/>
          </a:solidFill>
          <a:latin typeface="+mj-lt"/>
          <a:ea typeface="+mj-ea"/>
          <a:cs typeface="+mj-cs"/>
        </a:defRPr>
      </a:lvl1pPr>
    </p:titleStyle>
    <p:bodyStyle>
      <a:lvl1pPr marL="342884" indent="-342884" algn="l" defTabSz="914355"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13" indent="-285736" algn="l" defTabSz="914355"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944" indent="-228588" algn="l" defTabSz="914355"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120"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297"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474"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52"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29"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06"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55" rtl="0" eaLnBrk="1" latinLnBrk="0" hangingPunct="1">
        <a:defRPr sz="1800" kern="1200">
          <a:solidFill>
            <a:schemeClr val="tx1"/>
          </a:solidFill>
          <a:latin typeface="+mn-lt"/>
          <a:ea typeface="+mn-ea"/>
          <a:cs typeface="+mn-cs"/>
        </a:defRPr>
      </a:lvl1pPr>
      <a:lvl2pPr marL="457178" algn="l" defTabSz="914355" rtl="0" eaLnBrk="1" latinLnBrk="0" hangingPunct="1">
        <a:defRPr sz="1800" kern="1200">
          <a:solidFill>
            <a:schemeClr val="tx1"/>
          </a:solidFill>
          <a:latin typeface="+mn-lt"/>
          <a:ea typeface="+mn-ea"/>
          <a:cs typeface="+mn-cs"/>
        </a:defRPr>
      </a:lvl2pPr>
      <a:lvl3pPr marL="914355" algn="l" defTabSz="914355" rtl="0" eaLnBrk="1" latinLnBrk="0" hangingPunct="1">
        <a:defRPr sz="1800" kern="1200">
          <a:solidFill>
            <a:schemeClr val="tx1"/>
          </a:solidFill>
          <a:latin typeface="+mn-lt"/>
          <a:ea typeface="+mn-ea"/>
          <a:cs typeface="+mn-cs"/>
        </a:defRPr>
      </a:lvl3pPr>
      <a:lvl4pPr marL="1371532" algn="l" defTabSz="914355" rtl="0" eaLnBrk="1" latinLnBrk="0" hangingPunct="1">
        <a:defRPr sz="1800" kern="1200">
          <a:solidFill>
            <a:schemeClr val="tx1"/>
          </a:solidFill>
          <a:latin typeface="+mn-lt"/>
          <a:ea typeface="+mn-ea"/>
          <a:cs typeface="+mn-cs"/>
        </a:defRPr>
      </a:lvl4pPr>
      <a:lvl5pPr marL="1828709" algn="l" defTabSz="914355" rtl="0" eaLnBrk="1" latinLnBrk="0" hangingPunct="1">
        <a:defRPr sz="1800" kern="1200">
          <a:solidFill>
            <a:schemeClr val="tx1"/>
          </a:solidFill>
          <a:latin typeface="+mn-lt"/>
          <a:ea typeface="+mn-ea"/>
          <a:cs typeface="+mn-cs"/>
        </a:defRPr>
      </a:lvl5pPr>
      <a:lvl6pPr marL="2285886" algn="l" defTabSz="914355" rtl="0" eaLnBrk="1" latinLnBrk="0" hangingPunct="1">
        <a:defRPr sz="1800" kern="1200">
          <a:solidFill>
            <a:schemeClr val="tx1"/>
          </a:solidFill>
          <a:latin typeface="+mn-lt"/>
          <a:ea typeface="+mn-ea"/>
          <a:cs typeface="+mn-cs"/>
        </a:defRPr>
      </a:lvl6pPr>
      <a:lvl7pPr marL="2743064" algn="l" defTabSz="914355" rtl="0" eaLnBrk="1" latinLnBrk="0" hangingPunct="1">
        <a:defRPr sz="1800" kern="1200">
          <a:solidFill>
            <a:schemeClr val="tx1"/>
          </a:solidFill>
          <a:latin typeface="+mn-lt"/>
          <a:ea typeface="+mn-ea"/>
          <a:cs typeface="+mn-cs"/>
        </a:defRPr>
      </a:lvl7pPr>
      <a:lvl8pPr marL="3200240" algn="l" defTabSz="914355" rtl="0" eaLnBrk="1" latinLnBrk="0" hangingPunct="1">
        <a:defRPr sz="1800" kern="1200">
          <a:solidFill>
            <a:schemeClr val="tx1"/>
          </a:solidFill>
          <a:latin typeface="+mn-lt"/>
          <a:ea typeface="+mn-ea"/>
          <a:cs typeface="+mn-cs"/>
        </a:defRPr>
      </a:lvl8pPr>
      <a:lvl9pPr marL="3657418" algn="l" defTabSz="914355"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36" tIns="45718" rIns="91436" bIns="45718"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36" tIns="45718" rIns="91436" bIns="4571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36" tIns="45718" rIns="91436" bIns="45718"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36" tIns="45718" rIns="91436" bIns="45718"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36" tIns="45718" rIns="91436" bIns="45718"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0363707"/>
      </p:ext>
    </p:extLst>
  </p:cSld>
  <p:clrMap bg1="lt1" tx1="dk1" bg2="lt2" tx2="dk2" accent1="accent1" accent2="accent2" accent3="accent3" accent4="accent4" accent5="accent5" accent6="accent6" hlink="hlink" folHlink="folHlink"/>
  <p:sldLayoutIdLst>
    <p:sldLayoutId id="2147483929" r:id="rId1"/>
    <p:sldLayoutId id="2147483930" r:id="rId2"/>
    <p:sldLayoutId id="2147483931" r:id="rId3"/>
    <p:sldLayoutId id="2147483932" r:id="rId4"/>
    <p:sldLayoutId id="2147483933" r:id="rId5"/>
    <p:sldLayoutId id="2147483934" r:id="rId6"/>
    <p:sldLayoutId id="2147483935" r:id="rId7"/>
    <p:sldLayoutId id="2147483936" r:id="rId8"/>
    <p:sldLayoutId id="2147483937" r:id="rId9"/>
    <p:sldLayoutId id="2147483938" r:id="rId10"/>
    <p:sldLayoutId id="2147483939"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355" rtl="0" eaLnBrk="1" latinLnBrk="0" hangingPunct="1">
        <a:spcBef>
          <a:spcPct val="0"/>
        </a:spcBef>
        <a:buNone/>
        <a:defRPr sz="4400" kern="1200">
          <a:solidFill>
            <a:schemeClr val="tx1"/>
          </a:solidFill>
          <a:latin typeface="+mj-lt"/>
          <a:ea typeface="+mj-ea"/>
          <a:cs typeface="+mj-cs"/>
        </a:defRPr>
      </a:lvl1pPr>
    </p:titleStyle>
    <p:bodyStyle>
      <a:lvl1pPr marL="342884" indent="-342884" algn="l" defTabSz="914355"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13" indent="-285736" algn="l" defTabSz="914355"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944" indent="-228588" algn="l" defTabSz="914355"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120"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297"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474"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52"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29"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06"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55" rtl="0" eaLnBrk="1" latinLnBrk="0" hangingPunct="1">
        <a:defRPr sz="1800" kern="1200">
          <a:solidFill>
            <a:schemeClr val="tx1"/>
          </a:solidFill>
          <a:latin typeface="+mn-lt"/>
          <a:ea typeface="+mn-ea"/>
          <a:cs typeface="+mn-cs"/>
        </a:defRPr>
      </a:lvl1pPr>
      <a:lvl2pPr marL="457178" algn="l" defTabSz="914355" rtl="0" eaLnBrk="1" latinLnBrk="0" hangingPunct="1">
        <a:defRPr sz="1800" kern="1200">
          <a:solidFill>
            <a:schemeClr val="tx1"/>
          </a:solidFill>
          <a:latin typeface="+mn-lt"/>
          <a:ea typeface="+mn-ea"/>
          <a:cs typeface="+mn-cs"/>
        </a:defRPr>
      </a:lvl2pPr>
      <a:lvl3pPr marL="914355" algn="l" defTabSz="914355" rtl="0" eaLnBrk="1" latinLnBrk="0" hangingPunct="1">
        <a:defRPr sz="1800" kern="1200">
          <a:solidFill>
            <a:schemeClr val="tx1"/>
          </a:solidFill>
          <a:latin typeface="+mn-lt"/>
          <a:ea typeface="+mn-ea"/>
          <a:cs typeface="+mn-cs"/>
        </a:defRPr>
      </a:lvl3pPr>
      <a:lvl4pPr marL="1371532" algn="l" defTabSz="914355" rtl="0" eaLnBrk="1" latinLnBrk="0" hangingPunct="1">
        <a:defRPr sz="1800" kern="1200">
          <a:solidFill>
            <a:schemeClr val="tx1"/>
          </a:solidFill>
          <a:latin typeface="+mn-lt"/>
          <a:ea typeface="+mn-ea"/>
          <a:cs typeface="+mn-cs"/>
        </a:defRPr>
      </a:lvl4pPr>
      <a:lvl5pPr marL="1828709" algn="l" defTabSz="914355" rtl="0" eaLnBrk="1" latinLnBrk="0" hangingPunct="1">
        <a:defRPr sz="1800" kern="1200">
          <a:solidFill>
            <a:schemeClr val="tx1"/>
          </a:solidFill>
          <a:latin typeface="+mn-lt"/>
          <a:ea typeface="+mn-ea"/>
          <a:cs typeface="+mn-cs"/>
        </a:defRPr>
      </a:lvl5pPr>
      <a:lvl6pPr marL="2285886" algn="l" defTabSz="914355" rtl="0" eaLnBrk="1" latinLnBrk="0" hangingPunct="1">
        <a:defRPr sz="1800" kern="1200">
          <a:solidFill>
            <a:schemeClr val="tx1"/>
          </a:solidFill>
          <a:latin typeface="+mn-lt"/>
          <a:ea typeface="+mn-ea"/>
          <a:cs typeface="+mn-cs"/>
        </a:defRPr>
      </a:lvl6pPr>
      <a:lvl7pPr marL="2743064" algn="l" defTabSz="914355" rtl="0" eaLnBrk="1" latinLnBrk="0" hangingPunct="1">
        <a:defRPr sz="1800" kern="1200">
          <a:solidFill>
            <a:schemeClr val="tx1"/>
          </a:solidFill>
          <a:latin typeface="+mn-lt"/>
          <a:ea typeface="+mn-ea"/>
          <a:cs typeface="+mn-cs"/>
        </a:defRPr>
      </a:lvl7pPr>
      <a:lvl8pPr marL="3200240" algn="l" defTabSz="914355" rtl="0" eaLnBrk="1" latinLnBrk="0" hangingPunct="1">
        <a:defRPr sz="1800" kern="1200">
          <a:solidFill>
            <a:schemeClr val="tx1"/>
          </a:solidFill>
          <a:latin typeface="+mn-lt"/>
          <a:ea typeface="+mn-ea"/>
          <a:cs typeface="+mn-cs"/>
        </a:defRPr>
      </a:lvl8pPr>
      <a:lvl9pPr marL="3657418" algn="l" defTabSz="914355"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36" tIns="45718" rIns="91436" bIns="45718"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36" tIns="45718" rIns="91436" bIns="4571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36" tIns="45718" rIns="91436" bIns="45718"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36" tIns="45718" rIns="91436" bIns="45718"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36" tIns="45718" rIns="91436" bIns="45718"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93187042"/>
      </p:ext>
    </p:extLst>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algn="ctr" defTabSz="914355" rtl="0" eaLnBrk="1" latinLnBrk="0" hangingPunct="1">
        <a:spcBef>
          <a:spcPct val="0"/>
        </a:spcBef>
        <a:buNone/>
        <a:defRPr sz="4400" kern="1200">
          <a:solidFill>
            <a:schemeClr val="tx1"/>
          </a:solidFill>
          <a:latin typeface="+mj-lt"/>
          <a:ea typeface="+mj-ea"/>
          <a:cs typeface="+mj-cs"/>
        </a:defRPr>
      </a:lvl1pPr>
    </p:titleStyle>
    <p:bodyStyle>
      <a:lvl1pPr marL="342884" indent="-342884" algn="l" defTabSz="914355"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13" indent="-285736" algn="l" defTabSz="914355"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944" indent="-228588" algn="l" defTabSz="914355"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120"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297"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474"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52"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29"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06"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55" rtl="0" eaLnBrk="1" latinLnBrk="0" hangingPunct="1">
        <a:defRPr sz="1800" kern="1200">
          <a:solidFill>
            <a:schemeClr val="tx1"/>
          </a:solidFill>
          <a:latin typeface="+mn-lt"/>
          <a:ea typeface="+mn-ea"/>
          <a:cs typeface="+mn-cs"/>
        </a:defRPr>
      </a:lvl1pPr>
      <a:lvl2pPr marL="457178" algn="l" defTabSz="914355" rtl="0" eaLnBrk="1" latinLnBrk="0" hangingPunct="1">
        <a:defRPr sz="1800" kern="1200">
          <a:solidFill>
            <a:schemeClr val="tx1"/>
          </a:solidFill>
          <a:latin typeface="+mn-lt"/>
          <a:ea typeface="+mn-ea"/>
          <a:cs typeface="+mn-cs"/>
        </a:defRPr>
      </a:lvl2pPr>
      <a:lvl3pPr marL="914355" algn="l" defTabSz="914355" rtl="0" eaLnBrk="1" latinLnBrk="0" hangingPunct="1">
        <a:defRPr sz="1800" kern="1200">
          <a:solidFill>
            <a:schemeClr val="tx1"/>
          </a:solidFill>
          <a:latin typeface="+mn-lt"/>
          <a:ea typeface="+mn-ea"/>
          <a:cs typeface="+mn-cs"/>
        </a:defRPr>
      </a:lvl3pPr>
      <a:lvl4pPr marL="1371532" algn="l" defTabSz="914355" rtl="0" eaLnBrk="1" latinLnBrk="0" hangingPunct="1">
        <a:defRPr sz="1800" kern="1200">
          <a:solidFill>
            <a:schemeClr val="tx1"/>
          </a:solidFill>
          <a:latin typeface="+mn-lt"/>
          <a:ea typeface="+mn-ea"/>
          <a:cs typeface="+mn-cs"/>
        </a:defRPr>
      </a:lvl4pPr>
      <a:lvl5pPr marL="1828709" algn="l" defTabSz="914355" rtl="0" eaLnBrk="1" latinLnBrk="0" hangingPunct="1">
        <a:defRPr sz="1800" kern="1200">
          <a:solidFill>
            <a:schemeClr val="tx1"/>
          </a:solidFill>
          <a:latin typeface="+mn-lt"/>
          <a:ea typeface="+mn-ea"/>
          <a:cs typeface="+mn-cs"/>
        </a:defRPr>
      </a:lvl5pPr>
      <a:lvl6pPr marL="2285886" algn="l" defTabSz="914355" rtl="0" eaLnBrk="1" latinLnBrk="0" hangingPunct="1">
        <a:defRPr sz="1800" kern="1200">
          <a:solidFill>
            <a:schemeClr val="tx1"/>
          </a:solidFill>
          <a:latin typeface="+mn-lt"/>
          <a:ea typeface="+mn-ea"/>
          <a:cs typeface="+mn-cs"/>
        </a:defRPr>
      </a:lvl6pPr>
      <a:lvl7pPr marL="2743064" algn="l" defTabSz="914355" rtl="0" eaLnBrk="1" latinLnBrk="0" hangingPunct="1">
        <a:defRPr sz="1800" kern="1200">
          <a:solidFill>
            <a:schemeClr val="tx1"/>
          </a:solidFill>
          <a:latin typeface="+mn-lt"/>
          <a:ea typeface="+mn-ea"/>
          <a:cs typeface="+mn-cs"/>
        </a:defRPr>
      </a:lvl7pPr>
      <a:lvl8pPr marL="3200240" algn="l" defTabSz="914355" rtl="0" eaLnBrk="1" latinLnBrk="0" hangingPunct="1">
        <a:defRPr sz="1800" kern="1200">
          <a:solidFill>
            <a:schemeClr val="tx1"/>
          </a:solidFill>
          <a:latin typeface="+mn-lt"/>
          <a:ea typeface="+mn-ea"/>
          <a:cs typeface="+mn-cs"/>
        </a:defRPr>
      </a:lvl8pPr>
      <a:lvl9pPr marL="3657418" algn="l" defTabSz="914355"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36" tIns="45718" rIns="91436" bIns="45718"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36" tIns="45718" rIns="91436" bIns="4571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36" tIns="45718" rIns="91436" bIns="45718"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36" tIns="45718" rIns="91436" bIns="45718"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36" tIns="45718" rIns="91436" bIns="45718"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08033087"/>
      </p:ext>
    </p:extLst>
  </p:cSld>
  <p:clrMap bg1="lt1" tx1="dk1" bg2="lt2" tx2="dk2" accent1="accent1" accent2="accent2" accent3="accent3" accent4="accent4" accent5="accent5" accent6="accent6" hlink="hlink" folHlink="folHlink"/>
  <p:sldLayoutIdLst>
    <p:sldLayoutId id="2147484081" r:id="rId1"/>
    <p:sldLayoutId id="2147484082" r:id="rId2"/>
    <p:sldLayoutId id="2147484083" r:id="rId3"/>
    <p:sldLayoutId id="2147484084" r:id="rId4"/>
    <p:sldLayoutId id="2147484085" r:id="rId5"/>
    <p:sldLayoutId id="2147484086" r:id="rId6"/>
    <p:sldLayoutId id="2147484087" r:id="rId7"/>
    <p:sldLayoutId id="2147484088" r:id="rId8"/>
    <p:sldLayoutId id="2147484089" r:id="rId9"/>
    <p:sldLayoutId id="2147484090" r:id="rId10"/>
    <p:sldLayoutId id="2147484091" r:id="rId11"/>
  </p:sldLayoutIdLst>
  <p:txStyles>
    <p:titleStyle>
      <a:lvl1pPr algn="ctr" defTabSz="914355" rtl="0" eaLnBrk="1" latinLnBrk="0" hangingPunct="1">
        <a:spcBef>
          <a:spcPct val="0"/>
        </a:spcBef>
        <a:buNone/>
        <a:defRPr sz="4400" kern="1200">
          <a:solidFill>
            <a:schemeClr val="tx1"/>
          </a:solidFill>
          <a:latin typeface="+mj-lt"/>
          <a:ea typeface="+mj-ea"/>
          <a:cs typeface="+mj-cs"/>
        </a:defRPr>
      </a:lvl1pPr>
    </p:titleStyle>
    <p:bodyStyle>
      <a:lvl1pPr marL="342884" indent="-342884" algn="l" defTabSz="914355"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13" indent="-285736" algn="l" defTabSz="914355"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944" indent="-228588" algn="l" defTabSz="914355"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120"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297"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474"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52"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29"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06"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55" rtl="0" eaLnBrk="1" latinLnBrk="0" hangingPunct="1">
        <a:defRPr sz="1800" kern="1200">
          <a:solidFill>
            <a:schemeClr val="tx1"/>
          </a:solidFill>
          <a:latin typeface="+mn-lt"/>
          <a:ea typeface="+mn-ea"/>
          <a:cs typeface="+mn-cs"/>
        </a:defRPr>
      </a:lvl1pPr>
      <a:lvl2pPr marL="457178" algn="l" defTabSz="914355" rtl="0" eaLnBrk="1" latinLnBrk="0" hangingPunct="1">
        <a:defRPr sz="1800" kern="1200">
          <a:solidFill>
            <a:schemeClr val="tx1"/>
          </a:solidFill>
          <a:latin typeface="+mn-lt"/>
          <a:ea typeface="+mn-ea"/>
          <a:cs typeface="+mn-cs"/>
        </a:defRPr>
      </a:lvl2pPr>
      <a:lvl3pPr marL="914355" algn="l" defTabSz="914355" rtl="0" eaLnBrk="1" latinLnBrk="0" hangingPunct="1">
        <a:defRPr sz="1800" kern="1200">
          <a:solidFill>
            <a:schemeClr val="tx1"/>
          </a:solidFill>
          <a:latin typeface="+mn-lt"/>
          <a:ea typeface="+mn-ea"/>
          <a:cs typeface="+mn-cs"/>
        </a:defRPr>
      </a:lvl3pPr>
      <a:lvl4pPr marL="1371532" algn="l" defTabSz="914355" rtl="0" eaLnBrk="1" latinLnBrk="0" hangingPunct="1">
        <a:defRPr sz="1800" kern="1200">
          <a:solidFill>
            <a:schemeClr val="tx1"/>
          </a:solidFill>
          <a:latin typeface="+mn-lt"/>
          <a:ea typeface="+mn-ea"/>
          <a:cs typeface="+mn-cs"/>
        </a:defRPr>
      </a:lvl4pPr>
      <a:lvl5pPr marL="1828709" algn="l" defTabSz="914355" rtl="0" eaLnBrk="1" latinLnBrk="0" hangingPunct="1">
        <a:defRPr sz="1800" kern="1200">
          <a:solidFill>
            <a:schemeClr val="tx1"/>
          </a:solidFill>
          <a:latin typeface="+mn-lt"/>
          <a:ea typeface="+mn-ea"/>
          <a:cs typeface="+mn-cs"/>
        </a:defRPr>
      </a:lvl5pPr>
      <a:lvl6pPr marL="2285886" algn="l" defTabSz="914355" rtl="0" eaLnBrk="1" latinLnBrk="0" hangingPunct="1">
        <a:defRPr sz="1800" kern="1200">
          <a:solidFill>
            <a:schemeClr val="tx1"/>
          </a:solidFill>
          <a:latin typeface="+mn-lt"/>
          <a:ea typeface="+mn-ea"/>
          <a:cs typeface="+mn-cs"/>
        </a:defRPr>
      </a:lvl6pPr>
      <a:lvl7pPr marL="2743064" algn="l" defTabSz="914355" rtl="0" eaLnBrk="1" latinLnBrk="0" hangingPunct="1">
        <a:defRPr sz="1800" kern="1200">
          <a:solidFill>
            <a:schemeClr val="tx1"/>
          </a:solidFill>
          <a:latin typeface="+mn-lt"/>
          <a:ea typeface="+mn-ea"/>
          <a:cs typeface="+mn-cs"/>
        </a:defRPr>
      </a:lvl7pPr>
      <a:lvl8pPr marL="3200240" algn="l" defTabSz="914355" rtl="0" eaLnBrk="1" latinLnBrk="0" hangingPunct="1">
        <a:defRPr sz="1800" kern="1200">
          <a:solidFill>
            <a:schemeClr val="tx1"/>
          </a:solidFill>
          <a:latin typeface="+mn-lt"/>
          <a:ea typeface="+mn-ea"/>
          <a:cs typeface="+mn-cs"/>
        </a:defRPr>
      </a:lvl8pPr>
      <a:lvl9pPr marL="3657418" algn="l" defTabSz="914355"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36" tIns="45718" rIns="91436" bIns="45718"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36" tIns="45718" rIns="91436" bIns="4571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36" tIns="45718" rIns="91436" bIns="45718"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36" tIns="45718" rIns="91436" bIns="45718"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36" tIns="45718" rIns="91436" bIns="45718"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04321682"/>
      </p:ext>
    </p:extLst>
  </p:cSld>
  <p:clrMap bg1="lt1" tx1="dk1" bg2="lt2" tx2="dk2" accent1="accent1" accent2="accent2" accent3="accent3" accent4="accent4" accent5="accent5" accent6="accent6" hlink="hlink" folHlink="folHlink"/>
  <p:sldLayoutIdLst>
    <p:sldLayoutId id="2147484429" r:id="rId1"/>
    <p:sldLayoutId id="2147484430" r:id="rId2"/>
    <p:sldLayoutId id="2147484431" r:id="rId3"/>
    <p:sldLayoutId id="2147484432" r:id="rId4"/>
    <p:sldLayoutId id="2147484433" r:id="rId5"/>
    <p:sldLayoutId id="2147484434" r:id="rId6"/>
    <p:sldLayoutId id="2147484435" r:id="rId7"/>
    <p:sldLayoutId id="2147484436" r:id="rId8"/>
    <p:sldLayoutId id="2147484437" r:id="rId9"/>
    <p:sldLayoutId id="2147484438" r:id="rId10"/>
    <p:sldLayoutId id="2147484439" r:id="rId11"/>
  </p:sldLayoutIdLst>
  <p:txStyles>
    <p:titleStyle>
      <a:lvl1pPr algn="ctr" defTabSz="914355" rtl="0" eaLnBrk="1" latinLnBrk="0" hangingPunct="1">
        <a:spcBef>
          <a:spcPct val="0"/>
        </a:spcBef>
        <a:buNone/>
        <a:defRPr sz="4400" kern="1200">
          <a:solidFill>
            <a:schemeClr val="tx1"/>
          </a:solidFill>
          <a:latin typeface="+mj-lt"/>
          <a:ea typeface="+mj-ea"/>
          <a:cs typeface="+mj-cs"/>
        </a:defRPr>
      </a:lvl1pPr>
    </p:titleStyle>
    <p:bodyStyle>
      <a:lvl1pPr marL="342884" indent="-342884" algn="l" defTabSz="914355"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13" indent="-285736" algn="l" defTabSz="914355"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944" indent="-228588" algn="l" defTabSz="914355"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120"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297"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474"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52"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29"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06"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55" rtl="0" eaLnBrk="1" latinLnBrk="0" hangingPunct="1">
        <a:defRPr sz="1800" kern="1200">
          <a:solidFill>
            <a:schemeClr val="tx1"/>
          </a:solidFill>
          <a:latin typeface="+mn-lt"/>
          <a:ea typeface="+mn-ea"/>
          <a:cs typeface="+mn-cs"/>
        </a:defRPr>
      </a:lvl1pPr>
      <a:lvl2pPr marL="457178" algn="l" defTabSz="914355" rtl="0" eaLnBrk="1" latinLnBrk="0" hangingPunct="1">
        <a:defRPr sz="1800" kern="1200">
          <a:solidFill>
            <a:schemeClr val="tx1"/>
          </a:solidFill>
          <a:latin typeface="+mn-lt"/>
          <a:ea typeface="+mn-ea"/>
          <a:cs typeface="+mn-cs"/>
        </a:defRPr>
      </a:lvl2pPr>
      <a:lvl3pPr marL="914355" algn="l" defTabSz="914355" rtl="0" eaLnBrk="1" latinLnBrk="0" hangingPunct="1">
        <a:defRPr sz="1800" kern="1200">
          <a:solidFill>
            <a:schemeClr val="tx1"/>
          </a:solidFill>
          <a:latin typeface="+mn-lt"/>
          <a:ea typeface="+mn-ea"/>
          <a:cs typeface="+mn-cs"/>
        </a:defRPr>
      </a:lvl3pPr>
      <a:lvl4pPr marL="1371532" algn="l" defTabSz="914355" rtl="0" eaLnBrk="1" latinLnBrk="0" hangingPunct="1">
        <a:defRPr sz="1800" kern="1200">
          <a:solidFill>
            <a:schemeClr val="tx1"/>
          </a:solidFill>
          <a:latin typeface="+mn-lt"/>
          <a:ea typeface="+mn-ea"/>
          <a:cs typeface="+mn-cs"/>
        </a:defRPr>
      </a:lvl4pPr>
      <a:lvl5pPr marL="1828709" algn="l" defTabSz="914355" rtl="0" eaLnBrk="1" latinLnBrk="0" hangingPunct="1">
        <a:defRPr sz="1800" kern="1200">
          <a:solidFill>
            <a:schemeClr val="tx1"/>
          </a:solidFill>
          <a:latin typeface="+mn-lt"/>
          <a:ea typeface="+mn-ea"/>
          <a:cs typeface="+mn-cs"/>
        </a:defRPr>
      </a:lvl5pPr>
      <a:lvl6pPr marL="2285886" algn="l" defTabSz="914355" rtl="0" eaLnBrk="1" latinLnBrk="0" hangingPunct="1">
        <a:defRPr sz="1800" kern="1200">
          <a:solidFill>
            <a:schemeClr val="tx1"/>
          </a:solidFill>
          <a:latin typeface="+mn-lt"/>
          <a:ea typeface="+mn-ea"/>
          <a:cs typeface="+mn-cs"/>
        </a:defRPr>
      </a:lvl6pPr>
      <a:lvl7pPr marL="2743064" algn="l" defTabSz="914355" rtl="0" eaLnBrk="1" latinLnBrk="0" hangingPunct="1">
        <a:defRPr sz="1800" kern="1200">
          <a:solidFill>
            <a:schemeClr val="tx1"/>
          </a:solidFill>
          <a:latin typeface="+mn-lt"/>
          <a:ea typeface="+mn-ea"/>
          <a:cs typeface="+mn-cs"/>
        </a:defRPr>
      </a:lvl7pPr>
      <a:lvl8pPr marL="3200240" algn="l" defTabSz="914355" rtl="0" eaLnBrk="1" latinLnBrk="0" hangingPunct="1">
        <a:defRPr sz="1800" kern="1200">
          <a:solidFill>
            <a:schemeClr val="tx1"/>
          </a:solidFill>
          <a:latin typeface="+mn-lt"/>
          <a:ea typeface="+mn-ea"/>
          <a:cs typeface="+mn-cs"/>
        </a:defRPr>
      </a:lvl8pPr>
      <a:lvl9pPr marL="3657418" algn="l" defTabSz="914355"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36" tIns="45718" rIns="91436" bIns="45718"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36" tIns="45718" rIns="91436" bIns="4571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36" tIns="45718" rIns="91436" bIns="45718"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36" tIns="45718" rIns="91436" bIns="45718"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36" tIns="45718" rIns="91436" bIns="45718"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93906389"/>
      </p:ext>
    </p:extLst>
  </p:cSld>
  <p:clrMap bg1="lt1" tx1="dk1" bg2="lt2" tx2="dk2" accent1="accent1" accent2="accent2" accent3="accent3" accent4="accent4" accent5="accent5" accent6="accent6" hlink="hlink" folHlink="folHlink"/>
  <p:sldLayoutIdLst>
    <p:sldLayoutId id="2147484465" r:id="rId1"/>
    <p:sldLayoutId id="2147484466" r:id="rId2"/>
    <p:sldLayoutId id="2147484467" r:id="rId3"/>
    <p:sldLayoutId id="2147484468" r:id="rId4"/>
    <p:sldLayoutId id="2147484469" r:id="rId5"/>
    <p:sldLayoutId id="2147484470" r:id="rId6"/>
    <p:sldLayoutId id="2147484471" r:id="rId7"/>
    <p:sldLayoutId id="2147484472" r:id="rId8"/>
    <p:sldLayoutId id="2147484473" r:id="rId9"/>
    <p:sldLayoutId id="2147484474" r:id="rId10"/>
    <p:sldLayoutId id="2147484475" r:id="rId11"/>
  </p:sldLayoutIdLst>
  <p:txStyles>
    <p:titleStyle>
      <a:lvl1pPr algn="ctr" defTabSz="914355" rtl="0" eaLnBrk="1" latinLnBrk="0" hangingPunct="1">
        <a:spcBef>
          <a:spcPct val="0"/>
        </a:spcBef>
        <a:buNone/>
        <a:defRPr sz="4400" kern="1200">
          <a:solidFill>
            <a:schemeClr val="tx1"/>
          </a:solidFill>
          <a:latin typeface="+mj-lt"/>
          <a:ea typeface="+mj-ea"/>
          <a:cs typeface="+mj-cs"/>
        </a:defRPr>
      </a:lvl1pPr>
    </p:titleStyle>
    <p:bodyStyle>
      <a:lvl1pPr marL="342884" indent="-342884" algn="l" defTabSz="914355"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13" indent="-285736" algn="l" defTabSz="914355"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944" indent="-228588" algn="l" defTabSz="914355"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120"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297"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474"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52"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29"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06"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55" rtl="0" eaLnBrk="1" latinLnBrk="0" hangingPunct="1">
        <a:defRPr sz="1800" kern="1200">
          <a:solidFill>
            <a:schemeClr val="tx1"/>
          </a:solidFill>
          <a:latin typeface="+mn-lt"/>
          <a:ea typeface="+mn-ea"/>
          <a:cs typeface="+mn-cs"/>
        </a:defRPr>
      </a:lvl1pPr>
      <a:lvl2pPr marL="457178" algn="l" defTabSz="914355" rtl="0" eaLnBrk="1" latinLnBrk="0" hangingPunct="1">
        <a:defRPr sz="1800" kern="1200">
          <a:solidFill>
            <a:schemeClr val="tx1"/>
          </a:solidFill>
          <a:latin typeface="+mn-lt"/>
          <a:ea typeface="+mn-ea"/>
          <a:cs typeface="+mn-cs"/>
        </a:defRPr>
      </a:lvl2pPr>
      <a:lvl3pPr marL="914355" algn="l" defTabSz="914355" rtl="0" eaLnBrk="1" latinLnBrk="0" hangingPunct="1">
        <a:defRPr sz="1800" kern="1200">
          <a:solidFill>
            <a:schemeClr val="tx1"/>
          </a:solidFill>
          <a:latin typeface="+mn-lt"/>
          <a:ea typeface="+mn-ea"/>
          <a:cs typeface="+mn-cs"/>
        </a:defRPr>
      </a:lvl3pPr>
      <a:lvl4pPr marL="1371532" algn="l" defTabSz="914355" rtl="0" eaLnBrk="1" latinLnBrk="0" hangingPunct="1">
        <a:defRPr sz="1800" kern="1200">
          <a:solidFill>
            <a:schemeClr val="tx1"/>
          </a:solidFill>
          <a:latin typeface="+mn-lt"/>
          <a:ea typeface="+mn-ea"/>
          <a:cs typeface="+mn-cs"/>
        </a:defRPr>
      </a:lvl4pPr>
      <a:lvl5pPr marL="1828709" algn="l" defTabSz="914355" rtl="0" eaLnBrk="1" latinLnBrk="0" hangingPunct="1">
        <a:defRPr sz="1800" kern="1200">
          <a:solidFill>
            <a:schemeClr val="tx1"/>
          </a:solidFill>
          <a:latin typeface="+mn-lt"/>
          <a:ea typeface="+mn-ea"/>
          <a:cs typeface="+mn-cs"/>
        </a:defRPr>
      </a:lvl5pPr>
      <a:lvl6pPr marL="2285886" algn="l" defTabSz="914355" rtl="0" eaLnBrk="1" latinLnBrk="0" hangingPunct="1">
        <a:defRPr sz="1800" kern="1200">
          <a:solidFill>
            <a:schemeClr val="tx1"/>
          </a:solidFill>
          <a:latin typeface="+mn-lt"/>
          <a:ea typeface="+mn-ea"/>
          <a:cs typeface="+mn-cs"/>
        </a:defRPr>
      </a:lvl6pPr>
      <a:lvl7pPr marL="2743064" algn="l" defTabSz="914355" rtl="0" eaLnBrk="1" latinLnBrk="0" hangingPunct="1">
        <a:defRPr sz="1800" kern="1200">
          <a:solidFill>
            <a:schemeClr val="tx1"/>
          </a:solidFill>
          <a:latin typeface="+mn-lt"/>
          <a:ea typeface="+mn-ea"/>
          <a:cs typeface="+mn-cs"/>
        </a:defRPr>
      </a:lvl7pPr>
      <a:lvl8pPr marL="3200240" algn="l" defTabSz="914355" rtl="0" eaLnBrk="1" latinLnBrk="0" hangingPunct="1">
        <a:defRPr sz="1800" kern="1200">
          <a:solidFill>
            <a:schemeClr val="tx1"/>
          </a:solidFill>
          <a:latin typeface="+mn-lt"/>
          <a:ea typeface="+mn-ea"/>
          <a:cs typeface="+mn-cs"/>
        </a:defRPr>
      </a:lvl8pPr>
      <a:lvl9pPr marL="3657418" algn="l" defTabSz="914355"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8" tIns="45719" rIns="91438" bIns="45719"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8" tIns="45719" rIns="91438" bIns="45719"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8" tIns="45719" rIns="91438" bIns="45719"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defTabSz="914378">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8" tIns="45719" rIns="91438" bIns="45719"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defTabSz="914378">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8" tIns="45719" rIns="91438" bIns="45719"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defTabSz="914378" fontAlgn="base">
              <a:spcBef>
                <a:spcPct val="0"/>
              </a:spcBef>
              <a:spcAft>
                <a:spcPct val="0"/>
              </a:spcAft>
              <a:defRPr/>
            </a:pPr>
            <a:fld id="{0363BCF7-B196-4513-AC8D-3A0C7964A06D}" type="slidenum">
              <a:rPr lang="en-US" smtClean="0">
                <a:cs typeface="Arial" panose="020B0604020202020204" pitchFamily="34" charset="0"/>
              </a:rPr>
              <a:pPr defTabSz="914378"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4267777311"/>
      </p:ext>
    </p:extLst>
  </p:cSld>
  <p:clrMap bg1="lt1" tx1="dk1" bg2="lt2" tx2="dk2" accent1="accent1" accent2="accent2" accent3="accent3" accent4="accent4" accent5="accent5" accent6="accent6" hlink="hlink" folHlink="folHlink"/>
  <p:sldLayoutIdLst>
    <p:sldLayoutId id="2147484477" r:id="rId1"/>
    <p:sldLayoutId id="2147484478" r:id="rId2"/>
    <p:sldLayoutId id="2147484479" r:id="rId3"/>
    <p:sldLayoutId id="2147484480" r:id="rId4"/>
    <p:sldLayoutId id="2147484481" r:id="rId5"/>
    <p:sldLayoutId id="2147484482" r:id="rId6"/>
    <p:sldLayoutId id="2147484483"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189" algn="ctr" rtl="0" fontAlgn="base">
        <a:spcBef>
          <a:spcPct val="0"/>
        </a:spcBef>
        <a:spcAft>
          <a:spcPct val="0"/>
        </a:spcAft>
        <a:defRPr sz="4400">
          <a:solidFill>
            <a:schemeClr val="tx2"/>
          </a:solidFill>
          <a:latin typeface="Arial" charset="0"/>
        </a:defRPr>
      </a:lvl6pPr>
      <a:lvl7pPr marL="914378" algn="ctr" rtl="0" fontAlgn="base">
        <a:spcBef>
          <a:spcPct val="0"/>
        </a:spcBef>
        <a:spcAft>
          <a:spcPct val="0"/>
        </a:spcAft>
        <a:defRPr sz="4400">
          <a:solidFill>
            <a:schemeClr val="tx2"/>
          </a:solidFill>
          <a:latin typeface="Arial" charset="0"/>
        </a:defRPr>
      </a:lvl7pPr>
      <a:lvl8pPr marL="1371566" algn="ctr" rtl="0" fontAlgn="base">
        <a:spcBef>
          <a:spcPct val="0"/>
        </a:spcBef>
        <a:spcAft>
          <a:spcPct val="0"/>
        </a:spcAft>
        <a:defRPr sz="4400">
          <a:solidFill>
            <a:schemeClr val="tx2"/>
          </a:solidFill>
          <a:latin typeface="Arial" charset="0"/>
        </a:defRPr>
      </a:lvl8pPr>
      <a:lvl9pPr marL="1828754" algn="ctr" rtl="0" fontAlgn="base">
        <a:spcBef>
          <a:spcPct val="0"/>
        </a:spcBef>
        <a:spcAft>
          <a:spcPct val="0"/>
        </a:spcAft>
        <a:defRPr sz="4400">
          <a:solidFill>
            <a:schemeClr val="tx2"/>
          </a:solidFill>
          <a:latin typeface="Arial" charset="0"/>
        </a:defRPr>
      </a:lvl9pPr>
    </p:titleStyle>
    <p:bodyStyle>
      <a:lvl1pPr marL="342892" indent="-342892"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31" indent="-285743"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2972" indent="-228594"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160" indent="-228594"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348" indent="-228594"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537" indent="-228594" algn="l" rtl="0" fontAlgn="base">
        <a:spcBef>
          <a:spcPct val="20000"/>
        </a:spcBef>
        <a:spcAft>
          <a:spcPct val="0"/>
        </a:spcAft>
        <a:buChar char="»"/>
        <a:defRPr sz="2000">
          <a:solidFill>
            <a:schemeClr val="tx1"/>
          </a:solidFill>
          <a:latin typeface="+mn-lt"/>
        </a:defRPr>
      </a:lvl6pPr>
      <a:lvl7pPr marL="2971726" indent="-228594" algn="l" rtl="0" fontAlgn="base">
        <a:spcBef>
          <a:spcPct val="20000"/>
        </a:spcBef>
        <a:spcAft>
          <a:spcPct val="0"/>
        </a:spcAft>
        <a:buChar char="»"/>
        <a:defRPr sz="2000">
          <a:solidFill>
            <a:schemeClr val="tx1"/>
          </a:solidFill>
          <a:latin typeface="+mn-lt"/>
        </a:defRPr>
      </a:lvl7pPr>
      <a:lvl8pPr marL="3428915" indent="-228594" algn="l" rtl="0" fontAlgn="base">
        <a:spcBef>
          <a:spcPct val="20000"/>
        </a:spcBef>
        <a:spcAft>
          <a:spcPct val="0"/>
        </a:spcAft>
        <a:buChar char="»"/>
        <a:defRPr sz="2000">
          <a:solidFill>
            <a:schemeClr val="tx1"/>
          </a:solidFill>
          <a:latin typeface="+mn-lt"/>
        </a:defRPr>
      </a:lvl8pPr>
      <a:lvl9pPr marL="3886103" indent="-228594"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89.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89.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89.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94.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94.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94.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94.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94.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3.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3.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3.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3.xml"/></Relationships>
</file>

<file path=ppt/slides/_rels/slide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3.xml"/></Relationships>
</file>

<file path=ppt/slides/_rels/slide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3.xml"/></Relationships>
</file>

<file path=ppt/slides/_rels/slide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3.xml"/></Relationships>
</file>

<file path=ppt/slides/_rels/slide2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2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0.png"/><Relationship Id="rId1" Type="http://schemas.openxmlformats.org/officeDocument/2006/relationships/slideLayout" Target="../slideLayouts/slideLayout34.xml"/></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Layout" Target="../slideLayouts/slideLayout45.xml"/><Relationship Id="rId4" Type="http://schemas.openxmlformats.org/officeDocument/2006/relationships/image" Target="../media/image15.png"/></Relationships>
</file>

<file path=ppt/slides/_rels/slide3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3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7.xml"/></Relationships>
</file>

<file path=ppt/slides/_rels/slide4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79.xml"/></Relationships>
</file>

<file path=ppt/slides/_rels/slide4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4.xml"/></Relationships>
</file>

<file path=ppt/slides/_rels/slide4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4.xml"/></Relationships>
</file>

<file path=ppt/slides/_rels/slide4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4.xml"/></Relationships>
</file>

<file path=ppt/slides/_rels/slide4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4.xml"/></Relationships>
</file>

<file path=ppt/slides/_rels/slide4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4.xml"/></Relationships>
</file>

<file path=ppt/slides/_rels/slide4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0.png"/><Relationship Id="rId1" Type="http://schemas.openxmlformats.org/officeDocument/2006/relationships/slideLayout" Target="../slideLayouts/slideLayout34.xml"/></Relationships>
</file>

<file path=ppt/slides/_rels/slide4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4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8.xml"/></Relationships>
</file>

<file path=ppt/slides/_rels/slide5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90550"/>
            <a:ext cx="4174917" cy="4572000"/>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4400" y="1371600"/>
            <a:ext cx="3089910" cy="3486150"/>
          </a:xfrm>
          <a:prstGeom prst="rect">
            <a:avLst/>
          </a:prstGeom>
        </p:spPr>
      </p:pic>
      <p:sp>
        <p:nvSpPr>
          <p:cNvPr id="11" name="TextBox 10"/>
          <p:cNvSpPr txBox="1"/>
          <p:nvPr/>
        </p:nvSpPr>
        <p:spPr>
          <a:xfrm>
            <a:off x="3352800" y="271781"/>
            <a:ext cx="5529594" cy="584775"/>
          </a:xfrm>
          <a:prstGeom prst="rect">
            <a:avLst/>
          </a:prstGeom>
          <a:noFill/>
        </p:spPr>
        <p:txBody>
          <a:bodyPr wrap="square" lIns="91436" tIns="45718" rIns="91436" bIns="45718" rtlCol="0">
            <a:spAutoFit/>
          </a:bodyPr>
          <a:lstStyle/>
          <a:p>
            <a:pPr algn="ctr"/>
            <a:r>
              <a:rPr lang="en-US"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THÁNH LỄ </a:t>
            </a:r>
            <a:r>
              <a:rPr lang="en-US"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HÔN PHỐI</a:t>
            </a:r>
            <a:endParaRPr lang="en-US"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10000" y="2343150"/>
            <a:ext cx="4953000" cy="2734056"/>
          </a:xfrm>
          <a:prstGeom prst="rect">
            <a:avLst/>
          </a:prstGeom>
        </p:spPr>
      </p:pic>
      <p:pic>
        <p:nvPicPr>
          <p:cNvPr id="15" name="Picture 1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715000" y="2410976"/>
            <a:ext cx="1123950" cy="1123950"/>
          </a:xfrm>
          <a:prstGeom prst="rect">
            <a:avLst/>
          </a:prstGeom>
        </p:spPr>
      </p:pic>
    </p:spTree>
    <p:extLst>
      <p:ext uri="{BB962C8B-B14F-4D97-AF65-F5344CB8AC3E}">
        <p14:creationId xmlns:p14="http://schemas.microsoft.com/office/powerpoint/2010/main" val="19166402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3399"/>
                </a:solidFill>
                <a:effectLst/>
                <a:latin typeface="+mj-lt"/>
              </a:rPr>
              <a:t/>
            </a:r>
            <a:br>
              <a:rPr lang="en-US">
                <a:solidFill>
                  <a:srgbClr val="003399"/>
                </a:solidFill>
                <a:effectLst/>
                <a:latin typeface="+mj-lt"/>
              </a:rPr>
            </a:br>
            <a:endParaRPr lang="en-US">
              <a:solidFill>
                <a:srgbClr val="003399"/>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1">
              <a:solidFill>
                <a:srgbClr val="FF0000"/>
              </a:solidFill>
              <a:effectLst/>
              <a:latin typeface="+mj-lt"/>
              <a:cs typeface="Times New Roman" panose="02020603050405020304" pitchFamily="18" charset="0"/>
            </a:endParaRPr>
          </a:p>
          <a:p>
            <a:pPr eaLnBrk="1" hangingPunct="1">
              <a:lnSpc>
                <a:spcPct val="150000"/>
              </a:lnSpc>
            </a:pPr>
            <a:r>
              <a:rPr lang="en-US" sz="7200" b="1">
                <a:solidFill>
                  <a:srgbClr val="FF0000"/>
                </a:solidFill>
                <a:effectLst/>
                <a:latin typeface="+mj-lt"/>
                <a:cs typeface="Times New Roman" panose="02020603050405020304" pitchFamily="18" charset="0"/>
              </a:rPr>
              <a:t>KINH VINH DANH</a:t>
            </a:r>
            <a:endParaRPr lang="vi-VN" sz="7200" b="1">
              <a:solidFill>
                <a:srgbClr val="FF00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24680832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3399"/>
                </a:solidFill>
                <a:effectLst/>
                <a:latin typeface="+mj-lt"/>
              </a:rPr>
              <a:t/>
            </a:r>
            <a:br>
              <a:rPr lang="en-US">
                <a:solidFill>
                  <a:srgbClr val="003399"/>
                </a:solidFill>
                <a:effectLst/>
                <a:latin typeface="+mj-lt"/>
              </a:rPr>
            </a:br>
            <a:endParaRPr lang="en-US">
              <a:solidFill>
                <a:srgbClr val="003399"/>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l" eaLnBrk="1" hangingPunct="1">
              <a:lnSpc>
                <a:spcPct val="150000"/>
              </a:lnSpc>
            </a:pPr>
            <a:r>
              <a:rPr lang="en-US" sz="4000" b="1" u="sng" dirty="0" err="1">
                <a:solidFill>
                  <a:srgbClr val="FF0000"/>
                </a:solidFill>
                <a:effectLst/>
                <a:latin typeface="+mj-lt"/>
                <a:cs typeface="Times New Roman" panose="02020603050405020304" pitchFamily="18" charset="0"/>
              </a:rPr>
              <a:t>Chủ</a:t>
            </a:r>
            <a:r>
              <a:rPr lang="en-US" sz="4000" b="1" u="sng" dirty="0">
                <a:solidFill>
                  <a:srgbClr val="FF0000"/>
                </a:solidFill>
                <a:effectLst/>
                <a:latin typeface="+mj-lt"/>
                <a:cs typeface="Times New Roman" panose="02020603050405020304" pitchFamily="18" charset="0"/>
              </a:rPr>
              <a:t> </a:t>
            </a:r>
            <a:r>
              <a:rPr lang="en-US" sz="4000" b="1" u="sng" dirty="0" err="1">
                <a:solidFill>
                  <a:srgbClr val="FF0000"/>
                </a:solidFill>
                <a:effectLst/>
                <a:latin typeface="+mj-lt"/>
                <a:cs typeface="Times New Roman" panose="02020603050405020304" pitchFamily="18" charset="0"/>
              </a:rPr>
              <a:t>tế</a:t>
            </a:r>
            <a:r>
              <a:rPr lang="en-US" sz="4000" b="1" u="sng" dirty="0">
                <a:solidFill>
                  <a:srgbClr val="FF0000"/>
                </a:solidFill>
                <a:effectLst/>
                <a:latin typeface="+mj-lt"/>
                <a:cs typeface="Times New Roman" panose="02020603050405020304" pitchFamily="18" charset="0"/>
              </a:rPr>
              <a:t>:</a:t>
            </a:r>
            <a:r>
              <a:rPr lang="en-US" sz="4000" b="1" dirty="0">
                <a:solidFill>
                  <a:srgbClr val="FF0000"/>
                </a:solidFill>
                <a:effectLst/>
                <a:latin typeface="+mj-lt"/>
                <a:cs typeface="Times New Roman" panose="02020603050405020304" pitchFamily="18" charset="0"/>
              </a:rPr>
              <a:t> </a:t>
            </a:r>
            <a:r>
              <a:rPr lang="en-US" sz="5400" b="1" i="1" dirty="0" err="1">
                <a:solidFill>
                  <a:srgbClr val="FF0000"/>
                </a:solidFill>
                <a:effectLst/>
                <a:latin typeface="+mj-lt"/>
                <a:cs typeface="Times New Roman" panose="02020603050405020304" pitchFamily="18" charset="0"/>
              </a:rPr>
              <a:t>Vinh</a:t>
            </a:r>
            <a:r>
              <a:rPr lang="en-US" sz="5400" b="1" i="1" dirty="0">
                <a:solidFill>
                  <a:srgbClr val="FF0000"/>
                </a:solidFill>
                <a:effectLst/>
                <a:latin typeface="+mj-lt"/>
                <a:cs typeface="Times New Roman" panose="02020603050405020304" pitchFamily="18" charset="0"/>
              </a:rPr>
              <a:t> </a:t>
            </a:r>
            <a:r>
              <a:rPr lang="en-US" sz="5400" b="1" i="1" dirty="0" err="1">
                <a:solidFill>
                  <a:srgbClr val="FF0000"/>
                </a:solidFill>
                <a:effectLst/>
                <a:latin typeface="+mj-lt"/>
                <a:cs typeface="Times New Roman" panose="02020603050405020304" pitchFamily="18" charset="0"/>
              </a:rPr>
              <a:t>danh</a:t>
            </a:r>
            <a:r>
              <a:rPr lang="en-US" sz="5400" b="1" i="1" dirty="0">
                <a:solidFill>
                  <a:srgbClr val="FF0000"/>
                </a:solidFill>
                <a:effectLst/>
                <a:latin typeface="+mj-lt"/>
                <a:cs typeface="Times New Roman" panose="02020603050405020304" pitchFamily="18" charset="0"/>
              </a:rPr>
              <a:t> </a:t>
            </a:r>
            <a:r>
              <a:rPr lang="en-US" sz="5400" b="1" i="1" dirty="0" err="1">
                <a:solidFill>
                  <a:srgbClr val="FF0000"/>
                </a:solidFill>
                <a:effectLst/>
                <a:latin typeface="+mj-lt"/>
                <a:cs typeface="Times New Roman" panose="02020603050405020304" pitchFamily="18" charset="0"/>
              </a:rPr>
              <a:t>Thiên</a:t>
            </a:r>
            <a:r>
              <a:rPr lang="en-US" sz="5400" b="1" i="1" dirty="0">
                <a:solidFill>
                  <a:srgbClr val="FF0000"/>
                </a:solidFill>
                <a:effectLst/>
                <a:latin typeface="+mj-lt"/>
                <a:cs typeface="Times New Roman" panose="02020603050405020304" pitchFamily="18" charset="0"/>
              </a:rPr>
              <a:t> </a:t>
            </a:r>
            <a:r>
              <a:rPr lang="en-US" sz="5400" b="1" i="1" dirty="0" err="1">
                <a:solidFill>
                  <a:srgbClr val="FF0000"/>
                </a:solidFill>
                <a:effectLst/>
                <a:latin typeface="+mj-lt"/>
                <a:cs typeface="Times New Roman" panose="02020603050405020304" pitchFamily="18" charset="0"/>
              </a:rPr>
              <a:t>Chúa</a:t>
            </a:r>
            <a:r>
              <a:rPr lang="en-US" sz="5400" b="1" i="1" dirty="0">
                <a:solidFill>
                  <a:srgbClr val="FF0000"/>
                </a:solidFill>
                <a:effectLst/>
                <a:latin typeface="+mj-lt"/>
                <a:cs typeface="Times New Roman" panose="02020603050405020304" pitchFamily="18" charset="0"/>
              </a:rPr>
              <a:t> </a:t>
            </a:r>
            <a:r>
              <a:rPr lang="en-US" sz="5400" b="1" i="1" dirty="0" err="1">
                <a:solidFill>
                  <a:srgbClr val="FF0000"/>
                </a:solidFill>
                <a:effectLst/>
                <a:latin typeface="+mj-lt"/>
                <a:cs typeface="Times New Roman" panose="02020603050405020304" pitchFamily="18" charset="0"/>
              </a:rPr>
              <a:t>trên</a:t>
            </a:r>
            <a:r>
              <a:rPr lang="en-US" sz="5400" b="1" i="1" dirty="0">
                <a:solidFill>
                  <a:srgbClr val="FF0000"/>
                </a:solidFill>
                <a:effectLst/>
                <a:latin typeface="+mj-lt"/>
                <a:cs typeface="Times New Roman" panose="02020603050405020304" pitchFamily="18" charset="0"/>
              </a:rPr>
              <a:t> </a:t>
            </a:r>
            <a:r>
              <a:rPr lang="en-US" sz="5400" b="1" i="1" dirty="0" err="1">
                <a:solidFill>
                  <a:srgbClr val="FF0000"/>
                </a:solidFill>
                <a:effectLst/>
                <a:latin typeface="+mj-lt"/>
                <a:cs typeface="Times New Roman" panose="02020603050405020304" pitchFamily="18" charset="0"/>
              </a:rPr>
              <a:t>các</a:t>
            </a:r>
            <a:r>
              <a:rPr lang="en-US" sz="5400" b="1" i="1" dirty="0">
                <a:solidFill>
                  <a:srgbClr val="FF0000"/>
                </a:solidFill>
                <a:effectLst/>
                <a:latin typeface="+mj-lt"/>
                <a:cs typeface="Times New Roman" panose="02020603050405020304" pitchFamily="18" charset="0"/>
              </a:rPr>
              <a:t> </a:t>
            </a:r>
            <a:r>
              <a:rPr lang="en-US" sz="5400" b="1" i="1" dirty="0" err="1">
                <a:solidFill>
                  <a:srgbClr val="FF0000"/>
                </a:solidFill>
                <a:effectLst/>
                <a:latin typeface="+mj-lt"/>
                <a:cs typeface="Times New Roman" panose="02020603050405020304" pitchFamily="18" charset="0"/>
              </a:rPr>
              <a:t>tầng</a:t>
            </a:r>
            <a:r>
              <a:rPr lang="en-US" sz="5400" b="1" i="1" dirty="0">
                <a:solidFill>
                  <a:srgbClr val="FF0000"/>
                </a:solidFill>
                <a:effectLst/>
                <a:latin typeface="+mj-lt"/>
                <a:cs typeface="Times New Roman" panose="02020603050405020304" pitchFamily="18" charset="0"/>
              </a:rPr>
              <a:t> </a:t>
            </a:r>
            <a:r>
              <a:rPr lang="en-US" sz="5400" b="1" i="1" dirty="0" err="1">
                <a:solidFill>
                  <a:srgbClr val="FF0000"/>
                </a:solidFill>
                <a:effectLst/>
                <a:latin typeface="+mj-lt"/>
                <a:cs typeface="Times New Roman" panose="02020603050405020304" pitchFamily="18" charset="0"/>
              </a:rPr>
              <a:t>trời</a:t>
            </a:r>
            <a:r>
              <a:rPr lang="en-US" sz="5400" b="1" i="1" dirty="0">
                <a:solidFill>
                  <a:srgbClr val="FF0000"/>
                </a:solidFill>
                <a:effectLst/>
                <a:latin typeface="+mj-lt"/>
                <a:cs typeface="Times New Roman" panose="02020603050405020304" pitchFamily="18" charset="0"/>
              </a:rPr>
              <a:t>.</a:t>
            </a:r>
            <a:br>
              <a:rPr lang="en-US" sz="5400" b="1" i="1" dirty="0">
                <a:solidFill>
                  <a:srgbClr val="FF0000"/>
                </a:solidFill>
                <a:effectLst/>
                <a:latin typeface="+mj-lt"/>
                <a:cs typeface="Times New Roman" panose="02020603050405020304" pitchFamily="18" charset="0"/>
              </a:rPr>
            </a:br>
            <a:r>
              <a:rPr lang="vi-VN" sz="5400" b="1" u="sng" dirty="0">
                <a:solidFill>
                  <a:srgbClr val="FF0000"/>
                </a:solidFill>
                <a:effectLst/>
                <a:latin typeface="+mj-lt"/>
                <a:cs typeface="Times New Roman" panose="02020603050405020304" pitchFamily="18" charset="0"/>
              </a:rPr>
              <a:t>A+B:</a:t>
            </a:r>
            <a:r>
              <a:rPr lang="vi-VN" sz="5400" b="1" dirty="0">
                <a:solidFill>
                  <a:srgbClr val="003399"/>
                </a:solidFill>
                <a:effectLst/>
                <a:latin typeface="+mj-lt"/>
                <a:cs typeface="Times New Roman" panose="02020603050405020304" pitchFamily="18" charset="0"/>
              </a:rPr>
              <a:t> </a:t>
            </a:r>
            <a:r>
              <a:rPr lang="vi-VN" sz="5400" b="1" dirty="0">
                <a:solidFill>
                  <a:srgbClr val="000099"/>
                </a:solidFill>
                <a:effectLst/>
                <a:latin typeface="+mj-lt"/>
                <a:cs typeface="Times New Roman" panose="02020603050405020304" pitchFamily="18" charset="0"/>
              </a:rPr>
              <a:t>Và bình an dưới thế cho người thiện tâm</a:t>
            </a:r>
            <a:r>
              <a:rPr lang="en-US" sz="5400" b="1" dirty="0">
                <a:solidFill>
                  <a:srgbClr val="000099"/>
                </a:solidFill>
                <a:effectLst/>
                <a:latin typeface="+mj-lt"/>
                <a:cs typeface="Times New Roman" panose="02020603050405020304" pitchFamily="18" charset="0"/>
              </a:rPr>
              <a:t>.</a:t>
            </a:r>
            <a:endParaRPr lang="vi-VN" sz="5400" b="1" dirty="0">
              <a:solidFill>
                <a:srgbClr val="000099"/>
              </a:solidFill>
              <a:effectLst/>
              <a:latin typeface="+mj-lt"/>
              <a:cs typeface="Times New Roman" panose="02020603050405020304" pitchFamily="18" charset="0"/>
            </a:endParaRPr>
          </a:p>
        </p:txBody>
      </p:sp>
    </p:spTree>
    <p:extLst>
      <p:ext uri="{BB962C8B-B14F-4D97-AF65-F5344CB8AC3E}">
        <p14:creationId xmlns:p14="http://schemas.microsoft.com/office/powerpoint/2010/main" val="406466231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a:solidFill>
                  <a:srgbClr val="003399"/>
                </a:solidFill>
                <a:effectLst/>
                <a:latin typeface="+mj-lt"/>
              </a:rPr>
              <a:t/>
            </a:r>
            <a:br>
              <a:rPr lang="en-US">
                <a:solidFill>
                  <a:srgbClr val="003399"/>
                </a:solidFill>
                <a:effectLst/>
                <a:latin typeface="+mj-lt"/>
              </a:rPr>
            </a:br>
            <a:endParaRPr lang="en-US">
              <a:solidFill>
                <a:srgbClr val="003399"/>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l" eaLnBrk="1" hangingPunct="1">
              <a:lnSpc>
                <a:spcPct val="140000"/>
              </a:lnSpc>
            </a:pPr>
            <a:r>
              <a:rPr lang="en-US" sz="5000" b="1" u="sng" dirty="0">
                <a:solidFill>
                  <a:srgbClr val="FF0000"/>
                </a:solidFill>
                <a:effectLst/>
                <a:latin typeface="+mj-lt"/>
                <a:cs typeface="Times New Roman" panose="02020603050405020304" pitchFamily="18" charset="0"/>
              </a:rPr>
              <a:t>A:</a:t>
            </a:r>
            <a:r>
              <a:rPr lang="en-US" sz="5000" b="1" dirty="0">
                <a:solidFill>
                  <a:srgbClr val="003399"/>
                </a:solidFill>
                <a:effectLst/>
                <a:latin typeface="+mj-lt"/>
                <a:cs typeface="Times New Roman" panose="02020603050405020304" pitchFamily="18" charset="0"/>
              </a:rPr>
              <a:t> </a:t>
            </a:r>
            <a:r>
              <a:rPr lang="en-US" sz="5000" b="1" dirty="0" err="1">
                <a:solidFill>
                  <a:srgbClr val="000099"/>
                </a:solidFill>
                <a:effectLst/>
                <a:latin typeface="+mj-lt"/>
                <a:cs typeface="Times New Roman" panose="02020603050405020304" pitchFamily="18" charset="0"/>
              </a:rPr>
              <a:t>Chúng</a:t>
            </a:r>
            <a:r>
              <a:rPr lang="en-US" sz="5000" b="1" dirty="0">
                <a:solidFill>
                  <a:srgbClr val="000099"/>
                </a:solidFill>
                <a:effectLst/>
                <a:latin typeface="+mj-lt"/>
                <a:cs typeface="Times New Roman" panose="02020603050405020304" pitchFamily="18" charset="0"/>
              </a:rPr>
              <a:t> con </a:t>
            </a:r>
            <a:r>
              <a:rPr lang="en-US" sz="5000" b="1" dirty="0" err="1">
                <a:solidFill>
                  <a:srgbClr val="000099"/>
                </a:solidFill>
                <a:effectLst/>
                <a:latin typeface="+mj-lt"/>
                <a:cs typeface="Times New Roman" panose="02020603050405020304" pitchFamily="18" charset="0"/>
              </a:rPr>
              <a:t>ca</a:t>
            </a:r>
            <a:r>
              <a:rPr lang="en-US" sz="5000" b="1" dirty="0">
                <a:solidFill>
                  <a:srgbClr val="000099"/>
                </a:solidFill>
                <a:effectLst/>
                <a:latin typeface="+mj-lt"/>
                <a:cs typeface="Times New Roman" panose="02020603050405020304" pitchFamily="18" charset="0"/>
              </a:rPr>
              <a:t> </a:t>
            </a:r>
            <a:r>
              <a:rPr lang="en-US" sz="5000" b="1" dirty="0" err="1">
                <a:solidFill>
                  <a:srgbClr val="000099"/>
                </a:solidFill>
                <a:effectLst/>
                <a:latin typeface="+mj-lt"/>
                <a:cs typeface="Times New Roman" panose="02020603050405020304" pitchFamily="18" charset="0"/>
              </a:rPr>
              <a:t>ngợi</a:t>
            </a:r>
            <a:r>
              <a:rPr lang="en-US" sz="5000" b="1" dirty="0">
                <a:solidFill>
                  <a:srgbClr val="000099"/>
                </a:solidFill>
                <a:effectLst/>
                <a:latin typeface="+mj-lt"/>
                <a:cs typeface="Times New Roman" panose="02020603050405020304" pitchFamily="18" charset="0"/>
              </a:rPr>
              <a:t> </a:t>
            </a:r>
            <a:r>
              <a:rPr lang="en-US" sz="5000" b="1" dirty="0" err="1">
                <a:solidFill>
                  <a:srgbClr val="000099"/>
                </a:solidFill>
                <a:effectLst/>
                <a:latin typeface="+mj-lt"/>
                <a:cs typeface="Times New Roman" panose="02020603050405020304" pitchFamily="18" charset="0"/>
              </a:rPr>
              <a:t>Chúa</a:t>
            </a:r>
            <a:r>
              <a:rPr lang="en-US" sz="5000" b="1" dirty="0">
                <a:solidFill>
                  <a:srgbClr val="002060"/>
                </a:solidFill>
                <a:effectLst/>
                <a:latin typeface="+mj-lt"/>
                <a:cs typeface="Times New Roman" panose="02020603050405020304" pitchFamily="18" charset="0"/>
              </a:rPr>
              <a:t>.</a:t>
            </a:r>
          </a:p>
          <a:p>
            <a:pPr algn="l" eaLnBrk="1" hangingPunct="1">
              <a:lnSpc>
                <a:spcPct val="140000"/>
              </a:lnSpc>
            </a:pPr>
            <a:r>
              <a:rPr lang="en-US" sz="5000" b="1" u="sng" dirty="0">
                <a:solidFill>
                  <a:srgbClr val="FF0000"/>
                </a:solidFill>
                <a:effectLst/>
                <a:latin typeface="+mj-lt"/>
                <a:cs typeface="Times New Roman" panose="02020603050405020304" pitchFamily="18" charset="0"/>
              </a:rPr>
              <a:t>B:</a:t>
            </a:r>
            <a:r>
              <a:rPr lang="en-US" sz="5000" b="1" dirty="0">
                <a:solidFill>
                  <a:srgbClr val="003399"/>
                </a:solidFill>
                <a:effectLst/>
                <a:latin typeface="+mj-lt"/>
                <a:cs typeface="Times New Roman" panose="02020603050405020304" pitchFamily="18" charset="0"/>
              </a:rPr>
              <a:t> </a:t>
            </a:r>
            <a:r>
              <a:rPr lang="en-US" sz="5000" b="1" dirty="0" err="1">
                <a:solidFill>
                  <a:srgbClr val="000099"/>
                </a:solidFill>
                <a:effectLst/>
                <a:latin typeface="+mj-lt"/>
                <a:cs typeface="Times New Roman" panose="02020603050405020304" pitchFamily="18" charset="0"/>
              </a:rPr>
              <a:t>Chúng</a:t>
            </a:r>
            <a:r>
              <a:rPr lang="en-US" sz="5000" b="1" dirty="0">
                <a:solidFill>
                  <a:srgbClr val="000099"/>
                </a:solidFill>
                <a:effectLst/>
                <a:latin typeface="+mj-lt"/>
                <a:cs typeface="Times New Roman" panose="02020603050405020304" pitchFamily="18" charset="0"/>
              </a:rPr>
              <a:t> con </a:t>
            </a:r>
            <a:r>
              <a:rPr lang="en-US" sz="5000" b="1" dirty="0" err="1">
                <a:solidFill>
                  <a:srgbClr val="000099"/>
                </a:solidFill>
                <a:effectLst/>
                <a:latin typeface="+mj-lt"/>
                <a:cs typeface="Times New Roman" panose="02020603050405020304" pitchFamily="18" charset="0"/>
              </a:rPr>
              <a:t>chúc</a:t>
            </a:r>
            <a:r>
              <a:rPr lang="en-US" sz="5000" b="1" dirty="0">
                <a:solidFill>
                  <a:srgbClr val="000099"/>
                </a:solidFill>
                <a:effectLst/>
                <a:latin typeface="+mj-lt"/>
                <a:cs typeface="Times New Roman" panose="02020603050405020304" pitchFamily="18" charset="0"/>
              </a:rPr>
              <a:t> </a:t>
            </a:r>
            <a:r>
              <a:rPr lang="en-US" sz="5000" b="1" dirty="0" err="1">
                <a:solidFill>
                  <a:srgbClr val="000099"/>
                </a:solidFill>
                <a:effectLst/>
                <a:latin typeface="+mj-lt"/>
                <a:cs typeface="Times New Roman" panose="02020603050405020304" pitchFamily="18" charset="0"/>
              </a:rPr>
              <a:t>tụng</a:t>
            </a:r>
            <a:r>
              <a:rPr lang="en-US" sz="5000" b="1" dirty="0">
                <a:solidFill>
                  <a:srgbClr val="000099"/>
                </a:solidFill>
                <a:effectLst/>
                <a:latin typeface="+mj-lt"/>
                <a:cs typeface="Times New Roman" panose="02020603050405020304" pitchFamily="18" charset="0"/>
              </a:rPr>
              <a:t> </a:t>
            </a:r>
            <a:r>
              <a:rPr lang="en-US" sz="5000" b="1" dirty="0" err="1">
                <a:solidFill>
                  <a:srgbClr val="000099"/>
                </a:solidFill>
                <a:effectLst/>
                <a:latin typeface="+mj-lt"/>
                <a:cs typeface="Times New Roman" panose="02020603050405020304" pitchFamily="18" charset="0"/>
              </a:rPr>
              <a:t>Chúa</a:t>
            </a:r>
            <a:r>
              <a:rPr lang="en-US" sz="5000" b="1" dirty="0">
                <a:solidFill>
                  <a:srgbClr val="000099"/>
                </a:solidFill>
                <a:effectLst/>
                <a:latin typeface="+mj-lt"/>
                <a:cs typeface="Times New Roman" panose="02020603050405020304" pitchFamily="18" charset="0"/>
              </a:rPr>
              <a:t>. </a:t>
            </a:r>
            <a:br>
              <a:rPr lang="en-US" sz="5000" b="1" dirty="0">
                <a:solidFill>
                  <a:srgbClr val="000099"/>
                </a:solidFill>
                <a:effectLst/>
                <a:latin typeface="+mj-lt"/>
                <a:cs typeface="Times New Roman" panose="02020603050405020304" pitchFamily="18" charset="0"/>
              </a:rPr>
            </a:br>
            <a:r>
              <a:rPr lang="en-US" sz="5000" b="1" u="sng" dirty="0">
                <a:solidFill>
                  <a:srgbClr val="FF0000"/>
                </a:solidFill>
                <a:effectLst/>
                <a:latin typeface="+mj-lt"/>
                <a:cs typeface="Times New Roman" panose="02020603050405020304" pitchFamily="18" charset="0"/>
              </a:rPr>
              <a:t>A:</a:t>
            </a:r>
            <a:r>
              <a:rPr lang="en-US" sz="5000" b="1" dirty="0">
                <a:solidFill>
                  <a:srgbClr val="003399"/>
                </a:solidFill>
                <a:effectLst/>
                <a:latin typeface="+mj-lt"/>
                <a:cs typeface="Times New Roman" panose="02020603050405020304" pitchFamily="18" charset="0"/>
              </a:rPr>
              <a:t> </a:t>
            </a:r>
            <a:r>
              <a:rPr lang="en-US" sz="5000" b="1" dirty="0" err="1">
                <a:solidFill>
                  <a:srgbClr val="000099"/>
                </a:solidFill>
                <a:effectLst/>
                <a:latin typeface="+mj-lt"/>
                <a:cs typeface="Times New Roman" panose="02020603050405020304" pitchFamily="18" charset="0"/>
              </a:rPr>
              <a:t>Chúng</a:t>
            </a:r>
            <a:r>
              <a:rPr lang="en-US" sz="5000" b="1" dirty="0">
                <a:solidFill>
                  <a:srgbClr val="000099"/>
                </a:solidFill>
                <a:effectLst/>
                <a:latin typeface="+mj-lt"/>
                <a:cs typeface="Times New Roman" panose="02020603050405020304" pitchFamily="18" charset="0"/>
              </a:rPr>
              <a:t> con </a:t>
            </a:r>
            <a:r>
              <a:rPr lang="en-US" sz="5000" b="1" dirty="0" err="1">
                <a:solidFill>
                  <a:srgbClr val="000099"/>
                </a:solidFill>
                <a:effectLst/>
                <a:latin typeface="+mj-lt"/>
                <a:cs typeface="Times New Roman" panose="02020603050405020304" pitchFamily="18" charset="0"/>
              </a:rPr>
              <a:t>thờ</a:t>
            </a:r>
            <a:r>
              <a:rPr lang="en-US" sz="5000" b="1" dirty="0">
                <a:solidFill>
                  <a:srgbClr val="000099"/>
                </a:solidFill>
                <a:effectLst/>
                <a:latin typeface="+mj-lt"/>
                <a:cs typeface="Times New Roman" panose="02020603050405020304" pitchFamily="18" charset="0"/>
              </a:rPr>
              <a:t> </a:t>
            </a:r>
            <a:r>
              <a:rPr lang="en-US" sz="5000" b="1" dirty="0" err="1">
                <a:solidFill>
                  <a:srgbClr val="000099"/>
                </a:solidFill>
                <a:effectLst/>
                <a:latin typeface="+mj-lt"/>
                <a:cs typeface="Times New Roman" panose="02020603050405020304" pitchFamily="18" charset="0"/>
              </a:rPr>
              <a:t>lạy</a:t>
            </a:r>
            <a:r>
              <a:rPr lang="en-US" sz="5000" b="1" dirty="0">
                <a:solidFill>
                  <a:srgbClr val="000099"/>
                </a:solidFill>
                <a:effectLst/>
                <a:latin typeface="+mj-lt"/>
                <a:cs typeface="Times New Roman" panose="02020603050405020304" pitchFamily="18" charset="0"/>
              </a:rPr>
              <a:t> </a:t>
            </a:r>
            <a:r>
              <a:rPr lang="en-US" sz="5000" b="1" dirty="0" err="1">
                <a:solidFill>
                  <a:srgbClr val="000099"/>
                </a:solidFill>
                <a:effectLst/>
                <a:latin typeface="+mj-lt"/>
                <a:cs typeface="Times New Roman" panose="02020603050405020304" pitchFamily="18" charset="0"/>
              </a:rPr>
              <a:t>Chúa</a:t>
            </a:r>
            <a:r>
              <a:rPr lang="en-US" sz="5000" b="1" dirty="0">
                <a:solidFill>
                  <a:srgbClr val="000099"/>
                </a:solidFill>
                <a:effectLst/>
                <a:latin typeface="+mj-lt"/>
                <a:cs typeface="Times New Roman" panose="02020603050405020304" pitchFamily="18" charset="0"/>
              </a:rPr>
              <a:t>. </a:t>
            </a:r>
          </a:p>
          <a:p>
            <a:pPr algn="l" eaLnBrk="1" hangingPunct="1">
              <a:lnSpc>
                <a:spcPct val="140000"/>
              </a:lnSpc>
            </a:pPr>
            <a:r>
              <a:rPr lang="en-US" sz="5000" b="1" u="sng" dirty="0">
                <a:solidFill>
                  <a:srgbClr val="FF0000"/>
                </a:solidFill>
                <a:effectLst/>
                <a:latin typeface="+mj-lt"/>
                <a:cs typeface="Times New Roman" panose="02020603050405020304" pitchFamily="18" charset="0"/>
              </a:rPr>
              <a:t>B:</a:t>
            </a:r>
            <a:r>
              <a:rPr lang="en-US" sz="5000" b="1" dirty="0">
                <a:solidFill>
                  <a:srgbClr val="003399"/>
                </a:solidFill>
                <a:effectLst/>
                <a:latin typeface="+mj-lt"/>
                <a:cs typeface="Times New Roman" panose="02020603050405020304" pitchFamily="18" charset="0"/>
              </a:rPr>
              <a:t> </a:t>
            </a:r>
            <a:r>
              <a:rPr lang="en-US" sz="5000" b="1" dirty="0" err="1">
                <a:solidFill>
                  <a:srgbClr val="000099"/>
                </a:solidFill>
                <a:effectLst/>
                <a:latin typeface="+mj-lt"/>
                <a:cs typeface="Times New Roman" panose="02020603050405020304" pitchFamily="18" charset="0"/>
              </a:rPr>
              <a:t>Chúng</a:t>
            </a:r>
            <a:r>
              <a:rPr lang="en-US" sz="5000" b="1" dirty="0">
                <a:solidFill>
                  <a:srgbClr val="000099"/>
                </a:solidFill>
                <a:effectLst/>
                <a:latin typeface="+mj-lt"/>
                <a:cs typeface="Times New Roman" panose="02020603050405020304" pitchFamily="18" charset="0"/>
              </a:rPr>
              <a:t> con </a:t>
            </a:r>
            <a:r>
              <a:rPr lang="en-US" sz="5000" b="1" dirty="0" err="1">
                <a:solidFill>
                  <a:srgbClr val="000099"/>
                </a:solidFill>
                <a:effectLst/>
                <a:latin typeface="+mj-lt"/>
                <a:cs typeface="Times New Roman" panose="02020603050405020304" pitchFamily="18" charset="0"/>
              </a:rPr>
              <a:t>tôn</a:t>
            </a:r>
            <a:r>
              <a:rPr lang="en-US" sz="5000" b="1" dirty="0">
                <a:solidFill>
                  <a:srgbClr val="000099"/>
                </a:solidFill>
                <a:effectLst/>
                <a:latin typeface="+mj-lt"/>
                <a:cs typeface="Times New Roman" panose="02020603050405020304" pitchFamily="18" charset="0"/>
              </a:rPr>
              <a:t> </a:t>
            </a:r>
            <a:r>
              <a:rPr lang="en-US" sz="5000" b="1" dirty="0" err="1">
                <a:solidFill>
                  <a:srgbClr val="000099"/>
                </a:solidFill>
                <a:effectLst/>
                <a:latin typeface="+mj-lt"/>
                <a:cs typeface="Times New Roman" panose="02020603050405020304" pitchFamily="18" charset="0"/>
              </a:rPr>
              <a:t>vinh</a:t>
            </a:r>
            <a:r>
              <a:rPr lang="en-US" sz="5000" b="1" dirty="0">
                <a:solidFill>
                  <a:srgbClr val="000099"/>
                </a:solidFill>
                <a:effectLst/>
                <a:latin typeface="+mj-lt"/>
                <a:cs typeface="Times New Roman" panose="02020603050405020304" pitchFamily="18" charset="0"/>
              </a:rPr>
              <a:t> </a:t>
            </a:r>
            <a:r>
              <a:rPr lang="en-US" sz="5000" b="1" dirty="0" err="1">
                <a:solidFill>
                  <a:srgbClr val="000099"/>
                </a:solidFill>
                <a:effectLst/>
                <a:latin typeface="+mj-lt"/>
                <a:cs typeface="Times New Roman" panose="02020603050405020304" pitchFamily="18" charset="0"/>
              </a:rPr>
              <a:t>Chúa</a:t>
            </a:r>
            <a:r>
              <a:rPr lang="en-US" sz="5000" b="1" dirty="0">
                <a:solidFill>
                  <a:srgbClr val="000099"/>
                </a:solidFill>
                <a:effectLst/>
                <a:latin typeface="+mj-lt"/>
                <a:cs typeface="Times New Roman" panose="02020603050405020304" pitchFamily="18" charset="0"/>
              </a:rPr>
              <a:t>.</a:t>
            </a:r>
          </a:p>
        </p:txBody>
      </p:sp>
    </p:spTree>
    <p:extLst>
      <p:ext uri="{BB962C8B-B14F-4D97-AF65-F5344CB8AC3E}">
        <p14:creationId xmlns:p14="http://schemas.microsoft.com/office/powerpoint/2010/main" val="23813676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a:solidFill>
                  <a:srgbClr val="003399"/>
                </a:solidFill>
                <a:effectLst/>
                <a:latin typeface="+mj-lt"/>
              </a:rPr>
              <a:t/>
            </a:r>
            <a:br>
              <a:rPr lang="en-US" sz="4000">
                <a:solidFill>
                  <a:srgbClr val="003399"/>
                </a:solidFill>
                <a:effectLst/>
                <a:latin typeface="+mj-lt"/>
              </a:rPr>
            </a:br>
            <a:endParaRPr lang="en-US" sz="4000">
              <a:solidFill>
                <a:srgbClr val="003399"/>
              </a:solidFill>
              <a:effectLst/>
              <a:latin typeface="+mj-lt"/>
            </a:endParaRPr>
          </a:p>
        </p:txBody>
      </p:sp>
      <p:sp>
        <p:nvSpPr>
          <p:cNvPr id="82947" name="Rectangle 3"/>
          <p:cNvSpPr>
            <a:spLocks noGrp="1" noChangeArrowheads="1"/>
          </p:cNvSpPr>
          <p:nvPr>
            <p:ph type="body" idx="1"/>
          </p:nvPr>
        </p:nvSpPr>
        <p:spPr>
          <a:xfrm>
            <a:off x="0" y="-171450"/>
            <a:ext cx="9144000" cy="5314950"/>
          </a:xfrm>
        </p:spPr>
        <p:txBody>
          <a:bodyPr/>
          <a:lstStyle/>
          <a:p>
            <a:pPr marL="0" indent="0" algn="just" eaLnBrk="1" hangingPunct="1">
              <a:lnSpc>
                <a:spcPct val="140000"/>
              </a:lnSpc>
              <a:buNone/>
            </a:pPr>
            <a:r>
              <a:rPr lang="en-US" sz="4800" b="1" u="sng" dirty="0">
                <a:solidFill>
                  <a:srgbClr val="FF0000"/>
                </a:solidFill>
                <a:effectLst/>
                <a:latin typeface="+mj-lt"/>
                <a:cs typeface="Times New Roman" panose="02020603050405020304" pitchFamily="18" charset="0"/>
              </a:rPr>
              <a:t>A:</a:t>
            </a:r>
            <a:r>
              <a:rPr lang="en-US" sz="4800" b="1" dirty="0">
                <a:solidFill>
                  <a:srgbClr val="003399"/>
                </a:solidFill>
                <a:effectLst/>
                <a:latin typeface="+mj-lt"/>
                <a:cs typeface="Times New Roman" panose="02020603050405020304" pitchFamily="18" charset="0"/>
              </a:rPr>
              <a:t> </a:t>
            </a:r>
            <a:r>
              <a:rPr lang="en-US" sz="5000" b="1" dirty="0" err="1">
                <a:solidFill>
                  <a:srgbClr val="000099"/>
                </a:solidFill>
                <a:latin typeface="+mj-lt"/>
                <a:cs typeface="Times New Roman" panose="02020603050405020304" pitchFamily="18" charset="0"/>
              </a:rPr>
              <a:t>Chúng</a:t>
            </a:r>
            <a:r>
              <a:rPr lang="en-US" sz="5000" b="1" dirty="0">
                <a:solidFill>
                  <a:srgbClr val="000099"/>
                </a:solidFill>
                <a:latin typeface="+mj-lt"/>
                <a:cs typeface="Times New Roman" panose="02020603050405020304" pitchFamily="18" charset="0"/>
              </a:rPr>
              <a:t> con </a:t>
            </a:r>
            <a:r>
              <a:rPr lang="en-US" sz="5000" b="1" dirty="0" err="1">
                <a:solidFill>
                  <a:srgbClr val="000099"/>
                </a:solidFill>
                <a:latin typeface="+mj-lt"/>
                <a:cs typeface="Times New Roman" panose="02020603050405020304" pitchFamily="18" charset="0"/>
              </a:rPr>
              <a:t>cảm</a:t>
            </a:r>
            <a:r>
              <a:rPr lang="en-US" sz="5000" b="1" dirty="0">
                <a:solidFill>
                  <a:srgbClr val="000099"/>
                </a:solidFill>
                <a:latin typeface="+mj-lt"/>
                <a:cs typeface="Times New Roman" panose="02020603050405020304" pitchFamily="18" charset="0"/>
              </a:rPr>
              <a:t> </a:t>
            </a:r>
            <a:r>
              <a:rPr lang="en-US" sz="5000" b="1" dirty="0" err="1">
                <a:solidFill>
                  <a:srgbClr val="000099"/>
                </a:solidFill>
                <a:latin typeface="+mj-lt"/>
                <a:cs typeface="Times New Roman" panose="02020603050405020304" pitchFamily="18" charset="0"/>
              </a:rPr>
              <a:t>tạ</a:t>
            </a:r>
            <a:r>
              <a:rPr lang="en-US" sz="5000" b="1" dirty="0">
                <a:solidFill>
                  <a:srgbClr val="000099"/>
                </a:solidFill>
                <a:latin typeface="+mj-lt"/>
                <a:cs typeface="Times New Roman" panose="02020603050405020304" pitchFamily="18" charset="0"/>
              </a:rPr>
              <a:t> </a:t>
            </a:r>
            <a:r>
              <a:rPr lang="en-US" sz="5000" b="1" dirty="0" err="1">
                <a:solidFill>
                  <a:srgbClr val="000099"/>
                </a:solidFill>
                <a:latin typeface="+mj-lt"/>
                <a:cs typeface="Times New Roman" panose="02020603050405020304" pitchFamily="18" charset="0"/>
              </a:rPr>
              <a:t>Chúa</a:t>
            </a:r>
            <a:r>
              <a:rPr lang="en-US" sz="5000" b="1" dirty="0">
                <a:solidFill>
                  <a:srgbClr val="000099"/>
                </a:solidFill>
                <a:latin typeface="+mj-lt"/>
                <a:cs typeface="Times New Roman" panose="02020603050405020304" pitchFamily="18" charset="0"/>
              </a:rPr>
              <a:t> </a:t>
            </a:r>
            <a:r>
              <a:rPr lang="en-US" sz="5000" b="1" dirty="0" err="1">
                <a:solidFill>
                  <a:srgbClr val="000099"/>
                </a:solidFill>
                <a:latin typeface="+mj-lt"/>
                <a:cs typeface="Times New Roman" panose="02020603050405020304" pitchFamily="18" charset="0"/>
              </a:rPr>
              <a:t>vì</a:t>
            </a:r>
            <a:r>
              <a:rPr lang="en-US" sz="5000" b="1" dirty="0">
                <a:solidFill>
                  <a:srgbClr val="000099"/>
                </a:solidFill>
                <a:latin typeface="+mj-lt"/>
                <a:cs typeface="Times New Roman" panose="02020603050405020304" pitchFamily="18" charset="0"/>
              </a:rPr>
              <a:t> </a:t>
            </a:r>
            <a:r>
              <a:rPr lang="en-US" sz="5000" b="1" dirty="0" err="1">
                <a:solidFill>
                  <a:srgbClr val="000099"/>
                </a:solidFill>
                <a:latin typeface="+mj-lt"/>
                <a:cs typeface="Times New Roman" panose="02020603050405020304" pitchFamily="18" charset="0"/>
              </a:rPr>
              <a:t>vinh</a:t>
            </a:r>
            <a:r>
              <a:rPr lang="en-US" sz="5000" b="1" dirty="0">
                <a:solidFill>
                  <a:srgbClr val="000099"/>
                </a:solidFill>
                <a:latin typeface="+mj-lt"/>
                <a:cs typeface="Times New Roman" panose="02020603050405020304" pitchFamily="18" charset="0"/>
              </a:rPr>
              <a:t> </a:t>
            </a:r>
            <a:r>
              <a:rPr lang="en-US" sz="5000" b="1" dirty="0" err="1">
                <a:solidFill>
                  <a:srgbClr val="000099"/>
                </a:solidFill>
                <a:latin typeface="+mj-lt"/>
                <a:cs typeface="Times New Roman" panose="02020603050405020304" pitchFamily="18" charset="0"/>
              </a:rPr>
              <a:t>quang</a:t>
            </a:r>
            <a:r>
              <a:rPr lang="en-US" sz="5000" b="1" dirty="0">
                <a:solidFill>
                  <a:srgbClr val="000099"/>
                </a:solidFill>
                <a:latin typeface="+mj-lt"/>
                <a:cs typeface="Times New Roman" panose="02020603050405020304" pitchFamily="18" charset="0"/>
              </a:rPr>
              <a:t> </a:t>
            </a:r>
            <a:r>
              <a:rPr lang="en-US" sz="5000" b="1" dirty="0" err="1">
                <a:solidFill>
                  <a:srgbClr val="000099"/>
                </a:solidFill>
                <a:latin typeface="+mj-lt"/>
                <a:cs typeface="Times New Roman" panose="02020603050405020304" pitchFamily="18" charset="0"/>
              </a:rPr>
              <a:t>cao</a:t>
            </a:r>
            <a:r>
              <a:rPr lang="en-US" sz="5000" b="1" dirty="0">
                <a:solidFill>
                  <a:srgbClr val="000099"/>
                </a:solidFill>
                <a:latin typeface="+mj-lt"/>
                <a:cs typeface="Times New Roman" panose="02020603050405020304" pitchFamily="18" charset="0"/>
              </a:rPr>
              <a:t> </a:t>
            </a:r>
            <a:r>
              <a:rPr lang="en-US" sz="5000" b="1" dirty="0" err="1">
                <a:solidFill>
                  <a:srgbClr val="000099"/>
                </a:solidFill>
                <a:latin typeface="+mj-lt"/>
                <a:cs typeface="Times New Roman" panose="02020603050405020304" pitchFamily="18" charset="0"/>
              </a:rPr>
              <a:t>cả</a:t>
            </a:r>
            <a:r>
              <a:rPr lang="en-US" sz="5000" b="1" dirty="0">
                <a:solidFill>
                  <a:srgbClr val="000099"/>
                </a:solidFill>
                <a:latin typeface="+mj-lt"/>
                <a:cs typeface="Times New Roman" panose="02020603050405020304" pitchFamily="18" charset="0"/>
              </a:rPr>
              <a:t> </a:t>
            </a:r>
            <a:r>
              <a:rPr lang="en-US" sz="5000" b="1" dirty="0" err="1">
                <a:solidFill>
                  <a:srgbClr val="000099"/>
                </a:solidFill>
                <a:latin typeface="+mj-lt"/>
                <a:cs typeface="Times New Roman" panose="02020603050405020304" pitchFamily="18" charset="0"/>
              </a:rPr>
              <a:t>Chúa</a:t>
            </a:r>
            <a:r>
              <a:rPr lang="en-US" sz="5000" b="1" dirty="0">
                <a:solidFill>
                  <a:srgbClr val="000099"/>
                </a:solidFill>
                <a:latin typeface="+mj-lt"/>
                <a:cs typeface="Times New Roman" panose="02020603050405020304" pitchFamily="18" charset="0"/>
              </a:rPr>
              <a:t>.</a:t>
            </a:r>
          </a:p>
          <a:p>
            <a:pPr marL="0" indent="0" algn="just" eaLnBrk="1" hangingPunct="1">
              <a:lnSpc>
                <a:spcPct val="140000"/>
              </a:lnSpc>
              <a:buNone/>
            </a:pPr>
            <a:r>
              <a:rPr lang="vi-VN" sz="4800" b="1" u="sng" dirty="0">
                <a:solidFill>
                  <a:srgbClr val="FF0000"/>
                </a:solidFill>
                <a:effectLst/>
                <a:latin typeface="+mj-lt"/>
                <a:cs typeface="Times New Roman" panose="02020603050405020304" pitchFamily="18" charset="0"/>
              </a:rPr>
              <a:t>B:</a:t>
            </a:r>
            <a:r>
              <a:rPr lang="vi-VN" sz="4800" b="1" dirty="0">
                <a:solidFill>
                  <a:srgbClr val="003399"/>
                </a:solidFill>
                <a:effectLst/>
                <a:latin typeface="+mj-lt"/>
                <a:cs typeface="Times New Roman" panose="02020603050405020304" pitchFamily="18" charset="0"/>
              </a:rPr>
              <a:t> </a:t>
            </a:r>
            <a:r>
              <a:rPr lang="vi-VN" sz="5000" b="1" dirty="0">
                <a:solidFill>
                  <a:srgbClr val="000099"/>
                </a:solidFill>
                <a:latin typeface="+mj-lt"/>
                <a:cs typeface="Times New Roman" panose="02020603050405020304" pitchFamily="18" charset="0"/>
              </a:rPr>
              <a:t>Lạy </a:t>
            </a:r>
            <a:r>
              <a:rPr lang="vi-VN" sz="5000" b="1" dirty="0" smtClean="0">
                <a:solidFill>
                  <a:srgbClr val="000099"/>
                </a:solidFill>
                <a:latin typeface="+mj-lt"/>
                <a:cs typeface="Times New Roman" panose="02020603050405020304" pitchFamily="18" charset="0"/>
              </a:rPr>
              <a:t>Chúa </a:t>
            </a:r>
            <a:r>
              <a:rPr lang="vi-VN" sz="5000" b="1" dirty="0">
                <a:solidFill>
                  <a:srgbClr val="000099"/>
                </a:solidFill>
                <a:latin typeface="+mj-lt"/>
                <a:cs typeface="Times New Roman" panose="02020603050405020304" pitchFamily="18" charset="0"/>
              </a:rPr>
              <a:t>là Thiên Chúa, là Vua trên trời, </a:t>
            </a:r>
            <a:r>
              <a:rPr lang="vi-VN" sz="5000" b="1" dirty="0" smtClean="0">
                <a:solidFill>
                  <a:srgbClr val="000099"/>
                </a:solidFill>
                <a:latin typeface="+mj-lt"/>
                <a:cs typeface="Times New Roman" panose="02020603050405020304" pitchFamily="18" charset="0"/>
              </a:rPr>
              <a:t>là </a:t>
            </a:r>
            <a:r>
              <a:rPr lang="vi-VN" sz="5000" b="1" dirty="0">
                <a:solidFill>
                  <a:srgbClr val="000099"/>
                </a:solidFill>
                <a:latin typeface="+mj-lt"/>
                <a:cs typeface="Times New Roman" panose="02020603050405020304" pitchFamily="18" charset="0"/>
              </a:rPr>
              <a:t>Chúa Cha toàn năng.</a:t>
            </a:r>
          </a:p>
        </p:txBody>
      </p:sp>
    </p:spTree>
    <p:extLst>
      <p:ext uri="{BB962C8B-B14F-4D97-AF65-F5344CB8AC3E}">
        <p14:creationId xmlns:p14="http://schemas.microsoft.com/office/powerpoint/2010/main" val="233627974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a:solidFill>
                  <a:srgbClr val="003399"/>
                </a:solidFill>
                <a:effectLst/>
                <a:latin typeface="+mj-lt"/>
              </a:rPr>
              <a:t/>
            </a:r>
            <a:br>
              <a:rPr lang="en-US" sz="4000">
                <a:solidFill>
                  <a:srgbClr val="003399"/>
                </a:solidFill>
                <a:effectLst/>
                <a:latin typeface="+mj-lt"/>
              </a:rPr>
            </a:br>
            <a:endParaRPr lang="en-US" sz="4000">
              <a:solidFill>
                <a:srgbClr val="003399"/>
              </a:solidFill>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None/>
            </a:pPr>
            <a:r>
              <a:rPr lang="en-US" sz="4800" b="1" u="sng" dirty="0">
                <a:solidFill>
                  <a:srgbClr val="FF0000"/>
                </a:solidFill>
                <a:effectLst/>
                <a:latin typeface="+mj-lt"/>
                <a:cs typeface="Times New Roman" panose="02020603050405020304" pitchFamily="18" charset="0"/>
              </a:rPr>
              <a:t>A:</a:t>
            </a:r>
            <a:r>
              <a:rPr lang="en-US" sz="4800" b="1" dirty="0">
                <a:solidFill>
                  <a:srgbClr val="003399"/>
                </a:solidFill>
                <a:effectLst/>
                <a:latin typeface="+mj-lt"/>
                <a:cs typeface="Times New Roman" panose="02020603050405020304" pitchFamily="18" charset="0"/>
              </a:rPr>
              <a:t> </a:t>
            </a:r>
            <a:r>
              <a:rPr lang="en-US" sz="4800" b="1" dirty="0" err="1">
                <a:solidFill>
                  <a:srgbClr val="000099"/>
                </a:solidFill>
                <a:latin typeface="+mj-lt"/>
                <a:cs typeface="Times New Roman" panose="02020603050405020304" pitchFamily="18" charset="0"/>
              </a:rPr>
              <a:t>Lạy</a:t>
            </a:r>
            <a:r>
              <a:rPr lang="en-US" sz="4800" b="1" dirty="0">
                <a:solidFill>
                  <a:srgbClr val="000099"/>
                </a:solidFill>
                <a:latin typeface="+mj-lt"/>
                <a:cs typeface="Times New Roman" panose="02020603050405020304" pitchFamily="18" charset="0"/>
              </a:rPr>
              <a:t> con </a:t>
            </a:r>
            <a:r>
              <a:rPr lang="en-US" sz="4800" b="1" dirty="0" err="1">
                <a:solidFill>
                  <a:srgbClr val="000099"/>
                </a:solidFill>
                <a:latin typeface="+mj-lt"/>
                <a:cs typeface="Times New Roman" panose="02020603050405020304" pitchFamily="18" charset="0"/>
              </a:rPr>
              <a:t>một</a:t>
            </a:r>
            <a:r>
              <a:rPr lang="en-US" sz="4800" b="1" dirty="0">
                <a:solidFill>
                  <a:srgbClr val="000099"/>
                </a:solidFill>
                <a:latin typeface="+mj-lt"/>
                <a:cs typeface="Times New Roman" panose="02020603050405020304" pitchFamily="18" charset="0"/>
              </a:rPr>
              <a:t> </a:t>
            </a:r>
            <a:r>
              <a:rPr lang="en-US" sz="4800" b="1" dirty="0" err="1">
                <a:solidFill>
                  <a:srgbClr val="000099"/>
                </a:solidFill>
                <a:latin typeface="+mj-lt"/>
                <a:cs typeface="Times New Roman" panose="02020603050405020304" pitchFamily="18" charset="0"/>
              </a:rPr>
              <a:t>Thiên</a:t>
            </a:r>
            <a:r>
              <a:rPr lang="en-US" sz="4800" b="1" dirty="0">
                <a:solidFill>
                  <a:srgbClr val="000099"/>
                </a:solidFill>
                <a:latin typeface="+mj-lt"/>
                <a:cs typeface="Times New Roman" panose="02020603050405020304" pitchFamily="18" charset="0"/>
              </a:rPr>
              <a:t> </a:t>
            </a:r>
            <a:r>
              <a:rPr lang="en-US" sz="4800" b="1" dirty="0" err="1">
                <a:solidFill>
                  <a:srgbClr val="000099"/>
                </a:solidFill>
                <a:latin typeface="+mj-lt"/>
                <a:cs typeface="Times New Roman" panose="02020603050405020304" pitchFamily="18" charset="0"/>
              </a:rPr>
              <a:t>Chúa</a:t>
            </a:r>
            <a:r>
              <a:rPr lang="en-US" sz="4800" b="1" dirty="0">
                <a:solidFill>
                  <a:srgbClr val="000099"/>
                </a:solidFill>
                <a:latin typeface="+mj-lt"/>
                <a:cs typeface="Times New Roman" panose="02020603050405020304" pitchFamily="18" charset="0"/>
              </a:rPr>
              <a:t>,            </a:t>
            </a:r>
            <a:r>
              <a:rPr lang="en-US" sz="4800" b="1" dirty="0" err="1">
                <a:solidFill>
                  <a:srgbClr val="FF0000"/>
                </a:solidFill>
                <a:effectLst/>
                <a:latin typeface="+mj-lt"/>
                <a:cs typeface="Times New Roman" panose="02020603050405020304" pitchFamily="18" charset="0"/>
              </a:rPr>
              <a:t>Chúa</a:t>
            </a:r>
            <a:r>
              <a:rPr lang="en-US" sz="4800" b="1" dirty="0">
                <a:solidFill>
                  <a:srgbClr val="FF0000"/>
                </a:solidFill>
                <a:effectLst/>
                <a:latin typeface="+mj-lt"/>
                <a:cs typeface="Times New Roman" panose="02020603050405020304" pitchFamily="18" charset="0"/>
              </a:rPr>
              <a:t> </a:t>
            </a:r>
            <a:r>
              <a:rPr lang="en-US" sz="4800" b="1" dirty="0" err="1">
                <a:solidFill>
                  <a:srgbClr val="FF0000"/>
                </a:solidFill>
                <a:effectLst/>
                <a:latin typeface="+mj-lt"/>
                <a:cs typeface="Times New Roman" panose="02020603050405020304" pitchFamily="18" charset="0"/>
              </a:rPr>
              <a:t>Giêsu</a:t>
            </a:r>
            <a:r>
              <a:rPr lang="en-US" sz="4800" b="1" dirty="0">
                <a:solidFill>
                  <a:srgbClr val="FF0000"/>
                </a:solidFill>
                <a:effectLst/>
                <a:latin typeface="+mj-lt"/>
                <a:cs typeface="Times New Roman" panose="02020603050405020304" pitchFamily="18" charset="0"/>
              </a:rPr>
              <a:t> </a:t>
            </a:r>
            <a:r>
              <a:rPr lang="en-US" sz="4800" b="1" dirty="0" err="1">
                <a:solidFill>
                  <a:srgbClr val="FF0000"/>
                </a:solidFill>
                <a:effectLst/>
                <a:latin typeface="+mj-lt"/>
                <a:cs typeface="Times New Roman" panose="02020603050405020304" pitchFamily="18" charset="0"/>
              </a:rPr>
              <a:t>Kitô</a:t>
            </a:r>
            <a:r>
              <a:rPr lang="en-US" sz="4800" b="1" dirty="0">
                <a:solidFill>
                  <a:srgbClr val="FF0000"/>
                </a:solidFill>
                <a:effectLst/>
                <a:latin typeface="+mj-lt"/>
                <a:cs typeface="Times New Roman" panose="02020603050405020304" pitchFamily="18" charset="0"/>
              </a:rPr>
              <a:t>.</a:t>
            </a:r>
          </a:p>
          <a:p>
            <a:pPr marL="0" indent="0" algn="just" eaLnBrk="1" hangingPunct="1">
              <a:lnSpc>
                <a:spcPct val="145000"/>
              </a:lnSpc>
              <a:buNone/>
            </a:pPr>
            <a:r>
              <a:rPr lang="vi-VN" sz="4800" b="1" u="sng" dirty="0">
                <a:solidFill>
                  <a:srgbClr val="FF0000"/>
                </a:solidFill>
                <a:effectLst/>
                <a:latin typeface="+mj-lt"/>
                <a:cs typeface="Times New Roman" panose="02020603050405020304" pitchFamily="18" charset="0"/>
              </a:rPr>
              <a:t>B:</a:t>
            </a:r>
            <a:r>
              <a:rPr lang="vi-VN" sz="4800" b="1" dirty="0">
                <a:solidFill>
                  <a:srgbClr val="003399"/>
                </a:solidFill>
                <a:effectLst/>
                <a:latin typeface="+mj-lt"/>
                <a:cs typeface="Times New Roman" panose="02020603050405020304" pitchFamily="18" charset="0"/>
              </a:rPr>
              <a:t> </a:t>
            </a:r>
            <a:r>
              <a:rPr lang="vi-VN" sz="4800" b="1" dirty="0">
                <a:solidFill>
                  <a:srgbClr val="000099"/>
                </a:solidFill>
                <a:latin typeface="+mj-lt"/>
                <a:cs typeface="Times New Roman" panose="02020603050405020304" pitchFamily="18" charset="0"/>
              </a:rPr>
              <a:t>Lạy Chúa là Thiên Chúa, là Chiên Thiên Chúa là Con Đức Chúa Cha.</a:t>
            </a:r>
          </a:p>
        </p:txBody>
      </p:sp>
    </p:spTree>
    <p:extLst>
      <p:ext uri="{BB962C8B-B14F-4D97-AF65-F5344CB8AC3E}">
        <p14:creationId xmlns:p14="http://schemas.microsoft.com/office/powerpoint/2010/main" val="10884182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a:solidFill>
                  <a:srgbClr val="003399"/>
                </a:solidFill>
                <a:effectLst/>
                <a:latin typeface="+mj-lt"/>
              </a:rPr>
              <a:t/>
            </a:r>
            <a:br>
              <a:rPr lang="en-US" sz="4000">
                <a:solidFill>
                  <a:srgbClr val="003399"/>
                </a:solidFill>
                <a:effectLst/>
                <a:latin typeface="+mj-lt"/>
              </a:rPr>
            </a:br>
            <a:endParaRPr lang="en-US" sz="4000">
              <a:solidFill>
                <a:srgbClr val="003399"/>
              </a:solidFill>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None/>
            </a:pPr>
            <a:r>
              <a:rPr lang="en-US" sz="5400" b="1" u="sng" dirty="0">
                <a:solidFill>
                  <a:srgbClr val="FF0000"/>
                </a:solidFill>
                <a:effectLst/>
                <a:latin typeface="+mj-lt"/>
                <a:cs typeface="Times New Roman" panose="02020603050405020304" pitchFamily="18" charset="0"/>
              </a:rPr>
              <a:t>A:</a:t>
            </a:r>
            <a:r>
              <a:rPr lang="en-US" sz="5400" b="1" dirty="0">
                <a:solidFill>
                  <a:srgbClr val="003399"/>
                </a:solidFill>
                <a:effectLst/>
                <a:latin typeface="+mj-lt"/>
                <a:cs typeface="Times New Roman" panose="02020603050405020304" pitchFamily="18" charset="0"/>
              </a:rPr>
              <a:t> </a:t>
            </a:r>
            <a:r>
              <a:rPr lang="en-US" sz="5400" b="1" dirty="0" err="1">
                <a:solidFill>
                  <a:srgbClr val="000099"/>
                </a:solidFill>
                <a:effectLst/>
                <a:latin typeface="+mj-lt"/>
                <a:cs typeface="Times New Roman" panose="02020603050405020304" pitchFamily="18" charset="0"/>
              </a:rPr>
              <a:t>Chúa</a:t>
            </a:r>
            <a:r>
              <a:rPr lang="en-US" sz="5400" b="1" dirty="0">
                <a:solidFill>
                  <a:srgbClr val="000099"/>
                </a:solidFill>
                <a:effectLst/>
                <a:latin typeface="+mj-lt"/>
                <a:cs typeface="Times New Roman" panose="02020603050405020304" pitchFamily="18" charset="0"/>
              </a:rPr>
              <a:t> </a:t>
            </a:r>
            <a:r>
              <a:rPr lang="en-US" sz="5400" b="1" dirty="0" err="1">
                <a:solidFill>
                  <a:srgbClr val="000099"/>
                </a:solidFill>
                <a:effectLst/>
                <a:latin typeface="+mj-lt"/>
                <a:cs typeface="Times New Roman" panose="02020603050405020304" pitchFamily="18" charset="0"/>
              </a:rPr>
              <a:t>xóa</a:t>
            </a:r>
            <a:r>
              <a:rPr lang="en-US" sz="5400" b="1" dirty="0">
                <a:solidFill>
                  <a:srgbClr val="000099"/>
                </a:solidFill>
                <a:effectLst/>
                <a:latin typeface="+mj-lt"/>
                <a:cs typeface="Times New Roman" panose="02020603050405020304" pitchFamily="18" charset="0"/>
              </a:rPr>
              <a:t> </a:t>
            </a:r>
            <a:r>
              <a:rPr lang="en-US" sz="5400" b="1" dirty="0" err="1">
                <a:solidFill>
                  <a:srgbClr val="000099"/>
                </a:solidFill>
                <a:effectLst/>
                <a:latin typeface="+mj-lt"/>
                <a:cs typeface="Times New Roman" panose="02020603050405020304" pitchFamily="18" charset="0"/>
              </a:rPr>
              <a:t>tội</a:t>
            </a:r>
            <a:r>
              <a:rPr lang="en-US" sz="5400" b="1" dirty="0">
                <a:solidFill>
                  <a:srgbClr val="000099"/>
                </a:solidFill>
                <a:effectLst/>
                <a:latin typeface="+mj-lt"/>
                <a:cs typeface="Times New Roman" panose="02020603050405020304" pitchFamily="18" charset="0"/>
              </a:rPr>
              <a:t> </a:t>
            </a:r>
            <a:r>
              <a:rPr lang="en-US" sz="5400" b="1" dirty="0" err="1">
                <a:solidFill>
                  <a:srgbClr val="000099"/>
                </a:solidFill>
                <a:effectLst/>
                <a:latin typeface="+mj-lt"/>
                <a:cs typeface="Times New Roman" panose="02020603050405020304" pitchFamily="18" charset="0"/>
              </a:rPr>
              <a:t>trần</a:t>
            </a:r>
            <a:r>
              <a:rPr lang="en-US" sz="5400" b="1" dirty="0">
                <a:solidFill>
                  <a:srgbClr val="000099"/>
                </a:solidFill>
                <a:effectLst/>
                <a:latin typeface="+mj-lt"/>
                <a:cs typeface="Times New Roman" panose="02020603050405020304" pitchFamily="18" charset="0"/>
              </a:rPr>
              <a:t> </a:t>
            </a:r>
            <a:r>
              <a:rPr lang="en-US" sz="5400" b="1" dirty="0" err="1">
                <a:solidFill>
                  <a:srgbClr val="000099"/>
                </a:solidFill>
                <a:effectLst/>
                <a:latin typeface="+mj-lt"/>
                <a:cs typeface="Times New Roman" panose="02020603050405020304" pitchFamily="18" charset="0"/>
              </a:rPr>
              <a:t>gian</a:t>
            </a:r>
            <a:r>
              <a:rPr lang="en-US" sz="5400" b="1" dirty="0">
                <a:solidFill>
                  <a:srgbClr val="000099"/>
                </a:solidFill>
                <a:effectLst/>
                <a:latin typeface="+mj-lt"/>
                <a:cs typeface="Times New Roman" panose="02020603050405020304" pitchFamily="18" charset="0"/>
              </a:rPr>
              <a:t>, </a:t>
            </a:r>
            <a:r>
              <a:rPr lang="en-US" sz="5400" b="1" dirty="0" err="1">
                <a:solidFill>
                  <a:srgbClr val="000099"/>
                </a:solidFill>
                <a:effectLst/>
                <a:latin typeface="+mj-lt"/>
                <a:cs typeface="Times New Roman" panose="02020603050405020304" pitchFamily="18" charset="0"/>
              </a:rPr>
              <a:t>xin</a:t>
            </a:r>
            <a:r>
              <a:rPr lang="en-US" sz="5400" b="1" dirty="0">
                <a:solidFill>
                  <a:srgbClr val="000099"/>
                </a:solidFill>
                <a:effectLst/>
                <a:latin typeface="+mj-lt"/>
                <a:cs typeface="Times New Roman" panose="02020603050405020304" pitchFamily="18" charset="0"/>
              </a:rPr>
              <a:t> </a:t>
            </a:r>
            <a:r>
              <a:rPr lang="en-US" sz="5400" b="1" dirty="0" err="1">
                <a:solidFill>
                  <a:srgbClr val="000099"/>
                </a:solidFill>
                <a:effectLst/>
                <a:latin typeface="+mj-lt"/>
                <a:cs typeface="Times New Roman" panose="02020603050405020304" pitchFamily="18" charset="0"/>
              </a:rPr>
              <a:t>thương</a:t>
            </a:r>
            <a:r>
              <a:rPr lang="en-US" sz="5400" b="1" dirty="0">
                <a:solidFill>
                  <a:srgbClr val="000099"/>
                </a:solidFill>
                <a:effectLst/>
                <a:latin typeface="+mj-lt"/>
                <a:cs typeface="Times New Roman" panose="02020603050405020304" pitchFamily="18" charset="0"/>
              </a:rPr>
              <a:t> </a:t>
            </a:r>
            <a:r>
              <a:rPr lang="en-US" sz="5400" b="1" dirty="0" err="1">
                <a:solidFill>
                  <a:srgbClr val="000099"/>
                </a:solidFill>
                <a:effectLst/>
                <a:latin typeface="+mj-lt"/>
                <a:cs typeface="Times New Roman" panose="02020603050405020304" pitchFamily="18" charset="0"/>
              </a:rPr>
              <a:t>xót</a:t>
            </a:r>
            <a:r>
              <a:rPr lang="en-US" sz="5400" b="1" dirty="0">
                <a:solidFill>
                  <a:srgbClr val="000099"/>
                </a:solidFill>
                <a:effectLst/>
                <a:latin typeface="+mj-lt"/>
                <a:cs typeface="Times New Roman" panose="02020603050405020304" pitchFamily="18" charset="0"/>
              </a:rPr>
              <a:t> </a:t>
            </a:r>
            <a:r>
              <a:rPr lang="en-US" sz="5400" b="1" dirty="0" err="1">
                <a:solidFill>
                  <a:srgbClr val="000099"/>
                </a:solidFill>
                <a:effectLst/>
                <a:latin typeface="+mj-lt"/>
                <a:cs typeface="Times New Roman" panose="02020603050405020304" pitchFamily="18" charset="0"/>
              </a:rPr>
              <a:t>chúng</a:t>
            </a:r>
            <a:r>
              <a:rPr lang="en-US" sz="5400" b="1" dirty="0">
                <a:solidFill>
                  <a:srgbClr val="000099"/>
                </a:solidFill>
                <a:effectLst/>
                <a:latin typeface="+mj-lt"/>
                <a:cs typeface="Times New Roman" panose="02020603050405020304" pitchFamily="18" charset="0"/>
              </a:rPr>
              <a:t> con.</a:t>
            </a:r>
          </a:p>
          <a:p>
            <a:pPr marL="0" indent="0" algn="just" eaLnBrk="1" hangingPunct="1">
              <a:lnSpc>
                <a:spcPct val="145000"/>
              </a:lnSpc>
              <a:buNone/>
            </a:pPr>
            <a:r>
              <a:rPr lang="en-US" sz="5400" b="1" u="sng" dirty="0">
                <a:solidFill>
                  <a:srgbClr val="FF0000"/>
                </a:solidFill>
                <a:effectLst/>
                <a:latin typeface="+mj-lt"/>
                <a:cs typeface="Times New Roman" panose="02020603050405020304" pitchFamily="18" charset="0"/>
              </a:rPr>
              <a:t>B:</a:t>
            </a:r>
            <a:r>
              <a:rPr lang="en-US" sz="5400" b="1" dirty="0">
                <a:solidFill>
                  <a:srgbClr val="003399"/>
                </a:solidFill>
                <a:effectLst/>
                <a:latin typeface="+mj-lt"/>
                <a:cs typeface="Times New Roman" panose="02020603050405020304" pitchFamily="18" charset="0"/>
              </a:rPr>
              <a:t> </a:t>
            </a:r>
            <a:r>
              <a:rPr lang="en-US" sz="5400" b="1" dirty="0" err="1">
                <a:solidFill>
                  <a:srgbClr val="000099"/>
                </a:solidFill>
                <a:effectLst/>
                <a:latin typeface="+mj-lt"/>
                <a:cs typeface="Times New Roman" panose="02020603050405020304" pitchFamily="18" charset="0"/>
              </a:rPr>
              <a:t>Chúa</a:t>
            </a:r>
            <a:r>
              <a:rPr lang="en-US" sz="5400" b="1" dirty="0">
                <a:solidFill>
                  <a:srgbClr val="000099"/>
                </a:solidFill>
                <a:effectLst/>
                <a:latin typeface="+mj-lt"/>
                <a:cs typeface="Times New Roman" panose="02020603050405020304" pitchFamily="18" charset="0"/>
              </a:rPr>
              <a:t> </a:t>
            </a:r>
            <a:r>
              <a:rPr lang="en-US" sz="5400" b="1" dirty="0" err="1">
                <a:solidFill>
                  <a:srgbClr val="000099"/>
                </a:solidFill>
                <a:effectLst/>
                <a:latin typeface="+mj-lt"/>
                <a:cs typeface="Times New Roman" panose="02020603050405020304" pitchFamily="18" charset="0"/>
              </a:rPr>
              <a:t>xóa</a:t>
            </a:r>
            <a:r>
              <a:rPr lang="en-US" sz="5400" b="1" dirty="0">
                <a:solidFill>
                  <a:srgbClr val="000099"/>
                </a:solidFill>
                <a:effectLst/>
                <a:latin typeface="+mj-lt"/>
                <a:cs typeface="Times New Roman" panose="02020603050405020304" pitchFamily="18" charset="0"/>
              </a:rPr>
              <a:t> </a:t>
            </a:r>
            <a:r>
              <a:rPr lang="en-US" sz="5400" b="1" dirty="0" err="1">
                <a:solidFill>
                  <a:srgbClr val="000099"/>
                </a:solidFill>
                <a:effectLst/>
                <a:latin typeface="+mj-lt"/>
                <a:cs typeface="Times New Roman" panose="02020603050405020304" pitchFamily="18" charset="0"/>
              </a:rPr>
              <a:t>tội</a:t>
            </a:r>
            <a:r>
              <a:rPr lang="en-US" sz="5400" b="1" dirty="0">
                <a:solidFill>
                  <a:srgbClr val="000099"/>
                </a:solidFill>
                <a:effectLst/>
                <a:latin typeface="+mj-lt"/>
                <a:cs typeface="Times New Roman" panose="02020603050405020304" pitchFamily="18" charset="0"/>
              </a:rPr>
              <a:t> </a:t>
            </a:r>
            <a:r>
              <a:rPr lang="en-US" sz="5400" b="1" dirty="0" err="1">
                <a:solidFill>
                  <a:srgbClr val="000099"/>
                </a:solidFill>
                <a:effectLst/>
                <a:latin typeface="+mj-lt"/>
                <a:cs typeface="Times New Roman" panose="02020603050405020304" pitchFamily="18" charset="0"/>
              </a:rPr>
              <a:t>trần</a:t>
            </a:r>
            <a:r>
              <a:rPr lang="en-US" sz="5400" b="1" dirty="0">
                <a:solidFill>
                  <a:srgbClr val="000099"/>
                </a:solidFill>
                <a:effectLst/>
                <a:latin typeface="+mj-lt"/>
                <a:cs typeface="Times New Roman" panose="02020603050405020304" pitchFamily="18" charset="0"/>
              </a:rPr>
              <a:t> </a:t>
            </a:r>
            <a:r>
              <a:rPr lang="en-US" sz="5400" b="1" dirty="0" err="1">
                <a:solidFill>
                  <a:srgbClr val="000099"/>
                </a:solidFill>
                <a:effectLst/>
                <a:latin typeface="+mj-lt"/>
                <a:cs typeface="Times New Roman" panose="02020603050405020304" pitchFamily="18" charset="0"/>
              </a:rPr>
              <a:t>gian</a:t>
            </a:r>
            <a:r>
              <a:rPr lang="en-US" sz="5400" b="1" dirty="0">
                <a:solidFill>
                  <a:srgbClr val="000099"/>
                </a:solidFill>
                <a:effectLst/>
                <a:latin typeface="+mj-lt"/>
                <a:cs typeface="Times New Roman" panose="02020603050405020304" pitchFamily="18" charset="0"/>
              </a:rPr>
              <a:t>, </a:t>
            </a:r>
            <a:r>
              <a:rPr lang="en-US" sz="5400" b="1" dirty="0" err="1">
                <a:solidFill>
                  <a:srgbClr val="000099"/>
                </a:solidFill>
                <a:effectLst/>
                <a:latin typeface="+mj-lt"/>
                <a:cs typeface="Times New Roman" panose="02020603050405020304" pitchFamily="18" charset="0"/>
              </a:rPr>
              <a:t>xin</a:t>
            </a:r>
            <a:r>
              <a:rPr lang="en-US" sz="5400" b="1" dirty="0">
                <a:solidFill>
                  <a:srgbClr val="000099"/>
                </a:solidFill>
                <a:effectLst/>
                <a:latin typeface="+mj-lt"/>
                <a:cs typeface="Times New Roman" panose="02020603050405020304" pitchFamily="18" charset="0"/>
              </a:rPr>
              <a:t> </a:t>
            </a:r>
            <a:r>
              <a:rPr lang="en-US" sz="5400" b="1" dirty="0" err="1">
                <a:solidFill>
                  <a:srgbClr val="000099"/>
                </a:solidFill>
                <a:effectLst/>
                <a:latin typeface="+mj-lt"/>
                <a:cs typeface="Times New Roman" panose="02020603050405020304" pitchFamily="18" charset="0"/>
              </a:rPr>
              <a:t>nhậm</a:t>
            </a:r>
            <a:r>
              <a:rPr lang="en-US" sz="5400" b="1" dirty="0">
                <a:solidFill>
                  <a:srgbClr val="000099"/>
                </a:solidFill>
                <a:effectLst/>
                <a:latin typeface="+mj-lt"/>
                <a:cs typeface="Times New Roman" panose="02020603050405020304" pitchFamily="18" charset="0"/>
              </a:rPr>
              <a:t> </a:t>
            </a:r>
            <a:r>
              <a:rPr lang="en-US" sz="5400" b="1" dirty="0" err="1">
                <a:solidFill>
                  <a:srgbClr val="000099"/>
                </a:solidFill>
                <a:effectLst/>
                <a:latin typeface="+mj-lt"/>
                <a:cs typeface="Times New Roman" panose="02020603050405020304" pitchFamily="18" charset="0"/>
              </a:rPr>
              <a:t>lời</a:t>
            </a:r>
            <a:r>
              <a:rPr lang="en-US" sz="5400" b="1" dirty="0">
                <a:solidFill>
                  <a:srgbClr val="000099"/>
                </a:solidFill>
                <a:effectLst/>
                <a:latin typeface="+mj-lt"/>
                <a:cs typeface="Times New Roman" panose="02020603050405020304" pitchFamily="18" charset="0"/>
              </a:rPr>
              <a:t> </a:t>
            </a:r>
            <a:r>
              <a:rPr lang="en-US" sz="5400" b="1" dirty="0" err="1">
                <a:solidFill>
                  <a:srgbClr val="000099"/>
                </a:solidFill>
                <a:effectLst/>
                <a:latin typeface="+mj-lt"/>
                <a:cs typeface="Times New Roman" panose="02020603050405020304" pitchFamily="18" charset="0"/>
              </a:rPr>
              <a:t>chúng</a:t>
            </a:r>
            <a:r>
              <a:rPr lang="en-US" sz="5400" b="1" dirty="0">
                <a:solidFill>
                  <a:srgbClr val="000099"/>
                </a:solidFill>
                <a:effectLst/>
                <a:latin typeface="+mj-lt"/>
                <a:cs typeface="Times New Roman" panose="02020603050405020304" pitchFamily="18" charset="0"/>
              </a:rPr>
              <a:t> con </a:t>
            </a:r>
            <a:r>
              <a:rPr lang="en-US" sz="5400" b="1" dirty="0" err="1">
                <a:solidFill>
                  <a:srgbClr val="000099"/>
                </a:solidFill>
                <a:effectLst/>
                <a:latin typeface="+mj-lt"/>
                <a:cs typeface="Times New Roman" panose="02020603050405020304" pitchFamily="18" charset="0"/>
              </a:rPr>
              <a:t>cầu</a:t>
            </a:r>
            <a:r>
              <a:rPr lang="en-US" sz="5400" b="1" dirty="0">
                <a:solidFill>
                  <a:srgbClr val="000099"/>
                </a:solidFill>
                <a:effectLst/>
                <a:latin typeface="+mj-lt"/>
                <a:cs typeface="Times New Roman" panose="02020603050405020304" pitchFamily="18" charset="0"/>
              </a:rPr>
              <a:t> </a:t>
            </a:r>
            <a:r>
              <a:rPr lang="en-US" sz="5400" b="1" dirty="0" err="1">
                <a:solidFill>
                  <a:srgbClr val="000099"/>
                </a:solidFill>
                <a:effectLst/>
                <a:latin typeface="+mj-lt"/>
                <a:cs typeface="Times New Roman" panose="02020603050405020304" pitchFamily="18" charset="0"/>
              </a:rPr>
              <a:t>khẩn</a:t>
            </a:r>
            <a:r>
              <a:rPr lang="en-US" sz="5400" b="1" dirty="0">
                <a:solidFill>
                  <a:srgbClr val="000099"/>
                </a:solidFill>
                <a:effectLst/>
                <a:latin typeface="+mj-lt"/>
                <a:cs typeface="Times New Roman" panose="02020603050405020304" pitchFamily="18" charset="0"/>
              </a:rPr>
              <a:t>.</a:t>
            </a:r>
          </a:p>
        </p:txBody>
      </p:sp>
    </p:spTree>
    <p:extLst>
      <p:ext uri="{BB962C8B-B14F-4D97-AF65-F5344CB8AC3E}">
        <p14:creationId xmlns:p14="http://schemas.microsoft.com/office/powerpoint/2010/main" val="403271614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a:solidFill>
                  <a:srgbClr val="003399"/>
                </a:solidFill>
                <a:effectLst/>
                <a:latin typeface="+mj-lt"/>
              </a:rPr>
              <a:t/>
            </a:r>
            <a:br>
              <a:rPr lang="en-US" sz="4000">
                <a:solidFill>
                  <a:srgbClr val="003399"/>
                </a:solidFill>
                <a:effectLst/>
                <a:latin typeface="+mj-lt"/>
              </a:rPr>
            </a:br>
            <a:endParaRPr lang="en-US" sz="4000">
              <a:solidFill>
                <a:srgbClr val="003399"/>
              </a:solidFill>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None/>
            </a:pPr>
            <a:r>
              <a:rPr lang="en-US" sz="4800" b="1" u="sng" dirty="0">
                <a:solidFill>
                  <a:srgbClr val="FF0000"/>
                </a:solidFill>
                <a:effectLst/>
                <a:latin typeface="+mj-lt"/>
                <a:cs typeface="Times New Roman" panose="02020603050405020304" pitchFamily="18" charset="0"/>
              </a:rPr>
              <a:t>A:</a:t>
            </a:r>
            <a:r>
              <a:rPr lang="en-US" sz="4800" b="1" dirty="0">
                <a:solidFill>
                  <a:srgbClr val="003399"/>
                </a:solidFill>
                <a:effectLst/>
                <a:latin typeface="+mj-lt"/>
                <a:cs typeface="Times New Roman" panose="02020603050405020304" pitchFamily="18" charset="0"/>
              </a:rPr>
              <a:t> </a:t>
            </a:r>
            <a:r>
              <a:rPr lang="en-US" sz="4800" b="1" dirty="0" err="1">
                <a:solidFill>
                  <a:srgbClr val="000099"/>
                </a:solidFill>
                <a:effectLst/>
                <a:latin typeface="+mj-lt"/>
                <a:cs typeface="Times New Roman" panose="02020603050405020304" pitchFamily="18" charset="0"/>
              </a:rPr>
              <a:t>Chúa</a:t>
            </a:r>
            <a:r>
              <a:rPr lang="en-US" sz="4800" b="1" dirty="0">
                <a:solidFill>
                  <a:srgbClr val="000099"/>
                </a:solidFill>
                <a:effectLst/>
                <a:latin typeface="+mj-lt"/>
                <a:cs typeface="Times New Roman" panose="02020603050405020304" pitchFamily="18" charset="0"/>
              </a:rPr>
              <a:t> </a:t>
            </a:r>
            <a:r>
              <a:rPr lang="en-US" sz="4800" b="1" dirty="0" err="1">
                <a:solidFill>
                  <a:srgbClr val="000099"/>
                </a:solidFill>
                <a:effectLst/>
                <a:latin typeface="+mj-lt"/>
                <a:cs typeface="Times New Roman" panose="02020603050405020304" pitchFamily="18" charset="0"/>
              </a:rPr>
              <a:t>ngự</a:t>
            </a:r>
            <a:r>
              <a:rPr lang="en-US" sz="4800" b="1" dirty="0">
                <a:solidFill>
                  <a:srgbClr val="000099"/>
                </a:solidFill>
                <a:effectLst/>
                <a:latin typeface="+mj-lt"/>
                <a:cs typeface="Times New Roman" panose="02020603050405020304" pitchFamily="18" charset="0"/>
              </a:rPr>
              <a:t> </a:t>
            </a:r>
            <a:r>
              <a:rPr lang="en-US" sz="4800" b="1" dirty="0" err="1">
                <a:solidFill>
                  <a:srgbClr val="000099"/>
                </a:solidFill>
                <a:effectLst/>
                <a:latin typeface="+mj-lt"/>
                <a:cs typeface="Times New Roman" panose="02020603050405020304" pitchFamily="18" charset="0"/>
              </a:rPr>
              <a:t>bên</a:t>
            </a:r>
            <a:r>
              <a:rPr lang="en-US" sz="4800" b="1" dirty="0">
                <a:solidFill>
                  <a:srgbClr val="000099"/>
                </a:solidFill>
                <a:effectLst/>
                <a:latin typeface="+mj-lt"/>
                <a:cs typeface="Times New Roman" panose="02020603050405020304" pitchFamily="18" charset="0"/>
              </a:rPr>
              <a:t> </a:t>
            </a:r>
            <a:r>
              <a:rPr lang="en-US" sz="4800" b="1" dirty="0" err="1">
                <a:solidFill>
                  <a:srgbClr val="000099"/>
                </a:solidFill>
                <a:effectLst/>
                <a:latin typeface="+mj-lt"/>
                <a:cs typeface="Times New Roman" panose="02020603050405020304" pitchFamily="18" charset="0"/>
              </a:rPr>
              <a:t>hữu</a:t>
            </a:r>
            <a:r>
              <a:rPr lang="en-US" sz="4800" b="1" dirty="0">
                <a:solidFill>
                  <a:srgbClr val="000099"/>
                </a:solidFill>
                <a:effectLst/>
                <a:latin typeface="+mj-lt"/>
                <a:cs typeface="Times New Roman" panose="02020603050405020304" pitchFamily="18" charset="0"/>
              </a:rPr>
              <a:t> </a:t>
            </a:r>
            <a:r>
              <a:rPr lang="en-US" sz="4800" b="1" dirty="0" err="1">
                <a:solidFill>
                  <a:srgbClr val="000099"/>
                </a:solidFill>
                <a:effectLst/>
                <a:latin typeface="+mj-lt"/>
                <a:cs typeface="Times New Roman" panose="02020603050405020304" pitchFamily="18" charset="0"/>
              </a:rPr>
              <a:t>Đức</a:t>
            </a:r>
            <a:r>
              <a:rPr lang="en-US" sz="4800" b="1" dirty="0">
                <a:solidFill>
                  <a:srgbClr val="000099"/>
                </a:solidFill>
                <a:effectLst/>
                <a:latin typeface="+mj-lt"/>
                <a:cs typeface="Times New Roman" panose="02020603050405020304" pitchFamily="18" charset="0"/>
              </a:rPr>
              <a:t> </a:t>
            </a:r>
            <a:r>
              <a:rPr lang="en-US" sz="4800" b="1" dirty="0" err="1">
                <a:solidFill>
                  <a:srgbClr val="000099"/>
                </a:solidFill>
                <a:effectLst/>
                <a:latin typeface="+mj-lt"/>
                <a:cs typeface="Times New Roman" panose="02020603050405020304" pitchFamily="18" charset="0"/>
              </a:rPr>
              <a:t>Chúa</a:t>
            </a:r>
            <a:r>
              <a:rPr lang="en-US" sz="4800" b="1" dirty="0">
                <a:solidFill>
                  <a:srgbClr val="000099"/>
                </a:solidFill>
                <a:effectLst/>
                <a:latin typeface="+mj-lt"/>
                <a:cs typeface="Times New Roman" panose="02020603050405020304" pitchFamily="18" charset="0"/>
              </a:rPr>
              <a:t> Cha, </a:t>
            </a:r>
            <a:r>
              <a:rPr lang="en-US" sz="4800" b="1" dirty="0" err="1">
                <a:solidFill>
                  <a:srgbClr val="000099"/>
                </a:solidFill>
                <a:effectLst/>
                <a:latin typeface="+mj-lt"/>
                <a:cs typeface="Times New Roman" panose="02020603050405020304" pitchFamily="18" charset="0"/>
              </a:rPr>
              <a:t>xin</a:t>
            </a:r>
            <a:r>
              <a:rPr lang="en-US" sz="4800" b="1" dirty="0">
                <a:solidFill>
                  <a:srgbClr val="000099"/>
                </a:solidFill>
                <a:effectLst/>
                <a:latin typeface="+mj-lt"/>
                <a:cs typeface="Times New Roman" panose="02020603050405020304" pitchFamily="18" charset="0"/>
              </a:rPr>
              <a:t> </a:t>
            </a:r>
            <a:r>
              <a:rPr lang="en-US" sz="4800" b="1" dirty="0" err="1">
                <a:solidFill>
                  <a:srgbClr val="000099"/>
                </a:solidFill>
                <a:effectLst/>
                <a:latin typeface="+mj-lt"/>
                <a:cs typeface="Times New Roman" panose="02020603050405020304" pitchFamily="18" charset="0"/>
              </a:rPr>
              <a:t>thương</a:t>
            </a:r>
            <a:r>
              <a:rPr lang="en-US" sz="4800" b="1" dirty="0">
                <a:solidFill>
                  <a:srgbClr val="000099"/>
                </a:solidFill>
                <a:effectLst/>
                <a:latin typeface="+mj-lt"/>
                <a:cs typeface="Times New Roman" panose="02020603050405020304" pitchFamily="18" charset="0"/>
              </a:rPr>
              <a:t> </a:t>
            </a:r>
            <a:r>
              <a:rPr lang="en-US" sz="4800" b="1" dirty="0" err="1">
                <a:solidFill>
                  <a:srgbClr val="000099"/>
                </a:solidFill>
                <a:effectLst/>
                <a:latin typeface="+mj-lt"/>
                <a:cs typeface="Times New Roman" panose="02020603050405020304" pitchFamily="18" charset="0"/>
              </a:rPr>
              <a:t>xót</a:t>
            </a:r>
            <a:r>
              <a:rPr lang="en-US" sz="4800" b="1" dirty="0">
                <a:solidFill>
                  <a:srgbClr val="000099"/>
                </a:solidFill>
                <a:effectLst/>
                <a:latin typeface="+mj-lt"/>
                <a:cs typeface="Times New Roman" panose="02020603050405020304" pitchFamily="18" charset="0"/>
              </a:rPr>
              <a:t> </a:t>
            </a:r>
            <a:r>
              <a:rPr lang="en-US" sz="4800" b="1" dirty="0" err="1">
                <a:solidFill>
                  <a:srgbClr val="000099"/>
                </a:solidFill>
                <a:effectLst/>
                <a:latin typeface="+mj-lt"/>
                <a:cs typeface="Times New Roman" panose="02020603050405020304" pitchFamily="18" charset="0"/>
              </a:rPr>
              <a:t>chúng</a:t>
            </a:r>
            <a:r>
              <a:rPr lang="en-US" sz="4800" b="1" dirty="0">
                <a:solidFill>
                  <a:srgbClr val="000099"/>
                </a:solidFill>
                <a:effectLst/>
                <a:latin typeface="+mj-lt"/>
                <a:cs typeface="Times New Roman" panose="02020603050405020304" pitchFamily="18" charset="0"/>
              </a:rPr>
              <a:t> con.</a:t>
            </a:r>
          </a:p>
          <a:p>
            <a:pPr marL="0" indent="0" algn="just" eaLnBrk="1" hangingPunct="1">
              <a:lnSpc>
                <a:spcPct val="150000"/>
              </a:lnSpc>
              <a:buNone/>
            </a:pPr>
            <a:r>
              <a:rPr lang="vi-VN" sz="4800" b="1" u="sng" dirty="0">
                <a:solidFill>
                  <a:srgbClr val="FF0000"/>
                </a:solidFill>
                <a:effectLst/>
                <a:latin typeface="+mj-lt"/>
                <a:cs typeface="Times New Roman" panose="02020603050405020304" pitchFamily="18" charset="0"/>
              </a:rPr>
              <a:t>B:</a:t>
            </a:r>
            <a:r>
              <a:rPr lang="vi-VN" sz="4800" b="1" dirty="0">
                <a:solidFill>
                  <a:srgbClr val="003399"/>
                </a:solidFill>
                <a:effectLst/>
                <a:latin typeface="+mj-lt"/>
                <a:cs typeface="Times New Roman" panose="02020603050405020304" pitchFamily="18" charset="0"/>
              </a:rPr>
              <a:t> </a:t>
            </a:r>
            <a:r>
              <a:rPr lang="vi-VN" sz="4800" b="1" dirty="0">
                <a:solidFill>
                  <a:srgbClr val="000099"/>
                </a:solidFill>
                <a:effectLst/>
                <a:latin typeface="+mj-lt"/>
                <a:cs typeface="Times New Roman" panose="02020603050405020304" pitchFamily="18" charset="0"/>
              </a:rPr>
              <a:t>Vì lạy </a:t>
            </a:r>
            <a:r>
              <a:rPr lang="vi-VN" sz="4800" b="1" dirty="0">
                <a:solidFill>
                  <a:srgbClr val="FF0000"/>
                </a:solidFill>
                <a:effectLst/>
                <a:latin typeface="+mj-lt"/>
                <a:cs typeface="Times New Roman" panose="02020603050405020304" pitchFamily="18" charset="0"/>
              </a:rPr>
              <a:t>Chúa Giêsu Kitô, </a:t>
            </a:r>
            <a:r>
              <a:rPr lang="vi-VN" sz="4800" b="1" dirty="0">
                <a:solidFill>
                  <a:srgbClr val="000099"/>
                </a:solidFill>
                <a:effectLst/>
                <a:latin typeface="+mj-lt"/>
                <a:cs typeface="Times New Roman" panose="02020603050405020304" pitchFamily="18" charset="0"/>
              </a:rPr>
              <a:t>chỉ có Chúa là Đấng Thánh.</a:t>
            </a:r>
          </a:p>
        </p:txBody>
      </p:sp>
    </p:spTree>
    <p:extLst>
      <p:ext uri="{BB962C8B-B14F-4D97-AF65-F5344CB8AC3E}">
        <p14:creationId xmlns:p14="http://schemas.microsoft.com/office/powerpoint/2010/main" val="355541426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r>
              <a:rPr lang="en-US" sz="4000">
                <a:solidFill>
                  <a:srgbClr val="003399"/>
                </a:solidFill>
                <a:effectLst/>
                <a:latin typeface="+mj-lt"/>
              </a:rPr>
              <a:t/>
            </a:r>
            <a:br>
              <a:rPr lang="en-US" sz="4000">
                <a:solidFill>
                  <a:srgbClr val="003399"/>
                </a:solidFill>
                <a:effectLst/>
                <a:latin typeface="+mj-lt"/>
              </a:rPr>
            </a:br>
            <a:endParaRPr lang="en-US" sz="4000">
              <a:solidFill>
                <a:srgbClr val="003399"/>
              </a:solidFill>
              <a:effectLst/>
              <a:latin typeface="+mj-lt"/>
            </a:endParaRPr>
          </a:p>
        </p:txBody>
      </p:sp>
      <p:sp>
        <p:nvSpPr>
          <p:cNvPr id="91139"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None/>
            </a:pPr>
            <a:r>
              <a:rPr lang="en-US" sz="4800" b="1" dirty="0" err="1">
                <a:solidFill>
                  <a:srgbClr val="000099"/>
                </a:solidFill>
                <a:latin typeface="+mj-lt"/>
                <a:cs typeface="Times New Roman" panose="02020603050405020304" pitchFamily="18" charset="0"/>
              </a:rPr>
              <a:t>Chỉ</a:t>
            </a:r>
            <a:r>
              <a:rPr lang="en-US" sz="4800" b="1" dirty="0">
                <a:solidFill>
                  <a:srgbClr val="000099"/>
                </a:solidFill>
                <a:latin typeface="+mj-lt"/>
                <a:cs typeface="Times New Roman" panose="02020603050405020304" pitchFamily="18" charset="0"/>
              </a:rPr>
              <a:t> </a:t>
            </a:r>
            <a:r>
              <a:rPr lang="en-US" sz="4800" b="1" dirty="0" err="1">
                <a:solidFill>
                  <a:srgbClr val="000099"/>
                </a:solidFill>
                <a:latin typeface="+mj-lt"/>
                <a:cs typeface="Times New Roman" panose="02020603050405020304" pitchFamily="18" charset="0"/>
              </a:rPr>
              <a:t>có</a:t>
            </a:r>
            <a:r>
              <a:rPr lang="en-US" sz="4800" b="1" dirty="0">
                <a:solidFill>
                  <a:srgbClr val="000099"/>
                </a:solidFill>
                <a:latin typeface="+mj-lt"/>
                <a:cs typeface="Times New Roman" panose="02020603050405020304" pitchFamily="18" charset="0"/>
              </a:rPr>
              <a:t> </a:t>
            </a:r>
            <a:r>
              <a:rPr lang="en-US" sz="4800" b="1" dirty="0" err="1">
                <a:solidFill>
                  <a:srgbClr val="000099"/>
                </a:solidFill>
                <a:latin typeface="+mj-lt"/>
                <a:cs typeface="Times New Roman" panose="02020603050405020304" pitchFamily="18" charset="0"/>
              </a:rPr>
              <a:t>Chúa</a:t>
            </a:r>
            <a:r>
              <a:rPr lang="en-US" sz="4800" b="1" dirty="0">
                <a:solidFill>
                  <a:srgbClr val="000099"/>
                </a:solidFill>
                <a:latin typeface="+mj-lt"/>
                <a:cs typeface="Times New Roman" panose="02020603050405020304" pitchFamily="18" charset="0"/>
              </a:rPr>
              <a:t> </a:t>
            </a:r>
            <a:r>
              <a:rPr lang="en-US" sz="4800" b="1" dirty="0" err="1">
                <a:solidFill>
                  <a:srgbClr val="000099"/>
                </a:solidFill>
                <a:latin typeface="+mj-lt"/>
                <a:cs typeface="Times New Roman" panose="02020603050405020304" pitchFamily="18" charset="0"/>
              </a:rPr>
              <a:t>là</a:t>
            </a:r>
            <a:r>
              <a:rPr lang="en-US" sz="4800" b="1" dirty="0">
                <a:solidFill>
                  <a:srgbClr val="000099"/>
                </a:solidFill>
                <a:latin typeface="+mj-lt"/>
                <a:cs typeface="Times New Roman" panose="02020603050405020304" pitchFamily="18" charset="0"/>
              </a:rPr>
              <a:t> </a:t>
            </a:r>
            <a:r>
              <a:rPr lang="en-US" sz="4800" b="1" dirty="0" err="1">
                <a:solidFill>
                  <a:srgbClr val="000099"/>
                </a:solidFill>
                <a:latin typeface="+mj-lt"/>
                <a:cs typeface="Times New Roman" panose="02020603050405020304" pitchFamily="18" charset="0"/>
              </a:rPr>
              <a:t>Chúa</a:t>
            </a:r>
            <a:r>
              <a:rPr lang="en-US" sz="4800" b="1" dirty="0">
                <a:solidFill>
                  <a:srgbClr val="000099"/>
                </a:solidFill>
                <a:latin typeface="+mj-lt"/>
                <a:cs typeface="Times New Roman" panose="02020603050405020304" pitchFamily="18" charset="0"/>
              </a:rPr>
              <a:t>, </a:t>
            </a:r>
            <a:r>
              <a:rPr lang="en-US" sz="4800" b="1" dirty="0" err="1">
                <a:solidFill>
                  <a:srgbClr val="000099"/>
                </a:solidFill>
                <a:latin typeface="+mj-lt"/>
                <a:cs typeface="Times New Roman" panose="02020603050405020304" pitchFamily="18" charset="0"/>
              </a:rPr>
              <a:t>chỉ</a:t>
            </a:r>
            <a:r>
              <a:rPr lang="en-US" sz="4800" b="1" dirty="0">
                <a:solidFill>
                  <a:srgbClr val="000099"/>
                </a:solidFill>
                <a:latin typeface="+mj-lt"/>
                <a:cs typeface="Times New Roman" panose="02020603050405020304" pitchFamily="18" charset="0"/>
              </a:rPr>
              <a:t> </a:t>
            </a:r>
            <a:r>
              <a:rPr lang="en-US" sz="4800" b="1" dirty="0" err="1">
                <a:solidFill>
                  <a:srgbClr val="000099"/>
                </a:solidFill>
                <a:latin typeface="+mj-lt"/>
                <a:cs typeface="Times New Roman" panose="02020603050405020304" pitchFamily="18" charset="0"/>
              </a:rPr>
              <a:t>có</a:t>
            </a:r>
            <a:r>
              <a:rPr lang="en-US" sz="4800" b="1" dirty="0">
                <a:solidFill>
                  <a:srgbClr val="000099"/>
                </a:solidFill>
                <a:latin typeface="+mj-lt"/>
                <a:cs typeface="Times New Roman" panose="02020603050405020304" pitchFamily="18" charset="0"/>
              </a:rPr>
              <a:t> </a:t>
            </a:r>
            <a:r>
              <a:rPr lang="en-US" sz="4800" b="1" dirty="0" err="1">
                <a:solidFill>
                  <a:srgbClr val="000099"/>
                </a:solidFill>
                <a:latin typeface="+mj-lt"/>
                <a:cs typeface="Times New Roman" panose="02020603050405020304" pitchFamily="18" charset="0"/>
              </a:rPr>
              <a:t>Chúa</a:t>
            </a:r>
            <a:r>
              <a:rPr lang="en-US" sz="4800" b="1" dirty="0">
                <a:solidFill>
                  <a:srgbClr val="000099"/>
                </a:solidFill>
                <a:latin typeface="+mj-lt"/>
                <a:cs typeface="Times New Roman" panose="02020603050405020304" pitchFamily="18" charset="0"/>
              </a:rPr>
              <a:t> </a:t>
            </a:r>
            <a:r>
              <a:rPr lang="en-US" sz="4800" b="1" dirty="0" err="1">
                <a:solidFill>
                  <a:srgbClr val="000099"/>
                </a:solidFill>
                <a:latin typeface="+mj-lt"/>
                <a:cs typeface="Times New Roman" panose="02020603050405020304" pitchFamily="18" charset="0"/>
              </a:rPr>
              <a:t>là</a:t>
            </a:r>
            <a:r>
              <a:rPr lang="en-US" sz="4800" b="1" dirty="0">
                <a:solidFill>
                  <a:srgbClr val="000099"/>
                </a:solidFill>
                <a:latin typeface="+mj-lt"/>
                <a:cs typeface="Times New Roman" panose="02020603050405020304" pitchFamily="18" charset="0"/>
              </a:rPr>
              <a:t> </a:t>
            </a:r>
            <a:r>
              <a:rPr lang="en-US" sz="4800" b="1" dirty="0" err="1">
                <a:solidFill>
                  <a:srgbClr val="000099"/>
                </a:solidFill>
                <a:latin typeface="+mj-lt"/>
                <a:cs typeface="Times New Roman" panose="02020603050405020304" pitchFamily="18" charset="0"/>
              </a:rPr>
              <a:t>đấng</a:t>
            </a:r>
            <a:r>
              <a:rPr lang="en-US" sz="4800" b="1" dirty="0">
                <a:solidFill>
                  <a:srgbClr val="000099"/>
                </a:solidFill>
                <a:latin typeface="+mj-lt"/>
                <a:cs typeface="Times New Roman" panose="02020603050405020304" pitchFamily="18" charset="0"/>
              </a:rPr>
              <a:t> </a:t>
            </a:r>
            <a:r>
              <a:rPr lang="en-US" sz="4800" b="1" dirty="0" err="1">
                <a:solidFill>
                  <a:srgbClr val="000099"/>
                </a:solidFill>
                <a:latin typeface="+mj-lt"/>
                <a:cs typeface="Times New Roman" panose="02020603050405020304" pitchFamily="18" charset="0"/>
              </a:rPr>
              <a:t>tối</a:t>
            </a:r>
            <a:r>
              <a:rPr lang="en-US" sz="4800" b="1" dirty="0">
                <a:solidFill>
                  <a:srgbClr val="000099"/>
                </a:solidFill>
                <a:latin typeface="+mj-lt"/>
                <a:cs typeface="Times New Roman" panose="02020603050405020304" pitchFamily="18" charset="0"/>
              </a:rPr>
              <a:t> </a:t>
            </a:r>
            <a:r>
              <a:rPr lang="en-US" sz="4800" b="1" dirty="0" err="1">
                <a:solidFill>
                  <a:srgbClr val="000099"/>
                </a:solidFill>
                <a:latin typeface="+mj-lt"/>
                <a:cs typeface="Times New Roman" panose="02020603050405020304" pitchFamily="18" charset="0"/>
              </a:rPr>
              <a:t>cao</a:t>
            </a:r>
            <a:r>
              <a:rPr lang="en-US" sz="4800" b="1" dirty="0">
                <a:solidFill>
                  <a:srgbClr val="000099"/>
                </a:solidFill>
                <a:latin typeface="+mj-lt"/>
                <a:cs typeface="Times New Roman" panose="02020603050405020304" pitchFamily="18" charset="0"/>
              </a:rPr>
              <a:t>.</a:t>
            </a:r>
          </a:p>
          <a:p>
            <a:pPr marL="0" indent="0" algn="just" eaLnBrk="1" hangingPunct="1">
              <a:lnSpc>
                <a:spcPct val="140000"/>
              </a:lnSpc>
              <a:buNone/>
            </a:pPr>
            <a:r>
              <a:rPr lang="vi-VN" sz="4400" b="1" u="sng" dirty="0">
                <a:solidFill>
                  <a:srgbClr val="FF0000"/>
                </a:solidFill>
                <a:effectLst/>
                <a:latin typeface="+mj-lt"/>
                <a:cs typeface="Times New Roman" panose="02020603050405020304" pitchFamily="18" charset="0"/>
              </a:rPr>
              <a:t>A+</a:t>
            </a:r>
            <a:r>
              <a:rPr lang="en-US" sz="4400" b="1" u="sng" dirty="0">
                <a:solidFill>
                  <a:srgbClr val="FF0000"/>
                </a:solidFill>
                <a:effectLst/>
                <a:latin typeface="+mj-lt"/>
                <a:cs typeface="Times New Roman" panose="02020603050405020304" pitchFamily="18" charset="0"/>
              </a:rPr>
              <a:t>B</a:t>
            </a:r>
            <a:r>
              <a:rPr lang="vi-VN" sz="4400" b="1" u="sng" dirty="0">
                <a:solidFill>
                  <a:srgbClr val="FF0000"/>
                </a:solidFill>
                <a:effectLst/>
                <a:latin typeface="+mj-lt"/>
                <a:cs typeface="Times New Roman" panose="02020603050405020304" pitchFamily="18" charset="0"/>
              </a:rPr>
              <a:t>:</a:t>
            </a:r>
            <a:r>
              <a:rPr lang="vi-VN" sz="4400" b="1" dirty="0">
                <a:solidFill>
                  <a:srgbClr val="003399"/>
                </a:solidFill>
                <a:effectLst/>
                <a:latin typeface="+mj-lt"/>
                <a:cs typeface="Times New Roman" panose="02020603050405020304" pitchFamily="18" charset="0"/>
              </a:rPr>
              <a:t> </a:t>
            </a:r>
            <a:r>
              <a:rPr lang="vi-VN" sz="4800" b="1" dirty="0">
                <a:solidFill>
                  <a:srgbClr val="000099"/>
                </a:solidFill>
                <a:latin typeface="+mj-lt"/>
                <a:cs typeface="Times New Roman" panose="02020603050405020304" pitchFamily="18" charset="0"/>
              </a:rPr>
              <a:t>Cùng Đức Chúa Thánh Thần trong vinh quang Đức Chúa Cha. </a:t>
            </a:r>
          </a:p>
          <a:p>
            <a:pPr marL="0" indent="0" algn="just" eaLnBrk="1" hangingPunct="1">
              <a:lnSpc>
                <a:spcPct val="140000"/>
              </a:lnSpc>
              <a:buNone/>
            </a:pPr>
            <a:r>
              <a:rPr lang="vi-VN" sz="4400" b="1" u="sng" dirty="0">
                <a:solidFill>
                  <a:srgbClr val="FF0000"/>
                </a:solidFill>
                <a:effectLst/>
                <a:latin typeface="+mj-lt"/>
                <a:cs typeface="Times New Roman" panose="02020603050405020304" pitchFamily="18" charset="0"/>
              </a:rPr>
              <a:t>Amen.</a:t>
            </a:r>
          </a:p>
        </p:txBody>
      </p:sp>
    </p:spTree>
    <p:extLst>
      <p:ext uri="{BB962C8B-B14F-4D97-AF65-F5344CB8AC3E}">
        <p14:creationId xmlns:p14="http://schemas.microsoft.com/office/powerpoint/2010/main" val="287601421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90550"/>
            <a:ext cx="4174917" cy="4572000"/>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4400" y="1371600"/>
            <a:ext cx="3089910" cy="3486150"/>
          </a:xfrm>
          <a:prstGeom prst="rect">
            <a:avLst/>
          </a:prstGeom>
        </p:spPr>
      </p:pic>
      <p:sp>
        <p:nvSpPr>
          <p:cNvPr id="11" name="TextBox 10"/>
          <p:cNvSpPr txBox="1"/>
          <p:nvPr/>
        </p:nvSpPr>
        <p:spPr>
          <a:xfrm>
            <a:off x="3352800" y="271781"/>
            <a:ext cx="5529594" cy="584775"/>
          </a:xfrm>
          <a:prstGeom prst="rect">
            <a:avLst/>
          </a:prstGeom>
          <a:noFill/>
        </p:spPr>
        <p:txBody>
          <a:bodyPr wrap="square" lIns="91436" tIns="45718" rIns="91436" bIns="45718" rtlCol="0">
            <a:spAutoFit/>
          </a:bodyPr>
          <a:lstStyle/>
          <a:p>
            <a:pPr algn="ctr"/>
            <a:r>
              <a:rPr lang="en-US" sz="32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rPr>
              <a:t>THÁNH LỄ </a:t>
            </a:r>
            <a:r>
              <a:rPr lang="en-US" sz="3200" b="1" dirty="0" smtClean="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rPr>
              <a:t>HÔN PHỐI</a:t>
            </a:r>
            <a:endParaRPr lang="en-US" sz="32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endParaRPr>
          </a:p>
        </p:txBody>
      </p:sp>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10000" y="2343150"/>
            <a:ext cx="4953000" cy="2734056"/>
          </a:xfrm>
          <a:prstGeom prst="rect">
            <a:avLst/>
          </a:prstGeom>
        </p:spPr>
      </p:pic>
      <p:pic>
        <p:nvPicPr>
          <p:cNvPr id="15" name="Picture 1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715000" y="2410976"/>
            <a:ext cx="1123950" cy="1123950"/>
          </a:xfrm>
          <a:prstGeom prst="rect">
            <a:avLst/>
          </a:prstGeom>
        </p:spPr>
      </p:pic>
    </p:spTree>
    <p:extLst>
      <p:ext uri="{BB962C8B-B14F-4D97-AF65-F5344CB8AC3E}">
        <p14:creationId xmlns:p14="http://schemas.microsoft.com/office/powerpoint/2010/main" val="122583888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1598615"/>
            <a:ext cx="7772400" cy="1101725"/>
          </a:xfrm>
        </p:spPr>
        <p:txBody>
          <a:bodyPr/>
          <a:lstStyle/>
          <a:p>
            <a:pPr eaLnBrk="1" hangingPunct="1">
              <a:defRPr/>
            </a:pPr>
            <a:r>
              <a:rPr lang="en-US" b="0" smtClean="0">
                <a:effectLst/>
                <a:latin typeface="+mj-lt"/>
              </a:rPr>
              <a:t/>
            </a:r>
            <a:br>
              <a:rPr lang="en-US" b="0" smtClean="0">
                <a:effectLst/>
                <a:latin typeface="+mj-lt"/>
              </a:rPr>
            </a:br>
            <a:endParaRPr lang="en-US" b="0" smtClean="0">
              <a:effectLst/>
              <a:latin typeface="+mj-lt"/>
            </a:endParaRPr>
          </a:p>
        </p:txBody>
      </p:sp>
      <p:sp>
        <p:nvSpPr>
          <p:cNvPr id="3075" name="Rectangle 3"/>
          <p:cNvSpPr>
            <a:spLocks noGrp="1" noChangeArrowheads="1"/>
          </p:cNvSpPr>
          <p:nvPr>
            <p:ph type="subTitle" idx="1"/>
          </p:nvPr>
        </p:nvSpPr>
        <p:spPr>
          <a:xfrm>
            <a:off x="0" y="17463"/>
            <a:ext cx="9144000" cy="5143500"/>
          </a:xfrm>
        </p:spPr>
        <p:txBody>
          <a:bodyPr/>
          <a:lstStyle/>
          <a:p>
            <a:pPr eaLnBrk="1" hangingPunct="1">
              <a:lnSpc>
                <a:spcPct val="105000"/>
              </a:lnSpc>
              <a:defRPr/>
            </a:pPr>
            <a:endParaRPr lang="en-US" sz="4800" dirty="0">
              <a:solidFill>
                <a:srgbClr val="FF0000"/>
              </a:solidFill>
              <a:effectLst/>
              <a:latin typeface="+mj-lt"/>
              <a:cs typeface="Tahoma" pitchFamily="34" charset="0"/>
            </a:endParaRPr>
          </a:p>
          <a:p>
            <a:pPr eaLnBrk="1" hangingPunct="1">
              <a:lnSpc>
                <a:spcPct val="105000"/>
              </a:lnSpc>
              <a:defRPr/>
            </a:pPr>
            <a:r>
              <a:rPr lang="en-US" sz="4800" b="1" dirty="0" err="1">
                <a:solidFill>
                  <a:srgbClr val="FF0000"/>
                </a:solidFill>
                <a:effectLst/>
                <a:latin typeface="+mj-lt"/>
                <a:cs typeface="Tahoma" pitchFamily="34" charset="0"/>
              </a:rPr>
              <a:t>Đáp</a:t>
            </a:r>
            <a:r>
              <a:rPr lang="en-US" sz="4800" b="1" dirty="0">
                <a:solidFill>
                  <a:srgbClr val="FF0000"/>
                </a:solidFill>
                <a:effectLst/>
                <a:latin typeface="+mj-lt"/>
                <a:cs typeface="Tahoma" pitchFamily="34" charset="0"/>
              </a:rPr>
              <a:t> </a:t>
            </a:r>
            <a:r>
              <a:rPr lang="en-US" sz="4800" b="1" dirty="0" err="1">
                <a:solidFill>
                  <a:srgbClr val="FF0000"/>
                </a:solidFill>
                <a:effectLst/>
                <a:latin typeface="+mj-lt"/>
                <a:cs typeface="Tahoma" pitchFamily="34" charset="0"/>
              </a:rPr>
              <a:t>Ca</a:t>
            </a:r>
            <a:endParaRPr lang="en-US" sz="4800" b="1" dirty="0">
              <a:solidFill>
                <a:srgbClr val="FF0000"/>
              </a:solidFill>
              <a:effectLst/>
              <a:latin typeface="+mj-lt"/>
              <a:cs typeface="Tahoma" pitchFamily="34" charset="0"/>
            </a:endParaRPr>
          </a:p>
          <a:p>
            <a:pPr eaLnBrk="1" hangingPunct="1">
              <a:lnSpc>
                <a:spcPct val="105000"/>
              </a:lnSpc>
              <a:defRPr/>
            </a:pPr>
            <a:r>
              <a:rPr lang="en-US" sz="6800" dirty="0" smtClean="0">
                <a:solidFill>
                  <a:srgbClr val="FF0000"/>
                </a:solidFill>
                <a:effectLst/>
                <a:latin typeface="+mj-lt"/>
                <a:cs typeface="Tahoma" pitchFamily="34" charset="0"/>
              </a:rPr>
              <a:t>VINH PHÚC</a:t>
            </a:r>
          </a:p>
          <a:p>
            <a:pPr eaLnBrk="1" hangingPunct="1">
              <a:lnSpc>
                <a:spcPct val="105000"/>
              </a:lnSpc>
              <a:defRPr/>
            </a:pPr>
            <a:r>
              <a:rPr lang="en-US" sz="5000" b="1" kern="1200" dirty="0">
                <a:solidFill>
                  <a:srgbClr val="0000CC"/>
                </a:solidFill>
                <a:latin typeface="+mj-lt"/>
                <a:ea typeface="+mj-ea"/>
                <a:cs typeface="+mj-cs"/>
              </a:rPr>
              <a:t>Kim Long</a:t>
            </a:r>
          </a:p>
        </p:txBody>
      </p:sp>
      <p:sp>
        <p:nvSpPr>
          <p:cNvPr id="3076" name="Rectangle 4"/>
          <p:cNvSpPr>
            <a:spLocks noChangeArrowheads="1"/>
          </p:cNvSpPr>
          <p:nvPr/>
        </p:nvSpPr>
        <p:spPr bwMode="auto">
          <a:xfrm>
            <a:off x="3524251" y="17464"/>
            <a:ext cx="324123" cy="369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6" tIns="45718" rIns="91436" bIns="45718">
            <a:spAutoFit/>
          </a:bodyPr>
          <a:lstStyle/>
          <a:p>
            <a:pPr fontAlgn="base">
              <a:spcBef>
                <a:spcPct val="0"/>
              </a:spcBef>
              <a:spcAft>
                <a:spcPct val="0"/>
              </a:spcAft>
            </a:pPr>
            <a:r>
              <a:rPr lang="en-US" smtClean="0">
                <a:solidFill>
                  <a:srgbClr val="000000"/>
                </a:solidFill>
              </a:rPr>
              <a:t>  </a:t>
            </a:r>
          </a:p>
        </p:txBody>
      </p:sp>
    </p:spTree>
    <p:extLst>
      <p:ext uri="{BB962C8B-B14F-4D97-AF65-F5344CB8AC3E}">
        <p14:creationId xmlns:p14="http://schemas.microsoft.com/office/powerpoint/2010/main" val="36828982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438150"/>
            <a:ext cx="9144000" cy="3943350"/>
          </a:xfrm>
        </p:spPr>
        <p:txBody>
          <a:bodyPr>
            <a:normAutofit/>
          </a:bodyPr>
          <a:lstStyle/>
          <a:p>
            <a:pPr marL="27431" indent="0" algn="ctr">
              <a:lnSpc>
                <a:spcPct val="120000"/>
              </a:lnSpc>
              <a:buNone/>
            </a:pPr>
            <a:r>
              <a:rPr lang="en-US" sz="6600" b="1" dirty="0">
                <a:solidFill>
                  <a:srgbClr val="FF0000"/>
                </a:solidFill>
                <a:effectLst/>
                <a:latin typeface="+mj-lt"/>
                <a:ea typeface="Tahoma" pitchFamily="34" charset="0"/>
                <a:cs typeface="Times New Roman" pitchFamily="18" charset="0"/>
              </a:rPr>
              <a:t>Ca </a:t>
            </a:r>
            <a:r>
              <a:rPr lang="en-US" sz="6600" b="1" dirty="0" err="1">
                <a:solidFill>
                  <a:srgbClr val="FF0000"/>
                </a:solidFill>
                <a:effectLst/>
                <a:latin typeface="+mj-lt"/>
                <a:ea typeface="Tahoma" pitchFamily="34" charset="0"/>
                <a:cs typeface="Times New Roman" pitchFamily="18" charset="0"/>
              </a:rPr>
              <a:t>nhập</a:t>
            </a:r>
            <a:r>
              <a:rPr lang="en-US" sz="6600" b="1" dirty="0">
                <a:solidFill>
                  <a:srgbClr val="FF0000"/>
                </a:solidFill>
                <a:effectLst/>
                <a:latin typeface="+mj-lt"/>
                <a:ea typeface="Tahoma" pitchFamily="34" charset="0"/>
                <a:cs typeface="Times New Roman" pitchFamily="18" charset="0"/>
              </a:rPr>
              <a:t> </a:t>
            </a:r>
            <a:r>
              <a:rPr lang="en-US" sz="6600" b="1" dirty="0" err="1">
                <a:solidFill>
                  <a:srgbClr val="FF0000"/>
                </a:solidFill>
                <a:effectLst/>
                <a:latin typeface="+mj-lt"/>
                <a:ea typeface="Tahoma" pitchFamily="34" charset="0"/>
                <a:cs typeface="Times New Roman" pitchFamily="18" charset="0"/>
              </a:rPr>
              <a:t>lễ</a:t>
            </a:r>
            <a:r>
              <a:rPr lang="en-US" sz="6600" b="1" dirty="0">
                <a:solidFill>
                  <a:srgbClr val="FF0000"/>
                </a:solidFill>
                <a:effectLst/>
                <a:latin typeface="+mj-lt"/>
                <a:ea typeface="Tahoma" pitchFamily="34" charset="0"/>
                <a:cs typeface="Times New Roman" pitchFamily="18" charset="0"/>
              </a:rPr>
              <a:t> </a:t>
            </a:r>
          </a:p>
          <a:p>
            <a:pPr marL="27431" indent="0" algn="ctr">
              <a:lnSpc>
                <a:spcPct val="120000"/>
              </a:lnSpc>
              <a:buNone/>
            </a:pPr>
            <a:r>
              <a:rPr lang="en-US" sz="5400" b="1" dirty="0" smtClean="0">
                <a:solidFill>
                  <a:srgbClr val="FF0000"/>
                </a:solidFill>
                <a:effectLst/>
                <a:latin typeface="+mj-lt"/>
                <a:ea typeface="Tahoma" pitchFamily="34" charset="0"/>
                <a:cs typeface="Times New Roman" pitchFamily="18" charset="0"/>
              </a:rPr>
              <a:t>BƯỚC VÀO NHÀ CHÚA</a:t>
            </a:r>
            <a:endParaRPr lang="en-US" sz="5400" b="1" dirty="0">
              <a:solidFill>
                <a:srgbClr val="FF0000"/>
              </a:solidFill>
              <a:effectLst/>
              <a:latin typeface="+mj-lt"/>
              <a:ea typeface="Tahoma" pitchFamily="34" charset="0"/>
              <a:cs typeface="Times New Roman" pitchFamily="18" charset="0"/>
            </a:endParaRPr>
          </a:p>
          <a:p>
            <a:pPr marL="27431" indent="0" algn="ctr">
              <a:lnSpc>
                <a:spcPct val="120000"/>
              </a:lnSpc>
              <a:buNone/>
            </a:pPr>
            <a:r>
              <a:rPr lang="en-US" sz="5400" b="1" dirty="0" err="1">
                <a:solidFill>
                  <a:srgbClr val="003399"/>
                </a:solidFill>
                <a:effectLst/>
                <a:latin typeface="+mj-lt"/>
                <a:ea typeface="Tahoma" pitchFamily="34" charset="0"/>
                <a:cs typeface="Times New Roman" pitchFamily="18" charset="0"/>
              </a:rPr>
              <a:t>Phanxico</a:t>
            </a:r>
            <a:endParaRPr lang="en-US" sz="4000" b="1" dirty="0">
              <a:solidFill>
                <a:srgbClr val="003399"/>
              </a:solidFill>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263213778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3">
            <a:extLst>
              <a:ext uri="{FF2B5EF4-FFF2-40B4-BE49-F238E27FC236}">
                <a16:creationId xmlns:a16="http://schemas.microsoft.com/office/drawing/2014/main" xmlns="" id="{2E611251-3CF7-D91F-B1D0-077A7389EA2D}"/>
              </a:ext>
            </a:extLst>
          </p:cNvPr>
          <p:cNvSpPr txBox="1">
            <a:spLocks/>
          </p:cNvSpPr>
          <p:nvPr/>
        </p:nvSpPr>
        <p:spPr>
          <a:xfrm>
            <a:off x="0" y="0"/>
            <a:ext cx="9144000" cy="5143500"/>
          </a:xfrm>
          <a:prstGeom prst="rect">
            <a:avLst/>
          </a:prstGeom>
        </p:spPr>
        <p:txBody>
          <a:bodyPr vert="horz" lIns="91436" tIns="45718" rIns="91436" bIns="45718" rtlCol="0" anchor="ctr">
            <a:normAutofit fontScale="97500" lnSpcReduction="10000"/>
          </a:bodyPr>
          <a:lstStyle>
            <a:lvl1pPr algn="ctr" defTabSz="914355" rtl="0" eaLnBrk="1" latinLnBrk="0" hangingPunct="1">
              <a:spcBef>
                <a:spcPct val="0"/>
              </a:spcBef>
              <a:buNone/>
              <a:defRPr sz="4400" kern="1200">
                <a:solidFill>
                  <a:schemeClr val="tx1"/>
                </a:solidFill>
                <a:latin typeface="+mj-lt"/>
                <a:ea typeface="+mj-ea"/>
                <a:cs typeface="+mj-cs"/>
              </a:defRPr>
            </a:lvl1pPr>
          </a:lstStyle>
          <a:p>
            <a:pPr algn="just">
              <a:lnSpc>
                <a:spcPct val="110000"/>
              </a:lnSpc>
            </a:pPr>
            <a:r>
              <a:rPr lang="en-US" sz="5200" b="1" u="sng" dirty="0" err="1" smtClean="0">
                <a:solidFill>
                  <a:srgbClr val="FF0000"/>
                </a:solidFill>
              </a:rPr>
              <a:t>Đk</a:t>
            </a:r>
            <a:r>
              <a:rPr lang="en-US" sz="5200" b="1" u="sng" dirty="0" smtClean="0">
                <a:solidFill>
                  <a:srgbClr val="FF0000"/>
                </a:solidFill>
              </a:rPr>
              <a:t>:</a:t>
            </a:r>
            <a:r>
              <a:rPr lang="en-US" sz="5200" b="1" dirty="0" smtClean="0">
                <a:solidFill>
                  <a:srgbClr val="00009E"/>
                </a:solidFill>
              </a:rPr>
              <a:t> </a:t>
            </a:r>
            <a:r>
              <a:rPr lang="vi-VN" sz="5200" b="1" dirty="0" smtClean="0">
                <a:solidFill>
                  <a:srgbClr val="000099"/>
                </a:solidFill>
              </a:rPr>
              <a:t>Vinh phúc thay ngư</a:t>
            </a:r>
            <a:r>
              <a:rPr lang="en-US" sz="5200" b="1" dirty="0" smtClean="0">
                <a:solidFill>
                  <a:srgbClr val="000099"/>
                </a:solidFill>
              </a:rPr>
              <a:t>ờ</a:t>
            </a:r>
            <a:r>
              <a:rPr lang="vi-VN" sz="5200" b="1" dirty="0" smtClean="0">
                <a:solidFill>
                  <a:srgbClr val="000099"/>
                </a:solidFill>
              </a:rPr>
              <a:t>i kính sợ</a:t>
            </a:r>
            <a:r>
              <a:rPr lang="en-US" sz="5200" b="1" dirty="0" smtClean="0">
                <a:solidFill>
                  <a:srgbClr val="000099"/>
                </a:solidFill>
              </a:rPr>
              <a:t> </a:t>
            </a:r>
            <a:r>
              <a:rPr lang="en-US" sz="5200" b="1" dirty="0" err="1" smtClean="0">
                <a:solidFill>
                  <a:srgbClr val="000099"/>
                </a:solidFill>
              </a:rPr>
              <a:t>Chúa</a:t>
            </a:r>
            <a:r>
              <a:rPr lang="en-US" sz="5200" b="1" dirty="0" smtClean="0">
                <a:solidFill>
                  <a:srgbClr val="000099"/>
                </a:solidFill>
              </a:rPr>
              <a:t> </a:t>
            </a:r>
            <a:r>
              <a:rPr lang="vi-VN" sz="5200" b="1" dirty="0" smtClean="0">
                <a:solidFill>
                  <a:srgbClr val="000099"/>
                </a:solidFill>
              </a:rPr>
              <a:t>và hằng đi trên đường quang minh Thiên Chúa. Người hưởng huê lợi tay người tạo nên</a:t>
            </a:r>
            <a:r>
              <a:rPr lang="en-US" sz="5200" b="1" dirty="0" smtClean="0">
                <a:solidFill>
                  <a:srgbClr val="000099"/>
                </a:solidFill>
              </a:rPr>
              <a:t> </a:t>
            </a:r>
            <a:r>
              <a:rPr lang="en-US" sz="5200" b="1" dirty="0" err="1" smtClean="0">
                <a:solidFill>
                  <a:srgbClr val="000099"/>
                </a:solidFill>
              </a:rPr>
              <a:t>và</a:t>
            </a:r>
            <a:r>
              <a:rPr lang="en-US" sz="5200" b="1" dirty="0" smtClean="0">
                <a:solidFill>
                  <a:srgbClr val="000099"/>
                </a:solidFill>
              </a:rPr>
              <a:t> </a:t>
            </a:r>
            <a:r>
              <a:rPr lang="vi-VN" sz="5200" b="1" dirty="0" smtClean="0">
                <a:solidFill>
                  <a:srgbClr val="000099"/>
                </a:solidFill>
              </a:rPr>
              <a:t>hạnh phúc</a:t>
            </a:r>
            <a:r>
              <a:rPr lang="en-US" sz="5200" b="1" dirty="0" smtClean="0">
                <a:solidFill>
                  <a:srgbClr val="000099"/>
                </a:solidFill>
              </a:rPr>
              <a:t> </a:t>
            </a:r>
            <a:r>
              <a:rPr lang="vi-VN" sz="5200" b="1" dirty="0" smtClean="0">
                <a:solidFill>
                  <a:srgbClr val="000099"/>
                </a:solidFill>
              </a:rPr>
              <a:t>Chúa thưởng ban muôn đời.</a:t>
            </a:r>
            <a:endParaRPr lang="en-US" sz="5200" b="1" dirty="0">
              <a:solidFill>
                <a:srgbClr val="000099"/>
              </a:solidFill>
              <a:effectLst>
                <a:outerShdw blurRad="38100" dist="38100" dir="2700000" algn="tl">
                  <a:srgbClr val="000000">
                    <a:alpha val="43137"/>
                  </a:srgbClr>
                </a:outerShdw>
              </a:effectLst>
              <a:latin typeface="+mn-lt"/>
            </a:endParaRPr>
          </a:p>
        </p:txBody>
      </p:sp>
    </p:spTree>
    <p:extLst>
      <p:ext uri="{BB962C8B-B14F-4D97-AF65-F5344CB8AC3E}">
        <p14:creationId xmlns:p14="http://schemas.microsoft.com/office/powerpoint/2010/main" val="316146998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2E611251-3CF7-D91F-B1D0-077A7389EA2D}"/>
              </a:ext>
            </a:extLst>
          </p:cNvPr>
          <p:cNvSpPr txBox="1">
            <a:spLocks/>
          </p:cNvSpPr>
          <p:nvPr/>
        </p:nvSpPr>
        <p:spPr>
          <a:xfrm>
            <a:off x="0" y="0"/>
            <a:ext cx="9144000" cy="5143500"/>
          </a:xfrm>
          <a:prstGeom prst="rect">
            <a:avLst/>
          </a:prstGeom>
        </p:spPr>
        <p:txBody>
          <a:bodyPr vert="horz" lIns="91436" tIns="45718" rIns="91436" bIns="45718" rtlCol="0" anchor="ctr">
            <a:normAutofit/>
          </a:bodyPr>
          <a:lstStyle>
            <a:lvl1pPr algn="ctr" defTabSz="914355" rtl="0" eaLnBrk="1" latinLnBrk="0" hangingPunct="1">
              <a:spcBef>
                <a:spcPct val="0"/>
              </a:spcBef>
              <a:buNone/>
              <a:defRPr sz="4400" kern="1200">
                <a:solidFill>
                  <a:schemeClr val="tx1"/>
                </a:solidFill>
                <a:latin typeface="+mj-lt"/>
                <a:ea typeface="+mj-ea"/>
                <a:cs typeface="+mj-cs"/>
              </a:defRPr>
            </a:lvl1pPr>
          </a:lstStyle>
          <a:p>
            <a:pPr algn="just">
              <a:lnSpc>
                <a:spcPct val="120000"/>
              </a:lnSpc>
            </a:pPr>
            <a:r>
              <a:rPr lang="en-US" sz="5200" b="1" u="sng" smtClean="0">
                <a:solidFill>
                  <a:srgbClr val="FF0000"/>
                </a:solidFill>
              </a:rPr>
              <a:t>Tk1:</a:t>
            </a:r>
            <a:r>
              <a:rPr lang="vi-VN" sz="5200" b="1" smtClean="0">
                <a:solidFill>
                  <a:srgbClr val="00009E"/>
                </a:solidFill>
              </a:rPr>
              <a:t> Hiền thê người tựa gốc nho sai trái trong nội thất nhà người. Con cái người như đám cây Ô liu, xum xuê quanh mâm bàn người.</a:t>
            </a:r>
            <a:endParaRPr lang="en-US" sz="5200" b="1" dirty="0">
              <a:solidFill>
                <a:srgbClr val="00009E"/>
              </a:solidFill>
              <a:effectLst>
                <a:outerShdw blurRad="38100" dist="38100" dir="2700000" algn="tl">
                  <a:srgbClr val="000000">
                    <a:alpha val="43137"/>
                  </a:srgbClr>
                </a:outerShdw>
              </a:effectLst>
              <a:latin typeface="+mn-lt"/>
            </a:endParaRPr>
          </a:p>
        </p:txBody>
      </p:sp>
    </p:spTree>
    <p:extLst>
      <p:ext uri="{BB962C8B-B14F-4D97-AF65-F5344CB8AC3E}">
        <p14:creationId xmlns:p14="http://schemas.microsoft.com/office/powerpoint/2010/main" val="425982464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3">
            <a:extLst>
              <a:ext uri="{FF2B5EF4-FFF2-40B4-BE49-F238E27FC236}">
                <a16:creationId xmlns:a16="http://schemas.microsoft.com/office/drawing/2014/main" xmlns="" id="{2E611251-3CF7-D91F-B1D0-077A7389EA2D}"/>
              </a:ext>
            </a:extLst>
          </p:cNvPr>
          <p:cNvSpPr txBox="1">
            <a:spLocks/>
          </p:cNvSpPr>
          <p:nvPr/>
        </p:nvSpPr>
        <p:spPr>
          <a:xfrm>
            <a:off x="0" y="0"/>
            <a:ext cx="9144000" cy="5143500"/>
          </a:xfrm>
          <a:prstGeom prst="rect">
            <a:avLst/>
          </a:prstGeom>
        </p:spPr>
        <p:txBody>
          <a:bodyPr vert="horz" lIns="91436" tIns="45718" rIns="91436" bIns="45718" rtlCol="0" anchor="ctr">
            <a:normAutofit fontScale="97500" lnSpcReduction="10000"/>
          </a:bodyPr>
          <a:lstStyle>
            <a:lvl1pPr algn="ctr" defTabSz="914355" rtl="0" eaLnBrk="1" latinLnBrk="0" hangingPunct="1">
              <a:spcBef>
                <a:spcPct val="0"/>
              </a:spcBef>
              <a:buNone/>
              <a:defRPr sz="4400" kern="1200">
                <a:solidFill>
                  <a:schemeClr val="tx1"/>
                </a:solidFill>
                <a:latin typeface="+mj-lt"/>
                <a:ea typeface="+mj-ea"/>
                <a:cs typeface="+mj-cs"/>
              </a:defRPr>
            </a:lvl1pPr>
          </a:lstStyle>
          <a:p>
            <a:pPr algn="just">
              <a:lnSpc>
                <a:spcPct val="110000"/>
              </a:lnSpc>
            </a:pPr>
            <a:r>
              <a:rPr lang="en-US" sz="5200" b="1" u="sng" dirty="0" err="1" smtClean="0">
                <a:solidFill>
                  <a:srgbClr val="FF0000"/>
                </a:solidFill>
              </a:rPr>
              <a:t>Đk</a:t>
            </a:r>
            <a:r>
              <a:rPr lang="en-US" sz="5200" b="1" u="sng" dirty="0" smtClean="0">
                <a:solidFill>
                  <a:srgbClr val="FF0000"/>
                </a:solidFill>
              </a:rPr>
              <a:t>:</a:t>
            </a:r>
            <a:r>
              <a:rPr lang="en-US" sz="5200" b="1" dirty="0" smtClean="0">
                <a:solidFill>
                  <a:srgbClr val="00009E"/>
                </a:solidFill>
              </a:rPr>
              <a:t> </a:t>
            </a:r>
            <a:r>
              <a:rPr lang="vi-VN" sz="5200" b="1" dirty="0" smtClean="0">
                <a:solidFill>
                  <a:srgbClr val="000099"/>
                </a:solidFill>
              </a:rPr>
              <a:t>Vinh phúc thay ngư</a:t>
            </a:r>
            <a:r>
              <a:rPr lang="en-US" sz="5200" b="1" dirty="0" smtClean="0">
                <a:solidFill>
                  <a:srgbClr val="000099"/>
                </a:solidFill>
              </a:rPr>
              <a:t>ờ</a:t>
            </a:r>
            <a:r>
              <a:rPr lang="vi-VN" sz="5200" b="1" dirty="0" smtClean="0">
                <a:solidFill>
                  <a:srgbClr val="000099"/>
                </a:solidFill>
              </a:rPr>
              <a:t>i kính sợ</a:t>
            </a:r>
            <a:r>
              <a:rPr lang="en-US" sz="5200" b="1" dirty="0" smtClean="0">
                <a:solidFill>
                  <a:srgbClr val="000099"/>
                </a:solidFill>
              </a:rPr>
              <a:t> </a:t>
            </a:r>
            <a:r>
              <a:rPr lang="en-US" sz="5200" b="1" dirty="0" err="1" smtClean="0">
                <a:solidFill>
                  <a:srgbClr val="000099"/>
                </a:solidFill>
              </a:rPr>
              <a:t>Chúa</a:t>
            </a:r>
            <a:r>
              <a:rPr lang="en-US" sz="5200" b="1" dirty="0" smtClean="0">
                <a:solidFill>
                  <a:srgbClr val="000099"/>
                </a:solidFill>
              </a:rPr>
              <a:t> </a:t>
            </a:r>
            <a:r>
              <a:rPr lang="vi-VN" sz="5200" b="1" dirty="0" smtClean="0">
                <a:solidFill>
                  <a:srgbClr val="000099"/>
                </a:solidFill>
              </a:rPr>
              <a:t>và hằng đi trên đường quang minh Thiên Chúa. Người hưởng huê lợi tay người tạo nên</a:t>
            </a:r>
            <a:r>
              <a:rPr lang="en-US" sz="5200" b="1" dirty="0" smtClean="0">
                <a:solidFill>
                  <a:srgbClr val="000099"/>
                </a:solidFill>
              </a:rPr>
              <a:t> </a:t>
            </a:r>
            <a:r>
              <a:rPr lang="en-US" sz="5200" b="1" dirty="0" err="1" smtClean="0">
                <a:solidFill>
                  <a:srgbClr val="000099"/>
                </a:solidFill>
              </a:rPr>
              <a:t>và</a:t>
            </a:r>
            <a:r>
              <a:rPr lang="en-US" sz="5200" b="1" dirty="0" smtClean="0">
                <a:solidFill>
                  <a:srgbClr val="000099"/>
                </a:solidFill>
              </a:rPr>
              <a:t> </a:t>
            </a:r>
            <a:r>
              <a:rPr lang="vi-VN" sz="5200" b="1" dirty="0" smtClean="0">
                <a:solidFill>
                  <a:srgbClr val="000099"/>
                </a:solidFill>
              </a:rPr>
              <a:t>hạnh phúc</a:t>
            </a:r>
            <a:r>
              <a:rPr lang="en-US" sz="5200" b="1" dirty="0" smtClean="0">
                <a:solidFill>
                  <a:srgbClr val="000099"/>
                </a:solidFill>
              </a:rPr>
              <a:t> </a:t>
            </a:r>
            <a:r>
              <a:rPr lang="vi-VN" sz="5200" b="1" dirty="0" smtClean="0">
                <a:solidFill>
                  <a:srgbClr val="000099"/>
                </a:solidFill>
              </a:rPr>
              <a:t>Chúa thưởng ban muôn đời.</a:t>
            </a:r>
            <a:endParaRPr lang="en-US" sz="5200" b="1" dirty="0">
              <a:solidFill>
                <a:srgbClr val="000099"/>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91838592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2E611251-3CF7-D91F-B1D0-077A7389EA2D}"/>
              </a:ext>
            </a:extLst>
          </p:cNvPr>
          <p:cNvSpPr txBox="1">
            <a:spLocks/>
          </p:cNvSpPr>
          <p:nvPr/>
        </p:nvSpPr>
        <p:spPr>
          <a:xfrm>
            <a:off x="0" y="0"/>
            <a:ext cx="9144000" cy="5143500"/>
          </a:xfrm>
          <a:prstGeom prst="rect">
            <a:avLst/>
          </a:prstGeom>
        </p:spPr>
        <p:txBody>
          <a:bodyPr vert="horz" lIns="91436" tIns="45718" rIns="91436" bIns="45718" rtlCol="0" anchor="ctr">
            <a:normAutofit/>
          </a:bodyPr>
          <a:lstStyle>
            <a:lvl1pPr algn="ctr" defTabSz="914355" rtl="0" eaLnBrk="1" latinLnBrk="0" hangingPunct="1">
              <a:spcBef>
                <a:spcPct val="0"/>
              </a:spcBef>
              <a:buNone/>
              <a:defRPr sz="4400" kern="1200">
                <a:solidFill>
                  <a:schemeClr val="tx1"/>
                </a:solidFill>
                <a:latin typeface="+mj-lt"/>
                <a:ea typeface="+mj-ea"/>
                <a:cs typeface="+mj-cs"/>
              </a:defRPr>
            </a:lvl1pPr>
          </a:lstStyle>
          <a:p>
            <a:pPr algn="just">
              <a:lnSpc>
                <a:spcPct val="120000"/>
              </a:lnSpc>
            </a:pPr>
            <a:r>
              <a:rPr lang="en-US" sz="5200" b="1" u="sng" smtClean="0">
                <a:solidFill>
                  <a:srgbClr val="FF0000"/>
                </a:solidFill>
              </a:rPr>
              <a:t>Tk2:</a:t>
            </a:r>
            <a:r>
              <a:rPr lang="vi-VN" sz="5200" b="1" smtClean="0">
                <a:solidFill>
                  <a:srgbClr val="00009E"/>
                </a:solidFill>
              </a:rPr>
              <a:t> Ngàn ân lộc của Chúa ban chan chứa trên kẻ kính sợ Ngài. Xin Chúa từ trên núi Si-on chúc phúc suốt cả đời người.</a:t>
            </a:r>
            <a:endParaRPr lang="en-US" sz="5200" b="1" dirty="0">
              <a:solidFill>
                <a:srgbClr val="00009E"/>
              </a:solidFill>
              <a:effectLst>
                <a:outerShdw blurRad="38100" dist="38100" dir="2700000" algn="tl">
                  <a:srgbClr val="000000">
                    <a:alpha val="43137"/>
                  </a:srgbClr>
                </a:outerShdw>
              </a:effectLst>
              <a:latin typeface="+mn-lt"/>
            </a:endParaRPr>
          </a:p>
        </p:txBody>
      </p:sp>
    </p:spTree>
    <p:extLst>
      <p:ext uri="{BB962C8B-B14F-4D97-AF65-F5344CB8AC3E}">
        <p14:creationId xmlns:p14="http://schemas.microsoft.com/office/powerpoint/2010/main" val="349442591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3">
            <a:extLst>
              <a:ext uri="{FF2B5EF4-FFF2-40B4-BE49-F238E27FC236}">
                <a16:creationId xmlns:a16="http://schemas.microsoft.com/office/drawing/2014/main" xmlns="" id="{2E611251-3CF7-D91F-B1D0-077A7389EA2D}"/>
              </a:ext>
            </a:extLst>
          </p:cNvPr>
          <p:cNvSpPr txBox="1">
            <a:spLocks/>
          </p:cNvSpPr>
          <p:nvPr/>
        </p:nvSpPr>
        <p:spPr>
          <a:xfrm>
            <a:off x="0" y="0"/>
            <a:ext cx="9144000" cy="5143500"/>
          </a:xfrm>
          <a:prstGeom prst="rect">
            <a:avLst/>
          </a:prstGeom>
        </p:spPr>
        <p:txBody>
          <a:bodyPr vert="horz" lIns="91436" tIns="45718" rIns="91436" bIns="45718" rtlCol="0" anchor="ctr">
            <a:normAutofit fontScale="97500" lnSpcReduction="10000"/>
          </a:bodyPr>
          <a:lstStyle>
            <a:lvl1pPr algn="ctr" defTabSz="914355" rtl="0" eaLnBrk="1" latinLnBrk="0" hangingPunct="1">
              <a:spcBef>
                <a:spcPct val="0"/>
              </a:spcBef>
              <a:buNone/>
              <a:defRPr sz="4400" kern="1200">
                <a:solidFill>
                  <a:schemeClr val="tx1"/>
                </a:solidFill>
                <a:latin typeface="+mj-lt"/>
                <a:ea typeface="+mj-ea"/>
                <a:cs typeface="+mj-cs"/>
              </a:defRPr>
            </a:lvl1pPr>
          </a:lstStyle>
          <a:p>
            <a:pPr algn="just">
              <a:lnSpc>
                <a:spcPct val="110000"/>
              </a:lnSpc>
            </a:pPr>
            <a:r>
              <a:rPr lang="en-US" sz="5200" b="1" u="sng" dirty="0" err="1" smtClean="0">
                <a:solidFill>
                  <a:srgbClr val="FF0000"/>
                </a:solidFill>
              </a:rPr>
              <a:t>Đk</a:t>
            </a:r>
            <a:r>
              <a:rPr lang="en-US" sz="5200" b="1" u="sng" dirty="0" smtClean="0">
                <a:solidFill>
                  <a:srgbClr val="FF0000"/>
                </a:solidFill>
              </a:rPr>
              <a:t>:</a:t>
            </a:r>
            <a:r>
              <a:rPr lang="en-US" sz="5200" b="1" dirty="0" smtClean="0">
                <a:solidFill>
                  <a:srgbClr val="00009E"/>
                </a:solidFill>
              </a:rPr>
              <a:t> </a:t>
            </a:r>
            <a:r>
              <a:rPr lang="vi-VN" sz="5200" b="1" dirty="0" smtClean="0">
                <a:solidFill>
                  <a:srgbClr val="000099"/>
                </a:solidFill>
              </a:rPr>
              <a:t>Vinh phúc thay ngư</a:t>
            </a:r>
            <a:r>
              <a:rPr lang="en-US" sz="5200" b="1" dirty="0" smtClean="0">
                <a:solidFill>
                  <a:srgbClr val="000099"/>
                </a:solidFill>
              </a:rPr>
              <a:t>ờ</a:t>
            </a:r>
            <a:r>
              <a:rPr lang="vi-VN" sz="5200" b="1" dirty="0" smtClean="0">
                <a:solidFill>
                  <a:srgbClr val="000099"/>
                </a:solidFill>
              </a:rPr>
              <a:t>i kính sợ</a:t>
            </a:r>
            <a:r>
              <a:rPr lang="en-US" sz="5200" b="1" dirty="0" smtClean="0">
                <a:solidFill>
                  <a:srgbClr val="000099"/>
                </a:solidFill>
              </a:rPr>
              <a:t> </a:t>
            </a:r>
            <a:r>
              <a:rPr lang="en-US" sz="5200" b="1" dirty="0" err="1" smtClean="0">
                <a:solidFill>
                  <a:srgbClr val="000099"/>
                </a:solidFill>
              </a:rPr>
              <a:t>Chúa</a:t>
            </a:r>
            <a:r>
              <a:rPr lang="en-US" sz="5200" b="1" dirty="0" smtClean="0">
                <a:solidFill>
                  <a:srgbClr val="000099"/>
                </a:solidFill>
              </a:rPr>
              <a:t> </a:t>
            </a:r>
            <a:r>
              <a:rPr lang="vi-VN" sz="5200" b="1" dirty="0" smtClean="0">
                <a:solidFill>
                  <a:srgbClr val="000099"/>
                </a:solidFill>
              </a:rPr>
              <a:t>và hằng đi trên đường quang minh Thiên Chúa. Người hưởng huê lợi tay người tạo nên</a:t>
            </a:r>
            <a:r>
              <a:rPr lang="en-US" sz="5200" b="1" dirty="0" smtClean="0">
                <a:solidFill>
                  <a:srgbClr val="000099"/>
                </a:solidFill>
              </a:rPr>
              <a:t> </a:t>
            </a:r>
            <a:r>
              <a:rPr lang="en-US" sz="5200" b="1" dirty="0" err="1" smtClean="0">
                <a:solidFill>
                  <a:srgbClr val="000099"/>
                </a:solidFill>
              </a:rPr>
              <a:t>và</a:t>
            </a:r>
            <a:r>
              <a:rPr lang="en-US" sz="5200" b="1" dirty="0" smtClean="0">
                <a:solidFill>
                  <a:srgbClr val="000099"/>
                </a:solidFill>
              </a:rPr>
              <a:t> </a:t>
            </a:r>
            <a:r>
              <a:rPr lang="vi-VN" sz="5200" b="1" dirty="0" smtClean="0">
                <a:solidFill>
                  <a:srgbClr val="000099"/>
                </a:solidFill>
              </a:rPr>
              <a:t>hạnh phúc</a:t>
            </a:r>
            <a:r>
              <a:rPr lang="en-US" sz="5200" b="1" dirty="0" smtClean="0">
                <a:solidFill>
                  <a:srgbClr val="000099"/>
                </a:solidFill>
              </a:rPr>
              <a:t> </a:t>
            </a:r>
            <a:r>
              <a:rPr lang="vi-VN" sz="5200" b="1" dirty="0" smtClean="0">
                <a:solidFill>
                  <a:srgbClr val="000099"/>
                </a:solidFill>
              </a:rPr>
              <a:t>Chúa thưởng ban muôn đời.</a:t>
            </a:r>
            <a:endParaRPr lang="en-US" sz="5200" b="1" dirty="0">
              <a:solidFill>
                <a:srgbClr val="000099"/>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99294227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2E611251-3CF7-D91F-B1D0-077A7389EA2D}"/>
              </a:ext>
            </a:extLst>
          </p:cNvPr>
          <p:cNvSpPr txBox="1">
            <a:spLocks/>
          </p:cNvSpPr>
          <p:nvPr/>
        </p:nvSpPr>
        <p:spPr>
          <a:xfrm>
            <a:off x="0" y="0"/>
            <a:ext cx="9144000" cy="5143500"/>
          </a:xfrm>
          <a:prstGeom prst="rect">
            <a:avLst/>
          </a:prstGeom>
        </p:spPr>
        <p:txBody>
          <a:bodyPr vert="horz" lIns="91436" tIns="45718" rIns="91436" bIns="45718" rtlCol="0" anchor="ctr">
            <a:noAutofit/>
          </a:bodyPr>
          <a:lstStyle>
            <a:lvl1pPr algn="ctr" defTabSz="914355" rtl="0" eaLnBrk="1" latinLnBrk="0" hangingPunct="1">
              <a:spcBef>
                <a:spcPct val="0"/>
              </a:spcBef>
              <a:buNone/>
              <a:defRPr sz="4400" kern="1200">
                <a:solidFill>
                  <a:schemeClr val="tx1"/>
                </a:solidFill>
                <a:latin typeface="+mj-lt"/>
                <a:ea typeface="+mj-ea"/>
                <a:cs typeface="+mj-cs"/>
              </a:defRPr>
            </a:lvl1pPr>
          </a:lstStyle>
          <a:p>
            <a:pPr algn="just">
              <a:lnSpc>
                <a:spcPct val="120000"/>
              </a:lnSpc>
            </a:pPr>
            <a:r>
              <a:rPr lang="en-US" sz="5200" b="1" u="sng" smtClean="0">
                <a:solidFill>
                  <a:srgbClr val="FF0000"/>
                </a:solidFill>
              </a:rPr>
              <a:t>Tk3:</a:t>
            </a:r>
            <a:r>
              <a:rPr lang="en-US" sz="5200" b="1" smtClean="0">
                <a:solidFill>
                  <a:srgbClr val="00009E"/>
                </a:solidFill>
              </a:rPr>
              <a:t> </a:t>
            </a:r>
            <a:r>
              <a:rPr lang="vi-VN" sz="5200" b="1" smtClean="0">
                <a:solidFill>
                  <a:srgbClr val="00009E"/>
                </a:solidFill>
              </a:rPr>
              <a:t>Nguyện cho người được sống cao niên tuế trong hạnh phúc tuyệt vời. Con cháu người đông đúc như sao sa, an vui đến muôn ngàn đời</a:t>
            </a:r>
            <a:r>
              <a:rPr lang="en-US" sz="5200" b="1" smtClean="0">
                <a:solidFill>
                  <a:srgbClr val="00009E"/>
                </a:solidFill>
              </a:rPr>
              <a:t>.</a:t>
            </a:r>
            <a:endParaRPr lang="en-US" sz="5200" b="1" dirty="0">
              <a:solidFill>
                <a:srgbClr val="00009E"/>
              </a:solidFill>
              <a:effectLst>
                <a:outerShdw blurRad="38100" dist="38100" dir="2700000" algn="tl">
                  <a:srgbClr val="000000">
                    <a:alpha val="43137"/>
                  </a:srgbClr>
                </a:outerShdw>
              </a:effectLst>
              <a:latin typeface="+mn-lt"/>
            </a:endParaRPr>
          </a:p>
        </p:txBody>
      </p:sp>
    </p:spTree>
    <p:extLst>
      <p:ext uri="{BB962C8B-B14F-4D97-AF65-F5344CB8AC3E}">
        <p14:creationId xmlns:p14="http://schemas.microsoft.com/office/powerpoint/2010/main" val="327214005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3">
            <a:extLst>
              <a:ext uri="{FF2B5EF4-FFF2-40B4-BE49-F238E27FC236}">
                <a16:creationId xmlns:a16="http://schemas.microsoft.com/office/drawing/2014/main" xmlns="" id="{2E611251-3CF7-D91F-B1D0-077A7389EA2D}"/>
              </a:ext>
            </a:extLst>
          </p:cNvPr>
          <p:cNvSpPr txBox="1">
            <a:spLocks/>
          </p:cNvSpPr>
          <p:nvPr/>
        </p:nvSpPr>
        <p:spPr>
          <a:xfrm>
            <a:off x="0" y="0"/>
            <a:ext cx="9144000" cy="5143500"/>
          </a:xfrm>
          <a:prstGeom prst="rect">
            <a:avLst/>
          </a:prstGeom>
        </p:spPr>
        <p:txBody>
          <a:bodyPr vert="horz" lIns="91436" tIns="45718" rIns="91436" bIns="45718" rtlCol="0" anchor="ctr">
            <a:normAutofit fontScale="97500" lnSpcReduction="10000"/>
          </a:bodyPr>
          <a:lstStyle>
            <a:lvl1pPr algn="ctr" defTabSz="914355" rtl="0" eaLnBrk="1" latinLnBrk="0" hangingPunct="1">
              <a:spcBef>
                <a:spcPct val="0"/>
              </a:spcBef>
              <a:buNone/>
              <a:defRPr sz="4400" kern="1200">
                <a:solidFill>
                  <a:schemeClr val="tx1"/>
                </a:solidFill>
                <a:latin typeface="+mj-lt"/>
                <a:ea typeface="+mj-ea"/>
                <a:cs typeface="+mj-cs"/>
              </a:defRPr>
            </a:lvl1pPr>
          </a:lstStyle>
          <a:p>
            <a:pPr algn="just">
              <a:lnSpc>
                <a:spcPct val="110000"/>
              </a:lnSpc>
            </a:pPr>
            <a:r>
              <a:rPr lang="en-US" sz="5200" b="1" u="sng" dirty="0" err="1" smtClean="0">
                <a:solidFill>
                  <a:srgbClr val="FF0000"/>
                </a:solidFill>
              </a:rPr>
              <a:t>Đk</a:t>
            </a:r>
            <a:r>
              <a:rPr lang="en-US" sz="5200" b="1" u="sng" dirty="0" smtClean="0">
                <a:solidFill>
                  <a:srgbClr val="FF0000"/>
                </a:solidFill>
              </a:rPr>
              <a:t>:</a:t>
            </a:r>
            <a:r>
              <a:rPr lang="en-US" sz="5200" b="1" dirty="0" smtClean="0">
                <a:solidFill>
                  <a:srgbClr val="00009E"/>
                </a:solidFill>
              </a:rPr>
              <a:t> </a:t>
            </a:r>
            <a:r>
              <a:rPr lang="vi-VN" sz="5200" b="1" dirty="0" smtClean="0">
                <a:solidFill>
                  <a:srgbClr val="000099"/>
                </a:solidFill>
              </a:rPr>
              <a:t>Vinh phúc thay ngư</a:t>
            </a:r>
            <a:r>
              <a:rPr lang="en-US" sz="5200" b="1" dirty="0" smtClean="0">
                <a:solidFill>
                  <a:srgbClr val="000099"/>
                </a:solidFill>
              </a:rPr>
              <a:t>ờ</a:t>
            </a:r>
            <a:r>
              <a:rPr lang="vi-VN" sz="5200" b="1" dirty="0" smtClean="0">
                <a:solidFill>
                  <a:srgbClr val="000099"/>
                </a:solidFill>
              </a:rPr>
              <a:t>i kính sợ</a:t>
            </a:r>
            <a:r>
              <a:rPr lang="en-US" sz="5200" b="1" dirty="0" smtClean="0">
                <a:solidFill>
                  <a:srgbClr val="000099"/>
                </a:solidFill>
              </a:rPr>
              <a:t> </a:t>
            </a:r>
            <a:r>
              <a:rPr lang="en-US" sz="5200" b="1" dirty="0" err="1" smtClean="0">
                <a:solidFill>
                  <a:srgbClr val="000099"/>
                </a:solidFill>
              </a:rPr>
              <a:t>Chúa</a:t>
            </a:r>
            <a:r>
              <a:rPr lang="en-US" sz="5200" b="1" dirty="0" smtClean="0">
                <a:solidFill>
                  <a:srgbClr val="000099"/>
                </a:solidFill>
              </a:rPr>
              <a:t> </a:t>
            </a:r>
            <a:r>
              <a:rPr lang="vi-VN" sz="5200" b="1" dirty="0" smtClean="0">
                <a:solidFill>
                  <a:srgbClr val="000099"/>
                </a:solidFill>
              </a:rPr>
              <a:t>và hằng đi trên đường quang minh Thiên Chúa. Người hưởng huê lợi tay người tạo nên</a:t>
            </a:r>
            <a:r>
              <a:rPr lang="en-US" sz="5200" b="1" dirty="0" smtClean="0">
                <a:solidFill>
                  <a:srgbClr val="000099"/>
                </a:solidFill>
              </a:rPr>
              <a:t> </a:t>
            </a:r>
            <a:r>
              <a:rPr lang="en-US" sz="5200" b="1" dirty="0" err="1" smtClean="0">
                <a:solidFill>
                  <a:srgbClr val="000099"/>
                </a:solidFill>
              </a:rPr>
              <a:t>và</a:t>
            </a:r>
            <a:r>
              <a:rPr lang="en-US" sz="5200" b="1" dirty="0" smtClean="0">
                <a:solidFill>
                  <a:srgbClr val="000099"/>
                </a:solidFill>
              </a:rPr>
              <a:t> </a:t>
            </a:r>
            <a:r>
              <a:rPr lang="vi-VN" sz="5200" b="1" dirty="0" smtClean="0">
                <a:solidFill>
                  <a:srgbClr val="000099"/>
                </a:solidFill>
              </a:rPr>
              <a:t>hạnh phúc</a:t>
            </a:r>
            <a:r>
              <a:rPr lang="en-US" sz="5200" b="1" dirty="0" smtClean="0">
                <a:solidFill>
                  <a:srgbClr val="000099"/>
                </a:solidFill>
              </a:rPr>
              <a:t> </a:t>
            </a:r>
            <a:r>
              <a:rPr lang="vi-VN" sz="5200" b="1" dirty="0" smtClean="0">
                <a:solidFill>
                  <a:srgbClr val="000099"/>
                </a:solidFill>
              </a:rPr>
              <a:t>Chúa thưởng ban muôn đời.</a:t>
            </a:r>
            <a:endParaRPr lang="en-US" sz="5200" b="1" dirty="0">
              <a:solidFill>
                <a:srgbClr val="000099"/>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41088067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2E611251-3CF7-D91F-B1D0-077A7389EA2D}"/>
              </a:ext>
            </a:extLst>
          </p:cNvPr>
          <p:cNvSpPr txBox="1">
            <a:spLocks/>
          </p:cNvSpPr>
          <p:nvPr/>
        </p:nvSpPr>
        <p:spPr>
          <a:xfrm>
            <a:off x="0" y="-19050"/>
            <a:ext cx="9144000" cy="5162550"/>
          </a:xfrm>
          <a:prstGeom prst="rect">
            <a:avLst/>
          </a:prstGeom>
        </p:spPr>
        <p:txBody>
          <a:bodyPr vert="horz" lIns="91436" tIns="45718" rIns="91436" bIns="45718" rtlCol="0" anchor="ctr">
            <a:noAutofit/>
          </a:bodyPr>
          <a:lstStyle>
            <a:lvl1pPr algn="ctr" defTabSz="914355" rtl="0" eaLnBrk="1" latinLnBrk="0" hangingPunct="1">
              <a:spcBef>
                <a:spcPct val="0"/>
              </a:spcBef>
              <a:buNone/>
              <a:defRPr sz="4400" kern="1200">
                <a:solidFill>
                  <a:schemeClr val="tx1"/>
                </a:solidFill>
                <a:latin typeface="+mj-lt"/>
                <a:ea typeface="+mj-ea"/>
                <a:cs typeface="+mj-cs"/>
              </a:defRPr>
            </a:lvl1pPr>
          </a:lstStyle>
          <a:p>
            <a:pPr algn="just">
              <a:lnSpc>
                <a:spcPct val="120000"/>
              </a:lnSpc>
            </a:pPr>
            <a:r>
              <a:rPr lang="vi-VN" sz="5200" u="sng" dirty="0" smtClean="0">
                <a:solidFill>
                  <a:srgbClr val="FF0000"/>
                </a:solidFill>
              </a:rPr>
              <a:t>A</a:t>
            </a:r>
            <a:r>
              <a:rPr lang="en-US" sz="5200" u="sng" dirty="0" err="1" smtClean="0">
                <a:solidFill>
                  <a:srgbClr val="FF0000"/>
                </a:solidFill>
              </a:rPr>
              <a:t>lleluia</a:t>
            </a:r>
            <a:r>
              <a:rPr lang="vi-VN" sz="5200" u="sng" dirty="0" smtClean="0">
                <a:solidFill>
                  <a:srgbClr val="FF0000"/>
                </a:solidFill>
              </a:rPr>
              <a:t>-A</a:t>
            </a:r>
            <a:r>
              <a:rPr lang="en-US" sz="5200" u="sng" dirty="0" err="1" smtClean="0">
                <a:solidFill>
                  <a:srgbClr val="FF0000"/>
                </a:solidFill>
              </a:rPr>
              <a:t>lleluia</a:t>
            </a:r>
            <a:r>
              <a:rPr lang="vi-VN" sz="5200" dirty="0" smtClean="0">
                <a:solidFill>
                  <a:srgbClr val="FF0000"/>
                </a:solidFill>
              </a:rPr>
              <a:t>:</a:t>
            </a:r>
            <a:r>
              <a:rPr lang="en-US" sz="5200" dirty="0" smtClean="0">
                <a:solidFill>
                  <a:srgbClr val="FF0000"/>
                </a:solidFill>
              </a:rPr>
              <a:t> </a:t>
            </a:r>
            <a:r>
              <a:rPr lang="en-US" sz="5200" b="1" dirty="0" err="1" smtClean="0">
                <a:solidFill>
                  <a:srgbClr val="00009E"/>
                </a:solidFill>
              </a:rPr>
              <a:t>Thiên</a:t>
            </a:r>
            <a:r>
              <a:rPr lang="en-US" sz="5200" b="1" dirty="0" smtClean="0">
                <a:solidFill>
                  <a:srgbClr val="00009E"/>
                </a:solidFill>
              </a:rPr>
              <a:t> </a:t>
            </a:r>
            <a:r>
              <a:rPr lang="vi-VN" sz="5200" b="1" dirty="0" smtClean="0">
                <a:solidFill>
                  <a:srgbClr val="00009E"/>
                </a:solidFill>
              </a:rPr>
              <a:t>Chúa là tình yê</a:t>
            </a:r>
            <a:r>
              <a:rPr lang="vi-VN" sz="5200" b="1" dirty="0" smtClean="0">
                <a:solidFill>
                  <a:srgbClr val="003399"/>
                </a:solidFill>
              </a:rPr>
              <a:t>u</a:t>
            </a:r>
            <a:r>
              <a:rPr lang="vi-VN" sz="5200" b="1" dirty="0" smtClean="0">
                <a:solidFill>
                  <a:srgbClr val="00009E"/>
                </a:solidFill>
              </a:rPr>
              <a:t>, chúng ta hãy yêu thương nhau</a:t>
            </a:r>
            <a:r>
              <a:rPr lang="en-US" sz="5200" b="1" dirty="0" smtClean="0">
                <a:solidFill>
                  <a:srgbClr val="00009E"/>
                </a:solidFill>
              </a:rPr>
              <a:t> n</a:t>
            </a:r>
            <a:r>
              <a:rPr lang="vi-VN" sz="5200" b="1" dirty="0" smtClean="0">
                <a:solidFill>
                  <a:srgbClr val="00009E"/>
                </a:solidFill>
              </a:rPr>
              <a:t>hư Thiên Chúa đã yêu thương chúng ta. </a:t>
            </a:r>
            <a:r>
              <a:rPr lang="vi-VN" sz="5200" u="sng" dirty="0" smtClean="0">
                <a:solidFill>
                  <a:srgbClr val="FF0000"/>
                </a:solidFill>
              </a:rPr>
              <a:t>A</a:t>
            </a:r>
            <a:r>
              <a:rPr lang="en-US" sz="5200" u="sng" dirty="0" err="1" smtClean="0">
                <a:solidFill>
                  <a:srgbClr val="FF0000"/>
                </a:solidFill>
              </a:rPr>
              <a:t>lleluia</a:t>
            </a:r>
            <a:r>
              <a:rPr lang="en-US" sz="5200" dirty="0" smtClean="0">
                <a:solidFill>
                  <a:srgbClr val="FF0000"/>
                </a:solidFill>
              </a:rPr>
              <a:t>…</a:t>
            </a:r>
            <a:endParaRPr lang="en-US" sz="5200" dirty="0">
              <a:solidFill>
                <a:srgbClr val="FF0000"/>
              </a:solidFill>
              <a:effectLst>
                <a:outerShdw blurRad="38100" dist="38100" dir="2700000" algn="tl">
                  <a:srgbClr val="000000">
                    <a:alpha val="43137"/>
                  </a:srgbClr>
                </a:outerShdw>
              </a:effectLst>
              <a:latin typeface="+mn-lt"/>
            </a:endParaRPr>
          </a:p>
        </p:txBody>
      </p:sp>
    </p:spTree>
    <p:extLst>
      <p:ext uri="{BB962C8B-B14F-4D97-AF65-F5344CB8AC3E}">
        <p14:creationId xmlns:p14="http://schemas.microsoft.com/office/powerpoint/2010/main" val="184744455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90550"/>
            <a:ext cx="4174917" cy="4572000"/>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4400" y="1371600"/>
            <a:ext cx="3089910" cy="3486150"/>
          </a:xfrm>
          <a:prstGeom prst="rect">
            <a:avLst/>
          </a:prstGeom>
        </p:spPr>
      </p:pic>
      <p:sp>
        <p:nvSpPr>
          <p:cNvPr id="11" name="TextBox 10"/>
          <p:cNvSpPr txBox="1"/>
          <p:nvPr/>
        </p:nvSpPr>
        <p:spPr>
          <a:xfrm>
            <a:off x="3352800" y="271781"/>
            <a:ext cx="5529594" cy="584775"/>
          </a:xfrm>
          <a:prstGeom prst="rect">
            <a:avLst/>
          </a:prstGeom>
          <a:noFill/>
        </p:spPr>
        <p:txBody>
          <a:bodyPr wrap="square" lIns="91436" tIns="45718" rIns="91436" bIns="45718" rtlCol="0">
            <a:spAutoFit/>
          </a:bodyPr>
          <a:lstStyle/>
          <a:p>
            <a:pPr algn="ctr"/>
            <a:r>
              <a:rPr lang="en-US" sz="32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rPr>
              <a:t>THÁNH LỄ </a:t>
            </a:r>
            <a:r>
              <a:rPr lang="en-US" sz="3200" b="1" dirty="0" smtClean="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rPr>
              <a:t>HÔN PHỐI</a:t>
            </a:r>
            <a:endParaRPr lang="en-US" sz="32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endParaRPr>
          </a:p>
        </p:txBody>
      </p:sp>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10000" y="2343150"/>
            <a:ext cx="4953000" cy="2734056"/>
          </a:xfrm>
          <a:prstGeom prst="rect">
            <a:avLst/>
          </a:prstGeom>
        </p:spPr>
      </p:pic>
      <p:pic>
        <p:nvPicPr>
          <p:cNvPr id="15" name="Picture 1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715000" y="2410976"/>
            <a:ext cx="1123950" cy="1123950"/>
          </a:xfrm>
          <a:prstGeom prst="rect">
            <a:avLst/>
          </a:prstGeom>
        </p:spPr>
      </p:pic>
    </p:spTree>
    <p:extLst>
      <p:ext uri="{BB962C8B-B14F-4D97-AF65-F5344CB8AC3E}">
        <p14:creationId xmlns:p14="http://schemas.microsoft.com/office/powerpoint/2010/main" val="419820672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b="0">
              <a:effectLst/>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67304252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525" y="0"/>
            <a:ext cx="9144000" cy="5143500"/>
          </a:xfrm>
        </p:spPr>
        <p:txBody>
          <a:bodyPr anchor="ctr">
            <a:noAutofit/>
          </a:bodyPr>
          <a:lstStyle/>
          <a:p>
            <a:pPr marL="27431" indent="0" algn="just">
              <a:lnSpc>
                <a:spcPct val="110000"/>
              </a:lnSpc>
              <a:buNone/>
            </a:pPr>
            <a:r>
              <a:rPr lang="en-US" sz="4200" b="1" u="sng" dirty="0">
                <a:solidFill>
                  <a:srgbClr val="FF0000"/>
                </a:solidFill>
                <a:effectLst/>
                <a:latin typeface="+mj-lt"/>
                <a:ea typeface="Tahoma" pitchFamily="34" charset="0"/>
                <a:cs typeface="Times New Roman" pitchFamily="18" charset="0"/>
              </a:rPr>
              <a:t>Tk1:</a:t>
            </a:r>
            <a:r>
              <a:rPr lang="en-US" sz="4200" b="1" dirty="0">
                <a:solidFill>
                  <a:srgbClr val="003399"/>
                </a:solidFill>
                <a:effectLst/>
                <a:latin typeface="+mj-lt"/>
                <a:ea typeface="Tahoma" pitchFamily="34" charset="0"/>
                <a:cs typeface="Times New Roman" pitchFamily="18" charset="0"/>
              </a:rPr>
              <a:t> </a:t>
            </a:r>
            <a:r>
              <a:rPr lang="en-US" sz="4200" b="1" dirty="0" err="1">
                <a:solidFill>
                  <a:srgbClr val="000099"/>
                </a:solidFill>
                <a:effectLst/>
                <a:latin typeface="+mj-lt"/>
              </a:rPr>
              <a:t>Tay</a:t>
            </a:r>
            <a:r>
              <a:rPr lang="en-US" sz="4200" b="1" dirty="0">
                <a:solidFill>
                  <a:srgbClr val="000099"/>
                </a:solidFill>
                <a:effectLst/>
                <a:latin typeface="+mj-lt"/>
              </a:rPr>
              <a:t> </a:t>
            </a:r>
            <a:r>
              <a:rPr lang="en-US" sz="4200" b="1" dirty="0" err="1">
                <a:solidFill>
                  <a:srgbClr val="000099"/>
                </a:solidFill>
                <a:effectLst/>
                <a:latin typeface="+mj-lt"/>
              </a:rPr>
              <a:t>trong</a:t>
            </a:r>
            <a:r>
              <a:rPr lang="en-US" sz="4200" b="1" dirty="0">
                <a:solidFill>
                  <a:srgbClr val="000099"/>
                </a:solidFill>
                <a:effectLst/>
                <a:latin typeface="+mj-lt"/>
              </a:rPr>
              <a:t> </a:t>
            </a:r>
            <a:r>
              <a:rPr lang="en-US" sz="4200" b="1" dirty="0" err="1">
                <a:solidFill>
                  <a:srgbClr val="000099"/>
                </a:solidFill>
                <a:effectLst/>
                <a:latin typeface="+mj-lt"/>
              </a:rPr>
              <a:t>tay</a:t>
            </a:r>
            <a:r>
              <a:rPr lang="en-US" sz="4200" b="1" dirty="0">
                <a:solidFill>
                  <a:srgbClr val="000099"/>
                </a:solidFill>
                <a:effectLst/>
                <a:latin typeface="+mj-lt"/>
              </a:rPr>
              <a:t> </a:t>
            </a:r>
            <a:r>
              <a:rPr lang="en-US" sz="4200" b="1" dirty="0" err="1">
                <a:solidFill>
                  <a:srgbClr val="000099"/>
                </a:solidFill>
                <a:effectLst/>
                <a:latin typeface="+mj-lt"/>
              </a:rPr>
              <a:t>bước</a:t>
            </a:r>
            <a:r>
              <a:rPr lang="en-US" sz="4200" b="1" dirty="0">
                <a:solidFill>
                  <a:srgbClr val="000099"/>
                </a:solidFill>
                <a:effectLst/>
                <a:latin typeface="+mj-lt"/>
              </a:rPr>
              <a:t> </a:t>
            </a:r>
            <a:r>
              <a:rPr lang="en-US" sz="4200" b="1" dirty="0" err="1">
                <a:solidFill>
                  <a:srgbClr val="000099"/>
                </a:solidFill>
                <a:effectLst/>
                <a:latin typeface="+mj-lt"/>
              </a:rPr>
              <a:t>vào</a:t>
            </a:r>
            <a:r>
              <a:rPr lang="en-US" sz="4200" b="1" dirty="0">
                <a:solidFill>
                  <a:srgbClr val="000099"/>
                </a:solidFill>
                <a:effectLst/>
                <a:latin typeface="+mj-lt"/>
              </a:rPr>
              <a:t> </a:t>
            </a:r>
            <a:r>
              <a:rPr lang="en-US" sz="4200" b="1" dirty="0" err="1">
                <a:solidFill>
                  <a:srgbClr val="000099"/>
                </a:solidFill>
                <a:effectLst/>
                <a:latin typeface="+mj-lt"/>
              </a:rPr>
              <a:t>nhà</a:t>
            </a:r>
            <a:r>
              <a:rPr lang="en-US" sz="4200" b="1" dirty="0">
                <a:solidFill>
                  <a:srgbClr val="000099"/>
                </a:solidFill>
                <a:effectLst/>
                <a:latin typeface="+mj-lt"/>
              </a:rPr>
              <a:t> </a:t>
            </a:r>
            <a:r>
              <a:rPr lang="en-US" sz="4200" b="1" dirty="0" err="1">
                <a:solidFill>
                  <a:srgbClr val="000099"/>
                </a:solidFill>
                <a:effectLst/>
                <a:latin typeface="+mj-lt"/>
              </a:rPr>
              <a:t>Chúa</a:t>
            </a:r>
            <a:r>
              <a:rPr lang="en-US" sz="4200" b="1" dirty="0">
                <a:solidFill>
                  <a:srgbClr val="000099"/>
                </a:solidFill>
                <a:effectLst/>
                <a:latin typeface="+mj-lt"/>
              </a:rPr>
              <a:t> </a:t>
            </a:r>
            <a:r>
              <a:rPr lang="en-US" sz="4200" b="1" dirty="0" err="1">
                <a:solidFill>
                  <a:srgbClr val="000099"/>
                </a:solidFill>
                <a:effectLst/>
                <a:latin typeface="+mj-lt"/>
              </a:rPr>
              <a:t>tim</a:t>
            </a:r>
            <a:r>
              <a:rPr lang="en-US" sz="4200" b="1" dirty="0">
                <a:solidFill>
                  <a:srgbClr val="000099"/>
                </a:solidFill>
                <a:effectLst/>
                <a:latin typeface="+mj-lt"/>
              </a:rPr>
              <a:t> </a:t>
            </a:r>
            <a:r>
              <a:rPr lang="en-US" sz="4200" b="1" dirty="0" err="1">
                <a:solidFill>
                  <a:srgbClr val="000099"/>
                </a:solidFill>
                <a:effectLst/>
                <a:latin typeface="+mj-lt"/>
              </a:rPr>
              <a:t>trọn</a:t>
            </a:r>
            <a:r>
              <a:rPr lang="en-US" sz="4200" b="1" dirty="0">
                <a:solidFill>
                  <a:srgbClr val="000099"/>
                </a:solidFill>
                <a:effectLst/>
                <a:latin typeface="+mj-lt"/>
              </a:rPr>
              <a:t> </a:t>
            </a:r>
            <a:r>
              <a:rPr lang="en-US" sz="4200" b="1" dirty="0" err="1">
                <a:solidFill>
                  <a:srgbClr val="000099"/>
                </a:solidFill>
                <a:effectLst/>
                <a:latin typeface="+mj-lt"/>
              </a:rPr>
              <a:t>đôi</a:t>
            </a:r>
            <a:r>
              <a:rPr lang="en-US" sz="4200" b="1" dirty="0">
                <a:solidFill>
                  <a:srgbClr val="000099"/>
                </a:solidFill>
                <a:effectLst/>
                <a:latin typeface="+mj-lt"/>
              </a:rPr>
              <a:t> </a:t>
            </a:r>
            <a:r>
              <a:rPr lang="en-US" sz="4200" b="1" dirty="0" err="1">
                <a:solidFill>
                  <a:srgbClr val="000099"/>
                </a:solidFill>
                <a:effectLst/>
                <a:latin typeface="+mj-lt"/>
              </a:rPr>
              <a:t>nối</a:t>
            </a:r>
            <a:r>
              <a:rPr lang="en-US" sz="4200" b="1" dirty="0">
                <a:solidFill>
                  <a:srgbClr val="000099"/>
                </a:solidFill>
                <a:effectLst/>
                <a:latin typeface="+mj-lt"/>
              </a:rPr>
              <a:t> </a:t>
            </a:r>
            <a:r>
              <a:rPr lang="en-US" sz="4200" b="1" dirty="0" err="1">
                <a:solidFill>
                  <a:srgbClr val="000099"/>
                </a:solidFill>
                <a:effectLst/>
                <a:latin typeface="+mj-lt"/>
              </a:rPr>
              <a:t>trọn</a:t>
            </a:r>
            <a:r>
              <a:rPr lang="en-US" sz="4200" b="1" dirty="0">
                <a:solidFill>
                  <a:srgbClr val="000099"/>
                </a:solidFill>
                <a:effectLst/>
                <a:latin typeface="+mj-lt"/>
              </a:rPr>
              <a:t> </a:t>
            </a:r>
            <a:r>
              <a:rPr lang="en-US" sz="4200" b="1" dirty="0" err="1">
                <a:solidFill>
                  <a:srgbClr val="000099"/>
                </a:solidFill>
                <a:effectLst/>
                <a:latin typeface="+mj-lt"/>
              </a:rPr>
              <a:t>mối</a:t>
            </a:r>
            <a:r>
              <a:rPr lang="en-US" sz="4200" b="1" dirty="0">
                <a:solidFill>
                  <a:srgbClr val="000099"/>
                </a:solidFill>
                <a:effectLst/>
                <a:latin typeface="+mj-lt"/>
              </a:rPr>
              <a:t> </a:t>
            </a:r>
            <a:r>
              <a:rPr lang="en-US" sz="4200" b="1" dirty="0" err="1">
                <a:solidFill>
                  <a:srgbClr val="000099"/>
                </a:solidFill>
                <a:effectLst/>
                <a:latin typeface="+mj-lt"/>
              </a:rPr>
              <a:t>tình</a:t>
            </a:r>
            <a:r>
              <a:rPr lang="en-US" sz="4200" b="1" dirty="0">
                <a:solidFill>
                  <a:srgbClr val="000099"/>
                </a:solidFill>
                <a:effectLst/>
                <a:latin typeface="+mj-lt"/>
              </a:rPr>
              <a:t>, </a:t>
            </a:r>
            <a:r>
              <a:rPr lang="en-US" sz="4200" b="1" dirty="0" err="1">
                <a:solidFill>
                  <a:srgbClr val="000099"/>
                </a:solidFill>
                <a:effectLst/>
                <a:latin typeface="+mj-lt"/>
              </a:rPr>
              <a:t>trọn</a:t>
            </a:r>
            <a:r>
              <a:rPr lang="en-US" sz="4200" b="1" dirty="0">
                <a:solidFill>
                  <a:srgbClr val="000099"/>
                </a:solidFill>
                <a:effectLst/>
                <a:latin typeface="+mj-lt"/>
              </a:rPr>
              <a:t> </a:t>
            </a:r>
            <a:r>
              <a:rPr lang="en-US" sz="4200" b="1" dirty="0" err="1">
                <a:solidFill>
                  <a:srgbClr val="000099"/>
                </a:solidFill>
                <a:effectLst/>
                <a:latin typeface="+mj-lt"/>
              </a:rPr>
              <a:t>mối</a:t>
            </a:r>
            <a:r>
              <a:rPr lang="en-US" sz="4200" b="1" dirty="0">
                <a:solidFill>
                  <a:srgbClr val="000099"/>
                </a:solidFill>
                <a:effectLst/>
                <a:latin typeface="+mj-lt"/>
              </a:rPr>
              <a:t> </a:t>
            </a:r>
            <a:r>
              <a:rPr lang="en-US" sz="4200" b="1" dirty="0" err="1">
                <a:solidFill>
                  <a:srgbClr val="000099"/>
                </a:solidFill>
                <a:effectLst/>
                <a:latin typeface="+mj-lt"/>
              </a:rPr>
              <a:t>tình</a:t>
            </a:r>
            <a:r>
              <a:rPr lang="en-US" sz="4200" b="1" dirty="0">
                <a:solidFill>
                  <a:srgbClr val="000099"/>
                </a:solidFill>
                <a:effectLst/>
                <a:latin typeface="+mj-lt"/>
              </a:rPr>
              <a:t> </a:t>
            </a:r>
            <a:r>
              <a:rPr lang="en-US" sz="4200" b="1" dirty="0" err="1">
                <a:solidFill>
                  <a:srgbClr val="000099"/>
                </a:solidFill>
                <a:effectLst/>
                <a:latin typeface="+mj-lt"/>
              </a:rPr>
              <a:t>xin</a:t>
            </a:r>
            <a:r>
              <a:rPr lang="en-US" sz="4200" b="1" dirty="0">
                <a:solidFill>
                  <a:srgbClr val="000099"/>
                </a:solidFill>
                <a:effectLst/>
                <a:latin typeface="+mj-lt"/>
              </a:rPr>
              <a:t> </a:t>
            </a:r>
            <a:r>
              <a:rPr lang="en-US" sz="4200" b="1" dirty="0" err="1">
                <a:solidFill>
                  <a:srgbClr val="000099"/>
                </a:solidFill>
                <a:effectLst/>
                <a:latin typeface="+mj-lt"/>
              </a:rPr>
              <a:t>vào</a:t>
            </a:r>
            <a:r>
              <a:rPr lang="en-US" sz="4200" b="1" dirty="0">
                <a:solidFill>
                  <a:srgbClr val="000099"/>
                </a:solidFill>
                <a:effectLst/>
                <a:latin typeface="+mj-lt"/>
              </a:rPr>
              <a:t> </a:t>
            </a:r>
            <a:r>
              <a:rPr lang="en-US" sz="4200" b="1" dirty="0" err="1">
                <a:solidFill>
                  <a:srgbClr val="000099"/>
                </a:solidFill>
                <a:effectLst/>
                <a:latin typeface="+mj-lt"/>
              </a:rPr>
              <a:t>dâng</a:t>
            </a:r>
            <a:r>
              <a:rPr lang="en-US" sz="4200" b="1" dirty="0">
                <a:solidFill>
                  <a:srgbClr val="000099"/>
                </a:solidFill>
                <a:effectLst/>
                <a:latin typeface="+mj-lt"/>
              </a:rPr>
              <a:t> </a:t>
            </a:r>
            <a:r>
              <a:rPr lang="en-US" sz="4200" b="1" dirty="0" err="1">
                <a:solidFill>
                  <a:srgbClr val="000099"/>
                </a:solidFill>
                <a:effectLst/>
                <a:latin typeface="+mj-lt"/>
              </a:rPr>
              <a:t>Ngài</a:t>
            </a:r>
            <a:r>
              <a:rPr lang="en-US" sz="4200" b="1" dirty="0">
                <a:solidFill>
                  <a:srgbClr val="000099"/>
                </a:solidFill>
                <a:effectLst/>
                <a:latin typeface="+mj-lt"/>
              </a:rPr>
              <a:t> </a:t>
            </a:r>
            <a:r>
              <a:rPr lang="en-US" sz="4200" b="1" dirty="0" err="1">
                <a:solidFill>
                  <a:srgbClr val="000099"/>
                </a:solidFill>
                <a:effectLst/>
                <a:latin typeface="+mj-lt"/>
              </a:rPr>
              <a:t>một</a:t>
            </a:r>
            <a:r>
              <a:rPr lang="en-US" sz="4200" b="1" dirty="0">
                <a:solidFill>
                  <a:srgbClr val="000099"/>
                </a:solidFill>
                <a:effectLst/>
                <a:latin typeface="+mj-lt"/>
              </a:rPr>
              <a:t> </a:t>
            </a:r>
            <a:r>
              <a:rPr lang="en-US" sz="4200" b="1" dirty="0" err="1">
                <a:solidFill>
                  <a:srgbClr val="000099"/>
                </a:solidFill>
                <a:effectLst/>
                <a:latin typeface="+mj-lt"/>
              </a:rPr>
              <a:t>ngày</a:t>
            </a:r>
            <a:r>
              <a:rPr lang="en-US" sz="4200" b="1" dirty="0">
                <a:solidFill>
                  <a:srgbClr val="000099"/>
                </a:solidFill>
                <a:effectLst/>
                <a:latin typeface="+mj-lt"/>
              </a:rPr>
              <a:t> </a:t>
            </a:r>
            <a:r>
              <a:rPr lang="en-US" sz="4200" b="1" dirty="0" err="1">
                <a:solidFill>
                  <a:srgbClr val="000099"/>
                </a:solidFill>
                <a:effectLst/>
                <a:latin typeface="+mj-lt"/>
              </a:rPr>
              <a:t>vui</a:t>
            </a:r>
            <a:r>
              <a:rPr lang="en-US" sz="4200" b="1" dirty="0">
                <a:solidFill>
                  <a:srgbClr val="000099"/>
                </a:solidFill>
                <a:effectLst/>
                <a:latin typeface="+mj-lt"/>
              </a:rPr>
              <a:t> </a:t>
            </a:r>
            <a:r>
              <a:rPr lang="en-US" sz="4200" b="1" dirty="0" err="1">
                <a:solidFill>
                  <a:srgbClr val="000099"/>
                </a:solidFill>
                <a:effectLst/>
                <a:latin typeface="+mj-lt"/>
              </a:rPr>
              <a:t>hoa</a:t>
            </a:r>
            <a:r>
              <a:rPr lang="en-US" sz="4200" b="1" dirty="0">
                <a:solidFill>
                  <a:srgbClr val="000099"/>
                </a:solidFill>
                <a:effectLst/>
                <a:latin typeface="+mj-lt"/>
              </a:rPr>
              <a:t> </a:t>
            </a:r>
            <a:r>
              <a:rPr lang="en-US" sz="4200" b="1" dirty="0" err="1">
                <a:solidFill>
                  <a:srgbClr val="000099"/>
                </a:solidFill>
                <a:effectLst/>
                <a:latin typeface="+mj-lt"/>
              </a:rPr>
              <a:t>nến</a:t>
            </a:r>
            <a:r>
              <a:rPr lang="en-US" sz="4200" b="1" dirty="0">
                <a:solidFill>
                  <a:srgbClr val="000099"/>
                </a:solidFill>
                <a:effectLst/>
                <a:latin typeface="+mj-lt"/>
              </a:rPr>
              <a:t> </a:t>
            </a:r>
            <a:r>
              <a:rPr lang="en-US" sz="4200" b="1" dirty="0" err="1">
                <a:solidFill>
                  <a:srgbClr val="000099"/>
                </a:solidFill>
                <a:effectLst/>
                <a:latin typeface="+mj-lt"/>
              </a:rPr>
              <a:t>đẹp</a:t>
            </a:r>
            <a:r>
              <a:rPr lang="en-US" sz="4200" b="1" dirty="0">
                <a:solidFill>
                  <a:srgbClr val="000099"/>
                </a:solidFill>
                <a:effectLst/>
                <a:latin typeface="+mj-lt"/>
              </a:rPr>
              <a:t> </a:t>
            </a:r>
            <a:r>
              <a:rPr lang="en-US" sz="4200" b="1" dirty="0" err="1">
                <a:solidFill>
                  <a:srgbClr val="000099"/>
                </a:solidFill>
                <a:effectLst/>
                <a:latin typeface="+mj-lt"/>
              </a:rPr>
              <a:t>tươi</a:t>
            </a:r>
            <a:r>
              <a:rPr lang="en-US" sz="4200" b="1" dirty="0">
                <a:solidFill>
                  <a:srgbClr val="000099"/>
                </a:solidFill>
                <a:effectLst/>
                <a:latin typeface="+mj-lt"/>
              </a:rPr>
              <a:t>. </a:t>
            </a:r>
            <a:r>
              <a:rPr lang="en-US" sz="4200" b="1" dirty="0" err="1">
                <a:solidFill>
                  <a:srgbClr val="000099"/>
                </a:solidFill>
                <a:effectLst/>
                <a:latin typeface="+mj-lt"/>
              </a:rPr>
              <a:t>Tay</a:t>
            </a:r>
            <a:r>
              <a:rPr lang="en-US" sz="4200" b="1" dirty="0">
                <a:solidFill>
                  <a:srgbClr val="000099"/>
                </a:solidFill>
                <a:effectLst/>
                <a:latin typeface="+mj-lt"/>
              </a:rPr>
              <a:t> </a:t>
            </a:r>
            <a:r>
              <a:rPr lang="en-US" sz="4200" b="1" dirty="0" err="1">
                <a:solidFill>
                  <a:srgbClr val="000099"/>
                </a:solidFill>
                <a:effectLst/>
                <a:latin typeface="+mj-lt"/>
              </a:rPr>
              <a:t>trong</a:t>
            </a:r>
            <a:r>
              <a:rPr lang="en-US" sz="4200" b="1" dirty="0">
                <a:solidFill>
                  <a:srgbClr val="000099"/>
                </a:solidFill>
                <a:effectLst/>
                <a:latin typeface="+mj-lt"/>
              </a:rPr>
              <a:t> </a:t>
            </a:r>
            <a:r>
              <a:rPr lang="en-US" sz="4200" b="1" dirty="0" err="1">
                <a:solidFill>
                  <a:srgbClr val="000099"/>
                </a:solidFill>
                <a:effectLst/>
                <a:latin typeface="+mj-lt"/>
              </a:rPr>
              <a:t>tay</a:t>
            </a:r>
            <a:r>
              <a:rPr lang="en-US" sz="4200" b="1" dirty="0">
                <a:solidFill>
                  <a:srgbClr val="000099"/>
                </a:solidFill>
                <a:effectLst/>
                <a:latin typeface="+mj-lt"/>
              </a:rPr>
              <a:t> </a:t>
            </a:r>
            <a:r>
              <a:rPr lang="en-US" sz="4200" b="1" dirty="0" err="1">
                <a:solidFill>
                  <a:srgbClr val="000099"/>
                </a:solidFill>
                <a:effectLst/>
                <a:latin typeface="+mj-lt"/>
              </a:rPr>
              <a:t>lời</a:t>
            </a:r>
            <a:r>
              <a:rPr lang="en-US" sz="4200" b="1" dirty="0">
                <a:solidFill>
                  <a:srgbClr val="000099"/>
                </a:solidFill>
                <a:effectLst/>
                <a:latin typeface="+mj-lt"/>
              </a:rPr>
              <a:t> </a:t>
            </a:r>
            <a:r>
              <a:rPr lang="en-US" sz="4200" b="1" dirty="0" err="1">
                <a:solidFill>
                  <a:srgbClr val="000099"/>
                </a:solidFill>
                <a:effectLst/>
                <a:latin typeface="+mj-lt"/>
              </a:rPr>
              <a:t>dâng</a:t>
            </a:r>
            <a:r>
              <a:rPr lang="en-US" sz="4200" b="1" dirty="0">
                <a:solidFill>
                  <a:srgbClr val="000099"/>
                </a:solidFill>
                <a:effectLst/>
                <a:latin typeface="+mj-lt"/>
              </a:rPr>
              <a:t> </a:t>
            </a:r>
            <a:r>
              <a:rPr lang="en-US" sz="4200" b="1" dirty="0" err="1">
                <a:solidFill>
                  <a:srgbClr val="000099"/>
                </a:solidFill>
                <a:effectLst/>
                <a:latin typeface="+mj-lt"/>
              </a:rPr>
              <a:t>chiều</a:t>
            </a:r>
            <a:r>
              <a:rPr lang="en-US" sz="4200" b="1" dirty="0">
                <a:solidFill>
                  <a:srgbClr val="000099"/>
                </a:solidFill>
                <a:effectLst/>
                <a:latin typeface="+mj-lt"/>
              </a:rPr>
              <a:t> nay </a:t>
            </a:r>
            <a:r>
              <a:rPr lang="en-US" sz="4200" b="1" dirty="0" err="1">
                <a:solidFill>
                  <a:srgbClr val="000099"/>
                </a:solidFill>
                <a:effectLst/>
                <a:latin typeface="+mj-lt"/>
              </a:rPr>
              <a:t>trọn</a:t>
            </a:r>
            <a:r>
              <a:rPr lang="en-US" sz="4200" b="1" dirty="0">
                <a:solidFill>
                  <a:srgbClr val="000099"/>
                </a:solidFill>
                <a:effectLst/>
                <a:latin typeface="+mj-lt"/>
              </a:rPr>
              <a:t> </a:t>
            </a:r>
            <a:r>
              <a:rPr lang="en-US" sz="4200" b="1" dirty="0" err="1">
                <a:solidFill>
                  <a:srgbClr val="000099"/>
                </a:solidFill>
                <a:effectLst/>
                <a:latin typeface="+mj-lt"/>
              </a:rPr>
              <a:t>tháng</a:t>
            </a:r>
            <a:r>
              <a:rPr lang="en-US" sz="4200" b="1" dirty="0">
                <a:solidFill>
                  <a:srgbClr val="000099"/>
                </a:solidFill>
                <a:effectLst/>
                <a:latin typeface="+mj-lt"/>
              </a:rPr>
              <a:t> </a:t>
            </a:r>
            <a:r>
              <a:rPr lang="en-US" sz="4200" b="1" dirty="0" err="1">
                <a:solidFill>
                  <a:srgbClr val="000099"/>
                </a:solidFill>
                <a:effectLst/>
                <a:latin typeface="+mj-lt"/>
              </a:rPr>
              <a:t>ngày</a:t>
            </a:r>
            <a:r>
              <a:rPr lang="en-US" sz="4200" b="1" dirty="0">
                <a:solidFill>
                  <a:srgbClr val="000099"/>
                </a:solidFill>
                <a:effectLst/>
                <a:latin typeface="+mj-lt"/>
              </a:rPr>
              <a:t> </a:t>
            </a:r>
            <a:r>
              <a:rPr lang="en-US" sz="4200" b="1" dirty="0" err="1">
                <a:solidFill>
                  <a:srgbClr val="000099"/>
                </a:solidFill>
                <a:effectLst/>
                <a:latin typeface="+mj-lt"/>
              </a:rPr>
              <a:t>cánh</a:t>
            </a:r>
            <a:r>
              <a:rPr lang="en-US" sz="4200" b="1" dirty="0">
                <a:solidFill>
                  <a:srgbClr val="000099"/>
                </a:solidFill>
                <a:effectLst/>
                <a:latin typeface="+mj-lt"/>
              </a:rPr>
              <a:t> </a:t>
            </a:r>
            <a:r>
              <a:rPr lang="en-US" sz="4200" b="1" dirty="0" err="1">
                <a:solidFill>
                  <a:srgbClr val="000099"/>
                </a:solidFill>
                <a:effectLst/>
                <a:latin typeface="+mj-lt"/>
              </a:rPr>
              <a:t>chim</a:t>
            </a:r>
            <a:r>
              <a:rPr lang="en-US" sz="4200" b="1" dirty="0">
                <a:solidFill>
                  <a:srgbClr val="000099"/>
                </a:solidFill>
                <a:effectLst/>
                <a:latin typeface="+mj-lt"/>
              </a:rPr>
              <a:t> </a:t>
            </a:r>
            <a:r>
              <a:rPr lang="en-US" sz="4200" b="1" dirty="0" err="1">
                <a:solidFill>
                  <a:srgbClr val="000099"/>
                </a:solidFill>
                <a:effectLst/>
                <a:latin typeface="+mj-lt"/>
              </a:rPr>
              <a:t>cùng</a:t>
            </a:r>
            <a:r>
              <a:rPr lang="en-US" sz="4200" b="1" dirty="0">
                <a:solidFill>
                  <a:srgbClr val="000099"/>
                </a:solidFill>
                <a:effectLst/>
                <a:latin typeface="+mj-lt"/>
              </a:rPr>
              <a:t> bay </a:t>
            </a:r>
            <a:r>
              <a:rPr lang="en-US" sz="4200" b="1" dirty="0" err="1">
                <a:solidFill>
                  <a:srgbClr val="000099"/>
                </a:solidFill>
                <a:effectLst/>
                <a:latin typeface="+mj-lt"/>
              </a:rPr>
              <a:t>đường</a:t>
            </a:r>
            <a:r>
              <a:rPr lang="en-US" sz="4200" b="1" dirty="0">
                <a:solidFill>
                  <a:srgbClr val="000099"/>
                </a:solidFill>
                <a:effectLst/>
                <a:latin typeface="+mj-lt"/>
              </a:rPr>
              <a:t> </a:t>
            </a:r>
            <a:r>
              <a:rPr lang="en-US" sz="4200" b="1" dirty="0" err="1">
                <a:solidFill>
                  <a:srgbClr val="000099"/>
                </a:solidFill>
                <a:effectLst/>
                <a:latin typeface="+mj-lt"/>
              </a:rPr>
              <a:t>trần</a:t>
            </a:r>
            <a:r>
              <a:rPr lang="en-US" sz="4200" b="1" dirty="0">
                <a:solidFill>
                  <a:srgbClr val="000099"/>
                </a:solidFill>
                <a:effectLst/>
                <a:latin typeface="+mj-lt"/>
              </a:rPr>
              <a:t> </a:t>
            </a:r>
            <a:r>
              <a:rPr lang="en-US" sz="4200" b="1" dirty="0" err="1">
                <a:solidFill>
                  <a:srgbClr val="000099"/>
                </a:solidFill>
                <a:effectLst/>
                <a:latin typeface="+mj-lt"/>
              </a:rPr>
              <a:t>ai</a:t>
            </a:r>
            <a:r>
              <a:rPr lang="en-US" sz="4200" b="1" dirty="0">
                <a:solidFill>
                  <a:srgbClr val="000099"/>
                </a:solidFill>
                <a:effectLst/>
                <a:latin typeface="+mj-lt"/>
              </a:rPr>
              <a:t> </a:t>
            </a:r>
            <a:r>
              <a:rPr lang="en-US" sz="4200" b="1" dirty="0" err="1">
                <a:solidFill>
                  <a:srgbClr val="000099"/>
                </a:solidFill>
                <a:effectLst/>
                <a:latin typeface="+mj-lt"/>
              </a:rPr>
              <a:t>dù</a:t>
            </a:r>
            <a:r>
              <a:rPr lang="en-US" sz="4200" b="1" dirty="0">
                <a:solidFill>
                  <a:srgbClr val="000099"/>
                </a:solidFill>
                <a:effectLst/>
                <a:latin typeface="+mj-lt"/>
              </a:rPr>
              <a:t> </a:t>
            </a:r>
            <a:r>
              <a:rPr lang="en-US" sz="4200" b="1" dirty="0" err="1">
                <a:solidFill>
                  <a:srgbClr val="000099"/>
                </a:solidFill>
                <a:effectLst/>
                <a:latin typeface="+mj-lt"/>
              </a:rPr>
              <a:t>bao</a:t>
            </a:r>
            <a:r>
              <a:rPr lang="en-US" sz="4200" b="1" dirty="0">
                <a:solidFill>
                  <a:srgbClr val="000099"/>
                </a:solidFill>
                <a:effectLst/>
                <a:latin typeface="+mj-lt"/>
              </a:rPr>
              <a:t> </a:t>
            </a:r>
            <a:r>
              <a:rPr lang="en-US" sz="4200" b="1" dirty="0" err="1">
                <a:solidFill>
                  <a:srgbClr val="000099"/>
                </a:solidFill>
                <a:effectLst/>
                <a:latin typeface="+mj-lt"/>
              </a:rPr>
              <a:t>đắng</a:t>
            </a:r>
            <a:r>
              <a:rPr lang="en-US" sz="4200" b="1" dirty="0">
                <a:solidFill>
                  <a:srgbClr val="000099"/>
                </a:solidFill>
                <a:effectLst/>
                <a:latin typeface="+mj-lt"/>
              </a:rPr>
              <a:t> cay </a:t>
            </a:r>
            <a:r>
              <a:rPr lang="en-US" sz="4200" b="1" dirty="0" err="1">
                <a:solidFill>
                  <a:srgbClr val="000099"/>
                </a:solidFill>
                <a:effectLst/>
                <a:latin typeface="+mj-lt"/>
              </a:rPr>
              <a:t>biết</a:t>
            </a:r>
            <a:r>
              <a:rPr lang="en-US" sz="4200" b="1" dirty="0">
                <a:solidFill>
                  <a:srgbClr val="000099"/>
                </a:solidFill>
                <a:effectLst/>
                <a:latin typeface="+mj-lt"/>
              </a:rPr>
              <a:t> </a:t>
            </a:r>
            <a:r>
              <a:rPr lang="en-US" sz="4200" b="1" dirty="0" err="1">
                <a:solidFill>
                  <a:srgbClr val="000099"/>
                </a:solidFill>
                <a:effectLst/>
                <a:latin typeface="+mj-lt"/>
              </a:rPr>
              <a:t>trong</a:t>
            </a:r>
            <a:r>
              <a:rPr lang="en-US" sz="4200" b="1" dirty="0">
                <a:solidFill>
                  <a:srgbClr val="000099"/>
                </a:solidFill>
                <a:effectLst/>
                <a:latin typeface="+mj-lt"/>
              </a:rPr>
              <a:t> </a:t>
            </a:r>
            <a:r>
              <a:rPr lang="en-US" sz="4200" b="1" dirty="0" err="1">
                <a:solidFill>
                  <a:srgbClr val="000099"/>
                </a:solidFill>
                <a:effectLst/>
                <a:latin typeface="+mj-lt"/>
              </a:rPr>
              <a:t>đời</a:t>
            </a:r>
            <a:r>
              <a:rPr lang="en-US" sz="4200" b="1" dirty="0">
                <a:solidFill>
                  <a:srgbClr val="000099"/>
                </a:solidFill>
                <a:effectLst/>
                <a:latin typeface="+mj-lt"/>
              </a:rPr>
              <a:t> </a:t>
            </a:r>
            <a:r>
              <a:rPr lang="en-US" sz="4200" b="1" dirty="0" err="1">
                <a:solidFill>
                  <a:srgbClr val="000099"/>
                </a:solidFill>
                <a:effectLst/>
                <a:latin typeface="+mj-lt"/>
              </a:rPr>
              <a:t>có</a:t>
            </a:r>
            <a:r>
              <a:rPr lang="en-US" sz="4200" b="1" dirty="0">
                <a:solidFill>
                  <a:srgbClr val="000099"/>
                </a:solidFill>
                <a:effectLst/>
                <a:latin typeface="+mj-lt"/>
              </a:rPr>
              <a:t> </a:t>
            </a:r>
            <a:r>
              <a:rPr lang="en-US" sz="4200" b="1" dirty="0" err="1">
                <a:solidFill>
                  <a:srgbClr val="000099"/>
                </a:solidFill>
                <a:effectLst/>
                <a:latin typeface="+mj-lt"/>
              </a:rPr>
              <a:t>nhau</a:t>
            </a:r>
            <a:r>
              <a:rPr lang="en-US" sz="4200" b="1" dirty="0">
                <a:solidFill>
                  <a:srgbClr val="000099"/>
                </a:solidFill>
                <a:effectLst/>
                <a:latin typeface="+mj-lt"/>
              </a:rPr>
              <a:t> </a:t>
            </a:r>
            <a:r>
              <a:rPr lang="en-US" sz="4200" b="1" dirty="0" err="1">
                <a:solidFill>
                  <a:srgbClr val="000099"/>
                </a:solidFill>
                <a:effectLst/>
                <a:latin typeface="+mj-lt"/>
              </a:rPr>
              <a:t>từ</a:t>
            </a:r>
            <a:r>
              <a:rPr lang="en-US" sz="4200" b="1" dirty="0">
                <a:solidFill>
                  <a:srgbClr val="000099"/>
                </a:solidFill>
                <a:effectLst/>
                <a:latin typeface="+mj-lt"/>
              </a:rPr>
              <a:t> </a:t>
            </a:r>
            <a:r>
              <a:rPr lang="en-US" sz="4200" b="1" dirty="0" err="1">
                <a:solidFill>
                  <a:srgbClr val="000099"/>
                </a:solidFill>
                <a:effectLst/>
                <a:latin typeface="+mj-lt"/>
              </a:rPr>
              <a:t>đây</a:t>
            </a:r>
            <a:r>
              <a:rPr lang="en-US" sz="4200" b="1" dirty="0">
                <a:solidFill>
                  <a:srgbClr val="000099"/>
                </a:solidFill>
                <a:effectLst/>
                <a:latin typeface="+mj-lt"/>
              </a:rPr>
              <a:t>. </a:t>
            </a:r>
            <a:endParaRPr lang="en-US" sz="4200" b="1" u="sng" dirty="0">
              <a:solidFill>
                <a:srgbClr val="000099"/>
              </a:solidFill>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86304705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581400" y="590550"/>
            <a:ext cx="5486400" cy="3181350"/>
          </a:xfrm>
        </p:spPr>
        <p:txBody>
          <a:bodyPr>
            <a:normAutofit/>
          </a:bodyPr>
          <a:lstStyle/>
          <a:p>
            <a:r>
              <a:rPr lang="en-US" sz="4800" b="1" dirty="0">
                <a:solidFill>
                  <a:srgbClr val="003399"/>
                </a:solidFill>
                <a:effectLst/>
                <a:cs typeface="Times New Roman" pitchFamily="18" charset="0"/>
              </a:rPr>
              <a:t>Ca </a:t>
            </a:r>
            <a:r>
              <a:rPr lang="en-US" sz="4800" b="1" dirty="0" err="1">
                <a:solidFill>
                  <a:srgbClr val="003399"/>
                </a:solidFill>
                <a:effectLst/>
                <a:cs typeface="Times New Roman" pitchFamily="18" charset="0"/>
              </a:rPr>
              <a:t>Dâng</a:t>
            </a:r>
            <a:r>
              <a:rPr lang="en-US" sz="4800" b="1" dirty="0">
                <a:solidFill>
                  <a:srgbClr val="003399"/>
                </a:solidFill>
                <a:effectLst/>
                <a:cs typeface="Times New Roman" pitchFamily="18" charset="0"/>
              </a:rPr>
              <a:t> </a:t>
            </a:r>
            <a:r>
              <a:rPr lang="en-US" sz="4800" b="1" dirty="0" err="1" smtClean="0">
                <a:solidFill>
                  <a:srgbClr val="003399"/>
                </a:solidFill>
                <a:effectLst/>
                <a:cs typeface="Times New Roman" pitchFamily="18" charset="0"/>
              </a:rPr>
              <a:t>Lễ</a:t>
            </a:r>
            <a:r>
              <a:rPr lang="en-US" sz="5400" dirty="0">
                <a:solidFill>
                  <a:srgbClr val="003399"/>
                </a:solidFill>
                <a:cs typeface="Times New Roman" pitchFamily="18" charset="0"/>
              </a:rPr>
              <a:t/>
            </a:r>
            <a:br>
              <a:rPr lang="en-US" sz="5400" dirty="0">
                <a:solidFill>
                  <a:srgbClr val="003399"/>
                </a:solidFill>
                <a:cs typeface="Times New Roman" pitchFamily="18" charset="0"/>
              </a:rPr>
            </a:br>
            <a:r>
              <a:rPr lang="en-US" b="1" dirty="0" smtClean="0">
                <a:solidFill>
                  <a:srgbClr val="FF0000"/>
                </a:solidFill>
                <a:effectLst/>
                <a:cs typeface="Times New Roman" pitchFamily="18" charset="0"/>
              </a:rPr>
              <a:t>TÌNH YÊU DÂNG</a:t>
            </a:r>
            <a:r>
              <a:rPr lang="en-US" b="1" dirty="0" smtClean="0">
                <a:solidFill>
                  <a:srgbClr val="C00000"/>
                </a:solidFill>
                <a:effectLst/>
                <a:cs typeface="Times New Roman" pitchFamily="18" charset="0"/>
              </a:rPr>
              <a:t/>
            </a:r>
            <a:br>
              <a:rPr lang="en-US" b="1" dirty="0" smtClean="0">
                <a:solidFill>
                  <a:srgbClr val="C00000"/>
                </a:solidFill>
                <a:effectLst/>
                <a:cs typeface="Times New Roman" pitchFamily="18" charset="0"/>
              </a:rPr>
            </a:br>
            <a:r>
              <a:rPr lang="en-US" sz="3600" b="1" i="1" dirty="0" err="1" smtClean="0">
                <a:solidFill>
                  <a:srgbClr val="0000CC"/>
                </a:solidFill>
                <a:effectLst/>
                <a:cs typeface="Times New Roman" pitchFamily="18" charset="0"/>
              </a:rPr>
              <a:t>Phanxico</a:t>
            </a:r>
            <a:endParaRPr lang="en-US" sz="5400" b="1" i="1" dirty="0">
              <a:solidFill>
                <a:srgbClr val="0000CC"/>
              </a:solidFill>
              <a:effectLst/>
              <a:cs typeface="Times New Roman"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308831"/>
            <a:ext cx="3733800" cy="3834669"/>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478" y="57151"/>
            <a:ext cx="2176939" cy="3414806"/>
          </a:xfrm>
          <a:prstGeom prst="rect">
            <a:avLst/>
          </a:prstGeom>
        </p:spPr>
      </p:pic>
    </p:spTree>
    <p:extLst>
      <p:ext uri="{BB962C8B-B14F-4D97-AF65-F5344CB8AC3E}">
        <p14:creationId xmlns:p14="http://schemas.microsoft.com/office/powerpoint/2010/main" val="23724466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ctrTitle"/>
          </p:nvPr>
        </p:nvSpPr>
        <p:spPr>
          <a:xfrm>
            <a:off x="685800" y="1598615"/>
            <a:ext cx="7772400" cy="1101725"/>
          </a:xfrm>
        </p:spPr>
        <p:txBody>
          <a:bodyPr/>
          <a:lstStyle/>
          <a:p>
            <a:pPr eaLnBrk="1" hangingPunct="1">
              <a:defRPr/>
            </a:pPr>
            <a:r>
              <a:rPr lang="en-US" b="0" smtClean="0">
                <a:effectLst/>
                <a:latin typeface="+mj-lt"/>
              </a:rPr>
              <a:t/>
            </a:r>
            <a:br>
              <a:rPr lang="en-US" b="0" smtClean="0">
                <a:effectLst/>
                <a:latin typeface="+mj-lt"/>
              </a:rPr>
            </a:br>
            <a:endParaRPr lang="en-US" b="0" smtClean="0">
              <a:effectLst/>
              <a:latin typeface="+mj-lt"/>
            </a:endParaRPr>
          </a:p>
        </p:txBody>
      </p:sp>
      <p:sp>
        <p:nvSpPr>
          <p:cNvPr id="16387" name="Rectangle 3"/>
          <p:cNvSpPr>
            <a:spLocks noGrp="1" noChangeArrowheads="1"/>
          </p:cNvSpPr>
          <p:nvPr>
            <p:ph type="subTitle" idx="1"/>
          </p:nvPr>
        </p:nvSpPr>
        <p:spPr>
          <a:xfrm>
            <a:off x="0" y="-19050"/>
            <a:ext cx="9144000" cy="5162550"/>
          </a:xfrm>
        </p:spPr>
        <p:txBody>
          <a:bodyPr/>
          <a:lstStyle/>
          <a:p>
            <a:pPr algn="just" eaLnBrk="1" hangingPunct="1">
              <a:lnSpc>
                <a:spcPct val="105000"/>
              </a:lnSpc>
              <a:defRPr/>
            </a:pPr>
            <a:r>
              <a:rPr lang="en-US" sz="4500" b="1" u="sng" dirty="0">
                <a:solidFill>
                  <a:srgbClr val="FF0000"/>
                </a:solidFill>
              </a:rPr>
              <a:t>Tk1:</a:t>
            </a:r>
            <a:r>
              <a:rPr lang="en-US" sz="4500" b="1" dirty="0">
                <a:solidFill>
                  <a:srgbClr val="00009E"/>
                </a:solidFill>
              </a:rPr>
              <a:t> </a:t>
            </a:r>
            <a:r>
              <a:rPr lang="vi-VN" sz="4500" b="1" dirty="0">
                <a:solidFill>
                  <a:srgbClr val="00009E"/>
                </a:solidFill>
              </a:rPr>
              <a:t>Tình yêu con giờ đây như là hoa mới nở trong đêm sương, mới nở trong đêm trường</a:t>
            </a:r>
            <a:r>
              <a:rPr lang="en-US" sz="4500" b="1" dirty="0">
                <a:solidFill>
                  <a:srgbClr val="00009E"/>
                </a:solidFill>
              </a:rPr>
              <a:t>. </a:t>
            </a:r>
            <a:r>
              <a:rPr lang="vi-VN" sz="4500" b="1" dirty="0">
                <a:solidFill>
                  <a:srgbClr val="00009E"/>
                </a:solidFill>
              </a:rPr>
              <a:t>Nguyện dâng là dâng lên Chúa, mong Ngài ban sắc hương.</a:t>
            </a:r>
            <a:r>
              <a:rPr lang="en-US" sz="4500" b="1" dirty="0">
                <a:solidFill>
                  <a:srgbClr val="00009E"/>
                </a:solidFill>
              </a:rPr>
              <a:t> </a:t>
            </a:r>
            <a:r>
              <a:rPr lang="vi-VN" sz="4500" b="1" dirty="0">
                <a:solidFill>
                  <a:srgbClr val="00009E"/>
                </a:solidFill>
              </a:rPr>
              <a:t>Tình yêu con bây giờ mong chờ với ước mơ</a:t>
            </a:r>
            <a:r>
              <a:rPr lang="en-US" sz="4500" b="1" dirty="0">
                <a:solidFill>
                  <a:srgbClr val="00009E"/>
                </a:solidFill>
              </a:rPr>
              <a:t>, d</a:t>
            </a:r>
            <a:r>
              <a:rPr lang="vi-VN" sz="4500" b="1" dirty="0">
                <a:solidFill>
                  <a:srgbClr val="00009E"/>
                </a:solidFill>
              </a:rPr>
              <a:t>âng những ước mơ, nguyện ơn Chúa dệt thắm đời.</a:t>
            </a:r>
            <a:endParaRPr lang="en-US" sz="4500" b="1" dirty="0">
              <a:solidFill>
                <a:srgbClr val="000099"/>
              </a:solidFill>
              <a:latin typeface="+mj-lt"/>
              <a:cs typeface="Times New Roman" pitchFamily="18" charset="0"/>
            </a:endParaRPr>
          </a:p>
        </p:txBody>
      </p:sp>
      <p:sp>
        <p:nvSpPr>
          <p:cNvPr id="18436" name="Rectangle 4"/>
          <p:cNvSpPr>
            <a:spLocks noChangeArrowheads="1"/>
          </p:cNvSpPr>
          <p:nvPr/>
        </p:nvSpPr>
        <p:spPr bwMode="auto">
          <a:xfrm>
            <a:off x="3524251" y="17464"/>
            <a:ext cx="324123" cy="369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6" tIns="45718" rIns="91436" bIns="45718">
            <a:spAutoFit/>
          </a:bodyPr>
          <a:lstStyle/>
          <a:p>
            <a:pPr fontAlgn="base">
              <a:spcBef>
                <a:spcPct val="0"/>
              </a:spcBef>
              <a:spcAft>
                <a:spcPct val="0"/>
              </a:spcAft>
            </a:pPr>
            <a:r>
              <a:rPr lang="en-US" smtClean="0">
                <a:solidFill>
                  <a:srgbClr val="000000"/>
                </a:solidFill>
              </a:rPr>
              <a:t>  </a:t>
            </a:r>
          </a:p>
        </p:txBody>
      </p:sp>
    </p:spTree>
    <p:extLst>
      <p:ext uri="{BB962C8B-B14F-4D97-AF65-F5344CB8AC3E}">
        <p14:creationId xmlns:p14="http://schemas.microsoft.com/office/powerpoint/2010/main" val="120609208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ctrTitle"/>
          </p:nvPr>
        </p:nvSpPr>
        <p:spPr>
          <a:xfrm>
            <a:off x="685800" y="1598615"/>
            <a:ext cx="7772400" cy="1101725"/>
          </a:xfrm>
        </p:spPr>
        <p:txBody>
          <a:bodyPr/>
          <a:lstStyle/>
          <a:p>
            <a:pPr eaLnBrk="1" hangingPunct="1">
              <a:defRPr/>
            </a:pPr>
            <a:r>
              <a:rPr lang="en-US" b="0" smtClean="0">
                <a:effectLst/>
                <a:latin typeface="+mj-lt"/>
              </a:rPr>
              <a:t/>
            </a:r>
            <a:br>
              <a:rPr lang="en-US" b="0" smtClean="0">
                <a:effectLst/>
                <a:latin typeface="+mj-lt"/>
              </a:rPr>
            </a:br>
            <a:endParaRPr lang="en-US" b="0" smtClean="0">
              <a:effectLst/>
              <a:latin typeface="+mj-lt"/>
            </a:endParaRPr>
          </a:p>
        </p:txBody>
      </p:sp>
      <p:sp>
        <p:nvSpPr>
          <p:cNvPr id="18436" name="Rectangle 4"/>
          <p:cNvSpPr>
            <a:spLocks noChangeArrowheads="1"/>
          </p:cNvSpPr>
          <p:nvPr/>
        </p:nvSpPr>
        <p:spPr bwMode="auto">
          <a:xfrm>
            <a:off x="3524251" y="17464"/>
            <a:ext cx="324123" cy="369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6" tIns="45718" rIns="91436" bIns="45718">
            <a:spAutoFit/>
          </a:bodyPr>
          <a:lstStyle/>
          <a:p>
            <a:pPr fontAlgn="base">
              <a:spcBef>
                <a:spcPct val="0"/>
              </a:spcBef>
              <a:spcAft>
                <a:spcPct val="0"/>
              </a:spcAft>
            </a:pPr>
            <a:r>
              <a:rPr lang="en-US" smtClean="0">
                <a:solidFill>
                  <a:srgbClr val="000000"/>
                </a:solidFill>
              </a:rPr>
              <a:t>  </a:t>
            </a:r>
          </a:p>
        </p:txBody>
      </p:sp>
      <p:sp>
        <p:nvSpPr>
          <p:cNvPr id="5" name="Title 3">
            <a:extLst>
              <a:ext uri="{FF2B5EF4-FFF2-40B4-BE49-F238E27FC236}">
                <a16:creationId xmlns:a16="http://schemas.microsoft.com/office/drawing/2014/main" xmlns="" id="{2E611251-3CF7-D91F-B1D0-077A7389EA2D}"/>
              </a:ext>
            </a:extLst>
          </p:cNvPr>
          <p:cNvSpPr>
            <a:spLocks noGrp="1"/>
          </p:cNvSpPr>
          <p:nvPr>
            <p:ph type="subTitle" idx="1"/>
          </p:nvPr>
        </p:nvSpPr>
        <p:spPr>
          <a:xfrm>
            <a:off x="0" y="304800"/>
            <a:ext cx="9144000" cy="4705350"/>
          </a:xfrm>
        </p:spPr>
        <p:txBody>
          <a:bodyPr>
            <a:noAutofit/>
          </a:bodyPr>
          <a:lstStyle/>
          <a:p>
            <a:pPr algn="just">
              <a:lnSpc>
                <a:spcPct val="110000"/>
              </a:lnSpc>
            </a:pPr>
            <a:r>
              <a:rPr lang="vi-VN" sz="5000" b="1" u="sng" dirty="0">
                <a:solidFill>
                  <a:srgbClr val="FF0000"/>
                </a:solidFill>
              </a:rPr>
              <a:t>Đ</a:t>
            </a:r>
            <a:r>
              <a:rPr lang="en-US" sz="5000" b="1" u="sng" dirty="0">
                <a:solidFill>
                  <a:srgbClr val="FF0000"/>
                </a:solidFill>
              </a:rPr>
              <a:t>k:</a:t>
            </a:r>
            <a:r>
              <a:rPr lang="en-US" sz="5000" b="1" dirty="0">
                <a:solidFill>
                  <a:srgbClr val="00009E"/>
                </a:solidFill>
              </a:rPr>
              <a:t> </a:t>
            </a:r>
            <a:r>
              <a:rPr lang="vi-VN" sz="5000" b="1" dirty="0">
                <a:solidFill>
                  <a:srgbClr val="00009E"/>
                </a:solidFill>
              </a:rPr>
              <a:t>Xin dâng lên Thiên Chúa mưa nắng hẹn trong đời.</a:t>
            </a:r>
            <a:r>
              <a:rPr lang="en-US" sz="5000" b="1" dirty="0">
                <a:solidFill>
                  <a:srgbClr val="00009E"/>
                </a:solidFill>
              </a:rPr>
              <a:t> </a:t>
            </a:r>
            <a:r>
              <a:rPr lang="vi-VN" sz="5000" b="1" dirty="0">
                <a:solidFill>
                  <a:srgbClr val="00009E"/>
                </a:solidFill>
              </a:rPr>
              <a:t>Đường đời gian kh</a:t>
            </a:r>
            <a:r>
              <a:rPr lang="en-US" sz="5000" b="1" dirty="0">
                <a:solidFill>
                  <a:srgbClr val="00009E"/>
                </a:solidFill>
              </a:rPr>
              <a:t>ó. </a:t>
            </a:r>
            <a:r>
              <a:rPr lang="vi-VN" sz="5000" b="1" dirty="0">
                <a:solidFill>
                  <a:srgbClr val="00009E"/>
                </a:solidFill>
              </a:rPr>
              <a:t>Xin thương dìu dắt</a:t>
            </a:r>
            <a:r>
              <a:rPr lang="en-US" sz="5000" b="1" dirty="0">
                <a:solidFill>
                  <a:srgbClr val="00009E"/>
                </a:solidFill>
              </a:rPr>
              <a:t>. </a:t>
            </a:r>
            <a:r>
              <a:rPr lang="vi-VN" sz="5000" b="1" dirty="0">
                <a:solidFill>
                  <a:srgbClr val="00009E"/>
                </a:solidFill>
              </a:rPr>
              <a:t>Đường đời tăm tối</a:t>
            </a:r>
            <a:r>
              <a:rPr lang="en-US" sz="5000" b="1" dirty="0">
                <a:solidFill>
                  <a:srgbClr val="00009E"/>
                </a:solidFill>
              </a:rPr>
              <a:t>. </a:t>
            </a:r>
            <a:r>
              <a:rPr lang="vi-VN" sz="5000" b="1" dirty="0">
                <a:solidFill>
                  <a:srgbClr val="00009E"/>
                </a:solidFill>
              </a:rPr>
              <a:t>Xin Chúa làm vầng trăng.</a:t>
            </a:r>
            <a:endParaRPr lang="vi-VN" sz="5000" b="1" dirty="0">
              <a:solidFill>
                <a:srgbClr val="FF0000"/>
              </a:solidFill>
            </a:endParaRPr>
          </a:p>
        </p:txBody>
      </p:sp>
    </p:spTree>
    <p:extLst>
      <p:ext uri="{BB962C8B-B14F-4D97-AF65-F5344CB8AC3E}">
        <p14:creationId xmlns:p14="http://schemas.microsoft.com/office/powerpoint/2010/main" val="286114080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ctrTitle"/>
          </p:nvPr>
        </p:nvSpPr>
        <p:spPr>
          <a:xfrm>
            <a:off x="685800" y="1598615"/>
            <a:ext cx="7772400" cy="1101725"/>
          </a:xfrm>
        </p:spPr>
        <p:txBody>
          <a:bodyPr/>
          <a:lstStyle/>
          <a:p>
            <a:pPr eaLnBrk="1" hangingPunct="1">
              <a:defRPr/>
            </a:pPr>
            <a:r>
              <a:rPr lang="en-US" b="0" smtClean="0">
                <a:effectLst/>
                <a:latin typeface="+mj-lt"/>
              </a:rPr>
              <a:t/>
            </a:r>
            <a:br>
              <a:rPr lang="en-US" b="0" smtClean="0">
                <a:effectLst/>
                <a:latin typeface="+mj-lt"/>
              </a:rPr>
            </a:br>
            <a:endParaRPr lang="en-US" b="0" smtClean="0">
              <a:effectLst/>
              <a:latin typeface="+mj-lt"/>
            </a:endParaRPr>
          </a:p>
        </p:txBody>
      </p:sp>
      <p:sp>
        <p:nvSpPr>
          <p:cNvPr id="16387" name="Rectangle 3"/>
          <p:cNvSpPr>
            <a:spLocks noGrp="1" noChangeArrowheads="1"/>
          </p:cNvSpPr>
          <p:nvPr>
            <p:ph type="subTitle" idx="1"/>
          </p:nvPr>
        </p:nvSpPr>
        <p:spPr>
          <a:xfrm>
            <a:off x="0" y="17464"/>
            <a:ext cx="9144000" cy="5126036"/>
          </a:xfrm>
        </p:spPr>
        <p:txBody>
          <a:bodyPr/>
          <a:lstStyle/>
          <a:p>
            <a:pPr algn="just" eaLnBrk="1" hangingPunct="1">
              <a:lnSpc>
                <a:spcPct val="105000"/>
              </a:lnSpc>
              <a:defRPr/>
            </a:pPr>
            <a:r>
              <a:rPr lang="en-US" sz="4500" b="1" u="sng" dirty="0">
                <a:solidFill>
                  <a:srgbClr val="FF0000"/>
                </a:solidFill>
              </a:rPr>
              <a:t>Tk2:</a:t>
            </a:r>
            <a:r>
              <a:rPr lang="en-US" sz="4500" b="1" dirty="0">
                <a:solidFill>
                  <a:srgbClr val="00009E"/>
                </a:solidFill>
              </a:rPr>
              <a:t> </a:t>
            </a:r>
            <a:r>
              <a:rPr lang="vi-VN" sz="4500" b="1" dirty="0">
                <a:solidFill>
                  <a:srgbClr val="00009E"/>
                </a:solidFill>
              </a:rPr>
              <a:t>Đời trăm năm từ đây, xin từ đây lối mở đưa nhau đi, cách trở đưa nhau về.</a:t>
            </a:r>
            <a:r>
              <a:rPr lang="en-US" sz="4500" b="1" dirty="0">
                <a:solidFill>
                  <a:srgbClr val="00009E"/>
                </a:solidFill>
              </a:rPr>
              <a:t> T</a:t>
            </a:r>
            <a:r>
              <a:rPr lang="vi-VN" sz="4500" b="1" dirty="0">
                <a:solidFill>
                  <a:srgbClr val="00009E"/>
                </a:solidFill>
              </a:rPr>
              <a:t>rần gian nhiều khi mưa gió, có tình Cha dắt qua.</a:t>
            </a:r>
            <a:r>
              <a:rPr lang="en-US" sz="4500" b="1" dirty="0">
                <a:solidFill>
                  <a:srgbClr val="00009E"/>
                </a:solidFill>
              </a:rPr>
              <a:t> </a:t>
            </a:r>
            <a:r>
              <a:rPr lang="vi-VN" sz="4500" b="1" dirty="0">
                <a:solidFill>
                  <a:srgbClr val="00009E"/>
                </a:solidFill>
              </a:rPr>
              <a:t>Đường ra đi xa mờ, nương nhờ tay Chúa đưa,</a:t>
            </a:r>
            <a:r>
              <a:rPr lang="en-US" sz="4500" b="1" dirty="0">
                <a:solidFill>
                  <a:srgbClr val="00009E"/>
                </a:solidFill>
              </a:rPr>
              <a:t> c</a:t>
            </a:r>
            <a:r>
              <a:rPr lang="vi-VN" sz="4500" b="1" dirty="0">
                <a:solidFill>
                  <a:srgbClr val="00009E"/>
                </a:solidFill>
              </a:rPr>
              <a:t>ho nắng hay mưa, tình Cha bóng rợp che đầu.</a:t>
            </a:r>
            <a:endParaRPr lang="en-US" sz="4500" b="1" dirty="0">
              <a:solidFill>
                <a:srgbClr val="FF0000"/>
              </a:solidFill>
              <a:latin typeface="+mj-lt"/>
              <a:cs typeface="Times New Roman" pitchFamily="18" charset="0"/>
            </a:endParaRPr>
          </a:p>
        </p:txBody>
      </p:sp>
      <p:sp>
        <p:nvSpPr>
          <p:cNvPr id="18436" name="Rectangle 4"/>
          <p:cNvSpPr>
            <a:spLocks noChangeArrowheads="1"/>
          </p:cNvSpPr>
          <p:nvPr/>
        </p:nvSpPr>
        <p:spPr bwMode="auto">
          <a:xfrm>
            <a:off x="3524251" y="17464"/>
            <a:ext cx="324123" cy="369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6" tIns="45718" rIns="91436" bIns="45718">
            <a:spAutoFit/>
          </a:bodyPr>
          <a:lstStyle/>
          <a:p>
            <a:pPr fontAlgn="base">
              <a:spcBef>
                <a:spcPct val="0"/>
              </a:spcBef>
              <a:spcAft>
                <a:spcPct val="0"/>
              </a:spcAft>
            </a:pPr>
            <a:r>
              <a:rPr lang="en-US" smtClean="0">
                <a:solidFill>
                  <a:srgbClr val="000000"/>
                </a:solidFill>
              </a:rPr>
              <a:t>  </a:t>
            </a:r>
          </a:p>
        </p:txBody>
      </p:sp>
    </p:spTree>
    <p:extLst>
      <p:ext uri="{BB962C8B-B14F-4D97-AF65-F5344CB8AC3E}">
        <p14:creationId xmlns:p14="http://schemas.microsoft.com/office/powerpoint/2010/main" val="287789562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ctrTitle"/>
          </p:nvPr>
        </p:nvSpPr>
        <p:spPr>
          <a:xfrm>
            <a:off x="685800" y="1598615"/>
            <a:ext cx="7772400" cy="1101725"/>
          </a:xfrm>
        </p:spPr>
        <p:txBody>
          <a:bodyPr/>
          <a:lstStyle/>
          <a:p>
            <a:pPr eaLnBrk="1" hangingPunct="1">
              <a:defRPr/>
            </a:pPr>
            <a:r>
              <a:rPr lang="en-US" b="0" smtClean="0">
                <a:effectLst/>
                <a:latin typeface="+mj-lt"/>
              </a:rPr>
              <a:t/>
            </a:r>
            <a:br>
              <a:rPr lang="en-US" b="0" smtClean="0">
                <a:effectLst/>
                <a:latin typeface="+mj-lt"/>
              </a:rPr>
            </a:br>
            <a:endParaRPr lang="en-US" b="0" smtClean="0">
              <a:effectLst/>
              <a:latin typeface="+mj-lt"/>
            </a:endParaRPr>
          </a:p>
        </p:txBody>
      </p:sp>
      <p:sp>
        <p:nvSpPr>
          <p:cNvPr id="18436" name="Rectangle 4"/>
          <p:cNvSpPr>
            <a:spLocks noChangeArrowheads="1"/>
          </p:cNvSpPr>
          <p:nvPr/>
        </p:nvSpPr>
        <p:spPr bwMode="auto">
          <a:xfrm>
            <a:off x="3524251" y="17464"/>
            <a:ext cx="324123" cy="369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6" tIns="45718" rIns="91436" bIns="45718">
            <a:spAutoFit/>
          </a:bodyPr>
          <a:lstStyle/>
          <a:p>
            <a:pPr fontAlgn="base">
              <a:spcBef>
                <a:spcPct val="0"/>
              </a:spcBef>
              <a:spcAft>
                <a:spcPct val="0"/>
              </a:spcAft>
            </a:pPr>
            <a:r>
              <a:rPr lang="en-US" smtClean="0">
                <a:solidFill>
                  <a:srgbClr val="000000"/>
                </a:solidFill>
              </a:rPr>
              <a:t>  </a:t>
            </a:r>
          </a:p>
        </p:txBody>
      </p:sp>
      <p:sp>
        <p:nvSpPr>
          <p:cNvPr id="5" name="Title 3">
            <a:extLst>
              <a:ext uri="{FF2B5EF4-FFF2-40B4-BE49-F238E27FC236}">
                <a16:creationId xmlns:a16="http://schemas.microsoft.com/office/drawing/2014/main" xmlns="" id="{2E611251-3CF7-D91F-B1D0-077A7389EA2D}"/>
              </a:ext>
            </a:extLst>
          </p:cNvPr>
          <p:cNvSpPr>
            <a:spLocks noGrp="1"/>
          </p:cNvSpPr>
          <p:nvPr>
            <p:ph type="subTitle" idx="1"/>
          </p:nvPr>
        </p:nvSpPr>
        <p:spPr>
          <a:xfrm>
            <a:off x="0" y="304800"/>
            <a:ext cx="9144000" cy="4705350"/>
          </a:xfrm>
        </p:spPr>
        <p:txBody>
          <a:bodyPr>
            <a:noAutofit/>
          </a:bodyPr>
          <a:lstStyle/>
          <a:p>
            <a:pPr algn="just">
              <a:lnSpc>
                <a:spcPct val="110000"/>
              </a:lnSpc>
            </a:pPr>
            <a:r>
              <a:rPr lang="vi-VN" sz="5000" b="1" u="sng" dirty="0">
                <a:solidFill>
                  <a:srgbClr val="FF0000"/>
                </a:solidFill>
              </a:rPr>
              <a:t>Đ</a:t>
            </a:r>
            <a:r>
              <a:rPr lang="en-US" sz="5000" b="1" u="sng" dirty="0">
                <a:solidFill>
                  <a:srgbClr val="FF0000"/>
                </a:solidFill>
              </a:rPr>
              <a:t>k:</a:t>
            </a:r>
            <a:r>
              <a:rPr lang="en-US" sz="5000" b="1" dirty="0">
                <a:solidFill>
                  <a:srgbClr val="00009E"/>
                </a:solidFill>
              </a:rPr>
              <a:t> </a:t>
            </a:r>
            <a:r>
              <a:rPr lang="vi-VN" sz="5000" b="1" dirty="0">
                <a:solidFill>
                  <a:srgbClr val="00009E"/>
                </a:solidFill>
              </a:rPr>
              <a:t>Xin dâng lên Thiên Chúa mưa nắng hẹn trong đời.</a:t>
            </a:r>
            <a:r>
              <a:rPr lang="en-US" sz="5000" b="1" dirty="0">
                <a:solidFill>
                  <a:srgbClr val="00009E"/>
                </a:solidFill>
              </a:rPr>
              <a:t> </a:t>
            </a:r>
            <a:r>
              <a:rPr lang="vi-VN" sz="5000" b="1" dirty="0">
                <a:solidFill>
                  <a:srgbClr val="00009E"/>
                </a:solidFill>
              </a:rPr>
              <a:t>Đường đời gian kh</a:t>
            </a:r>
            <a:r>
              <a:rPr lang="en-US" sz="5000" b="1" dirty="0">
                <a:solidFill>
                  <a:srgbClr val="00009E"/>
                </a:solidFill>
              </a:rPr>
              <a:t>ó. </a:t>
            </a:r>
            <a:r>
              <a:rPr lang="vi-VN" sz="5000" b="1" dirty="0">
                <a:solidFill>
                  <a:srgbClr val="00009E"/>
                </a:solidFill>
              </a:rPr>
              <a:t>Xin thương dìu dắt</a:t>
            </a:r>
            <a:r>
              <a:rPr lang="en-US" sz="5000" b="1" dirty="0">
                <a:solidFill>
                  <a:srgbClr val="00009E"/>
                </a:solidFill>
              </a:rPr>
              <a:t>. </a:t>
            </a:r>
            <a:r>
              <a:rPr lang="vi-VN" sz="5000" b="1" dirty="0">
                <a:solidFill>
                  <a:srgbClr val="00009E"/>
                </a:solidFill>
              </a:rPr>
              <a:t>Đường đời tăm tối</a:t>
            </a:r>
            <a:r>
              <a:rPr lang="en-US" sz="5000" b="1" dirty="0">
                <a:solidFill>
                  <a:srgbClr val="00009E"/>
                </a:solidFill>
              </a:rPr>
              <a:t>. </a:t>
            </a:r>
            <a:r>
              <a:rPr lang="vi-VN" sz="5000" b="1" dirty="0">
                <a:solidFill>
                  <a:srgbClr val="00009E"/>
                </a:solidFill>
              </a:rPr>
              <a:t>Xin Chúa làm vầng trăng.</a:t>
            </a:r>
            <a:endParaRPr lang="vi-VN" sz="5000" b="1" dirty="0">
              <a:solidFill>
                <a:srgbClr val="FF0000"/>
              </a:solidFill>
            </a:endParaRPr>
          </a:p>
        </p:txBody>
      </p:sp>
    </p:spTree>
    <p:extLst>
      <p:ext uri="{BB962C8B-B14F-4D97-AF65-F5344CB8AC3E}">
        <p14:creationId xmlns:p14="http://schemas.microsoft.com/office/powerpoint/2010/main" val="294781737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ctrTitle"/>
          </p:nvPr>
        </p:nvSpPr>
        <p:spPr>
          <a:xfrm>
            <a:off x="685800" y="1598615"/>
            <a:ext cx="7772400" cy="1101725"/>
          </a:xfrm>
        </p:spPr>
        <p:txBody>
          <a:bodyPr/>
          <a:lstStyle/>
          <a:p>
            <a:pPr eaLnBrk="1" hangingPunct="1">
              <a:defRPr/>
            </a:pPr>
            <a:r>
              <a:rPr lang="en-US" b="0" smtClean="0">
                <a:effectLst/>
                <a:latin typeface="+mj-lt"/>
              </a:rPr>
              <a:t/>
            </a:r>
            <a:br>
              <a:rPr lang="en-US" b="0" smtClean="0">
                <a:effectLst/>
                <a:latin typeface="+mj-lt"/>
              </a:rPr>
            </a:br>
            <a:endParaRPr lang="en-US" b="0" smtClean="0">
              <a:effectLst/>
              <a:latin typeface="+mj-lt"/>
            </a:endParaRPr>
          </a:p>
        </p:txBody>
      </p:sp>
      <p:sp>
        <p:nvSpPr>
          <p:cNvPr id="16387" name="Rectangle 3"/>
          <p:cNvSpPr>
            <a:spLocks noGrp="1" noChangeArrowheads="1"/>
          </p:cNvSpPr>
          <p:nvPr>
            <p:ph type="subTitle" idx="1"/>
          </p:nvPr>
        </p:nvSpPr>
        <p:spPr>
          <a:xfrm>
            <a:off x="0" y="0"/>
            <a:ext cx="9144000" cy="5143500"/>
          </a:xfrm>
        </p:spPr>
        <p:txBody>
          <a:bodyPr/>
          <a:lstStyle/>
          <a:p>
            <a:pPr algn="just" eaLnBrk="1" hangingPunct="1">
              <a:lnSpc>
                <a:spcPct val="105000"/>
              </a:lnSpc>
              <a:defRPr/>
            </a:pPr>
            <a:endParaRPr lang="en-US" sz="2800" dirty="0">
              <a:solidFill>
                <a:srgbClr val="FF0000"/>
              </a:solidFill>
              <a:latin typeface="+mj-lt"/>
              <a:cs typeface="Times New Roman" pitchFamily="18" charset="0"/>
            </a:endParaRPr>
          </a:p>
        </p:txBody>
      </p:sp>
      <p:sp>
        <p:nvSpPr>
          <p:cNvPr id="18436" name="Rectangle 4"/>
          <p:cNvSpPr>
            <a:spLocks noChangeArrowheads="1"/>
          </p:cNvSpPr>
          <p:nvPr/>
        </p:nvSpPr>
        <p:spPr bwMode="auto">
          <a:xfrm>
            <a:off x="3524251" y="17464"/>
            <a:ext cx="324123" cy="369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6" tIns="45718" rIns="91436" bIns="45718">
            <a:spAutoFit/>
          </a:bodyPr>
          <a:lstStyle/>
          <a:p>
            <a:pPr fontAlgn="base">
              <a:spcBef>
                <a:spcPct val="0"/>
              </a:spcBef>
              <a:spcAft>
                <a:spcPct val="0"/>
              </a:spcAft>
            </a:pPr>
            <a:r>
              <a:rPr lang="en-US" smtClean="0">
                <a:solidFill>
                  <a:srgbClr val="000000"/>
                </a:solidFill>
              </a:rPr>
              <a:t>  </a:t>
            </a:r>
          </a:p>
        </p:txBody>
      </p:sp>
    </p:spTree>
    <p:extLst>
      <p:ext uri="{BB962C8B-B14F-4D97-AF65-F5344CB8AC3E}">
        <p14:creationId xmlns:p14="http://schemas.microsoft.com/office/powerpoint/2010/main" val="261811348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90550"/>
            <a:ext cx="4174917" cy="4572000"/>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4400" y="1371600"/>
            <a:ext cx="3089910" cy="3486150"/>
          </a:xfrm>
          <a:prstGeom prst="rect">
            <a:avLst/>
          </a:prstGeom>
        </p:spPr>
      </p:pic>
      <p:sp>
        <p:nvSpPr>
          <p:cNvPr id="11" name="TextBox 10"/>
          <p:cNvSpPr txBox="1"/>
          <p:nvPr/>
        </p:nvSpPr>
        <p:spPr>
          <a:xfrm>
            <a:off x="3352800" y="271781"/>
            <a:ext cx="5529594" cy="584775"/>
          </a:xfrm>
          <a:prstGeom prst="rect">
            <a:avLst/>
          </a:prstGeom>
          <a:noFill/>
        </p:spPr>
        <p:txBody>
          <a:bodyPr wrap="square" lIns="91436" tIns="45718" rIns="91436" bIns="45718" rtlCol="0">
            <a:spAutoFit/>
          </a:bodyPr>
          <a:lstStyle/>
          <a:p>
            <a:pPr algn="ctr"/>
            <a:r>
              <a:rPr lang="en-US" sz="32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rPr>
              <a:t>THÁNH LỄ </a:t>
            </a:r>
            <a:r>
              <a:rPr lang="en-US" sz="3200" b="1" dirty="0" smtClean="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rPr>
              <a:t>HÔN PHỐI</a:t>
            </a:r>
            <a:endParaRPr lang="en-US" sz="32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endParaRPr>
          </a:p>
        </p:txBody>
      </p:sp>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10000" y="2343150"/>
            <a:ext cx="4953000" cy="2734056"/>
          </a:xfrm>
          <a:prstGeom prst="rect">
            <a:avLst/>
          </a:prstGeom>
        </p:spPr>
      </p:pic>
      <p:pic>
        <p:nvPicPr>
          <p:cNvPr id="15" name="Picture 1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715000" y="2410976"/>
            <a:ext cx="1123950" cy="1123950"/>
          </a:xfrm>
          <a:prstGeom prst="rect">
            <a:avLst/>
          </a:prstGeom>
        </p:spPr>
      </p:pic>
    </p:spTree>
    <p:extLst>
      <p:ext uri="{BB962C8B-B14F-4D97-AF65-F5344CB8AC3E}">
        <p14:creationId xmlns:p14="http://schemas.microsoft.com/office/powerpoint/2010/main" val="65755183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chor="ctr">
            <a:noAutofit/>
          </a:bodyPr>
          <a:lstStyle/>
          <a:p>
            <a:pPr marL="27431" indent="0" algn="ctr">
              <a:lnSpc>
                <a:spcPct val="110000"/>
              </a:lnSpc>
              <a:buNone/>
            </a:pPr>
            <a:r>
              <a:rPr lang="en-US" sz="1400" dirty="0">
                <a:solidFill>
                  <a:srgbClr val="FF0000"/>
                </a:solidFill>
                <a:effectLst/>
                <a:latin typeface="+mj-lt"/>
                <a:ea typeface="Tahoma" pitchFamily="34" charset="0"/>
                <a:cs typeface="Times New Roman" pitchFamily="18" charset="0"/>
              </a:rPr>
              <a:t> </a:t>
            </a:r>
            <a:r>
              <a:rPr lang="en-US" sz="4800" b="1" dirty="0">
                <a:solidFill>
                  <a:srgbClr val="FF0000"/>
                </a:solidFill>
                <a:effectLst/>
                <a:latin typeface="+mj-lt"/>
                <a:ea typeface="Tahoma" pitchFamily="34" charset="0"/>
                <a:cs typeface="Times New Roman" pitchFamily="18" charset="0"/>
              </a:rPr>
              <a:t>Ca </a:t>
            </a:r>
            <a:r>
              <a:rPr lang="en-US" sz="4800" b="1" dirty="0" err="1">
                <a:solidFill>
                  <a:srgbClr val="FF0000"/>
                </a:solidFill>
                <a:effectLst/>
                <a:latin typeface="+mj-lt"/>
                <a:ea typeface="Tahoma" pitchFamily="34" charset="0"/>
                <a:cs typeface="Times New Roman" pitchFamily="18" charset="0"/>
              </a:rPr>
              <a:t>Nguyện</a:t>
            </a:r>
            <a:r>
              <a:rPr lang="en-US" sz="4800" b="1" dirty="0">
                <a:solidFill>
                  <a:srgbClr val="FF0000"/>
                </a:solidFill>
                <a:effectLst/>
                <a:latin typeface="+mj-lt"/>
                <a:ea typeface="Tahoma" pitchFamily="34" charset="0"/>
                <a:cs typeface="Times New Roman" pitchFamily="18" charset="0"/>
              </a:rPr>
              <a:t> </a:t>
            </a:r>
            <a:r>
              <a:rPr lang="en-US" sz="4800" b="1" dirty="0" err="1">
                <a:solidFill>
                  <a:srgbClr val="FF0000"/>
                </a:solidFill>
                <a:effectLst/>
                <a:latin typeface="+mj-lt"/>
                <a:ea typeface="Tahoma" pitchFamily="34" charset="0"/>
                <a:cs typeface="Times New Roman" pitchFamily="18" charset="0"/>
              </a:rPr>
              <a:t>Hiệp</a:t>
            </a:r>
            <a:r>
              <a:rPr lang="en-US" sz="4800" b="1" dirty="0">
                <a:solidFill>
                  <a:srgbClr val="FF0000"/>
                </a:solidFill>
                <a:effectLst/>
                <a:latin typeface="+mj-lt"/>
                <a:ea typeface="Tahoma" pitchFamily="34" charset="0"/>
                <a:cs typeface="Times New Roman" pitchFamily="18" charset="0"/>
              </a:rPr>
              <a:t> </a:t>
            </a:r>
            <a:r>
              <a:rPr lang="en-US" sz="4800" b="1" dirty="0" err="1">
                <a:solidFill>
                  <a:srgbClr val="FF0000"/>
                </a:solidFill>
                <a:effectLst/>
                <a:latin typeface="+mj-lt"/>
                <a:ea typeface="Tahoma" pitchFamily="34" charset="0"/>
                <a:cs typeface="Times New Roman" pitchFamily="18" charset="0"/>
              </a:rPr>
              <a:t>Lễ</a:t>
            </a:r>
            <a:r>
              <a:rPr lang="en-US" sz="4800" b="1" dirty="0">
                <a:solidFill>
                  <a:srgbClr val="FF0000"/>
                </a:solidFill>
                <a:effectLst/>
                <a:latin typeface="+mj-lt"/>
                <a:ea typeface="Tahoma" pitchFamily="34" charset="0"/>
                <a:cs typeface="Times New Roman" pitchFamily="18" charset="0"/>
              </a:rPr>
              <a:t> </a:t>
            </a:r>
          </a:p>
          <a:p>
            <a:pPr marL="27431" indent="0" algn="ctr">
              <a:lnSpc>
                <a:spcPct val="120000"/>
              </a:lnSpc>
              <a:buNone/>
            </a:pPr>
            <a:r>
              <a:rPr lang="vi-VN" sz="5400" b="1" dirty="0">
                <a:solidFill>
                  <a:srgbClr val="FF0000"/>
                </a:solidFill>
                <a:effectLst/>
                <a:latin typeface="+mj-lt"/>
                <a:ea typeface="Tahoma" pitchFamily="34" charset="0"/>
                <a:cs typeface="Times New Roman" pitchFamily="18" charset="0"/>
              </a:rPr>
              <a:t> </a:t>
            </a:r>
            <a:r>
              <a:rPr lang="en-US" sz="5400" b="1" dirty="0" smtClean="0">
                <a:solidFill>
                  <a:srgbClr val="FF0000"/>
                </a:solidFill>
                <a:effectLst/>
                <a:latin typeface="+mj-lt"/>
                <a:ea typeface="Tahoma" pitchFamily="34" charset="0"/>
                <a:cs typeface="Times New Roman" pitchFamily="18" charset="0"/>
              </a:rPr>
              <a:t>TÌNH YÊU DÂNG HIẾN</a:t>
            </a:r>
            <a:endParaRPr lang="en-US" sz="5400" b="1" dirty="0">
              <a:solidFill>
                <a:srgbClr val="FF0000"/>
              </a:solidFill>
              <a:effectLst/>
              <a:latin typeface="+mj-lt"/>
              <a:ea typeface="Tahoma" pitchFamily="34" charset="0"/>
              <a:cs typeface="Times New Roman" pitchFamily="18" charset="0"/>
            </a:endParaRPr>
          </a:p>
          <a:p>
            <a:pPr marL="27431" indent="0" algn="ctr">
              <a:lnSpc>
                <a:spcPct val="120000"/>
              </a:lnSpc>
              <a:buNone/>
            </a:pPr>
            <a:r>
              <a:rPr lang="en-US" sz="4800" b="1" i="1" dirty="0" smtClean="0">
                <a:solidFill>
                  <a:srgbClr val="0000CC"/>
                </a:solidFill>
                <a:latin typeface="+mj-lt"/>
                <a:ea typeface="Tahoma" pitchFamily="34" charset="0"/>
                <a:cs typeface="Times New Roman" pitchFamily="18" charset="0"/>
              </a:rPr>
              <a:t>Kim </a:t>
            </a:r>
            <a:r>
              <a:rPr lang="en-US" sz="4800" b="1" i="1" dirty="0" err="1" smtClean="0">
                <a:solidFill>
                  <a:srgbClr val="0000CC"/>
                </a:solidFill>
                <a:latin typeface="+mj-lt"/>
                <a:ea typeface="Tahoma" pitchFamily="34" charset="0"/>
                <a:cs typeface="Times New Roman" pitchFamily="18" charset="0"/>
              </a:rPr>
              <a:t>Ân</a:t>
            </a:r>
            <a:endParaRPr lang="en-US" sz="4800" b="1" i="1" dirty="0">
              <a:solidFill>
                <a:srgbClr val="0000CC"/>
              </a:solidFill>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278592162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067800" cy="5143500"/>
          </a:xfrm>
        </p:spPr>
        <p:txBody>
          <a:bodyPr anchor="ctr">
            <a:noAutofit/>
          </a:bodyPr>
          <a:lstStyle/>
          <a:p>
            <a:pPr marL="27431" indent="0" algn="just">
              <a:buNone/>
            </a:pPr>
            <a:r>
              <a:rPr lang="en-US" sz="4800" b="1" u="sng" dirty="0" smtClean="0">
                <a:solidFill>
                  <a:srgbClr val="FF0000"/>
                </a:solidFill>
              </a:rPr>
              <a:t>Tk1:</a:t>
            </a:r>
            <a:r>
              <a:rPr lang="en-US" sz="4800" b="1" dirty="0" smtClean="0">
                <a:solidFill>
                  <a:srgbClr val="003399"/>
                </a:solidFill>
              </a:rPr>
              <a:t> </a:t>
            </a:r>
            <a:r>
              <a:rPr lang="en-US" sz="4800" b="1" dirty="0" err="1" smtClean="0">
                <a:solidFill>
                  <a:srgbClr val="000099"/>
                </a:solidFill>
              </a:rPr>
              <a:t>Tựa</a:t>
            </a:r>
            <a:r>
              <a:rPr lang="en-US" sz="4800" b="1" dirty="0" smtClean="0">
                <a:solidFill>
                  <a:srgbClr val="000099"/>
                </a:solidFill>
              </a:rPr>
              <a:t> </a:t>
            </a:r>
            <a:r>
              <a:rPr lang="en-US" sz="4800" b="1" dirty="0" err="1" smtClean="0">
                <a:solidFill>
                  <a:srgbClr val="000099"/>
                </a:solidFill>
              </a:rPr>
              <a:t>như</a:t>
            </a:r>
            <a:r>
              <a:rPr lang="en-US" sz="4800" b="1" dirty="0" smtClean="0">
                <a:solidFill>
                  <a:srgbClr val="000099"/>
                </a:solidFill>
              </a:rPr>
              <a:t> </a:t>
            </a:r>
            <a:r>
              <a:rPr lang="en-US" sz="4800" b="1" dirty="0" err="1" smtClean="0">
                <a:solidFill>
                  <a:srgbClr val="000099"/>
                </a:solidFill>
              </a:rPr>
              <a:t>làn</a:t>
            </a:r>
            <a:r>
              <a:rPr lang="en-US" sz="4800" b="1" dirty="0" smtClean="0">
                <a:solidFill>
                  <a:srgbClr val="000099"/>
                </a:solidFill>
              </a:rPr>
              <a:t> </a:t>
            </a:r>
            <a:r>
              <a:rPr lang="en-US" sz="4800" b="1" dirty="0" err="1" smtClean="0">
                <a:solidFill>
                  <a:srgbClr val="000099"/>
                </a:solidFill>
              </a:rPr>
              <a:t>hương</a:t>
            </a:r>
            <a:r>
              <a:rPr lang="en-US" sz="4800" b="1" dirty="0" smtClean="0">
                <a:solidFill>
                  <a:srgbClr val="000099"/>
                </a:solidFill>
              </a:rPr>
              <a:t> </a:t>
            </a:r>
            <a:r>
              <a:rPr lang="en-US" sz="4800" b="1" dirty="0" err="1" smtClean="0">
                <a:solidFill>
                  <a:srgbClr val="000099"/>
                </a:solidFill>
              </a:rPr>
              <a:t>thơm</a:t>
            </a:r>
            <a:r>
              <a:rPr lang="en-US" sz="4800" b="1" dirty="0" smtClean="0">
                <a:solidFill>
                  <a:srgbClr val="000099"/>
                </a:solidFill>
              </a:rPr>
              <a:t> bay </a:t>
            </a:r>
            <a:r>
              <a:rPr lang="en-US" sz="4800" b="1" dirty="0" err="1" smtClean="0">
                <a:solidFill>
                  <a:srgbClr val="000099"/>
                </a:solidFill>
              </a:rPr>
              <a:t>về</a:t>
            </a:r>
            <a:r>
              <a:rPr lang="en-US" sz="4800" b="1" dirty="0" smtClean="0">
                <a:solidFill>
                  <a:srgbClr val="000099"/>
                </a:solidFill>
              </a:rPr>
              <a:t> </a:t>
            </a:r>
            <a:r>
              <a:rPr lang="en-US" sz="4800" b="1" dirty="0" err="1" smtClean="0">
                <a:solidFill>
                  <a:srgbClr val="000099"/>
                </a:solidFill>
              </a:rPr>
              <a:t>Chúa</a:t>
            </a:r>
            <a:r>
              <a:rPr lang="en-US" sz="4800" b="1" dirty="0" smtClean="0">
                <a:solidFill>
                  <a:srgbClr val="000099"/>
                </a:solidFill>
              </a:rPr>
              <a:t>, </a:t>
            </a:r>
            <a:r>
              <a:rPr lang="en-US" sz="4800" b="1" dirty="0" err="1" smtClean="0">
                <a:solidFill>
                  <a:srgbClr val="000099"/>
                </a:solidFill>
              </a:rPr>
              <a:t>Chúa</a:t>
            </a:r>
            <a:r>
              <a:rPr lang="en-US" sz="4800" b="1" dirty="0" smtClean="0">
                <a:solidFill>
                  <a:srgbClr val="000099"/>
                </a:solidFill>
              </a:rPr>
              <a:t> </a:t>
            </a:r>
            <a:r>
              <a:rPr lang="en-US" sz="4800" b="1" dirty="0" err="1" smtClean="0">
                <a:solidFill>
                  <a:srgbClr val="000099"/>
                </a:solidFill>
              </a:rPr>
              <a:t>ơi</a:t>
            </a:r>
            <a:r>
              <a:rPr lang="en-US" sz="4800" b="1" dirty="0" smtClean="0">
                <a:solidFill>
                  <a:srgbClr val="000099"/>
                </a:solidFill>
              </a:rPr>
              <a:t>! </a:t>
            </a:r>
            <a:r>
              <a:rPr lang="en-US" sz="4800" b="1" dirty="0" err="1" smtClean="0">
                <a:solidFill>
                  <a:srgbClr val="000099"/>
                </a:solidFill>
              </a:rPr>
              <a:t>Tình</a:t>
            </a:r>
            <a:r>
              <a:rPr lang="en-US" sz="4800" b="1" dirty="0" smtClean="0">
                <a:solidFill>
                  <a:srgbClr val="000099"/>
                </a:solidFill>
              </a:rPr>
              <a:t> </a:t>
            </a:r>
            <a:r>
              <a:rPr lang="en-US" sz="4800" b="1" dirty="0" err="1" smtClean="0">
                <a:solidFill>
                  <a:srgbClr val="000099"/>
                </a:solidFill>
              </a:rPr>
              <a:t>yêu</a:t>
            </a:r>
            <a:r>
              <a:rPr lang="en-US" sz="4800" b="1" dirty="0" smtClean="0">
                <a:solidFill>
                  <a:srgbClr val="000099"/>
                </a:solidFill>
              </a:rPr>
              <a:t> </a:t>
            </a:r>
            <a:r>
              <a:rPr lang="en-US" sz="4800" b="1" dirty="0" err="1" smtClean="0">
                <a:solidFill>
                  <a:srgbClr val="000099"/>
                </a:solidFill>
              </a:rPr>
              <a:t>tràn</a:t>
            </a:r>
            <a:r>
              <a:rPr lang="en-US" sz="4800" b="1" dirty="0" smtClean="0">
                <a:solidFill>
                  <a:srgbClr val="000099"/>
                </a:solidFill>
              </a:rPr>
              <a:t> </a:t>
            </a:r>
            <a:r>
              <a:rPr lang="en-US" sz="4800" b="1" dirty="0" err="1" smtClean="0">
                <a:solidFill>
                  <a:srgbClr val="000099"/>
                </a:solidFill>
              </a:rPr>
              <a:t>dâng</a:t>
            </a:r>
            <a:r>
              <a:rPr lang="en-US" sz="4800" b="1" dirty="0" smtClean="0">
                <a:solidFill>
                  <a:srgbClr val="000099"/>
                </a:solidFill>
              </a:rPr>
              <a:t> qua </a:t>
            </a:r>
            <a:r>
              <a:rPr lang="en-US" sz="4800" b="1" dirty="0" err="1" smtClean="0">
                <a:solidFill>
                  <a:srgbClr val="000099"/>
                </a:solidFill>
              </a:rPr>
              <a:t>muôn</a:t>
            </a:r>
            <a:r>
              <a:rPr lang="en-US" sz="4800" b="1" dirty="0" smtClean="0">
                <a:solidFill>
                  <a:srgbClr val="000099"/>
                </a:solidFill>
              </a:rPr>
              <a:t> </a:t>
            </a:r>
            <a:r>
              <a:rPr lang="en-US" sz="4800" b="1" dirty="0" err="1" smtClean="0">
                <a:solidFill>
                  <a:srgbClr val="000099"/>
                </a:solidFill>
              </a:rPr>
              <a:t>ngàn</a:t>
            </a:r>
            <a:r>
              <a:rPr lang="en-US" sz="4800" b="1" dirty="0" smtClean="0">
                <a:solidFill>
                  <a:srgbClr val="000099"/>
                </a:solidFill>
              </a:rPr>
              <a:t> </a:t>
            </a:r>
            <a:r>
              <a:rPr lang="en-US" sz="4800" b="1" dirty="0" err="1" smtClean="0">
                <a:solidFill>
                  <a:srgbClr val="000099"/>
                </a:solidFill>
              </a:rPr>
              <a:t>lớp</a:t>
            </a:r>
            <a:r>
              <a:rPr lang="en-US" sz="4800" b="1" dirty="0" smtClean="0">
                <a:solidFill>
                  <a:srgbClr val="000099"/>
                </a:solidFill>
              </a:rPr>
              <a:t> </a:t>
            </a:r>
            <a:r>
              <a:rPr lang="en-US" sz="4800" b="1" dirty="0" err="1" smtClean="0">
                <a:solidFill>
                  <a:srgbClr val="000099"/>
                </a:solidFill>
              </a:rPr>
              <a:t>sóng</a:t>
            </a:r>
            <a:r>
              <a:rPr lang="en-US" sz="4800" b="1" dirty="0" smtClean="0">
                <a:solidFill>
                  <a:srgbClr val="000099"/>
                </a:solidFill>
              </a:rPr>
              <a:t> </a:t>
            </a:r>
            <a:r>
              <a:rPr lang="en-US" sz="4800" b="1" dirty="0" err="1" smtClean="0">
                <a:solidFill>
                  <a:srgbClr val="000099"/>
                </a:solidFill>
              </a:rPr>
              <a:t>khơi</a:t>
            </a:r>
            <a:r>
              <a:rPr lang="en-US" sz="4800" b="1" dirty="0" smtClean="0">
                <a:solidFill>
                  <a:srgbClr val="000099"/>
                </a:solidFill>
              </a:rPr>
              <a:t>. </a:t>
            </a:r>
            <a:r>
              <a:rPr lang="en-US" sz="4800" b="1" dirty="0" err="1" smtClean="0">
                <a:solidFill>
                  <a:srgbClr val="000099"/>
                </a:solidFill>
              </a:rPr>
              <a:t>Nguyện</a:t>
            </a:r>
            <a:r>
              <a:rPr lang="en-US" sz="4800" b="1" dirty="0" smtClean="0">
                <a:solidFill>
                  <a:srgbClr val="000099"/>
                </a:solidFill>
              </a:rPr>
              <a:t> </a:t>
            </a:r>
            <a:r>
              <a:rPr lang="en-US" sz="4800" b="1" dirty="0" err="1" smtClean="0">
                <a:solidFill>
                  <a:srgbClr val="000099"/>
                </a:solidFill>
              </a:rPr>
              <a:t>xin</a:t>
            </a:r>
            <a:r>
              <a:rPr lang="en-US" sz="4800" b="1" dirty="0" smtClean="0">
                <a:solidFill>
                  <a:srgbClr val="000099"/>
                </a:solidFill>
              </a:rPr>
              <a:t> </a:t>
            </a:r>
            <a:r>
              <a:rPr lang="en-US" sz="4800" b="1" dirty="0" err="1" smtClean="0">
                <a:solidFill>
                  <a:srgbClr val="000099"/>
                </a:solidFill>
              </a:rPr>
              <a:t>Chúa</a:t>
            </a:r>
            <a:r>
              <a:rPr lang="en-US" sz="4800" b="1" dirty="0" smtClean="0">
                <a:solidFill>
                  <a:srgbClr val="000099"/>
                </a:solidFill>
              </a:rPr>
              <a:t> Cha </a:t>
            </a:r>
            <a:r>
              <a:rPr lang="en-US" sz="4800" b="1" dirty="0" err="1" smtClean="0">
                <a:solidFill>
                  <a:srgbClr val="000099"/>
                </a:solidFill>
              </a:rPr>
              <a:t>nhân</a:t>
            </a:r>
            <a:r>
              <a:rPr lang="en-US" sz="4800" b="1" dirty="0" smtClean="0">
                <a:solidFill>
                  <a:srgbClr val="000099"/>
                </a:solidFill>
              </a:rPr>
              <a:t> </a:t>
            </a:r>
            <a:r>
              <a:rPr lang="en-US" sz="4800" b="1" dirty="0" err="1" smtClean="0">
                <a:solidFill>
                  <a:srgbClr val="000099"/>
                </a:solidFill>
              </a:rPr>
              <a:t>lành</a:t>
            </a:r>
            <a:r>
              <a:rPr lang="en-US" sz="4800" b="1" dirty="0">
                <a:solidFill>
                  <a:srgbClr val="000099"/>
                </a:solidFill>
              </a:rPr>
              <a:t> </a:t>
            </a:r>
            <a:r>
              <a:rPr lang="en-US" sz="4800" b="1" dirty="0" smtClean="0">
                <a:solidFill>
                  <a:srgbClr val="000099"/>
                </a:solidFill>
              </a:rPr>
              <a:t>ban </a:t>
            </a:r>
            <a:r>
              <a:rPr lang="en-US" sz="4800" b="1" dirty="0" err="1" smtClean="0">
                <a:solidFill>
                  <a:srgbClr val="000099"/>
                </a:solidFill>
              </a:rPr>
              <a:t>phúc</a:t>
            </a:r>
            <a:r>
              <a:rPr lang="en-US" sz="4800" b="1" dirty="0" smtClean="0">
                <a:solidFill>
                  <a:srgbClr val="000099"/>
                </a:solidFill>
              </a:rPr>
              <a:t> </a:t>
            </a:r>
            <a:r>
              <a:rPr lang="en-US" sz="4800" b="1" dirty="0" err="1" smtClean="0">
                <a:solidFill>
                  <a:srgbClr val="000099"/>
                </a:solidFill>
              </a:rPr>
              <a:t>xuống</a:t>
            </a:r>
            <a:r>
              <a:rPr lang="en-US" sz="4800" b="1" dirty="0" smtClean="0">
                <a:solidFill>
                  <a:srgbClr val="000099"/>
                </a:solidFill>
              </a:rPr>
              <a:t> </a:t>
            </a:r>
            <a:r>
              <a:rPr lang="en-US" sz="4800" b="1" dirty="0" err="1" smtClean="0">
                <a:solidFill>
                  <a:srgbClr val="000099"/>
                </a:solidFill>
              </a:rPr>
              <a:t>cho</a:t>
            </a:r>
            <a:r>
              <a:rPr lang="en-US" sz="4800" b="1" dirty="0" smtClean="0">
                <a:solidFill>
                  <a:srgbClr val="000099"/>
                </a:solidFill>
              </a:rPr>
              <a:t> </a:t>
            </a:r>
            <a:r>
              <a:rPr lang="en-US" sz="4800" b="1" dirty="0" err="1" smtClean="0">
                <a:solidFill>
                  <a:srgbClr val="000099"/>
                </a:solidFill>
              </a:rPr>
              <a:t>duyên</a:t>
            </a:r>
            <a:r>
              <a:rPr lang="en-US" sz="4800" b="1" dirty="0" smtClean="0">
                <a:solidFill>
                  <a:srgbClr val="000099"/>
                </a:solidFill>
              </a:rPr>
              <a:t> </a:t>
            </a:r>
            <a:r>
              <a:rPr lang="en-US" sz="4800" b="1" dirty="0" err="1" smtClean="0">
                <a:solidFill>
                  <a:srgbClr val="000099"/>
                </a:solidFill>
              </a:rPr>
              <a:t>tình</a:t>
            </a:r>
            <a:r>
              <a:rPr lang="en-US" sz="4800" b="1" dirty="0" smtClean="0">
                <a:solidFill>
                  <a:srgbClr val="000099"/>
                </a:solidFill>
              </a:rPr>
              <a:t>, </a:t>
            </a:r>
            <a:r>
              <a:rPr lang="en-US" sz="4800" b="1" dirty="0" err="1" smtClean="0">
                <a:solidFill>
                  <a:srgbClr val="000099"/>
                </a:solidFill>
              </a:rPr>
              <a:t>thủy</a:t>
            </a:r>
            <a:r>
              <a:rPr lang="en-US" sz="4800" b="1" dirty="0" smtClean="0">
                <a:solidFill>
                  <a:srgbClr val="000099"/>
                </a:solidFill>
              </a:rPr>
              <a:t> </a:t>
            </a:r>
            <a:r>
              <a:rPr lang="en-US" sz="4800" b="1" dirty="0" err="1" smtClean="0">
                <a:solidFill>
                  <a:srgbClr val="000099"/>
                </a:solidFill>
              </a:rPr>
              <a:t>chung</a:t>
            </a:r>
            <a:r>
              <a:rPr lang="en-US" sz="4800" b="1" dirty="0" smtClean="0">
                <a:solidFill>
                  <a:srgbClr val="000099"/>
                </a:solidFill>
              </a:rPr>
              <a:t> </a:t>
            </a:r>
            <a:r>
              <a:rPr lang="en-US" sz="4800" b="1" dirty="0" err="1" smtClean="0">
                <a:solidFill>
                  <a:srgbClr val="000099"/>
                </a:solidFill>
              </a:rPr>
              <a:t>như</a:t>
            </a:r>
            <a:r>
              <a:rPr lang="en-US" sz="4800" b="1" dirty="0" smtClean="0">
                <a:solidFill>
                  <a:srgbClr val="000099"/>
                </a:solidFill>
              </a:rPr>
              <a:t> </a:t>
            </a:r>
            <a:r>
              <a:rPr lang="en-US" sz="4800" b="1" dirty="0" err="1" smtClean="0">
                <a:solidFill>
                  <a:srgbClr val="000099"/>
                </a:solidFill>
              </a:rPr>
              <a:t>bóng</a:t>
            </a:r>
            <a:r>
              <a:rPr lang="en-US" sz="4800" b="1" dirty="0" smtClean="0">
                <a:solidFill>
                  <a:srgbClr val="000099"/>
                </a:solidFill>
              </a:rPr>
              <a:t> </a:t>
            </a:r>
            <a:r>
              <a:rPr lang="en-US" sz="4800" b="1" dirty="0" err="1" smtClean="0">
                <a:solidFill>
                  <a:srgbClr val="000099"/>
                </a:solidFill>
              </a:rPr>
              <a:t>theo</a:t>
            </a:r>
            <a:r>
              <a:rPr lang="en-US" sz="4800" b="1" dirty="0" smtClean="0">
                <a:solidFill>
                  <a:srgbClr val="000099"/>
                </a:solidFill>
              </a:rPr>
              <a:t> </a:t>
            </a:r>
            <a:r>
              <a:rPr lang="en-US" sz="4800" b="1" dirty="0" err="1" smtClean="0">
                <a:solidFill>
                  <a:srgbClr val="000099"/>
                </a:solidFill>
              </a:rPr>
              <a:t>thời</a:t>
            </a:r>
            <a:r>
              <a:rPr lang="en-US" sz="4800" b="1" dirty="0" smtClean="0">
                <a:solidFill>
                  <a:srgbClr val="000099"/>
                </a:solidFill>
              </a:rPr>
              <a:t> </a:t>
            </a:r>
            <a:r>
              <a:rPr lang="en-US" sz="4800" b="1" dirty="0" err="1" smtClean="0">
                <a:solidFill>
                  <a:srgbClr val="000099"/>
                </a:solidFill>
              </a:rPr>
              <a:t>gian</a:t>
            </a:r>
            <a:r>
              <a:rPr lang="en-US" sz="4800" b="1" dirty="0" smtClean="0">
                <a:solidFill>
                  <a:srgbClr val="FF0000"/>
                </a:solidFill>
              </a:rPr>
              <a:t>…</a:t>
            </a:r>
            <a:endParaRPr lang="en-US" sz="4800" b="1" u="sng" dirty="0">
              <a:solidFill>
                <a:srgbClr val="FF0000"/>
              </a:solidFill>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75558016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067800" cy="5143500"/>
          </a:xfrm>
        </p:spPr>
        <p:txBody>
          <a:bodyPr anchor="ctr">
            <a:noAutofit/>
          </a:bodyPr>
          <a:lstStyle/>
          <a:p>
            <a:pPr marL="27431" indent="0" algn="just">
              <a:buNone/>
            </a:pPr>
            <a:r>
              <a:rPr lang="en-US" sz="4900" b="1" dirty="0" smtClean="0">
                <a:solidFill>
                  <a:srgbClr val="FF0000"/>
                </a:solidFill>
              </a:rPr>
              <a:t>…</a:t>
            </a:r>
            <a:r>
              <a:rPr lang="en-US" sz="4900" b="1" dirty="0" smtClean="0">
                <a:solidFill>
                  <a:srgbClr val="003399"/>
                </a:solidFill>
              </a:rPr>
              <a:t> </a:t>
            </a:r>
            <a:r>
              <a:rPr lang="en-US" sz="4900" b="1" dirty="0" err="1" smtClean="0">
                <a:solidFill>
                  <a:srgbClr val="000099"/>
                </a:solidFill>
              </a:rPr>
              <a:t>Nguyện</a:t>
            </a:r>
            <a:r>
              <a:rPr lang="en-US" sz="4900" b="1" dirty="0" smtClean="0">
                <a:solidFill>
                  <a:srgbClr val="000099"/>
                </a:solidFill>
              </a:rPr>
              <a:t> </a:t>
            </a:r>
            <a:r>
              <a:rPr lang="en-US" sz="4900" b="1" dirty="0" err="1" smtClean="0">
                <a:solidFill>
                  <a:srgbClr val="000099"/>
                </a:solidFill>
              </a:rPr>
              <a:t>dâng</a:t>
            </a:r>
            <a:r>
              <a:rPr lang="en-US" sz="4900" b="1" dirty="0" smtClean="0">
                <a:solidFill>
                  <a:srgbClr val="000099"/>
                </a:solidFill>
              </a:rPr>
              <a:t> </a:t>
            </a:r>
            <a:r>
              <a:rPr lang="en-US" sz="4900" b="1" dirty="0" err="1" smtClean="0">
                <a:solidFill>
                  <a:srgbClr val="000099"/>
                </a:solidFill>
              </a:rPr>
              <a:t>tình</a:t>
            </a:r>
            <a:r>
              <a:rPr lang="en-US" sz="4900" b="1" dirty="0" smtClean="0">
                <a:solidFill>
                  <a:srgbClr val="000099"/>
                </a:solidFill>
              </a:rPr>
              <a:t> </a:t>
            </a:r>
            <a:r>
              <a:rPr lang="en-US" sz="4900" b="1" dirty="0" err="1" smtClean="0">
                <a:solidFill>
                  <a:srgbClr val="000099"/>
                </a:solidFill>
              </a:rPr>
              <a:t>yêu</a:t>
            </a:r>
            <a:r>
              <a:rPr lang="en-US" sz="4900" b="1" dirty="0" smtClean="0">
                <a:solidFill>
                  <a:srgbClr val="000099"/>
                </a:solidFill>
              </a:rPr>
              <a:t> </a:t>
            </a:r>
            <a:r>
              <a:rPr lang="en-US" sz="4900" b="1" dirty="0" err="1" smtClean="0">
                <a:solidFill>
                  <a:srgbClr val="000099"/>
                </a:solidFill>
              </a:rPr>
              <a:t>chân</a:t>
            </a:r>
            <a:r>
              <a:rPr lang="en-US" sz="4900" b="1" dirty="0" smtClean="0">
                <a:solidFill>
                  <a:srgbClr val="000099"/>
                </a:solidFill>
              </a:rPr>
              <a:t> </a:t>
            </a:r>
            <a:r>
              <a:rPr lang="en-US" sz="4900" b="1" dirty="0" err="1" smtClean="0">
                <a:solidFill>
                  <a:srgbClr val="000099"/>
                </a:solidFill>
              </a:rPr>
              <a:t>thành</a:t>
            </a:r>
            <a:r>
              <a:rPr lang="en-US" sz="4900" b="1" dirty="0" smtClean="0">
                <a:solidFill>
                  <a:srgbClr val="000099"/>
                </a:solidFill>
              </a:rPr>
              <a:t> </a:t>
            </a:r>
            <a:r>
              <a:rPr lang="en-US" sz="4900" b="1" dirty="0" err="1" smtClean="0">
                <a:solidFill>
                  <a:srgbClr val="000099"/>
                </a:solidFill>
              </a:rPr>
              <a:t>tựa</a:t>
            </a:r>
            <a:r>
              <a:rPr lang="en-US" sz="4900" b="1" dirty="0" smtClean="0">
                <a:solidFill>
                  <a:srgbClr val="000099"/>
                </a:solidFill>
              </a:rPr>
              <a:t> </a:t>
            </a:r>
            <a:r>
              <a:rPr lang="en-US" sz="4900" b="1" dirty="0" err="1" smtClean="0">
                <a:solidFill>
                  <a:srgbClr val="000099"/>
                </a:solidFill>
              </a:rPr>
              <a:t>muôn</a:t>
            </a:r>
            <a:r>
              <a:rPr lang="en-US" sz="4900" b="1" dirty="0" smtClean="0">
                <a:solidFill>
                  <a:srgbClr val="000099"/>
                </a:solidFill>
              </a:rPr>
              <a:t> </a:t>
            </a:r>
            <a:r>
              <a:rPr lang="en-US" sz="4900" b="1" dirty="0" err="1" smtClean="0">
                <a:solidFill>
                  <a:srgbClr val="000099"/>
                </a:solidFill>
              </a:rPr>
              <a:t>ánh</a:t>
            </a:r>
            <a:r>
              <a:rPr lang="en-US" sz="4900" b="1" dirty="0" smtClean="0">
                <a:solidFill>
                  <a:srgbClr val="000099"/>
                </a:solidFill>
              </a:rPr>
              <a:t> </a:t>
            </a:r>
            <a:r>
              <a:rPr lang="en-US" sz="4900" b="1" dirty="0" err="1" smtClean="0">
                <a:solidFill>
                  <a:srgbClr val="000099"/>
                </a:solidFill>
              </a:rPr>
              <a:t>dương</a:t>
            </a:r>
            <a:r>
              <a:rPr lang="en-US" sz="4900" b="1" dirty="0" smtClean="0">
                <a:solidFill>
                  <a:srgbClr val="000099"/>
                </a:solidFill>
              </a:rPr>
              <a:t>, </a:t>
            </a:r>
            <a:r>
              <a:rPr lang="en-US" sz="4900" b="1" dirty="0" err="1" smtClean="0">
                <a:solidFill>
                  <a:srgbClr val="000099"/>
                </a:solidFill>
              </a:rPr>
              <a:t>để</a:t>
            </a:r>
            <a:r>
              <a:rPr lang="en-US" sz="4900" b="1" dirty="0" smtClean="0">
                <a:solidFill>
                  <a:srgbClr val="000099"/>
                </a:solidFill>
              </a:rPr>
              <a:t> </a:t>
            </a:r>
            <a:r>
              <a:rPr lang="en-US" sz="4900" b="1" dirty="0" err="1" smtClean="0">
                <a:solidFill>
                  <a:srgbClr val="000099"/>
                </a:solidFill>
              </a:rPr>
              <a:t>xây</a:t>
            </a:r>
            <a:r>
              <a:rPr lang="en-US" sz="4900" b="1" dirty="0" smtClean="0">
                <a:solidFill>
                  <a:srgbClr val="000099"/>
                </a:solidFill>
              </a:rPr>
              <a:t> </a:t>
            </a:r>
            <a:r>
              <a:rPr lang="en-US" sz="4900" b="1" dirty="0" err="1" smtClean="0">
                <a:solidFill>
                  <a:srgbClr val="000099"/>
                </a:solidFill>
              </a:rPr>
              <a:t>ngày</a:t>
            </a:r>
            <a:r>
              <a:rPr lang="en-US" sz="4900" b="1" dirty="0" smtClean="0">
                <a:solidFill>
                  <a:srgbClr val="000099"/>
                </a:solidFill>
              </a:rPr>
              <a:t> </a:t>
            </a:r>
            <a:r>
              <a:rPr lang="en-US" sz="4900" b="1" dirty="0" err="1" smtClean="0">
                <a:solidFill>
                  <a:srgbClr val="000099"/>
                </a:solidFill>
              </a:rPr>
              <a:t>mai</a:t>
            </a:r>
            <a:r>
              <a:rPr lang="en-US" sz="4900" b="1" dirty="0" smtClean="0">
                <a:solidFill>
                  <a:srgbClr val="000099"/>
                </a:solidFill>
              </a:rPr>
              <a:t> </a:t>
            </a:r>
            <a:r>
              <a:rPr lang="en-US" sz="4900" b="1" dirty="0" err="1" smtClean="0">
                <a:solidFill>
                  <a:srgbClr val="000099"/>
                </a:solidFill>
              </a:rPr>
              <a:t>chan</a:t>
            </a:r>
            <a:r>
              <a:rPr lang="en-US" sz="4900" b="1" dirty="0" smtClean="0">
                <a:solidFill>
                  <a:srgbClr val="000099"/>
                </a:solidFill>
              </a:rPr>
              <a:t> </a:t>
            </a:r>
            <a:r>
              <a:rPr lang="en-US" sz="4900" b="1" dirty="0" err="1" smtClean="0">
                <a:solidFill>
                  <a:srgbClr val="000099"/>
                </a:solidFill>
              </a:rPr>
              <a:t>hòa</a:t>
            </a:r>
            <a:r>
              <a:rPr lang="en-US" sz="4900" b="1" dirty="0" smtClean="0">
                <a:solidFill>
                  <a:srgbClr val="000099"/>
                </a:solidFill>
              </a:rPr>
              <a:t> </a:t>
            </a:r>
            <a:r>
              <a:rPr lang="en-US" sz="4900" b="1" dirty="0" err="1" smtClean="0">
                <a:solidFill>
                  <a:srgbClr val="000099"/>
                </a:solidFill>
              </a:rPr>
              <a:t>hạnh</a:t>
            </a:r>
            <a:r>
              <a:rPr lang="en-US" sz="4900" b="1" dirty="0" smtClean="0">
                <a:solidFill>
                  <a:srgbClr val="000099"/>
                </a:solidFill>
              </a:rPr>
              <a:t> </a:t>
            </a:r>
            <a:r>
              <a:rPr lang="en-US" sz="4900" b="1" dirty="0" err="1" smtClean="0">
                <a:solidFill>
                  <a:srgbClr val="000099"/>
                </a:solidFill>
              </a:rPr>
              <a:t>phúc</a:t>
            </a:r>
            <a:r>
              <a:rPr lang="en-US" sz="4900" b="1" dirty="0" smtClean="0">
                <a:solidFill>
                  <a:srgbClr val="000099"/>
                </a:solidFill>
              </a:rPr>
              <a:t> </a:t>
            </a:r>
            <a:r>
              <a:rPr lang="en-US" sz="4900" b="1" dirty="0" err="1" smtClean="0">
                <a:solidFill>
                  <a:srgbClr val="000099"/>
                </a:solidFill>
              </a:rPr>
              <a:t>mến</a:t>
            </a:r>
            <a:r>
              <a:rPr lang="en-US" sz="4900" b="1" dirty="0" smtClean="0">
                <a:solidFill>
                  <a:srgbClr val="000099"/>
                </a:solidFill>
              </a:rPr>
              <a:t> </a:t>
            </a:r>
            <a:r>
              <a:rPr lang="en-US" sz="4900" b="1" dirty="0" err="1" smtClean="0">
                <a:solidFill>
                  <a:srgbClr val="000099"/>
                </a:solidFill>
              </a:rPr>
              <a:t>thương</a:t>
            </a:r>
            <a:r>
              <a:rPr lang="en-US" sz="4900" b="1" dirty="0" smtClean="0">
                <a:solidFill>
                  <a:srgbClr val="000099"/>
                </a:solidFill>
              </a:rPr>
              <a:t>. Xin </a:t>
            </a:r>
            <a:r>
              <a:rPr lang="en-US" sz="4900" b="1" dirty="0" err="1" smtClean="0">
                <a:solidFill>
                  <a:srgbClr val="000099"/>
                </a:solidFill>
              </a:rPr>
              <a:t>dâng</a:t>
            </a:r>
            <a:r>
              <a:rPr lang="en-US" sz="4900" b="1" dirty="0" smtClean="0">
                <a:solidFill>
                  <a:srgbClr val="000099"/>
                </a:solidFill>
              </a:rPr>
              <a:t> </a:t>
            </a:r>
            <a:r>
              <a:rPr lang="en-US" sz="4900" b="1" dirty="0" err="1" smtClean="0">
                <a:solidFill>
                  <a:srgbClr val="000099"/>
                </a:solidFill>
              </a:rPr>
              <a:t>lên</a:t>
            </a:r>
            <a:r>
              <a:rPr lang="en-US" sz="4900" b="1" dirty="0" smtClean="0">
                <a:solidFill>
                  <a:srgbClr val="000099"/>
                </a:solidFill>
              </a:rPr>
              <a:t> </a:t>
            </a:r>
            <a:r>
              <a:rPr lang="en-US" sz="4900" b="1" dirty="0" err="1" smtClean="0">
                <a:solidFill>
                  <a:srgbClr val="000099"/>
                </a:solidFill>
              </a:rPr>
              <a:t>Chúa</a:t>
            </a:r>
            <a:r>
              <a:rPr lang="en-US" sz="4900" b="1" dirty="0" smtClean="0">
                <a:solidFill>
                  <a:srgbClr val="000099"/>
                </a:solidFill>
              </a:rPr>
              <a:t> </a:t>
            </a:r>
            <a:r>
              <a:rPr lang="en-US" sz="4900" b="1" dirty="0" err="1" smtClean="0">
                <a:solidFill>
                  <a:srgbClr val="000099"/>
                </a:solidFill>
              </a:rPr>
              <a:t>nhân</a:t>
            </a:r>
            <a:r>
              <a:rPr lang="en-US" sz="4900" b="1" dirty="0" smtClean="0">
                <a:solidFill>
                  <a:srgbClr val="000099"/>
                </a:solidFill>
              </a:rPr>
              <a:t> </a:t>
            </a:r>
            <a:r>
              <a:rPr lang="en-US" sz="4900" b="1" dirty="0" err="1" smtClean="0">
                <a:solidFill>
                  <a:srgbClr val="000099"/>
                </a:solidFill>
              </a:rPr>
              <a:t>hiền</a:t>
            </a:r>
            <a:r>
              <a:rPr lang="en-US" sz="4900" b="1" dirty="0" smtClean="0">
                <a:solidFill>
                  <a:srgbClr val="000099"/>
                </a:solidFill>
              </a:rPr>
              <a:t>, </a:t>
            </a:r>
            <a:r>
              <a:rPr lang="en-US" sz="4900" b="1" dirty="0" err="1" smtClean="0">
                <a:solidFill>
                  <a:srgbClr val="000099"/>
                </a:solidFill>
              </a:rPr>
              <a:t>tương</a:t>
            </a:r>
            <a:r>
              <a:rPr lang="en-US" sz="4900" b="1" dirty="0" smtClean="0">
                <a:solidFill>
                  <a:srgbClr val="000099"/>
                </a:solidFill>
              </a:rPr>
              <a:t> </a:t>
            </a:r>
            <a:r>
              <a:rPr lang="en-US" sz="4900" b="1" dirty="0" err="1" smtClean="0">
                <a:solidFill>
                  <a:srgbClr val="000099"/>
                </a:solidFill>
              </a:rPr>
              <a:t>lai</a:t>
            </a:r>
            <a:r>
              <a:rPr lang="en-US" sz="4900" b="1" dirty="0" smtClean="0">
                <a:solidFill>
                  <a:srgbClr val="000099"/>
                </a:solidFill>
              </a:rPr>
              <a:t> </a:t>
            </a:r>
            <a:r>
              <a:rPr lang="en-US" sz="4900" b="1" dirty="0" err="1" smtClean="0">
                <a:solidFill>
                  <a:srgbClr val="000099"/>
                </a:solidFill>
              </a:rPr>
              <a:t>mơ</a:t>
            </a:r>
            <a:r>
              <a:rPr lang="en-US" sz="4900" b="1" dirty="0" smtClean="0">
                <a:solidFill>
                  <a:srgbClr val="000099"/>
                </a:solidFill>
              </a:rPr>
              <a:t> </a:t>
            </a:r>
            <a:r>
              <a:rPr lang="en-US" sz="4900" b="1" dirty="0" err="1" smtClean="0">
                <a:solidFill>
                  <a:srgbClr val="000099"/>
                </a:solidFill>
              </a:rPr>
              <a:t>ước</a:t>
            </a:r>
            <a:r>
              <a:rPr lang="en-US" sz="4900" b="1" dirty="0" smtClean="0">
                <a:solidFill>
                  <a:srgbClr val="000099"/>
                </a:solidFill>
              </a:rPr>
              <a:t> </a:t>
            </a:r>
            <a:r>
              <a:rPr lang="en-US" sz="4900" b="1" dirty="0" err="1" smtClean="0">
                <a:solidFill>
                  <a:srgbClr val="000099"/>
                </a:solidFill>
              </a:rPr>
              <a:t>tận</a:t>
            </a:r>
            <a:r>
              <a:rPr lang="en-US" sz="4900" b="1" dirty="0" smtClean="0">
                <a:solidFill>
                  <a:srgbClr val="000099"/>
                </a:solidFill>
              </a:rPr>
              <a:t> </a:t>
            </a:r>
            <a:r>
              <a:rPr lang="en-US" sz="4900" b="1" dirty="0" err="1" smtClean="0">
                <a:solidFill>
                  <a:srgbClr val="000099"/>
                </a:solidFill>
              </a:rPr>
              <a:t>hiến</a:t>
            </a:r>
            <a:r>
              <a:rPr lang="en-US" sz="4900" b="1" dirty="0" smtClean="0">
                <a:solidFill>
                  <a:srgbClr val="000099"/>
                </a:solidFill>
              </a:rPr>
              <a:t> </a:t>
            </a:r>
            <a:r>
              <a:rPr lang="en-US" sz="4900" b="1" dirty="0" err="1" smtClean="0">
                <a:solidFill>
                  <a:srgbClr val="000099"/>
                </a:solidFill>
              </a:rPr>
              <a:t>suốt</a:t>
            </a:r>
            <a:r>
              <a:rPr lang="en-US" sz="4900" b="1" dirty="0" smtClean="0">
                <a:solidFill>
                  <a:srgbClr val="000099"/>
                </a:solidFill>
              </a:rPr>
              <a:t> </a:t>
            </a:r>
            <a:r>
              <a:rPr lang="en-US" sz="4900" b="1" dirty="0" err="1" smtClean="0">
                <a:solidFill>
                  <a:srgbClr val="000099"/>
                </a:solidFill>
              </a:rPr>
              <a:t>trong</a:t>
            </a:r>
            <a:r>
              <a:rPr lang="en-US" sz="4900" b="1" dirty="0" smtClean="0">
                <a:solidFill>
                  <a:srgbClr val="000099"/>
                </a:solidFill>
              </a:rPr>
              <a:t> </a:t>
            </a:r>
            <a:r>
              <a:rPr lang="en-US" sz="4900" b="1" dirty="0" err="1" smtClean="0">
                <a:solidFill>
                  <a:srgbClr val="000099"/>
                </a:solidFill>
              </a:rPr>
              <a:t>cuộc</a:t>
            </a:r>
            <a:r>
              <a:rPr lang="en-US" sz="4900" b="1" dirty="0" smtClean="0">
                <a:solidFill>
                  <a:srgbClr val="000099"/>
                </a:solidFill>
              </a:rPr>
              <a:t> </a:t>
            </a:r>
            <a:r>
              <a:rPr lang="en-US" sz="4900" b="1" dirty="0" err="1" smtClean="0">
                <a:solidFill>
                  <a:srgbClr val="000099"/>
                </a:solidFill>
              </a:rPr>
              <a:t>đời</a:t>
            </a:r>
            <a:r>
              <a:rPr lang="en-US" sz="4900" b="1" dirty="0" smtClean="0">
                <a:solidFill>
                  <a:srgbClr val="000099"/>
                </a:solidFill>
              </a:rPr>
              <a:t> </a:t>
            </a:r>
            <a:r>
              <a:rPr lang="en-US" sz="4900" b="1" dirty="0" err="1" smtClean="0">
                <a:solidFill>
                  <a:srgbClr val="000099"/>
                </a:solidFill>
              </a:rPr>
              <a:t>bao</a:t>
            </a:r>
            <a:r>
              <a:rPr lang="en-US" sz="4900" b="1" dirty="0" smtClean="0">
                <a:solidFill>
                  <a:srgbClr val="000099"/>
                </a:solidFill>
              </a:rPr>
              <a:t> </a:t>
            </a:r>
            <a:r>
              <a:rPr lang="en-US" sz="4900" b="1" dirty="0" err="1" smtClean="0">
                <a:solidFill>
                  <a:srgbClr val="000099"/>
                </a:solidFill>
              </a:rPr>
              <a:t>ấm</a:t>
            </a:r>
            <a:r>
              <a:rPr lang="en-US" sz="4900" b="1" dirty="0" smtClean="0">
                <a:solidFill>
                  <a:srgbClr val="000099"/>
                </a:solidFill>
              </a:rPr>
              <a:t> </a:t>
            </a:r>
            <a:r>
              <a:rPr lang="en-US" sz="4900" b="1" dirty="0" err="1" smtClean="0">
                <a:solidFill>
                  <a:srgbClr val="000099"/>
                </a:solidFill>
              </a:rPr>
              <a:t>êm</a:t>
            </a:r>
            <a:r>
              <a:rPr lang="en-US" sz="4900" b="1" dirty="0" smtClean="0">
                <a:solidFill>
                  <a:srgbClr val="000099"/>
                </a:solidFill>
              </a:rPr>
              <a:t>.</a:t>
            </a:r>
            <a:endParaRPr lang="en-US" sz="4900" b="1" u="sng" dirty="0">
              <a:solidFill>
                <a:srgbClr val="FF0000"/>
              </a:solidFill>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210347008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chor="ctr">
            <a:noAutofit/>
          </a:bodyPr>
          <a:lstStyle/>
          <a:p>
            <a:pPr marL="27431" indent="0" algn="just">
              <a:lnSpc>
                <a:spcPct val="110000"/>
              </a:lnSpc>
              <a:buNone/>
            </a:pPr>
            <a:r>
              <a:rPr lang="en-US" sz="6000" b="1" u="sng" dirty="0" err="1">
                <a:solidFill>
                  <a:srgbClr val="FF0000"/>
                </a:solidFill>
                <a:effectLst/>
                <a:latin typeface="+mj-lt"/>
                <a:ea typeface="Tahoma" pitchFamily="34" charset="0"/>
                <a:cs typeface="Times New Roman" pitchFamily="18" charset="0"/>
              </a:rPr>
              <a:t>Đk</a:t>
            </a:r>
            <a:r>
              <a:rPr lang="en-US" sz="6000" b="1" u="sng" dirty="0">
                <a:solidFill>
                  <a:srgbClr val="FF0000"/>
                </a:solidFill>
                <a:effectLst/>
                <a:latin typeface="+mj-lt"/>
                <a:ea typeface="Tahoma" pitchFamily="34" charset="0"/>
                <a:cs typeface="Times New Roman" pitchFamily="18" charset="0"/>
              </a:rPr>
              <a:t>:</a:t>
            </a:r>
            <a:r>
              <a:rPr lang="en-US" sz="6000" b="1" dirty="0">
                <a:effectLst/>
                <a:latin typeface="+mj-lt"/>
              </a:rPr>
              <a:t> </a:t>
            </a:r>
            <a:r>
              <a:rPr lang="en-US" sz="6000" b="1" dirty="0" err="1">
                <a:solidFill>
                  <a:srgbClr val="000099"/>
                </a:solidFill>
                <a:effectLst/>
                <a:latin typeface="+mj-lt"/>
              </a:rPr>
              <a:t>Vào</a:t>
            </a:r>
            <a:r>
              <a:rPr lang="en-US" sz="6000" b="1" dirty="0">
                <a:solidFill>
                  <a:srgbClr val="000099"/>
                </a:solidFill>
                <a:effectLst/>
                <a:latin typeface="+mj-lt"/>
              </a:rPr>
              <a:t> </a:t>
            </a:r>
            <a:r>
              <a:rPr lang="en-US" sz="6000" b="1" dirty="0" err="1">
                <a:solidFill>
                  <a:srgbClr val="000099"/>
                </a:solidFill>
                <a:effectLst/>
                <a:latin typeface="+mj-lt"/>
              </a:rPr>
              <a:t>dâng</a:t>
            </a:r>
            <a:r>
              <a:rPr lang="en-US" sz="6000" b="1" dirty="0">
                <a:solidFill>
                  <a:srgbClr val="000099"/>
                </a:solidFill>
                <a:effectLst/>
                <a:latin typeface="+mj-lt"/>
              </a:rPr>
              <a:t> Cha </a:t>
            </a:r>
            <a:r>
              <a:rPr lang="en-US" sz="6000" b="1" dirty="0" err="1">
                <a:solidFill>
                  <a:srgbClr val="000099"/>
                </a:solidFill>
                <a:effectLst/>
                <a:latin typeface="+mj-lt"/>
              </a:rPr>
              <a:t>trăm</a:t>
            </a:r>
            <a:r>
              <a:rPr lang="en-US" sz="6000" b="1" dirty="0">
                <a:solidFill>
                  <a:srgbClr val="000099"/>
                </a:solidFill>
                <a:effectLst/>
                <a:latin typeface="+mj-lt"/>
              </a:rPr>
              <a:t> </a:t>
            </a:r>
            <a:r>
              <a:rPr lang="en-US" sz="6000" b="1" dirty="0" err="1">
                <a:solidFill>
                  <a:srgbClr val="000099"/>
                </a:solidFill>
                <a:effectLst/>
                <a:latin typeface="+mj-lt"/>
              </a:rPr>
              <a:t>năm</a:t>
            </a:r>
            <a:r>
              <a:rPr lang="en-US" sz="6000" b="1" dirty="0">
                <a:solidFill>
                  <a:srgbClr val="000099"/>
                </a:solidFill>
                <a:effectLst/>
                <a:latin typeface="+mj-lt"/>
              </a:rPr>
              <a:t> </a:t>
            </a:r>
            <a:r>
              <a:rPr lang="en-US" sz="6000" b="1" dirty="0" err="1">
                <a:solidFill>
                  <a:srgbClr val="000099"/>
                </a:solidFill>
                <a:effectLst/>
                <a:latin typeface="+mj-lt"/>
              </a:rPr>
              <a:t>đã</a:t>
            </a:r>
            <a:r>
              <a:rPr lang="en-US" sz="6000" b="1" dirty="0">
                <a:solidFill>
                  <a:srgbClr val="000099"/>
                </a:solidFill>
                <a:effectLst/>
                <a:latin typeface="+mj-lt"/>
              </a:rPr>
              <a:t> </a:t>
            </a:r>
            <a:r>
              <a:rPr lang="en-US" sz="6000" b="1" dirty="0" err="1">
                <a:solidFill>
                  <a:srgbClr val="000099"/>
                </a:solidFill>
                <a:effectLst/>
                <a:latin typeface="+mj-lt"/>
              </a:rPr>
              <a:t>ươm</a:t>
            </a:r>
            <a:r>
              <a:rPr lang="en-US" sz="6000" b="1" dirty="0">
                <a:solidFill>
                  <a:srgbClr val="000099"/>
                </a:solidFill>
                <a:effectLst/>
                <a:latin typeface="+mj-lt"/>
              </a:rPr>
              <a:t> </a:t>
            </a:r>
            <a:r>
              <a:rPr lang="en-US" sz="6000" b="1" dirty="0" err="1">
                <a:solidFill>
                  <a:srgbClr val="000099"/>
                </a:solidFill>
                <a:effectLst/>
                <a:latin typeface="+mj-lt"/>
              </a:rPr>
              <a:t>mộng</a:t>
            </a:r>
            <a:r>
              <a:rPr lang="en-US" sz="6000" b="1" dirty="0">
                <a:solidFill>
                  <a:srgbClr val="000099"/>
                </a:solidFill>
                <a:effectLst/>
                <a:latin typeface="+mj-lt"/>
              </a:rPr>
              <a:t> </a:t>
            </a:r>
            <a:r>
              <a:rPr lang="en-US" sz="6000" b="1" dirty="0" err="1">
                <a:solidFill>
                  <a:srgbClr val="000099"/>
                </a:solidFill>
                <a:effectLst/>
                <a:latin typeface="+mj-lt"/>
              </a:rPr>
              <a:t>đời</a:t>
            </a:r>
            <a:r>
              <a:rPr lang="en-US" sz="6000" b="1" dirty="0">
                <a:solidFill>
                  <a:srgbClr val="000099"/>
                </a:solidFill>
                <a:effectLst/>
                <a:latin typeface="+mj-lt"/>
              </a:rPr>
              <a:t>, </a:t>
            </a:r>
            <a:r>
              <a:rPr lang="en-US" sz="6000" b="1" dirty="0" err="1">
                <a:solidFill>
                  <a:srgbClr val="000099"/>
                </a:solidFill>
                <a:effectLst/>
                <a:latin typeface="+mj-lt"/>
              </a:rPr>
              <a:t>duyên</a:t>
            </a:r>
            <a:r>
              <a:rPr lang="en-US" sz="6000" b="1" dirty="0">
                <a:solidFill>
                  <a:srgbClr val="000099"/>
                </a:solidFill>
                <a:effectLst/>
                <a:latin typeface="+mj-lt"/>
              </a:rPr>
              <a:t> </a:t>
            </a:r>
            <a:r>
              <a:rPr lang="en-US" sz="6000" b="1" dirty="0" err="1">
                <a:solidFill>
                  <a:srgbClr val="000099"/>
                </a:solidFill>
                <a:effectLst/>
                <a:latin typeface="+mj-lt"/>
              </a:rPr>
              <a:t>từ</a:t>
            </a:r>
            <a:r>
              <a:rPr lang="en-US" sz="6000" b="1" dirty="0">
                <a:solidFill>
                  <a:srgbClr val="000099"/>
                </a:solidFill>
                <a:effectLst/>
                <a:latin typeface="+mj-lt"/>
              </a:rPr>
              <a:t> </a:t>
            </a:r>
            <a:r>
              <a:rPr lang="en-US" sz="6000" b="1" dirty="0" err="1">
                <a:solidFill>
                  <a:srgbClr val="000099"/>
                </a:solidFill>
                <a:effectLst/>
                <a:latin typeface="+mj-lt"/>
              </a:rPr>
              <a:t>trời</a:t>
            </a:r>
            <a:r>
              <a:rPr lang="en-US" sz="6000" b="1" dirty="0">
                <a:solidFill>
                  <a:srgbClr val="000099"/>
                </a:solidFill>
                <a:effectLst/>
                <a:latin typeface="+mj-lt"/>
              </a:rPr>
              <a:t> </a:t>
            </a:r>
            <a:r>
              <a:rPr lang="en-US" sz="6000" b="1" dirty="0" err="1">
                <a:solidFill>
                  <a:srgbClr val="000099"/>
                </a:solidFill>
                <a:effectLst/>
                <a:latin typeface="+mj-lt"/>
              </a:rPr>
              <a:t>duyên</a:t>
            </a:r>
            <a:r>
              <a:rPr lang="en-US" sz="6000" b="1" dirty="0">
                <a:solidFill>
                  <a:srgbClr val="000099"/>
                </a:solidFill>
                <a:effectLst/>
                <a:latin typeface="+mj-lt"/>
              </a:rPr>
              <a:t> </a:t>
            </a:r>
            <a:r>
              <a:rPr lang="en-US" sz="6000" b="1" dirty="0" err="1">
                <a:solidFill>
                  <a:srgbClr val="000099"/>
                </a:solidFill>
                <a:effectLst/>
                <a:latin typeface="+mj-lt"/>
              </a:rPr>
              <a:t>xuống</a:t>
            </a:r>
            <a:r>
              <a:rPr lang="en-US" sz="6000" b="1" dirty="0">
                <a:solidFill>
                  <a:srgbClr val="000099"/>
                </a:solidFill>
                <a:effectLst/>
                <a:latin typeface="+mj-lt"/>
              </a:rPr>
              <a:t> </a:t>
            </a:r>
            <a:r>
              <a:rPr lang="en-US" sz="6000" b="1" dirty="0" err="1">
                <a:solidFill>
                  <a:srgbClr val="000099"/>
                </a:solidFill>
                <a:effectLst/>
                <a:latin typeface="+mj-lt"/>
              </a:rPr>
              <a:t>đời</a:t>
            </a:r>
            <a:r>
              <a:rPr lang="en-US" sz="6000" b="1" dirty="0">
                <a:solidFill>
                  <a:srgbClr val="000099"/>
                </a:solidFill>
                <a:effectLst/>
                <a:latin typeface="+mj-lt"/>
              </a:rPr>
              <a:t> </a:t>
            </a:r>
            <a:r>
              <a:rPr lang="en-US" sz="6000" b="1" dirty="0" err="1">
                <a:solidFill>
                  <a:srgbClr val="000099"/>
                </a:solidFill>
                <a:effectLst/>
                <a:latin typeface="+mj-lt"/>
              </a:rPr>
              <a:t>ai</a:t>
            </a:r>
            <a:r>
              <a:rPr lang="en-US" sz="6000" b="1" dirty="0">
                <a:solidFill>
                  <a:srgbClr val="000099"/>
                </a:solidFill>
                <a:effectLst/>
                <a:latin typeface="+mj-lt"/>
              </a:rPr>
              <a:t>, </a:t>
            </a:r>
            <a:r>
              <a:rPr lang="en-US" sz="6000" b="1" dirty="0" err="1">
                <a:solidFill>
                  <a:srgbClr val="000099"/>
                </a:solidFill>
                <a:effectLst/>
                <a:latin typeface="+mj-lt"/>
              </a:rPr>
              <a:t>xin</a:t>
            </a:r>
            <a:r>
              <a:rPr lang="en-US" sz="6000" b="1" dirty="0">
                <a:solidFill>
                  <a:srgbClr val="000099"/>
                </a:solidFill>
                <a:effectLst/>
                <a:latin typeface="+mj-lt"/>
              </a:rPr>
              <a:t> </a:t>
            </a:r>
            <a:r>
              <a:rPr lang="en-US" sz="6000" b="1" dirty="0" err="1">
                <a:solidFill>
                  <a:srgbClr val="000099"/>
                </a:solidFill>
                <a:effectLst/>
                <a:latin typeface="+mj-lt"/>
              </a:rPr>
              <a:t>trọn</a:t>
            </a:r>
            <a:r>
              <a:rPr lang="en-US" sz="6000" b="1" dirty="0">
                <a:solidFill>
                  <a:srgbClr val="000099"/>
                </a:solidFill>
                <a:effectLst/>
                <a:latin typeface="+mj-lt"/>
              </a:rPr>
              <a:t> </a:t>
            </a:r>
            <a:r>
              <a:rPr lang="en-US" sz="6000" b="1" dirty="0" err="1">
                <a:solidFill>
                  <a:srgbClr val="000099"/>
                </a:solidFill>
                <a:effectLst/>
                <a:latin typeface="+mj-lt"/>
              </a:rPr>
              <a:t>đời</a:t>
            </a:r>
            <a:r>
              <a:rPr lang="en-US" sz="6000" b="1" dirty="0">
                <a:solidFill>
                  <a:srgbClr val="000099"/>
                </a:solidFill>
                <a:effectLst/>
                <a:latin typeface="+mj-lt"/>
              </a:rPr>
              <a:t> </a:t>
            </a:r>
            <a:r>
              <a:rPr lang="en-US" sz="6000" b="1" dirty="0" err="1">
                <a:solidFill>
                  <a:srgbClr val="000099"/>
                </a:solidFill>
                <a:effectLst/>
                <a:latin typeface="+mj-lt"/>
              </a:rPr>
              <a:t>duyên</a:t>
            </a:r>
            <a:r>
              <a:rPr lang="en-US" sz="6000" b="1" dirty="0">
                <a:solidFill>
                  <a:srgbClr val="000099"/>
                </a:solidFill>
                <a:effectLst/>
                <a:latin typeface="+mj-lt"/>
              </a:rPr>
              <a:t> </a:t>
            </a:r>
            <a:r>
              <a:rPr lang="en-US" sz="6000" b="1" dirty="0" err="1">
                <a:solidFill>
                  <a:srgbClr val="000099"/>
                </a:solidFill>
                <a:effectLst/>
                <a:latin typeface="+mj-lt"/>
              </a:rPr>
              <a:t>thắm</a:t>
            </a:r>
            <a:r>
              <a:rPr lang="en-US" sz="6000" b="1" dirty="0">
                <a:solidFill>
                  <a:srgbClr val="000099"/>
                </a:solidFill>
                <a:effectLst/>
                <a:latin typeface="+mj-lt"/>
              </a:rPr>
              <a:t> </a:t>
            </a:r>
            <a:r>
              <a:rPr lang="en-US" sz="6000" b="1" dirty="0" err="1">
                <a:solidFill>
                  <a:srgbClr val="000099"/>
                </a:solidFill>
                <a:effectLst/>
                <a:latin typeface="+mj-lt"/>
              </a:rPr>
              <a:t>đừng</a:t>
            </a:r>
            <a:r>
              <a:rPr lang="en-US" sz="6000" b="1" dirty="0">
                <a:solidFill>
                  <a:srgbClr val="000099"/>
                </a:solidFill>
                <a:effectLst/>
                <a:latin typeface="+mj-lt"/>
              </a:rPr>
              <a:t> </a:t>
            </a:r>
            <a:r>
              <a:rPr lang="en-US" sz="6000" b="1" dirty="0" err="1">
                <a:solidFill>
                  <a:srgbClr val="000099"/>
                </a:solidFill>
                <a:effectLst/>
                <a:latin typeface="+mj-lt"/>
              </a:rPr>
              <a:t>phai</a:t>
            </a:r>
            <a:r>
              <a:rPr lang="en-US" sz="6000" b="1" dirty="0">
                <a:solidFill>
                  <a:srgbClr val="000099"/>
                </a:solidFill>
                <a:effectLst/>
                <a:latin typeface="+mj-lt"/>
              </a:rPr>
              <a:t>. </a:t>
            </a:r>
            <a:endParaRPr lang="vi-VN" sz="6000" b="1" dirty="0">
              <a:solidFill>
                <a:srgbClr val="000099"/>
              </a:solidFill>
              <a:effectLst/>
              <a:latin typeface="+mj-lt"/>
            </a:endParaRPr>
          </a:p>
        </p:txBody>
      </p:sp>
    </p:spTree>
    <p:extLst>
      <p:ext uri="{BB962C8B-B14F-4D97-AF65-F5344CB8AC3E}">
        <p14:creationId xmlns:p14="http://schemas.microsoft.com/office/powerpoint/2010/main" val="198897436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4990" y="6600"/>
            <a:ext cx="9144000" cy="5121910"/>
          </a:xfrm>
        </p:spPr>
        <p:txBody>
          <a:bodyPr anchor="ctr">
            <a:noAutofit/>
          </a:bodyPr>
          <a:lstStyle/>
          <a:p>
            <a:pPr marL="27431" indent="0" algn="just">
              <a:buNone/>
            </a:pPr>
            <a:r>
              <a:rPr lang="en-US" sz="5000" b="1" u="sng" dirty="0" err="1">
                <a:solidFill>
                  <a:srgbClr val="FF0000"/>
                </a:solidFill>
                <a:effectLst/>
                <a:latin typeface="+mj-lt"/>
                <a:ea typeface="Tahoma" pitchFamily="34" charset="0"/>
                <a:cs typeface="Times New Roman" pitchFamily="18" charset="0"/>
              </a:rPr>
              <a:t>Đk</a:t>
            </a:r>
            <a:r>
              <a:rPr lang="en-US" sz="5000" b="1" u="sng" dirty="0">
                <a:solidFill>
                  <a:srgbClr val="FF0000"/>
                </a:solidFill>
                <a:effectLst/>
                <a:latin typeface="+mj-lt"/>
                <a:ea typeface="Tahoma" pitchFamily="34" charset="0"/>
                <a:cs typeface="Times New Roman" pitchFamily="18" charset="0"/>
              </a:rPr>
              <a:t>:</a:t>
            </a:r>
            <a:r>
              <a:rPr lang="en-US" sz="5000" b="1" dirty="0">
                <a:solidFill>
                  <a:srgbClr val="003399"/>
                </a:solidFill>
                <a:effectLst/>
                <a:latin typeface="+mj-lt"/>
                <a:ea typeface="Tahoma" pitchFamily="34" charset="0"/>
                <a:cs typeface="Times New Roman" pitchFamily="18" charset="0"/>
              </a:rPr>
              <a:t> </a:t>
            </a:r>
            <a:r>
              <a:rPr lang="en-US" sz="5000" b="1" dirty="0" err="1" smtClean="0">
                <a:solidFill>
                  <a:srgbClr val="000099"/>
                </a:solidFill>
                <a:latin typeface="+mj-lt"/>
              </a:rPr>
              <a:t>Dâng</a:t>
            </a:r>
            <a:r>
              <a:rPr lang="en-US" sz="5000" b="1" dirty="0" smtClean="0">
                <a:solidFill>
                  <a:srgbClr val="000099"/>
                </a:solidFill>
                <a:latin typeface="+mj-lt"/>
              </a:rPr>
              <a:t> </a:t>
            </a:r>
            <a:r>
              <a:rPr lang="en-US" sz="5000" b="1" dirty="0" err="1" smtClean="0">
                <a:solidFill>
                  <a:srgbClr val="000099"/>
                </a:solidFill>
                <a:latin typeface="+mj-lt"/>
              </a:rPr>
              <a:t>ân</a:t>
            </a:r>
            <a:r>
              <a:rPr lang="en-US" sz="5000" b="1" dirty="0" smtClean="0">
                <a:solidFill>
                  <a:srgbClr val="000099"/>
                </a:solidFill>
                <a:latin typeface="+mj-lt"/>
              </a:rPr>
              <a:t> </a:t>
            </a:r>
            <a:r>
              <a:rPr lang="en-US" sz="5000" b="1" dirty="0" err="1" smtClean="0">
                <a:solidFill>
                  <a:srgbClr val="000099"/>
                </a:solidFill>
                <a:latin typeface="+mj-lt"/>
              </a:rPr>
              <a:t>tình</a:t>
            </a:r>
            <a:r>
              <a:rPr lang="en-US" sz="5000" b="1" dirty="0" smtClean="0">
                <a:solidFill>
                  <a:srgbClr val="000099"/>
                </a:solidFill>
                <a:latin typeface="+mj-lt"/>
              </a:rPr>
              <a:t> </a:t>
            </a:r>
            <a:r>
              <a:rPr lang="en-US" sz="5000" b="1" dirty="0" err="1" smtClean="0">
                <a:solidFill>
                  <a:srgbClr val="000099"/>
                </a:solidFill>
                <a:latin typeface="+mj-lt"/>
              </a:rPr>
              <a:t>nở</a:t>
            </a:r>
            <a:r>
              <a:rPr lang="en-US" sz="5000" b="1" dirty="0" smtClean="0">
                <a:solidFill>
                  <a:srgbClr val="000099"/>
                </a:solidFill>
                <a:latin typeface="+mj-lt"/>
              </a:rPr>
              <a:t> </a:t>
            </a:r>
            <a:r>
              <a:rPr lang="en-US" sz="5000" b="1" dirty="0" err="1" smtClean="0">
                <a:solidFill>
                  <a:srgbClr val="000099"/>
                </a:solidFill>
                <a:latin typeface="+mj-lt"/>
              </a:rPr>
              <a:t>hoa</a:t>
            </a:r>
            <a:r>
              <a:rPr lang="en-US" sz="5000" b="1" dirty="0" smtClean="0">
                <a:solidFill>
                  <a:srgbClr val="000099"/>
                </a:solidFill>
                <a:latin typeface="+mj-lt"/>
              </a:rPr>
              <a:t> </a:t>
            </a:r>
            <a:r>
              <a:rPr lang="en-US" sz="5000" b="1" dirty="0" err="1" smtClean="0">
                <a:solidFill>
                  <a:srgbClr val="000099"/>
                </a:solidFill>
                <a:latin typeface="+mj-lt"/>
              </a:rPr>
              <a:t>và</a:t>
            </a:r>
            <a:r>
              <a:rPr lang="en-US" sz="5000" b="1" dirty="0" smtClean="0">
                <a:solidFill>
                  <a:srgbClr val="000099"/>
                </a:solidFill>
                <a:latin typeface="+mj-lt"/>
              </a:rPr>
              <a:t> </a:t>
            </a:r>
            <a:r>
              <a:rPr lang="en-US" sz="5000" b="1" dirty="0" err="1" smtClean="0">
                <a:solidFill>
                  <a:srgbClr val="000099"/>
                </a:solidFill>
                <a:latin typeface="+mj-lt"/>
              </a:rPr>
              <a:t>lòng</a:t>
            </a:r>
            <a:r>
              <a:rPr lang="en-US" sz="5000" b="1" dirty="0" smtClean="0">
                <a:solidFill>
                  <a:srgbClr val="000099"/>
                </a:solidFill>
                <a:latin typeface="+mj-lt"/>
              </a:rPr>
              <a:t> </a:t>
            </a:r>
            <a:r>
              <a:rPr lang="en-US" sz="5000" b="1" dirty="0" err="1" smtClean="0">
                <a:solidFill>
                  <a:srgbClr val="000099"/>
                </a:solidFill>
                <a:latin typeface="+mj-lt"/>
              </a:rPr>
              <a:t>mến</a:t>
            </a:r>
            <a:r>
              <a:rPr lang="en-US" sz="5000" b="1" dirty="0" smtClean="0">
                <a:solidFill>
                  <a:srgbClr val="000099"/>
                </a:solidFill>
                <a:latin typeface="+mj-lt"/>
              </a:rPr>
              <a:t> </a:t>
            </a:r>
            <a:r>
              <a:rPr lang="en-US" sz="5000" b="1" dirty="0" err="1" smtClean="0">
                <a:solidFill>
                  <a:srgbClr val="000099"/>
                </a:solidFill>
                <a:latin typeface="+mj-lt"/>
              </a:rPr>
              <a:t>chan</a:t>
            </a:r>
            <a:r>
              <a:rPr lang="en-US" sz="5000" b="1" dirty="0" smtClean="0">
                <a:solidFill>
                  <a:srgbClr val="000099"/>
                </a:solidFill>
                <a:latin typeface="+mj-lt"/>
              </a:rPr>
              <a:t> </a:t>
            </a:r>
            <a:r>
              <a:rPr lang="en-US" sz="5000" b="1" dirty="0" err="1" smtClean="0">
                <a:solidFill>
                  <a:srgbClr val="000099"/>
                </a:solidFill>
                <a:latin typeface="+mj-lt"/>
              </a:rPr>
              <a:t>hòa</a:t>
            </a:r>
            <a:r>
              <a:rPr lang="en-US" sz="5000" b="1" dirty="0" smtClean="0">
                <a:solidFill>
                  <a:srgbClr val="000099"/>
                </a:solidFill>
                <a:latin typeface="+mj-lt"/>
              </a:rPr>
              <a:t>. </a:t>
            </a:r>
            <a:r>
              <a:rPr lang="en-US" sz="5000" b="1" dirty="0" err="1" smtClean="0">
                <a:solidFill>
                  <a:srgbClr val="000099"/>
                </a:solidFill>
                <a:latin typeface="+mj-lt"/>
              </a:rPr>
              <a:t>Dâng</a:t>
            </a:r>
            <a:r>
              <a:rPr lang="en-US" sz="5000" b="1" dirty="0" smtClean="0">
                <a:solidFill>
                  <a:srgbClr val="000099"/>
                </a:solidFill>
                <a:latin typeface="+mj-lt"/>
              </a:rPr>
              <a:t> </a:t>
            </a:r>
            <a:r>
              <a:rPr lang="en-US" sz="5000" b="1" dirty="0" err="1" smtClean="0">
                <a:solidFill>
                  <a:srgbClr val="000099"/>
                </a:solidFill>
                <a:latin typeface="+mj-lt"/>
              </a:rPr>
              <a:t>Ngài</a:t>
            </a:r>
            <a:r>
              <a:rPr lang="en-US" sz="5000" b="1" dirty="0" smtClean="0">
                <a:solidFill>
                  <a:srgbClr val="000099"/>
                </a:solidFill>
                <a:latin typeface="+mj-lt"/>
              </a:rPr>
              <a:t> </a:t>
            </a:r>
            <a:r>
              <a:rPr lang="en-US" sz="5000" b="1" dirty="0" err="1" smtClean="0">
                <a:solidFill>
                  <a:srgbClr val="000099"/>
                </a:solidFill>
                <a:latin typeface="+mj-lt"/>
              </a:rPr>
              <a:t>trọn</a:t>
            </a:r>
            <a:r>
              <a:rPr lang="en-US" sz="5000" b="1" dirty="0" smtClean="0">
                <a:solidFill>
                  <a:srgbClr val="000099"/>
                </a:solidFill>
                <a:latin typeface="+mj-lt"/>
              </a:rPr>
              <a:t> </a:t>
            </a:r>
            <a:r>
              <a:rPr lang="en-US" sz="5000" b="1" dirty="0" err="1" smtClean="0">
                <a:solidFill>
                  <a:srgbClr val="000099"/>
                </a:solidFill>
                <a:latin typeface="+mj-lt"/>
              </a:rPr>
              <a:t>một</a:t>
            </a:r>
            <a:r>
              <a:rPr lang="en-US" sz="5000" b="1" dirty="0" smtClean="0">
                <a:solidFill>
                  <a:srgbClr val="000099"/>
                </a:solidFill>
                <a:latin typeface="+mj-lt"/>
              </a:rPr>
              <a:t> </a:t>
            </a:r>
            <a:r>
              <a:rPr lang="en-US" sz="5000" b="1" dirty="0" err="1" smtClean="0">
                <a:solidFill>
                  <a:srgbClr val="000099"/>
                </a:solidFill>
                <a:latin typeface="+mj-lt"/>
              </a:rPr>
              <a:t>niềm</a:t>
            </a:r>
            <a:r>
              <a:rPr lang="en-US" sz="5000" b="1" dirty="0" smtClean="0">
                <a:solidFill>
                  <a:srgbClr val="000099"/>
                </a:solidFill>
                <a:latin typeface="+mj-lt"/>
              </a:rPr>
              <a:t> tin, </a:t>
            </a:r>
            <a:r>
              <a:rPr lang="en-US" sz="5000" b="1" dirty="0" err="1" smtClean="0">
                <a:solidFill>
                  <a:srgbClr val="000099"/>
                </a:solidFill>
                <a:latin typeface="+mj-lt"/>
              </a:rPr>
              <a:t>chân</a:t>
            </a:r>
            <a:r>
              <a:rPr lang="en-US" sz="5000" b="1" dirty="0" smtClean="0">
                <a:solidFill>
                  <a:srgbClr val="000099"/>
                </a:solidFill>
                <a:latin typeface="+mj-lt"/>
              </a:rPr>
              <a:t> </a:t>
            </a:r>
            <a:r>
              <a:rPr lang="en-US" sz="5000" b="1" dirty="0" err="1" smtClean="0">
                <a:solidFill>
                  <a:srgbClr val="000099"/>
                </a:solidFill>
                <a:latin typeface="+mj-lt"/>
              </a:rPr>
              <a:t>thành</a:t>
            </a:r>
            <a:r>
              <a:rPr lang="en-US" sz="5000" b="1" dirty="0" smtClean="0">
                <a:solidFill>
                  <a:srgbClr val="000099"/>
                </a:solidFill>
                <a:latin typeface="+mj-lt"/>
              </a:rPr>
              <a:t> </a:t>
            </a:r>
            <a:r>
              <a:rPr lang="en-US" sz="5000" b="1" dirty="0" err="1" smtClean="0">
                <a:solidFill>
                  <a:srgbClr val="000099"/>
                </a:solidFill>
                <a:latin typeface="+mj-lt"/>
              </a:rPr>
              <a:t>ngàn</a:t>
            </a:r>
            <a:r>
              <a:rPr lang="en-US" sz="5000" b="1" dirty="0" smtClean="0">
                <a:solidFill>
                  <a:srgbClr val="000099"/>
                </a:solidFill>
                <a:latin typeface="+mj-lt"/>
              </a:rPr>
              <a:t> </a:t>
            </a:r>
            <a:r>
              <a:rPr lang="en-US" sz="5000" b="1" dirty="0" err="1" smtClean="0">
                <a:solidFill>
                  <a:srgbClr val="000099"/>
                </a:solidFill>
                <a:latin typeface="+mj-lt"/>
              </a:rPr>
              <a:t>lời</a:t>
            </a:r>
            <a:r>
              <a:rPr lang="en-US" sz="5000" b="1" dirty="0" smtClean="0">
                <a:solidFill>
                  <a:srgbClr val="000099"/>
                </a:solidFill>
                <a:latin typeface="+mj-lt"/>
              </a:rPr>
              <a:t> </a:t>
            </a:r>
            <a:r>
              <a:rPr lang="en-US" sz="5000" b="1" dirty="0" err="1" smtClean="0">
                <a:solidFill>
                  <a:srgbClr val="000099"/>
                </a:solidFill>
                <a:latin typeface="+mj-lt"/>
              </a:rPr>
              <a:t>tạ</a:t>
            </a:r>
            <a:r>
              <a:rPr lang="en-US" sz="5000" b="1" dirty="0" smtClean="0">
                <a:solidFill>
                  <a:srgbClr val="000099"/>
                </a:solidFill>
                <a:latin typeface="+mj-lt"/>
              </a:rPr>
              <a:t> </a:t>
            </a:r>
            <a:r>
              <a:rPr lang="en-US" sz="5000" b="1" dirty="0" err="1" smtClean="0">
                <a:solidFill>
                  <a:srgbClr val="000099"/>
                </a:solidFill>
                <a:latin typeface="+mj-lt"/>
              </a:rPr>
              <a:t>ơn</a:t>
            </a:r>
            <a:r>
              <a:rPr lang="en-US" sz="5000" b="1" dirty="0" smtClean="0">
                <a:solidFill>
                  <a:srgbClr val="000099"/>
                </a:solidFill>
                <a:latin typeface="+mj-lt"/>
              </a:rPr>
              <a:t> </a:t>
            </a:r>
            <a:r>
              <a:rPr lang="en-US" sz="5000" b="1" dirty="0" err="1" smtClean="0">
                <a:solidFill>
                  <a:srgbClr val="000099"/>
                </a:solidFill>
                <a:latin typeface="+mj-lt"/>
              </a:rPr>
              <a:t>dài</a:t>
            </a:r>
            <a:r>
              <a:rPr lang="en-US" sz="5000" b="1" dirty="0" smtClean="0">
                <a:solidFill>
                  <a:srgbClr val="000099"/>
                </a:solidFill>
                <a:latin typeface="+mj-lt"/>
              </a:rPr>
              <a:t> </a:t>
            </a:r>
            <a:r>
              <a:rPr lang="en-US" sz="5000" b="1" dirty="0" err="1" smtClean="0">
                <a:solidFill>
                  <a:srgbClr val="000099"/>
                </a:solidFill>
                <a:latin typeface="+mj-lt"/>
              </a:rPr>
              <a:t>suốt</a:t>
            </a:r>
            <a:r>
              <a:rPr lang="en-US" sz="5000" b="1" dirty="0" smtClean="0">
                <a:solidFill>
                  <a:srgbClr val="000099"/>
                </a:solidFill>
                <a:latin typeface="+mj-lt"/>
              </a:rPr>
              <a:t> </a:t>
            </a:r>
            <a:r>
              <a:rPr lang="en-US" sz="5000" b="1" dirty="0" err="1" smtClean="0">
                <a:solidFill>
                  <a:srgbClr val="000099"/>
                </a:solidFill>
                <a:latin typeface="+mj-lt"/>
              </a:rPr>
              <a:t>cuộc</a:t>
            </a:r>
            <a:r>
              <a:rPr lang="en-US" sz="5000" b="1" dirty="0" smtClean="0">
                <a:solidFill>
                  <a:srgbClr val="000099"/>
                </a:solidFill>
                <a:latin typeface="+mj-lt"/>
              </a:rPr>
              <a:t> </a:t>
            </a:r>
            <a:r>
              <a:rPr lang="en-US" sz="5000" b="1" dirty="0" err="1" smtClean="0">
                <a:solidFill>
                  <a:srgbClr val="000099"/>
                </a:solidFill>
                <a:latin typeface="+mj-lt"/>
              </a:rPr>
              <a:t>đời</a:t>
            </a:r>
            <a:r>
              <a:rPr lang="en-US" sz="5000" b="1" dirty="0" smtClean="0">
                <a:solidFill>
                  <a:srgbClr val="000099"/>
                </a:solidFill>
                <a:latin typeface="+mj-lt"/>
              </a:rPr>
              <a:t> </a:t>
            </a:r>
            <a:r>
              <a:rPr lang="en-US" sz="5000" b="1" dirty="0" err="1" smtClean="0">
                <a:solidFill>
                  <a:srgbClr val="000099"/>
                </a:solidFill>
                <a:latin typeface="+mj-lt"/>
              </a:rPr>
              <a:t>hai</a:t>
            </a:r>
            <a:r>
              <a:rPr lang="en-US" sz="5000" b="1" dirty="0" smtClean="0">
                <a:solidFill>
                  <a:srgbClr val="000099"/>
                </a:solidFill>
                <a:latin typeface="+mj-lt"/>
              </a:rPr>
              <a:t> </a:t>
            </a:r>
            <a:r>
              <a:rPr lang="en-US" sz="5000" b="1" dirty="0" err="1" smtClean="0">
                <a:solidFill>
                  <a:srgbClr val="000099"/>
                </a:solidFill>
                <a:latin typeface="+mj-lt"/>
              </a:rPr>
              <a:t>chúng</a:t>
            </a:r>
            <a:r>
              <a:rPr lang="en-US" sz="5000" b="1" dirty="0" smtClean="0">
                <a:solidFill>
                  <a:srgbClr val="000099"/>
                </a:solidFill>
                <a:latin typeface="+mj-lt"/>
              </a:rPr>
              <a:t> con.</a:t>
            </a:r>
            <a:endParaRPr lang="en-US" sz="5000" b="1" u="sng" dirty="0">
              <a:solidFill>
                <a:srgbClr val="000099"/>
              </a:solidFill>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386776778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067800" cy="5143500"/>
          </a:xfrm>
        </p:spPr>
        <p:txBody>
          <a:bodyPr anchor="ctr">
            <a:noAutofit/>
          </a:bodyPr>
          <a:lstStyle/>
          <a:p>
            <a:pPr marL="27431" indent="0" algn="just">
              <a:lnSpc>
                <a:spcPct val="110000"/>
              </a:lnSpc>
              <a:buNone/>
            </a:pPr>
            <a:r>
              <a:rPr lang="en-US" sz="4900" b="1" u="sng" dirty="0">
                <a:solidFill>
                  <a:srgbClr val="FF0000"/>
                </a:solidFill>
                <a:effectLst/>
                <a:latin typeface="+mj-lt"/>
                <a:ea typeface="Tahoma" pitchFamily="34" charset="0"/>
                <a:cs typeface="Times New Roman" pitchFamily="18" charset="0"/>
              </a:rPr>
              <a:t>Tk2:</a:t>
            </a:r>
            <a:r>
              <a:rPr lang="en-US" sz="4900" b="1" dirty="0">
                <a:solidFill>
                  <a:srgbClr val="003399"/>
                </a:solidFill>
                <a:effectLst/>
                <a:latin typeface="+mj-lt"/>
                <a:ea typeface="Tahoma" pitchFamily="34" charset="0"/>
                <a:cs typeface="Times New Roman" pitchFamily="18" charset="0"/>
              </a:rPr>
              <a:t> </a:t>
            </a:r>
            <a:r>
              <a:rPr lang="en-US" sz="4900" b="1" dirty="0" err="1" smtClean="0">
                <a:solidFill>
                  <a:srgbClr val="000099"/>
                </a:solidFill>
                <a:latin typeface="+mj-lt"/>
              </a:rPr>
              <a:t>Tình</a:t>
            </a:r>
            <a:r>
              <a:rPr lang="en-US" sz="4900" b="1" dirty="0" smtClean="0">
                <a:solidFill>
                  <a:srgbClr val="000099"/>
                </a:solidFill>
                <a:latin typeface="+mj-lt"/>
              </a:rPr>
              <a:t> </a:t>
            </a:r>
            <a:r>
              <a:rPr lang="en-US" sz="4900" b="1" dirty="0" err="1" smtClean="0">
                <a:solidFill>
                  <a:srgbClr val="000099"/>
                </a:solidFill>
                <a:latin typeface="+mj-lt"/>
              </a:rPr>
              <a:t>yêu</a:t>
            </a:r>
            <a:r>
              <a:rPr lang="en-US" sz="4900" b="1" dirty="0" smtClean="0">
                <a:solidFill>
                  <a:srgbClr val="000099"/>
                </a:solidFill>
                <a:latin typeface="+mj-lt"/>
              </a:rPr>
              <a:t> </a:t>
            </a:r>
            <a:r>
              <a:rPr lang="en-US" sz="4900" b="1" dirty="0" err="1" smtClean="0">
                <a:solidFill>
                  <a:srgbClr val="000099"/>
                </a:solidFill>
                <a:latin typeface="+mj-lt"/>
              </a:rPr>
              <a:t>tuổi</a:t>
            </a:r>
            <a:r>
              <a:rPr lang="en-US" sz="4900" b="1" dirty="0" smtClean="0">
                <a:solidFill>
                  <a:srgbClr val="000099"/>
                </a:solidFill>
                <a:latin typeface="+mj-lt"/>
              </a:rPr>
              <a:t> </a:t>
            </a:r>
            <a:r>
              <a:rPr lang="en-US" sz="4900" b="1" dirty="0" err="1" smtClean="0">
                <a:solidFill>
                  <a:srgbClr val="000099"/>
                </a:solidFill>
                <a:latin typeface="+mj-lt"/>
              </a:rPr>
              <a:t>xuân</a:t>
            </a:r>
            <a:r>
              <a:rPr lang="en-US" sz="4900" b="1" dirty="0" smtClean="0">
                <a:solidFill>
                  <a:srgbClr val="000099"/>
                </a:solidFill>
                <a:latin typeface="+mj-lt"/>
              </a:rPr>
              <a:t> </a:t>
            </a:r>
            <a:r>
              <a:rPr lang="en-US" sz="4900" b="1" dirty="0" err="1" smtClean="0">
                <a:solidFill>
                  <a:srgbClr val="000099"/>
                </a:solidFill>
                <a:latin typeface="+mj-lt"/>
              </a:rPr>
              <a:t>xin</a:t>
            </a:r>
            <a:r>
              <a:rPr lang="en-US" sz="4900" b="1" dirty="0" smtClean="0">
                <a:solidFill>
                  <a:srgbClr val="000099"/>
                </a:solidFill>
                <a:latin typeface="+mj-lt"/>
              </a:rPr>
              <a:t> </a:t>
            </a:r>
            <a:r>
              <a:rPr lang="en-US" sz="4900" b="1" dirty="0" err="1" smtClean="0">
                <a:solidFill>
                  <a:srgbClr val="000099"/>
                </a:solidFill>
                <a:latin typeface="+mj-lt"/>
              </a:rPr>
              <a:t>dâng</a:t>
            </a:r>
            <a:r>
              <a:rPr lang="en-US" sz="4900" b="1" dirty="0" smtClean="0">
                <a:solidFill>
                  <a:srgbClr val="000099"/>
                </a:solidFill>
                <a:latin typeface="+mj-lt"/>
              </a:rPr>
              <a:t> </a:t>
            </a:r>
            <a:r>
              <a:rPr lang="en-US" sz="4900" b="1" dirty="0" err="1" smtClean="0">
                <a:solidFill>
                  <a:srgbClr val="000099"/>
                </a:solidFill>
                <a:latin typeface="+mj-lt"/>
              </a:rPr>
              <a:t>về</a:t>
            </a:r>
            <a:r>
              <a:rPr lang="en-US" sz="4900" b="1" dirty="0" smtClean="0">
                <a:solidFill>
                  <a:srgbClr val="000099"/>
                </a:solidFill>
                <a:latin typeface="+mj-lt"/>
              </a:rPr>
              <a:t> </a:t>
            </a:r>
            <a:r>
              <a:rPr lang="en-US" sz="4900" b="1" dirty="0" err="1" smtClean="0">
                <a:solidFill>
                  <a:srgbClr val="000099"/>
                </a:solidFill>
                <a:latin typeface="+mj-lt"/>
              </a:rPr>
              <a:t>Chúa</a:t>
            </a:r>
            <a:r>
              <a:rPr lang="en-US" sz="4900" b="1" dirty="0" smtClean="0">
                <a:solidFill>
                  <a:srgbClr val="000099"/>
                </a:solidFill>
                <a:latin typeface="+mj-lt"/>
              </a:rPr>
              <a:t>, </a:t>
            </a:r>
            <a:r>
              <a:rPr lang="en-US" sz="4900" b="1" dirty="0" err="1" smtClean="0">
                <a:solidFill>
                  <a:srgbClr val="000099"/>
                </a:solidFill>
                <a:latin typeface="+mj-lt"/>
              </a:rPr>
              <a:t>Chúa</a:t>
            </a:r>
            <a:r>
              <a:rPr lang="en-US" sz="4900" b="1" dirty="0" smtClean="0">
                <a:solidFill>
                  <a:srgbClr val="000099"/>
                </a:solidFill>
                <a:latin typeface="+mj-lt"/>
              </a:rPr>
              <a:t> </a:t>
            </a:r>
            <a:r>
              <a:rPr lang="en-US" sz="4900" b="1" dirty="0" err="1" smtClean="0">
                <a:solidFill>
                  <a:srgbClr val="000099"/>
                </a:solidFill>
                <a:latin typeface="+mj-lt"/>
              </a:rPr>
              <a:t>ơi</a:t>
            </a:r>
            <a:r>
              <a:rPr lang="en-US" sz="4900" b="1" dirty="0" smtClean="0">
                <a:solidFill>
                  <a:srgbClr val="000099"/>
                </a:solidFill>
                <a:latin typeface="+mj-lt"/>
              </a:rPr>
              <a:t>! </a:t>
            </a:r>
            <a:r>
              <a:rPr lang="en-US" sz="4900" b="1" dirty="0" err="1" smtClean="0">
                <a:solidFill>
                  <a:srgbClr val="000099"/>
                </a:solidFill>
                <a:latin typeface="+mj-lt"/>
              </a:rPr>
              <a:t>Ngàn</a:t>
            </a:r>
            <a:r>
              <a:rPr lang="en-US" sz="4900" b="1" dirty="0" smtClean="0">
                <a:solidFill>
                  <a:srgbClr val="000099"/>
                </a:solidFill>
                <a:latin typeface="+mj-lt"/>
              </a:rPr>
              <a:t> </a:t>
            </a:r>
            <a:r>
              <a:rPr lang="en-US" sz="4900" b="1" dirty="0" err="1" smtClean="0">
                <a:solidFill>
                  <a:srgbClr val="000099"/>
                </a:solidFill>
                <a:latin typeface="+mj-lt"/>
              </a:rPr>
              <a:t>ước</a:t>
            </a:r>
            <a:r>
              <a:rPr lang="en-US" sz="4900" b="1" dirty="0" smtClean="0">
                <a:solidFill>
                  <a:srgbClr val="000099"/>
                </a:solidFill>
                <a:latin typeface="+mj-lt"/>
              </a:rPr>
              <a:t> </a:t>
            </a:r>
            <a:r>
              <a:rPr lang="en-US" sz="4900" b="1" dirty="0" err="1" smtClean="0">
                <a:solidFill>
                  <a:srgbClr val="000099"/>
                </a:solidFill>
                <a:latin typeface="+mj-lt"/>
              </a:rPr>
              <a:t>mơ</a:t>
            </a:r>
            <a:r>
              <a:rPr lang="en-US" sz="4900" b="1" dirty="0" smtClean="0">
                <a:solidFill>
                  <a:srgbClr val="000099"/>
                </a:solidFill>
                <a:latin typeface="+mj-lt"/>
              </a:rPr>
              <a:t> </a:t>
            </a:r>
            <a:r>
              <a:rPr lang="en-US" sz="4900" b="1" dirty="0" err="1" smtClean="0">
                <a:solidFill>
                  <a:srgbClr val="000099"/>
                </a:solidFill>
                <a:latin typeface="+mj-lt"/>
              </a:rPr>
              <a:t>thắm</a:t>
            </a:r>
            <a:r>
              <a:rPr lang="en-US" sz="4900" b="1" dirty="0" smtClean="0">
                <a:solidFill>
                  <a:srgbClr val="000099"/>
                </a:solidFill>
                <a:latin typeface="+mj-lt"/>
              </a:rPr>
              <a:t> </a:t>
            </a:r>
            <a:r>
              <a:rPr lang="en-US" sz="4900" b="1" dirty="0" err="1" smtClean="0">
                <a:solidFill>
                  <a:srgbClr val="000099"/>
                </a:solidFill>
                <a:latin typeface="+mj-lt"/>
              </a:rPr>
              <a:t>tình</a:t>
            </a:r>
            <a:r>
              <a:rPr lang="en-US" sz="4900" b="1" dirty="0" smtClean="0">
                <a:solidFill>
                  <a:srgbClr val="000099"/>
                </a:solidFill>
                <a:latin typeface="+mj-lt"/>
              </a:rPr>
              <a:t> </a:t>
            </a:r>
            <a:r>
              <a:rPr lang="en-US" sz="4900" b="1" dirty="0" err="1" smtClean="0">
                <a:solidFill>
                  <a:srgbClr val="000099"/>
                </a:solidFill>
                <a:latin typeface="+mj-lt"/>
              </a:rPr>
              <a:t>dạt</a:t>
            </a:r>
            <a:r>
              <a:rPr lang="en-US" sz="4900" b="1" dirty="0" smtClean="0">
                <a:solidFill>
                  <a:srgbClr val="000099"/>
                </a:solidFill>
                <a:latin typeface="+mj-lt"/>
              </a:rPr>
              <a:t> </a:t>
            </a:r>
            <a:r>
              <a:rPr lang="en-US" sz="4900" b="1" dirty="0" err="1" smtClean="0">
                <a:solidFill>
                  <a:srgbClr val="000099"/>
                </a:solidFill>
                <a:latin typeface="+mj-lt"/>
              </a:rPr>
              <a:t>dào</a:t>
            </a:r>
            <a:r>
              <a:rPr lang="en-US" sz="4900" b="1" dirty="0" smtClean="0">
                <a:solidFill>
                  <a:srgbClr val="000099"/>
                </a:solidFill>
                <a:latin typeface="+mj-lt"/>
              </a:rPr>
              <a:t> </a:t>
            </a:r>
            <a:r>
              <a:rPr lang="en-US" sz="4900" b="1" dirty="0" err="1" smtClean="0">
                <a:solidFill>
                  <a:srgbClr val="000099"/>
                </a:solidFill>
                <a:latin typeface="+mj-lt"/>
              </a:rPr>
              <a:t>như</a:t>
            </a:r>
            <a:r>
              <a:rPr lang="en-US" sz="4900" b="1" dirty="0" smtClean="0">
                <a:solidFill>
                  <a:srgbClr val="000099"/>
                </a:solidFill>
                <a:latin typeface="+mj-lt"/>
              </a:rPr>
              <a:t> </a:t>
            </a:r>
            <a:r>
              <a:rPr lang="en-US" sz="4900" b="1" dirty="0" err="1" smtClean="0">
                <a:solidFill>
                  <a:srgbClr val="000099"/>
                </a:solidFill>
                <a:latin typeface="+mj-lt"/>
              </a:rPr>
              <a:t>biển</a:t>
            </a:r>
            <a:r>
              <a:rPr lang="en-US" sz="4900" b="1" dirty="0" smtClean="0">
                <a:solidFill>
                  <a:srgbClr val="000099"/>
                </a:solidFill>
                <a:latin typeface="+mj-lt"/>
              </a:rPr>
              <a:t> </a:t>
            </a:r>
            <a:r>
              <a:rPr lang="en-US" sz="4900" b="1" dirty="0" err="1" smtClean="0">
                <a:solidFill>
                  <a:srgbClr val="000099"/>
                </a:solidFill>
                <a:latin typeface="+mj-lt"/>
              </a:rPr>
              <a:t>khơi</a:t>
            </a:r>
            <a:r>
              <a:rPr lang="en-US" sz="4900" b="1" dirty="0" smtClean="0">
                <a:solidFill>
                  <a:srgbClr val="000099"/>
                </a:solidFill>
                <a:latin typeface="+mj-lt"/>
              </a:rPr>
              <a:t>. </a:t>
            </a:r>
            <a:r>
              <a:rPr lang="en-US" sz="4900" b="1" dirty="0" err="1" smtClean="0">
                <a:solidFill>
                  <a:srgbClr val="000099"/>
                </a:solidFill>
                <a:latin typeface="+mj-lt"/>
              </a:rPr>
              <a:t>Giờ</a:t>
            </a:r>
            <a:r>
              <a:rPr lang="en-US" sz="4900" b="1" dirty="0" smtClean="0">
                <a:solidFill>
                  <a:srgbClr val="000099"/>
                </a:solidFill>
                <a:latin typeface="+mj-lt"/>
              </a:rPr>
              <a:t> </a:t>
            </a:r>
            <a:r>
              <a:rPr lang="en-US" sz="4900" b="1" dirty="0" err="1" smtClean="0">
                <a:solidFill>
                  <a:srgbClr val="000099"/>
                </a:solidFill>
                <a:latin typeface="+mj-lt"/>
              </a:rPr>
              <a:t>đây</a:t>
            </a:r>
            <a:r>
              <a:rPr lang="en-US" sz="4900" b="1" dirty="0" smtClean="0">
                <a:solidFill>
                  <a:srgbClr val="000099"/>
                </a:solidFill>
                <a:latin typeface="+mj-lt"/>
              </a:rPr>
              <a:t> </a:t>
            </a:r>
            <a:r>
              <a:rPr lang="en-US" sz="4900" b="1" dirty="0" err="1" smtClean="0">
                <a:solidFill>
                  <a:srgbClr val="000099"/>
                </a:solidFill>
                <a:latin typeface="+mj-lt"/>
              </a:rPr>
              <a:t>hiến</a:t>
            </a:r>
            <a:r>
              <a:rPr lang="en-US" sz="4900" b="1" dirty="0" smtClean="0">
                <a:solidFill>
                  <a:srgbClr val="000099"/>
                </a:solidFill>
                <a:latin typeface="+mj-lt"/>
              </a:rPr>
              <a:t> </a:t>
            </a:r>
            <a:r>
              <a:rPr lang="en-US" sz="4900" b="1" dirty="0" err="1" smtClean="0">
                <a:solidFill>
                  <a:srgbClr val="000099"/>
                </a:solidFill>
                <a:latin typeface="+mj-lt"/>
              </a:rPr>
              <a:t>dâng</a:t>
            </a:r>
            <a:r>
              <a:rPr lang="en-US" sz="4900" b="1" dirty="0" smtClean="0">
                <a:solidFill>
                  <a:srgbClr val="000099"/>
                </a:solidFill>
                <a:latin typeface="+mj-lt"/>
              </a:rPr>
              <a:t> </a:t>
            </a:r>
            <a:r>
              <a:rPr lang="en-US" sz="4900" b="1" dirty="0" err="1" smtClean="0">
                <a:solidFill>
                  <a:srgbClr val="000099"/>
                </a:solidFill>
                <a:latin typeface="+mj-lt"/>
              </a:rPr>
              <a:t>lên</a:t>
            </a:r>
            <a:r>
              <a:rPr lang="en-US" sz="4900" b="1" dirty="0" smtClean="0">
                <a:solidFill>
                  <a:srgbClr val="000099"/>
                </a:solidFill>
                <a:latin typeface="+mj-lt"/>
              </a:rPr>
              <a:t> </a:t>
            </a:r>
            <a:r>
              <a:rPr lang="en-US" sz="4900" b="1" dirty="0" err="1" smtClean="0">
                <a:solidFill>
                  <a:srgbClr val="000099"/>
                </a:solidFill>
                <a:latin typeface="+mj-lt"/>
              </a:rPr>
              <a:t>Ngài</a:t>
            </a:r>
            <a:r>
              <a:rPr lang="en-US" sz="4900" b="1" dirty="0" smtClean="0">
                <a:solidFill>
                  <a:srgbClr val="000099"/>
                </a:solidFill>
                <a:latin typeface="+mj-lt"/>
              </a:rPr>
              <a:t>, </a:t>
            </a:r>
            <a:r>
              <a:rPr lang="en-US" sz="4900" b="1" dirty="0" err="1" smtClean="0">
                <a:solidFill>
                  <a:srgbClr val="000099"/>
                </a:solidFill>
                <a:latin typeface="+mj-lt"/>
              </a:rPr>
              <a:t>xin</a:t>
            </a:r>
            <a:r>
              <a:rPr lang="en-US" sz="4900" b="1" dirty="0" smtClean="0">
                <a:solidFill>
                  <a:srgbClr val="000099"/>
                </a:solidFill>
                <a:latin typeface="+mj-lt"/>
              </a:rPr>
              <a:t> </a:t>
            </a:r>
            <a:r>
              <a:rPr lang="en-US" sz="4900" b="1" dirty="0" err="1" smtClean="0">
                <a:solidFill>
                  <a:srgbClr val="000099"/>
                </a:solidFill>
                <a:latin typeface="+mj-lt"/>
              </a:rPr>
              <a:t>thắp</a:t>
            </a:r>
            <a:r>
              <a:rPr lang="en-US" sz="4900" b="1" dirty="0" smtClean="0">
                <a:solidFill>
                  <a:srgbClr val="000099"/>
                </a:solidFill>
                <a:latin typeface="+mj-lt"/>
              </a:rPr>
              <a:t> </a:t>
            </a:r>
            <a:r>
              <a:rPr lang="en-US" sz="4900" b="1" dirty="0" err="1" smtClean="0">
                <a:solidFill>
                  <a:srgbClr val="000099"/>
                </a:solidFill>
                <a:latin typeface="+mj-lt"/>
              </a:rPr>
              <a:t>sáng</a:t>
            </a:r>
            <a:r>
              <a:rPr lang="en-US" sz="4900" b="1" dirty="0" smtClean="0">
                <a:solidFill>
                  <a:srgbClr val="000099"/>
                </a:solidFill>
                <a:latin typeface="+mj-lt"/>
              </a:rPr>
              <a:t> </a:t>
            </a:r>
            <a:r>
              <a:rPr lang="en-US" sz="4900" b="1" dirty="0" err="1" smtClean="0">
                <a:solidFill>
                  <a:srgbClr val="000099"/>
                </a:solidFill>
                <a:latin typeface="+mj-lt"/>
              </a:rPr>
              <a:t>cho</a:t>
            </a:r>
            <a:r>
              <a:rPr lang="en-US" sz="4900" b="1" dirty="0" smtClean="0">
                <a:solidFill>
                  <a:srgbClr val="000099"/>
                </a:solidFill>
                <a:latin typeface="+mj-lt"/>
              </a:rPr>
              <a:t> </a:t>
            </a:r>
            <a:r>
              <a:rPr lang="en-US" sz="4900" b="1" dirty="0" err="1" smtClean="0">
                <a:solidFill>
                  <a:srgbClr val="000099"/>
                </a:solidFill>
                <a:latin typeface="+mj-lt"/>
              </a:rPr>
              <a:t>cuộc</a:t>
            </a:r>
            <a:r>
              <a:rPr lang="en-US" sz="4900" b="1" dirty="0" smtClean="0">
                <a:solidFill>
                  <a:srgbClr val="000099"/>
                </a:solidFill>
                <a:latin typeface="+mj-lt"/>
              </a:rPr>
              <a:t> </a:t>
            </a:r>
            <a:r>
              <a:rPr lang="en-US" sz="4900" b="1" dirty="0" err="1" smtClean="0">
                <a:solidFill>
                  <a:srgbClr val="000099"/>
                </a:solidFill>
                <a:latin typeface="+mj-lt"/>
              </a:rPr>
              <a:t>đời</a:t>
            </a:r>
            <a:r>
              <a:rPr lang="en-US" sz="4900" b="1" dirty="0" smtClean="0">
                <a:solidFill>
                  <a:srgbClr val="000099"/>
                </a:solidFill>
                <a:latin typeface="+mj-lt"/>
              </a:rPr>
              <a:t>, </a:t>
            </a:r>
            <a:r>
              <a:rPr lang="en-US" sz="4900" b="1" dirty="0" err="1" smtClean="0">
                <a:solidFill>
                  <a:srgbClr val="000099"/>
                </a:solidFill>
                <a:latin typeface="+mj-lt"/>
              </a:rPr>
              <a:t>để</a:t>
            </a:r>
            <a:r>
              <a:rPr lang="en-US" sz="4900" b="1" dirty="0" smtClean="0">
                <a:solidFill>
                  <a:srgbClr val="000099"/>
                </a:solidFill>
                <a:latin typeface="+mj-lt"/>
              </a:rPr>
              <a:t> </a:t>
            </a:r>
            <a:r>
              <a:rPr lang="en-US" sz="4900" b="1" dirty="0" err="1" smtClean="0">
                <a:solidFill>
                  <a:srgbClr val="000099"/>
                </a:solidFill>
                <a:latin typeface="+mj-lt"/>
              </a:rPr>
              <a:t>đem</a:t>
            </a:r>
            <a:r>
              <a:rPr lang="en-US" sz="4900" b="1" dirty="0" smtClean="0">
                <a:solidFill>
                  <a:srgbClr val="000099"/>
                </a:solidFill>
                <a:latin typeface="+mj-lt"/>
              </a:rPr>
              <a:t> </a:t>
            </a:r>
            <a:r>
              <a:rPr lang="en-US" sz="4900" b="1" dirty="0" err="1" smtClean="0">
                <a:solidFill>
                  <a:srgbClr val="000099"/>
                </a:solidFill>
                <a:latin typeface="+mj-lt"/>
              </a:rPr>
              <a:t>hạnh</a:t>
            </a:r>
            <a:r>
              <a:rPr lang="en-US" sz="4900" b="1" dirty="0" smtClean="0">
                <a:solidFill>
                  <a:srgbClr val="000099"/>
                </a:solidFill>
                <a:latin typeface="+mj-lt"/>
              </a:rPr>
              <a:t> </a:t>
            </a:r>
            <a:r>
              <a:rPr lang="en-US" sz="4900" b="1" dirty="0" err="1" smtClean="0">
                <a:solidFill>
                  <a:srgbClr val="000099"/>
                </a:solidFill>
                <a:latin typeface="+mj-lt"/>
              </a:rPr>
              <a:t>phúc</a:t>
            </a:r>
            <a:r>
              <a:rPr lang="en-US" sz="4900" b="1" dirty="0" smtClean="0">
                <a:solidFill>
                  <a:srgbClr val="000099"/>
                </a:solidFill>
                <a:latin typeface="+mj-lt"/>
              </a:rPr>
              <a:t> </a:t>
            </a:r>
            <a:r>
              <a:rPr lang="en-US" sz="4900" b="1" dirty="0" err="1" smtClean="0">
                <a:solidFill>
                  <a:srgbClr val="000099"/>
                </a:solidFill>
                <a:latin typeface="+mj-lt"/>
              </a:rPr>
              <a:t>đến</a:t>
            </a:r>
            <a:r>
              <a:rPr lang="en-US" sz="4900" b="1" dirty="0" smtClean="0">
                <a:solidFill>
                  <a:srgbClr val="000099"/>
                </a:solidFill>
                <a:latin typeface="+mj-lt"/>
              </a:rPr>
              <a:t> </a:t>
            </a:r>
            <a:r>
              <a:rPr lang="en-US" sz="4900" b="1" dirty="0" err="1" smtClean="0">
                <a:solidFill>
                  <a:srgbClr val="000099"/>
                </a:solidFill>
                <a:latin typeface="+mj-lt"/>
              </a:rPr>
              <a:t>cho</a:t>
            </a:r>
            <a:r>
              <a:rPr lang="en-US" sz="4900" b="1" dirty="0" smtClean="0">
                <a:solidFill>
                  <a:srgbClr val="000099"/>
                </a:solidFill>
                <a:latin typeface="+mj-lt"/>
              </a:rPr>
              <a:t> </a:t>
            </a:r>
            <a:r>
              <a:rPr lang="en-US" sz="4900" b="1" dirty="0" err="1" smtClean="0">
                <a:solidFill>
                  <a:srgbClr val="000099"/>
                </a:solidFill>
                <a:latin typeface="+mj-lt"/>
              </a:rPr>
              <a:t>mọi</a:t>
            </a:r>
            <a:r>
              <a:rPr lang="en-US" sz="4900" b="1" dirty="0" smtClean="0">
                <a:solidFill>
                  <a:srgbClr val="000099"/>
                </a:solidFill>
                <a:latin typeface="+mj-lt"/>
              </a:rPr>
              <a:t> </a:t>
            </a:r>
            <a:r>
              <a:rPr lang="en-US" sz="4900" b="1" dirty="0" err="1" smtClean="0">
                <a:solidFill>
                  <a:srgbClr val="000099"/>
                </a:solidFill>
                <a:latin typeface="+mj-lt"/>
              </a:rPr>
              <a:t>nơi</a:t>
            </a:r>
            <a:r>
              <a:rPr lang="en-US" sz="4900" b="1" dirty="0" smtClean="0">
                <a:solidFill>
                  <a:srgbClr val="FF0000"/>
                </a:solidFill>
                <a:latin typeface="+mj-lt"/>
              </a:rPr>
              <a:t>…</a:t>
            </a:r>
            <a:endParaRPr lang="en-US" sz="4900" b="1" u="sng" dirty="0">
              <a:solidFill>
                <a:srgbClr val="FF0000"/>
              </a:solidFill>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92651736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4990" y="6600"/>
            <a:ext cx="9144000" cy="5121910"/>
          </a:xfrm>
        </p:spPr>
        <p:txBody>
          <a:bodyPr anchor="ctr">
            <a:noAutofit/>
          </a:bodyPr>
          <a:lstStyle/>
          <a:p>
            <a:pPr marL="27431" indent="0" algn="just">
              <a:lnSpc>
                <a:spcPct val="110000"/>
              </a:lnSpc>
              <a:buNone/>
            </a:pPr>
            <a:r>
              <a:rPr lang="en-US" sz="4900" b="1" dirty="0" smtClean="0">
                <a:solidFill>
                  <a:srgbClr val="FF0000"/>
                </a:solidFill>
                <a:effectLst/>
                <a:latin typeface="+mj-lt"/>
                <a:ea typeface="Tahoma" pitchFamily="34" charset="0"/>
                <a:cs typeface="Times New Roman" pitchFamily="18" charset="0"/>
              </a:rPr>
              <a:t>…</a:t>
            </a:r>
            <a:r>
              <a:rPr lang="en-US" sz="4900" b="1" dirty="0" smtClean="0">
                <a:solidFill>
                  <a:srgbClr val="003399"/>
                </a:solidFill>
                <a:effectLst/>
                <a:latin typeface="+mj-lt"/>
                <a:ea typeface="Tahoma" pitchFamily="34" charset="0"/>
                <a:cs typeface="Times New Roman" pitchFamily="18" charset="0"/>
              </a:rPr>
              <a:t> </a:t>
            </a:r>
            <a:r>
              <a:rPr lang="en-US" sz="4900" b="1" dirty="0" err="1" smtClean="0">
                <a:solidFill>
                  <a:srgbClr val="000099"/>
                </a:solidFill>
                <a:latin typeface="+mj-lt"/>
              </a:rPr>
              <a:t>Một</a:t>
            </a:r>
            <a:r>
              <a:rPr lang="en-US" sz="4900" b="1" dirty="0" smtClean="0">
                <a:solidFill>
                  <a:srgbClr val="000099"/>
                </a:solidFill>
                <a:latin typeface="+mj-lt"/>
              </a:rPr>
              <a:t> </a:t>
            </a:r>
            <a:r>
              <a:rPr lang="en-US" sz="4900" b="1" dirty="0" err="1" smtClean="0">
                <a:solidFill>
                  <a:srgbClr val="000099"/>
                </a:solidFill>
                <a:latin typeface="+mj-lt"/>
              </a:rPr>
              <a:t>mai</a:t>
            </a:r>
            <a:r>
              <a:rPr lang="en-US" sz="4900" b="1" dirty="0" smtClean="0">
                <a:solidFill>
                  <a:srgbClr val="000099"/>
                </a:solidFill>
                <a:latin typeface="+mj-lt"/>
              </a:rPr>
              <a:t> </a:t>
            </a:r>
            <a:r>
              <a:rPr lang="en-US" sz="4900" b="1" dirty="0" err="1" smtClean="0">
                <a:solidFill>
                  <a:srgbClr val="000099"/>
                </a:solidFill>
                <a:latin typeface="+mj-lt"/>
              </a:rPr>
              <a:t>tuổi</a:t>
            </a:r>
            <a:r>
              <a:rPr lang="en-US" sz="4900" b="1" dirty="0" smtClean="0">
                <a:solidFill>
                  <a:srgbClr val="000099"/>
                </a:solidFill>
                <a:latin typeface="+mj-lt"/>
              </a:rPr>
              <a:t> </a:t>
            </a:r>
            <a:r>
              <a:rPr lang="en-US" sz="4900" b="1" dirty="0" err="1" smtClean="0">
                <a:solidFill>
                  <a:srgbClr val="000099"/>
                </a:solidFill>
                <a:latin typeface="+mj-lt"/>
              </a:rPr>
              <a:t>xuân</a:t>
            </a:r>
            <a:r>
              <a:rPr lang="en-US" sz="4900" b="1" dirty="0" smtClean="0">
                <a:solidFill>
                  <a:srgbClr val="000099"/>
                </a:solidFill>
                <a:latin typeface="+mj-lt"/>
              </a:rPr>
              <a:t> </a:t>
            </a:r>
            <a:r>
              <a:rPr lang="en-US" sz="4900" b="1" dirty="0" err="1" smtClean="0">
                <a:solidFill>
                  <a:srgbClr val="000099"/>
                </a:solidFill>
                <a:latin typeface="+mj-lt"/>
              </a:rPr>
              <a:t>trôi</a:t>
            </a:r>
            <a:r>
              <a:rPr lang="en-US" sz="4900" b="1" dirty="0" smtClean="0">
                <a:solidFill>
                  <a:srgbClr val="000099"/>
                </a:solidFill>
                <a:latin typeface="+mj-lt"/>
              </a:rPr>
              <a:t> </a:t>
            </a:r>
            <a:r>
              <a:rPr lang="en-US" sz="4900" b="1" dirty="0" err="1" smtClean="0">
                <a:solidFill>
                  <a:srgbClr val="000099"/>
                </a:solidFill>
                <a:latin typeface="+mj-lt"/>
              </a:rPr>
              <a:t>theo</a:t>
            </a:r>
            <a:r>
              <a:rPr lang="en-US" sz="4900" b="1" dirty="0" smtClean="0">
                <a:solidFill>
                  <a:srgbClr val="000099"/>
                </a:solidFill>
                <a:latin typeface="+mj-lt"/>
              </a:rPr>
              <a:t> </a:t>
            </a:r>
            <a:r>
              <a:rPr lang="en-US" sz="4900" b="1" dirty="0" err="1" smtClean="0">
                <a:solidFill>
                  <a:srgbClr val="000099"/>
                </a:solidFill>
                <a:latin typeface="+mj-lt"/>
              </a:rPr>
              <a:t>thời</a:t>
            </a:r>
            <a:r>
              <a:rPr lang="en-US" sz="4900" b="1" dirty="0" smtClean="0">
                <a:solidFill>
                  <a:srgbClr val="000099"/>
                </a:solidFill>
                <a:latin typeface="+mj-lt"/>
              </a:rPr>
              <a:t> </a:t>
            </a:r>
            <a:r>
              <a:rPr lang="en-US" sz="4900" b="1" dirty="0" err="1" smtClean="0">
                <a:solidFill>
                  <a:srgbClr val="000099"/>
                </a:solidFill>
                <a:latin typeface="+mj-lt"/>
              </a:rPr>
              <a:t>gian</a:t>
            </a:r>
            <a:r>
              <a:rPr lang="en-US" sz="4900" b="1" dirty="0" smtClean="0">
                <a:solidFill>
                  <a:srgbClr val="000099"/>
                </a:solidFill>
                <a:latin typeface="+mj-lt"/>
              </a:rPr>
              <a:t>, </a:t>
            </a:r>
            <a:r>
              <a:rPr lang="en-US" sz="4900" b="1" dirty="0" err="1" smtClean="0">
                <a:solidFill>
                  <a:srgbClr val="000099"/>
                </a:solidFill>
                <a:latin typeface="+mj-lt"/>
              </a:rPr>
              <a:t>Chúa</a:t>
            </a:r>
            <a:r>
              <a:rPr lang="en-US" sz="4900" b="1" dirty="0" smtClean="0">
                <a:solidFill>
                  <a:srgbClr val="000099"/>
                </a:solidFill>
                <a:latin typeface="+mj-lt"/>
              </a:rPr>
              <a:t> </a:t>
            </a:r>
            <a:r>
              <a:rPr lang="en-US" sz="4900" b="1" dirty="0" err="1" smtClean="0">
                <a:solidFill>
                  <a:srgbClr val="000099"/>
                </a:solidFill>
                <a:latin typeface="+mj-lt"/>
              </a:rPr>
              <a:t>ơi</a:t>
            </a:r>
            <a:r>
              <a:rPr lang="en-US" sz="4900" b="1" dirty="0" smtClean="0">
                <a:solidFill>
                  <a:srgbClr val="000099"/>
                </a:solidFill>
                <a:latin typeface="+mj-lt"/>
              </a:rPr>
              <a:t>! </a:t>
            </a:r>
            <a:r>
              <a:rPr lang="en-US" sz="4900" b="1" dirty="0" err="1" smtClean="0">
                <a:solidFill>
                  <a:srgbClr val="000099"/>
                </a:solidFill>
                <a:latin typeface="+mj-lt"/>
              </a:rPr>
              <a:t>Nguyện</a:t>
            </a:r>
            <a:r>
              <a:rPr lang="en-US" sz="4900" b="1" dirty="0" smtClean="0">
                <a:solidFill>
                  <a:srgbClr val="000099"/>
                </a:solidFill>
                <a:latin typeface="+mj-lt"/>
              </a:rPr>
              <a:t> </a:t>
            </a:r>
            <a:r>
              <a:rPr lang="en-US" sz="4900" b="1" dirty="0" err="1" smtClean="0">
                <a:solidFill>
                  <a:srgbClr val="000099"/>
                </a:solidFill>
                <a:latin typeface="+mj-lt"/>
              </a:rPr>
              <a:t>xin</a:t>
            </a:r>
            <a:r>
              <a:rPr lang="en-US" sz="4900" b="1" dirty="0" smtClean="0">
                <a:solidFill>
                  <a:srgbClr val="000099"/>
                </a:solidFill>
                <a:latin typeface="+mj-lt"/>
              </a:rPr>
              <a:t> </a:t>
            </a:r>
            <a:r>
              <a:rPr lang="en-US" sz="4900" b="1" dirty="0" err="1" smtClean="0">
                <a:solidFill>
                  <a:srgbClr val="000099"/>
                </a:solidFill>
                <a:latin typeface="+mj-lt"/>
              </a:rPr>
              <a:t>tình</a:t>
            </a:r>
            <a:r>
              <a:rPr lang="en-US" sz="4900" b="1" dirty="0" smtClean="0">
                <a:solidFill>
                  <a:srgbClr val="000099"/>
                </a:solidFill>
                <a:latin typeface="+mj-lt"/>
              </a:rPr>
              <a:t> </a:t>
            </a:r>
            <a:r>
              <a:rPr lang="en-US" sz="4900" b="1" dirty="0" err="1" smtClean="0">
                <a:solidFill>
                  <a:srgbClr val="000099"/>
                </a:solidFill>
                <a:latin typeface="+mj-lt"/>
              </a:rPr>
              <a:t>yêu</a:t>
            </a:r>
            <a:r>
              <a:rPr lang="en-US" sz="4900" b="1" dirty="0" smtClean="0">
                <a:solidFill>
                  <a:srgbClr val="000099"/>
                </a:solidFill>
                <a:latin typeface="+mj-lt"/>
              </a:rPr>
              <a:t> </a:t>
            </a:r>
            <a:r>
              <a:rPr lang="en-US" sz="4900" b="1" dirty="0" err="1" smtClean="0">
                <a:solidFill>
                  <a:srgbClr val="000099"/>
                </a:solidFill>
                <a:latin typeface="+mj-lt"/>
              </a:rPr>
              <a:t>một</a:t>
            </a:r>
            <a:r>
              <a:rPr lang="en-US" sz="4900" b="1" dirty="0" smtClean="0">
                <a:solidFill>
                  <a:srgbClr val="000099"/>
                </a:solidFill>
                <a:latin typeface="+mj-lt"/>
              </a:rPr>
              <a:t> </a:t>
            </a:r>
            <a:r>
              <a:rPr lang="en-US" sz="4900" b="1" dirty="0" err="1" smtClean="0">
                <a:solidFill>
                  <a:srgbClr val="000099"/>
                </a:solidFill>
                <a:latin typeface="+mj-lt"/>
              </a:rPr>
              <a:t>lòng</a:t>
            </a:r>
            <a:r>
              <a:rPr lang="en-US" sz="4900" b="1" dirty="0" smtClean="0">
                <a:solidFill>
                  <a:srgbClr val="000099"/>
                </a:solidFill>
                <a:latin typeface="+mj-lt"/>
              </a:rPr>
              <a:t> </a:t>
            </a:r>
            <a:r>
              <a:rPr lang="en-US" sz="4900" b="1" dirty="0" err="1" smtClean="0">
                <a:solidFill>
                  <a:srgbClr val="000099"/>
                </a:solidFill>
                <a:latin typeface="+mj-lt"/>
              </a:rPr>
              <a:t>bền</a:t>
            </a:r>
            <a:r>
              <a:rPr lang="en-US" sz="4900" b="1" dirty="0" smtClean="0">
                <a:solidFill>
                  <a:srgbClr val="000099"/>
                </a:solidFill>
                <a:latin typeface="+mj-lt"/>
              </a:rPr>
              <a:t> </a:t>
            </a:r>
            <a:r>
              <a:rPr lang="en-US" sz="4900" b="1" dirty="0" err="1" smtClean="0">
                <a:solidFill>
                  <a:srgbClr val="000099"/>
                </a:solidFill>
                <a:latin typeface="+mj-lt"/>
              </a:rPr>
              <a:t>vững</a:t>
            </a:r>
            <a:r>
              <a:rPr lang="en-US" sz="4900" b="1" dirty="0" smtClean="0">
                <a:solidFill>
                  <a:srgbClr val="000099"/>
                </a:solidFill>
                <a:latin typeface="+mj-lt"/>
              </a:rPr>
              <a:t> </a:t>
            </a:r>
            <a:r>
              <a:rPr lang="en-US" sz="4900" b="1" dirty="0" err="1" smtClean="0">
                <a:solidFill>
                  <a:srgbClr val="000099"/>
                </a:solidFill>
                <a:latin typeface="+mj-lt"/>
              </a:rPr>
              <a:t>thủy</a:t>
            </a:r>
            <a:r>
              <a:rPr lang="en-US" sz="4900" b="1" dirty="0" smtClean="0">
                <a:solidFill>
                  <a:srgbClr val="000099"/>
                </a:solidFill>
                <a:latin typeface="+mj-lt"/>
              </a:rPr>
              <a:t> </a:t>
            </a:r>
            <a:r>
              <a:rPr lang="en-US" sz="4900" b="1" dirty="0" err="1" smtClean="0">
                <a:solidFill>
                  <a:srgbClr val="000099"/>
                </a:solidFill>
                <a:latin typeface="+mj-lt"/>
              </a:rPr>
              <a:t>chung</a:t>
            </a:r>
            <a:r>
              <a:rPr lang="en-US" sz="4900" b="1" dirty="0" smtClean="0">
                <a:solidFill>
                  <a:srgbClr val="000099"/>
                </a:solidFill>
                <a:latin typeface="+mj-lt"/>
              </a:rPr>
              <a:t>. Xin </a:t>
            </a:r>
            <a:r>
              <a:rPr lang="en-US" sz="4900" b="1" dirty="0" err="1" smtClean="0">
                <a:solidFill>
                  <a:srgbClr val="000099"/>
                </a:solidFill>
                <a:latin typeface="+mj-lt"/>
              </a:rPr>
              <a:t>cho</a:t>
            </a:r>
            <a:r>
              <a:rPr lang="en-US" sz="4900" b="1" dirty="0" smtClean="0">
                <a:solidFill>
                  <a:srgbClr val="000099"/>
                </a:solidFill>
                <a:latin typeface="+mj-lt"/>
              </a:rPr>
              <a:t> con </a:t>
            </a:r>
            <a:r>
              <a:rPr lang="en-US" sz="4900" b="1" dirty="0" err="1" smtClean="0">
                <a:solidFill>
                  <a:srgbClr val="000099"/>
                </a:solidFill>
                <a:latin typeface="+mj-lt"/>
              </a:rPr>
              <a:t>bước</a:t>
            </a:r>
            <a:r>
              <a:rPr lang="en-US" sz="4900" b="1" dirty="0" smtClean="0">
                <a:solidFill>
                  <a:srgbClr val="000099"/>
                </a:solidFill>
                <a:latin typeface="+mj-lt"/>
              </a:rPr>
              <a:t> </a:t>
            </a:r>
            <a:r>
              <a:rPr lang="en-US" sz="4900" b="1" dirty="0" err="1" smtClean="0">
                <a:solidFill>
                  <a:srgbClr val="000099"/>
                </a:solidFill>
                <a:latin typeface="+mj-lt"/>
              </a:rPr>
              <a:t>đến</a:t>
            </a:r>
            <a:r>
              <a:rPr lang="en-US" sz="4900" b="1" dirty="0" smtClean="0">
                <a:solidFill>
                  <a:srgbClr val="000099"/>
                </a:solidFill>
                <a:latin typeface="+mj-lt"/>
              </a:rPr>
              <a:t> </a:t>
            </a:r>
            <a:r>
              <a:rPr lang="en-US" sz="4900" b="1" dirty="0" err="1" smtClean="0">
                <a:solidFill>
                  <a:srgbClr val="000099"/>
                </a:solidFill>
                <a:latin typeface="+mj-lt"/>
              </a:rPr>
              <a:t>cùng</a:t>
            </a:r>
            <a:r>
              <a:rPr lang="en-US" sz="4900" b="1" dirty="0" smtClean="0">
                <a:solidFill>
                  <a:srgbClr val="000099"/>
                </a:solidFill>
                <a:latin typeface="+mj-lt"/>
              </a:rPr>
              <a:t>, tin </a:t>
            </a:r>
            <a:r>
              <a:rPr lang="en-US" sz="4900" b="1" dirty="0" err="1" smtClean="0">
                <a:solidFill>
                  <a:srgbClr val="000099"/>
                </a:solidFill>
                <a:latin typeface="+mj-lt"/>
              </a:rPr>
              <a:t>nơi</a:t>
            </a:r>
            <a:r>
              <a:rPr lang="en-US" sz="4900" b="1" dirty="0" smtClean="0">
                <a:solidFill>
                  <a:srgbClr val="000099"/>
                </a:solidFill>
                <a:latin typeface="+mj-lt"/>
              </a:rPr>
              <a:t> </a:t>
            </a:r>
            <a:r>
              <a:rPr lang="en-US" sz="4900" b="1" dirty="0" err="1" smtClean="0">
                <a:solidFill>
                  <a:srgbClr val="000099"/>
                </a:solidFill>
                <a:latin typeface="+mj-lt"/>
              </a:rPr>
              <a:t>ngày</a:t>
            </a:r>
            <a:r>
              <a:rPr lang="en-US" sz="4900" b="1" dirty="0" smtClean="0">
                <a:solidFill>
                  <a:srgbClr val="000099"/>
                </a:solidFill>
                <a:latin typeface="+mj-lt"/>
              </a:rPr>
              <a:t> </a:t>
            </a:r>
            <a:r>
              <a:rPr lang="en-US" sz="4900" b="1" dirty="0" err="1" smtClean="0">
                <a:solidFill>
                  <a:srgbClr val="000099"/>
                </a:solidFill>
                <a:latin typeface="+mj-lt"/>
              </a:rPr>
              <a:t>mai</a:t>
            </a:r>
            <a:r>
              <a:rPr lang="en-US" sz="4900" b="1" dirty="0" smtClean="0">
                <a:solidFill>
                  <a:srgbClr val="000099"/>
                </a:solidFill>
                <a:latin typeface="+mj-lt"/>
              </a:rPr>
              <a:t> </a:t>
            </a:r>
            <a:r>
              <a:rPr lang="en-US" sz="4900" b="1" dirty="0" err="1" smtClean="0">
                <a:solidFill>
                  <a:srgbClr val="000099"/>
                </a:solidFill>
                <a:latin typeface="+mj-lt"/>
              </a:rPr>
              <a:t>rực</a:t>
            </a:r>
            <a:r>
              <a:rPr lang="en-US" sz="4900" b="1" dirty="0" smtClean="0">
                <a:solidFill>
                  <a:srgbClr val="000099"/>
                </a:solidFill>
                <a:latin typeface="+mj-lt"/>
              </a:rPr>
              <a:t> sang, </a:t>
            </a:r>
            <a:r>
              <a:rPr lang="en-US" sz="4900" b="1" dirty="0" err="1" smtClean="0">
                <a:solidFill>
                  <a:srgbClr val="000099"/>
                </a:solidFill>
                <a:latin typeface="+mj-lt"/>
              </a:rPr>
              <a:t>chúng</a:t>
            </a:r>
            <a:r>
              <a:rPr lang="en-US" sz="4900" b="1" dirty="0" smtClean="0">
                <a:solidFill>
                  <a:srgbClr val="000099"/>
                </a:solidFill>
                <a:latin typeface="+mj-lt"/>
              </a:rPr>
              <a:t> con </a:t>
            </a:r>
            <a:r>
              <a:rPr lang="en-US" sz="4900" b="1" dirty="0" err="1" smtClean="0">
                <a:solidFill>
                  <a:srgbClr val="000099"/>
                </a:solidFill>
                <a:latin typeface="+mj-lt"/>
              </a:rPr>
              <a:t>như</a:t>
            </a:r>
            <a:r>
              <a:rPr lang="en-US" sz="4900" b="1" dirty="0" smtClean="0">
                <a:solidFill>
                  <a:srgbClr val="000099"/>
                </a:solidFill>
                <a:latin typeface="+mj-lt"/>
              </a:rPr>
              <a:t> </a:t>
            </a:r>
            <a:r>
              <a:rPr lang="en-US" sz="4900" b="1" dirty="0" err="1" smtClean="0">
                <a:solidFill>
                  <a:srgbClr val="000099"/>
                </a:solidFill>
                <a:latin typeface="+mj-lt"/>
              </a:rPr>
              <a:t>của</a:t>
            </a:r>
            <a:r>
              <a:rPr lang="en-US" sz="4900" b="1" dirty="0" smtClean="0">
                <a:solidFill>
                  <a:srgbClr val="000099"/>
                </a:solidFill>
                <a:latin typeface="+mj-lt"/>
              </a:rPr>
              <a:t> </a:t>
            </a:r>
            <a:r>
              <a:rPr lang="en-US" sz="4900" b="1" dirty="0" err="1" smtClean="0">
                <a:solidFill>
                  <a:srgbClr val="000099"/>
                </a:solidFill>
                <a:latin typeface="+mj-lt"/>
              </a:rPr>
              <a:t>lễ</a:t>
            </a:r>
            <a:r>
              <a:rPr lang="en-US" sz="4900" b="1" dirty="0" smtClean="0">
                <a:solidFill>
                  <a:srgbClr val="000099"/>
                </a:solidFill>
                <a:latin typeface="+mj-lt"/>
              </a:rPr>
              <a:t> </a:t>
            </a:r>
            <a:r>
              <a:rPr lang="en-US" sz="4900" b="1" dirty="0" err="1" smtClean="0">
                <a:solidFill>
                  <a:srgbClr val="000099"/>
                </a:solidFill>
                <a:latin typeface="+mj-lt"/>
              </a:rPr>
              <a:t>hiến</a:t>
            </a:r>
            <a:r>
              <a:rPr lang="en-US" sz="4900" b="1" dirty="0" smtClean="0">
                <a:solidFill>
                  <a:srgbClr val="000099"/>
                </a:solidFill>
                <a:latin typeface="+mj-lt"/>
              </a:rPr>
              <a:t> </a:t>
            </a:r>
            <a:r>
              <a:rPr lang="en-US" sz="4900" b="1" dirty="0" err="1" smtClean="0">
                <a:solidFill>
                  <a:srgbClr val="000099"/>
                </a:solidFill>
                <a:latin typeface="+mj-lt"/>
              </a:rPr>
              <a:t>dâng</a:t>
            </a:r>
            <a:r>
              <a:rPr lang="en-US" sz="4900" b="1" dirty="0" smtClean="0">
                <a:solidFill>
                  <a:srgbClr val="000099"/>
                </a:solidFill>
                <a:latin typeface="+mj-lt"/>
              </a:rPr>
              <a:t>.</a:t>
            </a:r>
            <a:endParaRPr lang="en-US" sz="4900" b="1" u="sng" dirty="0">
              <a:solidFill>
                <a:srgbClr val="000099"/>
              </a:solidFill>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125316657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4990" y="6600"/>
            <a:ext cx="9144000" cy="5121910"/>
          </a:xfrm>
        </p:spPr>
        <p:txBody>
          <a:bodyPr anchor="ctr">
            <a:noAutofit/>
          </a:bodyPr>
          <a:lstStyle/>
          <a:p>
            <a:pPr marL="27431" indent="0" algn="just">
              <a:buNone/>
            </a:pPr>
            <a:r>
              <a:rPr lang="en-US" sz="5000" b="1" u="sng" dirty="0" err="1">
                <a:solidFill>
                  <a:srgbClr val="FF0000"/>
                </a:solidFill>
                <a:effectLst/>
                <a:latin typeface="+mj-lt"/>
                <a:ea typeface="Tahoma" pitchFamily="34" charset="0"/>
                <a:cs typeface="Times New Roman" pitchFamily="18" charset="0"/>
              </a:rPr>
              <a:t>Đk</a:t>
            </a:r>
            <a:r>
              <a:rPr lang="en-US" sz="5000" b="1" u="sng" dirty="0">
                <a:solidFill>
                  <a:srgbClr val="FF0000"/>
                </a:solidFill>
                <a:effectLst/>
                <a:latin typeface="+mj-lt"/>
                <a:ea typeface="Tahoma" pitchFamily="34" charset="0"/>
                <a:cs typeface="Times New Roman" pitchFamily="18" charset="0"/>
              </a:rPr>
              <a:t>:</a:t>
            </a:r>
            <a:r>
              <a:rPr lang="en-US" sz="5000" b="1" dirty="0">
                <a:solidFill>
                  <a:srgbClr val="003399"/>
                </a:solidFill>
                <a:effectLst/>
                <a:latin typeface="+mj-lt"/>
                <a:ea typeface="Tahoma" pitchFamily="34" charset="0"/>
                <a:cs typeface="Times New Roman" pitchFamily="18" charset="0"/>
              </a:rPr>
              <a:t> </a:t>
            </a:r>
            <a:r>
              <a:rPr lang="en-US" sz="5000" b="1" dirty="0" err="1" smtClean="0">
                <a:solidFill>
                  <a:srgbClr val="000099"/>
                </a:solidFill>
                <a:latin typeface="+mj-lt"/>
              </a:rPr>
              <a:t>Dâng</a:t>
            </a:r>
            <a:r>
              <a:rPr lang="en-US" sz="5000" b="1" dirty="0" smtClean="0">
                <a:solidFill>
                  <a:srgbClr val="000099"/>
                </a:solidFill>
                <a:latin typeface="+mj-lt"/>
              </a:rPr>
              <a:t> </a:t>
            </a:r>
            <a:r>
              <a:rPr lang="en-US" sz="5000" b="1" dirty="0" err="1" smtClean="0">
                <a:solidFill>
                  <a:srgbClr val="000099"/>
                </a:solidFill>
                <a:latin typeface="+mj-lt"/>
              </a:rPr>
              <a:t>ân</a:t>
            </a:r>
            <a:r>
              <a:rPr lang="en-US" sz="5000" b="1" dirty="0" smtClean="0">
                <a:solidFill>
                  <a:srgbClr val="000099"/>
                </a:solidFill>
                <a:latin typeface="+mj-lt"/>
              </a:rPr>
              <a:t> </a:t>
            </a:r>
            <a:r>
              <a:rPr lang="en-US" sz="5000" b="1" dirty="0" err="1" smtClean="0">
                <a:solidFill>
                  <a:srgbClr val="000099"/>
                </a:solidFill>
                <a:latin typeface="+mj-lt"/>
              </a:rPr>
              <a:t>tình</a:t>
            </a:r>
            <a:r>
              <a:rPr lang="en-US" sz="5000" b="1" dirty="0" smtClean="0">
                <a:solidFill>
                  <a:srgbClr val="000099"/>
                </a:solidFill>
                <a:latin typeface="+mj-lt"/>
              </a:rPr>
              <a:t> </a:t>
            </a:r>
            <a:r>
              <a:rPr lang="en-US" sz="5000" b="1" dirty="0" err="1" smtClean="0">
                <a:solidFill>
                  <a:srgbClr val="000099"/>
                </a:solidFill>
                <a:latin typeface="+mj-lt"/>
              </a:rPr>
              <a:t>nở</a:t>
            </a:r>
            <a:r>
              <a:rPr lang="en-US" sz="5000" b="1" dirty="0" smtClean="0">
                <a:solidFill>
                  <a:srgbClr val="000099"/>
                </a:solidFill>
                <a:latin typeface="+mj-lt"/>
              </a:rPr>
              <a:t> </a:t>
            </a:r>
            <a:r>
              <a:rPr lang="en-US" sz="5000" b="1" dirty="0" err="1" smtClean="0">
                <a:solidFill>
                  <a:srgbClr val="000099"/>
                </a:solidFill>
                <a:latin typeface="+mj-lt"/>
              </a:rPr>
              <a:t>hoa</a:t>
            </a:r>
            <a:r>
              <a:rPr lang="en-US" sz="5000" b="1" dirty="0" smtClean="0">
                <a:solidFill>
                  <a:srgbClr val="000099"/>
                </a:solidFill>
                <a:latin typeface="+mj-lt"/>
              </a:rPr>
              <a:t> </a:t>
            </a:r>
            <a:r>
              <a:rPr lang="en-US" sz="5000" b="1" dirty="0" err="1" smtClean="0">
                <a:solidFill>
                  <a:srgbClr val="000099"/>
                </a:solidFill>
                <a:latin typeface="+mj-lt"/>
              </a:rPr>
              <a:t>và</a:t>
            </a:r>
            <a:r>
              <a:rPr lang="en-US" sz="5000" b="1" dirty="0" smtClean="0">
                <a:solidFill>
                  <a:srgbClr val="000099"/>
                </a:solidFill>
                <a:latin typeface="+mj-lt"/>
              </a:rPr>
              <a:t> </a:t>
            </a:r>
            <a:r>
              <a:rPr lang="en-US" sz="5000" b="1" dirty="0" err="1" smtClean="0">
                <a:solidFill>
                  <a:srgbClr val="000099"/>
                </a:solidFill>
                <a:latin typeface="+mj-lt"/>
              </a:rPr>
              <a:t>lòng</a:t>
            </a:r>
            <a:r>
              <a:rPr lang="en-US" sz="5000" b="1" dirty="0" smtClean="0">
                <a:solidFill>
                  <a:srgbClr val="000099"/>
                </a:solidFill>
                <a:latin typeface="+mj-lt"/>
              </a:rPr>
              <a:t> </a:t>
            </a:r>
            <a:r>
              <a:rPr lang="en-US" sz="5000" b="1" dirty="0" err="1" smtClean="0">
                <a:solidFill>
                  <a:srgbClr val="000099"/>
                </a:solidFill>
                <a:latin typeface="+mj-lt"/>
              </a:rPr>
              <a:t>mến</a:t>
            </a:r>
            <a:r>
              <a:rPr lang="en-US" sz="5000" b="1" dirty="0" smtClean="0">
                <a:solidFill>
                  <a:srgbClr val="000099"/>
                </a:solidFill>
                <a:latin typeface="+mj-lt"/>
              </a:rPr>
              <a:t> </a:t>
            </a:r>
            <a:r>
              <a:rPr lang="en-US" sz="5000" b="1" dirty="0" err="1" smtClean="0">
                <a:solidFill>
                  <a:srgbClr val="000099"/>
                </a:solidFill>
                <a:latin typeface="+mj-lt"/>
              </a:rPr>
              <a:t>chan</a:t>
            </a:r>
            <a:r>
              <a:rPr lang="en-US" sz="5000" b="1" dirty="0" smtClean="0">
                <a:solidFill>
                  <a:srgbClr val="000099"/>
                </a:solidFill>
                <a:latin typeface="+mj-lt"/>
              </a:rPr>
              <a:t> </a:t>
            </a:r>
            <a:r>
              <a:rPr lang="en-US" sz="5000" b="1" dirty="0" err="1" smtClean="0">
                <a:solidFill>
                  <a:srgbClr val="000099"/>
                </a:solidFill>
                <a:latin typeface="+mj-lt"/>
              </a:rPr>
              <a:t>hòa</a:t>
            </a:r>
            <a:r>
              <a:rPr lang="en-US" sz="5000" b="1" dirty="0" smtClean="0">
                <a:solidFill>
                  <a:srgbClr val="000099"/>
                </a:solidFill>
                <a:latin typeface="+mj-lt"/>
              </a:rPr>
              <a:t>. </a:t>
            </a:r>
            <a:r>
              <a:rPr lang="en-US" sz="5000" b="1" dirty="0" err="1" smtClean="0">
                <a:solidFill>
                  <a:srgbClr val="000099"/>
                </a:solidFill>
                <a:latin typeface="+mj-lt"/>
              </a:rPr>
              <a:t>Dâng</a:t>
            </a:r>
            <a:r>
              <a:rPr lang="en-US" sz="5000" b="1" dirty="0" smtClean="0">
                <a:solidFill>
                  <a:srgbClr val="000099"/>
                </a:solidFill>
                <a:latin typeface="+mj-lt"/>
              </a:rPr>
              <a:t> </a:t>
            </a:r>
            <a:r>
              <a:rPr lang="en-US" sz="5000" b="1" dirty="0" err="1" smtClean="0">
                <a:solidFill>
                  <a:srgbClr val="000099"/>
                </a:solidFill>
                <a:latin typeface="+mj-lt"/>
              </a:rPr>
              <a:t>Ngài</a:t>
            </a:r>
            <a:r>
              <a:rPr lang="en-US" sz="5000" b="1" dirty="0" smtClean="0">
                <a:solidFill>
                  <a:srgbClr val="000099"/>
                </a:solidFill>
                <a:latin typeface="+mj-lt"/>
              </a:rPr>
              <a:t> </a:t>
            </a:r>
            <a:r>
              <a:rPr lang="en-US" sz="5000" b="1" dirty="0" err="1" smtClean="0">
                <a:solidFill>
                  <a:srgbClr val="000099"/>
                </a:solidFill>
                <a:latin typeface="+mj-lt"/>
              </a:rPr>
              <a:t>trọn</a:t>
            </a:r>
            <a:r>
              <a:rPr lang="en-US" sz="5000" b="1" dirty="0" smtClean="0">
                <a:solidFill>
                  <a:srgbClr val="000099"/>
                </a:solidFill>
                <a:latin typeface="+mj-lt"/>
              </a:rPr>
              <a:t> </a:t>
            </a:r>
            <a:r>
              <a:rPr lang="en-US" sz="5000" b="1" dirty="0" err="1" smtClean="0">
                <a:solidFill>
                  <a:srgbClr val="000099"/>
                </a:solidFill>
                <a:latin typeface="+mj-lt"/>
              </a:rPr>
              <a:t>một</a:t>
            </a:r>
            <a:r>
              <a:rPr lang="en-US" sz="5000" b="1" dirty="0" smtClean="0">
                <a:solidFill>
                  <a:srgbClr val="000099"/>
                </a:solidFill>
                <a:latin typeface="+mj-lt"/>
              </a:rPr>
              <a:t> </a:t>
            </a:r>
            <a:r>
              <a:rPr lang="en-US" sz="5000" b="1" dirty="0" err="1" smtClean="0">
                <a:solidFill>
                  <a:srgbClr val="000099"/>
                </a:solidFill>
                <a:latin typeface="+mj-lt"/>
              </a:rPr>
              <a:t>niềm</a:t>
            </a:r>
            <a:r>
              <a:rPr lang="en-US" sz="5000" b="1" dirty="0" smtClean="0">
                <a:solidFill>
                  <a:srgbClr val="000099"/>
                </a:solidFill>
                <a:latin typeface="+mj-lt"/>
              </a:rPr>
              <a:t> tin, </a:t>
            </a:r>
            <a:r>
              <a:rPr lang="en-US" sz="5000" b="1" dirty="0" err="1" smtClean="0">
                <a:solidFill>
                  <a:srgbClr val="000099"/>
                </a:solidFill>
                <a:latin typeface="+mj-lt"/>
              </a:rPr>
              <a:t>chân</a:t>
            </a:r>
            <a:r>
              <a:rPr lang="en-US" sz="5000" b="1" dirty="0" smtClean="0">
                <a:solidFill>
                  <a:srgbClr val="000099"/>
                </a:solidFill>
                <a:latin typeface="+mj-lt"/>
              </a:rPr>
              <a:t> </a:t>
            </a:r>
            <a:r>
              <a:rPr lang="en-US" sz="5000" b="1" dirty="0" err="1" smtClean="0">
                <a:solidFill>
                  <a:srgbClr val="000099"/>
                </a:solidFill>
                <a:latin typeface="+mj-lt"/>
              </a:rPr>
              <a:t>thành</a:t>
            </a:r>
            <a:r>
              <a:rPr lang="en-US" sz="5000" b="1" dirty="0" smtClean="0">
                <a:solidFill>
                  <a:srgbClr val="000099"/>
                </a:solidFill>
                <a:latin typeface="+mj-lt"/>
              </a:rPr>
              <a:t> </a:t>
            </a:r>
            <a:r>
              <a:rPr lang="en-US" sz="5000" b="1" dirty="0" err="1" smtClean="0">
                <a:solidFill>
                  <a:srgbClr val="000099"/>
                </a:solidFill>
                <a:latin typeface="+mj-lt"/>
              </a:rPr>
              <a:t>ngàn</a:t>
            </a:r>
            <a:r>
              <a:rPr lang="en-US" sz="5000" b="1" dirty="0" smtClean="0">
                <a:solidFill>
                  <a:srgbClr val="000099"/>
                </a:solidFill>
                <a:latin typeface="+mj-lt"/>
              </a:rPr>
              <a:t> </a:t>
            </a:r>
            <a:r>
              <a:rPr lang="en-US" sz="5000" b="1" dirty="0" err="1" smtClean="0">
                <a:solidFill>
                  <a:srgbClr val="000099"/>
                </a:solidFill>
                <a:latin typeface="+mj-lt"/>
              </a:rPr>
              <a:t>lời</a:t>
            </a:r>
            <a:r>
              <a:rPr lang="en-US" sz="5000" b="1" dirty="0" smtClean="0">
                <a:solidFill>
                  <a:srgbClr val="000099"/>
                </a:solidFill>
                <a:latin typeface="+mj-lt"/>
              </a:rPr>
              <a:t> </a:t>
            </a:r>
            <a:r>
              <a:rPr lang="en-US" sz="5000" b="1" dirty="0" err="1" smtClean="0">
                <a:solidFill>
                  <a:srgbClr val="000099"/>
                </a:solidFill>
                <a:latin typeface="+mj-lt"/>
              </a:rPr>
              <a:t>tạ</a:t>
            </a:r>
            <a:r>
              <a:rPr lang="en-US" sz="5000" b="1" dirty="0" smtClean="0">
                <a:solidFill>
                  <a:srgbClr val="000099"/>
                </a:solidFill>
                <a:latin typeface="+mj-lt"/>
              </a:rPr>
              <a:t> </a:t>
            </a:r>
            <a:r>
              <a:rPr lang="en-US" sz="5000" b="1" dirty="0" err="1" smtClean="0">
                <a:solidFill>
                  <a:srgbClr val="000099"/>
                </a:solidFill>
                <a:latin typeface="+mj-lt"/>
              </a:rPr>
              <a:t>ơn</a:t>
            </a:r>
            <a:r>
              <a:rPr lang="en-US" sz="5000" b="1" dirty="0" smtClean="0">
                <a:solidFill>
                  <a:srgbClr val="000099"/>
                </a:solidFill>
                <a:latin typeface="+mj-lt"/>
              </a:rPr>
              <a:t> </a:t>
            </a:r>
            <a:r>
              <a:rPr lang="en-US" sz="5000" b="1" dirty="0" err="1" smtClean="0">
                <a:solidFill>
                  <a:srgbClr val="000099"/>
                </a:solidFill>
                <a:latin typeface="+mj-lt"/>
              </a:rPr>
              <a:t>dài</a:t>
            </a:r>
            <a:r>
              <a:rPr lang="en-US" sz="5000" b="1" dirty="0" smtClean="0">
                <a:solidFill>
                  <a:srgbClr val="000099"/>
                </a:solidFill>
                <a:latin typeface="+mj-lt"/>
              </a:rPr>
              <a:t> </a:t>
            </a:r>
            <a:r>
              <a:rPr lang="en-US" sz="5000" b="1" dirty="0" err="1" smtClean="0">
                <a:solidFill>
                  <a:srgbClr val="000099"/>
                </a:solidFill>
                <a:latin typeface="+mj-lt"/>
              </a:rPr>
              <a:t>suốt</a:t>
            </a:r>
            <a:r>
              <a:rPr lang="en-US" sz="5000" b="1" dirty="0" smtClean="0">
                <a:solidFill>
                  <a:srgbClr val="000099"/>
                </a:solidFill>
                <a:latin typeface="+mj-lt"/>
              </a:rPr>
              <a:t> </a:t>
            </a:r>
            <a:r>
              <a:rPr lang="en-US" sz="5000" b="1" dirty="0" err="1" smtClean="0">
                <a:solidFill>
                  <a:srgbClr val="000099"/>
                </a:solidFill>
                <a:latin typeface="+mj-lt"/>
              </a:rPr>
              <a:t>cuộc</a:t>
            </a:r>
            <a:r>
              <a:rPr lang="en-US" sz="5000" b="1" dirty="0" smtClean="0">
                <a:solidFill>
                  <a:srgbClr val="000099"/>
                </a:solidFill>
                <a:latin typeface="+mj-lt"/>
              </a:rPr>
              <a:t> </a:t>
            </a:r>
            <a:r>
              <a:rPr lang="en-US" sz="5000" b="1" dirty="0" err="1" smtClean="0">
                <a:solidFill>
                  <a:srgbClr val="000099"/>
                </a:solidFill>
                <a:latin typeface="+mj-lt"/>
              </a:rPr>
              <a:t>đời</a:t>
            </a:r>
            <a:r>
              <a:rPr lang="en-US" sz="5000" b="1" dirty="0" smtClean="0">
                <a:solidFill>
                  <a:srgbClr val="000099"/>
                </a:solidFill>
                <a:latin typeface="+mj-lt"/>
              </a:rPr>
              <a:t> </a:t>
            </a:r>
            <a:r>
              <a:rPr lang="en-US" sz="5000" b="1" dirty="0" err="1" smtClean="0">
                <a:solidFill>
                  <a:srgbClr val="000099"/>
                </a:solidFill>
                <a:latin typeface="+mj-lt"/>
              </a:rPr>
              <a:t>hai</a:t>
            </a:r>
            <a:r>
              <a:rPr lang="en-US" sz="5000" b="1" dirty="0" smtClean="0">
                <a:solidFill>
                  <a:srgbClr val="000099"/>
                </a:solidFill>
                <a:latin typeface="+mj-lt"/>
              </a:rPr>
              <a:t> </a:t>
            </a:r>
            <a:r>
              <a:rPr lang="en-US" sz="5000" b="1" dirty="0" err="1" smtClean="0">
                <a:solidFill>
                  <a:srgbClr val="000099"/>
                </a:solidFill>
                <a:latin typeface="+mj-lt"/>
              </a:rPr>
              <a:t>chúng</a:t>
            </a:r>
            <a:r>
              <a:rPr lang="en-US" sz="5000" b="1" dirty="0" smtClean="0">
                <a:solidFill>
                  <a:srgbClr val="000099"/>
                </a:solidFill>
                <a:latin typeface="+mj-lt"/>
              </a:rPr>
              <a:t> con.</a:t>
            </a:r>
            <a:endParaRPr lang="en-US" sz="5000" b="1" u="sng" dirty="0">
              <a:solidFill>
                <a:srgbClr val="000099"/>
              </a:solidFill>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385183069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067800" cy="5143500"/>
          </a:xfrm>
        </p:spPr>
        <p:txBody>
          <a:bodyPr anchor="ctr">
            <a:noAutofit/>
          </a:bodyPr>
          <a:lstStyle/>
          <a:p>
            <a:pPr marL="27431" indent="0" algn="just">
              <a:lnSpc>
                <a:spcPct val="110000"/>
              </a:lnSpc>
              <a:buNone/>
            </a:pPr>
            <a:r>
              <a:rPr lang="en-US" sz="4800" b="1" u="sng" dirty="0" smtClean="0">
                <a:solidFill>
                  <a:srgbClr val="FF0000"/>
                </a:solidFill>
              </a:rPr>
              <a:t>Tk3:</a:t>
            </a:r>
            <a:r>
              <a:rPr lang="en-US" sz="4800" b="1" dirty="0" smtClean="0">
                <a:solidFill>
                  <a:srgbClr val="003399"/>
                </a:solidFill>
              </a:rPr>
              <a:t> </a:t>
            </a:r>
            <a:r>
              <a:rPr lang="en-US" sz="4800" b="1" dirty="0" err="1" smtClean="0">
                <a:solidFill>
                  <a:srgbClr val="000099"/>
                </a:solidFill>
              </a:rPr>
              <a:t>Giờ</a:t>
            </a:r>
            <a:r>
              <a:rPr lang="en-US" sz="4800" b="1" dirty="0" smtClean="0">
                <a:solidFill>
                  <a:srgbClr val="000099"/>
                </a:solidFill>
              </a:rPr>
              <a:t> </a:t>
            </a:r>
            <a:r>
              <a:rPr lang="en-US" sz="4800" b="1" dirty="0" err="1" smtClean="0">
                <a:solidFill>
                  <a:srgbClr val="000099"/>
                </a:solidFill>
              </a:rPr>
              <a:t>đây</a:t>
            </a:r>
            <a:r>
              <a:rPr lang="en-US" sz="4800" b="1" dirty="0" smtClean="0">
                <a:solidFill>
                  <a:srgbClr val="000099"/>
                </a:solidFill>
              </a:rPr>
              <a:t> </a:t>
            </a:r>
            <a:r>
              <a:rPr lang="en-US" sz="4800" b="1" dirty="0" err="1" smtClean="0">
                <a:solidFill>
                  <a:srgbClr val="000099"/>
                </a:solidFill>
              </a:rPr>
              <a:t>hồn</a:t>
            </a:r>
            <a:r>
              <a:rPr lang="en-US" sz="4800" b="1" dirty="0" smtClean="0">
                <a:solidFill>
                  <a:srgbClr val="000099"/>
                </a:solidFill>
              </a:rPr>
              <a:t> con </a:t>
            </a:r>
            <a:r>
              <a:rPr lang="en-US" sz="4800" b="1" dirty="0" err="1" smtClean="0">
                <a:solidFill>
                  <a:srgbClr val="000099"/>
                </a:solidFill>
              </a:rPr>
              <a:t>xin</a:t>
            </a:r>
            <a:r>
              <a:rPr lang="en-US" sz="4800" b="1" dirty="0" smtClean="0">
                <a:solidFill>
                  <a:srgbClr val="000099"/>
                </a:solidFill>
              </a:rPr>
              <a:t> </a:t>
            </a:r>
            <a:r>
              <a:rPr lang="en-US" sz="4800" b="1" dirty="0" err="1" smtClean="0">
                <a:solidFill>
                  <a:srgbClr val="000099"/>
                </a:solidFill>
              </a:rPr>
              <a:t>dâng</a:t>
            </a:r>
            <a:r>
              <a:rPr lang="en-US" sz="4800" b="1" dirty="0" smtClean="0">
                <a:solidFill>
                  <a:srgbClr val="000099"/>
                </a:solidFill>
              </a:rPr>
              <a:t> </a:t>
            </a:r>
            <a:r>
              <a:rPr lang="en-US" sz="4800" b="1" dirty="0" err="1" smtClean="0">
                <a:solidFill>
                  <a:srgbClr val="000099"/>
                </a:solidFill>
              </a:rPr>
              <a:t>về</a:t>
            </a:r>
            <a:r>
              <a:rPr lang="en-US" sz="4800" b="1" dirty="0" smtClean="0">
                <a:solidFill>
                  <a:srgbClr val="000099"/>
                </a:solidFill>
              </a:rPr>
              <a:t> </a:t>
            </a:r>
            <a:r>
              <a:rPr lang="en-US" sz="4800" b="1" dirty="0" err="1" smtClean="0">
                <a:solidFill>
                  <a:srgbClr val="000099"/>
                </a:solidFill>
              </a:rPr>
              <a:t>Chúa</a:t>
            </a:r>
            <a:r>
              <a:rPr lang="en-US" sz="4800" b="1" dirty="0" smtClean="0">
                <a:solidFill>
                  <a:srgbClr val="000099"/>
                </a:solidFill>
              </a:rPr>
              <a:t>, </a:t>
            </a:r>
            <a:r>
              <a:rPr lang="en-US" sz="4800" b="1" dirty="0" err="1" smtClean="0">
                <a:solidFill>
                  <a:srgbClr val="000099"/>
                </a:solidFill>
              </a:rPr>
              <a:t>Chúa</a:t>
            </a:r>
            <a:r>
              <a:rPr lang="en-US" sz="4800" b="1" dirty="0" smtClean="0">
                <a:solidFill>
                  <a:srgbClr val="000099"/>
                </a:solidFill>
              </a:rPr>
              <a:t> </a:t>
            </a:r>
            <a:r>
              <a:rPr lang="en-US" sz="4800" b="1" dirty="0" err="1" smtClean="0">
                <a:solidFill>
                  <a:srgbClr val="000099"/>
                </a:solidFill>
              </a:rPr>
              <a:t>ơi</a:t>
            </a:r>
            <a:r>
              <a:rPr lang="en-US" sz="4800" b="1" dirty="0" smtClean="0">
                <a:solidFill>
                  <a:srgbClr val="000099"/>
                </a:solidFill>
              </a:rPr>
              <a:t>! </a:t>
            </a:r>
            <a:r>
              <a:rPr lang="en-US" sz="4800" b="1" dirty="0" err="1" smtClean="0">
                <a:solidFill>
                  <a:srgbClr val="000099"/>
                </a:solidFill>
              </a:rPr>
              <a:t>Nguyện</a:t>
            </a:r>
            <a:r>
              <a:rPr lang="en-US" sz="4800" b="1" dirty="0" smtClean="0">
                <a:solidFill>
                  <a:srgbClr val="000099"/>
                </a:solidFill>
              </a:rPr>
              <a:t> </a:t>
            </a:r>
            <a:r>
              <a:rPr lang="en-US" sz="4800" b="1" dirty="0" err="1" smtClean="0">
                <a:solidFill>
                  <a:srgbClr val="000099"/>
                </a:solidFill>
              </a:rPr>
              <a:t>cho</a:t>
            </a:r>
            <a:r>
              <a:rPr lang="en-US" sz="4800" b="1" dirty="0" smtClean="0">
                <a:solidFill>
                  <a:srgbClr val="000099"/>
                </a:solidFill>
              </a:rPr>
              <a:t> </a:t>
            </a:r>
            <a:r>
              <a:rPr lang="en-US" sz="4800" b="1" dirty="0" err="1" smtClean="0">
                <a:solidFill>
                  <a:srgbClr val="000099"/>
                </a:solidFill>
              </a:rPr>
              <a:t>đời</a:t>
            </a:r>
            <a:r>
              <a:rPr lang="en-US" sz="4800" b="1" dirty="0" smtClean="0">
                <a:solidFill>
                  <a:srgbClr val="000099"/>
                </a:solidFill>
              </a:rPr>
              <a:t> con </a:t>
            </a:r>
            <a:r>
              <a:rPr lang="en-US" sz="4800" b="1" dirty="0" err="1" smtClean="0">
                <a:solidFill>
                  <a:srgbClr val="000099"/>
                </a:solidFill>
              </a:rPr>
              <a:t>tuôn</a:t>
            </a:r>
            <a:r>
              <a:rPr lang="en-US" sz="4800" b="1" dirty="0" smtClean="0">
                <a:solidFill>
                  <a:srgbClr val="000099"/>
                </a:solidFill>
              </a:rPr>
              <a:t> </a:t>
            </a:r>
            <a:r>
              <a:rPr lang="en-US" sz="4800" b="1" dirty="0" err="1" smtClean="0">
                <a:solidFill>
                  <a:srgbClr val="000099"/>
                </a:solidFill>
              </a:rPr>
              <a:t>tràn</a:t>
            </a:r>
            <a:r>
              <a:rPr lang="en-US" sz="4800" b="1" dirty="0" smtClean="0">
                <a:solidFill>
                  <a:srgbClr val="000099"/>
                </a:solidFill>
              </a:rPr>
              <a:t> </a:t>
            </a:r>
            <a:r>
              <a:rPr lang="en-US" sz="4800" b="1" dirty="0" err="1" smtClean="0">
                <a:solidFill>
                  <a:srgbClr val="000099"/>
                </a:solidFill>
              </a:rPr>
              <a:t>tình</a:t>
            </a:r>
            <a:r>
              <a:rPr lang="en-US" sz="4800" b="1" dirty="0" smtClean="0">
                <a:solidFill>
                  <a:srgbClr val="000099"/>
                </a:solidFill>
              </a:rPr>
              <a:t> </a:t>
            </a:r>
            <a:r>
              <a:rPr lang="en-US" sz="4800" b="1" dirty="0" err="1" smtClean="0">
                <a:solidFill>
                  <a:srgbClr val="000099"/>
                </a:solidFill>
              </a:rPr>
              <a:t>thương</a:t>
            </a:r>
            <a:r>
              <a:rPr lang="en-US" sz="4800" b="1" dirty="0" smtClean="0">
                <a:solidFill>
                  <a:srgbClr val="000099"/>
                </a:solidFill>
              </a:rPr>
              <a:t> </a:t>
            </a:r>
            <a:r>
              <a:rPr lang="en-US" sz="4800" b="1" dirty="0" err="1" smtClean="0">
                <a:solidFill>
                  <a:srgbClr val="000099"/>
                </a:solidFill>
              </a:rPr>
              <a:t>khắp</a:t>
            </a:r>
            <a:r>
              <a:rPr lang="en-US" sz="4800" b="1" dirty="0" smtClean="0">
                <a:solidFill>
                  <a:srgbClr val="000099"/>
                </a:solidFill>
              </a:rPr>
              <a:t> </a:t>
            </a:r>
            <a:r>
              <a:rPr lang="en-US" sz="4800" b="1" dirty="0" err="1" smtClean="0">
                <a:solidFill>
                  <a:srgbClr val="000099"/>
                </a:solidFill>
              </a:rPr>
              <a:t>nơi</a:t>
            </a:r>
            <a:r>
              <a:rPr lang="en-US" sz="4800" b="1" dirty="0" smtClean="0">
                <a:solidFill>
                  <a:srgbClr val="000099"/>
                </a:solidFill>
              </a:rPr>
              <a:t>. </a:t>
            </a:r>
            <a:r>
              <a:rPr lang="en-US" sz="4800" b="1" dirty="0" err="1" smtClean="0">
                <a:solidFill>
                  <a:srgbClr val="000099"/>
                </a:solidFill>
              </a:rPr>
              <a:t>Hồng</a:t>
            </a:r>
            <a:r>
              <a:rPr lang="en-US" sz="4800" b="1" dirty="0" smtClean="0">
                <a:solidFill>
                  <a:srgbClr val="000099"/>
                </a:solidFill>
              </a:rPr>
              <a:t> </a:t>
            </a:r>
            <a:r>
              <a:rPr lang="en-US" sz="4800" b="1" dirty="0" err="1" smtClean="0">
                <a:solidFill>
                  <a:srgbClr val="000099"/>
                </a:solidFill>
              </a:rPr>
              <a:t>ân</a:t>
            </a:r>
            <a:r>
              <a:rPr lang="en-US" sz="4800" b="1" dirty="0" smtClean="0">
                <a:solidFill>
                  <a:srgbClr val="000099"/>
                </a:solidFill>
              </a:rPr>
              <a:t> </a:t>
            </a:r>
            <a:r>
              <a:rPr lang="en-US" sz="4800" b="1" dirty="0" err="1" smtClean="0">
                <a:solidFill>
                  <a:srgbClr val="000099"/>
                </a:solidFill>
              </a:rPr>
              <a:t>Chúa</a:t>
            </a:r>
            <a:r>
              <a:rPr lang="en-US" sz="4800" b="1" dirty="0" smtClean="0">
                <a:solidFill>
                  <a:srgbClr val="000099"/>
                </a:solidFill>
              </a:rPr>
              <a:t> ban </a:t>
            </a:r>
            <a:r>
              <a:rPr lang="en-US" sz="4800" b="1" dirty="0" err="1" smtClean="0">
                <a:solidFill>
                  <a:srgbClr val="000099"/>
                </a:solidFill>
              </a:rPr>
              <a:t>cho</a:t>
            </a:r>
            <a:r>
              <a:rPr lang="en-US" sz="4800" b="1" dirty="0" smtClean="0">
                <a:solidFill>
                  <a:srgbClr val="000099"/>
                </a:solidFill>
              </a:rPr>
              <a:t> </a:t>
            </a:r>
            <a:r>
              <a:rPr lang="en-US" sz="4800" b="1" dirty="0" err="1" smtClean="0">
                <a:solidFill>
                  <a:srgbClr val="000099"/>
                </a:solidFill>
              </a:rPr>
              <a:t>người</a:t>
            </a:r>
            <a:r>
              <a:rPr lang="en-US" sz="4800" b="1" dirty="0" smtClean="0">
                <a:solidFill>
                  <a:srgbClr val="000099"/>
                </a:solidFill>
              </a:rPr>
              <a:t>, </a:t>
            </a:r>
            <a:r>
              <a:rPr lang="en-US" sz="4800" b="1" dirty="0" err="1" smtClean="0">
                <a:solidFill>
                  <a:srgbClr val="000099"/>
                </a:solidFill>
              </a:rPr>
              <a:t>ơn</a:t>
            </a:r>
            <a:r>
              <a:rPr lang="en-US" sz="4800" b="1" dirty="0" smtClean="0">
                <a:solidFill>
                  <a:srgbClr val="000099"/>
                </a:solidFill>
              </a:rPr>
              <a:t> </a:t>
            </a:r>
            <a:r>
              <a:rPr lang="en-US" sz="4800" b="1" dirty="0" err="1" smtClean="0">
                <a:solidFill>
                  <a:srgbClr val="000099"/>
                </a:solidFill>
              </a:rPr>
              <a:t>Thánh</a:t>
            </a:r>
            <a:r>
              <a:rPr lang="en-US" sz="4800" b="1" dirty="0" smtClean="0">
                <a:solidFill>
                  <a:srgbClr val="000099"/>
                </a:solidFill>
              </a:rPr>
              <a:t> </a:t>
            </a:r>
            <a:r>
              <a:rPr lang="en-US" sz="4800" b="1" dirty="0" err="1" smtClean="0">
                <a:solidFill>
                  <a:srgbClr val="000099"/>
                </a:solidFill>
              </a:rPr>
              <a:t>Chúa</a:t>
            </a:r>
            <a:r>
              <a:rPr lang="en-US" sz="4800" b="1" dirty="0" smtClean="0">
                <a:solidFill>
                  <a:srgbClr val="000099"/>
                </a:solidFill>
              </a:rPr>
              <a:t> </a:t>
            </a:r>
            <a:r>
              <a:rPr lang="en-US" sz="4800" b="1" dirty="0" err="1" smtClean="0">
                <a:solidFill>
                  <a:srgbClr val="000099"/>
                </a:solidFill>
              </a:rPr>
              <a:t>cho</a:t>
            </a:r>
            <a:r>
              <a:rPr lang="en-US" sz="4800" b="1" dirty="0" smtClean="0">
                <a:solidFill>
                  <a:srgbClr val="000099"/>
                </a:solidFill>
              </a:rPr>
              <a:t> </a:t>
            </a:r>
            <a:r>
              <a:rPr lang="en-US" sz="4800" b="1" dirty="0" err="1" smtClean="0">
                <a:solidFill>
                  <a:srgbClr val="000099"/>
                </a:solidFill>
              </a:rPr>
              <a:t>cuộc</a:t>
            </a:r>
            <a:r>
              <a:rPr lang="en-US" sz="4800" b="1" dirty="0" smtClean="0">
                <a:solidFill>
                  <a:srgbClr val="000099"/>
                </a:solidFill>
              </a:rPr>
              <a:t> </a:t>
            </a:r>
            <a:r>
              <a:rPr lang="en-US" sz="4800" b="1" dirty="0" err="1" smtClean="0">
                <a:solidFill>
                  <a:srgbClr val="000099"/>
                </a:solidFill>
              </a:rPr>
              <a:t>đời</a:t>
            </a:r>
            <a:r>
              <a:rPr lang="en-US" sz="4800" b="1" dirty="0" smtClean="0">
                <a:solidFill>
                  <a:srgbClr val="000099"/>
                </a:solidFill>
              </a:rPr>
              <a:t>, </a:t>
            </a:r>
            <a:r>
              <a:rPr lang="en-US" sz="4800" b="1" dirty="0" err="1" smtClean="0">
                <a:solidFill>
                  <a:srgbClr val="000099"/>
                </a:solidFill>
              </a:rPr>
              <a:t>tình</a:t>
            </a:r>
            <a:r>
              <a:rPr lang="en-US" sz="4800" b="1" dirty="0" smtClean="0">
                <a:solidFill>
                  <a:srgbClr val="000099"/>
                </a:solidFill>
              </a:rPr>
              <a:t> </a:t>
            </a:r>
            <a:r>
              <a:rPr lang="en-US" sz="4800" b="1" dirty="0" err="1" smtClean="0">
                <a:solidFill>
                  <a:srgbClr val="000099"/>
                </a:solidFill>
              </a:rPr>
              <a:t>yêu</a:t>
            </a:r>
            <a:r>
              <a:rPr lang="en-US" sz="4800" b="1" dirty="0" smtClean="0">
                <a:solidFill>
                  <a:srgbClr val="000099"/>
                </a:solidFill>
              </a:rPr>
              <a:t> </a:t>
            </a:r>
            <a:r>
              <a:rPr lang="en-US" sz="4800" b="1" dirty="0" err="1" smtClean="0">
                <a:solidFill>
                  <a:srgbClr val="000099"/>
                </a:solidFill>
              </a:rPr>
              <a:t>dâng</a:t>
            </a:r>
            <a:r>
              <a:rPr lang="en-US" sz="4800" b="1" dirty="0" smtClean="0">
                <a:solidFill>
                  <a:srgbClr val="000099"/>
                </a:solidFill>
              </a:rPr>
              <a:t> </a:t>
            </a:r>
            <a:r>
              <a:rPr lang="en-US" sz="4800" b="1" dirty="0" err="1" smtClean="0">
                <a:solidFill>
                  <a:srgbClr val="000099"/>
                </a:solidFill>
              </a:rPr>
              <a:t>hiến</a:t>
            </a:r>
            <a:r>
              <a:rPr lang="en-US" sz="4800" b="1" dirty="0" smtClean="0">
                <a:solidFill>
                  <a:srgbClr val="000099"/>
                </a:solidFill>
              </a:rPr>
              <a:t> </a:t>
            </a:r>
            <a:r>
              <a:rPr lang="en-US" sz="4800" b="1" dirty="0" err="1" smtClean="0">
                <a:solidFill>
                  <a:srgbClr val="000099"/>
                </a:solidFill>
              </a:rPr>
              <a:t>cho</a:t>
            </a:r>
            <a:r>
              <a:rPr lang="en-US" sz="4800" b="1" dirty="0" smtClean="0">
                <a:solidFill>
                  <a:srgbClr val="000099"/>
                </a:solidFill>
              </a:rPr>
              <a:t> </a:t>
            </a:r>
            <a:r>
              <a:rPr lang="en-US" sz="4800" b="1" dirty="0" err="1" smtClean="0">
                <a:solidFill>
                  <a:srgbClr val="000099"/>
                </a:solidFill>
              </a:rPr>
              <a:t>ngày</a:t>
            </a:r>
            <a:r>
              <a:rPr lang="en-US" sz="4800" b="1" dirty="0" smtClean="0">
                <a:solidFill>
                  <a:srgbClr val="000099"/>
                </a:solidFill>
              </a:rPr>
              <a:t> </a:t>
            </a:r>
            <a:r>
              <a:rPr lang="en-US" sz="4800" b="1" dirty="0" err="1" smtClean="0">
                <a:solidFill>
                  <a:srgbClr val="000099"/>
                </a:solidFill>
              </a:rPr>
              <a:t>mai</a:t>
            </a:r>
            <a:r>
              <a:rPr lang="en-US" sz="4800" b="1" dirty="0" smtClean="0">
                <a:solidFill>
                  <a:srgbClr val="FF0000"/>
                </a:solidFill>
              </a:rPr>
              <a:t>…</a:t>
            </a:r>
            <a:endParaRPr lang="en-US" sz="4800" b="1" u="sng" dirty="0">
              <a:solidFill>
                <a:srgbClr val="FF0000"/>
              </a:solidFill>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31022819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067800" cy="5143500"/>
          </a:xfrm>
        </p:spPr>
        <p:txBody>
          <a:bodyPr anchor="ctr">
            <a:noAutofit/>
          </a:bodyPr>
          <a:lstStyle/>
          <a:p>
            <a:pPr marL="27431" indent="0" algn="just">
              <a:lnSpc>
                <a:spcPct val="110000"/>
              </a:lnSpc>
              <a:buNone/>
            </a:pPr>
            <a:r>
              <a:rPr lang="en-US" sz="4900" b="1" dirty="0" smtClean="0">
                <a:solidFill>
                  <a:srgbClr val="FF0000"/>
                </a:solidFill>
              </a:rPr>
              <a:t>…</a:t>
            </a:r>
            <a:r>
              <a:rPr lang="en-US" sz="4900" b="1" dirty="0" smtClean="0">
                <a:solidFill>
                  <a:srgbClr val="000099"/>
                </a:solidFill>
              </a:rPr>
              <a:t> </a:t>
            </a:r>
            <a:r>
              <a:rPr lang="en-US" sz="4900" b="1" dirty="0" err="1" smtClean="0">
                <a:solidFill>
                  <a:srgbClr val="000099"/>
                </a:solidFill>
              </a:rPr>
              <a:t>Từ</a:t>
            </a:r>
            <a:r>
              <a:rPr lang="en-US" sz="4900" b="1" dirty="0" smtClean="0">
                <a:solidFill>
                  <a:srgbClr val="000099"/>
                </a:solidFill>
              </a:rPr>
              <a:t> </a:t>
            </a:r>
            <a:r>
              <a:rPr lang="en-US" sz="4900" b="1" dirty="0" err="1" smtClean="0">
                <a:solidFill>
                  <a:srgbClr val="000099"/>
                </a:solidFill>
              </a:rPr>
              <a:t>nơi</a:t>
            </a:r>
            <a:r>
              <a:rPr lang="en-US" sz="4900" b="1" dirty="0" smtClean="0">
                <a:solidFill>
                  <a:srgbClr val="000099"/>
                </a:solidFill>
              </a:rPr>
              <a:t> </a:t>
            </a:r>
            <a:r>
              <a:rPr lang="en-US" sz="4900" b="1" dirty="0" err="1" smtClean="0">
                <a:solidFill>
                  <a:srgbClr val="000099"/>
                </a:solidFill>
              </a:rPr>
              <a:t>trời</a:t>
            </a:r>
            <a:r>
              <a:rPr lang="en-US" sz="4900" b="1" dirty="0" smtClean="0">
                <a:solidFill>
                  <a:srgbClr val="000099"/>
                </a:solidFill>
              </a:rPr>
              <a:t> </a:t>
            </a:r>
            <a:r>
              <a:rPr lang="en-US" sz="4900" b="1" dirty="0" err="1" smtClean="0">
                <a:solidFill>
                  <a:srgbClr val="000099"/>
                </a:solidFill>
              </a:rPr>
              <a:t>cao</a:t>
            </a:r>
            <a:r>
              <a:rPr lang="en-US" sz="4900" b="1" dirty="0" smtClean="0">
                <a:solidFill>
                  <a:srgbClr val="000099"/>
                </a:solidFill>
              </a:rPr>
              <a:t> </a:t>
            </a:r>
            <a:r>
              <a:rPr lang="en-US" sz="4900" b="1" dirty="0" err="1" smtClean="0">
                <a:solidFill>
                  <a:srgbClr val="000099"/>
                </a:solidFill>
              </a:rPr>
              <a:t>ơn</a:t>
            </a:r>
            <a:r>
              <a:rPr lang="en-US" sz="4900" b="1" dirty="0" smtClean="0">
                <a:solidFill>
                  <a:srgbClr val="000099"/>
                </a:solidFill>
              </a:rPr>
              <a:t> </a:t>
            </a:r>
            <a:r>
              <a:rPr lang="en-US" sz="4900" b="1" dirty="0" err="1" smtClean="0">
                <a:solidFill>
                  <a:srgbClr val="000099"/>
                </a:solidFill>
              </a:rPr>
              <a:t>lành</a:t>
            </a:r>
            <a:r>
              <a:rPr lang="en-US" sz="4900" b="1" dirty="0" smtClean="0">
                <a:solidFill>
                  <a:srgbClr val="000099"/>
                </a:solidFill>
              </a:rPr>
              <a:t> </a:t>
            </a:r>
            <a:r>
              <a:rPr lang="en-US" sz="4900" b="1" dirty="0" err="1" smtClean="0">
                <a:solidFill>
                  <a:srgbClr val="000099"/>
                </a:solidFill>
              </a:rPr>
              <a:t>tỏa</a:t>
            </a:r>
            <a:r>
              <a:rPr lang="en-US" sz="4900" b="1" dirty="0" smtClean="0">
                <a:solidFill>
                  <a:srgbClr val="000099"/>
                </a:solidFill>
              </a:rPr>
              <a:t> </a:t>
            </a:r>
            <a:r>
              <a:rPr lang="en-US" sz="4900" b="1" dirty="0" err="1" smtClean="0">
                <a:solidFill>
                  <a:srgbClr val="000099"/>
                </a:solidFill>
              </a:rPr>
              <a:t>trên</a:t>
            </a:r>
            <a:r>
              <a:rPr lang="en-US" sz="4900" b="1" dirty="0" smtClean="0">
                <a:solidFill>
                  <a:srgbClr val="000099"/>
                </a:solidFill>
              </a:rPr>
              <a:t> </a:t>
            </a:r>
            <a:r>
              <a:rPr lang="en-US" sz="4900" b="1" dirty="0" err="1" smtClean="0">
                <a:solidFill>
                  <a:srgbClr val="000099"/>
                </a:solidFill>
              </a:rPr>
              <a:t>chúng</a:t>
            </a:r>
            <a:r>
              <a:rPr lang="en-US" sz="4900" b="1" dirty="0" smtClean="0">
                <a:solidFill>
                  <a:srgbClr val="000099"/>
                </a:solidFill>
              </a:rPr>
              <a:t> con, </a:t>
            </a:r>
            <a:r>
              <a:rPr lang="en-US" sz="4900" b="1" dirty="0" err="1" smtClean="0">
                <a:solidFill>
                  <a:srgbClr val="000099"/>
                </a:solidFill>
              </a:rPr>
              <a:t>quyền</a:t>
            </a:r>
            <a:r>
              <a:rPr lang="en-US" sz="4900" b="1" dirty="0" smtClean="0">
                <a:solidFill>
                  <a:srgbClr val="000099"/>
                </a:solidFill>
              </a:rPr>
              <a:t> </a:t>
            </a:r>
            <a:r>
              <a:rPr lang="en-US" sz="4900" b="1" dirty="0" err="1" smtClean="0">
                <a:solidFill>
                  <a:srgbClr val="000099"/>
                </a:solidFill>
              </a:rPr>
              <a:t>năng</a:t>
            </a:r>
            <a:r>
              <a:rPr lang="en-US" sz="4900" b="1" dirty="0" smtClean="0">
                <a:solidFill>
                  <a:srgbClr val="000099"/>
                </a:solidFill>
              </a:rPr>
              <a:t> </a:t>
            </a:r>
            <a:r>
              <a:rPr lang="en-US" sz="4900" b="1" dirty="0" err="1" smtClean="0">
                <a:solidFill>
                  <a:srgbClr val="000099"/>
                </a:solidFill>
              </a:rPr>
              <a:t>của</a:t>
            </a:r>
            <a:r>
              <a:rPr lang="en-US" sz="4900" b="1" dirty="0" smtClean="0">
                <a:solidFill>
                  <a:srgbClr val="000099"/>
                </a:solidFill>
              </a:rPr>
              <a:t> </a:t>
            </a:r>
            <a:r>
              <a:rPr lang="en-US" sz="4900" b="1" dirty="0" err="1" smtClean="0">
                <a:solidFill>
                  <a:srgbClr val="000099"/>
                </a:solidFill>
              </a:rPr>
              <a:t>Chúa</a:t>
            </a:r>
            <a:r>
              <a:rPr lang="en-US" sz="4900" b="1" dirty="0" smtClean="0">
                <a:solidFill>
                  <a:srgbClr val="000099"/>
                </a:solidFill>
              </a:rPr>
              <a:t> </a:t>
            </a:r>
            <a:r>
              <a:rPr lang="en-US" sz="4900" b="1" dirty="0" err="1" smtClean="0">
                <a:solidFill>
                  <a:srgbClr val="000099"/>
                </a:solidFill>
              </a:rPr>
              <a:t>giữ</a:t>
            </a:r>
            <a:r>
              <a:rPr lang="en-US" sz="4900" b="1" dirty="0" smtClean="0">
                <a:solidFill>
                  <a:srgbClr val="000099"/>
                </a:solidFill>
              </a:rPr>
              <a:t> </a:t>
            </a:r>
            <a:r>
              <a:rPr lang="en-US" sz="4900" b="1" dirty="0" err="1" smtClean="0">
                <a:solidFill>
                  <a:srgbClr val="000099"/>
                </a:solidFill>
              </a:rPr>
              <a:t>gìn</a:t>
            </a:r>
            <a:r>
              <a:rPr lang="en-US" sz="4900" b="1" dirty="0" smtClean="0">
                <a:solidFill>
                  <a:srgbClr val="000099"/>
                </a:solidFill>
              </a:rPr>
              <a:t> </a:t>
            </a:r>
            <a:r>
              <a:rPr lang="en-US" sz="4900" b="1" dirty="0" err="1" smtClean="0">
                <a:solidFill>
                  <a:srgbClr val="000099"/>
                </a:solidFill>
              </a:rPr>
              <a:t>tình</a:t>
            </a:r>
            <a:r>
              <a:rPr lang="en-US" sz="4900" b="1" dirty="0" smtClean="0">
                <a:solidFill>
                  <a:srgbClr val="000099"/>
                </a:solidFill>
              </a:rPr>
              <a:t> </a:t>
            </a:r>
            <a:r>
              <a:rPr lang="en-US" sz="4900" b="1" dirty="0" err="1" smtClean="0">
                <a:solidFill>
                  <a:srgbClr val="000099"/>
                </a:solidFill>
              </a:rPr>
              <a:t>yêu</a:t>
            </a:r>
            <a:r>
              <a:rPr lang="en-US" sz="4900" b="1" dirty="0" smtClean="0">
                <a:solidFill>
                  <a:srgbClr val="000099"/>
                </a:solidFill>
              </a:rPr>
              <a:t> </a:t>
            </a:r>
            <a:r>
              <a:rPr lang="en-US" sz="4900" b="1" dirty="0" err="1" smtClean="0">
                <a:solidFill>
                  <a:srgbClr val="000099"/>
                </a:solidFill>
              </a:rPr>
              <a:t>sắt</a:t>
            </a:r>
            <a:r>
              <a:rPr lang="en-US" sz="4900" b="1" dirty="0" smtClean="0">
                <a:solidFill>
                  <a:srgbClr val="000099"/>
                </a:solidFill>
              </a:rPr>
              <a:t> son. </a:t>
            </a:r>
            <a:r>
              <a:rPr lang="en-US" sz="4900" b="1" dirty="0" err="1" smtClean="0">
                <a:solidFill>
                  <a:srgbClr val="000099"/>
                </a:solidFill>
              </a:rPr>
              <a:t>Mong</a:t>
            </a:r>
            <a:r>
              <a:rPr lang="en-US" sz="4900" b="1" dirty="0" smtClean="0">
                <a:solidFill>
                  <a:srgbClr val="000099"/>
                </a:solidFill>
              </a:rPr>
              <a:t> </a:t>
            </a:r>
            <a:r>
              <a:rPr lang="en-US" sz="4900" b="1" dirty="0" err="1" smtClean="0">
                <a:solidFill>
                  <a:srgbClr val="000099"/>
                </a:solidFill>
              </a:rPr>
              <a:t>cho</a:t>
            </a:r>
            <a:r>
              <a:rPr lang="en-US" sz="4900" b="1" dirty="0" smtClean="0">
                <a:solidFill>
                  <a:srgbClr val="000099"/>
                </a:solidFill>
              </a:rPr>
              <a:t> con </a:t>
            </a:r>
            <a:r>
              <a:rPr lang="en-US" sz="4900" b="1" dirty="0" err="1" smtClean="0">
                <a:solidFill>
                  <a:srgbClr val="000099"/>
                </a:solidFill>
              </a:rPr>
              <a:t>bước</a:t>
            </a:r>
            <a:r>
              <a:rPr lang="en-US" sz="4900" b="1" dirty="0" smtClean="0">
                <a:solidFill>
                  <a:srgbClr val="000099"/>
                </a:solidFill>
              </a:rPr>
              <a:t> </a:t>
            </a:r>
            <a:r>
              <a:rPr lang="en-US" sz="4900" b="1" dirty="0" err="1" smtClean="0">
                <a:solidFill>
                  <a:srgbClr val="000099"/>
                </a:solidFill>
              </a:rPr>
              <a:t>đến</a:t>
            </a:r>
            <a:r>
              <a:rPr lang="en-US" sz="4900" b="1" dirty="0" smtClean="0">
                <a:solidFill>
                  <a:srgbClr val="000099"/>
                </a:solidFill>
              </a:rPr>
              <a:t> </a:t>
            </a:r>
            <a:r>
              <a:rPr lang="en-US" sz="4900" b="1" dirty="0" err="1" smtClean="0">
                <a:solidFill>
                  <a:srgbClr val="000099"/>
                </a:solidFill>
              </a:rPr>
              <a:t>cùng</a:t>
            </a:r>
            <a:r>
              <a:rPr lang="en-US" sz="4900" b="1" dirty="0" smtClean="0">
                <a:solidFill>
                  <a:srgbClr val="000099"/>
                </a:solidFill>
              </a:rPr>
              <a:t>, </a:t>
            </a:r>
            <a:r>
              <a:rPr lang="en-US" sz="4900" b="1" dirty="0" err="1" smtClean="0">
                <a:solidFill>
                  <a:srgbClr val="000099"/>
                </a:solidFill>
              </a:rPr>
              <a:t>trao</a:t>
            </a:r>
            <a:r>
              <a:rPr lang="en-US" sz="4900" b="1" dirty="0" smtClean="0">
                <a:solidFill>
                  <a:srgbClr val="000099"/>
                </a:solidFill>
              </a:rPr>
              <a:t> </a:t>
            </a:r>
            <a:r>
              <a:rPr lang="en-US" sz="4900" b="1" dirty="0" err="1" smtClean="0">
                <a:solidFill>
                  <a:srgbClr val="000099"/>
                </a:solidFill>
              </a:rPr>
              <a:t>nhau</a:t>
            </a:r>
            <a:r>
              <a:rPr lang="en-US" sz="4900" b="1" dirty="0" smtClean="0">
                <a:solidFill>
                  <a:srgbClr val="000099"/>
                </a:solidFill>
              </a:rPr>
              <a:t> </a:t>
            </a:r>
            <a:r>
              <a:rPr lang="en-US" sz="4900" b="1" dirty="0" err="1" smtClean="0">
                <a:solidFill>
                  <a:srgbClr val="000099"/>
                </a:solidFill>
              </a:rPr>
              <a:t>ánh</a:t>
            </a:r>
            <a:r>
              <a:rPr lang="en-US" sz="4900" b="1" dirty="0" smtClean="0">
                <a:solidFill>
                  <a:srgbClr val="000099"/>
                </a:solidFill>
              </a:rPr>
              <a:t> </a:t>
            </a:r>
            <a:r>
              <a:rPr lang="en-US" sz="4900" b="1" dirty="0" err="1" smtClean="0">
                <a:solidFill>
                  <a:srgbClr val="000099"/>
                </a:solidFill>
              </a:rPr>
              <a:t>mắt</a:t>
            </a:r>
            <a:r>
              <a:rPr lang="en-US" sz="4900" b="1" dirty="0" smtClean="0">
                <a:solidFill>
                  <a:srgbClr val="000099"/>
                </a:solidFill>
              </a:rPr>
              <a:t> </a:t>
            </a:r>
            <a:r>
              <a:rPr lang="en-US" sz="4900" b="1" dirty="0" err="1" smtClean="0">
                <a:solidFill>
                  <a:srgbClr val="000099"/>
                </a:solidFill>
              </a:rPr>
              <a:t>thề</a:t>
            </a:r>
            <a:r>
              <a:rPr lang="en-US" sz="4900" b="1" dirty="0" smtClean="0">
                <a:solidFill>
                  <a:srgbClr val="000099"/>
                </a:solidFill>
              </a:rPr>
              <a:t> </a:t>
            </a:r>
            <a:r>
              <a:rPr lang="en-US" sz="4900" b="1" dirty="0" err="1" smtClean="0">
                <a:solidFill>
                  <a:srgbClr val="000099"/>
                </a:solidFill>
              </a:rPr>
              <a:t>hứa</a:t>
            </a:r>
            <a:r>
              <a:rPr lang="en-US" sz="4900" b="1" dirty="0" smtClean="0">
                <a:solidFill>
                  <a:srgbClr val="000099"/>
                </a:solidFill>
              </a:rPr>
              <a:t> </a:t>
            </a:r>
            <a:r>
              <a:rPr lang="en-US" sz="4900" b="1" dirty="0" err="1" smtClean="0">
                <a:solidFill>
                  <a:srgbClr val="000099"/>
                </a:solidFill>
              </a:rPr>
              <a:t>sẽ</a:t>
            </a:r>
            <a:r>
              <a:rPr lang="en-US" sz="4900" b="1" dirty="0" smtClean="0">
                <a:solidFill>
                  <a:srgbClr val="000099"/>
                </a:solidFill>
              </a:rPr>
              <a:t> </a:t>
            </a:r>
            <a:r>
              <a:rPr lang="en-US" sz="4900" b="1" dirty="0" err="1" smtClean="0">
                <a:solidFill>
                  <a:srgbClr val="000099"/>
                </a:solidFill>
              </a:rPr>
              <a:t>đi</a:t>
            </a:r>
            <a:r>
              <a:rPr lang="en-US" sz="4900" b="1" dirty="0" smtClean="0">
                <a:solidFill>
                  <a:srgbClr val="000099"/>
                </a:solidFill>
              </a:rPr>
              <a:t> </a:t>
            </a:r>
            <a:r>
              <a:rPr lang="en-US" sz="4900" b="1" dirty="0" err="1" smtClean="0">
                <a:solidFill>
                  <a:srgbClr val="000099"/>
                </a:solidFill>
              </a:rPr>
              <a:t>đến</a:t>
            </a:r>
            <a:r>
              <a:rPr lang="en-US" sz="4900" b="1" dirty="0" smtClean="0">
                <a:solidFill>
                  <a:srgbClr val="000099"/>
                </a:solidFill>
              </a:rPr>
              <a:t> </a:t>
            </a:r>
            <a:r>
              <a:rPr lang="en-US" sz="4900" b="1" dirty="0" err="1" smtClean="0">
                <a:solidFill>
                  <a:srgbClr val="000099"/>
                </a:solidFill>
              </a:rPr>
              <a:t>cùng</a:t>
            </a:r>
            <a:r>
              <a:rPr lang="en-US" sz="4900" b="1" dirty="0" smtClean="0">
                <a:solidFill>
                  <a:srgbClr val="000099"/>
                </a:solidFill>
              </a:rPr>
              <a:t> </a:t>
            </a:r>
            <a:r>
              <a:rPr lang="en-US" sz="4900" b="1" dirty="0" err="1" smtClean="0">
                <a:solidFill>
                  <a:srgbClr val="000099"/>
                </a:solidFill>
              </a:rPr>
              <a:t>trong</a:t>
            </a:r>
            <a:r>
              <a:rPr lang="en-US" sz="4900" b="1" dirty="0" smtClean="0">
                <a:solidFill>
                  <a:srgbClr val="000099"/>
                </a:solidFill>
              </a:rPr>
              <a:t> </a:t>
            </a:r>
            <a:r>
              <a:rPr lang="en-US" sz="4900" b="1" dirty="0" err="1" smtClean="0">
                <a:solidFill>
                  <a:srgbClr val="000099"/>
                </a:solidFill>
              </a:rPr>
              <a:t>đức</a:t>
            </a:r>
            <a:r>
              <a:rPr lang="en-US" sz="4900" b="1" dirty="0" smtClean="0">
                <a:solidFill>
                  <a:srgbClr val="000099"/>
                </a:solidFill>
              </a:rPr>
              <a:t> tin.</a:t>
            </a:r>
            <a:endParaRPr lang="en-US" sz="4900" b="1" u="sng" dirty="0">
              <a:solidFill>
                <a:srgbClr val="FF0000"/>
              </a:solidFill>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2785663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4990" y="6600"/>
            <a:ext cx="9144000" cy="5121910"/>
          </a:xfrm>
        </p:spPr>
        <p:txBody>
          <a:bodyPr anchor="ctr">
            <a:noAutofit/>
          </a:bodyPr>
          <a:lstStyle/>
          <a:p>
            <a:pPr marL="27431" indent="0" algn="just">
              <a:buNone/>
            </a:pPr>
            <a:r>
              <a:rPr lang="en-US" sz="5000" b="1" u="sng" dirty="0" err="1">
                <a:solidFill>
                  <a:srgbClr val="FF0000"/>
                </a:solidFill>
                <a:effectLst/>
                <a:latin typeface="+mj-lt"/>
                <a:ea typeface="Tahoma" pitchFamily="34" charset="0"/>
                <a:cs typeface="Times New Roman" pitchFamily="18" charset="0"/>
              </a:rPr>
              <a:t>Đk</a:t>
            </a:r>
            <a:r>
              <a:rPr lang="en-US" sz="5000" b="1" u="sng" dirty="0">
                <a:solidFill>
                  <a:srgbClr val="FF0000"/>
                </a:solidFill>
                <a:effectLst/>
                <a:latin typeface="+mj-lt"/>
                <a:ea typeface="Tahoma" pitchFamily="34" charset="0"/>
                <a:cs typeface="Times New Roman" pitchFamily="18" charset="0"/>
              </a:rPr>
              <a:t>:</a:t>
            </a:r>
            <a:r>
              <a:rPr lang="en-US" sz="5000" b="1" dirty="0">
                <a:solidFill>
                  <a:srgbClr val="003399"/>
                </a:solidFill>
                <a:effectLst/>
                <a:latin typeface="+mj-lt"/>
                <a:ea typeface="Tahoma" pitchFamily="34" charset="0"/>
                <a:cs typeface="Times New Roman" pitchFamily="18" charset="0"/>
              </a:rPr>
              <a:t> </a:t>
            </a:r>
            <a:r>
              <a:rPr lang="en-US" sz="5000" b="1" dirty="0" err="1" smtClean="0">
                <a:solidFill>
                  <a:srgbClr val="000099"/>
                </a:solidFill>
                <a:latin typeface="+mj-lt"/>
              </a:rPr>
              <a:t>Dâng</a:t>
            </a:r>
            <a:r>
              <a:rPr lang="en-US" sz="5000" b="1" dirty="0" smtClean="0">
                <a:solidFill>
                  <a:srgbClr val="000099"/>
                </a:solidFill>
                <a:latin typeface="+mj-lt"/>
              </a:rPr>
              <a:t> </a:t>
            </a:r>
            <a:r>
              <a:rPr lang="en-US" sz="5000" b="1" dirty="0" err="1" smtClean="0">
                <a:solidFill>
                  <a:srgbClr val="000099"/>
                </a:solidFill>
                <a:latin typeface="+mj-lt"/>
              </a:rPr>
              <a:t>ân</a:t>
            </a:r>
            <a:r>
              <a:rPr lang="en-US" sz="5000" b="1" dirty="0" smtClean="0">
                <a:solidFill>
                  <a:srgbClr val="000099"/>
                </a:solidFill>
                <a:latin typeface="+mj-lt"/>
              </a:rPr>
              <a:t> </a:t>
            </a:r>
            <a:r>
              <a:rPr lang="en-US" sz="5000" b="1" dirty="0" err="1" smtClean="0">
                <a:solidFill>
                  <a:srgbClr val="000099"/>
                </a:solidFill>
                <a:latin typeface="+mj-lt"/>
              </a:rPr>
              <a:t>tình</a:t>
            </a:r>
            <a:r>
              <a:rPr lang="en-US" sz="5000" b="1" dirty="0" smtClean="0">
                <a:solidFill>
                  <a:srgbClr val="000099"/>
                </a:solidFill>
                <a:latin typeface="+mj-lt"/>
              </a:rPr>
              <a:t> </a:t>
            </a:r>
            <a:r>
              <a:rPr lang="en-US" sz="5000" b="1" dirty="0" err="1" smtClean="0">
                <a:solidFill>
                  <a:srgbClr val="000099"/>
                </a:solidFill>
                <a:latin typeface="+mj-lt"/>
              </a:rPr>
              <a:t>nở</a:t>
            </a:r>
            <a:r>
              <a:rPr lang="en-US" sz="5000" b="1" dirty="0" smtClean="0">
                <a:solidFill>
                  <a:srgbClr val="000099"/>
                </a:solidFill>
                <a:latin typeface="+mj-lt"/>
              </a:rPr>
              <a:t> </a:t>
            </a:r>
            <a:r>
              <a:rPr lang="en-US" sz="5000" b="1" dirty="0" err="1" smtClean="0">
                <a:solidFill>
                  <a:srgbClr val="000099"/>
                </a:solidFill>
                <a:latin typeface="+mj-lt"/>
              </a:rPr>
              <a:t>hoa</a:t>
            </a:r>
            <a:r>
              <a:rPr lang="en-US" sz="5000" b="1" dirty="0" smtClean="0">
                <a:solidFill>
                  <a:srgbClr val="000099"/>
                </a:solidFill>
                <a:latin typeface="+mj-lt"/>
              </a:rPr>
              <a:t> </a:t>
            </a:r>
            <a:r>
              <a:rPr lang="en-US" sz="5000" b="1" dirty="0" err="1" smtClean="0">
                <a:solidFill>
                  <a:srgbClr val="000099"/>
                </a:solidFill>
                <a:latin typeface="+mj-lt"/>
              </a:rPr>
              <a:t>và</a:t>
            </a:r>
            <a:r>
              <a:rPr lang="en-US" sz="5000" b="1" dirty="0" smtClean="0">
                <a:solidFill>
                  <a:srgbClr val="000099"/>
                </a:solidFill>
                <a:latin typeface="+mj-lt"/>
              </a:rPr>
              <a:t> </a:t>
            </a:r>
            <a:r>
              <a:rPr lang="en-US" sz="5000" b="1" dirty="0" err="1" smtClean="0">
                <a:solidFill>
                  <a:srgbClr val="000099"/>
                </a:solidFill>
                <a:latin typeface="+mj-lt"/>
              </a:rPr>
              <a:t>lòng</a:t>
            </a:r>
            <a:r>
              <a:rPr lang="en-US" sz="5000" b="1" dirty="0" smtClean="0">
                <a:solidFill>
                  <a:srgbClr val="000099"/>
                </a:solidFill>
                <a:latin typeface="+mj-lt"/>
              </a:rPr>
              <a:t> </a:t>
            </a:r>
            <a:r>
              <a:rPr lang="en-US" sz="5000" b="1" dirty="0" err="1" smtClean="0">
                <a:solidFill>
                  <a:srgbClr val="000099"/>
                </a:solidFill>
                <a:latin typeface="+mj-lt"/>
              </a:rPr>
              <a:t>mến</a:t>
            </a:r>
            <a:r>
              <a:rPr lang="en-US" sz="5000" b="1" dirty="0" smtClean="0">
                <a:solidFill>
                  <a:srgbClr val="000099"/>
                </a:solidFill>
                <a:latin typeface="+mj-lt"/>
              </a:rPr>
              <a:t> </a:t>
            </a:r>
            <a:r>
              <a:rPr lang="en-US" sz="5000" b="1" dirty="0" err="1" smtClean="0">
                <a:solidFill>
                  <a:srgbClr val="000099"/>
                </a:solidFill>
                <a:latin typeface="+mj-lt"/>
              </a:rPr>
              <a:t>chan</a:t>
            </a:r>
            <a:r>
              <a:rPr lang="en-US" sz="5000" b="1" dirty="0" smtClean="0">
                <a:solidFill>
                  <a:srgbClr val="000099"/>
                </a:solidFill>
                <a:latin typeface="+mj-lt"/>
              </a:rPr>
              <a:t> </a:t>
            </a:r>
            <a:r>
              <a:rPr lang="en-US" sz="5000" b="1" dirty="0" err="1" smtClean="0">
                <a:solidFill>
                  <a:srgbClr val="000099"/>
                </a:solidFill>
                <a:latin typeface="+mj-lt"/>
              </a:rPr>
              <a:t>hòa</a:t>
            </a:r>
            <a:r>
              <a:rPr lang="en-US" sz="5000" b="1" dirty="0" smtClean="0">
                <a:solidFill>
                  <a:srgbClr val="000099"/>
                </a:solidFill>
                <a:latin typeface="+mj-lt"/>
              </a:rPr>
              <a:t>. </a:t>
            </a:r>
            <a:r>
              <a:rPr lang="en-US" sz="5000" b="1" dirty="0" err="1" smtClean="0">
                <a:solidFill>
                  <a:srgbClr val="000099"/>
                </a:solidFill>
                <a:latin typeface="+mj-lt"/>
              </a:rPr>
              <a:t>Dâng</a:t>
            </a:r>
            <a:r>
              <a:rPr lang="en-US" sz="5000" b="1" dirty="0" smtClean="0">
                <a:solidFill>
                  <a:srgbClr val="000099"/>
                </a:solidFill>
                <a:latin typeface="+mj-lt"/>
              </a:rPr>
              <a:t> </a:t>
            </a:r>
            <a:r>
              <a:rPr lang="en-US" sz="5000" b="1" dirty="0" err="1" smtClean="0">
                <a:solidFill>
                  <a:srgbClr val="000099"/>
                </a:solidFill>
                <a:latin typeface="+mj-lt"/>
              </a:rPr>
              <a:t>Ngài</a:t>
            </a:r>
            <a:r>
              <a:rPr lang="en-US" sz="5000" b="1" dirty="0" smtClean="0">
                <a:solidFill>
                  <a:srgbClr val="000099"/>
                </a:solidFill>
                <a:latin typeface="+mj-lt"/>
              </a:rPr>
              <a:t> </a:t>
            </a:r>
            <a:r>
              <a:rPr lang="en-US" sz="5000" b="1" dirty="0" err="1" smtClean="0">
                <a:solidFill>
                  <a:srgbClr val="000099"/>
                </a:solidFill>
                <a:latin typeface="+mj-lt"/>
              </a:rPr>
              <a:t>trọn</a:t>
            </a:r>
            <a:r>
              <a:rPr lang="en-US" sz="5000" b="1" dirty="0" smtClean="0">
                <a:solidFill>
                  <a:srgbClr val="000099"/>
                </a:solidFill>
                <a:latin typeface="+mj-lt"/>
              </a:rPr>
              <a:t> </a:t>
            </a:r>
            <a:r>
              <a:rPr lang="en-US" sz="5000" b="1" dirty="0" err="1" smtClean="0">
                <a:solidFill>
                  <a:srgbClr val="000099"/>
                </a:solidFill>
                <a:latin typeface="+mj-lt"/>
              </a:rPr>
              <a:t>một</a:t>
            </a:r>
            <a:r>
              <a:rPr lang="en-US" sz="5000" b="1" dirty="0" smtClean="0">
                <a:solidFill>
                  <a:srgbClr val="000099"/>
                </a:solidFill>
                <a:latin typeface="+mj-lt"/>
              </a:rPr>
              <a:t> </a:t>
            </a:r>
            <a:r>
              <a:rPr lang="en-US" sz="5000" b="1" dirty="0" err="1" smtClean="0">
                <a:solidFill>
                  <a:srgbClr val="000099"/>
                </a:solidFill>
                <a:latin typeface="+mj-lt"/>
              </a:rPr>
              <a:t>niềm</a:t>
            </a:r>
            <a:r>
              <a:rPr lang="en-US" sz="5000" b="1" dirty="0" smtClean="0">
                <a:solidFill>
                  <a:srgbClr val="000099"/>
                </a:solidFill>
                <a:latin typeface="+mj-lt"/>
              </a:rPr>
              <a:t> tin, </a:t>
            </a:r>
            <a:r>
              <a:rPr lang="en-US" sz="5000" b="1" dirty="0" err="1" smtClean="0">
                <a:solidFill>
                  <a:srgbClr val="000099"/>
                </a:solidFill>
                <a:latin typeface="+mj-lt"/>
              </a:rPr>
              <a:t>chân</a:t>
            </a:r>
            <a:r>
              <a:rPr lang="en-US" sz="5000" b="1" dirty="0" smtClean="0">
                <a:solidFill>
                  <a:srgbClr val="000099"/>
                </a:solidFill>
                <a:latin typeface="+mj-lt"/>
              </a:rPr>
              <a:t> </a:t>
            </a:r>
            <a:r>
              <a:rPr lang="en-US" sz="5000" b="1" dirty="0" err="1" smtClean="0">
                <a:solidFill>
                  <a:srgbClr val="000099"/>
                </a:solidFill>
                <a:latin typeface="+mj-lt"/>
              </a:rPr>
              <a:t>thành</a:t>
            </a:r>
            <a:r>
              <a:rPr lang="en-US" sz="5000" b="1" dirty="0" smtClean="0">
                <a:solidFill>
                  <a:srgbClr val="000099"/>
                </a:solidFill>
                <a:latin typeface="+mj-lt"/>
              </a:rPr>
              <a:t> </a:t>
            </a:r>
            <a:r>
              <a:rPr lang="en-US" sz="5000" b="1" dirty="0" err="1" smtClean="0">
                <a:solidFill>
                  <a:srgbClr val="000099"/>
                </a:solidFill>
                <a:latin typeface="+mj-lt"/>
              </a:rPr>
              <a:t>ngàn</a:t>
            </a:r>
            <a:r>
              <a:rPr lang="en-US" sz="5000" b="1" dirty="0" smtClean="0">
                <a:solidFill>
                  <a:srgbClr val="000099"/>
                </a:solidFill>
                <a:latin typeface="+mj-lt"/>
              </a:rPr>
              <a:t> </a:t>
            </a:r>
            <a:r>
              <a:rPr lang="en-US" sz="5000" b="1" dirty="0" err="1" smtClean="0">
                <a:solidFill>
                  <a:srgbClr val="000099"/>
                </a:solidFill>
                <a:latin typeface="+mj-lt"/>
              </a:rPr>
              <a:t>lời</a:t>
            </a:r>
            <a:r>
              <a:rPr lang="en-US" sz="5000" b="1" dirty="0" smtClean="0">
                <a:solidFill>
                  <a:srgbClr val="000099"/>
                </a:solidFill>
                <a:latin typeface="+mj-lt"/>
              </a:rPr>
              <a:t> </a:t>
            </a:r>
            <a:r>
              <a:rPr lang="en-US" sz="5000" b="1" dirty="0" err="1" smtClean="0">
                <a:solidFill>
                  <a:srgbClr val="000099"/>
                </a:solidFill>
                <a:latin typeface="+mj-lt"/>
              </a:rPr>
              <a:t>tạ</a:t>
            </a:r>
            <a:r>
              <a:rPr lang="en-US" sz="5000" b="1" dirty="0" smtClean="0">
                <a:solidFill>
                  <a:srgbClr val="000099"/>
                </a:solidFill>
                <a:latin typeface="+mj-lt"/>
              </a:rPr>
              <a:t> </a:t>
            </a:r>
            <a:r>
              <a:rPr lang="en-US" sz="5000" b="1" dirty="0" err="1" smtClean="0">
                <a:solidFill>
                  <a:srgbClr val="000099"/>
                </a:solidFill>
                <a:latin typeface="+mj-lt"/>
              </a:rPr>
              <a:t>ơn</a:t>
            </a:r>
            <a:r>
              <a:rPr lang="en-US" sz="5000" b="1" dirty="0" smtClean="0">
                <a:solidFill>
                  <a:srgbClr val="000099"/>
                </a:solidFill>
                <a:latin typeface="+mj-lt"/>
              </a:rPr>
              <a:t> </a:t>
            </a:r>
            <a:r>
              <a:rPr lang="en-US" sz="5000" b="1" dirty="0" err="1" smtClean="0">
                <a:solidFill>
                  <a:srgbClr val="000099"/>
                </a:solidFill>
                <a:latin typeface="+mj-lt"/>
              </a:rPr>
              <a:t>dài</a:t>
            </a:r>
            <a:r>
              <a:rPr lang="en-US" sz="5000" b="1" dirty="0" smtClean="0">
                <a:solidFill>
                  <a:srgbClr val="000099"/>
                </a:solidFill>
                <a:latin typeface="+mj-lt"/>
              </a:rPr>
              <a:t> </a:t>
            </a:r>
            <a:r>
              <a:rPr lang="en-US" sz="5000" b="1" dirty="0" err="1" smtClean="0">
                <a:solidFill>
                  <a:srgbClr val="000099"/>
                </a:solidFill>
                <a:latin typeface="+mj-lt"/>
              </a:rPr>
              <a:t>suốt</a:t>
            </a:r>
            <a:r>
              <a:rPr lang="en-US" sz="5000" b="1" dirty="0" smtClean="0">
                <a:solidFill>
                  <a:srgbClr val="000099"/>
                </a:solidFill>
                <a:latin typeface="+mj-lt"/>
              </a:rPr>
              <a:t> </a:t>
            </a:r>
            <a:r>
              <a:rPr lang="en-US" sz="5000" b="1" dirty="0" err="1" smtClean="0">
                <a:solidFill>
                  <a:srgbClr val="000099"/>
                </a:solidFill>
                <a:latin typeface="+mj-lt"/>
              </a:rPr>
              <a:t>cuộc</a:t>
            </a:r>
            <a:r>
              <a:rPr lang="en-US" sz="5000" b="1" dirty="0" smtClean="0">
                <a:solidFill>
                  <a:srgbClr val="000099"/>
                </a:solidFill>
                <a:latin typeface="+mj-lt"/>
              </a:rPr>
              <a:t> </a:t>
            </a:r>
            <a:r>
              <a:rPr lang="en-US" sz="5000" b="1" dirty="0" err="1" smtClean="0">
                <a:solidFill>
                  <a:srgbClr val="000099"/>
                </a:solidFill>
                <a:latin typeface="+mj-lt"/>
              </a:rPr>
              <a:t>đời</a:t>
            </a:r>
            <a:r>
              <a:rPr lang="en-US" sz="5000" b="1" dirty="0" smtClean="0">
                <a:solidFill>
                  <a:srgbClr val="000099"/>
                </a:solidFill>
                <a:latin typeface="+mj-lt"/>
              </a:rPr>
              <a:t> </a:t>
            </a:r>
            <a:r>
              <a:rPr lang="en-US" sz="5000" b="1" dirty="0" err="1" smtClean="0">
                <a:solidFill>
                  <a:srgbClr val="000099"/>
                </a:solidFill>
                <a:latin typeface="+mj-lt"/>
              </a:rPr>
              <a:t>hai</a:t>
            </a:r>
            <a:r>
              <a:rPr lang="en-US" sz="5000" b="1" dirty="0" smtClean="0">
                <a:solidFill>
                  <a:srgbClr val="000099"/>
                </a:solidFill>
                <a:latin typeface="+mj-lt"/>
              </a:rPr>
              <a:t> </a:t>
            </a:r>
            <a:r>
              <a:rPr lang="en-US" sz="5000" b="1" dirty="0" err="1" smtClean="0">
                <a:solidFill>
                  <a:srgbClr val="000099"/>
                </a:solidFill>
                <a:latin typeface="+mj-lt"/>
              </a:rPr>
              <a:t>chúng</a:t>
            </a:r>
            <a:r>
              <a:rPr lang="en-US" sz="5000" b="1" dirty="0" smtClean="0">
                <a:solidFill>
                  <a:srgbClr val="000099"/>
                </a:solidFill>
                <a:latin typeface="+mj-lt"/>
              </a:rPr>
              <a:t> con.</a:t>
            </a:r>
            <a:endParaRPr lang="en-US" sz="5000" b="1" u="sng" dirty="0">
              <a:solidFill>
                <a:srgbClr val="000099"/>
              </a:solidFill>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282036027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b="0">
              <a:effectLst/>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419443201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90550"/>
            <a:ext cx="4174917" cy="4572000"/>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4400" y="1371600"/>
            <a:ext cx="3089910" cy="3486150"/>
          </a:xfrm>
          <a:prstGeom prst="rect">
            <a:avLst/>
          </a:prstGeom>
        </p:spPr>
      </p:pic>
      <p:sp>
        <p:nvSpPr>
          <p:cNvPr id="11" name="TextBox 10"/>
          <p:cNvSpPr txBox="1"/>
          <p:nvPr/>
        </p:nvSpPr>
        <p:spPr>
          <a:xfrm>
            <a:off x="3352800" y="271781"/>
            <a:ext cx="5529594" cy="584775"/>
          </a:xfrm>
          <a:prstGeom prst="rect">
            <a:avLst/>
          </a:prstGeom>
          <a:noFill/>
        </p:spPr>
        <p:txBody>
          <a:bodyPr wrap="square" lIns="91436" tIns="45718" rIns="91436" bIns="45718" rtlCol="0">
            <a:spAutoFit/>
          </a:bodyPr>
          <a:lstStyle/>
          <a:p>
            <a:pPr algn="ctr"/>
            <a:r>
              <a:rPr lang="en-US" sz="32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rPr>
              <a:t>THÁNH LỄ </a:t>
            </a:r>
            <a:r>
              <a:rPr lang="en-US" sz="3200" b="1" dirty="0" smtClean="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rPr>
              <a:t>HÔN PHỐI</a:t>
            </a:r>
            <a:endParaRPr lang="en-US" sz="32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endParaRPr>
          </a:p>
        </p:txBody>
      </p:sp>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10000" y="2343150"/>
            <a:ext cx="4953000" cy="2734056"/>
          </a:xfrm>
          <a:prstGeom prst="rect">
            <a:avLst/>
          </a:prstGeom>
        </p:spPr>
      </p:pic>
      <p:pic>
        <p:nvPicPr>
          <p:cNvPr id="15" name="Picture 1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715000" y="2410976"/>
            <a:ext cx="1123950" cy="1123950"/>
          </a:xfrm>
          <a:prstGeom prst="rect">
            <a:avLst/>
          </a:prstGeom>
        </p:spPr>
      </p:pic>
    </p:spTree>
    <p:extLst>
      <p:ext uri="{BB962C8B-B14F-4D97-AF65-F5344CB8AC3E}">
        <p14:creationId xmlns:p14="http://schemas.microsoft.com/office/powerpoint/2010/main" val="293252634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514350"/>
            <a:ext cx="9144000" cy="2862322"/>
          </a:xfrm>
          <a:prstGeom prst="rect">
            <a:avLst/>
          </a:prstGeom>
        </p:spPr>
        <p:txBody>
          <a:bodyPr wrap="square" lIns="91436" tIns="45718" rIns="91436" bIns="45718">
            <a:spAutoFit/>
          </a:bodyPr>
          <a:lstStyle/>
          <a:p>
            <a:pPr algn="ctr"/>
            <a:r>
              <a:rPr lang="en-US" sz="6000" b="1" dirty="0" err="1">
                <a:solidFill>
                  <a:srgbClr val="FF0000"/>
                </a:solidFill>
                <a:latin typeface="+mj-lt"/>
                <a:ea typeface="Times" pitchFamily="34" charset="0"/>
                <a:cs typeface="Times New Roman" pitchFamily="18" charset="0"/>
              </a:rPr>
              <a:t>Ca</a:t>
            </a:r>
            <a:r>
              <a:rPr lang="en-US" sz="6000" b="1" dirty="0">
                <a:solidFill>
                  <a:srgbClr val="FF0000"/>
                </a:solidFill>
                <a:latin typeface="+mj-lt"/>
                <a:ea typeface="Times" pitchFamily="34" charset="0"/>
                <a:cs typeface="Times New Roman" pitchFamily="18" charset="0"/>
              </a:rPr>
              <a:t> </a:t>
            </a:r>
            <a:r>
              <a:rPr lang="en-US" sz="6000" b="1" dirty="0" err="1">
                <a:solidFill>
                  <a:srgbClr val="FF0000"/>
                </a:solidFill>
                <a:latin typeface="+mj-lt"/>
                <a:ea typeface="Times" pitchFamily="34" charset="0"/>
                <a:cs typeface="Times New Roman" pitchFamily="18" charset="0"/>
              </a:rPr>
              <a:t>kết</a:t>
            </a:r>
            <a:r>
              <a:rPr lang="en-US" sz="6000" b="1" dirty="0">
                <a:solidFill>
                  <a:srgbClr val="FF0000"/>
                </a:solidFill>
                <a:latin typeface="+mj-lt"/>
                <a:ea typeface="Times" pitchFamily="34" charset="0"/>
                <a:cs typeface="Times New Roman" pitchFamily="18" charset="0"/>
              </a:rPr>
              <a:t> </a:t>
            </a:r>
            <a:r>
              <a:rPr lang="en-US" sz="6000" b="1" dirty="0" err="1">
                <a:solidFill>
                  <a:srgbClr val="FF0000"/>
                </a:solidFill>
                <a:latin typeface="+mj-lt"/>
                <a:ea typeface="Times" pitchFamily="34" charset="0"/>
                <a:cs typeface="Times New Roman" pitchFamily="18" charset="0"/>
              </a:rPr>
              <a:t>lễ</a:t>
            </a:r>
            <a:endParaRPr lang="en-US" sz="6000" b="1" dirty="0">
              <a:solidFill>
                <a:srgbClr val="FF0000"/>
              </a:solidFill>
              <a:latin typeface="+mj-lt"/>
              <a:ea typeface="Times" pitchFamily="34" charset="0"/>
              <a:cs typeface="Times New Roman" pitchFamily="18" charset="0"/>
            </a:endParaRPr>
          </a:p>
          <a:p>
            <a:pPr algn="ctr"/>
            <a:r>
              <a:rPr lang="en-US" sz="6000" b="1" dirty="0" err="1">
                <a:solidFill>
                  <a:srgbClr val="FF0000"/>
                </a:solidFill>
                <a:latin typeface="+mj-lt"/>
                <a:ea typeface="Times" pitchFamily="34" charset="0"/>
                <a:cs typeface="Times New Roman" pitchFamily="18" charset="0"/>
              </a:rPr>
              <a:t>Xin</a:t>
            </a:r>
            <a:r>
              <a:rPr lang="en-US" sz="6000" b="1" dirty="0">
                <a:solidFill>
                  <a:srgbClr val="FF0000"/>
                </a:solidFill>
                <a:latin typeface="+mj-lt"/>
                <a:ea typeface="Times" pitchFamily="34" charset="0"/>
                <a:cs typeface="Times New Roman" pitchFamily="18" charset="0"/>
              </a:rPr>
              <a:t> </a:t>
            </a:r>
            <a:r>
              <a:rPr lang="en-US" sz="6000" b="1" dirty="0" err="1">
                <a:solidFill>
                  <a:srgbClr val="FF0000"/>
                </a:solidFill>
                <a:latin typeface="+mj-lt"/>
                <a:ea typeface="Times" pitchFamily="34" charset="0"/>
                <a:cs typeface="Times New Roman" pitchFamily="18" charset="0"/>
              </a:rPr>
              <a:t>Mẹ</a:t>
            </a:r>
            <a:endParaRPr lang="vi-VN" sz="6000" b="1" dirty="0">
              <a:solidFill>
                <a:srgbClr val="FF0000"/>
              </a:solidFill>
              <a:latin typeface="+mj-lt"/>
              <a:ea typeface="Times" pitchFamily="34" charset="0"/>
              <a:cs typeface="Times New Roman" pitchFamily="18" charset="0"/>
            </a:endParaRPr>
          </a:p>
          <a:p>
            <a:pPr algn="ctr"/>
            <a:r>
              <a:rPr lang="en-US" sz="6000" b="1" i="1" dirty="0" err="1">
                <a:solidFill>
                  <a:srgbClr val="000099"/>
                </a:solidFill>
                <a:latin typeface="+mj-lt"/>
                <a:ea typeface="Times" pitchFamily="34" charset="0"/>
                <a:cs typeface="Times New Roman" pitchFamily="18" charset="0"/>
              </a:rPr>
              <a:t>Ngọc</a:t>
            </a:r>
            <a:r>
              <a:rPr lang="en-US" sz="6000" b="1" i="1" dirty="0">
                <a:solidFill>
                  <a:srgbClr val="000099"/>
                </a:solidFill>
                <a:latin typeface="+mj-lt"/>
                <a:ea typeface="Times" pitchFamily="34" charset="0"/>
                <a:cs typeface="Times New Roman" pitchFamily="18" charset="0"/>
              </a:rPr>
              <a:t> </a:t>
            </a:r>
            <a:r>
              <a:rPr lang="en-US" sz="6000" b="1" i="1" dirty="0" err="1">
                <a:solidFill>
                  <a:srgbClr val="000099"/>
                </a:solidFill>
                <a:latin typeface="+mj-lt"/>
                <a:ea typeface="Times" pitchFamily="34" charset="0"/>
                <a:cs typeface="Times New Roman" pitchFamily="18" charset="0"/>
              </a:rPr>
              <a:t>Kôn</a:t>
            </a:r>
            <a:endParaRPr lang="en-US" sz="6000" b="1" i="1" dirty="0">
              <a:solidFill>
                <a:srgbClr val="000099"/>
              </a:solidFill>
              <a:latin typeface="+mj-lt"/>
              <a:ea typeface="Times" pitchFamily="34" charset="0"/>
              <a:cs typeface="Times New Roman" pitchFamily="18" charset="0"/>
            </a:endParaRPr>
          </a:p>
        </p:txBody>
      </p:sp>
    </p:spTree>
    <p:extLst>
      <p:ext uri="{BB962C8B-B14F-4D97-AF65-F5344CB8AC3E}">
        <p14:creationId xmlns:p14="http://schemas.microsoft.com/office/powerpoint/2010/main" val="35653950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525" y="0"/>
            <a:ext cx="9144000" cy="5143500"/>
          </a:xfrm>
        </p:spPr>
        <p:txBody>
          <a:bodyPr anchor="ctr">
            <a:noAutofit/>
          </a:bodyPr>
          <a:lstStyle/>
          <a:p>
            <a:pPr marL="27431" indent="0" algn="just">
              <a:buNone/>
            </a:pPr>
            <a:r>
              <a:rPr lang="en-US" sz="4200" b="1" u="sng" dirty="0">
                <a:solidFill>
                  <a:srgbClr val="FF0000"/>
                </a:solidFill>
                <a:effectLst/>
                <a:latin typeface="+mj-lt"/>
                <a:ea typeface="Tahoma" pitchFamily="34" charset="0"/>
                <a:cs typeface="Times New Roman" pitchFamily="18" charset="0"/>
              </a:rPr>
              <a:t>Tk2:</a:t>
            </a:r>
            <a:r>
              <a:rPr lang="en-US" sz="4200" b="1" dirty="0">
                <a:solidFill>
                  <a:srgbClr val="C00000"/>
                </a:solidFill>
                <a:effectLst/>
                <a:latin typeface="+mj-lt"/>
                <a:ea typeface="Tahoma" pitchFamily="34" charset="0"/>
                <a:cs typeface="Times New Roman" pitchFamily="18" charset="0"/>
              </a:rPr>
              <a:t> </a:t>
            </a:r>
            <a:r>
              <a:rPr lang="en-US" sz="4200" b="1" dirty="0" err="1">
                <a:solidFill>
                  <a:srgbClr val="000099"/>
                </a:solidFill>
                <a:effectLst/>
                <a:latin typeface="+mj-lt"/>
              </a:rPr>
              <a:t>Duyên</a:t>
            </a:r>
            <a:r>
              <a:rPr lang="en-US" sz="4200" b="1" dirty="0">
                <a:solidFill>
                  <a:srgbClr val="000099"/>
                </a:solidFill>
                <a:effectLst/>
                <a:latin typeface="+mj-lt"/>
              </a:rPr>
              <a:t> </a:t>
            </a:r>
            <a:r>
              <a:rPr lang="en-US" sz="4200" b="1" dirty="0" err="1">
                <a:solidFill>
                  <a:srgbClr val="000099"/>
                </a:solidFill>
                <a:effectLst/>
                <a:latin typeface="+mj-lt"/>
              </a:rPr>
              <a:t>trao</a:t>
            </a:r>
            <a:r>
              <a:rPr lang="en-US" sz="4200" b="1" dirty="0">
                <a:solidFill>
                  <a:srgbClr val="000099"/>
                </a:solidFill>
                <a:effectLst/>
                <a:latin typeface="+mj-lt"/>
              </a:rPr>
              <a:t> </a:t>
            </a:r>
            <a:r>
              <a:rPr lang="en-US" sz="4200" b="1" dirty="0" err="1">
                <a:solidFill>
                  <a:srgbClr val="000099"/>
                </a:solidFill>
                <a:effectLst/>
                <a:latin typeface="+mj-lt"/>
              </a:rPr>
              <a:t>nhau</a:t>
            </a:r>
            <a:r>
              <a:rPr lang="en-US" sz="4200" b="1" dirty="0">
                <a:solidFill>
                  <a:srgbClr val="000099"/>
                </a:solidFill>
                <a:effectLst/>
                <a:latin typeface="+mj-lt"/>
              </a:rPr>
              <a:t> </a:t>
            </a:r>
            <a:r>
              <a:rPr lang="en-US" sz="4200" b="1" dirty="0" err="1">
                <a:solidFill>
                  <a:srgbClr val="000099"/>
                </a:solidFill>
                <a:effectLst/>
                <a:latin typeface="+mj-lt"/>
              </a:rPr>
              <a:t>bước</a:t>
            </a:r>
            <a:r>
              <a:rPr lang="en-US" sz="4200" b="1" dirty="0">
                <a:solidFill>
                  <a:srgbClr val="000099"/>
                </a:solidFill>
                <a:effectLst/>
                <a:latin typeface="+mj-lt"/>
              </a:rPr>
              <a:t> </a:t>
            </a:r>
            <a:r>
              <a:rPr lang="en-US" sz="4200" b="1" dirty="0" err="1">
                <a:solidFill>
                  <a:srgbClr val="000099"/>
                </a:solidFill>
                <a:effectLst/>
                <a:latin typeface="+mj-lt"/>
              </a:rPr>
              <a:t>trong</a:t>
            </a:r>
            <a:r>
              <a:rPr lang="en-US" sz="4200" b="1" dirty="0">
                <a:solidFill>
                  <a:srgbClr val="000099"/>
                </a:solidFill>
                <a:effectLst/>
                <a:latin typeface="+mj-lt"/>
              </a:rPr>
              <a:t> </a:t>
            </a:r>
            <a:r>
              <a:rPr lang="en-US" sz="4200" b="1" dirty="0" err="1">
                <a:solidFill>
                  <a:srgbClr val="000099"/>
                </a:solidFill>
                <a:effectLst/>
                <a:latin typeface="+mj-lt"/>
              </a:rPr>
              <a:t>tình</a:t>
            </a:r>
            <a:r>
              <a:rPr lang="en-US" sz="4200" b="1" dirty="0">
                <a:solidFill>
                  <a:srgbClr val="000099"/>
                </a:solidFill>
                <a:effectLst/>
                <a:latin typeface="+mj-lt"/>
              </a:rPr>
              <a:t> </a:t>
            </a:r>
            <a:r>
              <a:rPr lang="en-US" sz="4200" b="1" dirty="0" err="1">
                <a:solidFill>
                  <a:srgbClr val="000099"/>
                </a:solidFill>
                <a:effectLst/>
                <a:latin typeface="+mj-lt"/>
              </a:rPr>
              <a:t>Chúa</a:t>
            </a:r>
            <a:r>
              <a:rPr lang="en-US" sz="4200" b="1" dirty="0">
                <a:solidFill>
                  <a:srgbClr val="000099"/>
                </a:solidFill>
                <a:effectLst/>
                <a:latin typeface="+mj-lt"/>
              </a:rPr>
              <a:t> </a:t>
            </a:r>
            <a:r>
              <a:rPr lang="en-US" sz="4200" b="1" dirty="0" err="1">
                <a:solidFill>
                  <a:srgbClr val="000099"/>
                </a:solidFill>
                <a:effectLst/>
                <a:latin typeface="+mj-lt"/>
              </a:rPr>
              <a:t>trong</a:t>
            </a:r>
            <a:r>
              <a:rPr lang="en-US" sz="4200" b="1" dirty="0">
                <a:solidFill>
                  <a:srgbClr val="000099"/>
                </a:solidFill>
                <a:effectLst/>
                <a:latin typeface="+mj-lt"/>
              </a:rPr>
              <a:t> </a:t>
            </a:r>
            <a:r>
              <a:rPr lang="en-US" sz="4200" b="1" dirty="0" err="1">
                <a:solidFill>
                  <a:srgbClr val="000099"/>
                </a:solidFill>
                <a:effectLst/>
                <a:latin typeface="+mj-lt"/>
              </a:rPr>
              <a:t>đời</a:t>
            </a:r>
            <a:r>
              <a:rPr lang="en-US" sz="4200" b="1" dirty="0">
                <a:solidFill>
                  <a:srgbClr val="000099"/>
                </a:solidFill>
                <a:effectLst/>
                <a:latin typeface="+mj-lt"/>
              </a:rPr>
              <a:t> </a:t>
            </a:r>
            <a:r>
              <a:rPr lang="en-US" sz="4200" b="1" dirty="0" err="1">
                <a:solidFill>
                  <a:srgbClr val="000099"/>
                </a:solidFill>
                <a:effectLst/>
                <a:latin typeface="+mj-lt"/>
              </a:rPr>
              <a:t>sống</a:t>
            </a:r>
            <a:r>
              <a:rPr lang="en-US" sz="4200" b="1" dirty="0">
                <a:solidFill>
                  <a:srgbClr val="000099"/>
                </a:solidFill>
                <a:effectLst/>
                <a:latin typeface="+mj-lt"/>
              </a:rPr>
              <a:t> </a:t>
            </a:r>
            <a:r>
              <a:rPr lang="en-US" sz="4200" b="1" dirty="0" err="1">
                <a:solidFill>
                  <a:srgbClr val="000099"/>
                </a:solidFill>
                <a:effectLst/>
                <a:latin typeface="+mj-lt"/>
              </a:rPr>
              <a:t>có</a:t>
            </a:r>
            <a:r>
              <a:rPr lang="en-US" sz="4200" b="1" dirty="0">
                <a:solidFill>
                  <a:srgbClr val="000099"/>
                </a:solidFill>
                <a:effectLst/>
                <a:latin typeface="+mj-lt"/>
              </a:rPr>
              <a:t> </a:t>
            </a:r>
            <a:r>
              <a:rPr lang="en-US" sz="4200" b="1" dirty="0" err="1">
                <a:solidFill>
                  <a:srgbClr val="000099"/>
                </a:solidFill>
                <a:effectLst/>
                <a:latin typeface="+mj-lt"/>
              </a:rPr>
              <a:t>mộng</a:t>
            </a:r>
            <a:r>
              <a:rPr lang="en-US" sz="4200" b="1" dirty="0">
                <a:solidFill>
                  <a:srgbClr val="000099"/>
                </a:solidFill>
                <a:effectLst/>
                <a:latin typeface="+mj-lt"/>
              </a:rPr>
              <a:t> </a:t>
            </a:r>
            <a:r>
              <a:rPr lang="en-US" sz="4200" b="1" dirty="0" err="1">
                <a:solidFill>
                  <a:srgbClr val="000099"/>
                </a:solidFill>
                <a:effectLst/>
                <a:latin typeface="+mj-lt"/>
              </a:rPr>
              <a:t>có</a:t>
            </a:r>
            <a:r>
              <a:rPr lang="en-US" sz="4200" b="1" dirty="0">
                <a:solidFill>
                  <a:srgbClr val="000099"/>
                </a:solidFill>
                <a:effectLst/>
                <a:latin typeface="+mj-lt"/>
              </a:rPr>
              <a:t> </a:t>
            </a:r>
            <a:r>
              <a:rPr lang="en-US" sz="4200" b="1" dirty="0" err="1">
                <a:solidFill>
                  <a:srgbClr val="000099"/>
                </a:solidFill>
                <a:effectLst/>
                <a:latin typeface="+mj-lt"/>
              </a:rPr>
              <a:t>mơ</a:t>
            </a:r>
            <a:r>
              <a:rPr lang="en-US" sz="4200" b="1" dirty="0">
                <a:solidFill>
                  <a:srgbClr val="000099"/>
                </a:solidFill>
                <a:effectLst/>
                <a:latin typeface="+mj-lt"/>
              </a:rPr>
              <a:t> </a:t>
            </a:r>
            <a:r>
              <a:rPr lang="en-US" sz="4200" b="1" dirty="0" err="1">
                <a:solidFill>
                  <a:srgbClr val="000099"/>
                </a:solidFill>
                <a:effectLst/>
                <a:latin typeface="+mj-lt"/>
              </a:rPr>
              <a:t>và</a:t>
            </a:r>
            <a:r>
              <a:rPr lang="en-US" sz="4200" b="1" dirty="0">
                <a:solidFill>
                  <a:srgbClr val="000099"/>
                </a:solidFill>
                <a:effectLst/>
                <a:latin typeface="+mj-lt"/>
              </a:rPr>
              <a:t> </a:t>
            </a:r>
            <a:r>
              <a:rPr lang="en-US" sz="4200" b="1" dirty="0" err="1">
                <a:solidFill>
                  <a:srgbClr val="000099"/>
                </a:solidFill>
                <a:effectLst/>
                <a:latin typeface="+mj-lt"/>
              </a:rPr>
              <a:t>có</a:t>
            </a:r>
            <a:r>
              <a:rPr lang="en-US" sz="4200" b="1" dirty="0">
                <a:solidFill>
                  <a:srgbClr val="000099"/>
                </a:solidFill>
                <a:effectLst/>
                <a:latin typeface="+mj-lt"/>
              </a:rPr>
              <a:t> </a:t>
            </a:r>
            <a:r>
              <a:rPr lang="en-US" sz="4200" b="1" dirty="0" err="1">
                <a:solidFill>
                  <a:srgbClr val="000099"/>
                </a:solidFill>
                <a:effectLst/>
                <a:latin typeface="+mj-lt"/>
              </a:rPr>
              <a:t>mưa</a:t>
            </a:r>
            <a:r>
              <a:rPr lang="en-US" sz="4200" b="1" dirty="0">
                <a:solidFill>
                  <a:srgbClr val="000099"/>
                </a:solidFill>
                <a:effectLst/>
                <a:latin typeface="+mj-lt"/>
              </a:rPr>
              <a:t> </a:t>
            </a:r>
            <a:r>
              <a:rPr lang="en-US" sz="4200" b="1" dirty="0" err="1">
                <a:solidFill>
                  <a:srgbClr val="000099"/>
                </a:solidFill>
                <a:effectLst/>
                <a:latin typeface="+mj-lt"/>
              </a:rPr>
              <a:t>trên</a:t>
            </a:r>
            <a:r>
              <a:rPr lang="en-US" sz="4200" b="1" dirty="0">
                <a:solidFill>
                  <a:srgbClr val="000099"/>
                </a:solidFill>
                <a:effectLst/>
                <a:latin typeface="+mj-lt"/>
              </a:rPr>
              <a:t> </a:t>
            </a:r>
            <a:r>
              <a:rPr lang="en-US" sz="4200" b="1" dirty="0" err="1">
                <a:solidFill>
                  <a:srgbClr val="000099"/>
                </a:solidFill>
                <a:effectLst/>
                <a:latin typeface="+mj-lt"/>
              </a:rPr>
              <a:t>đường</a:t>
            </a:r>
            <a:r>
              <a:rPr lang="en-US" sz="4200" b="1" dirty="0">
                <a:solidFill>
                  <a:srgbClr val="000099"/>
                </a:solidFill>
                <a:effectLst/>
                <a:latin typeface="+mj-lt"/>
              </a:rPr>
              <a:t> </a:t>
            </a:r>
            <a:r>
              <a:rPr lang="en-US" sz="4200" b="1" dirty="0" err="1">
                <a:solidFill>
                  <a:srgbClr val="000099"/>
                </a:solidFill>
                <a:effectLst/>
                <a:latin typeface="+mj-lt"/>
              </a:rPr>
              <a:t>kiếm</a:t>
            </a:r>
            <a:r>
              <a:rPr lang="en-US" sz="4200" b="1" dirty="0">
                <a:solidFill>
                  <a:srgbClr val="000099"/>
                </a:solidFill>
                <a:effectLst/>
                <a:latin typeface="+mj-lt"/>
              </a:rPr>
              <a:t> </a:t>
            </a:r>
            <a:r>
              <a:rPr lang="en-US" sz="4200" b="1" dirty="0" err="1">
                <a:solidFill>
                  <a:srgbClr val="000099"/>
                </a:solidFill>
                <a:effectLst/>
                <a:latin typeface="+mj-lt"/>
              </a:rPr>
              <a:t>tìm</a:t>
            </a:r>
            <a:r>
              <a:rPr lang="en-US" sz="4200" b="1" dirty="0">
                <a:solidFill>
                  <a:srgbClr val="000099"/>
                </a:solidFill>
                <a:effectLst/>
                <a:latin typeface="+mj-lt"/>
              </a:rPr>
              <a:t> </a:t>
            </a:r>
            <a:r>
              <a:rPr lang="en-US" sz="4200" b="1" dirty="0" err="1">
                <a:solidFill>
                  <a:srgbClr val="000099"/>
                </a:solidFill>
                <a:effectLst/>
                <a:latin typeface="+mj-lt"/>
              </a:rPr>
              <a:t>mà</a:t>
            </a:r>
            <a:r>
              <a:rPr lang="en-US" sz="4200" b="1" dirty="0">
                <a:solidFill>
                  <a:srgbClr val="000099"/>
                </a:solidFill>
                <a:effectLst/>
                <a:latin typeface="+mj-lt"/>
              </a:rPr>
              <a:t> </a:t>
            </a:r>
            <a:r>
              <a:rPr lang="en-US" sz="4200" b="1" dirty="0" err="1">
                <a:solidFill>
                  <a:srgbClr val="000099"/>
                </a:solidFill>
                <a:effectLst/>
                <a:latin typeface="+mj-lt"/>
              </a:rPr>
              <a:t>ngày</a:t>
            </a:r>
            <a:r>
              <a:rPr lang="en-US" sz="4200" b="1" dirty="0">
                <a:solidFill>
                  <a:srgbClr val="000099"/>
                </a:solidFill>
                <a:effectLst/>
                <a:latin typeface="+mj-lt"/>
              </a:rPr>
              <a:t> </a:t>
            </a:r>
            <a:r>
              <a:rPr lang="en-US" sz="4200" b="1" dirty="0" err="1">
                <a:solidFill>
                  <a:srgbClr val="000099"/>
                </a:solidFill>
                <a:effectLst/>
                <a:latin typeface="+mj-lt"/>
              </a:rPr>
              <a:t>mai</a:t>
            </a:r>
            <a:r>
              <a:rPr lang="en-US" sz="4200" b="1" dirty="0">
                <a:solidFill>
                  <a:srgbClr val="000099"/>
                </a:solidFill>
                <a:effectLst/>
                <a:latin typeface="+mj-lt"/>
              </a:rPr>
              <a:t> </a:t>
            </a:r>
            <a:r>
              <a:rPr lang="en-US" sz="4200" b="1" dirty="0" err="1">
                <a:solidFill>
                  <a:srgbClr val="000099"/>
                </a:solidFill>
                <a:effectLst/>
                <a:latin typeface="+mj-lt"/>
              </a:rPr>
              <a:t>ai</a:t>
            </a:r>
            <a:r>
              <a:rPr lang="en-US" sz="4200" b="1" dirty="0">
                <a:solidFill>
                  <a:srgbClr val="000099"/>
                </a:solidFill>
                <a:effectLst/>
                <a:latin typeface="+mj-lt"/>
              </a:rPr>
              <a:t> </a:t>
            </a:r>
            <a:r>
              <a:rPr lang="en-US" sz="4200" b="1" dirty="0" err="1">
                <a:solidFill>
                  <a:srgbClr val="000099"/>
                </a:solidFill>
                <a:effectLst/>
                <a:latin typeface="+mj-lt"/>
              </a:rPr>
              <a:t>biết</a:t>
            </a:r>
            <a:r>
              <a:rPr lang="en-US" sz="4200" b="1" dirty="0">
                <a:solidFill>
                  <a:srgbClr val="000099"/>
                </a:solidFill>
                <a:effectLst/>
                <a:latin typeface="+mj-lt"/>
              </a:rPr>
              <a:t> </a:t>
            </a:r>
            <a:r>
              <a:rPr lang="en-US" sz="4200" b="1" dirty="0" err="1">
                <a:solidFill>
                  <a:srgbClr val="000099"/>
                </a:solidFill>
                <a:effectLst/>
                <a:latin typeface="+mj-lt"/>
              </a:rPr>
              <a:t>ngày</a:t>
            </a:r>
            <a:r>
              <a:rPr lang="en-US" sz="4200" b="1" dirty="0">
                <a:solidFill>
                  <a:srgbClr val="000099"/>
                </a:solidFill>
                <a:effectLst/>
                <a:latin typeface="+mj-lt"/>
              </a:rPr>
              <a:t> </a:t>
            </a:r>
            <a:r>
              <a:rPr lang="en-US" sz="4200" b="1" dirty="0" err="1">
                <a:solidFill>
                  <a:srgbClr val="000099"/>
                </a:solidFill>
                <a:effectLst/>
                <a:latin typeface="+mj-lt"/>
              </a:rPr>
              <a:t>mai</a:t>
            </a:r>
            <a:r>
              <a:rPr lang="en-US" sz="4200" b="1" dirty="0">
                <a:solidFill>
                  <a:srgbClr val="000099"/>
                </a:solidFill>
                <a:effectLst/>
                <a:latin typeface="+mj-lt"/>
              </a:rPr>
              <a:t>. Ai </a:t>
            </a:r>
            <a:r>
              <a:rPr lang="en-US" sz="4200" b="1" dirty="0" err="1">
                <a:solidFill>
                  <a:srgbClr val="000099"/>
                </a:solidFill>
                <a:effectLst/>
                <a:latin typeface="+mj-lt"/>
              </a:rPr>
              <a:t>cho</a:t>
            </a:r>
            <a:r>
              <a:rPr lang="en-US" sz="4200" b="1" dirty="0">
                <a:solidFill>
                  <a:srgbClr val="000099"/>
                </a:solidFill>
                <a:effectLst/>
                <a:latin typeface="+mj-lt"/>
              </a:rPr>
              <a:t> </a:t>
            </a:r>
            <a:r>
              <a:rPr lang="en-US" sz="4200" b="1" dirty="0" err="1">
                <a:solidFill>
                  <a:srgbClr val="000099"/>
                </a:solidFill>
                <a:effectLst/>
                <a:latin typeface="+mj-lt"/>
              </a:rPr>
              <a:t>ai</a:t>
            </a:r>
            <a:r>
              <a:rPr lang="en-US" sz="4200" b="1" dirty="0">
                <a:solidFill>
                  <a:srgbClr val="000099"/>
                </a:solidFill>
                <a:effectLst/>
                <a:latin typeface="+mj-lt"/>
              </a:rPr>
              <a:t> </a:t>
            </a:r>
            <a:r>
              <a:rPr lang="en-US" sz="4200" b="1" dirty="0" err="1">
                <a:solidFill>
                  <a:srgbClr val="000099"/>
                </a:solidFill>
                <a:effectLst/>
                <a:latin typeface="+mj-lt"/>
              </a:rPr>
              <a:t>niềm</a:t>
            </a:r>
            <a:r>
              <a:rPr lang="en-US" sz="4200" b="1" dirty="0">
                <a:solidFill>
                  <a:srgbClr val="000099"/>
                </a:solidFill>
                <a:effectLst/>
                <a:latin typeface="+mj-lt"/>
              </a:rPr>
              <a:t> </a:t>
            </a:r>
            <a:r>
              <a:rPr lang="en-US" sz="4200" b="1" dirty="0" err="1">
                <a:solidFill>
                  <a:srgbClr val="000099"/>
                </a:solidFill>
                <a:effectLst/>
                <a:latin typeface="+mj-lt"/>
              </a:rPr>
              <a:t>vui</a:t>
            </a:r>
            <a:r>
              <a:rPr lang="en-US" sz="4200" b="1" dirty="0">
                <a:solidFill>
                  <a:srgbClr val="000099"/>
                </a:solidFill>
                <a:effectLst/>
                <a:latin typeface="+mj-lt"/>
              </a:rPr>
              <a:t> </a:t>
            </a:r>
            <a:r>
              <a:rPr lang="en-US" sz="4200" b="1" dirty="0" err="1">
                <a:solidFill>
                  <a:srgbClr val="000099"/>
                </a:solidFill>
                <a:effectLst/>
                <a:latin typeface="+mj-lt"/>
              </a:rPr>
              <a:t>đừng</a:t>
            </a:r>
            <a:r>
              <a:rPr lang="en-US" sz="4200" b="1" dirty="0">
                <a:solidFill>
                  <a:srgbClr val="000099"/>
                </a:solidFill>
                <a:effectLst/>
                <a:latin typeface="+mj-lt"/>
              </a:rPr>
              <a:t> </a:t>
            </a:r>
            <a:r>
              <a:rPr lang="en-US" sz="4200" b="1" dirty="0" err="1">
                <a:solidFill>
                  <a:srgbClr val="000099"/>
                </a:solidFill>
                <a:effectLst/>
                <a:latin typeface="+mj-lt"/>
              </a:rPr>
              <a:t>phai</a:t>
            </a:r>
            <a:r>
              <a:rPr lang="en-US" sz="4200" b="1" dirty="0">
                <a:solidFill>
                  <a:srgbClr val="000099"/>
                </a:solidFill>
                <a:effectLst/>
                <a:latin typeface="+mj-lt"/>
              </a:rPr>
              <a:t> </a:t>
            </a:r>
            <a:r>
              <a:rPr lang="en-US" sz="4200" b="1" dirty="0" err="1">
                <a:solidFill>
                  <a:srgbClr val="000099"/>
                </a:solidFill>
                <a:effectLst/>
                <a:latin typeface="+mj-lt"/>
              </a:rPr>
              <a:t>chỉ</a:t>
            </a:r>
            <a:r>
              <a:rPr lang="en-US" sz="4200" b="1" dirty="0">
                <a:solidFill>
                  <a:srgbClr val="000099"/>
                </a:solidFill>
                <a:effectLst/>
                <a:latin typeface="+mj-lt"/>
              </a:rPr>
              <a:t> </a:t>
            </a:r>
            <a:r>
              <a:rPr lang="en-US" sz="4200" b="1" dirty="0" err="1">
                <a:solidFill>
                  <a:srgbClr val="000099"/>
                </a:solidFill>
                <a:effectLst/>
                <a:latin typeface="+mj-lt"/>
              </a:rPr>
              <a:t>có</a:t>
            </a:r>
            <a:r>
              <a:rPr lang="en-US" sz="4200" b="1" dirty="0">
                <a:solidFill>
                  <a:srgbClr val="000099"/>
                </a:solidFill>
                <a:effectLst/>
                <a:latin typeface="+mj-lt"/>
              </a:rPr>
              <a:t> </a:t>
            </a:r>
            <a:r>
              <a:rPr lang="en-US" sz="4200" b="1" dirty="0" err="1">
                <a:solidFill>
                  <a:srgbClr val="000099"/>
                </a:solidFill>
                <a:effectLst/>
                <a:latin typeface="+mj-lt"/>
              </a:rPr>
              <a:t>Ngài</a:t>
            </a:r>
            <a:r>
              <a:rPr lang="en-US" sz="4200" b="1" dirty="0">
                <a:solidFill>
                  <a:srgbClr val="000099"/>
                </a:solidFill>
                <a:effectLst/>
                <a:latin typeface="+mj-lt"/>
              </a:rPr>
              <a:t> </a:t>
            </a:r>
            <a:r>
              <a:rPr lang="en-US" sz="4200" b="1" dirty="0" err="1">
                <a:solidFill>
                  <a:srgbClr val="000099"/>
                </a:solidFill>
                <a:effectLst/>
                <a:latin typeface="+mj-lt"/>
              </a:rPr>
              <a:t>mãi</a:t>
            </a:r>
            <a:r>
              <a:rPr lang="en-US" sz="4200" b="1" dirty="0">
                <a:solidFill>
                  <a:srgbClr val="000099"/>
                </a:solidFill>
                <a:effectLst/>
                <a:latin typeface="+mj-lt"/>
              </a:rPr>
              <a:t> ban </a:t>
            </a:r>
            <a:r>
              <a:rPr lang="en-US" sz="4200" b="1" dirty="0" err="1">
                <a:solidFill>
                  <a:srgbClr val="000099"/>
                </a:solidFill>
                <a:effectLst/>
                <a:latin typeface="+mj-lt"/>
              </a:rPr>
              <a:t>nồng</a:t>
            </a:r>
            <a:r>
              <a:rPr lang="en-US" sz="4200" b="1" dirty="0">
                <a:solidFill>
                  <a:srgbClr val="000099"/>
                </a:solidFill>
                <a:effectLst/>
                <a:latin typeface="+mj-lt"/>
              </a:rPr>
              <a:t> say </a:t>
            </a:r>
            <a:r>
              <a:rPr lang="en-US" sz="4200" b="1" dirty="0" err="1">
                <a:solidFill>
                  <a:srgbClr val="000099"/>
                </a:solidFill>
                <a:effectLst/>
                <a:latin typeface="+mj-lt"/>
              </a:rPr>
              <a:t>đường</a:t>
            </a:r>
            <a:r>
              <a:rPr lang="en-US" sz="4200" b="1" dirty="0">
                <a:solidFill>
                  <a:srgbClr val="000099"/>
                </a:solidFill>
                <a:effectLst/>
                <a:latin typeface="+mj-lt"/>
              </a:rPr>
              <a:t> </a:t>
            </a:r>
            <a:r>
              <a:rPr lang="en-US" sz="4200" b="1" dirty="0" err="1">
                <a:solidFill>
                  <a:srgbClr val="000099"/>
                </a:solidFill>
                <a:effectLst/>
                <a:latin typeface="+mj-lt"/>
              </a:rPr>
              <a:t>nghìn</a:t>
            </a:r>
            <a:r>
              <a:rPr lang="en-US" sz="4200" b="1" dirty="0">
                <a:solidFill>
                  <a:srgbClr val="000099"/>
                </a:solidFill>
                <a:effectLst/>
                <a:latin typeface="+mj-lt"/>
              </a:rPr>
              <a:t> </a:t>
            </a:r>
            <a:r>
              <a:rPr lang="en-US" sz="4200" b="1" dirty="0" err="1">
                <a:solidFill>
                  <a:srgbClr val="000099"/>
                </a:solidFill>
                <a:effectLst/>
                <a:latin typeface="+mj-lt"/>
              </a:rPr>
              <a:t>phương</a:t>
            </a:r>
            <a:r>
              <a:rPr lang="en-US" sz="4200" b="1" dirty="0">
                <a:solidFill>
                  <a:srgbClr val="000099"/>
                </a:solidFill>
                <a:effectLst/>
                <a:latin typeface="+mj-lt"/>
              </a:rPr>
              <a:t> </a:t>
            </a:r>
            <a:r>
              <a:rPr lang="en-US" sz="4200" b="1" dirty="0" err="1">
                <a:solidFill>
                  <a:srgbClr val="000099"/>
                </a:solidFill>
                <a:effectLst/>
                <a:latin typeface="+mj-lt"/>
              </a:rPr>
              <a:t>ngàn</a:t>
            </a:r>
            <a:r>
              <a:rPr lang="en-US" sz="4200" b="1" dirty="0">
                <a:solidFill>
                  <a:srgbClr val="000099"/>
                </a:solidFill>
                <a:effectLst/>
                <a:latin typeface="+mj-lt"/>
              </a:rPr>
              <a:t> </a:t>
            </a:r>
            <a:r>
              <a:rPr lang="en-US" sz="4200" b="1" dirty="0" err="1">
                <a:solidFill>
                  <a:srgbClr val="000099"/>
                </a:solidFill>
                <a:effectLst/>
                <a:latin typeface="+mj-lt"/>
              </a:rPr>
              <a:t>năm</a:t>
            </a:r>
            <a:r>
              <a:rPr lang="en-US" sz="4200" b="1" dirty="0">
                <a:solidFill>
                  <a:srgbClr val="000099"/>
                </a:solidFill>
                <a:effectLst/>
                <a:latin typeface="+mj-lt"/>
              </a:rPr>
              <a:t> </a:t>
            </a:r>
            <a:r>
              <a:rPr lang="en-US" sz="4200" b="1" dirty="0" err="1">
                <a:solidFill>
                  <a:srgbClr val="000099"/>
                </a:solidFill>
                <a:effectLst/>
                <a:latin typeface="+mj-lt"/>
              </a:rPr>
              <a:t>thắm</a:t>
            </a:r>
            <a:r>
              <a:rPr lang="en-US" sz="4200" b="1" dirty="0">
                <a:solidFill>
                  <a:srgbClr val="000099"/>
                </a:solidFill>
                <a:effectLst/>
                <a:latin typeface="+mj-lt"/>
              </a:rPr>
              <a:t> </a:t>
            </a:r>
            <a:r>
              <a:rPr lang="en-US" sz="4200" b="1" dirty="0" err="1">
                <a:solidFill>
                  <a:srgbClr val="000099"/>
                </a:solidFill>
                <a:effectLst/>
                <a:latin typeface="+mj-lt"/>
              </a:rPr>
              <a:t>hương</a:t>
            </a:r>
            <a:r>
              <a:rPr lang="en-US" sz="4200" b="1" dirty="0">
                <a:solidFill>
                  <a:srgbClr val="000099"/>
                </a:solidFill>
                <a:effectLst/>
                <a:latin typeface="+mj-lt"/>
              </a:rPr>
              <a:t> </a:t>
            </a:r>
            <a:r>
              <a:rPr lang="en-US" sz="4200" b="1" dirty="0" err="1">
                <a:solidFill>
                  <a:srgbClr val="000099"/>
                </a:solidFill>
                <a:effectLst/>
                <a:latin typeface="+mj-lt"/>
              </a:rPr>
              <a:t>chỉ</a:t>
            </a:r>
            <a:r>
              <a:rPr lang="en-US" sz="4200" b="1" dirty="0">
                <a:solidFill>
                  <a:srgbClr val="000099"/>
                </a:solidFill>
                <a:effectLst/>
                <a:latin typeface="+mj-lt"/>
              </a:rPr>
              <a:t> </a:t>
            </a:r>
            <a:r>
              <a:rPr lang="en-US" sz="4200" b="1" dirty="0" err="1">
                <a:solidFill>
                  <a:srgbClr val="000099"/>
                </a:solidFill>
                <a:effectLst/>
                <a:latin typeface="+mj-lt"/>
              </a:rPr>
              <a:t>có</a:t>
            </a:r>
            <a:r>
              <a:rPr lang="en-US" sz="4200" b="1" dirty="0">
                <a:solidFill>
                  <a:srgbClr val="000099"/>
                </a:solidFill>
                <a:effectLst/>
                <a:latin typeface="+mj-lt"/>
              </a:rPr>
              <a:t> </a:t>
            </a:r>
            <a:r>
              <a:rPr lang="en-US" sz="4200" b="1" dirty="0" err="1">
                <a:solidFill>
                  <a:srgbClr val="000099"/>
                </a:solidFill>
                <a:effectLst/>
                <a:latin typeface="+mj-lt"/>
              </a:rPr>
              <a:t>Ngài</a:t>
            </a:r>
            <a:r>
              <a:rPr lang="en-US" sz="4200" b="1" dirty="0">
                <a:solidFill>
                  <a:srgbClr val="000099"/>
                </a:solidFill>
                <a:effectLst/>
                <a:latin typeface="+mj-lt"/>
              </a:rPr>
              <a:t> </a:t>
            </a:r>
            <a:r>
              <a:rPr lang="en-US" sz="4200" b="1" dirty="0" err="1">
                <a:solidFill>
                  <a:srgbClr val="000099"/>
                </a:solidFill>
                <a:effectLst/>
                <a:latin typeface="+mj-lt"/>
              </a:rPr>
              <a:t>kết</a:t>
            </a:r>
            <a:r>
              <a:rPr lang="en-US" sz="4200" b="1" dirty="0">
                <a:solidFill>
                  <a:srgbClr val="000099"/>
                </a:solidFill>
                <a:effectLst/>
                <a:latin typeface="+mj-lt"/>
              </a:rPr>
              <a:t> </a:t>
            </a:r>
            <a:r>
              <a:rPr lang="en-US" sz="4200" b="1" dirty="0" err="1">
                <a:solidFill>
                  <a:srgbClr val="000099"/>
                </a:solidFill>
                <a:effectLst/>
                <a:latin typeface="+mj-lt"/>
              </a:rPr>
              <a:t>hoa</a:t>
            </a:r>
            <a:r>
              <a:rPr lang="en-US" sz="4200" b="1" dirty="0">
                <a:solidFill>
                  <a:srgbClr val="000099"/>
                </a:solidFill>
                <a:effectLst/>
                <a:latin typeface="+mj-lt"/>
              </a:rPr>
              <a:t> </a:t>
            </a:r>
            <a:r>
              <a:rPr lang="en-US" sz="4200" b="1" dirty="0" err="1">
                <a:solidFill>
                  <a:srgbClr val="000099"/>
                </a:solidFill>
                <a:effectLst/>
                <a:latin typeface="+mj-lt"/>
              </a:rPr>
              <a:t>tình</a:t>
            </a:r>
            <a:r>
              <a:rPr lang="en-US" sz="4200" b="1" dirty="0">
                <a:solidFill>
                  <a:srgbClr val="000099"/>
                </a:solidFill>
                <a:effectLst/>
                <a:latin typeface="+mj-lt"/>
              </a:rPr>
              <a:t> </a:t>
            </a:r>
            <a:r>
              <a:rPr lang="en-US" sz="4200" b="1" dirty="0" err="1">
                <a:solidFill>
                  <a:srgbClr val="000099"/>
                </a:solidFill>
                <a:effectLst/>
                <a:latin typeface="+mj-lt"/>
              </a:rPr>
              <a:t>thương</a:t>
            </a:r>
            <a:r>
              <a:rPr lang="en-US" sz="4200" b="1" dirty="0">
                <a:solidFill>
                  <a:srgbClr val="000099"/>
                </a:solidFill>
                <a:effectLst/>
                <a:latin typeface="+mj-lt"/>
              </a:rPr>
              <a:t>. </a:t>
            </a:r>
            <a:endParaRPr lang="en-US" sz="4200" b="1" u="sng" dirty="0">
              <a:solidFill>
                <a:srgbClr val="000099"/>
              </a:solidFill>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213622988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4656"/>
            <a:ext cx="9144000" cy="5138843"/>
          </a:xfrm>
        </p:spPr>
        <p:txBody>
          <a:bodyPr anchor="ctr">
            <a:noAutofit/>
          </a:bodyPr>
          <a:lstStyle/>
          <a:p>
            <a:pPr marL="0" indent="0" algn="just">
              <a:lnSpc>
                <a:spcPct val="110000"/>
              </a:lnSpc>
              <a:buNone/>
            </a:pPr>
            <a:r>
              <a:rPr lang="en-US" sz="5000" b="1" u="sng" dirty="0">
                <a:solidFill>
                  <a:srgbClr val="FF0000"/>
                </a:solidFill>
                <a:effectLst/>
                <a:latin typeface="+mj-lt"/>
                <a:ea typeface="SimHei" pitchFamily="49" charset="-122"/>
                <a:cs typeface="Times New Roman" pitchFamily="18" charset="0"/>
              </a:rPr>
              <a:t>Tk1:</a:t>
            </a:r>
            <a:r>
              <a:rPr lang="en-US" sz="5000" b="1" dirty="0">
                <a:solidFill>
                  <a:srgbClr val="003399"/>
                </a:solidFill>
                <a:effectLst/>
                <a:latin typeface="+mj-lt"/>
                <a:ea typeface="SimHei" pitchFamily="49" charset="-122"/>
                <a:cs typeface="Times New Roman" pitchFamily="18" charset="0"/>
              </a:rPr>
              <a:t> </a:t>
            </a:r>
            <a:r>
              <a:rPr lang="en-US" sz="5000" b="1" dirty="0" err="1">
                <a:solidFill>
                  <a:srgbClr val="000099"/>
                </a:solidFill>
                <a:effectLst/>
                <a:latin typeface="+mj-lt"/>
                <a:ea typeface="SimHei" pitchFamily="49" charset="-122"/>
                <a:cs typeface="Times New Roman" panose="02020603050405020304" pitchFamily="18" charset="0"/>
              </a:rPr>
              <a:t>Mẹ</a:t>
            </a:r>
            <a:r>
              <a:rPr lang="en-US" sz="5000" b="1" dirty="0">
                <a:solidFill>
                  <a:srgbClr val="000099"/>
                </a:solidFill>
                <a:effectLst/>
                <a:latin typeface="+mj-lt"/>
                <a:ea typeface="SimHei" pitchFamily="49" charset="-122"/>
                <a:cs typeface="Times New Roman" panose="02020603050405020304" pitchFamily="18" charset="0"/>
              </a:rPr>
              <a:t> </a:t>
            </a:r>
            <a:r>
              <a:rPr lang="en-US" sz="5000" b="1" dirty="0" err="1">
                <a:solidFill>
                  <a:srgbClr val="000099"/>
                </a:solidFill>
                <a:effectLst/>
                <a:latin typeface="+mj-lt"/>
                <a:ea typeface="SimHei" pitchFamily="49" charset="-122"/>
                <a:cs typeface="Times New Roman" panose="02020603050405020304" pitchFamily="18" charset="0"/>
              </a:rPr>
              <a:t>ơi</a:t>
            </a:r>
            <a:r>
              <a:rPr lang="en-US" sz="5000" b="1" dirty="0">
                <a:solidFill>
                  <a:srgbClr val="000099"/>
                </a:solidFill>
                <a:effectLst/>
                <a:latin typeface="+mj-lt"/>
                <a:ea typeface="SimHei" pitchFamily="49" charset="-122"/>
                <a:cs typeface="Times New Roman" panose="02020603050405020304" pitchFamily="18" charset="0"/>
              </a:rPr>
              <a:t>! </a:t>
            </a:r>
            <a:r>
              <a:rPr lang="en-US" sz="5000" b="1" dirty="0" err="1">
                <a:solidFill>
                  <a:srgbClr val="000099"/>
                </a:solidFill>
                <a:effectLst/>
                <a:latin typeface="+mj-lt"/>
                <a:ea typeface="SimHei" pitchFamily="49" charset="-122"/>
                <a:cs typeface="Times New Roman" panose="02020603050405020304" pitchFamily="18" charset="0"/>
              </a:rPr>
              <a:t>Xin</a:t>
            </a:r>
            <a:r>
              <a:rPr lang="en-US" sz="5000" b="1" dirty="0">
                <a:solidFill>
                  <a:srgbClr val="000099"/>
                </a:solidFill>
                <a:effectLst/>
                <a:latin typeface="+mj-lt"/>
                <a:ea typeface="SimHei" pitchFamily="49" charset="-122"/>
                <a:cs typeface="Times New Roman" panose="02020603050405020304" pitchFamily="18" charset="0"/>
              </a:rPr>
              <a:t> </a:t>
            </a:r>
            <a:r>
              <a:rPr lang="en-US" sz="5000" b="1" dirty="0" err="1">
                <a:solidFill>
                  <a:srgbClr val="000099"/>
                </a:solidFill>
                <a:effectLst/>
                <a:latin typeface="+mj-lt"/>
                <a:ea typeface="SimHei" pitchFamily="49" charset="-122"/>
                <a:cs typeface="Times New Roman" panose="02020603050405020304" pitchFamily="18" charset="0"/>
              </a:rPr>
              <a:t>cho</a:t>
            </a:r>
            <a:r>
              <a:rPr lang="en-US" sz="5000" b="1" dirty="0">
                <a:solidFill>
                  <a:srgbClr val="000099"/>
                </a:solidFill>
                <a:effectLst/>
                <a:latin typeface="+mj-lt"/>
                <a:ea typeface="SimHei" pitchFamily="49" charset="-122"/>
                <a:cs typeface="Times New Roman" panose="02020603050405020304" pitchFamily="18" charset="0"/>
              </a:rPr>
              <a:t> </a:t>
            </a:r>
            <a:r>
              <a:rPr lang="en-US" sz="5000" b="1" dirty="0" err="1">
                <a:solidFill>
                  <a:srgbClr val="000099"/>
                </a:solidFill>
                <a:effectLst/>
                <a:latin typeface="+mj-lt"/>
                <a:ea typeface="SimHei" pitchFamily="49" charset="-122"/>
                <a:cs typeface="Times New Roman" panose="02020603050405020304" pitchFamily="18" charset="0"/>
              </a:rPr>
              <a:t>đôi</a:t>
            </a:r>
            <a:r>
              <a:rPr lang="en-US" sz="5000" b="1" dirty="0">
                <a:solidFill>
                  <a:srgbClr val="000099"/>
                </a:solidFill>
                <a:effectLst/>
                <a:latin typeface="+mj-lt"/>
                <a:ea typeface="SimHei" pitchFamily="49" charset="-122"/>
                <a:cs typeface="Times New Roman" panose="02020603050405020304" pitchFamily="18" charset="0"/>
              </a:rPr>
              <a:t> </a:t>
            </a:r>
            <a:r>
              <a:rPr lang="en-US" sz="5000" b="1" dirty="0" err="1">
                <a:solidFill>
                  <a:srgbClr val="000099"/>
                </a:solidFill>
                <a:effectLst/>
                <a:latin typeface="+mj-lt"/>
                <a:ea typeface="SimHei" pitchFamily="49" charset="-122"/>
                <a:cs typeface="Times New Roman" panose="02020603050405020304" pitchFamily="18" charset="0"/>
              </a:rPr>
              <a:t>bạn</a:t>
            </a:r>
            <a:r>
              <a:rPr lang="en-US" sz="5000" b="1" dirty="0">
                <a:solidFill>
                  <a:srgbClr val="000099"/>
                </a:solidFill>
                <a:effectLst/>
                <a:latin typeface="+mj-lt"/>
                <a:ea typeface="SimHei" pitchFamily="49" charset="-122"/>
                <a:cs typeface="Times New Roman" panose="02020603050405020304" pitchFamily="18" charset="0"/>
              </a:rPr>
              <a:t> </a:t>
            </a:r>
            <a:r>
              <a:rPr lang="en-US" sz="5000" b="1" dirty="0" err="1">
                <a:solidFill>
                  <a:srgbClr val="000099"/>
                </a:solidFill>
                <a:effectLst/>
                <a:latin typeface="+mj-lt"/>
                <a:ea typeface="SimHei" pitchFamily="49" charset="-122"/>
                <a:cs typeface="Times New Roman" panose="02020603050405020304" pitchFamily="18" charset="0"/>
              </a:rPr>
              <a:t>suốt</a:t>
            </a:r>
            <a:r>
              <a:rPr lang="en-US" sz="5000" b="1" dirty="0">
                <a:solidFill>
                  <a:srgbClr val="000099"/>
                </a:solidFill>
                <a:effectLst/>
                <a:latin typeface="+mj-lt"/>
                <a:ea typeface="SimHei" pitchFamily="49" charset="-122"/>
                <a:cs typeface="Times New Roman" panose="02020603050405020304" pitchFamily="18" charset="0"/>
              </a:rPr>
              <a:t> </a:t>
            </a:r>
            <a:r>
              <a:rPr lang="en-US" sz="5000" b="1" dirty="0" err="1">
                <a:solidFill>
                  <a:srgbClr val="000099"/>
                </a:solidFill>
                <a:effectLst/>
                <a:latin typeface="+mj-lt"/>
                <a:ea typeface="SimHei" pitchFamily="49" charset="-122"/>
                <a:cs typeface="Times New Roman" panose="02020603050405020304" pitchFamily="18" charset="0"/>
              </a:rPr>
              <a:t>đời</a:t>
            </a:r>
            <a:r>
              <a:rPr lang="en-US" sz="5000" b="1" dirty="0">
                <a:solidFill>
                  <a:srgbClr val="000099"/>
                </a:solidFill>
                <a:effectLst/>
                <a:latin typeface="+mj-lt"/>
                <a:ea typeface="SimHei" pitchFamily="49" charset="-122"/>
                <a:cs typeface="Times New Roman" panose="02020603050405020304" pitchFamily="18" charset="0"/>
              </a:rPr>
              <a:t> </a:t>
            </a:r>
            <a:r>
              <a:rPr lang="en-US" sz="5000" b="1" dirty="0" err="1">
                <a:solidFill>
                  <a:srgbClr val="000099"/>
                </a:solidFill>
                <a:effectLst/>
                <a:latin typeface="+mj-lt"/>
                <a:ea typeface="SimHei" pitchFamily="49" charset="-122"/>
                <a:cs typeface="Times New Roman" panose="02020603050405020304" pitchFamily="18" charset="0"/>
              </a:rPr>
              <a:t>thủy</a:t>
            </a:r>
            <a:r>
              <a:rPr lang="en-US" sz="5000" b="1" dirty="0">
                <a:solidFill>
                  <a:srgbClr val="000099"/>
                </a:solidFill>
                <a:effectLst/>
                <a:latin typeface="+mj-lt"/>
                <a:ea typeface="SimHei" pitchFamily="49" charset="-122"/>
                <a:cs typeface="Times New Roman" panose="02020603050405020304" pitchFamily="18" charset="0"/>
              </a:rPr>
              <a:t> </a:t>
            </a:r>
            <a:r>
              <a:rPr lang="en-US" sz="5000" b="1" dirty="0" err="1">
                <a:solidFill>
                  <a:srgbClr val="000099"/>
                </a:solidFill>
                <a:effectLst/>
                <a:latin typeface="+mj-lt"/>
                <a:ea typeface="SimHei" pitchFamily="49" charset="-122"/>
                <a:cs typeface="Times New Roman" panose="02020603050405020304" pitchFamily="18" charset="0"/>
              </a:rPr>
              <a:t>chung</a:t>
            </a:r>
            <a:r>
              <a:rPr lang="en-US" sz="5000" b="1" dirty="0">
                <a:solidFill>
                  <a:srgbClr val="000099"/>
                </a:solidFill>
                <a:effectLst/>
                <a:latin typeface="+mj-lt"/>
                <a:ea typeface="SimHei" pitchFamily="49" charset="-122"/>
                <a:cs typeface="Times New Roman" panose="02020603050405020304" pitchFamily="18" charset="0"/>
              </a:rPr>
              <a:t>. </a:t>
            </a:r>
            <a:r>
              <a:rPr lang="en-US" sz="5000" b="1" dirty="0" err="1">
                <a:solidFill>
                  <a:srgbClr val="000099"/>
                </a:solidFill>
                <a:effectLst/>
                <a:latin typeface="+mj-lt"/>
                <a:ea typeface="SimHei" pitchFamily="49" charset="-122"/>
                <a:cs typeface="Times New Roman" panose="02020603050405020304" pitchFamily="18" charset="0"/>
              </a:rPr>
              <a:t>Mẹ</a:t>
            </a:r>
            <a:r>
              <a:rPr lang="en-US" sz="5000" b="1" dirty="0">
                <a:solidFill>
                  <a:srgbClr val="000099"/>
                </a:solidFill>
                <a:effectLst/>
                <a:latin typeface="+mj-lt"/>
                <a:ea typeface="SimHei" pitchFamily="49" charset="-122"/>
                <a:cs typeface="Times New Roman" panose="02020603050405020304" pitchFamily="18" charset="0"/>
              </a:rPr>
              <a:t> </a:t>
            </a:r>
            <a:r>
              <a:rPr lang="en-US" sz="5000" b="1" dirty="0" err="1">
                <a:solidFill>
                  <a:srgbClr val="000099"/>
                </a:solidFill>
                <a:effectLst/>
                <a:latin typeface="+mj-lt"/>
                <a:ea typeface="SimHei" pitchFamily="49" charset="-122"/>
                <a:cs typeface="Times New Roman" panose="02020603050405020304" pitchFamily="18" charset="0"/>
              </a:rPr>
              <a:t>ơi</a:t>
            </a:r>
            <a:r>
              <a:rPr lang="en-US" sz="5000" b="1" dirty="0">
                <a:solidFill>
                  <a:srgbClr val="000099"/>
                </a:solidFill>
                <a:effectLst/>
                <a:latin typeface="+mj-lt"/>
                <a:ea typeface="SimHei" pitchFamily="49" charset="-122"/>
                <a:cs typeface="Times New Roman" panose="02020603050405020304" pitchFamily="18" charset="0"/>
              </a:rPr>
              <a:t>! </a:t>
            </a:r>
            <a:r>
              <a:rPr lang="en-US" sz="5000" b="1" dirty="0" err="1">
                <a:solidFill>
                  <a:srgbClr val="000099"/>
                </a:solidFill>
                <a:effectLst/>
                <a:latin typeface="+mj-lt"/>
                <a:ea typeface="SimHei" pitchFamily="49" charset="-122"/>
                <a:cs typeface="Times New Roman" panose="02020603050405020304" pitchFamily="18" charset="0"/>
              </a:rPr>
              <a:t>Xin</a:t>
            </a:r>
            <a:r>
              <a:rPr lang="en-US" sz="5000" b="1" dirty="0">
                <a:solidFill>
                  <a:srgbClr val="000099"/>
                </a:solidFill>
                <a:effectLst/>
                <a:latin typeface="+mj-lt"/>
                <a:ea typeface="SimHei" pitchFamily="49" charset="-122"/>
                <a:cs typeface="Times New Roman" panose="02020603050405020304" pitchFamily="18" charset="0"/>
              </a:rPr>
              <a:t> </a:t>
            </a:r>
            <a:r>
              <a:rPr lang="en-US" sz="5000" b="1" dirty="0" err="1">
                <a:solidFill>
                  <a:srgbClr val="000099"/>
                </a:solidFill>
                <a:effectLst/>
                <a:latin typeface="+mj-lt"/>
                <a:ea typeface="SimHei" pitchFamily="49" charset="-122"/>
                <a:cs typeface="Times New Roman" panose="02020603050405020304" pitchFamily="18" charset="0"/>
              </a:rPr>
              <a:t>cho</a:t>
            </a:r>
            <a:r>
              <a:rPr lang="en-US" sz="5000" b="1" dirty="0">
                <a:solidFill>
                  <a:srgbClr val="000099"/>
                </a:solidFill>
                <a:effectLst/>
                <a:latin typeface="+mj-lt"/>
                <a:ea typeface="SimHei" pitchFamily="49" charset="-122"/>
                <a:cs typeface="Times New Roman" panose="02020603050405020304" pitchFamily="18" charset="0"/>
              </a:rPr>
              <a:t> </a:t>
            </a:r>
            <a:r>
              <a:rPr lang="en-US" sz="5000" b="1" dirty="0" err="1">
                <a:solidFill>
                  <a:srgbClr val="000099"/>
                </a:solidFill>
                <a:effectLst/>
                <a:latin typeface="+mj-lt"/>
                <a:ea typeface="SimHei" pitchFamily="49" charset="-122"/>
                <a:cs typeface="Times New Roman" panose="02020603050405020304" pitchFamily="18" charset="0"/>
              </a:rPr>
              <a:t>đôi</a:t>
            </a:r>
            <a:r>
              <a:rPr lang="en-US" sz="5000" b="1" dirty="0">
                <a:solidFill>
                  <a:srgbClr val="000099"/>
                </a:solidFill>
                <a:effectLst/>
                <a:latin typeface="+mj-lt"/>
                <a:ea typeface="SimHei" pitchFamily="49" charset="-122"/>
                <a:cs typeface="Times New Roman" panose="02020603050405020304" pitchFamily="18" charset="0"/>
              </a:rPr>
              <a:t> </a:t>
            </a:r>
            <a:r>
              <a:rPr lang="en-US" sz="5000" b="1" dirty="0" err="1">
                <a:solidFill>
                  <a:srgbClr val="000099"/>
                </a:solidFill>
                <a:effectLst/>
                <a:latin typeface="+mj-lt"/>
                <a:ea typeface="SimHei" pitchFamily="49" charset="-122"/>
                <a:cs typeface="Times New Roman" panose="02020603050405020304" pitchFamily="18" charset="0"/>
              </a:rPr>
              <a:t>bạn</a:t>
            </a:r>
            <a:r>
              <a:rPr lang="en-US" sz="5000" b="1" dirty="0">
                <a:solidFill>
                  <a:srgbClr val="000099"/>
                </a:solidFill>
                <a:effectLst/>
                <a:latin typeface="+mj-lt"/>
                <a:ea typeface="SimHei" pitchFamily="49" charset="-122"/>
                <a:cs typeface="Times New Roman" panose="02020603050405020304" pitchFamily="18" charset="0"/>
              </a:rPr>
              <a:t> </a:t>
            </a:r>
            <a:r>
              <a:rPr lang="en-US" sz="5000" b="1" dirty="0" err="1">
                <a:solidFill>
                  <a:srgbClr val="000099"/>
                </a:solidFill>
                <a:effectLst/>
                <a:latin typeface="+mj-lt"/>
                <a:ea typeface="SimHei" pitchFamily="49" charset="-122"/>
                <a:cs typeface="Times New Roman" panose="02020603050405020304" pitchFamily="18" charset="0"/>
              </a:rPr>
              <a:t>gắn</a:t>
            </a:r>
            <a:r>
              <a:rPr lang="en-US" sz="5000" b="1" dirty="0">
                <a:solidFill>
                  <a:srgbClr val="000099"/>
                </a:solidFill>
                <a:effectLst/>
                <a:latin typeface="+mj-lt"/>
                <a:ea typeface="SimHei" pitchFamily="49" charset="-122"/>
                <a:cs typeface="Times New Roman" panose="02020603050405020304" pitchFamily="18" charset="0"/>
              </a:rPr>
              <a:t> </a:t>
            </a:r>
            <a:r>
              <a:rPr lang="en-US" sz="5000" b="1" dirty="0" err="1">
                <a:solidFill>
                  <a:srgbClr val="000099"/>
                </a:solidFill>
                <a:effectLst/>
                <a:latin typeface="+mj-lt"/>
                <a:ea typeface="SimHei" pitchFamily="49" charset="-122"/>
                <a:cs typeface="Times New Roman" panose="02020603050405020304" pitchFamily="18" charset="0"/>
              </a:rPr>
              <a:t>bó</a:t>
            </a:r>
            <a:r>
              <a:rPr lang="en-US" sz="5000" b="1" dirty="0">
                <a:solidFill>
                  <a:srgbClr val="000099"/>
                </a:solidFill>
                <a:effectLst/>
                <a:latin typeface="+mj-lt"/>
                <a:ea typeface="SimHei" pitchFamily="49" charset="-122"/>
                <a:cs typeface="Times New Roman" panose="02020603050405020304" pitchFamily="18" charset="0"/>
              </a:rPr>
              <a:t> </a:t>
            </a:r>
            <a:r>
              <a:rPr lang="en-US" sz="5000" b="1" dirty="0" err="1">
                <a:solidFill>
                  <a:srgbClr val="000099"/>
                </a:solidFill>
                <a:effectLst/>
                <a:latin typeface="+mj-lt"/>
                <a:ea typeface="SimHei" pitchFamily="49" charset="-122"/>
                <a:cs typeface="Times New Roman" panose="02020603050405020304" pitchFamily="18" charset="0"/>
              </a:rPr>
              <a:t>yêu</a:t>
            </a:r>
            <a:r>
              <a:rPr lang="en-US" sz="5000" b="1" dirty="0">
                <a:solidFill>
                  <a:srgbClr val="000099"/>
                </a:solidFill>
                <a:effectLst/>
                <a:latin typeface="+mj-lt"/>
                <a:ea typeface="SimHei" pitchFamily="49" charset="-122"/>
                <a:cs typeface="Times New Roman" panose="02020603050405020304" pitchFamily="18" charset="0"/>
              </a:rPr>
              <a:t> </a:t>
            </a:r>
            <a:r>
              <a:rPr lang="en-US" sz="5000" b="1" dirty="0" err="1">
                <a:solidFill>
                  <a:srgbClr val="000099"/>
                </a:solidFill>
                <a:effectLst/>
                <a:latin typeface="+mj-lt"/>
                <a:ea typeface="SimHei" pitchFamily="49" charset="-122"/>
                <a:cs typeface="Times New Roman" panose="02020603050405020304" pitchFamily="18" charset="0"/>
              </a:rPr>
              <a:t>thương</a:t>
            </a:r>
            <a:r>
              <a:rPr lang="en-US" sz="5000" b="1" dirty="0">
                <a:solidFill>
                  <a:srgbClr val="000099"/>
                </a:solidFill>
                <a:effectLst/>
                <a:latin typeface="+mj-lt"/>
                <a:ea typeface="SimHei" pitchFamily="49" charset="-122"/>
                <a:cs typeface="Times New Roman" panose="02020603050405020304" pitchFamily="18" charset="0"/>
              </a:rPr>
              <a:t>. </a:t>
            </a:r>
            <a:r>
              <a:rPr lang="en-US" sz="5000" b="1" dirty="0" err="1">
                <a:solidFill>
                  <a:srgbClr val="000099"/>
                </a:solidFill>
                <a:effectLst/>
                <a:latin typeface="+mj-lt"/>
                <a:ea typeface="SimHei" pitchFamily="49" charset="-122"/>
                <a:cs typeface="Times New Roman" panose="02020603050405020304" pitchFamily="18" charset="0"/>
              </a:rPr>
              <a:t>Dìu</a:t>
            </a:r>
            <a:r>
              <a:rPr lang="en-US" sz="5000" b="1" dirty="0">
                <a:solidFill>
                  <a:srgbClr val="000099"/>
                </a:solidFill>
                <a:effectLst/>
                <a:latin typeface="+mj-lt"/>
                <a:ea typeface="SimHei" pitchFamily="49" charset="-122"/>
                <a:cs typeface="Times New Roman" panose="02020603050405020304" pitchFamily="18" charset="0"/>
              </a:rPr>
              <a:t> </a:t>
            </a:r>
            <a:r>
              <a:rPr lang="en-US" sz="5000" b="1" dirty="0" err="1">
                <a:solidFill>
                  <a:srgbClr val="000099"/>
                </a:solidFill>
                <a:effectLst/>
                <a:latin typeface="+mj-lt"/>
                <a:ea typeface="SimHei" pitchFamily="49" charset="-122"/>
                <a:cs typeface="Times New Roman" panose="02020603050405020304" pitchFamily="18" charset="0"/>
              </a:rPr>
              <a:t>nhau</a:t>
            </a:r>
            <a:r>
              <a:rPr lang="en-US" sz="5000" b="1" dirty="0">
                <a:solidFill>
                  <a:srgbClr val="000099"/>
                </a:solidFill>
                <a:effectLst/>
                <a:latin typeface="+mj-lt"/>
                <a:ea typeface="SimHei" pitchFamily="49" charset="-122"/>
                <a:cs typeface="Times New Roman" panose="02020603050405020304" pitchFamily="18" charset="0"/>
              </a:rPr>
              <a:t> </a:t>
            </a:r>
            <a:r>
              <a:rPr lang="en-US" sz="5000" b="1" dirty="0" err="1">
                <a:solidFill>
                  <a:srgbClr val="000099"/>
                </a:solidFill>
                <a:effectLst/>
                <a:latin typeface="+mj-lt"/>
                <a:ea typeface="SimHei" pitchFamily="49" charset="-122"/>
                <a:cs typeface="Times New Roman" panose="02020603050405020304" pitchFamily="18" charset="0"/>
              </a:rPr>
              <a:t>đi</a:t>
            </a:r>
            <a:r>
              <a:rPr lang="en-US" sz="5000" b="1" dirty="0">
                <a:solidFill>
                  <a:srgbClr val="000099"/>
                </a:solidFill>
                <a:effectLst/>
                <a:latin typeface="+mj-lt"/>
                <a:ea typeface="SimHei" pitchFamily="49" charset="-122"/>
                <a:cs typeface="Times New Roman" panose="02020603050405020304" pitchFamily="18" charset="0"/>
              </a:rPr>
              <a:t> </a:t>
            </a:r>
            <a:r>
              <a:rPr lang="en-US" sz="5000" b="1" dirty="0" err="1">
                <a:solidFill>
                  <a:srgbClr val="000099"/>
                </a:solidFill>
                <a:effectLst/>
                <a:latin typeface="+mj-lt"/>
                <a:ea typeface="SimHei" pitchFamily="49" charset="-122"/>
                <a:cs typeface="Times New Roman" panose="02020603050405020304" pitchFamily="18" charset="0"/>
              </a:rPr>
              <a:t>trong</a:t>
            </a:r>
            <a:r>
              <a:rPr lang="en-US" sz="5000" b="1" dirty="0">
                <a:solidFill>
                  <a:srgbClr val="000099"/>
                </a:solidFill>
                <a:effectLst/>
                <a:latin typeface="+mj-lt"/>
                <a:ea typeface="SimHei" pitchFamily="49" charset="-122"/>
                <a:cs typeface="Times New Roman" panose="02020603050405020304" pitchFamily="18" charset="0"/>
              </a:rPr>
              <a:t> </a:t>
            </a:r>
            <a:r>
              <a:rPr lang="en-US" sz="5000" b="1" dirty="0" err="1">
                <a:solidFill>
                  <a:srgbClr val="000099"/>
                </a:solidFill>
                <a:effectLst/>
                <a:latin typeface="+mj-lt"/>
                <a:ea typeface="SimHei" pitchFamily="49" charset="-122"/>
                <a:cs typeface="Times New Roman" panose="02020603050405020304" pitchFamily="18" charset="0"/>
              </a:rPr>
              <a:t>cuộc</a:t>
            </a:r>
            <a:r>
              <a:rPr lang="en-US" sz="5000" b="1" dirty="0">
                <a:solidFill>
                  <a:srgbClr val="000099"/>
                </a:solidFill>
                <a:effectLst/>
                <a:latin typeface="+mj-lt"/>
                <a:ea typeface="SimHei" pitchFamily="49" charset="-122"/>
                <a:cs typeface="Times New Roman" panose="02020603050405020304" pitchFamily="18" charset="0"/>
              </a:rPr>
              <a:t> </a:t>
            </a:r>
            <a:r>
              <a:rPr lang="en-US" sz="5000" b="1" dirty="0" err="1">
                <a:solidFill>
                  <a:srgbClr val="000099"/>
                </a:solidFill>
                <a:effectLst/>
                <a:latin typeface="+mj-lt"/>
                <a:ea typeface="SimHei" pitchFamily="49" charset="-122"/>
                <a:cs typeface="Times New Roman" panose="02020603050405020304" pitchFamily="18" charset="0"/>
              </a:rPr>
              <a:t>đời</a:t>
            </a:r>
            <a:r>
              <a:rPr lang="en-US" sz="5000" b="1" dirty="0">
                <a:solidFill>
                  <a:srgbClr val="000099"/>
                </a:solidFill>
                <a:effectLst/>
                <a:latin typeface="+mj-lt"/>
                <a:ea typeface="SimHei" pitchFamily="49" charset="-122"/>
                <a:cs typeface="Times New Roman" panose="02020603050405020304" pitchFamily="18" charset="0"/>
              </a:rPr>
              <a:t> </a:t>
            </a:r>
            <a:r>
              <a:rPr lang="en-US" sz="5000" b="1" dirty="0" err="1">
                <a:solidFill>
                  <a:srgbClr val="000099"/>
                </a:solidFill>
                <a:effectLst/>
                <a:latin typeface="+mj-lt"/>
                <a:ea typeface="SimHei" pitchFamily="49" charset="-122"/>
                <a:cs typeface="Times New Roman" panose="02020603050405020304" pitchFamily="18" charset="0"/>
              </a:rPr>
              <a:t>lúc</a:t>
            </a:r>
            <a:r>
              <a:rPr lang="en-US" sz="5000" b="1" dirty="0">
                <a:solidFill>
                  <a:srgbClr val="000099"/>
                </a:solidFill>
                <a:effectLst/>
                <a:latin typeface="+mj-lt"/>
                <a:ea typeface="SimHei" pitchFamily="49" charset="-122"/>
                <a:cs typeface="Times New Roman" panose="02020603050405020304" pitchFamily="18" charset="0"/>
              </a:rPr>
              <a:t> </a:t>
            </a:r>
            <a:r>
              <a:rPr lang="en-US" sz="5000" b="1" dirty="0" err="1">
                <a:solidFill>
                  <a:srgbClr val="000099"/>
                </a:solidFill>
                <a:effectLst/>
                <a:latin typeface="+mj-lt"/>
                <a:ea typeface="SimHei" pitchFamily="49" charset="-122"/>
                <a:cs typeface="Times New Roman" panose="02020603050405020304" pitchFamily="18" charset="0"/>
              </a:rPr>
              <a:t>buồn</a:t>
            </a:r>
            <a:r>
              <a:rPr lang="en-US" sz="5000" b="1" dirty="0">
                <a:solidFill>
                  <a:srgbClr val="000099"/>
                </a:solidFill>
                <a:effectLst/>
                <a:latin typeface="+mj-lt"/>
                <a:ea typeface="SimHei" pitchFamily="49" charset="-122"/>
                <a:cs typeface="Times New Roman" panose="02020603050405020304" pitchFamily="18" charset="0"/>
              </a:rPr>
              <a:t> </a:t>
            </a:r>
            <a:r>
              <a:rPr lang="en-US" sz="5000" b="1" dirty="0" err="1">
                <a:solidFill>
                  <a:srgbClr val="000099"/>
                </a:solidFill>
                <a:effectLst/>
                <a:latin typeface="+mj-lt"/>
                <a:ea typeface="SimHei" pitchFamily="49" charset="-122"/>
                <a:cs typeface="Times New Roman" panose="02020603050405020304" pitchFamily="18" charset="0"/>
              </a:rPr>
              <a:t>lúc</a:t>
            </a:r>
            <a:r>
              <a:rPr lang="en-US" sz="5000" b="1" dirty="0">
                <a:solidFill>
                  <a:srgbClr val="000099"/>
                </a:solidFill>
                <a:effectLst/>
                <a:latin typeface="+mj-lt"/>
                <a:ea typeface="SimHei" pitchFamily="49" charset="-122"/>
                <a:cs typeface="Times New Roman" panose="02020603050405020304" pitchFamily="18" charset="0"/>
              </a:rPr>
              <a:t> </a:t>
            </a:r>
            <a:r>
              <a:rPr lang="en-US" sz="5000" b="1" dirty="0" err="1">
                <a:solidFill>
                  <a:srgbClr val="000099"/>
                </a:solidFill>
                <a:effectLst/>
                <a:latin typeface="+mj-lt"/>
                <a:ea typeface="SimHei" pitchFamily="49" charset="-122"/>
                <a:cs typeface="Times New Roman" panose="02020603050405020304" pitchFamily="18" charset="0"/>
              </a:rPr>
              <a:t>vui</a:t>
            </a:r>
            <a:r>
              <a:rPr lang="en-US" sz="5000" b="1" dirty="0">
                <a:solidFill>
                  <a:srgbClr val="000099"/>
                </a:solidFill>
                <a:effectLst/>
                <a:latin typeface="+mj-lt"/>
                <a:ea typeface="SimHei" pitchFamily="49" charset="-122"/>
                <a:cs typeface="Times New Roman" panose="02020603050405020304" pitchFamily="18" charset="0"/>
              </a:rPr>
              <a:t>. </a:t>
            </a:r>
            <a:r>
              <a:rPr lang="en-US" sz="5000" b="1" dirty="0" err="1">
                <a:solidFill>
                  <a:srgbClr val="000099"/>
                </a:solidFill>
                <a:effectLst/>
                <a:latin typeface="+mj-lt"/>
                <a:ea typeface="SimHei" pitchFamily="49" charset="-122"/>
                <a:cs typeface="Times New Roman" panose="02020603050405020304" pitchFamily="18" charset="0"/>
              </a:rPr>
              <a:t>Để</a:t>
            </a:r>
            <a:r>
              <a:rPr lang="en-US" sz="5000" b="1" dirty="0">
                <a:solidFill>
                  <a:srgbClr val="000099"/>
                </a:solidFill>
                <a:effectLst/>
                <a:latin typeface="+mj-lt"/>
                <a:ea typeface="SimHei" pitchFamily="49" charset="-122"/>
                <a:cs typeface="Times New Roman" panose="02020603050405020304" pitchFamily="18" charset="0"/>
              </a:rPr>
              <a:t> </a:t>
            </a:r>
            <a:r>
              <a:rPr lang="en-US" sz="5000" b="1" dirty="0" err="1">
                <a:solidFill>
                  <a:srgbClr val="000099"/>
                </a:solidFill>
                <a:effectLst/>
                <a:latin typeface="+mj-lt"/>
                <a:ea typeface="SimHei" pitchFamily="49" charset="-122"/>
                <a:cs typeface="Times New Roman" panose="02020603050405020304" pitchFamily="18" charset="0"/>
              </a:rPr>
              <a:t>nên</a:t>
            </a:r>
            <a:r>
              <a:rPr lang="en-US" sz="5000" b="1" dirty="0">
                <a:solidFill>
                  <a:srgbClr val="000099"/>
                </a:solidFill>
                <a:effectLst/>
                <a:latin typeface="+mj-lt"/>
                <a:ea typeface="SimHei" pitchFamily="49" charset="-122"/>
                <a:cs typeface="Times New Roman" panose="02020603050405020304" pitchFamily="18" charset="0"/>
              </a:rPr>
              <a:t> </a:t>
            </a:r>
            <a:r>
              <a:rPr lang="en-US" sz="5000" b="1" dirty="0" err="1">
                <a:solidFill>
                  <a:srgbClr val="000099"/>
                </a:solidFill>
                <a:effectLst/>
                <a:latin typeface="+mj-lt"/>
                <a:ea typeface="SimHei" pitchFamily="49" charset="-122"/>
                <a:cs typeface="Times New Roman" panose="02020603050405020304" pitchFamily="18" charset="0"/>
              </a:rPr>
              <a:t>mái</a:t>
            </a:r>
            <a:r>
              <a:rPr lang="en-US" sz="5000" b="1" dirty="0">
                <a:solidFill>
                  <a:srgbClr val="000099"/>
                </a:solidFill>
                <a:effectLst/>
                <a:latin typeface="+mj-lt"/>
                <a:ea typeface="SimHei" pitchFamily="49" charset="-122"/>
                <a:cs typeface="Times New Roman" panose="02020603050405020304" pitchFamily="18" charset="0"/>
              </a:rPr>
              <a:t> </a:t>
            </a:r>
            <a:r>
              <a:rPr lang="en-US" sz="5000" b="1" dirty="0" err="1">
                <a:solidFill>
                  <a:srgbClr val="000099"/>
                </a:solidFill>
                <a:effectLst/>
                <a:latin typeface="+mj-lt"/>
                <a:ea typeface="SimHei" pitchFamily="49" charset="-122"/>
                <a:cs typeface="Times New Roman" panose="02020603050405020304" pitchFamily="18" charset="0"/>
              </a:rPr>
              <a:t>ấm</a:t>
            </a:r>
            <a:r>
              <a:rPr lang="en-US" sz="5000" b="1" dirty="0">
                <a:solidFill>
                  <a:srgbClr val="000099"/>
                </a:solidFill>
                <a:effectLst/>
                <a:latin typeface="+mj-lt"/>
                <a:ea typeface="SimHei" pitchFamily="49" charset="-122"/>
                <a:cs typeface="Times New Roman" panose="02020603050405020304" pitchFamily="18" charset="0"/>
              </a:rPr>
              <a:t> </a:t>
            </a:r>
            <a:r>
              <a:rPr lang="en-US" sz="5000" b="1" dirty="0" err="1">
                <a:solidFill>
                  <a:srgbClr val="000099"/>
                </a:solidFill>
                <a:effectLst/>
                <a:latin typeface="+mj-lt"/>
                <a:ea typeface="SimHei" pitchFamily="49" charset="-122"/>
                <a:cs typeface="Times New Roman" panose="02020603050405020304" pitchFamily="18" charset="0"/>
              </a:rPr>
              <a:t>gia</a:t>
            </a:r>
            <a:r>
              <a:rPr lang="en-US" sz="5000" b="1" dirty="0">
                <a:solidFill>
                  <a:srgbClr val="000099"/>
                </a:solidFill>
                <a:effectLst/>
                <a:latin typeface="+mj-lt"/>
                <a:ea typeface="SimHei" pitchFamily="49" charset="-122"/>
                <a:cs typeface="Times New Roman" panose="02020603050405020304" pitchFamily="18" charset="0"/>
              </a:rPr>
              <a:t> </a:t>
            </a:r>
            <a:r>
              <a:rPr lang="en-US" sz="5000" b="1" dirty="0" err="1">
                <a:solidFill>
                  <a:srgbClr val="000099"/>
                </a:solidFill>
                <a:effectLst/>
                <a:latin typeface="+mj-lt"/>
                <a:ea typeface="SimHei" pitchFamily="49" charset="-122"/>
                <a:cs typeface="Times New Roman" panose="02020603050405020304" pitchFamily="18" charset="0"/>
              </a:rPr>
              <a:t>đình</a:t>
            </a:r>
            <a:r>
              <a:rPr lang="en-US" sz="5000" b="1" dirty="0">
                <a:solidFill>
                  <a:srgbClr val="000099"/>
                </a:solidFill>
                <a:effectLst/>
                <a:latin typeface="+mj-lt"/>
                <a:ea typeface="SimHei" pitchFamily="49" charset="-122"/>
                <a:cs typeface="Times New Roman" panose="02020603050405020304" pitchFamily="18" charset="0"/>
              </a:rPr>
              <a:t> </a:t>
            </a:r>
            <a:r>
              <a:rPr lang="en-US" sz="5000" b="1" dirty="0" err="1">
                <a:solidFill>
                  <a:srgbClr val="000099"/>
                </a:solidFill>
                <a:effectLst/>
                <a:latin typeface="+mj-lt"/>
                <a:ea typeface="SimHei" pitchFamily="49" charset="-122"/>
                <a:cs typeface="Times New Roman" panose="02020603050405020304" pitchFamily="18" charset="0"/>
              </a:rPr>
              <a:t>ngợi</a:t>
            </a:r>
            <a:r>
              <a:rPr lang="en-US" sz="5000" b="1" dirty="0">
                <a:solidFill>
                  <a:srgbClr val="000099"/>
                </a:solidFill>
                <a:effectLst/>
                <a:latin typeface="+mj-lt"/>
                <a:ea typeface="SimHei" pitchFamily="49" charset="-122"/>
                <a:cs typeface="Times New Roman" panose="02020603050405020304" pitchFamily="18" charset="0"/>
              </a:rPr>
              <a:t> </a:t>
            </a:r>
            <a:r>
              <a:rPr lang="en-US" sz="5000" b="1" dirty="0" err="1">
                <a:solidFill>
                  <a:srgbClr val="000099"/>
                </a:solidFill>
                <a:effectLst/>
                <a:latin typeface="+mj-lt"/>
                <a:ea typeface="SimHei" pitchFamily="49" charset="-122"/>
                <a:cs typeface="Times New Roman" panose="02020603050405020304" pitchFamily="18" charset="0"/>
              </a:rPr>
              <a:t>khen</a:t>
            </a:r>
            <a:r>
              <a:rPr lang="en-US" sz="5000" b="1" dirty="0">
                <a:solidFill>
                  <a:srgbClr val="000099"/>
                </a:solidFill>
                <a:effectLst/>
                <a:latin typeface="+mj-lt"/>
                <a:ea typeface="SimHei" pitchFamily="49" charset="-122"/>
                <a:cs typeface="Times New Roman" panose="02020603050405020304" pitchFamily="18" charset="0"/>
              </a:rPr>
              <a:t> </a:t>
            </a:r>
            <a:r>
              <a:rPr lang="en-US" sz="5000" b="1" dirty="0" err="1">
                <a:solidFill>
                  <a:srgbClr val="000099"/>
                </a:solidFill>
                <a:effectLst/>
                <a:latin typeface="+mj-lt"/>
                <a:ea typeface="SimHei" pitchFamily="49" charset="-122"/>
                <a:cs typeface="Times New Roman" panose="02020603050405020304" pitchFamily="18" charset="0"/>
              </a:rPr>
              <a:t>Chúa</a:t>
            </a:r>
            <a:r>
              <a:rPr lang="en-US" sz="5000" b="1" dirty="0">
                <a:solidFill>
                  <a:srgbClr val="000099"/>
                </a:solidFill>
                <a:effectLst/>
                <a:latin typeface="+mj-lt"/>
                <a:ea typeface="SimHei" pitchFamily="49" charset="-122"/>
                <a:cs typeface="Times New Roman" panose="02020603050405020304" pitchFamily="18" charset="0"/>
              </a:rPr>
              <a:t> </a:t>
            </a:r>
            <a:r>
              <a:rPr lang="en-US" sz="5000" b="1" dirty="0" err="1">
                <a:solidFill>
                  <a:srgbClr val="000099"/>
                </a:solidFill>
                <a:effectLst/>
                <a:latin typeface="+mj-lt"/>
                <a:ea typeface="SimHei" pitchFamily="49" charset="-122"/>
                <a:cs typeface="Times New Roman" panose="02020603050405020304" pitchFamily="18" charset="0"/>
              </a:rPr>
              <a:t>hiển</a:t>
            </a:r>
            <a:r>
              <a:rPr lang="en-US" sz="5000" b="1" dirty="0">
                <a:solidFill>
                  <a:srgbClr val="000099"/>
                </a:solidFill>
                <a:effectLst/>
                <a:latin typeface="+mj-lt"/>
                <a:ea typeface="SimHei" pitchFamily="49" charset="-122"/>
                <a:cs typeface="Times New Roman" panose="02020603050405020304" pitchFamily="18" charset="0"/>
              </a:rPr>
              <a:t> </a:t>
            </a:r>
            <a:r>
              <a:rPr lang="en-US" sz="5000" b="1" dirty="0" err="1">
                <a:solidFill>
                  <a:srgbClr val="000099"/>
                </a:solidFill>
                <a:effectLst/>
                <a:latin typeface="+mj-lt"/>
                <a:ea typeface="SimHei" pitchFamily="49" charset="-122"/>
                <a:cs typeface="Times New Roman" panose="02020603050405020304" pitchFamily="18" charset="0"/>
              </a:rPr>
              <a:t>vinh</a:t>
            </a:r>
            <a:r>
              <a:rPr lang="en-US" sz="5000" b="1" dirty="0">
                <a:solidFill>
                  <a:srgbClr val="000099"/>
                </a:solidFill>
                <a:effectLst/>
                <a:latin typeface="+mj-lt"/>
                <a:ea typeface="SimHei" pitchFamily="49" charset="-122"/>
                <a:cs typeface="Times New Roman" panose="02020603050405020304" pitchFamily="18" charset="0"/>
              </a:rPr>
              <a:t>. </a:t>
            </a:r>
          </a:p>
        </p:txBody>
      </p:sp>
    </p:spTree>
    <p:extLst>
      <p:ext uri="{BB962C8B-B14F-4D97-AF65-F5344CB8AC3E}">
        <p14:creationId xmlns:p14="http://schemas.microsoft.com/office/powerpoint/2010/main" val="216455831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0"/>
            <a:ext cx="9144000" cy="5143500"/>
          </a:xfrm>
        </p:spPr>
        <p:txBody>
          <a:bodyPr anchor="ctr">
            <a:noAutofit/>
          </a:bodyPr>
          <a:lstStyle/>
          <a:p>
            <a:pPr marL="0" indent="0" algn="just">
              <a:buNone/>
            </a:pPr>
            <a:r>
              <a:rPr lang="en-US" sz="5400" b="1" u="sng" dirty="0" err="1">
                <a:solidFill>
                  <a:srgbClr val="FF0000"/>
                </a:solidFill>
                <a:effectLst/>
                <a:latin typeface="+mj-lt"/>
                <a:ea typeface="SimHei" pitchFamily="49" charset="-122"/>
                <a:cs typeface="Times New Roman" pitchFamily="18" charset="0"/>
              </a:rPr>
              <a:t>Đk</a:t>
            </a:r>
            <a:r>
              <a:rPr lang="en-US" sz="5400" b="1" u="sng" dirty="0">
                <a:solidFill>
                  <a:srgbClr val="FF0000"/>
                </a:solidFill>
                <a:effectLst/>
                <a:latin typeface="+mj-lt"/>
                <a:ea typeface="SimHei" pitchFamily="49" charset="-122"/>
                <a:cs typeface="Times New Roman" pitchFamily="18" charset="0"/>
              </a:rPr>
              <a:t>:</a:t>
            </a:r>
            <a:r>
              <a:rPr lang="en-US" sz="5400" b="1" dirty="0">
                <a:solidFill>
                  <a:srgbClr val="003399"/>
                </a:solidFill>
                <a:effectLst/>
                <a:latin typeface="+mj-lt"/>
                <a:ea typeface="SimHei" pitchFamily="49" charset="-122"/>
                <a:cs typeface="Times New Roman" pitchFamily="18" charset="0"/>
              </a:rPr>
              <a:t> </a:t>
            </a:r>
            <a:r>
              <a:rPr lang="en-US" sz="5400" b="1" dirty="0">
                <a:solidFill>
                  <a:srgbClr val="000099"/>
                </a:solidFill>
                <a:effectLst/>
                <a:latin typeface="+mj-lt"/>
                <a:cs typeface="Times New Roman" panose="02020603050405020304" pitchFamily="18" charset="0"/>
              </a:rPr>
              <a:t>Cho </a:t>
            </a:r>
            <a:r>
              <a:rPr lang="en-US" sz="5400" b="1" dirty="0" err="1">
                <a:solidFill>
                  <a:srgbClr val="000099"/>
                </a:solidFill>
                <a:effectLst/>
                <a:latin typeface="+mj-lt"/>
                <a:cs typeface="Times New Roman" panose="02020603050405020304" pitchFamily="18" charset="0"/>
              </a:rPr>
              <a:t>hoa</a:t>
            </a:r>
            <a:r>
              <a:rPr lang="en-US" sz="5400" b="1" dirty="0">
                <a:solidFill>
                  <a:srgbClr val="000099"/>
                </a:solidFill>
                <a:effectLst/>
                <a:latin typeface="+mj-lt"/>
                <a:cs typeface="Times New Roman" panose="02020603050405020304" pitchFamily="18" charset="0"/>
              </a:rPr>
              <a:t> </a:t>
            </a:r>
            <a:r>
              <a:rPr lang="en-US" sz="5400" b="1" dirty="0" err="1">
                <a:solidFill>
                  <a:srgbClr val="000099"/>
                </a:solidFill>
                <a:effectLst/>
                <a:latin typeface="+mj-lt"/>
                <a:cs typeface="Times New Roman" panose="02020603050405020304" pitchFamily="18" charset="0"/>
              </a:rPr>
              <a:t>yêu</a:t>
            </a:r>
            <a:r>
              <a:rPr lang="en-US" sz="5400" b="1" dirty="0">
                <a:solidFill>
                  <a:srgbClr val="000099"/>
                </a:solidFill>
                <a:effectLst/>
                <a:latin typeface="+mj-lt"/>
                <a:cs typeface="Times New Roman" panose="02020603050405020304" pitchFamily="18" charset="0"/>
              </a:rPr>
              <a:t> </a:t>
            </a:r>
            <a:r>
              <a:rPr lang="en-US" sz="5400" b="1" dirty="0" err="1">
                <a:solidFill>
                  <a:srgbClr val="000099"/>
                </a:solidFill>
                <a:effectLst/>
                <a:latin typeface="+mj-lt"/>
                <a:cs typeface="Times New Roman" panose="02020603050405020304" pitchFamily="18" charset="0"/>
              </a:rPr>
              <a:t>thương</a:t>
            </a:r>
            <a:r>
              <a:rPr lang="en-US" sz="5400" b="1" dirty="0">
                <a:solidFill>
                  <a:srgbClr val="000099"/>
                </a:solidFill>
                <a:effectLst/>
                <a:latin typeface="+mj-lt"/>
                <a:cs typeface="Times New Roman" panose="02020603050405020304" pitchFamily="18" charset="0"/>
              </a:rPr>
              <a:t> </a:t>
            </a:r>
            <a:r>
              <a:rPr lang="en-US" sz="5400" b="1" dirty="0" err="1">
                <a:solidFill>
                  <a:srgbClr val="000099"/>
                </a:solidFill>
                <a:effectLst/>
                <a:latin typeface="+mj-lt"/>
                <a:cs typeface="Times New Roman" panose="02020603050405020304" pitchFamily="18" charset="0"/>
              </a:rPr>
              <a:t>kết</a:t>
            </a:r>
            <a:r>
              <a:rPr lang="en-US" sz="5400" b="1" dirty="0">
                <a:solidFill>
                  <a:srgbClr val="000099"/>
                </a:solidFill>
                <a:effectLst/>
                <a:latin typeface="+mj-lt"/>
                <a:cs typeface="Times New Roman" panose="02020603050405020304" pitchFamily="18" charset="0"/>
              </a:rPr>
              <a:t> </a:t>
            </a:r>
            <a:r>
              <a:rPr lang="en-US" sz="5400" b="1" dirty="0" err="1">
                <a:solidFill>
                  <a:srgbClr val="000099"/>
                </a:solidFill>
                <a:effectLst/>
                <a:latin typeface="+mj-lt"/>
                <a:cs typeface="Times New Roman" panose="02020603050405020304" pitchFamily="18" charset="0"/>
              </a:rPr>
              <a:t>trái</a:t>
            </a:r>
            <a:r>
              <a:rPr lang="en-US" sz="5400" b="1" dirty="0">
                <a:solidFill>
                  <a:srgbClr val="000099"/>
                </a:solidFill>
                <a:effectLst/>
                <a:latin typeface="+mj-lt"/>
                <a:cs typeface="Times New Roman" panose="02020603050405020304" pitchFamily="18" charset="0"/>
              </a:rPr>
              <a:t> </a:t>
            </a:r>
            <a:r>
              <a:rPr lang="en-US" sz="5400" b="1" dirty="0" err="1">
                <a:solidFill>
                  <a:srgbClr val="000099"/>
                </a:solidFill>
                <a:effectLst/>
                <a:latin typeface="+mj-lt"/>
                <a:cs typeface="Times New Roman" panose="02020603050405020304" pitchFamily="18" charset="0"/>
              </a:rPr>
              <a:t>đơm</a:t>
            </a:r>
            <a:r>
              <a:rPr lang="en-US" sz="5400" b="1" dirty="0">
                <a:solidFill>
                  <a:srgbClr val="000099"/>
                </a:solidFill>
                <a:effectLst/>
                <a:latin typeface="+mj-lt"/>
                <a:cs typeface="Times New Roman" panose="02020603050405020304" pitchFamily="18" charset="0"/>
              </a:rPr>
              <a:t> </a:t>
            </a:r>
            <a:r>
              <a:rPr lang="en-US" sz="5400" b="1" dirty="0" err="1">
                <a:solidFill>
                  <a:srgbClr val="000099"/>
                </a:solidFill>
                <a:effectLst/>
                <a:latin typeface="+mj-lt"/>
                <a:cs typeface="Times New Roman" panose="02020603050405020304" pitchFamily="18" charset="0"/>
              </a:rPr>
              <a:t>hương</a:t>
            </a:r>
            <a:r>
              <a:rPr lang="en-US" sz="5400" b="1" dirty="0">
                <a:solidFill>
                  <a:srgbClr val="000099"/>
                </a:solidFill>
                <a:effectLst/>
                <a:latin typeface="+mj-lt"/>
                <a:cs typeface="Times New Roman" panose="02020603050405020304" pitchFamily="18" charset="0"/>
              </a:rPr>
              <a:t> </a:t>
            </a:r>
            <a:r>
              <a:rPr lang="en-US" sz="5400" b="1" dirty="0" err="1">
                <a:solidFill>
                  <a:srgbClr val="000099"/>
                </a:solidFill>
                <a:effectLst/>
                <a:latin typeface="+mj-lt"/>
                <a:cs typeface="Times New Roman" panose="02020603050405020304" pitchFamily="18" charset="0"/>
              </a:rPr>
              <a:t>trung</a:t>
            </a:r>
            <a:r>
              <a:rPr lang="en-US" sz="5400" b="1" dirty="0">
                <a:solidFill>
                  <a:srgbClr val="000099"/>
                </a:solidFill>
                <a:effectLst/>
                <a:latin typeface="+mj-lt"/>
                <a:cs typeface="Times New Roman" panose="02020603050405020304" pitchFamily="18" charset="0"/>
              </a:rPr>
              <a:t> </a:t>
            </a:r>
            <a:r>
              <a:rPr lang="en-US" sz="5400" b="1" dirty="0" err="1">
                <a:solidFill>
                  <a:srgbClr val="000099"/>
                </a:solidFill>
                <a:effectLst/>
                <a:latin typeface="+mj-lt"/>
                <a:cs typeface="Times New Roman" panose="02020603050405020304" pitchFamily="18" charset="0"/>
              </a:rPr>
              <a:t>trinh</a:t>
            </a:r>
            <a:r>
              <a:rPr lang="en-US" sz="5400" b="1" dirty="0">
                <a:solidFill>
                  <a:srgbClr val="000099"/>
                </a:solidFill>
                <a:effectLst/>
                <a:latin typeface="+mj-lt"/>
                <a:cs typeface="Times New Roman" panose="02020603050405020304" pitchFamily="18" charset="0"/>
              </a:rPr>
              <a:t> tin </a:t>
            </a:r>
            <a:r>
              <a:rPr lang="en-US" sz="5400" b="1" dirty="0" err="1">
                <a:solidFill>
                  <a:srgbClr val="000099"/>
                </a:solidFill>
                <a:effectLst/>
                <a:latin typeface="+mj-lt"/>
                <a:cs typeface="Times New Roman" panose="02020603050405020304" pitchFamily="18" charset="0"/>
              </a:rPr>
              <a:t>yêu</a:t>
            </a:r>
            <a:r>
              <a:rPr lang="en-US" sz="5400" b="1" dirty="0">
                <a:solidFill>
                  <a:srgbClr val="000099"/>
                </a:solidFill>
                <a:effectLst/>
                <a:latin typeface="+mj-lt"/>
                <a:cs typeface="Times New Roman" panose="02020603050405020304" pitchFamily="18" charset="0"/>
              </a:rPr>
              <a:t> </a:t>
            </a:r>
            <a:r>
              <a:rPr lang="en-US" sz="5400" b="1" dirty="0" err="1">
                <a:solidFill>
                  <a:srgbClr val="000099"/>
                </a:solidFill>
                <a:effectLst/>
                <a:latin typeface="+mj-lt"/>
                <a:cs typeface="Times New Roman" panose="02020603050405020304" pitchFamily="18" charset="0"/>
              </a:rPr>
              <a:t>bác</a:t>
            </a:r>
            <a:r>
              <a:rPr lang="en-US" sz="5400" b="1" dirty="0">
                <a:solidFill>
                  <a:srgbClr val="000099"/>
                </a:solidFill>
                <a:effectLst/>
                <a:latin typeface="+mj-lt"/>
                <a:cs typeface="Times New Roman" panose="02020603050405020304" pitchFamily="18" charset="0"/>
              </a:rPr>
              <a:t> </a:t>
            </a:r>
            <a:r>
              <a:rPr lang="en-US" sz="5400" b="1" dirty="0" err="1">
                <a:solidFill>
                  <a:srgbClr val="000099"/>
                </a:solidFill>
                <a:effectLst/>
                <a:latin typeface="+mj-lt"/>
                <a:cs typeface="Times New Roman" panose="02020603050405020304" pitchFamily="18" charset="0"/>
              </a:rPr>
              <a:t>ái</a:t>
            </a:r>
            <a:r>
              <a:rPr lang="en-US" sz="5400" b="1" dirty="0">
                <a:solidFill>
                  <a:srgbClr val="000099"/>
                </a:solidFill>
                <a:effectLst/>
                <a:latin typeface="+mj-lt"/>
                <a:cs typeface="Times New Roman" panose="02020603050405020304" pitchFamily="18" charset="0"/>
              </a:rPr>
              <a:t> </a:t>
            </a:r>
            <a:r>
              <a:rPr lang="en-US" sz="5400" b="1" dirty="0" err="1">
                <a:solidFill>
                  <a:srgbClr val="000099"/>
                </a:solidFill>
                <a:effectLst/>
                <a:latin typeface="+mj-lt"/>
                <a:cs typeface="Times New Roman" panose="02020603050405020304" pitchFamily="18" charset="0"/>
              </a:rPr>
              <a:t>nêu</a:t>
            </a:r>
            <a:r>
              <a:rPr lang="en-US" sz="5400" b="1" dirty="0">
                <a:solidFill>
                  <a:srgbClr val="000099"/>
                </a:solidFill>
                <a:effectLst/>
                <a:latin typeface="+mj-lt"/>
                <a:cs typeface="Times New Roman" panose="02020603050405020304" pitchFamily="18" charset="0"/>
              </a:rPr>
              <a:t> </a:t>
            </a:r>
            <a:r>
              <a:rPr lang="en-US" sz="5400" b="1" dirty="0" err="1">
                <a:solidFill>
                  <a:srgbClr val="000099"/>
                </a:solidFill>
                <a:effectLst/>
                <a:latin typeface="+mj-lt"/>
                <a:cs typeface="Times New Roman" panose="02020603050405020304" pitchFamily="18" charset="0"/>
              </a:rPr>
              <a:t>gương</a:t>
            </a:r>
            <a:r>
              <a:rPr lang="en-US" sz="5400" b="1" dirty="0">
                <a:solidFill>
                  <a:srgbClr val="000099"/>
                </a:solidFill>
                <a:effectLst/>
                <a:latin typeface="+mj-lt"/>
                <a:cs typeface="Times New Roman" panose="02020603050405020304" pitchFamily="18" charset="0"/>
              </a:rPr>
              <a:t>, </a:t>
            </a:r>
            <a:r>
              <a:rPr lang="en-US" sz="5400" b="1" dirty="0" err="1">
                <a:solidFill>
                  <a:srgbClr val="000099"/>
                </a:solidFill>
                <a:effectLst/>
                <a:latin typeface="+mj-lt"/>
                <a:cs typeface="Times New Roman" panose="02020603050405020304" pitchFamily="18" charset="0"/>
              </a:rPr>
              <a:t>khiêm</a:t>
            </a:r>
            <a:r>
              <a:rPr lang="en-US" sz="5400" b="1" dirty="0">
                <a:solidFill>
                  <a:srgbClr val="000099"/>
                </a:solidFill>
                <a:effectLst/>
                <a:latin typeface="+mj-lt"/>
                <a:cs typeface="Times New Roman" panose="02020603050405020304" pitchFamily="18" charset="0"/>
              </a:rPr>
              <a:t> </a:t>
            </a:r>
            <a:r>
              <a:rPr lang="en-US" sz="5400" b="1" dirty="0" err="1">
                <a:solidFill>
                  <a:srgbClr val="000099"/>
                </a:solidFill>
                <a:effectLst/>
                <a:latin typeface="+mj-lt"/>
                <a:cs typeface="Times New Roman" panose="02020603050405020304" pitchFamily="18" charset="0"/>
              </a:rPr>
              <a:t>nhu</a:t>
            </a:r>
            <a:r>
              <a:rPr lang="en-US" sz="5400" b="1" dirty="0">
                <a:solidFill>
                  <a:srgbClr val="000099"/>
                </a:solidFill>
                <a:effectLst/>
                <a:latin typeface="+mj-lt"/>
                <a:cs typeface="Times New Roman" panose="02020603050405020304" pitchFamily="18" charset="0"/>
              </a:rPr>
              <a:t> </a:t>
            </a:r>
            <a:r>
              <a:rPr lang="en-US" sz="5400" b="1" dirty="0" err="1">
                <a:solidFill>
                  <a:srgbClr val="000099"/>
                </a:solidFill>
                <a:effectLst/>
                <a:latin typeface="+mj-lt"/>
                <a:cs typeface="Times New Roman" panose="02020603050405020304" pitchFamily="18" charset="0"/>
              </a:rPr>
              <a:t>đơn</a:t>
            </a:r>
            <a:r>
              <a:rPr lang="en-US" sz="5400" b="1" dirty="0">
                <a:solidFill>
                  <a:srgbClr val="000099"/>
                </a:solidFill>
                <a:effectLst/>
                <a:latin typeface="+mj-lt"/>
                <a:cs typeface="Times New Roman" panose="02020603050405020304" pitchFamily="18" charset="0"/>
              </a:rPr>
              <a:t> </a:t>
            </a:r>
            <a:r>
              <a:rPr lang="en-US" sz="5400" b="1" dirty="0" err="1">
                <a:solidFill>
                  <a:srgbClr val="000099"/>
                </a:solidFill>
                <a:effectLst/>
                <a:latin typeface="+mj-lt"/>
                <a:cs typeface="Times New Roman" panose="02020603050405020304" pitchFamily="18" charset="0"/>
              </a:rPr>
              <a:t>sơ</a:t>
            </a:r>
            <a:r>
              <a:rPr lang="en-US" sz="5400" b="1" dirty="0">
                <a:solidFill>
                  <a:srgbClr val="000099"/>
                </a:solidFill>
                <a:effectLst/>
                <a:latin typeface="+mj-lt"/>
                <a:cs typeface="Times New Roman" panose="02020603050405020304" pitchFamily="18" charset="0"/>
              </a:rPr>
              <a:t> </a:t>
            </a:r>
            <a:r>
              <a:rPr lang="en-US" sz="5400" b="1" dirty="0" err="1">
                <a:solidFill>
                  <a:srgbClr val="000099"/>
                </a:solidFill>
                <a:effectLst/>
                <a:latin typeface="+mj-lt"/>
                <a:cs typeface="Times New Roman" panose="02020603050405020304" pitchFamily="18" charset="0"/>
              </a:rPr>
              <a:t>giống</a:t>
            </a:r>
            <a:r>
              <a:rPr lang="en-US" sz="5400" b="1" dirty="0">
                <a:solidFill>
                  <a:srgbClr val="000099"/>
                </a:solidFill>
                <a:effectLst/>
                <a:latin typeface="+mj-lt"/>
                <a:cs typeface="Times New Roman" panose="02020603050405020304" pitchFamily="18" charset="0"/>
              </a:rPr>
              <a:t> </a:t>
            </a:r>
            <a:r>
              <a:rPr lang="en-US" sz="5400" b="1" dirty="0" err="1">
                <a:solidFill>
                  <a:srgbClr val="000099"/>
                </a:solidFill>
                <a:effectLst/>
                <a:latin typeface="+mj-lt"/>
                <a:cs typeface="Times New Roman" panose="02020603050405020304" pitchFamily="18" charset="0"/>
              </a:rPr>
              <a:t>Thánh</a:t>
            </a:r>
            <a:r>
              <a:rPr lang="en-US" sz="5400" b="1" dirty="0">
                <a:solidFill>
                  <a:srgbClr val="000099"/>
                </a:solidFill>
                <a:effectLst/>
                <a:latin typeface="+mj-lt"/>
                <a:cs typeface="Times New Roman" panose="02020603050405020304" pitchFamily="18" charset="0"/>
              </a:rPr>
              <a:t> </a:t>
            </a:r>
            <a:r>
              <a:rPr lang="en-US" sz="5400" b="1" dirty="0" err="1">
                <a:solidFill>
                  <a:srgbClr val="000099"/>
                </a:solidFill>
                <a:effectLst/>
                <a:latin typeface="+mj-lt"/>
                <a:cs typeface="Times New Roman" panose="02020603050405020304" pitchFamily="18" charset="0"/>
              </a:rPr>
              <a:t>gia</a:t>
            </a:r>
            <a:r>
              <a:rPr lang="en-US" sz="5400" b="1" dirty="0">
                <a:solidFill>
                  <a:srgbClr val="000099"/>
                </a:solidFill>
                <a:effectLst/>
                <a:latin typeface="+mj-lt"/>
                <a:cs typeface="Times New Roman" panose="02020603050405020304" pitchFamily="18" charset="0"/>
              </a:rPr>
              <a:t> </a:t>
            </a:r>
            <a:r>
              <a:rPr lang="en-US" sz="5400" b="1" dirty="0" err="1">
                <a:solidFill>
                  <a:srgbClr val="000099"/>
                </a:solidFill>
                <a:effectLst/>
                <a:latin typeface="+mj-lt"/>
                <a:cs typeface="Times New Roman" panose="02020603050405020304" pitchFamily="18" charset="0"/>
              </a:rPr>
              <a:t>xưa</a:t>
            </a:r>
            <a:r>
              <a:rPr lang="en-US" sz="5400" b="1" dirty="0">
                <a:solidFill>
                  <a:srgbClr val="000099"/>
                </a:solidFill>
                <a:effectLst/>
                <a:latin typeface="+mj-lt"/>
                <a:cs typeface="Times New Roman" panose="02020603050405020304" pitchFamily="18" charset="0"/>
              </a:rPr>
              <a:t> </a:t>
            </a:r>
            <a:r>
              <a:rPr lang="en-US" sz="5400" b="1" dirty="0" err="1">
                <a:solidFill>
                  <a:srgbClr val="000099"/>
                </a:solidFill>
                <a:effectLst/>
                <a:latin typeface="+mj-lt"/>
                <a:cs typeface="Times New Roman" panose="02020603050405020304" pitchFamily="18" charset="0"/>
              </a:rPr>
              <a:t>sống</a:t>
            </a:r>
            <a:r>
              <a:rPr lang="en-US" sz="5400" b="1" dirty="0">
                <a:solidFill>
                  <a:srgbClr val="000099"/>
                </a:solidFill>
                <a:effectLst/>
                <a:latin typeface="+mj-lt"/>
                <a:cs typeface="Times New Roman" panose="02020603050405020304" pitchFamily="18" charset="0"/>
              </a:rPr>
              <a:t> </a:t>
            </a:r>
            <a:r>
              <a:rPr lang="en-US" sz="5400" b="1" dirty="0" err="1">
                <a:solidFill>
                  <a:srgbClr val="000099"/>
                </a:solidFill>
                <a:effectLst/>
                <a:latin typeface="+mj-lt"/>
                <a:cs typeface="Times New Roman" panose="02020603050405020304" pitchFamily="18" charset="0"/>
              </a:rPr>
              <a:t>trọn</a:t>
            </a:r>
            <a:r>
              <a:rPr lang="en-US" sz="5400" b="1" dirty="0">
                <a:solidFill>
                  <a:srgbClr val="000099"/>
                </a:solidFill>
                <a:effectLst/>
                <a:latin typeface="+mj-lt"/>
                <a:cs typeface="Times New Roman" panose="02020603050405020304" pitchFamily="18" charset="0"/>
              </a:rPr>
              <a:t> </a:t>
            </a:r>
            <a:r>
              <a:rPr lang="en-US" sz="5400" b="1" dirty="0" err="1">
                <a:solidFill>
                  <a:srgbClr val="000099"/>
                </a:solidFill>
                <a:effectLst/>
                <a:latin typeface="+mj-lt"/>
                <a:cs typeface="Times New Roman" panose="02020603050405020304" pitchFamily="18" charset="0"/>
              </a:rPr>
              <a:t>một</a:t>
            </a:r>
            <a:r>
              <a:rPr lang="en-US" sz="5400" b="1" dirty="0">
                <a:solidFill>
                  <a:srgbClr val="000099"/>
                </a:solidFill>
                <a:effectLst/>
                <a:latin typeface="+mj-lt"/>
                <a:cs typeface="Times New Roman" panose="02020603050405020304" pitchFamily="18" charset="0"/>
              </a:rPr>
              <a:t> </a:t>
            </a:r>
            <a:r>
              <a:rPr lang="en-US" sz="5400" b="1" dirty="0" err="1">
                <a:solidFill>
                  <a:srgbClr val="000099"/>
                </a:solidFill>
                <a:effectLst/>
                <a:latin typeface="+mj-lt"/>
                <a:cs typeface="Times New Roman" panose="02020603050405020304" pitchFamily="18" charset="0"/>
              </a:rPr>
              <a:t>đời</a:t>
            </a:r>
            <a:r>
              <a:rPr lang="en-US" sz="5400" b="1" dirty="0">
                <a:solidFill>
                  <a:srgbClr val="000099"/>
                </a:solidFill>
                <a:effectLst/>
                <a:latin typeface="+mj-lt"/>
                <a:cs typeface="Times New Roman" panose="02020603050405020304" pitchFamily="18" charset="0"/>
              </a:rPr>
              <a:t> </a:t>
            </a:r>
            <a:r>
              <a:rPr lang="en-US" sz="5400" b="1" dirty="0" err="1">
                <a:solidFill>
                  <a:srgbClr val="000099"/>
                </a:solidFill>
                <a:effectLst/>
                <a:latin typeface="+mj-lt"/>
                <a:cs typeface="Times New Roman" panose="02020603050405020304" pitchFamily="18" charset="0"/>
              </a:rPr>
              <a:t>xứng</a:t>
            </a:r>
            <a:r>
              <a:rPr lang="en-US" sz="5400" b="1" dirty="0">
                <a:solidFill>
                  <a:srgbClr val="000099"/>
                </a:solidFill>
                <a:effectLst/>
                <a:latin typeface="+mj-lt"/>
                <a:cs typeface="Times New Roman" panose="02020603050405020304" pitchFamily="18" charset="0"/>
              </a:rPr>
              <a:t> </a:t>
            </a:r>
            <a:r>
              <a:rPr lang="en-US" sz="5400" b="1" dirty="0" err="1">
                <a:solidFill>
                  <a:srgbClr val="000099"/>
                </a:solidFill>
                <a:effectLst/>
                <a:latin typeface="+mj-lt"/>
                <a:cs typeface="Times New Roman" panose="02020603050405020304" pitchFamily="18" charset="0"/>
              </a:rPr>
              <a:t>với</a:t>
            </a:r>
            <a:r>
              <a:rPr lang="en-US" sz="5400" b="1" dirty="0">
                <a:solidFill>
                  <a:srgbClr val="000099"/>
                </a:solidFill>
                <a:effectLst/>
                <a:latin typeface="+mj-lt"/>
                <a:cs typeface="Times New Roman" panose="02020603050405020304" pitchFamily="18" charset="0"/>
              </a:rPr>
              <a:t> </a:t>
            </a:r>
            <a:r>
              <a:rPr lang="en-US" sz="5400" b="1" dirty="0" err="1">
                <a:solidFill>
                  <a:srgbClr val="000099"/>
                </a:solidFill>
                <a:effectLst/>
                <a:latin typeface="+mj-lt"/>
                <a:cs typeface="Times New Roman" panose="02020603050405020304" pitchFamily="18" charset="0"/>
              </a:rPr>
              <a:t>ơn</a:t>
            </a:r>
            <a:r>
              <a:rPr lang="en-US" sz="5400" b="1" dirty="0">
                <a:solidFill>
                  <a:srgbClr val="000099"/>
                </a:solidFill>
                <a:effectLst/>
                <a:latin typeface="+mj-lt"/>
                <a:cs typeface="Times New Roman" panose="02020603050405020304" pitchFamily="18" charset="0"/>
              </a:rPr>
              <a:t> </a:t>
            </a:r>
            <a:r>
              <a:rPr lang="en-US" sz="5400" b="1" dirty="0" err="1">
                <a:solidFill>
                  <a:srgbClr val="000099"/>
                </a:solidFill>
                <a:effectLst/>
                <a:latin typeface="+mj-lt"/>
                <a:cs typeface="Times New Roman" panose="02020603050405020304" pitchFamily="18" charset="0"/>
              </a:rPr>
              <a:t>gọi</a:t>
            </a:r>
            <a:r>
              <a:rPr lang="en-US" sz="5400" b="1" dirty="0">
                <a:solidFill>
                  <a:srgbClr val="000099"/>
                </a:solidFill>
                <a:effectLst/>
                <a:latin typeface="+mj-lt"/>
                <a:cs typeface="Times New Roman" panose="02020603050405020304" pitchFamily="18" charset="0"/>
              </a:rPr>
              <a:t>.</a:t>
            </a:r>
            <a:endParaRPr lang="en-US" sz="5400" b="1" dirty="0">
              <a:solidFill>
                <a:srgbClr val="000099"/>
              </a:solidFill>
              <a:effectLst/>
              <a:latin typeface="+mj-lt"/>
              <a:ea typeface="SimHei" pitchFamily="49" charset="-122"/>
              <a:cs typeface="Times New Roman" pitchFamily="18" charset="0"/>
            </a:endParaRPr>
          </a:p>
        </p:txBody>
      </p:sp>
    </p:spTree>
    <p:extLst>
      <p:ext uri="{BB962C8B-B14F-4D97-AF65-F5344CB8AC3E}">
        <p14:creationId xmlns:p14="http://schemas.microsoft.com/office/powerpoint/2010/main" val="217127957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chor="ctr">
            <a:noAutofit/>
          </a:bodyPr>
          <a:lstStyle/>
          <a:p>
            <a:pPr marL="27431" indent="0" algn="just">
              <a:lnSpc>
                <a:spcPct val="110000"/>
              </a:lnSpc>
              <a:buNone/>
            </a:pPr>
            <a:r>
              <a:rPr lang="en-US" sz="5000" b="1" u="sng" dirty="0" smtClean="0">
                <a:solidFill>
                  <a:srgbClr val="FF0000"/>
                </a:solidFill>
              </a:rPr>
              <a:t>Tk2:</a:t>
            </a:r>
            <a:r>
              <a:rPr lang="en-US" sz="5000" b="1" dirty="0" smtClean="0"/>
              <a:t> </a:t>
            </a:r>
            <a:r>
              <a:rPr lang="vi-VN" sz="5000" b="1" dirty="0" smtClean="0">
                <a:solidFill>
                  <a:srgbClr val="000099"/>
                </a:solidFill>
              </a:rPr>
              <a:t>Mẹ </a:t>
            </a:r>
            <a:r>
              <a:rPr lang="vi-VN" sz="5000" b="1" dirty="0">
                <a:solidFill>
                  <a:srgbClr val="000099"/>
                </a:solidFill>
              </a:rPr>
              <a:t>ơi xin cho đôi bạn sống đời đức tin, làm gương cho các gia đình cuộc sống hy sinh. Cùng nhau noi gương của Mẹ sống lời Chúa luôn, làm cho hạt giống Tin Mừng được đâm nhánh trổ </a:t>
            </a:r>
            <a:r>
              <a:rPr lang="vi-VN" sz="5000" b="1" dirty="0" smtClean="0">
                <a:solidFill>
                  <a:srgbClr val="000099"/>
                </a:solidFill>
              </a:rPr>
              <a:t>bông</a:t>
            </a:r>
            <a:r>
              <a:rPr lang="en-US" sz="5000" b="1" dirty="0" smtClean="0">
                <a:solidFill>
                  <a:srgbClr val="000099"/>
                </a:solidFill>
              </a:rPr>
              <a:t>.</a:t>
            </a:r>
            <a:endParaRPr lang="en-US" sz="5000" b="1" u="sng" dirty="0">
              <a:solidFill>
                <a:srgbClr val="000099"/>
              </a:solidFill>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190472230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0"/>
            <a:ext cx="9144000" cy="5143500"/>
          </a:xfrm>
        </p:spPr>
        <p:txBody>
          <a:bodyPr anchor="ctr">
            <a:noAutofit/>
          </a:bodyPr>
          <a:lstStyle/>
          <a:p>
            <a:pPr marL="0" indent="0" algn="just">
              <a:buNone/>
            </a:pPr>
            <a:r>
              <a:rPr lang="en-US" sz="5400" b="1" u="sng" dirty="0" err="1">
                <a:solidFill>
                  <a:srgbClr val="FF0000"/>
                </a:solidFill>
                <a:effectLst/>
                <a:latin typeface="+mj-lt"/>
                <a:ea typeface="SimHei" pitchFamily="49" charset="-122"/>
                <a:cs typeface="Times New Roman" pitchFamily="18" charset="0"/>
              </a:rPr>
              <a:t>Đk</a:t>
            </a:r>
            <a:r>
              <a:rPr lang="en-US" sz="5400" b="1" u="sng" dirty="0">
                <a:solidFill>
                  <a:srgbClr val="FF0000"/>
                </a:solidFill>
                <a:effectLst/>
                <a:latin typeface="+mj-lt"/>
                <a:ea typeface="SimHei" pitchFamily="49" charset="-122"/>
                <a:cs typeface="Times New Roman" pitchFamily="18" charset="0"/>
              </a:rPr>
              <a:t>:</a:t>
            </a:r>
            <a:r>
              <a:rPr lang="en-US" sz="5400" b="1" dirty="0">
                <a:solidFill>
                  <a:srgbClr val="003399"/>
                </a:solidFill>
                <a:effectLst/>
                <a:latin typeface="+mj-lt"/>
                <a:ea typeface="SimHei" pitchFamily="49" charset="-122"/>
                <a:cs typeface="Times New Roman" pitchFamily="18" charset="0"/>
              </a:rPr>
              <a:t> </a:t>
            </a:r>
            <a:r>
              <a:rPr lang="en-US" sz="5400" b="1" dirty="0">
                <a:solidFill>
                  <a:srgbClr val="000099"/>
                </a:solidFill>
                <a:effectLst/>
                <a:latin typeface="+mj-lt"/>
                <a:cs typeface="Times New Roman" panose="02020603050405020304" pitchFamily="18" charset="0"/>
              </a:rPr>
              <a:t>Cho </a:t>
            </a:r>
            <a:r>
              <a:rPr lang="en-US" sz="5400" b="1" dirty="0" err="1">
                <a:solidFill>
                  <a:srgbClr val="000099"/>
                </a:solidFill>
                <a:effectLst/>
                <a:latin typeface="+mj-lt"/>
                <a:cs typeface="Times New Roman" panose="02020603050405020304" pitchFamily="18" charset="0"/>
              </a:rPr>
              <a:t>hoa</a:t>
            </a:r>
            <a:r>
              <a:rPr lang="en-US" sz="5400" b="1" dirty="0">
                <a:solidFill>
                  <a:srgbClr val="000099"/>
                </a:solidFill>
                <a:effectLst/>
                <a:latin typeface="+mj-lt"/>
                <a:cs typeface="Times New Roman" panose="02020603050405020304" pitchFamily="18" charset="0"/>
              </a:rPr>
              <a:t> </a:t>
            </a:r>
            <a:r>
              <a:rPr lang="en-US" sz="5400" b="1" dirty="0" err="1">
                <a:solidFill>
                  <a:srgbClr val="000099"/>
                </a:solidFill>
                <a:effectLst/>
                <a:latin typeface="+mj-lt"/>
                <a:cs typeface="Times New Roman" panose="02020603050405020304" pitchFamily="18" charset="0"/>
              </a:rPr>
              <a:t>yêu</a:t>
            </a:r>
            <a:r>
              <a:rPr lang="en-US" sz="5400" b="1" dirty="0">
                <a:solidFill>
                  <a:srgbClr val="000099"/>
                </a:solidFill>
                <a:effectLst/>
                <a:latin typeface="+mj-lt"/>
                <a:cs typeface="Times New Roman" panose="02020603050405020304" pitchFamily="18" charset="0"/>
              </a:rPr>
              <a:t> </a:t>
            </a:r>
            <a:r>
              <a:rPr lang="en-US" sz="5400" b="1" dirty="0" err="1">
                <a:solidFill>
                  <a:srgbClr val="000099"/>
                </a:solidFill>
                <a:effectLst/>
                <a:latin typeface="+mj-lt"/>
                <a:cs typeface="Times New Roman" panose="02020603050405020304" pitchFamily="18" charset="0"/>
              </a:rPr>
              <a:t>thương</a:t>
            </a:r>
            <a:r>
              <a:rPr lang="en-US" sz="5400" b="1" dirty="0">
                <a:solidFill>
                  <a:srgbClr val="000099"/>
                </a:solidFill>
                <a:effectLst/>
                <a:latin typeface="+mj-lt"/>
                <a:cs typeface="Times New Roman" panose="02020603050405020304" pitchFamily="18" charset="0"/>
              </a:rPr>
              <a:t> </a:t>
            </a:r>
            <a:r>
              <a:rPr lang="en-US" sz="5400" b="1" dirty="0" err="1">
                <a:solidFill>
                  <a:srgbClr val="000099"/>
                </a:solidFill>
                <a:effectLst/>
                <a:latin typeface="+mj-lt"/>
                <a:cs typeface="Times New Roman" panose="02020603050405020304" pitchFamily="18" charset="0"/>
              </a:rPr>
              <a:t>kết</a:t>
            </a:r>
            <a:r>
              <a:rPr lang="en-US" sz="5400" b="1" dirty="0">
                <a:solidFill>
                  <a:srgbClr val="000099"/>
                </a:solidFill>
                <a:effectLst/>
                <a:latin typeface="+mj-lt"/>
                <a:cs typeface="Times New Roman" panose="02020603050405020304" pitchFamily="18" charset="0"/>
              </a:rPr>
              <a:t> </a:t>
            </a:r>
            <a:r>
              <a:rPr lang="en-US" sz="5400" b="1" dirty="0" err="1">
                <a:solidFill>
                  <a:srgbClr val="000099"/>
                </a:solidFill>
                <a:effectLst/>
                <a:latin typeface="+mj-lt"/>
                <a:cs typeface="Times New Roman" panose="02020603050405020304" pitchFamily="18" charset="0"/>
              </a:rPr>
              <a:t>trái</a:t>
            </a:r>
            <a:r>
              <a:rPr lang="en-US" sz="5400" b="1" dirty="0">
                <a:solidFill>
                  <a:srgbClr val="000099"/>
                </a:solidFill>
                <a:effectLst/>
                <a:latin typeface="+mj-lt"/>
                <a:cs typeface="Times New Roman" panose="02020603050405020304" pitchFamily="18" charset="0"/>
              </a:rPr>
              <a:t> </a:t>
            </a:r>
            <a:r>
              <a:rPr lang="en-US" sz="5400" b="1" dirty="0" err="1">
                <a:solidFill>
                  <a:srgbClr val="000099"/>
                </a:solidFill>
                <a:effectLst/>
                <a:latin typeface="+mj-lt"/>
                <a:cs typeface="Times New Roman" panose="02020603050405020304" pitchFamily="18" charset="0"/>
              </a:rPr>
              <a:t>đơm</a:t>
            </a:r>
            <a:r>
              <a:rPr lang="en-US" sz="5400" b="1" dirty="0">
                <a:solidFill>
                  <a:srgbClr val="000099"/>
                </a:solidFill>
                <a:effectLst/>
                <a:latin typeface="+mj-lt"/>
                <a:cs typeface="Times New Roman" panose="02020603050405020304" pitchFamily="18" charset="0"/>
              </a:rPr>
              <a:t> </a:t>
            </a:r>
            <a:r>
              <a:rPr lang="en-US" sz="5400" b="1" dirty="0" err="1">
                <a:solidFill>
                  <a:srgbClr val="000099"/>
                </a:solidFill>
                <a:effectLst/>
                <a:latin typeface="+mj-lt"/>
                <a:cs typeface="Times New Roman" panose="02020603050405020304" pitchFamily="18" charset="0"/>
              </a:rPr>
              <a:t>hương</a:t>
            </a:r>
            <a:r>
              <a:rPr lang="en-US" sz="5400" b="1" dirty="0">
                <a:solidFill>
                  <a:srgbClr val="000099"/>
                </a:solidFill>
                <a:effectLst/>
                <a:latin typeface="+mj-lt"/>
                <a:cs typeface="Times New Roman" panose="02020603050405020304" pitchFamily="18" charset="0"/>
              </a:rPr>
              <a:t> </a:t>
            </a:r>
            <a:r>
              <a:rPr lang="en-US" sz="5400" b="1" dirty="0" err="1">
                <a:solidFill>
                  <a:srgbClr val="000099"/>
                </a:solidFill>
                <a:effectLst/>
                <a:latin typeface="+mj-lt"/>
                <a:cs typeface="Times New Roman" panose="02020603050405020304" pitchFamily="18" charset="0"/>
              </a:rPr>
              <a:t>trung</a:t>
            </a:r>
            <a:r>
              <a:rPr lang="en-US" sz="5400" b="1" dirty="0">
                <a:solidFill>
                  <a:srgbClr val="000099"/>
                </a:solidFill>
                <a:effectLst/>
                <a:latin typeface="+mj-lt"/>
                <a:cs typeface="Times New Roman" panose="02020603050405020304" pitchFamily="18" charset="0"/>
              </a:rPr>
              <a:t> </a:t>
            </a:r>
            <a:r>
              <a:rPr lang="en-US" sz="5400" b="1" dirty="0" err="1">
                <a:solidFill>
                  <a:srgbClr val="000099"/>
                </a:solidFill>
                <a:effectLst/>
                <a:latin typeface="+mj-lt"/>
                <a:cs typeface="Times New Roman" panose="02020603050405020304" pitchFamily="18" charset="0"/>
              </a:rPr>
              <a:t>trinh</a:t>
            </a:r>
            <a:r>
              <a:rPr lang="en-US" sz="5400" b="1" dirty="0">
                <a:solidFill>
                  <a:srgbClr val="000099"/>
                </a:solidFill>
                <a:effectLst/>
                <a:latin typeface="+mj-lt"/>
                <a:cs typeface="Times New Roman" panose="02020603050405020304" pitchFamily="18" charset="0"/>
              </a:rPr>
              <a:t> tin </a:t>
            </a:r>
            <a:r>
              <a:rPr lang="en-US" sz="5400" b="1" dirty="0" err="1">
                <a:solidFill>
                  <a:srgbClr val="000099"/>
                </a:solidFill>
                <a:effectLst/>
                <a:latin typeface="+mj-lt"/>
                <a:cs typeface="Times New Roman" panose="02020603050405020304" pitchFamily="18" charset="0"/>
              </a:rPr>
              <a:t>yêu</a:t>
            </a:r>
            <a:r>
              <a:rPr lang="en-US" sz="5400" b="1" dirty="0">
                <a:solidFill>
                  <a:srgbClr val="000099"/>
                </a:solidFill>
                <a:effectLst/>
                <a:latin typeface="+mj-lt"/>
                <a:cs typeface="Times New Roman" panose="02020603050405020304" pitchFamily="18" charset="0"/>
              </a:rPr>
              <a:t> </a:t>
            </a:r>
            <a:r>
              <a:rPr lang="en-US" sz="5400" b="1" dirty="0" err="1">
                <a:solidFill>
                  <a:srgbClr val="000099"/>
                </a:solidFill>
                <a:effectLst/>
                <a:latin typeface="+mj-lt"/>
                <a:cs typeface="Times New Roman" panose="02020603050405020304" pitchFamily="18" charset="0"/>
              </a:rPr>
              <a:t>bác</a:t>
            </a:r>
            <a:r>
              <a:rPr lang="en-US" sz="5400" b="1" dirty="0">
                <a:solidFill>
                  <a:srgbClr val="000099"/>
                </a:solidFill>
                <a:effectLst/>
                <a:latin typeface="+mj-lt"/>
                <a:cs typeface="Times New Roman" panose="02020603050405020304" pitchFamily="18" charset="0"/>
              </a:rPr>
              <a:t> </a:t>
            </a:r>
            <a:r>
              <a:rPr lang="en-US" sz="5400" b="1" dirty="0" err="1">
                <a:solidFill>
                  <a:srgbClr val="000099"/>
                </a:solidFill>
                <a:effectLst/>
                <a:latin typeface="+mj-lt"/>
                <a:cs typeface="Times New Roman" panose="02020603050405020304" pitchFamily="18" charset="0"/>
              </a:rPr>
              <a:t>ái</a:t>
            </a:r>
            <a:r>
              <a:rPr lang="en-US" sz="5400" b="1" dirty="0">
                <a:solidFill>
                  <a:srgbClr val="000099"/>
                </a:solidFill>
                <a:effectLst/>
                <a:latin typeface="+mj-lt"/>
                <a:cs typeface="Times New Roman" panose="02020603050405020304" pitchFamily="18" charset="0"/>
              </a:rPr>
              <a:t> </a:t>
            </a:r>
            <a:r>
              <a:rPr lang="en-US" sz="5400" b="1" dirty="0" err="1">
                <a:solidFill>
                  <a:srgbClr val="000099"/>
                </a:solidFill>
                <a:effectLst/>
                <a:latin typeface="+mj-lt"/>
                <a:cs typeface="Times New Roman" panose="02020603050405020304" pitchFamily="18" charset="0"/>
              </a:rPr>
              <a:t>nêu</a:t>
            </a:r>
            <a:r>
              <a:rPr lang="en-US" sz="5400" b="1" dirty="0">
                <a:solidFill>
                  <a:srgbClr val="000099"/>
                </a:solidFill>
                <a:effectLst/>
                <a:latin typeface="+mj-lt"/>
                <a:cs typeface="Times New Roman" panose="02020603050405020304" pitchFamily="18" charset="0"/>
              </a:rPr>
              <a:t> </a:t>
            </a:r>
            <a:r>
              <a:rPr lang="en-US" sz="5400" b="1" dirty="0" err="1">
                <a:solidFill>
                  <a:srgbClr val="000099"/>
                </a:solidFill>
                <a:effectLst/>
                <a:latin typeface="+mj-lt"/>
                <a:cs typeface="Times New Roman" panose="02020603050405020304" pitchFamily="18" charset="0"/>
              </a:rPr>
              <a:t>gương</a:t>
            </a:r>
            <a:r>
              <a:rPr lang="en-US" sz="5400" b="1" dirty="0">
                <a:solidFill>
                  <a:srgbClr val="000099"/>
                </a:solidFill>
                <a:effectLst/>
                <a:latin typeface="+mj-lt"/>
                <a:cs typeface="Times New Roman" panose="02020603050405020304" pitchFamily="18" charset="0"/>
              </a:rPr>
              <a:t>, </a:t>
            </a:r>
            <a:r>
              <a:rPr lang="en-US" sz="5400" b="1" dirty="0" err="1">
                <a:solidFill>
                  <a:srgbClr val="000099"/>
                </a:solidFill>
                <a:effectLst/>
                <a:latin typeface="+mj-lt"/>
                <a:cs typeface="Times New Roman" panose="02020603050405020304" pitchFamily="18" charset="0"/>
              </a:rPr>
              <a:t>khiêm</a:t>
            </a:r>
            <a:r>
              <a:rPr lang="en-US" sz="5400" b="1" dirty="0">
                <a:solidFill>
                  <a:srgbClr val="000099"/>
                </a:solidFill>
                <a:effectLst/>
                <a:latin typeface="+mj-lt"/>
                <a:cs typeface="Times New Roman" panose="02020603050405020304" pitchFamily="18" charset="0"/>
              </a:rPr>
              <a:t> </a:t>
            </a:r>
            <a:r>
              <a:rPr lang="en-US" sz="5400" b="1" dirty="0" err="1">
                <a:solidFill>
                  <a:srgbClr val="000099"/>
                </a:solidFill>
                <a:effectLst/>
                <a:latin typeface="+mj-lt"/>
                <a:cs typeface="Times New Roman" panose="02020603050405020304" pitchFamily="18" charset="0"/>
              </a:rPr>
              <a:t>nhu</a:t>
            </a:r>
            <a:r>
              <a:rPr lang="en-US" sz="5400" b="1" dirty="0">
                <a:solidFill>
                  <a:srgbClr val="000099"/>
                </a:solidFill>
                <a:effectLst/>
                <a:latin typeface="+mj-lt"/>
                <a:cs typeface="Times New Roman" panose="02020603050405020304" pitchFamily="18" charset="0"/>
              </a:rPr>
              <a:t> </a:t>
            </a:r>
            <a:r>
              <a:rPr lang="en-US" sz="5400" b="1" dirty="0" err="1">
                <a:solidFill>
                  <a:srgbClr val="000099"/>
                </a:solidFill>
                <a:effectLst/>
                <a:latin typeface="+mj-lt"/>
                <a:cs typeface="Times New Roman" panose="02020603050405020304" pitchFamily="18" charset="0"/>
              </a:rPr>
              <a:t>đơn</a:t>
            </a:r>
            <a:r>
              <a:rPr lang="en-US" sz="5400" b="1" dirty="0">
                <a:solidFill>
                  <a:srgbClr val="000099"/>
                </a:solidFill>
                <a:effectLst/>
                <a:latin typeface="+mj-lt"/>
                <a:cs typeface="Times New Roman" panose="02020603050405020304" pitchFamily="18" charset="0"/>
              </a:rPr>
              <a:t> </a:t>
            </a:r>
            <a:r>
              <a:rPr lang="en-US" sz="5400" b="1" dirty="0" err="1">
                <a:solidFill>
                  <a:srgbClr val="000099"/>
                </a:solidFill>
                <a:effectLst/>
                <a:latin typeface="+mj-lt"/>
                <a:cs typeface="Times New Roman" panose="02020603050405020304" pitchFamily="18" charset="0"/>
              </a:rPr>
              <a:t>sơ</a:t>
            </a:r>
            <a:r>
              <a:rPr lang="en-US" sz="5400" b="1" dirty="0">
                <a:solidFill>
                  <a:srgbClr val="000099"/>
                </a:solidFill>
                <a:effectLst/>
                <a:latin typeface="+mj-lt"/>
                <a:cs typeface="Times New Roman" panose="02020603050405020304" pitchFamily="18" charset="0"/>
              </a:rPr>
              <a:t> </a:t>
            </a:r>
            <a:r>
              <a:rPr lang="en-US" sz="5400" b="1" dirty="0" err="1">
                <a:solidFill>
                  <a:srgbClr val="000099"/>
                </a:solidFill>
                <a:effectLst/>
                <a:latin typeface="+mj-lt"/>
                <a:cs typeface="Times New Roman" panose="02020603050405020304" pitchFamily="18" charset="0"/>
              </a:rPr>
              <a:t>giống</a:t>
            </a:r>
            <a:r>
              <a:rPr lang="en-US" sz="5400" b="1" dirty="0">
                <a:solidFill>
                  <a:srgbClr val="000099"/>
                </a:solidFill>
                <a:effectLst/>
                <a:latin typeface="+mj-lt"/>
                <a:cs typeface="Times New Roman" panose="02020603050405020304" pitchFamily="18" charset="0"/>
              </a:rPr>
              <a:t> </a:t>
            </a:r>
            <a:r>
              <a:rPr lang="en-US" sz="5400" b="1" dirty="0" err="1">
                <a:solidFill>
                  <a:srgbClr val="000099"/>
                </a:solidFill>
                <a:effectLst/>
                <a:latin typeface="+mj-lt"/>
                <a:cs typeface="Times New Roman" panose="02020603050405020304" pitchFamily="18" charset="0"/>
              </a:rPr>
              <a:t>Thánh</a:t>
            </a:r>
            <a:r>
              <a:rPr lang="en-US" sz="5400" b="1" dirty="0">
                <a:solidFill>
                  <a:srgbClr val="000099"/>
                </a:solidFill>
                <a:effectLst/>
                <a:latin typeface="+mj-lt"/>
                <a:cs typeface="Times New Roman" panose="02020603050405020304" pitchFamily="18" charset="0"/>
              </a:rPr>
              <a:t> </a:t>
            </a:r>
            <a:r>
              <a:rPr lang="en-US" sz="5400" b="1" dirty="0" err="1">
                <a:solidFill>
                  <a:srgbClr val="000099"/>
                </a:solidFill>
                <a:effectLst/>
                <a:latin typeface="+mj-lt"/>
                <a:cs typeface="Times New Roman" panose="02020603050405020304" pitchFamily="18" charset="0"/>
              </a:rPr>
              <a:t>gia</a:t>
            </a:r>
            <a:r>
              <a:rPr lang="en-US" sz="5400" b="1" dirty="0">
                <a:solidFill>
                  <a:srgbClr val="000099"/>
                </a:solidFill>
                <a:effectLst/>
                <a:latin typeface="+mj-lt"/>
                <a:cs typeface="Times New Roman" panose="02020603050405020304" pitchFamily="18" charset="0"/>
              </a:rPr>
              <a:t> </a:t>
            </a:r>
            <a:r>
              <a:rPr lang="en-US" sz="5400" b="1" dirty="0" err="1">
                <a:solidFill>
                  <a:srgbClr val="000099"/>
                </a:solidFill>
                <a:effectLst/>
                <a:latin typeface="+mj-lt"/>
                <a:cs typeface="Times New Roman" panose="02020603050405020304" pitchFamily="18" charset="0"/>
              </a:rPr>
              <a:t>xưa</a:t>
            </a:r>
            <a:r>
              <a:rPr lang="en-US" sz="5400" b="1" dirty="0">
                <a:solidFill>
                  <a:srgbClr val="000099"/>
                </a:solidFill>
                <a:effectLst/>
                <a:latin typeface="+mj-lt"/>
                <a:cs typeface="Times New Roman" panose="02020603050405020304" pitchFamily="18" charset="0"/>
              </a:rPr>
              <a:t> </a:t>
            </a:r>
            <a:r>
              <a:rPr lang="en-US" sz="5400" b="1" dirty="0" err="1">
                <a:solidFill>
                  <a:srgbClr val="000099"/>
                </a:solidFill>
                <a:effectLst/>
                <a:latin typeface="+mj-lt"/>
                <a:cs typeface="Times New Roman" panose="02020603050405020304" pitchFamily="18" charset="0"/>
              </a:rPr>
              <a:t>sống</a:t>
            </a:r>
            <a:r>
              <a:rPr lang="en-US" sz="5400" b="1" dirty="0">
                <a:solidFill>
                  <a:srgbClr val="000099"/>
                </a:solidFill>
                <a:effectLst/>
                <a:latin typeface="+mj-lt"/>
                <a:cs typeface="Times New Roman" panose="02020603050405020304" pitchFamily="18" charset="0"/>
              </a:rPr>
              <a:t> </a:t>
            </a:r>
            <a:r>
              <a:rPr lang="en-US" sz="5400" b="1" dirty="0" err="1">
                <a:solidFill>
                  <a:srgbClr val="000099"/>
                </a:solidFill>
                <a:effectLst/>
                <a:latin typeface="+mj-lt"/>
                <a:cs typeface="Times New Roman" panose="02020603050405020304" pitchFamily="18" charset="0"/>
              </a:rPr>
              <a:t>trọn</a:t>
            </a:r>
            <a:r>
              <a:rPr lang="en-US" sz="5400" b="1" dirty="0">
                <a:solidFill>
                  <a:srgbClr val="000099"/>
                </a:solidFill>
                <a:effectLst/>
                <a:latin typeface="+mj-lt"/>
                <a:cs typeface="Times New Roman" panose="02020603050405020304" pitchFamily="18" charset="0"/>
              </a:rPr>
              <a:t> </a:t>
            </a:r>
            <a:r>
              <a:rPr lang="en-US" sz="5400" b="1" dirty="0" err="1">
                <a:solidFill>
                  <a:srgbClr val="000099"/>
                </a:solidFill>
                <a:effectLst/>
                <a:latin typeface="+mj-lt"/>
                <a:cs typeface="Times New Roman" panose="02020603050405020304" pitchFamily="18" charset="0"/>
              </a:rPr>
              <a:t>một</a:t>
            </a:r>
            <a:r>
              <a:rPr lang="en-US" sz="5400" b="1" dirty="0">
                <a:solidFill>
                  <a:srgbClr val="000099"/>
                </a:solidFill>
                <a:effectLst/>
                <a:latin typeface="+mj-lt"/>
                <a:cs typeface="Times New Roman" panose="02020603050405020304" pitchFamily="18" charset="0"/>
              </a:rPr>
              <a:t> </a:t>
            </a:r>
            <a:r>
              <a:rPr lang="en-US" sz="5400" b="1" dirty="0" err="1">
                <a:solidFill>
                  <a:srgbClr val="000099"/>
                </a:solidFill>
                <a:effectLst/>
                <a:latin typeface="+mj-lt"/>
                <a:cs typeface="Times New Roman" panose="02020603050405020304" pitchFamily="18" charset="0"/>
              </a:rPr>
              <a:t>đời</a:t>
            </a:r>
            <a:r>
              <a:rPr lang="en-US" sz="5400" b="1" dirty="0">
                <a:solidFill>
                  <a:srgbClr val="000099"/>
                </a:solidFill>
                <a:effectLst/>
                <a:latin typeface="+mj-lt"/>
                <a:cs typeface="Times New Roman" panose="02020603050405020304" pitchFamily="18" charset="0"/>
              </a:rPr>
              <a:t> </a:t>
            </a:r>
            <a:r>
              <a:rPr lang="en-US" sz="5400" b="1" dirty="0" err="1">
                <a:solidFill>
                  <a:srgbClr val="000099"/>
                </a:solidFill>
                <a:effectLst/>
                <a:latin typeface="+mj-lt"/>
                <a:cs typeface="Times New Roman" panose="02020603050405020304" pitchFamily="18" charset="0"/>
              </a:rPr>
              <a:t>xứng</a:t>
            </a:r>
            <a:r>
              <a:rPr lang="en-US" sz="5400" b="1" dirty="0">
                <a:solidFill>
                  <a:srgbClr val="000099"/>
                </a:solidFill>
                <a:effectLst/>
                <a:latin typeface="+mj-lt"/>
                <a:cs typeface="Times New Roman" panose="02020603050405020304" pitchFamily="18" charset="0"/>
              </a:rPr>
              <a:t> </a:t>
            </a:r>
            <a:r>
              <a:rPr lang="en-US" sz="5400" b="1" dirty="0" err="1">
                <a:solidFill>
                  <a:srgbClr val="000099"/>
                </a:solidFill>
                <a:effectLst/>
                <a:latin typeface="+mj-lt"/>
                <a:cs typeface="Times New Roman" panose="02020603050405020304" pitchFamily="18" charset="0"/>
              </a:rPr>
              <a:t>với</a:t>
            </a:r>
            <a:r>
              <a:rPr lang="en-US" sz="5400" b="1" dirty="0">
                <a:solidFill>
                  <a:srgbClr val="000099"/>
                </a:solidFill>
                <a:effectLst/>
                <a:latin typeface="+mj-lt"/>
                <a:cs typeface="Times New Roman" panose="02020603050405020304" pitchFamily="18" charset="0"/>
              </a:rPr>
              <a:t> </a:t>
            </a:r>
            <a:r>
              <a:rPr lang="en-US" sz="5400" b="1" dirty="0" err="1">
                <a:solidFill>
                  <a:srgbClr val="000099"/>
                </a:solidFill>
                <a:effectLst/>
                <a:latin typeface="+mj-lt"/>
                <a:cs typeface="Times New Roman" panose="02020603050405020304" pitchFamily="18" charset="0"/>
              </a:rPr>
              <a:t>ơn</a:t>
            </a:r>
            <a:r>
              <a:rPr lang="en-US" sz="5400" b="1" dirty="0">
                <a:solidFill>
                  <a:srgbClr val="000099"/>
                </a:solidFill>
                <a:effectLst/>
                <a:latin typeface="+mj-lt"/>
                <a:cs typeface="Times New Roman" panose="02020603050405020304" pitchFamily="18" charset="0"/>
              </a:rPr>
              <a:t> </a:t>
            </a:r>
            <a:r>
              <a:rPr lang="en-US" sz="5400" b="1" dirty="0" err="1">
                <a:solidFill>
                  <a:srgbClr val="000099"/>
                </a:solidFill>
                <a:effectLst/>
                <a:latin typeface="+mj-lt"/>
                <a:cs typeface="Times New Roman" panose="02020603050405020304" pitchFamily="18" charset="0"/>
              </a:rPr>
              <a:t>gọi</a:t>
            </a:r>
            <a:r>
              <a:rPr lang="en-US" sz="5400" b="1" dirty="0">
                <a:solidFill>
                  <a:srgbClr val="000099"/>
                </a:solidFill>
                <a:effectLst/>
                <a:latin typeface="+mj-lt"/>
                <a:cs typeface="Times New Roman" panose="02020603050405020304" pitchFamily="18" charset="0"/>
              </a:rPr>
              <a:t>.</a:t>
            </a:r>
            <a:endParaRPr lang="en-US" sz="5400" b="1" dirty="0">
              <a:solidFill>
                <a:srgbClr val="000099"/>
              </a:solidFill>
              <a:effectLst/>
              <a:latin typeface="+mj-lt"/>
              <a:ea typeface="SimHei" pitchFamily="49" charset="-122"/>
              <a:cs typeface="Times New Roman" pitchFamily="18" charset="0"/>
            </a:endParaRPr>
          </a:p>
        </p:txBody>
      </p:sp>
    </p:spTree>
    <p:extLst>
      <p:ext uri="{BB962C8B-B14F-4D97-AF65-F5344CB8AC3E}">
        <p14:creationId xmlns:p14="http://schemas.microsoft.com/office/powerpoint/2010/main" val="60334791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90550"/>
            <a:ext cx="4174917" cy="4572000"/>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4400" y="1371600"/>
            <a:ext cx="3089910" cy="3486150"/>
          </a:xfrm>
          <a:prstGeom prst="rect">
            <a:avLst/>
          </a:prstGeom>
        </p:spPr>
      </p:pic>
      <p:sp>
        <p:nvSpPr>
          <p:cNvPr id="11" name="TextBox 10"/>
          <p:cNvSpPr txBox="1"/>
          <p:nvPr/>
        </p:nvSpPr>
        <p:spPr>
          <a:xfrm>
            <a:off x="3352800" y="271781"/>
            <a:ext cx="5529594" cy="584775"/>
          </a:xfrm>
          <a:prstGeom prst="rect">
            <a:avLst/>
          </a:prstGeom>
          <a:noFill/>
        </p:spPr>
        <p:txBody>
          <a:bodyPr wrap="square" lIns="91436" tIns="45718" rIns="91436" bIns="45718" rtlCol="0">
            <a:spAutoFit/>
          </a:bodyPr>
          <a:lstStyle/>
          <a:p>
            <a:pPr algn="ctr"/>
            <a:r>
              <a:rPr lang="en-US" sz="32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rPr>
              <a:t>THÁNH LỄ </a:t>
            </a:r>
            <a:r>
              <a:rPr lang="en-US" sz="3200" b="1" dirty="0" smtClean="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rPr>
              <a:t>HÔN PHỐI</a:t>
            </a:r>
            <a:endParaRPr lang="en-US" sz="32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endParaRPr>
          </a:p>
        </p:txBody>
      </p:sp>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10000" y="2343150"/>
            <a:ext cx="4953000" cy="2734056"/>
          </a:xfrm>
          <a:prstGeom prst="rect">
            <a:avLst/>
          </a:prstGeom>
        </p:spPr>
      </p:pic>
      <p:pic>
        <p:nvPicPr>
          <p:cNvPr id="15" name="Picture 1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715000" y="2410976"/>
            <a:ext cx="1123950" cy="1123950"/>
          </a:xfrm>
          <a:prstGeom prst="rect">
            <a:avLst/>
          </a:prstGeom>
        </p:spPr>
      </p:pic>
    </p:spTree>
    <p:extLst>
      <p:ext uri="{BB962C8B-B14F-4D97-AF65-F5344CB8AC3E}">
        <p14:creationId xmlns:p14="http://schemas.microsoft.com/office/powerpoint/2010/main" val="112124229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chor="ctr">
            <a:noAutofit/>
          </a:bodyPr>
          <a:lstStyle/>
          <a:p>
            <a:pPr marL="27431" indent="0" algn="just">
              <a:lnSpc>
                <a:spcPct val="110000"/>
              </a:lnSpc>
              <a:buNone/>
            </a:pPr>
            <a:r>
              <a:rPr lang="en-US" sz="6000" b="1" u="sng" dirty="0" err="1">
                <a:solidFill>
                  <a:srgbClr val="FF0000"/>
                </a:solidFill>
                <a:effectLst/>
                <a:latin typeface="+mj-lt"/>
                <a:ea typeface="Tahoma" pitchFamily="34" charset="0"/>
                <a:cs typeface="Times New Roman" pitchFamily="18" charset="0"/>
              </a:rPr>
              <a:t>Đk</a:t>
            </a:r>
            <a:r>
              <a:rPr lang="en-US" sz="6000" b="1" u="sng" dirty="0">
                <a:solidFill>
                  <a:srgbClr val="FF0000"/>
                </a:solidFill>
                <a:effectLst/>
                <a:latin typeface="+mj-lt"/>
                <a:ea typeface="Tahoma" pitchFamily="34" charset="0"/>
                <a:cs typeface="Times New Roman" pitchFamily="18" charset="0"/>
              </a:rPr>
              <a:t>:</a:t>
            </a:r>
            <a:r>
              <a:rPr lang="en-US" sz="6000" b="1" dirty="0">
                <a:effectLst/>
                <a:latin typeface="+mj-lt"/>
              </a:rPr>
              <a:t> </a:t>
            </a:r>
            <a:r>
              <a:rPr lang="en-US" sz="6000" b="1" dirty="0" err="1">
                <a:solidFill>
                  <a:srgbClr val="000099"/>
                </a:solidFill>
                <a:effectLst/>
                <a:latin typeface="+mj-lt"/>
              </a:rPr>
              <a:t>Vào</a:t>
            </a:r>
            <a:r>
              <a:rPr lang="en-US" sz="6000" b="1" dirty="0">
                <a:solidFill>
                  <a:srgbClr val="000099"/>
                </a:solidFill>
                <a:effectLst/>
                <a:latin typeface="+mj-lt"/>
              </a:rPr>
              <a:t> </a:t>
            </a:r>
            <a:r>
              <a:rPr lang="en-US" sz="6000" b="1" dirty="0" err="1">
                <a:solidFill>
                  <a:srgbClr val="000099"/>
                </a:solidFill>
                <a:effectLst/>
                <a:latin typeface="+mj-lt"/>
              </a:rPr>
              <a:t>dâng</a:t>
            </a:r>
            <a:r>
              <a:rPr lang="en-US" sz="6000" b="1" dirty="0">
                <a:solidFill>
                  <a:srgbClr val="000099"/>
                </a:solidFill>
                <a:effectLst/>
                <a:latin typeface="+mj-lt"/>
              </a:rPr>
              <a:t> Cha </a:t>
            </a:r>
            <a:r>
              <a:rPr lang="en-US" sz="6000" b="1" dirty="0" err="1">
                <a:solidFill>
                  <a:srgbClr val="000099"/>
                </a:solidFill>
                <a:effectLst/>
                <a:latin typeface="+mj-lt"/>
              </a:rPr>
              <a:t>trăm</a:t>
            </a:r>
            <a:r>
              <a:rPr lang="en-US" sz="6000" b="1" dirty="0">
                <a:solidFill>
                  <a:srgbClr val="000099"/>
                </a:solidFill>
                <a:effectLst/>
                <a:latin typeface="+mj-lt"/>
              </a:rPr>
              <a:t> </a:t>
            </a:r>
            <a:r>
              <a:rPr lang="en-US" sz="6000" b="1" dirty="0" err="1">
                <a:solidFill>
                  <a:srgbClr val="000099"/>
                </a:solidFill>
                <a:effectLst/>
                <a:latin typeface="+mj-lt"/>
              </a:rPr>
              <a:t>năm</a:t>
            </a:r>
            <a:r>
              <a:rPr lang="en-US" sz="6000" b="1" dirty="0">
                <a:solidFill>
                  <a:srgbClr val="000099"/>
                </a:solidFill>
                <a:effectLst/>
                <a:latin typeface="+mj-lt"/>
              </a:rPr>
              <a:t> </a:t>
            </a:r>
            <a:r>
              <a:rPr lang="en-US" sz="6000" b="1" dirty="0" err="1">
                <a:solidFill>
                  <a:srgbClr val="000099"/>
                </a:solidFill>
                <a:effectLst/>
                <a:latin typeface="+mj-lt"/>
              </a:rPr>
              <a:t>đã</a:t>
            </a:r>
            <a:r>
              <a:rPr lang="en-US" sz="6000" b="1" dirty="0">
                <a:solidFill>
                  <a:srgbClr val="000099"/>
                </a:solidFill>
                <a:effectLst/>
                <a:latin typeface="+mj-lt"/>
              </a:rPr>
              <a:t> </a:t>
            </a:r>
            <a:r>
              <a:rPr lang="en-US" sz="6000" b="1" dirty="0" err="1">
                <a:solidFill>
                  <a:srgbClr val="000099"/>
                </a:solidFill>
                <a:effectLst/>
                <a:latin typeface="+mj-lt"/>
              </a:rPr>
              <a:t>ươm</a:t>
            </a:r>
            <a:r>
              <a:rPr lang="en-US" sz="6000" b="1" dirty="0">
                <a:solidFill>
                  <a:srgbClr val="000099"/>
                </a:solidFill>
                <a:effectLst/>
                <a:latin typeface="+mj-lt"/>
              </a:rPr>
              <a:t> </a:t>
            </a:r>
            <a:r>
              <a:rPr lang="en-US" sz="6000" b="1" dirty="0" err="1">
                <a:solidFill>
                  <a:srgbClr val="000099"/>
                </a:solidFill>
                <a:effectLst/>
                <a:latin typeface="+mj-lt"/>
              </a:rPr>
              <a:t>mộng</a:t>
            </a:r>
            <a:r>
              <a:rPr lang="en-US" sz="6000" b="1" dirty="0">
                <a:solidFill>
                  <a:srgbClr val="000099"/>
                </a:solidFill>
                <a:effectLst/>
                <a:latin typeface="+mj-lt"/>
              </a:rPr>
              <a:t> </a:t>
            </a:r>
            <a:r>
              <a:rPr lang="en-US" sz="6000" b="1" dirty="0" err="1">
                <a:solidFill>
                  <a:srgbClr val="000099"/>
                </a:solidFill>
                <a:effectLst/>
                <a:latin typeface="+mj-lt"/>
              </a:rPr>
              <a:t>đời</a:t>
            </a:r>
            <a:r>
              <a:rPr lang="en-US" sz="6000" b="1" dirty="0">
                <a:solidFill>
                  <a:srgbClr val="000099"/>
                </a:solidFill>
                <a:effectLst/>
                <a:latin typeface="+mj-lt"/>
              </a:rPr>
              <a:t>, </a:t>
            </a:r>
            <a:r>
              <a:rPr lang="en-US" sz="6000" b="1" dirty="0" err="1">
                <a:solidFill>
                  <a:srgbClr val="000099"/>
                </a:solidFill>
                <a:effectLst/>
                <a:latin typeface="+mj-lt"/>
              </a:rPr>
              <a:t>duyên</a:t>
            </a:r>
            <a:r>
              <a:rPr lang="en-US" sz="6000" b="1" dirty="0">
                <a:solidFill>
                  <a:srgbClr val="000099"/>
                </a:solidFill>
                <a:effectLst/>
                <a:latin typeface="+mj-lt"/>
              </a:rPr>
              <a:t> </a:t>
            </a:r>
            <a:r>
              <a:rPr lang="en-US" sz="6000" b="1" dirty="0" err="1">
                <a:solidFill>
                  <a:srgbClr val="000099"/>
                </a:solidFill>
                <a:effectLst/>
                <a:latin typeface="+mj-lt"/>
              </a:rPr>
              <a:t>từ</a:t>
            </a:r>
            <a:r>
              <a:rPr lang="en-US" sz="6000" b="1" dirty="0">
                <a:solidFill>
                  <a:srgbClr val="000099"/>
                </a:solidFill>
                <a:effectLst/>
                <a:latin typeface="+mj-lt"/>
              </a:rPr>
              <a:t> </a:t>
            </a:r>
            <a:r>
              <a:rPr lang="en-US" sz="6000" b="1" dirty="0" err="1">
                <a:solidFill>
                  <a:srgbClr val="000099"/>
                </a:solidFill>
                <a:effectLst/>
                <a:latin typeface="+mj-lt"/>
              </a:rPr>
              <a:t>trời</a:t>
            </a:r>
            <a:r>
              <a:rPr lang="en-US" sz="6000" b="1" dirty="0">
                <a:solidFill>
                  <a:srgbClr val="000099"/>
                </a:solidFill>
                <a:effectLst/>
                <a:latin typeface="+mj-lt"/>
              </a:rPr>
              <a:t> </a:t>
            </a:r>
            <a:r>
              <a:rPr lang="en-US" sz="6000" b="1" dirty="0" err="1">
                <a:solidFill>
                  <a:srgbClr val="000099"/>
                </a:solidFill>
                <a:effectLst/>
                <a:latin typeface="+mj-lt"/>
              </a:rPr>
              <a:t>duyên</a:t>
            </a:r>
            <a:r>
              <a:rPr lang="en-US" sz="6000" b="1" dirty="0">
                <a:solidFill>
                  <a:srgbClr val="000099"/>
                </a:solidFill>
                <a:effectLst/>
                <a:latin typeface="+mj-lt"/>
              </a:rPr>
              <a:t> </a:t>
            </a:r>
            <a:r>
              <a:rPr lang="en-US" sz="6000" b="1" dirty="0" err="1">
                <a:solidFill>
                  <a:srgbClr val="000099"/>
                </a:solidFill>
                <a:effectLst/>
                <a:latin typeface="+mj-lt"/>
              </a:rPr>
              <a:t>xuống</a:t>
            </a:r>
            <a:r>
              <a:rPr lang="en-US" sz="6000" b="1" dirty="0">
                <a:solidFill>
                  <a:srgbClr val="000099"/>
                </a:solidFill>
                <a:effectLst/>
                <a:latin typeface="+mj-lt"/>
              </a:rPr>
              <a:t> </a:t>
            </a:r>
            <a:r>
              <a:rPr lang="en-US" sz="6000" b="1" dirty="0" err="1">
                <a:solidFill>
                  <a:srgbClr val="000099"/>
                </a:solidFill>
                <a:effectLst/>
                <a:latin typeface="+mj-lt"/>
              </a:rPr>
              <a:t>đời</a:t>
            </a:r>
            <a:r>
              <a:rPr lang="en-US" sz="6000" b="1" dirty="0">
                <a:solidFill>
                  <a:srgbClr val="000099"/>
                </a:solidFill>
                <a:effectLst/>
                <a:latin typeface="+mj-lt"/>
              </a:rPr>
              <a:t> </a:t>
            </a:r>
            <a:r>
              <a:rPr lang="en-US" sz="6000" b="1" dirty="0" err="1">
                <a:solidFill>
                  <a:srgbClr val="000099"/>
                </a:solidFill>
                <a:effectLst/>
                <a:latin typeface="+mj-lt"/>
              </a:rPr>
              <a:t>ai</a:t>
            </a:r>
            <a:r>
              <a:rPr lang="en-US" sz="6000" b="1" dirty="0">
                <a:solidFill>
                  <a:srgbClr val="000099"/>
                </a:solidFill>
                <a:effectLst/>
                <a:latin typeface="+mj-lt"/>
              </a:rPr>
              <a:t>, </a:t>
            </a:r>
            <a:r>
              <a:rPr lang="en-US" sz="6000" b="1" dirty="0" err="1">
                <a:solidFill>
                  <a:srgbClr val="000099"/>
                </a:solidFill>
                <a:effectLst/>
                <a:latin typeface="+mj-lt"/>
              </a:rPr>
              <a:t>xin</a:t>
            </a:r>
            <a:r>
              <a:rPr lang="en-US" sz="6000" b="1" dirty="0">
                <a:solidFill>
                  <a:srgbClr val="000099"/>
                </a:solidFill>
                <a:effectLst/>
                <a:latin typeface="+mj-lt"/>
              </a:rPr>
              <a:t> </a:t>
            </a:r>
            <a:r>
              <a:rPr lang="en-US" sz="6000" b="1" dirty="0" err="1">
                <a:solidFill>
                  <a:srgbClr val="000099"/>
                </a:solidFill>
                <a:effectLst/>
                <a:latin typeface="+mj-lt"/>
              </a:rPr>
              <a:t>trọn</a:t>
            </a:r>
            <a:r>
              <a:rPr lang="en-US" sz="6000" b="1" dirty="0">
                <a:solidFill>
                  <a:srgbClr val="000099"/>
                </a:solidFill>
                <a:effectLst/>
                <a:latin typeface="+mj-lt"/>
              </a:rPr>
              <a:t> </a:t>
            </a:r>
            <a:r>
              <a:rPr lang="en-US" sz="6000" b="1" dirty="0" err="1">
                <a:solidFill>
                  <a:srgbClr val="000099"/>
                </a:solidFill>
                <a:effectLst/>
                <a:latin typeface="+mj-lt"/>
              </a:rPr>
              <a:t>đời</a:t>
            </a:r>
            <a:r>
              <a:rPr lang="en-US" sz="6000" b="1" dirty="0">
                <a:solidFill>
                  <a:srgbClr val="000099"/>
                </a:solidFill>
                <a:effectLst/>
                <a:latin typeface="+mj-lt"/>
              </a:rPr>
              <a:t> </a:t>
            </a:r>
            <a:r>
              <a:rPr lang="en-US" sz="6000" b="1" dirty="0" err="1">
                <a:solidFill>
                  <a:srgbClr val="000099"/>
                </a:solidFill>
                <a:effectLst/>
                <a:latin typeface="+mj-lt"/>
              </a:rPr>
              <a:t>duyên</a:t>
            </a:r>
            <a:r>
              <a:rPr lang="en-US" sz="6000" b="1" dirty="0">
                <a:solidFill>
                  <a:srgbClr val="000099"/>
                </a:solidFill>
                <a:effectLst/>
                <a:latin typeface="+mj-lt"/>
              </a:rPr>
              <a:t> </a:t>
            </a:r>
            <a:r>
              <a:rPr lang="en-US" sz="6000" b="1" dirty="0" err="1">
                <a:solidFill>
                  <a:srgbClr val="000099"/>
                </a:solidFill>
                <a:effectLst/>
                <a:latin typeface="+mj-lt"/>
              </a:rPr>
              <a:t>thắm</a:t>
            </a:r>
            <a:r>
              <a:rPr lang="en-US" sz="6000" b="1" dirty="0">
                <a:solidFill>
                  <a:srgbClr val="000099"/>
                </a:solidFill>
                <a:effectLst/>
                <a:latin typeface="+mj-lt"/>
              </a:rPr>
              <a:t> </a:t>
            </a:r>
            <a:r>
              <a:rPr lang="en-US" sz="6000" b="1" dirty="0" err="1">
                <a:solidFill>
                  <a:srgbClr val="000099"/>
                </a:solidFill>
                <a:effectLst/>
                <a:latin typeface="+mj-lt"/>
              </a:rPr>
              <a:t>đừng</a:t>
            </a:r>
            <a:r>
              <a:rPr lang="en-US" sz="6000" b="1" dirty="0">
                <a:solidFill>
                  <a:srgbClr val="000099"/>
                </a:solidFill>
                <a:effectLst/>
                <a:latin typeface="+mj-lt"/>
              </a:rPr>
              <a:t> </a:t>
            </a:r>
            <a:r>
              <a:rPr lang="en-US" sz="6000" b="1" dirty="0" err="1">
                <a:solidFill>
                  <a:srgbClr val="000099"/>
                </a:solidFill>
                <a:effectLst/>
                <a:latin typeface="+mj-lt"/>
              </a:rPr>
              <a:t>phai</a:t>
            </a:r>
            <a:r>
              <a:rPr lang="en-US" sz="6000" b="1" dirty="0">
                <a:solidFill>
                  <a:srgbClr val="000099"/>
                </a:solidFill>
                <a:effectLst/>
                <a:latin typeface="+mj-lt"/>
              </a:rPr>
              <a:t>. </a:t>
            </a:r>
            <a:endParaRPr lang="vi-VN" sz="6000" b="1" dirty="0">
              <a:solidFill>
                <a:srgbClr val="000099"/>
              </a:solidFill>
              <a:effectLst/>
              <a:latin typeface="+mj-lt"/>
            </a:endParaRPr>
          </a:p>
        </p:txBody>
      </p:sp>
    </p:spTree>
    <p:extLst>
      <p:ext uri="{BB962C8B-B14F-4D97-AF65-F5344CB8AC3E}">
        <p14:creationId xmlns:p14="http://schemas.microsoft.com/office/powerpoint/2010/main" val="2382864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525" y="0"/>
            <a:ext cx="9144000" cy="5143500"/>
          </a:xfrm>
        </p:spPr>
        <p:txBody>
          <a:bodyPr anchor="ctr">
            <a:noAutofit/>
          </a:bodyPr>
          <a:lstStyle/>
          <a:p>
            <a:pPr marL="27431" indent="0" algn="just">
              <a:buNone/>
            </a:pPr>
            <a:r>
              <a:rPr lang="en-US" sz="4100" b="1" u="sng" dirty="0" smtClean="0">
                <a:solidFill>
                  <a:srgbClr val="FF0000"/>
                </a:solidFill>
                <a:effectLst/>
                <a:latin typeface="+mj-lt"/>
                <a:ea typeface="Tahoma" pitchFamily="34" charset="0"/>
                <a:cs typeface="Times New Roman" pitchFamily="18" charset="0"/>
              </a:rPr>
              <a:t>Tk3:</a:t>
            </a:r>
            <a:r>
              <a:rPr lang="en-US" sz="4100" b="1" dirty="0" smtClean="0">
                <a:solidFill>
                  <a:srgbClr val="C00000"/>
                </a:solidFill>
                <a:effectLst/>
                <a:latin typeface="+mj-lt"/>
                <a:ea typeface="Tahoma" pitchFamily="34" charset="0"/>
                <a:cs typeface="Times New Roman" pitchFamily="18" charset="0"/>
              </a:rPr>
              <a:t> </a:t>
            </a:r>
            <a:r>
              <a:rPr lang="vi-VN" sz="4100" b="1" dirty="0">
                <a:solidFill>
                  <a:srgbClr val="000099"/>
                </a:solidFill>
                <a:latin typeface="+mj-lt"/>
              </a:rPr>
              <a:t>Yêu thương nhau đã bao ngày tháng nay tìm đến xin được chúc lành và kết duyên cho thành gia đình cùng dìu nhau đi hết ngày sau. Yêu </a:t>
            </a:r>
            <a:r>
              <a:rPr lang="vi-VN" sz="4100" b="1" dirty="0" smtClean="0">
                <a:solidFill>
                  <a:srgbClr val="000099"/>
                </a:solidFill>
                <a:latin typeface="+mj-lt"/>
              </a:rPr>
              <a:t>thư</a:t>
            </a:r>
            <a:r>
              <a:rPr lang="en-US" sz="4100" b="1" dirty="0">
                <a:solidFill>
                  <a:srgbClr val="000099"/>
                </a:solidFill>
                <a:latin typeface="+mj-lt"/>
              </a:rPr>
              <a:t>ơ</a:t>
            </a:r>
            <a:r>
              <a:rPr lang="vi-VN" sz="4100" b="1" dirty="0" smtClean="0">
                <a:solidFill>
                  <a:srgbClr val="000099"/>
                </a:solidFill>
                <a:latin typeface="+mj-lt"/>
              </a:rPr>
              <a:t>ng </a:t>
            </a:r>
            <a:r>
              <a:rPr lang="vi-VN" sz="4100" b="1" dirty="0">
                <a:solidFill>
                  <a:srgbClr val="000099"/>
                </a:solidFill>
                <a:latin typeface="+mj-lt"/>
              </a:rPr>
              <a:t>nhau cùng nhau quỳ đây. Mộng ước đây kính dâng từ đây. Đường trời mây cùng tung cánh bay. Gió mưa đây vẫn trong tình Cha</a:t>
            </a:r>
            <a:r>
              <a:rPr lang="vi-VN" sz="4100" b="1" dirty="0" smtClean="0">
                <a:solidFill>
                  <a:srgbClr val="000099"/>
                </a:solidFill>
                <a:latin typeface="+mj-lt"/>
              </a:rPr>
              <a:t>.</a:t>
            </a:r>
            <a:endParaRPr lang="en-US" sz="4100" b="1" u="sng" dirty="0">
              <a:solidFill>
                <a:srgbClr val="000099"/>
              </a:solidFill>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51758373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chor="ctr">
            <a:noAutofit/>
          </a:bodyPr>
          <a:lstStyle/>
          <a:p>
            <a:pPr marL="27431" indent="0" algn="just">
              <a:lnSpc>
                <a:spcPct val="110000"/>
              </a:lnSpc>
              <a:buNone/>
            </a:pPr>
            <a:r>
              <a:rPr lang="en-US" sz="6000" b="1" u="sng" dirty="0" err="1">
                <a:solidFill>
                  <a:srgbClr val="FF0000"/>
                </a:solidFill>
                <a:effectLst/>
                <a:latin typeface="+mj-lt"/>
                <a:ea typeface="Tahoma" pitchFamily="34" charset="0"/>
                <a:cs typeface="Times New Roman" pitchFamily="18" charset="0"/>
              </a:rPr>
              <a:t>Đk</a:t>
            </a:r>
            <a:r>
              <a:rPr lang="en-US" sz="6000" b="1" u="sng" dirty="0">
                <a:solidFill>
                  <a:srgbClr val="FF0000"/>
                </a:solidFill>
                <a:effectLst/>
                <a:latin typeface="+mj-lt"/>
                <a:ea typeface="Tahoma" pitchFamily="34" charset="0"/>
                <a:cs typeface="Times New Roman" pitchFamily="18" charset="0"/>
              </a:rPr>
              <a:t>:</a:t>
            </a:r>
            <a:r>
              <a:rPr lang="en-US" sz="6000" b="1" dirty="0">
                <a:effectLst/>
                <a:latin typeface="+mj-lt"/>
              </a:rPr>
              <a:t> </a:t>
            </a:r>
            <a:r>
              <a:rPr lang="en-US" sz="6000" b="1" dirty="0" err="1">
                <a:solidFill>
                  <a:srgbClr val="000099"/>
                </a:solidFill>
                <a:effectLst/>
                <a:latin typeface="+mj-lt"/>
              </a:rPr>
              <a:t>Vào</a:t>
            </a:r>
            <a:r>
              <a:rPr lang="en-US" sz="6000" b="1" dirty="0">
                <a:solidFill>
                  <a:srgbClr val="000099"/>
                </a:solidFill>
                <a:effectLst/>
                <a:latin typeface="+mj-lt"/>
              </a:rPr>
              <a:t> </a:t>
            </a:r>
            <a:r>
              <a:rPr lang="en-US" sz="6000" b="1" dirty="0" err="1">
                <a:solidFill>
                  <a:srgbClr val="000099"/>
                </a:solidFill>
                <a:effectLst/>
                <a:latin typeface="+mj-lt"/>
              </a:rPr>
              <a:t>dâng</a:t>
            </a:r>
            <a:r>
              <a:rPr lang="en-US" sz="6000" b="1" dirty="0">
                <a:solidFill>
                  <a:srgbClr val="000099"/>
                </a:solidFill>
                <a:effectLst/>
                <a:latin typeface="+mj-lt"/>
              </a:rPr>
              <a:t> Cha </a:t>
            </a:r>
            <a:r>
              <a:rPr lang="en-US" sz="6000" b="1" dirty="0" err="1">
                <a:solidFill>
                  <a:srgbClr val="000099"/>
                </a:solidFill>
                <a:effectLst/>
                <a:latin typeface="+mj-lt"/>
              </a:rPr>
              <a:t>trăm</a:t>
            </a:r>
            <a:r>
              <a:rPr lang="en-US" sz="6000" b="1" dirty="0">
                <a:solidFill>
                  <a:srgbClr val="000099"/>
                </a:solidFill>
                <a:effectLst/>
                <a:latin typeface="+mj-lt"/>
              </a:rPr>
              <a:t> </a:t>
            </a:r>
            <a:r>
              <a:rPr lang="en-US" sz="6000" b="1" dirty="0" err="1">
                <a:solidFill>
                  <a:srgbClr val="000099"/>
                </a:solidFill>
                <a:effectLst/>
                <a:latin typeface="+mj-lt"/>
              </a:rPr>
              <a:t>năm</a:t>
            </a:r>
            <a:r>
              <a:rPr lang="en-US" sz="6000" b="1" dirty="0">
                <a:solidFill>
                  <a:srgbClr val="000099"/>
                </a:solidFill>
                <a:effectLst/>
                <a:latin typeface="+mj-lt"/>
              </a:rPr>
              <a:t> </a:t>
            </a:r>
            <a:r>
              <a:rPr lang="en-US" sz="6000" b="1" dirty="0" err="1">
                <a:solidFill>
                  <a:srgbClr val="000099"/>
                </a:solidFill>
                <a:effectLst/>
                <a:latin typeface="+mj-lt"/>
              </a:rPr>
              <a:t>đã</a:t>
            </a:r>
            <a:r>
              <a:rPr lang="en-US" sz="6000" b="1" dirty="0">
                <a:solidFill>
                  <a:srgbClr val="000099"/>
                </a:solidFill>
                <a:effectLst/>
                <a:latin typeface="+mj-lt"/>
              </a:rPr>
              <a:t> </a:t>
            </a:r>
            <a:r>
              <a:rPr lang="en-US" sz="6000" b="1" dirty="0" err="1">
                <a:solidFill>
                  <a:srgbClr val="000099"/>
                </a:solidFill>
                <a:effectLst/>
                <a:latin typeface="+mj-lt"/>
              </a:rPr>
              <a:t>ươm</a:t>
            </a:r>
            <a:r>
              <a:rPr lang="en-US" sz="6000" b="1" dirty="0">
                <a:solidFill>
                  <a:srgbClr val="000099"/>
                </a:solidFill>
                <a:effectLst/>
                <a:latin typeface="+mj-lt"/>
              </a:rPr>
              <a:t> </a:t>
            </a:r>
            <a:r>
              <a:rPr lang="en-US" sz="6000" b="1" dirty="0" err="1">
                <a:solidFill>
                  <a:srgbClr val="000099"/>
                </a:solidFill>
                <a:effectLst/>
                <a:latin typeface="+mj-lt"/>
              </a:rPr>
              <a:t>mộng</a:t>
            </a:r>
            <a:r>
              <a:rPr lang="en-US" sz="6000" b="1" dirty="0">
                <a:solidFill>
                  <a:srgbClr val="000099"/>
                </a:solidFill>
                <a:effectLst/>
                <a:latin typeface="+mj-lt"/>
              </a:rPr>
              <a:t> </a:t>
            </a:r>
            <a:r>
              <a:rPr lang="en-US" sz="6000" b="1" dirty="0" err="1">
                <a:solidFill>
                  <a:srgbClr val="000099"/>
                </a:solidFill>
                <a:effectLst/>
                <a:latin typeface="+mj-lt"/>
              </a:rPr>
              <a:t>đời</a:t>
            </a:r>
            <a:r>
              <a:rPr lang="en-US" sz="6000" b="1" dirty="0">
                <a:solidFill>
                  <a:srgbClr val="000099"/>
                </a:solidFill>
                <a:effectLst/>
                <a:latin typeface="+mj-lt"/>
              </a:rPr>
              <a:t>, </a:t>
            </a:r>
            <a:r>
              <a:rPr lang="en-US" sz="6000" b="1" dirty="0" err="1">
                <a:solidFill>
                  <a:srgbClr val="000099"/>
                </a:solidFill>
                <a:effectLst/>
                <a:latin typeface="+mj-lt"/>
              </a:rPr>
              <a:t>duyên</a:t>
            </a:r>
            <a:r>
              <a:rPr lang="en-US" sz="6000" b="1" dirty="0">
                <a:solidFill>
                  <a:srgbClr val="000099"/>
                </a:solidFill>
                <a:effectLst/>
                <a:latin typeface="+mj-lt"/>
              </a:rPr>
              <a:t> </a:t>
            </a:r>
            <a:r>
              <a:rPr lang="en-US" sz="6000" b="1" dirty="0" err="1">
                <a:solidFill>
                  <a:srgbClr val="000099"/>
                </a:solidFill>
                <a:effectLst/>
                <a:latin typeface="+mj-lt"/>
              </a:rPr>
              <a:t>từ</a:t>
            </a:r>
            <a:r>
              <a:rPr lang="en-US" sz="6000" b="1" dirty="0">
                <a:solidFill>
                  <a:srgbClr val="000099"/>
                </a:solidFill>
                <a:effectLst/>
                <a:latin typeface="+mj-lt"/>
              </a:rPr>
              <a:t> </a:t>
            </a:r>
            <a:r>
              <a:rPr lang="en-US" sz="6000" b="1" dirty="0" err="1">
                <a:solidFill>
                  <a:srgbClr val="000099"/>
                </a:solidFill>
                <a:effectLst/>
                <a:latin typeface="+mj-lt"/>
              </a:rPr>
              <a:t>trời</a:t>
            </a:r>
            <a:r>
              <a:rPr lang="en-US" sz="6000" b="1" dirty="0">
                <a:solidFill>
                  <a:srgbClr val="000099"/>
                </a:solidFill>
                <a:effectLst/>
                <a:latin typeface="+mj-lt"/>
              </a:rPr>
              <a:t> </a:t>
            </a:r>
            <a:r>
              <a:rPr lang="en-US" sz="6000" b="1" dirty="0" err="1">
                <a:solidFill>
                  <a:srgbClr val="000099"/>
                </a:solidFill>
                <a:effectLst/>
                <a:latin typeface="+mj-lt"/>
              </a:rPr>
              <a:t>duyên</a:t>
            </a:r>
            <a:r>
              <a:rPr lang="en-US" sz="6000" b="1" dirty="0">
                <a:solidFill>
                  <a:srgbClr val="000099"/>
                </a:solidFill>
                <a:effectLst/>
                <a:latin typeface="+mj-lt"/>
              </a:rPr>
              <a:t> </a:t>
            </a:r>
            <a:r>
              <a:rPr lang="en-US" sz="6000" b="1" dirty="0" err="1">
                <a:solidFill>
                  <a:srgbClr val="000099"/>
                </a:solidFill>
                <a:effectLst/>
                <a:latin typeface="+mj-lt"/>
              </a:rPr>
              <a:t>xuống</a:t>
            </a:r>
            <a:r>
              <a:rPr lang="en-US" sz="6000" b="1" dirty="0">
                <a:solidFill>
                  <a:srgbClr val="000099"/>
                </a:solidFill>
                <a:effectLst/>
                <a:latin typeface="+mj-lt"/>
              </a:rPr>
              <a:t> </a:t>
            </a:r>
            <a:r>
              <a:rPr lang="en-US" sz="6000" b="1" dirty="0" err="1">
                <a:solidFill>
                  <a:srgbClr val="000099"/>
                </a:solidFill>
                <a:effectLst/>
                <a:latin typeface="+mj-lt"/>
              </a:rPr>
              <a:t>đời</a:t>
            </a:r>
            <a:r>
              <a:rPr lang="en-US" sz="6000" b="1" dirty="0">
                <a:solidFill>
                  <a:srgbClr val="000099"/>
                </a:solidFill>
                <a:effectLst/>
                <a:latin typeface="+mj-lt"/>
              </a:rPr>
              <a:t> </a:t>
            </a:r>
            <a:r>
              <a:rPr lang="en-US" sz="6000" b="1" dirty="0" err="1">
                <a:solidFill>
                  <a:srgbClr val="000099"/>
                </a:solidFill>
                <a:effectLst/>
                <a:latin typeface="+mj-lt"/>
              </a:rPr>
              <a:t>ai</a:t>
            </a:r>
            <a:r>
              <a:rPr lang="en-US" sz="6000" b="1" dirty="0">
                <a:solidFill>
                  <a:srgbClr val="000099"/>
                </a:solidFill>
                <a:effectLst/>
                <a:latin typeface="+mj-lt"/>
              </a:rPr>
              <a:t>, </a:t>
            </a:r>
            <a:r>
              <a:rPr lang="en-US" sz="6000" b="1" dirty="0" err="1">
                <a:solidFill>
                  <a:srgbClr val="000099"/>
                </a:solidFill>
                <a:effectLst/>
                <a:latin typeface="+mj-lt"/>
              </a:rPr>
              <a:t>xin</a:t>
            </a:r>
            <a:r>
              <a:rPr lang="en-US" sz="6000" b="1" dirty="0">
                <a:solidFill>
                  <a:srgbClr val="000099"/>
                </a:solidFill>
                <a:effectLst/>
                <a:latin typeface="+mj-lt"/>
              </a:rPr>
              <a:t> </a:t>
            </a:r>
            <a:r>
              <a:rPr lang="en-US" sz="6000" b="1" dirty="0" err="1">
                <a:solidFill>
                  <a:srgbClr val="000099"/>
                </a:solidFill>
                <a:effectLst/>
                <a:latin typeface="+mj-lt"/>
              </a:rPr>
              <a:t>trọn</a:t>
            </a:r>
            <a:r>
              <a:rPr lang="en-US" sz="6000" b="1" dirty="0">
                <a:solidFill>
                  <a:srgbClr val="000099"/>
                </a:solidFill>
                <a:effectLst/>
                <a:latin typeface="+mj-lt"/>
              </a:rPr>
              <a:t> </a:t>
            </a:r>
            <a:r>
              <a:rPr lang="en-US" sz="6000" b="1" dirty="0" err="1">
                <a:solidFill>
                  <a:srgbClr val="000099"/>
                </a:solidFill>
                <a:effectLst/>
                <a:latin typeface="+mj-lt"/>
              </a:rPr>
              <a:t>đời</a:t>
            </a:r>
            <a:r>
              <a:rPr lang="en-US" sz="6000" b="1" dirty="0">
                <a:solidFill>
                  <a:srgbClr val="000099"/>
                </a:solidFill>
                <a:effectLst/>
                <a:latin typeface="+mj-lt"/>
              </a:rPr>
              <a:t> </a:t>
            </a:r>
            <a:r>
              <a:rPr lang="en-US" sz="6000" b="1" dirty="0" err="1">
                <a:solidFill>
                  <a:srgbClr val="000099"/>
                </a:solidFill>
                <a:effectLst/>
                <a:latin typeface="+mj-lt"/>
              </a:rPr>
              <a:t>duyên</a:t>
            </a:r>
            <a:r>
              <a:rPr lang="en-US" sz="6000" b="1" dirty="0">
                <a:solidFill>
                  <a:srgbClr val="000099"/>
                </a:solidFill>
                <a:effectLst/>
                <a:latin typeface="+mj-lt"/>
              </a:rPr>
              <a:t> </a:t>
            </a:r>
            <a:r>
              <a:rPr lang="en-US" sz="6000" b="1" dirty="0" err="1">
                <a:solidFill>
                  <a:srgbClr val="000099"/>
                </a:solidFill>
                <a:effectLst/>
                <a:latin typeface="+mj-lt"/>
              </a:rPr>
              <a:t>thắm</a:t>
            </a:r>
            <a:r>
              <a:rPr lang="en-US" sz="6000" b="1" dirty="0">
                <a:solidFill>
                  <a:srgbClr val="000099"/>
                </a:solidFill>
                <a:effectLst/>
                <a:latin typeface="+mj-lt"/>
              </a:rPr>
              <a:t> </a:t>
            </a:r>
            <a:r>
              <a:rPr lang="en-US" sz="6000" b="1" dirty="0" err="1">
                <a:solidFill>
                  <a:srgbClr val="000099"/>
                </a:solidFill>
                <a:effectLst/>
                <a:latin typeface="+mj-lt"/>
              </a:rPr>
              <a:t>đừng</a:t>
            </a:r>
            <a:r>
              <a:rPr lang="en-US" sz="6000" b="1" dirty="0">
                <a:solidFill>
                  <a:srgbClr val="000099"/>
                </a:solidFill>
                <a:effectLst/>
                <a:latin typeface="+mj-lt"/>
              </a:rPr>
              <a:t> </a:t>
            </a:r>
            <a:r>
              <a:rPr lang="en-US" sz="6000" b="1" dirty="0" err="1">
                <a:solidFill>
                  <a:srgbClr val="000099"/>
                </a:solidFill>
                <a:effectLst/>
                <a:latin typeface="+mj-lt"/>
              </a:rPr>
              <a:t>phai</a:t>
            </a:r>
            <a:r>
              <a:rPr lang="en-US" sz="6000" b="1" dirty="0">
                <a:solidFill>
                  <a:srgbClr val="000099"/>
                </a:solidFill>
                <a:effectLst/>
                <a:latin typeface="+mj-lt"/>
              </a:rPr>
              <a:t>. </a:t>
            </a:r>
            <a:endParaRPr lang="vi-VN" sz="6000" b="1" dirty="0">
              <a:solidFill>
                <a:srgbClr val="000099"/>
              </a:solidFill>
              <a:effectLst/>
              <a:latin typeface="+mj-lt"/>
            </a:endParaRPr>
          </a:p>
        </p:txBody>
      </p:sp>
    </p:spTree>
    <p:extLst>
      <p:ext uri="{BB962C8B-B14F-4D97-AF65-F5344CB8AC3E}">
        <p14:creationId xmlns:p14="http://schemas.microsoft.com/office/powerpoint/2010/main" val="374156295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90550"/>
            <a:ext cx="4174917" cy="4572000"/>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4400" y="1371600"/>
            <a:ext cx="3089910" cy="3486150"/>
          </a:xfrm>
          <a:prstGeom prst="rect">
            <a:avLst/>
          </a:prstGeom>
        </p:spPr>
      </p:pic>
      <p:sp>
        <p:nvSpPr>
          <p:cNvPr id="11" name="TextBox 10"/>
          <p:cNvSpPr txBox="1"/>
          <p:nvPr/>
        </p:nvSpPr>
        <p:spPr>
          <a:xfrm>
            <a:off x="3352800" y="271781"/>
            <a:ext cx="5529594" cy="584775"/>
          </a:xfrm>
          <a:prstGeom prst="rect">
            <a:avLst/>
          </a:prstGeom>
          <a:noFill/>
        </p:spPr>
        <p:txBody>
          <a:bodyPr wrap="square" lIns="91436" tIns="45718" rIns="91436" bIns="45718" rtlCol="0">
            <a:spAutoFit/>
          </a:bodyPr>
          <a:lstStyle/>
          <a:p>
            <a:pPr algn="ctr"/>
            <a:r>
              <a:rPr lang="en-US" sz="32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rPr>
              <a:t>THÁNH LỄ </a:t>
            </a:r>
            <a:r>
              <a:rPr lang="en-US" sz="3200" b="1" dirty="0" smtClean="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rPr>
              <a:t>HÔN PHỐI</a:t>
            </a:r>
            <a:endParaRPr lang="en-US" sz="32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endParaRPr>
          </a:p>
        </p:txBody>
      </p:sp>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10000" y="2343150"/>
            <a:ext cx="4953000" cy="2734056"/>
          </a:xfrm>
          <a:prstGeom prst="rect">
            <a:avLst/>
          </a:prstGeom>
        </p:spPr>
      </p:pic>
      <p:pic>
        <p:nvPicPr>
          <p:cNvPr id="15" name="Picture 1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715000" y="2410976"/>
            <a:ext cx="1123950" cy="1123950"/>
          </a:xfrm>
          <a:prstGeom prst="rect">
            <a:avLst/>
          </a:prstGeom>
        </p:spPr>
      </p:pic>
    </p:spTree>
    <p:extLst>
      <p:ext uri="{BB962C8B-B14F-4D97-AF65-F5344CB8AC3E}">
        <p14:creationId xmlns:p14="http://schemas.microsoft.com/office/powerpoint/2010/main" val="316410523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2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1304</TotalTime>
  <Words>1462</Words>
  <Application>Microsoft Office PowerPoint</Application>
  <PresentationFormat>On-screen Show (16:9)</PresentationFormat>
  <Paragraphs>90</Paragraphs>
  <Slides>54</Slides>
  <Notes>1</Notes>
  <HiddenSlides>0</HiddenSlides>
  <MMClips>0</MMClips>
  <ScaleCrop>false</ScaleCrop>
  <HeadingPairs>
    <vt:vector size="4" baseType="variant">
      <vt:variant>
        <vt:lpstr>Theme</vt:lpstr>
      </vt:variant>
      <vt:variant>
        <vt:i4>9</vt:i4>
      </vt:variant>
      <vt:variant>
        <vt:lpstr>Slide Titles</vt:lpstr>
      </vt:variant>
      <vt:variant>
        <vt:i4>54</vt:i4>
      </vt:variant>
    </vt:vector>
  </HeadingPairs>
  <TitlesOfParts>
    <vt:vector size="63" baseType="lpstr">
      <vt:lpstr>Office Theme</vt:lpstr>
      <vt:lpstr>1_Default Design</vt:lpstr>
      <vt:lpstr>2_Office Theme</vt:lpstr>
      <vt:lpstr>10_Office Theme</vt:lpstr>
      <vt:lpstr>11_Office Theme</vt:lpstr>
      <vt:lpstr>21_Office Theme</vt:lpstr>
      <vt:lpstr>4_Office Theme</vt:lpstr>
      <vt:lpstr>12_Office Theme</vt:lpstr>
      <vt:lpstr>36_Default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 </vt:lpstr>
      <vt:lpstr> </vt:lpstr>
      <vt:lpstr> </vt:lpstr>
      <vt:lpstr> </vt:lpstr>
      <vt:lpstr> </vt:lpstr>
      <vt:lpstr> </vt:lpstr>
      <vt:lpstr> </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Ca Dâng Lễ TÌNH YÊU DÂNG Phanxico</vt:lpstr>
      <vt:lpstr> </vt:lpstr>
      <vt:lpstr> </vt:lpstr>
      <vt:lpstr> </vt:lpstr>
      <vt:lpstr> </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Hùng Nam</dc:creator>
  <cp:lastModifiedBy>RePack by Diakov</cp:lastModifiedBy>
  <cp:revision>264</cp:revision>
  <dcterms:created xsi:type="dcterms:W3CDTF">2021-05-09T08:36:44Z</dcterms:created>
  <dcterms:modified xsi:type="dcterms:W3CDTF">2024-05-23T22:27:57Z</dcterms:modified>
</cp:coreProperties>
</file>