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2.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theme/theme13.xml" ContentType="application/vnd.openxmlformats-officedocument.theme+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theme/theme14.xml" ContentType="application/vnd.openxmlformats-officedocument.theme+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5.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8" r:id="rId3"/>
    <p:sldMasterId id="2147483812" r:id="rId4"/>
    <p:sldMasterId id="2147483836" r:id="rId5"/>
    <p:sldMasterId id="2147483860" r:id="rId6"/>
    <p:sldMasterId id="2147483872" r:id="rId7"/>
    <p:sldMasterId id="2147483884" r:id="rId8"/>
    <p:sldMasterId id="2147483896" r:id="rId9"/>
    <p:sldMasterId id="2147483908" r:id="rId10"/>
    <p:sldMasterId id="2147483920" r:id="rId11"/>
    <p:sldMasterId id="2147483956" r:id="rId12"/>
    <p:sldMasterId id="2147483992" r:id="rId13"/>
    <p:sldMasterId id="2147484004" r:id="rId14"/>
    <p:sldMasterId id="2147484016" r:id="rId15"/>
    <p:sldMasterId id="2147484028" r:id="rId16"/>
    <p:sldMasterId id="2147484040" r:id="rId17"/>
    <p:sldMasterId id="2147484052" r:id="rId18"/>
  </p:sldMasterIdLst>
  <p:notesMasterIdLst>
    <p:notesMasterId r:id="rId72"/>
  </p:notesMasterIdLst>
  <p:sldIdLst>
    <p:sldId id="2146" r:id="rId19"/>
    <p:sldId id="9700" r:id="rId20"/>
    <p:sldId id="9701" r:id="rId21"/>
    <p:sldId id="9713" r:id="rId22"/>
    <p:sldId id="9702" r:id="rId23"/>
    <p:sldId id="9714" r:id="rId24"/>
    <p:sldId id="261" r:id="rId25"/>
    <p:sldId id="9746" r:id="rId26"/>
    <p:sldId id="9747" r:id="rId27"/>
    <p:sldId id="9748" r:id="rId28"/>
    <p:sldId id="9744" r:id="rId29"/>
    <p:sldId id="9749" r:id="rId30"/>
    <p:sldId id="9745" r:id="rId31"/>
    <p:sldId id="9750" r:id="rId32"/>
    <p:sldId id="9742" r:id="rId33"/>
    <p:sldId id="9751" r:id="rId34"/>
    <p:sldId id="9584" r:id="rId35"/>
    <p:sldId id="9659" r:id="rId36"/>
    <p:sldId id="9644" r:id="rId37"/>
    <p:sldId id="9645" r:id="rId38"/>
    <p:sldId id="9646" r:id="rId39"/>
    <p:sldId id="9647" r:id="rId40"/>
    <p:sldId id="9648" r:id="rId41"/>
    <p:sldId id="9649" r:id="rId42"/>
    <p:sldId id="9650" r:id="rId43"/>
    <p:sldId id="9651" r:id="rId44"/>
    <p:sldId id="9652" r:id="rId45"/>
    <p:sldId id="9653" r:id="rId46"/>
    <p:sldId id="9654" r:id="rId47"/>
    <p:sldId id="9655" r:id="rId48"/>
    <p:sldId id="9656" r:id="rId49"/>
    <p:sldId id="258" r:id="rId50"/>
    <p:sldId id="1134" r:id="rId51"/>
    <p:sldId id="1161" r:id="rId52"/>
    <p:sldId id="9720" r:id="rId53"/>
    <p:sldId id="9706" r:id="rId54"/>
    <p:sldId id="9707" r:id="rId55"/>
    <p:sldId id="9721" r:id="rId56"/>
    <p:sldId id="9722" r:id="rId57"/>
    <p:sldId id="9726" r:id="rId58"/>
    <p:sldId id="9384" r:id="rId59"/>
    <p:sldId id="9708" r:id="rId60"/>
    <p:sldId id="9709" r:id="rId61"/>
    <p:sldId id="9727" r:id="rId62"/>
    <p:sldId id="9710" r:id="rId63"/>
    <p:sldId id="9729" r:id="rId64"/>
    <p:sldId id="9730" r:id="rId65"/>
    <p:sldId id="9711" r:id="rId66"/>
    <p:sldId id="9731" r:id="rId67"/>
    <p:sldId id="9732" r:id="rId68"/>
    <p:sldId id="9691" r:id="rId69"/>
    <p:sldId id="9390" r:id="rId70"/>
    <p:sldId id="9712" r:id="rId7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84" d="100"/>
          <a:sy n="84" d="100"/>
        </p:scale>
        <p:origin x="-2794" y="-1334"/>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5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1.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61" Type="http://schemas.openxmlformats.org/officeDocument/2006/relationships/slide" Target="slides/slide43.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8" Type="http://schemas.openxmlformats.org/officeDocument/2006/relationships/slideMaster" Target="slideMasters/slideMaster8.xml"/><Relationship Id="rId51" Type="http://schemas.openxmlformats.org/officeDocument/2006/relationships/slide" Target="slides/slide33.xml"/><Relationship Id="rId72"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301241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280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8498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5903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379103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63435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833829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61512"/>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92185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4678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44713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935329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79202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295219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27149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27419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87968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15049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4756876"/>
      </p:ext>
    </p:extLst>
  </p:cSld>
  <p:clrMapOvr>
    <a:masterClrMapping/>
  </p:clrMapOvr>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3849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245485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6206987"/>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8326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47508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56101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593535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42712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4923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427044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3025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81596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91417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65849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16729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7054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95251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32873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6473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20963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1659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302509"/>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81596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391417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965849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816729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70540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95251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32873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064734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209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216596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553529"/>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08707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22853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10987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65069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54686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18489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6279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171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86842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92020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553529"/>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08707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22853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10987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65069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54686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18489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6279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17192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86842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92020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553529"/>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087072"/>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22853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109879"/>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65069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54686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184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62790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17192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86842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92020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553529"/>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08707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522853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510987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265069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4546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18489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62790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317192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86842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92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1285649"/>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7327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27514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58510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58743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839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940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84887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46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600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32891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60303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52949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43158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083264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24587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9708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30591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3734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8858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48711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18073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61317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44897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14290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41700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03118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69029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826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06073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661342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4815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66596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856583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0775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54709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66720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08396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0720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89834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948585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103473"/>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8790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984718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070154"/>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94311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34395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9563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341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18300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65751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0726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9627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707653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61416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5712928"/>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01520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4391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823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1.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5.xml"/><Relationship Id="rId13" Type="http://schemas.openxmlformats.org/officeDocument/2006/relationships/image" Target="../media/image1.jpg"/><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theme" Target="../theme/theme12.xml"/><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slideLayout" Target="../slideLayouts/slideLayout128.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1.jpg"/><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3.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image" Target="../media/image1.jpg"/><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theme" Target="../theme/theme14.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8.xml"/><Relationship Id="rId13" Type="http://schemas.openxmlformats.org/officeDocument/2006/relationships/image" Target="../media/image1.jpg"/><Relationship Id="rId3" Type="http://schemas.openxmlformats.org/officeDocument/2006/relationships/slideLayout" Target="../slideLayouts/slideLayout153.xml"/><Relationship Id="rId7" Type="http://schemas.openxmlformats.org/officeDocument/2006/relationships/slideLayout" Target="../slideLayouts/slideLayout157.xml"/><Relationship Id="rId12" Type="http://schemas.openxmlformats.org/officeDocument/2006/relationships/theme" Target="../theme/theme15.xml"/><Relationship Id="rId2" Type="http://schemas.openxmlformats.org/officeDocument/2006/relationships/slideLayout" Target="../slideLayouts/slideLayout152.xml"/><Relationship Id="rId1" Type="http://schemas.openxmlformats.org/officeDocument/2006/relationships/slideLayout" Target="../slideLayouts/slideLayout151.xml"/><Relationship Id="rId6" Type="http://schemas.openxmlformats.org/officeDocument/2006/relationships/slideLayout" Target="../slideLayouts/slideLayout156.xml"/><Relationship Id="rId11" Type="http://schemas.openxmlformats.org/officeDocument/2006/relationships/slideLayout" Target="../slideLayouts/slideLayout161.xml"/><Relationship Id="rId5" Type="http://schemas.openxmlformats.org/officeDocument/2006/relationships/slideLayout" Target="../slideLayouts/slideLayout155.xml"/><Relationship Id="rId10" Type="http://schemas.openxmlformats.org/officeDocument/2006/relationships/slideLayout" Target="../slideLayouts/slideLayout160.xml"/><Relationship Id="rId4" Type="http://schemas.openxmlformats.org/officeDocument/2006/relationships/slideLayout" Target="../slideLayouts/slideLayout154.xml"/><Relationship Id="rId9" Type="http://schemas.openxmlformats.org/officeDocument/2006/relationships/slideLayout" Target="../slideLayouts/slideLayout159.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image" Target="../media/image1.jpg"/><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theme" Target="../theme/theme16.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194599"/>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512516"/>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100071"/>
      </p:ext>
    </p:extLst>
  </p:cSld>
  <p:clrMap bg1="lt1" tx1="dk1" bg2="lt2" tx2="dk2" accent1="accent1" accent2="accent2" accent3="accent3" accent4="accent4" accent5="accent5" accent6="accent6" hlink="hlink" folHlink="folHlink"/>
  <p:sldLayoutIdLst>
    <p:sldLayoutId id="2147483957" r:id="rId1"/>
    <p:sldLayoutId id="2147483958" r:id="rId2"/>
    <p:sldLayoutId id="2147483959" r:id="rId3"/>
    <p:sldLayoutId id="2147483960" r:id="rId4"/>
    <p:sldLayoutId id="2147483961" r:id="rId5"/>
    <p:sldLayoutId id="2147483962" r:id="rId6"/>
    <p:sldLayoutId id="2147483963" r:id="rId7"/>
    <p:sldLayoutId id="2147483964" r:id="rId8"/>
    <p:sldLayoutId id="2147483965" r:id="rId9"/>
    <p:sldLayoutId id="2147483966" r:id="rId10"/>
    <p:sldLayoutId id="21474839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045117"/>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1045117"/>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276850"/>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276850"/>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276850"/>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276850"/>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30762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3267469"/>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3478305"/>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2973958"/>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990420"/>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5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9.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3.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9.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3.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4.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5.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86.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0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CON HÂN HOAN</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i="1" dirty="0" smtClean="0">
                <a:solidFill>
                  <a:srgbClr val="000099"/>
                </a:solidFill>
                <a:effectLst>
                  <a:outerShdw blurRad="38100" dist="38100" dir="2700000" algn="tl">
                    <a:srgbClr val="000000">
                      <a:alpha val="43137"/>
                    </a:srgbClr>
                  </a:outerShdw>
                </a:effectLst>
                <a:latin typeface="+mj-lt"/>
                <a:ea typeface="Tahoma" pitchFamily="34" charset="0"/>
                <a:cs typeface="Times New Roman" pitchFamily="18" charset="0"/>
              </a:rPr>
              <a:t>Kim Long</a:t>
            </a:r>
            <a:endParaRPr lang="en-US" sz="5400" b="1" i="1" dirty="0">
              <a:solidFill>
                <a:srgbClr val="0000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724621"/>
            <a:ext cx="9144000" cy="3647152"/>
          </a:xfrm>
          <a:prstGeom prst="rect">
            <a:avLst/>
          </a:prstGeom>
        </p:spPr>
        <p:txBody>
          <a:bodyPr wrap="square">
            <a:spAutoFit/>
          </a:bodyPr>
          <a:lstStyle/>
          <a:p>
            <a:pPr algn="just">
              <a:lnSpc>
                <a:spcPct val="110000"/>
              </a:lnSpc>
            </a:pPr>
            <a:r>
              <a:rPr lang="en-US" sz="7000" u="sng" dirty="0" err="1" smtClean="0">
                <a:solidFill>
                  <a:srgbClr val="FF0000"/>
                </a:solidFill>
              </a:rPr>
              <a:t>Đk</a:t>
            </a:r>
            <a:r>
              <a:rPr lang="en-US" sz="7000" u="sng" dirty="0" smtClean="0">
                <a:solidFill>
                  <a:srgbClr val="FF0000"/>
                </a:solidFill>
              </a:rPr>
              <a:t>:</a:t>
            </a:r>
            <a:r>
              <a:rPr lang="vi-VN" sz="7000" dirty="0" smtClean="0">
                <a:solidFill>
                  <a:srgbClr val="000099"/>
                </a:solidFill>
              </a:rPr>
              <a:t> </a:t>
            </a:r>
            <a:r>
              <a:rPr lang="en-US" sz="7000" dirty="0" err="1" smtClean="0">
                <a:solidFill>
                  <a:srgbClr val="000099"/>
                </a:solidFill>
              </a:rPr>
              <a:t>Chúa</a:t>
            </a:r>
            <a:r>
              <a:rPr lang="en-US" sz="7000" dirty="0" smtClean="0">
                <a:solidFill>
                  <a:srgbClr val="000099"/>
                </a:solidFill>
              </a:rPr>
              <a:t> </a:t>
            </a:r>
            <a:r>
              <a:rPr lang="en-US" sz="7000" dirty="0" err="1" smtClean="0">
                <a:solidFill>
                  <a:srgbClr val="000099"/>
                </a:solidFill>
              </a:rPr>
              <a:t>mặc</a:t>
            </a:r>
            <a:r>
              <a:rPr lang="en-US" sz="7000" dirty="0" smtClean="0">
                <a:solidFill>
                  <a:srgbClr val="000099"/>
                </a:solidFill>
              </a:rPr>
              <a:t> </a:t>
            </a:r>
            <a:r>
              <a:rPr lang="en-US" sz="7000" dirty="0" err="1" smtClean="0">
                <a:solidFill>
                  <a:srgbClr val="000099"/>
                </a:solidFill>
              </a:rPr>
              <a:t>khải</a:t>
            </a:r>
            <a:r>
              <a:rPr lang="en-US" sz="7000" dirty="0" smtClean="0">
                <a:solidFill>
                  <a:srgbClr val="000099"/>
                </a:solidFill>
              </a:rPr>
              <a:t> </a:t>
            </a:r>
            <a:r>
              <a:rPr lang="en-US" sz="7000" dirty="0" err="1" smtClean="0">
                <a:solidFill>
                  <a:srgbClr val="000099"/>
                </a:solidFill>
              </a:rPr>
              <a:t>đức</a:t>
            </a:r>
            <a:r>
              <a:rPr lang="en-US" sz="7000" dirty="0" smtClean="0">
                <a:solidFill>
                  <a:srgbClr val="000099"/>
                </a:solidFill>
              </a:rPr>
              <a:t> </a:t>
            </a:r>
            <a:r>
              <a:rPr lang="en-US" sz="7000" dirty="0" err="1" smtClean="0">
                <a:solidFill>
                  <a:srgbClr val="000099"/>
                </a:solidFill>
              </a:rPr>
              <a:t>công</a:t>
            </a:r>
            <a:r>
              <a:rPr lang="en-US" sz="7000" dirty="0" smtClean="0">
                <a:solidFill>
                  <a:srgbClr val="000099"/>
                </a:solidFill>
              </a:rPr>
              <a:t> </a:t>
            </a:r>
            <a:r>
              <a:rPr lang="en-US" sz="7000" dirty="0" err="1">
                <a:solidFill>
                  <a:srgbClr val="000099"/>
                </a:solidFill>
              </a:rPr>
              <a:t>c</a:t>
            </a:r>
            <a:r>
              <a:rPr lang="en-US" sz="7000" dirty="0" err="1" smtClean="0">
                <a:solidFill>
                  <a:srgbClr val="000099"/>
                </a:solidFill>
              </a:rPr>
              <a:t>hính</a:t>
            </a:r>
            <a:r>
              <a:rPr lang="en-US" sz="7000" dirty="0" smtClean="0">
                <a:solidFill>
                  <a:srgbClr val="000099"/>
                </a:solidFill>
              </a:rPr>
              <a:t> </a:t>
            </a:r>
            <a:r>
              <a:rPr lang="en-US" sz="7000" dirty="0" err="1" smtClean="0">
                <a:solidFill>
                  <a:srgbClr val="000099"/>
                </a:solidFill>
              </a:rPr>
              <a:t>của</a:t>
            </a:r>
            <a:r>
              <a:rPr lang="en-US" sz="7000" dirty="0" smtClean="0">
                <a:solidFill>
                  <a:srgbClr val="000099"/>
                </a:solidFill>
              </a:rPr>
              <a:t> </a:t>
            </a:r>
            <a:r>
              <a:rPr lang="en-US" sz="7000" dirty="0" err="1" smtClean="0">
                <a:solidFill>
                  <a:srgbClr val="000099"/>
                </a:solidFill>
              </a:rPr>
              <a:t>Người</a:t>
            </a:r>
            <a:r>
              <a:rPr lang="en-US" sz="7000" dirty="0" smtClean="0">
                <a:solidFill>
                  <a:srgbClr val="000099"/>
                </a:solidFill>
              </a:rPr>
              <a:t> </a:t>
            </a:r>
            <a:r>
              <a:rPr lang="en-US" sz="7000" dirty="0" err="1" smtClean="0">
                <a:solidFill>
                  <a:srgbClr val="000099"/>
                </a:solidFill>
              </a:rPr>
              <a:t>trước</a:t>
            </a:r>
            <a:r>
              <a:rPr lang="en-US" sz="7000" dirty="0" smtClean="0">
                <a:solidFill>
                  <a:srgbClr val="000099"/>
                </a:solidFill>
              </a:rPr>
              <a:t> </a:t>
            </a:r>
            <a:r>
              <a:rPr lang="en-US" sz="7000" dirty="0" err="1" smtClean="0">
                <a:solidFill>
                  <a:srgbClr val="000099"/>
                </a:solidFill>
              </a:rPr>
              <a:t>mặt</a:t>
            </a:r>
            <a:r>
              <a:rPr lang="en-US" sz="7000" dirty="0" smtClean="0">
                <a:solidFill>
                  <a:srgbClr val="000099"/>
                </a:solidFill>
              </a:rPr>
              <a:t> </a:t>
            </a:r>
            <a:r>
              <a:rPr lang="en-US" sz="7000" dirty="0" err="1" smtClean="0">
                <a:solidFill>
                  <a:srgbClr val="000099"/>
                </a:solidFill>
              </a:rPr>
              <a:t>chưa</a:t>
            </a:r>
            <a:r>
              <a:rPr lang="en-US" sz="7000" dirty="0" smtClean="0">
                <a:solidFill>
                  <a:srgbClr val="000099"/>
                </a:solidFill>
              </a:rPr>
              <a:t> </a:t>
            </a:r>
            <a:r>
              <a:rPr lang="en-US" sz="7000" dirty="0" err="1" smtClean="0">
                <a:solidFill>
                  <a:srgbClr val="000099"/>
                </a:solidFill>
              </a:rPr>
              <a:t>dân</a:t>
            </a:r>
            <a:r>
              <a:rPr lang="en-US" sz="7000" dirty="0" smtClean="0">
                <a:solidFill>
                  <a:srgbClr val="000099"/>
                </a:solidFill>
              </a:rPr>
              <a:t>.</a:t>
            </a:r>
            <a:endParaRPr lang="en-US" sz="7000" dirty="0">
              <a:solidFill>
                <a:srgbClr val="000099"/>
              </a:solidFill>
            </a:endParaRPr>
          </a:p>
        </p:txBody>
      </p:sp>
    </p:spTree>
    <p:extLst>
      <p:ext uri="{BB962C8B-B14F-4D97-AF65-F5344CB8AC3E}">
        <p14:creationId xmlns:p14="http://schemas.microsoft.com/office/powerpoint/2010/main" val="13149672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82353"/>
          </a:xfrm>
          <a:prstGeom prst="rect">
            <a:avLst/>
          </a:prstGeom>
        </p:spPr>
        <p:txBody>
          <a:bodyPr wrap="square">
            <a:spAutoFit/>
          </a:bodyPr>
          <a:lstStyle/>
          <a:p>
            <a:pPr algn="just">
              <a:lnSpc>
                <a:spcPct val="110000"/>
              </a:lnSpc>
            </a:pPr>
            <a:r>
              <a:rPr lang="en-US" sz="5000" u="sng" dirty="0" smtClean="0">
                <a:solidFill>
                  <a:srgbClr val="FF0000"/>
                </a:solidFill>
              </a:rPr>
              <a:t>Tk2:</a:t>
            </a:r>
            <a:r>
              <a:rPr lang="en-US" sz="5000" dirty="0" smtClean="0">
                <a:solidFill>
                  <a:srgbClr val="000099"/>
                </a:solidFill>
              </a:rPr>
              <a:t> C</a:t>
            </a:r>
            <a:r>
              <a:rPr lang="vi-VN" sz="5000" dirty="0" smtClean="0">
                <a:solidFill>
                  <a:srgbClr val="000099"/>
                </a:solidFill>
              </a:rPr>
              <a:t>húa </a:t>
            </a:r>
            <a:r>
              <a:rPr lang="vi-VN" sz="5000" dirty="0">
                <a:solidFill>
                  <a:srgbClr val="000099"/>
                </a:solidFill>
              </a:rPr>
              <a:t>nay dọi chiếu trên ta hồng ân cứu độ, mạc khải cùng vạn quốc đức công bình đây.  Tình thương lòng trung tín rầy </a:t>
            </a:r>
            <a:r>
              <a:rPr lang="vi-VN" sz="5000" dirty="0" smtClean="0">
                <a:solidFill>
                  <a:srgbClr val="000099"/>
                </a:solidFill>
              </a:rPr>
              <a:t>Ng</a:t>
            </a:r>
            <a:r>
              <a:rPr lang="en-US" sz="5000" dirty="0" err="1" smtClean="0">
                <a:solidFill>
                  <a:srgbClr val="000099"/>
                </a:solidFill>
              </a:rPr>
              <a:t>ười</a:t>
            </a:r>
            <a:r>
              <a:rPr lang="vi-VN" sz="5000" dirty="0" smtClean="0">
                <a:solidFill>
                  <a:srgbClr val="000099"/>
                </a:solidFill>
              </a:rPr>
              <a:t> </a:t>
            </a:r>
            <a:r>
              <a:rPr lang="vi-VN" sz="5000" dirty="0">
                <a:solidFill>
                  <a:srgbClr val="000099"/>
                </a:solidFill>
              </a:rPr>
              <a:t>lại nhớ, ban xuống nhà Ích-diên chính dân riêng </a:t>
            </a:r>
            <a:r>
              <a:rPr lang="vi-VN" sz="5000" dirty="0" smtClean="0">
                <a:solidFill>
                  <a:srgbClr val="000099"/>
                </a:solidFill>
              </a:rPr>
              <a:t>Ng</a:t>
            </a:r>
            <a:r>
              <a:rPr lang="en-US" sz="5000" dirty="0" err="1" smtClean="0">
                <a:solidFill>
                  <a:srgbClr val="000099"/>
                </a:solidFill>
              </a:rPr>
              <a:t>ười</a:t>
            </a:r>
            <a:r>
              <a:rPr lang="en-US" sz="5000" dirty="0" smtClean="0">
                <a:solidFill>
                  <a:srgbClr val="000099"/>
                </a:solidFill>
              </a:rPr>
              <a:t>.</a:t>
            </a:r>
            <a:endParaRPr lang="en-US" sz="5000" dirty="0">
              <a:solidFill>
                <a:srgbClr val="000099"/>
              </a:solidFill>
            </a:endParaRPr>
          </a:p>
        </p:txBody>
      </p:sp>
    </p:spTree>
    <p:extLst>
      <p:ext uri="{BB962C8B-B14F-4D97-AF65-F5344CB8AC3E}">
        <p14:creationId xmlns:p14="http://schemas.microsoft.com/office/powerpoint/2010/main" val="32776525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724621"/>
            <a:ext cx="9144000" cy="3647152"/>
          </a:xfrm>
          <a:prstGeom prst="rect">
            <a:avLst/>
          </a:prstGeom>
        </p:spPr>
        <p:txBody>
          <a:bodyPr wrap="square">
            <a:spAutoFit/>
          </a:bodyPr>
          <a:lstStyle/>
          <a:p>
            <a:pPr algn="just">
              <a:lnSpc>
                <a:spcPct val="110000"/>
              </a:lnSpc>
            </a:pPr>
            <a:r>
              <a:rPr lang="en-US" sz="7000" u="sng" dirty="0" err="1" smtClean="0">
                <a:solidFill>
                  <a:srgbClr val="FF0000"/>
                </a:solidFill>
              </a:rPr>
              <a:t>Đk</a:t>
            </a:r>
            <a:r>
              <a:rPr lang="en-US" sz="7000" u="sng" dirty="0" smtClean="0">
                <a:solidFill>
                  <a:srgbClr val="FF0000"/>
                </a:solidFill>
              </a:rPr>
              <a:t>:</a:t>
            </a:r>
            <a:r>
              <a:rPr lang="vi-VN" sz="7000" dirty="0" smtClean="0">
                <a:solidFill>
                  <a:srgbClr val="000099"/>
                </a:solidFill>
              </a:rPr>
              <a:t> </a:t>
            </a:r>
            <a:r>
              <a:rPr lang="en-US" sz="7000" dirty="0" err="1" smtClean="0">
                <a:solidFill>
                  <a:srgbClr val="000099"/>
                </a:solidFill>
              </a:rPr>
              <a:t>Chúa</a:t>
            </a:r>
            <a:r>
              <a:rPr lang="en-US" sz="7000" dirty="0" smtClean="0">
                <a:solidFill>
                  <a:srgbClr val="000099"/>
                </a:solidFill>
              </a:rPr>
              <a:t> </a:t>
            </a:r>
            <a:r>
              <a:rPr lang="en-US" sz="7000" dirty="0" err="1" smtClean="0">
                <a:solidFill>
                  <a:srgbClr val="000099"/>
                </a:solidFill>
              </a:rPr>
              <a:t>mặc</a:t>
            </a:r>
            <a:r>
              <a:rPr lang="en-US" sz="7000" dirty="0" smtClean="0">
                <a:solidFill>
                  <a:srgbClr val="000099"/>
                </a:solidFill>
              </a:rPr>
              <a:t> </a:t>
            </a:r>
            <a:r>
              <a:rPr lang="en-US" sz="7000" dirty="0" err="1" smtClean="0">
                <a:solidFill>
                  <a:srgbClr val="000099"/>
                </a:solidFill>
              </a:rPr>
              <a:t>khải</a:t>
            </a:r>
            <a:r>
              <a:rPr lang="en-US" sz="7000" dirty="0" smtClean="0">
                <a:solidFill>
                  <a:srgbClr val="000099"/>
                </a:solidFill>
              </a:rPr>
              <a:t> </a:t>
            </a:r>
            <a:r>
              <a:rPr lang="en-US" sz="7000" dirty="0" err="1" smtClean="0">
                <a:solidFill>
                  <a:srgbClr val="000099"/>
                </a:solidFill>
              </a:rPr>
              <a:t>đức</a:t>
            </a:r>
            <a:r>
              <a:rPr lang="en-US" sz="7000" dirty="0" smtClean="0">
                <a:solidFill>
                  <a:srgbClr val="000099"/>
                </a:solidFill>
              </a:rPr>
              <a:t> </a:t>
            </a:r>
            <a:r>
              <a:rPr lang="en-US" sz="7000" dirty="0" err="1" smtClean="0">
                <a:solidFill>
                  <a:srgbClr val="000099"/>
                </a:solidFill>
              </a:rPr>
              <a:t>công</a:t>
            </a:r>
            <a:r>
              <a:rPr lang="en-US" sz="7000" dirty="0" smtClean="0">
                <a:solidFill>
                  <a:srgbClr val="000099"/>
                </a:solidFill>
              </a:rPr>
              <a:t> </a:t>
            </a:r>
            <a:r>
              <a:rPr lang="en-US" sz="7000" dirty="0" err="1">
                <a:solidFill>
                  <a:srgbClr val="000099"/>
                </a:solidFill>
              </a:rPr>
              <a:t>c</a:t>
            </a:r>
            <a:r>
              <a:rPr lang="en-US" sz="7000" dirty="0" err="1" smtClean="0">
                <a:solidFill>
                  <a:srgbClr val="000099"/>
                </a:solidFill>
              </a:rPr>
              <a:t>hính</a:t>
            </a:r>
            <a:r>
              <a:rPr lang="en-US" sz="7000" dirty="0" smtClean="0">
                <a:solidFill>
                  <a:srgbClr val="000099"/>
                </a:solidFill>
              </a:rPr>
              <a:t> </a:t>
            </a:r>
            <a:r>
              <a:rPr lang="en-US" sz="7000" dirty="0" err="1" smtClean="0">
                <a:solidFill>
                  <a:srgbClr val="000099"/>
                </a:solidFill>
              </a:rPr>
              <a:t>của</a:t>
            </a:r>
            <a:r>
              <a:rPr lang="en-US" sz="7000" dirty="0" smtClean="0">
                <a:solidFill>
                  <a:srgbClr val="000099"/>
                </a:solidFill>
              </a:rPr>
              <a:t> </a:t>
            </a:r>
            <a:r>
              <a:rPr lang="en-US" sz="7000" dirty="0" err="1" smtClean="0">
                <a:solidFill>
                  <a:srgbClr val="000099"/>
                </a:solidFill>
              </a:rPr>
              <a:t>Người</a:t>
            </a:r>
            <a:r>
              <a:rPr lang="en-US" sz="7000" dirty="0" smtClean="0">
                <a:solidFill>
                  <a:srgbClr val="000099"/>
                </a:solidFill>
              </a:rPr>
              <a:t> </a:t>
            </a:r>
            <a:r>
              <a:rPr lang="en-US" sz="7000" dirty="0" err="1" smtClean="0">
                <a:solidFill>
                  <a:srgbClr val="000099"/>
                </a:solidFill>
              </a:rPr>
              <a:t>trước</a:t>
            </a:r>
            <a:r>
              <a:rPr lang="en-US" sz="7000" dirty="0" smtClean="0">
                <a:solidFill>
                  <a:srgbClr val="000099"/>
                </a:solidFill>
              </a:rPr>
              <a:t> </a:t>
            </a:r>
            <a:r>
              <a:rPr lang="en-US" sz="7000" dirty="0" err="1" smtClean="0">
                <a:solidFill>
                  <a:srgbClr val="000099"/>
                </a:solidFill>
              </a:rPr>
              <a:t>mặt</a:t>
            </a:r>
            <a:r>
              <a:rPr lang="en-US" sz="7000" dirty="0" smtClean="0">
                <a:solidFill>
                  <a:srgbClr val="000099"/>
                </a:solidFill>
              </a:rPr>
              <a:t> </a:t>
            </a:r>
            <a:r>
              <a:rPr lang="en-US" sz="7000" dirty="0" err="1" smtClean="0">
                <a:solidFill>
                  <a:srgbClr val="000099"/>
                </a:solidFill>
              </a:rPr>
              <a:t>chưa</a:t>
            </a:r>
            <a:r>
              <a:rPr lang="en-US" sz="7000" dirty="0" smtClean="0">
                <a:solidFill>
                  <a:srgbClr val="000099"/>
                </a:solidFill>
              </a:rPr>
              <a:t> </a:t>
            </a:r>
            <a:r>
              <a:rPr lang="en-US" sz="7000" dirty="0" err="1" smtClean="0">
                <a:solidFill>
                  <a:srgbClr val="000099"/>
                </a:solidFill>
              </a:rPr>
              <a:t>dân</a:t>
            </a:r>
            <a:r>
              <a:rPr lang="en-US" sz="7000" dirty="0" smtClean="0">
                <a:solidFill>
                  <a:srgbClr val="000099"/>
                </a:solidFill>
              </a:rPr>
              <a:t>.</a:t>
            </a:r>
            <a:endParaRPr lang="en-US" sz="7000" dirty="0">
              <a:solidFill>
                <a:srgbClr val="000099"/>
              </a:solidFill>
            </a:endParaRPr>
          </a:p>
        </p:txBody>
      </p:sp>
    </p:spTree>
    <p:extLst>
      <p:ext uri="{BB962C8B-B14F-4D97-AF65-F5344CB8AC3E}">
        <p14:creationId xmlns:p14="http://schemas.microsoft.com/office/powerpoint/2010/main" val="13149672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82353"/>
          </a:xfrm>
          <a:prstGeom prst="rect">
            <a:avLst/>
          </a:prstGeom>
        </p:spPr>
        <p:txBody>
          <a:bodyPr wrap="square">
            <a:spAutoFit/>
          </a:bodyPr>
          <a:lstStyle/>
          <a:p>
            <a:pPr algn="just">
              <a:lnSpc>
                <a:spcPct val="110000"/>
              </a:lnSpc>
            </a:pPr>
            <a:r>
              <a:rPr lang="en-US" sz="5000" u="sng" dirty="0" smtClean="0">
                <a:solidFill>
                  <a:srgbClr val="FF0000"/>
                </a:solidFill>
              </a:rPr>
              <a:t>Tk3:</a:t>
            </a:r>
            <a:r>
              <a:rPr lang="vi-VN" sz="5000" dirty="0" smtClean="0">
                <a:solidFill>
                  <a:srgbClr val="000099"/>
                </a:solidFill>
              </a:rPr>
              <a:t> </a:t>
            </a:r>
            <a:r>
              <a:rPr lang="vi-VN" sz="5000" dirty="0">
                <a:solidFill>
                  <a:srgbClr val="000099"/>
                </a:solidFill>
              </a:rPr>
              <a:t>Khắp nơi toàn cõi dương gian rầy đã ngắm nhìn, nhìn Chúa dùng quyền phép cứu độ trần gian.  Nào mau ngợi khen Chúa, địa cầu </a:t>
            </a:r>
            <a:r>
              <a:rPr lang="en-US" sz="5000" dirty="0" err="1" smtClean="0">
                <a:solidFill>
                  <a:srgbClr val="000099"/>
                </a:solidFill>
              </a:rPr>
              <a:t>muôn</a:t>
            </a:r>
            <a:r>
              <a:rPr lang="en-US" sz="5000" dirty="0" smtClean="0">
                <a:solidFill>
                  <a:srgbClr val="000099"/>
                </a:solidFill>
              </a:rPr>
              <a:t> </a:t>
            </a:r>
            <a:r>
              <a:rPr lang="en-US" sz="5000" dirty="0" err="1" smtClean="0">
                <a:solidFill>
                  <a:srgbClr val="000099"/>
                </a:solidFill>
              </a:rPr>
              <a:t>lối</a:t>
            </a:r>
            <a:r>
              <a:rPr lang="vi-VN" sz="5000" dirty="0" smtClean="0">
                <a:solidFill>
                  <a:srgbClr val="000099"/>
                </a:solidFill>
              </a:rPr>
              <a:t>, </a:t>
            </a:r>
            <a:r>
              <a:rPr lang="vi-VN" sz="5000" dirty="0">
                <a:solidFill>
                  <a:srgbClr val="000099"/>
                </a:solidFill>
              </a:rPr>
              <a:t>vui sướng đàn hát lên hỉ hoan reo hò</a:t>
            </a:r>
            <a:r>
              <a:rPr lang="vi-VN" sz="5000" dirty="0" smtClean="0">
                <a:solidFill>
                  <a:srgbClr val="000099"/>
                </a:solidFill>
              </a:rPr>
              <a:t>.</a:t>
            </a:r>
            <a:endParaRPr lang="en-US" sz="5000" dirty="0">
              <a:solidFill>
                <a:srgbClr val="000099"/>
              </a:solidFill>
            </a:endParaRPr>
          </a:p>
        </p:txBody>
      </p:sp>
    </p:spTree>
    <p:extLst>
      <p:ext uri="{BB962C8B-B14F-4D97-AF65-F5344CB8AC3E}">
        <p14:creationId xmlns:p14="http://schemas.microsoft.com/office/powerpoint/2010/main" val="19702540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724621"/>
            <a:ext cx="9144000" cy="3647152"/>
          </a:xfrm>
          <a:prstGeom prst="rect">
            <a:avLst/>
          </a:prstGeom>
        </p:spPr>
        <p:txBody>
          <a:bodyPr wrap="square">
            <a:spAutoFit/>
          </a:bodyPr>
          <a:lstStyle/>
          <a:p>
            <a:pPr algn="just">
              <a:lnSpc>
                <a:spcPct val="110000"/>
              </a:lnSpc>
            </a:pPr>
            <a:r>
              <a:rPr lang="en-US" sz="7000" u="sng" dirty="0" err="1" smtClean="0">
                <a:solidFill>
                  <a:srgbClr val="FF0000"/>
                </a:solidFill>
              </a:rPr>
              <a:t>Đk</a:t>
            </a:r>
            <a:r>
              <a:rPr lang="en-US" sz="7000" u="sng" dirty="0" smtClean="0">
                <a:solidFill>
                  <a:srgbClr val="FF0000"/>
                </a:solidFill>
              </a:rPr>
              <a:t>:</a:t>
            </a:r>
            <a:r>
              <a:rPr lang="vi-VN" sz="7000" dirty="0" smtClean="0">
                <a:solidFill>
                  <a:srgbClr val="000099"/>
                </a:solidFill>
              </a:rPr>
              <a:t> </a:t>
            </a:r>
            <a:r>
              <a:rPr lang="en-US" sz="7000" dirty="0" err="1" smtClean="0">
                <a:solidFill>
                  <a:srgbClr val="000099"/>
                </a:solidFill>
              </a:rPr>
              <a:t>Chúa</a:t>
            </a:r>
            <a:r>
              <a:rPr lang="en-US" sz="7000" dirty="0" smtClean="0">
                <a:solidFill>
                  <a:srgbClr val="000099"/>
                </a:solidFill>
              </a:rPr>
              <a:t> </a:t>
            </a:r>
            <a:r>
              <a:rPr lang="en-US" sz="7000" dirty="0" err="1" smtClean="0">
                <a:solidFill>
                  <a:srgbClr val="000099"/>
                </a:solidFill>
              </a:rPr>
              <a:t>mặc</a:t>
            </a:r>
            <a:r>
              <a:rPr lang="en-US" sz="7000" dirty="0" smtClean="0">
                <a:solidFill>
                  <a:srgbClr val="000099"/>
                </a:solidFill>
              </a:rPr>
              <a:t> </a:t>
            </a:r>
            <a:r>
              <a:rPr lang="en-US" sz="7000" dirty="0" err="1" smtClean="0">
                <a:solidFill>
                  <a:srgbClr val="000099"/>
                </a:solidFill>
              </a:rPr>
              <a:t>khải</a:t>
            </a:r>
            <a:r>
              <a:rPr lang="en-US" sz="7000" dirty="0" smtClean="0">
                <a:solidFill>
                  <a:srgbClr val="000099"/>
                </a:solidFill>
              </a:rPr>
              <a:t> </a:t>
            </a:r>
            <a:r>
              <a:rPr lang="en-US" sz="7000" dirty="0" err="1" smtClean="0">
                <a:solidFill>
                  <a:srgbClr val="000099"/>
                </a:solidFill>
              </a:rPr>
              <a:t>đức</a:t>
            </a:r>
            <a:r>
              <a:rPr lang="en-US" sz="7000" dirty="0" smtClean="0">
                <a:solidFill>
                  <a:srgbClr val="000099"/>
                </a:solidFill>
              </a:rPr>
              <a:t> </a:t>
            </a:r>
            <a:r>
              <a:rPr lang="en-US" sz="7000" dirty="0" err="1" smtClean="0">
                <a:solidFill>
                  <a:srgbClr val="000099"/>
                </a:solidFill>
              </a:rPr>
              <a:t>công</a:t>
            </a:r>
            <a:r>
              <a:rPr lang="en-US" sz="7000" dirty="0" smtClean="0">
                <a:solidFill>
                  <a:srgbClr val="000099"/>
                </a:solidFill>
              </a:rPr>
              <a:t> </a:t>
            </a:r>
            <a:r>
              <a:rPr lang="en-US" sz="7000" dirty="0" err="1">
                <a:solidFill>
                  <a:srgbClr val="000099"/>
                </a:solidFill>
              </a:rPr>
              <a:t>c</a:t>
            </a:r>
            <a:r>
              <a:rPr lang="en-US" sz="7000" dirty="0" err="1" smtClean="0">
                <a:solidFill>
                  <a:srgbClr val="000099"/>
                </a:solidFill>
              </a:rPr>
              <a:t>hính</a:t>
            </a:r>
            <a:r>
              <a:rPr lang="en-US" sz="7000" dirty="0" smtClean="0">
                <a:solidFill>
                  <a:srgbClr val="000099"/>
                </a:solidFill>
              </a:rPr>
              <a:t> </a:t>
            </a:r>
            <a:r>
              <a:rPr lang="en-US" sz="7000" dirty="0" err="1" smtClean="0">
                <a:solidFill>
                  <a:srgbClr val="000099"/>
                </a:solidFill>
              </a:rPr>
              <a:t>của</a:t>
            </a:r>
            <a:r>
              <a:rPr lang="en-US" sz="7000" dirty="0" smtClean="0">
                <a:solidFill>
                  <a:srgbClr val="000099"/>
                </a:solidFill>
              </a:rPr>
              <a:t> </a:t>
            </a:r>
            <a:r>
              <a:rPr lang="en-US" sz="7000" dirty="0" err="1" smtClean="0">
                <a:solidFill>
                  <a:srgbClr val="000099"/>
                </a:solidFill>
              </a:rPr>
              <a:t>Người</a:t>
            </a:r>
            <a:r>
              <a:rPr lang="en-US" sz="7000" dirty="0" smtClean="0">
                <a:solidFill>
                  <a:srgbClr val="000099"/>
                </a:solidFill>
              </a:rPr>
              <a:t> </a:t>
            </a:r>
            <a:r>
              <a:rPr lang="en-US" sz="7000" dirty="0" err="1" smtClean="0">
                <a:solidFill>
                  <a:srgbClr val="000099"/>
                </a:solidFill>
              </a:rPr>
              <a:t>trước</a:t>
            </a:r>
            <a:r>
              <a:rPr lang="en-US" sz="7000" dirty="0" smtClean="0">
                <a:solidFill>
                  <a:srgbClr val="000099"/>
                </a:solidFill>
              </a:rPr>
              <a:t> </a:t>
            </a:r>
            <a:r>
              <a:rPr lang="en-US" sz="7000" dirty="0" err="1" smtClean="0">
                <a:solidFill>
                  <a:srgbClr val="000099"/>
                </a:solidFill>
              </a:rPr>
              <a:t>mặt</a:t>
            </a:r>
            <a:r>
              <a:rPr lang="en-US" sz="7000" dirty="0" smtClean="0">
                <a:solidFill>
                  <a:srgbClr val="000099"/>
                </a:solidFill>
              </a:rPr>
              <a:t> </a:t>
            </a:r>
            <a:r>
              <a:rPr lang="en-US" sz="7000" dirty="0" err="1" smtClean="0">
                <a:solidFill>
                  <a:srgbClr val="000099"/>
                </a:solidFill>
              </a:rPr>
              <a:t>chưa</a:t>
            </a:r>
            <a:r>
              <a:rPr lang="en-US" sz="7000" dirty="0" smtClean="0">
                <a:solidFill>
                  <a:srgbClr val="000099"/>
                </a:solidFill>
              </a:rPr>
              <a:t> </a:t>
            </a:r>
            <a:r>
              <a:rPr lang="en-US" sz="7000" dirty="0" err="1" smtClean="0">
                <a:solidFill>
                  <a:srgbClr val="000099"/>
                </a:solidFill>
              </a:rPr>
              <a:t>dân</a:t>
            </a:r>
            <a:r>
              <a:rPr lang="en-US" sz="7000" dirty="0" smtClean="0">
                <a:solidFill>
                  <a:srgbClr val="000099"/>
                </a:solidFill>
              </a:rPr>
              <a:t>.</a:t>
            </a:r>
            <a:endParaRPr lang="en-US" sz="7000" dirty="0">
              <a:solidFill>
                <a:srgbClr val="000099"/>
              </a:solidFill>
            </a:endParaRPr>
          </a:p>
        </p:txBody>
      </p:sp>
    </p:spTree>
    <p:extLst>
      <p:ext uri="{BB962C8B-B14F-4D97-AF65-F5344CB8AC3E}">
        <p14:creationId xmlns:p14="http://schemas.microsoft.com/office/powerpoint/2010/main" val="13149672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082353"/>
          </a:xfrm>
          <a:prstGeom prst="rect">
            <a:avLst/>
          </a:prstGeom>
        </p:spPr>
        <p:txBody>
          <a:bodyPr wrap="square">
            <a:spAutoFit/>
          </a:bodyPr>
          <a:lstStyle/>
          <a:p>
            <a:pPr algn="just">
              <a:lnSpc>
                <a:spcPct val="110000"/>
              </a:lnSpc>
            </a:pPr>
            <a:r>
              <a:rPr lang="en-US" sz="5000" u="sng" dirty="0" smtClean="0">
                <a:solidFill>
                  <a:srgbClr val="FF0000"/>
                </a:solidFill>
              </a:rPr>
              <a:t>Tk4:</a:t>
            </a:r>
            <a:r>
              <a:rPr lang="vi-VN" sz="5000" dirty="0" smtClean="0">
                <a:solidFill>
                  <a:srgbClr val="000099"/>
                </a:solidFill>
              </a:rPr>
              <a:t> </a:t>
            </a:r>
            <a:r>
              <a:rPr lang="en-US" sz="5000" dirty="0" err="1" smtClean="0">
                <a:solidFill>
                  <a:srgbClr val="000099"/>
                </a:solidFill>
              </a:rPr>
              <a:t>Hãy</a:t>
            </a:r>
            <a:r>
              <a:rPr lang="en-US" sz="5000" dirty="0" smtClean="0">
                <a:solidFill>
                  <a:srgbClr val="000099"/>
                </a:solidFill>
              </a:rPr>
              <a:t> </a:t>
            </a:r>
            <a:r>
              <a:rPr lang="en-US" sz="5000" dirty="0" err="1" smtClean="0">
                <a:solidFill>
                  <a:srgbClr val="000099"/>
                </a:solidFill>
              </a:rPr>
              <a:t>mau</a:t>
            </a:r>
            <a:r>
              <a:rPr lang="en-US" sz="5000" dirty="0" smtClean="0">
                <a:solidFill>
                  <a:srgbClr val="000099"/>
                </a:solidFill>
              </a:rPr>
              <a:t> </a:t>
            </a:r>
            <a:r>
              <a:rPr lang="en-US" sz="5000" dirty="0" err="1" smtClean="0">
                <a:solidFill>
                  <a:srgbClr val="000099"/>
                </a:solidFill>
              </a:rPr>
              <a:t>đàn</a:t>
            </a:r>
            <a:r>
              <a:rPr lang="en-US" sz="5000" dirty="0" smtClean="0">
                <a:solidFill>
                  <a:srgbClr val="000099"/>
                </a:solidFill>
              </a:rPr>
              <a:t> </a:t>
            </a:r>
            <a:r>
              <a:rPr lang="en-US" sz="5000" dirty="0" err="1" smtClean="0">
                <a:solidFill>
                  <a:srgbClr val="000099"/>
                </a:solidFill>
              </a:rPr>
              <a:t>hát</a:t>
            </a:r>
            <a:r>
              <a:rPr lang="en-US" sz="5000" dirty="0" smtClean="0">
                <a:solidFill>
                  <a:srgbClr val="000099"/>
                </a:solidFill>
              </a:rPr>
              <a:t> </a:t>
            </a:r>
            <a:r>
              <a:rPr lang="en-US" sz="5000" dirty="0" err="1" smtClean="0">
                <a:solidFill>
                  <a:srgbClr val="000099"/>
                </a:solidFill>
              </a:rPr>
              <a:t>lên</a:t>
            </a:r>
            <a:r>
              <a:rPr lang="en-US" sz="5000" dirty="0" smtClean="0">
                <a:solidFill>
                  <a:srgbClr val="000099"/>
                </a:solidFill>
              </a:rPr>
              <a:t> </a:t>
            </a:r>
            <a:r>
              <a:rPr lang="en-US" sz="5000" dirty="0" err="1" smtClean="0">
                <a:solidFill>
                  <a:srgbClr val="000099"/>
                </a:solidFill>
              </a:rPr>
              <a:t>đi</a:t>
            </a:r>
            <a:r>
              <a:rPr lang="en-US" sz="5000" dirty="0" smtClean="0">
                <a:solidFill>
                  <a:srgbClr val="000099"/>
                </a:solidFill>
              </a:rPr>
              <a:t> </a:t>
            </a:r>
            <a:r>
              <a:rPr lang="en-US" sz="5000" dirty="0" err="1" smtClean="0">
                <a:solidFill>
                  <a:srgbClr val="000099"/>
                </a:solidFill>
              </a:rPr>
              <a:t>mừng</a:t>
            </a:r>
            <a:r>
              <a:rPr lang="en-US" sz="5000" dirty="0" smtClean="0">
                <a:solidFill>
                  <a:srgbClr val="000099"/>
                </a:solidFill>
              </a:rPr>
              <a:t> </a:t>
            </a:r>
            <a:r>
              <a:rPr lang="en-US" sz="5000" dirty="0" err="1" smtClean="0">
                <a:solidFill>
                  <a:srgbClr val="000099"/>
                </a:solidFill>
              </a:rPr>
              <a:t>vui</a:t>
            </a:r>
            <a:r>
              <a:rPr lang="en-US" sz="5000" dirty="0" smtClean="0">
                <a:solidFill>
                  <a:srgbClr val="000099"/>
                </a:solidFill>
              </a:rPr>
              <a:t> </a:t>
            </a:r>
            <a:r>
              <a:rPr lang="en-US" sz="5000" dirty="0" err="1" smtClean="0">
                <a:solidFill>
                  <a:srgbClr val="000099"/>
                </a:solidFill>
              </a:rPr>
              <a:t>kính</a:t>
            </a:r>
            <a:r>
              <a:rPr lang="en-US" sz="5000" dirty="0" smtClean="0">
                <a:solidFill>
                  <a:srgbClr val="000099"/>
                </a:solidFill>
              </a:rPr>
              <a:t> </a:t>
            </a:r>
            <a:r>
              <a:rPr lang="en-US" sz="5000" dirty="0" err="1" smtClean="0">
                <a:solidFill>
                  <a:srgbClr val="000099"/>
                </a:solidFill>
              </a:rPr>
              <a:t>Người</a:t>
            </a:r>
            <a:r>
              <a:rPr lang="en-US" sz="5000" dirty="0" smtClean="0">
                <a:solidFill>
                  <a:srgbClr val="000099"/>
                </a:solidFill>
              </a:rPr>
              <a:t>, </a:t>
            </a:r>
            <a:r>
              <a:rPr lang="en-US" sz="5000" dirty="0" err="1" smtClean="0">
                <a:solidFill>
                  <a:srgbClr val="000099"/>
                </a:solidFill>
              </a:rPr>
              <a:t>hòa</a:t>
            </a:r>
            <a:r>
              <a:rPr lang="en-US" sz="5000" dirty="0" smtClean="0">
                <a:solidFill>
                  <a:srgbClr val="000099"/>
                </a:solidFill>
              </a:rPr>
              <a:t> </a:t>
            </a:r>
            <a:r>
              <a:rPr lang="en-US" sz="5000" dirty="0" err="1" smtClean="0">
                <a:solidFill>
                  <a:srgbClr val="000099"/>
                </a:solidFill>
              </a:rPr>
              <a:t>khúc</a:t>
            </a:r>
            <a:r>
              <a:rPr lang="en-US" sz="5000" dirty="0" smtClean="0">
                <a:solidFill>
                  <a:srgbClr val="000099"/>
                </a:solidFill>
              </a:rPr>
              <a:t> </a:t>
            </a:r>
            <a:r>
              <a:rPr lang="en-US" sz="5000" dirty="0" err="1" smtClean="0">
                <a:solidFill>
                  <a:srgbClr val="000099"/>
                </a:solidFill>
              </a:rPr>
              <a:t>nhạc</a:t>
            </a:r>
            <a:r>
              <a:rPr lang="en-US" sz="5000" dirty="0" smtClean="0">
                <a:solidFill>
                  <a:srgbClr val="000099"/>
                </a:solidFill>
              </a:rPr>
              <a:t> </a:t>
            </a:r>
            <a:r>
              <a:rPr lang="en-US" sz="5000" dirty="0" err="1" smtClean="0">
                <a:solidFill>
                  <a:srgbClr val="000099"/>
                </a:solidFill>
              </a:rPr>
              <a:t>cầm</a:t>
            </a:r>
            <a:r>
              <a:rPr lang="en-US" sz="5000" dirty="0" smtClean="0">
                <a:solidFill>
                  <a:srgbClr val="000099"/>
                </a:solidFill>
              </a:rPr>
              <a:t> </a:t>
            </a:r>
            <a:r>
              <a:rPr lang="en-US" sz="5000" dirty="0" err="1" smtClean="0">
                <a:solidFill>
                  <a:srgbClr val="000099"/>
                </a:solidFill>
              </a:rPr>
              <a:t>trổi</a:t>
            </a:r>
            <a:r>
              <a:rPr lang="en-US" sz="5000" dirty="0" smtClean="0">
                <a:solidFill>
                  <a:srgbClr val="000099"/>
                </a:solidFill>
              </a:rPr>
              <a:t>, </a:t>
            </a:r>
            <a:r>
              <a:rPr lang="en-US" sz="5000" dirty="0" err="1" smtClean="0">
                <a:solidFill>
                  <a:srgbClr val="000099"/>
                </a:solidFill>
              </a:rPr>
              <a:t>cất</a:t>
            </a:r>
            <a:r>
              <a:rPr lang="en-US" sz="5000" dirty="0" smtClean="0">
                <a:solidFill>
                  <a:srgbClr val="000099"/>
                </a:solidFill>
              </a:rPr>
              <a:t> </a:t>
            </a:r>
            <a:r>
              <a:rPr lang="en-US" sz="5000" dirty="0" err="1" smtClean="0">
                <a:solidFill>
                  <a:srgbClr val="000099"/>
                </a:solidFill>
              </a:rPr>
              <a:t>cao</a:t>
            </a:r>
            <a:r>
              <a:rPr lang="en-US" sz="5000" dirty="0" smtClean="0">
                <a:solidFill>
                  <a:srgbClr val="000099"/>
                </a:solidFill>
              </a:rPr>
              <a:t> </a:t>
            </a:r>
            <a:r>
              <a:rPr lang="en-US" sz="5000" dirty="0" err="1" smtClean="0">
                <a:solidFill>
                  <a:srgbClr val="000099"/>
                </a:solidFill>
              </a:rPr>
              <a:t>giọng</a:t>
            </a:r>
            <a:r>
              <a:rPr lang="en-US" sz="5000" dirty="0" smtClean="0">
                <a:solidFill>
                  <a:srgbClr val="000099"/>
                </a:solidFill>
              </a:rPr>
              <a:t> </a:t>
            </a:r>
            <a:r>
              <a:rPr lang="en-US" sz="5000" dirty="0" err="1" smtClean="0">
                <a:solidFill>
                  <a:srgbClr val="000099"/>
                </a:solidFill>
              </a:rPr>
              <a:t>ca</a:t>
            </a:r>
            <a:r>
              <a:rPr lang="en-US" sz="5000" dirty="0" smtClean="0">
                <a:solidFill>
                  <a:srgbClr val="000099"/>
                </a:solidFill>
              </a:rPr>
              <a:t>, </a:t>
            </a:r>
            <a:r>
              <a:rPr lang="en-US" sz="5000" dirty="0" err="1" smtClean="0">
                <a:solidFill>
                  <a:srgbClr val="000099"/>
                </a:solidFill>
              </a:rPr>
              <a:t>kèn</a:t>
            </a:r>
            <a:r>
              <a:rPr lang="en-US" sz="5000" dirty="0" smtClean="0">
                <a:solidFill>
                  <a:srgbClr val="000099"/>
                </a:solidFill>
              </a:rPr>
              <a:t> </a:t>
            </a:r>
            <a:r>
              <a:rPr lang="en-US" sz="5000" dirty="0" err="1" smtClean="0">
                <a:solidFill>
                  <a:srgbClr val="000099"/>
                </a:solidFill>
              </a:rPr>
              <a:t>vang</a:t>
            </a:r>
            <a:r>
              <a:rPr lang="en-US" sz="5000" dirty="0" smtClean="0">
                <a:solidFill>
                  <a:srgbClr val="000099"/>
                </a:solidFill>
              </a:rPr>
              <a:t> </a:t>
            </a:r>
            <a:r>
              <a:rPr lang="en-US" sz="5000" dirty="0" err="1" smtClean="0">
                <a:solidFill>
                  <a:srgbClr val="000099"/>
                </a:solidFill>
              </a:rPr>
              <a:t>điệu</a:t>
            </a:r>
            <a:r>
              <a:rPr lang="en-US" sz="5000" dirty="0" smtClean="0">
                <a:solidFill>
                  <a:srgbClr val="000099"/>
                </a:solidFill>
              </a:rPr>
              <a:t> </a:t>
            </a:r>
            <a:r>
              <a:rPr lang="en-US" sz="5000" dirty="0" err="1" smtClean="0">
                <a:solidFill>
                  <a:srgbClr val="000099"/>
                </a:solidFill>
              </a:rPr>
              <a:t>réo</a:t>
            </a:r>
            <a:r>
              <a:rPr lang="en-US" sz="5000" dirty="0" smtClean="0">
                <a:solidFill>
                  <a:srgbClr val="000099"/>
                </a:solidFill>
              </a:rPr>
              <a:t> </a:t>
            </a:r>
            <a:r>
              <a:rPr lang="en-US" sz="5000" dirty="0" err="1" smtClean="0">
                <a:solidFill>
                  <a:srgbClr val="000099"/>
                </a:solidFill>
              </a:rPr>
              <a:t>rắt</a:t>
            </a:r>
            <a:r>
              <a:rPr lang="en-US" sz="5000" dirty="0" smtClean="0">
                <a:solidFill>
                  <a:srgbClr val="000099"/>
                </a:solidFill>
              </a:rPr>
              <a:t> </a:t>
            </a:r>
            <a:r>
              <a:rPr lang="en-US" sz="5000" dirty="0" err="1" smtClean="0">
                <a:solidFill>
                  <a:srgbClr val="000099"/>
                </a:solidFill>
              </a:rPr>
              <a:t>hòa</a:t>
            </a:r>
            <a:r>
              <a:rPr lang="en-US" sz="5000" dirty="0" smtClean="0">
                <a:solidFill>
                  <a:srgbClr val="000099"/>
                </a:solidFill>
              </a:rPr>
              <a:t> </a:t>
            </a:r>
            <a:r>
              <a:rPr lang="en-US" sz="5000" dirty="0" err="1" smtClean="0">
                <a:solidFill>
                  <a:srgbClr val="000099"/>
                </a:solidFill>
              </a:rPr>
              <a:t>chen</a:t>
            </a:r>
            <a:r>
              <a:rPr lang="en-US" sz="5000" dirty="0" smtClean="0">
                <a:solidFill>
                  <a:srgbClr val="000099"/>
                </a:solidFill>
              </a:rPr>
              <a:t> </a:t>
            </a:r>
            <a:r>
              <a:rPr lang="en-US" sz="5000" dirty="0" err="1" smtClean="0">
                <a:solidFill>
                  <a:srgbClr val="000099"/>
                </a:solidFill>
              </a:rPr>
              <a:t>tiếng</a:t>
            </a:r>
            <a:r>
              <a:rPr lang="en-US" sz="5000" dirty="0" smtClean="0">
                <a:solidFill>
                  <a:srgbClr val="000099"/>
                </a:solidFill>
              </a:rPr>
              <a:t> </a:t>
            </a:r>
            <a:r>
              <a:rPr lang="en-US" sz="5000" dirty="0" err="1" smtClean="0">
                <a:solidFill>
                  <a:srgbClr val="000099"/>
                </a:solidFill>
              </a:rPr>
              <a:t>ốc</a:t>
            </a:r>
            <a:r>
              <a:rPr lang="en-US" sz="5000" dirty="0" smtClean="0">
                <a:solidFill>
                  <a:srgbClr val="000099"/>
                </a:solidFill>
              </a:rPr>
              <a:t>, </a:t>
            </a:r>
            <a:r>
              <a:rPr lang="en-US" sz="5000" dirty="0" err="1" smtClean="0">
                <a:solidFill>
                  <a:srgbClr val="000099"/>
                </a:solidFill>
              </a:rPr>
              <a:t>dâng</a:t>
            </a:r>
            <a:r>
              <a:rPr lang="en-US" sz="5000" dirty="0" smtClean="0">
                <a:solidFill>
                  <a:srgbClr val="000099"/>
                </a:solidFill>
              </a:rPr>
              <a:t> </a:t>
            </a:r>
            <a:r>
              <a:rPr lang="en-US" sz="5000" dirty="0" err="1" smtClean="0">
                <a:solidFill>
                  <a:srgbClr val="000099"/>
                </a:solidFill>
              </a:rPr>
              <a:t>Chúa</a:t>
            </a:r>
            <a:r>
              <a:rPr lang="en-US" sz="5000" dirty="0" smtClean="0">
                <a:solidFill>
                  <a:srgbClr val="000099"/>
                </a:solidFill>
              </a:rPr>
              <a:t>, </a:t>
            </a:r>
            <a:r>
              <a:rPr lang="en-US" sz="5000" dirty="0" err="1" smtClean="0">
                <a:solidFill>
                  <a:srgbClr val="000099"/>
                </a:solidFill>
              </a:rPr>
              <a:t>vị</a:t>
            </a:r>
            <a:r>
              <a:rPr lang="en-US" sz="5000" dirty="0" smtClean="0">
                <a:solidFill>
                  <a:srgbClr val="000099"/>
                </a:solidFill>
              </a:rPr>
              <a:t> </a:t>
            </a:r>
            <a:r>
              <a:rPr lang="en-US" sz="5000" dirty="0" err="1" smtClean="0">
                <a:solidFill>
                  <a:srgbClr val="000099"/>
                </a:solidFill>
              </a:rPr>
              <a:t>quốc</a:t>
            </a:r>
            <a:r>
              <a:rPr lang="en-US" sz="5000" dirty="0" smtClean="0">
                <a:solidFill>
                  <a:srgbClr val="000099"/>
                </a:solidFill>
              </a:rPr>
              <a:t> </a:t>
            </a:r>
            <a:r>
              <a:rPr lang="en-US" sz="5000" dirty="0" err="1" smtClean="0">
                <a:solidFill>
                  <a:srgbClr val="000099"/>
                </a:solidFill>
              </a:rPr>
              <a:t>vương</a:t>
            </a:r>
            <a:r>
              <a:rPr lang="en-US" sz="5000" dirty="0" smtClean="0">
                <a:solidFill>
                  <a:srgbClr val="000099"/>
                </a:solidFill>
              </a:rPr>
              <a:t> </a:t>
            </a:r>
            <a:r>
              <a:rPr lang="en-US" sz="5000" dirty="0" err="1" smtClean="0">
                <a:solidFill>
                  <a:srgbClr val="000099"/>
                </a:solidFill>
              </a:rPr>
              <a:t>để</a:t>
            </a:r>
            <a:r>
              <a:rPr lang="en-US" sz="5000" dirty="0" smtClean="0">
                <a:solidFill>
                  <a:srgbClr val="000099"/>
                </a:solidFill>
              </a:rPr>
              <a:t> </a:t>
            </a:r>
            <a:r>
              <a:rPr lang="en-US" sz="5000" dirty="0" err="1" smtClean="0">
                <a:solidFill>
                  <a:srgbClr val="000099"/>
                </a:solidFill>
              </a:rPr>
              <a:t>tung</a:t>
            </a:r>
            <a:r>
              <a:rPr lang="en-US" sz="5000" dirty="0" smtClean="0">
                <a:solidFill>
                  <a:srgbClr val="000099"/>
                </a:solidFill>
              </a:rPr>
              <a:t> </a:t>
            </a:r>
            <a:r>
              <a:rPr lang="en-US" sz="5000" dirty="0" err="1" smtClean="0">
                <a:solidFill>
                  <a:srgbClr val="000099"/>
                </a:solidFill>
              </a:rPr>
              <a:t>hô</a:t>
            </a:r>
            <a:r>
              <a:rPr lang="en-US" sz="5000" dirty="0" smtClean="0">
                <a:solidFill>
                  <a:srgbClr val="000099"/>
                </a:solidFill>
              </a:rPr>
              <a:t> </a:t>
            </a:r>
            <a:r>
              <a:rPr lang="en-US" sz="5000" dirty="0" err="1" smtClean="0">
                <a:solidFill>
                  <a:srgbClr val="000099"/>
                </a:solidFill>
              </a:rPr>
              <a:t>Người</a:t>
            </a:r>
            <a:r>
              <a:rPr lang="en-US" sz="5000" dirty="0" smtClean="0">
                <a:solidFill>
                  <a:srgbClr val="000099"/>
                </a:solidFill>
              </a:rPr>
              <a:t>.</a:t>
            </a:r>
            <a:endParaRPr lang="en-US" sz="5000" dirty="0">
              <a:solidFill>
                <a:srgbClr val="000099"/>
              </a:solidFill>
            </a:endParaRPr>
          </a:p>
        </p:txBody>
      </p:sp>
    </p:spTree>
    <p:extLst>
      <p:ext uri="{BB962C8B-B14F-4D97-AF65-F5344CB8AC3E}">
        <p14:creationId xmlns:p14="http://schemas.microsoft.com/office/powerpoint/2010/main" val="32776525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724621"/>
            <a:ext cx="9144000" cy="3647152"/>
          </a:xfrm>
          <a:prstGeom prst="rect">
            <a:avLst/>
          </a:prstGeom>
        </p:spPr>
        <p:txBody>
          <a:bodyPr wrap="square">
            <a:spAutoFit/>
          </a:bodyPr>
          <a:lstStyle/>
          <a:p>
            <a:pPr algn="just">
              <a:lnSpc>
                <a:spcPct val="110000"/>
              </a:lnSpc>
            </a:pPr>
            <a:r>
              <a:rPr lang="en-US" sz="7000" u="sng" dirty="0" err="1" smtClean="0">
                <a:solidFill>
                  <a:srgbClr val="FF0000"/>
                </a:solidFill>
              </a:rPr>
              <a:t>Đk</a:t>
            </a:r>
            <a:r>
              <a:rPr lang="en-US" sz="7000" u="sng" dirty="0" smtClean="0">
                <a:solidFill>
                  <a:srgbClr val="FF0000"/>
                </a:solidFill>
              </a:rPr>
              <a:t>:</a:t>
            </a:r>
            <a:r>
              <a:rPr lang="vi-VN" sz="7000" dirty="0" smtClean="0">
                <a:solidFill>
                  <a:srgbClr val="000099"/>
                </a:solidFill>
              </a:rPr>
              <a:t> </a:t>
            </a:r>
            <a:r>
              <a:rPr lang="en-US" sz="7000" dirty="0" err="1" smtClean="0">
                <a:solidFill>
                  <a:srgbClr val="000099"/>
                </a:solidFill>
              </a:rPr>
              <a:t>Chúa</a:t>
            </a:r>
            <a:r>
              <a:rPr lang="en-US" sz="7000" dirty="0" smtClean="0">
                <a:solidFill>
                  <a:srgbClr val="000099"/>
                </a:solidFill>
              </a:rPr>
              <a:t> </a:t>
            </a:r>
            <a:r>
              <a:rPr lang="en-US" sz="7000" dirty="0" err="1" smtClean="0">
                <a:solidFill>
                  <a:srgbClr val="000099"/>
                </a:solidFill>
              </a:rPr>
              <a:t>mặc</a:t>
            </a:r>
            <a:r>
              <a:rPr lang="en-US" sz="7000" dirty="0" smtClean="0">
                <a:solidFill>
                  <a:srgbClr val="000099"/>
                </a:solidFill>
              </a:rPr>
              <a:t> </a:t>
            </a:r>
            <a:r>
              <a:rPr lang="en-US" sz="7000" dirty="0" err="1" smtClean="0">
                <a:solidFill>
                  <a:srgbClr val="000099"/>
                </a:solidFill>
              </a:rPr>
              <a:t>khải</a:t>
            </a:r>
            <a:r>
              <a:rPr lang="en-US" sz="7000" dirty="0" smtClean="0">
                <a:solidFill>
                  <a:srgbClr val="000099"/>
                </a:solidFill>
              </a:rPr>
              <a:t> </a:t>
            </a:r>
            <a:r>
              <a:rPr lang="en-US" sz="7000" dirty="0" err="1" smtClean="0">
                <a:solidFill>
                  <a:srgbClr val="000099"/>
                </a:solidFill>
              </a:rPr>
              <a:t>đức</a:t>
            </a:r>
            <a:r>
              <a:rPr lang="en-US" sz="7000" dirty="0" smtClean="0">
                <a:solidFill>
                  <a:srgbClr val="000099"/>
                </a:solidFill>
              </a:rPr>
              <a:t> </a:t>
            </a:r>
            <a:r>
              <a:rPr lang="en-US" sz="7000" dirty="0" err="1" smtClean="0">
                <a:solidFill>
                  <a:srgbClr val="000099"/>
                </a:solidFill>
              </a:rPr>
              <a:t>công</a:t>
            </a:r>
            <a:r>
              <a:rPr lang="en-US" sz="7000" dirty="0" smtClean="0">
                <a:solidFill>
                  <a:srgbClr val="000099"/>
                </a:solidFill>
              </a:rPr>
              <a:t> </a:t>
            </a:r>
            <a:r>
              <a:rPr lang="en-US" sz="7000" dirty="0" err="1">
                <a:solidFill>
                  <a:srgbClr val="000099"/>
                </a:solidFill>
              </a:rPr>
              <a:t>c</a:t>
            </a:r>
            <a:r>
              <a:rPr lang="en-US" sz="7000" dirty="0" err="1" smtClean="0">
                <a:solidFill>
                  <a:srgbClr val="000099"/>
                </a:solidFill>
              </a:rPr>
              <a:t>hính</a:t>
            </a:r>
            <a:r>
              <a:rPr lang="en-US" sz="7000" dirty="0" smtClean="0">
                <a:solidFill>
                  <a:srgbClr val="000099"/>
                </a:solidFill>
              </a:rPr>
              <a:t> </a:t>
            </a:r>
            <a:r>
              <a:rPr lang="en-US" sz="7000" dirty="0" err="1" smtClean="0">
                <a:solidFill>
                  <a:srgbClr val="000099"/>
                </a:solidFill>
              </a:rPr>
              <a:t>của</a:t>
            </a:r>
            <a:r>
              <a:rPr lang="en-US" sz="7000" dirty="0" smtClean="0">
                <a:solidFill>
                  <a:srgbClr val="000099"/>
                </a:solidFill>
              </a:rPr>
              <a:t> </a:t>
            </a:r>
            <a:r>
              <a:rPr lang="en-US" sz="7000" dirty="0" err="1" smtClean="0">
                <a:solidFill>
                  <a:srgbClr val="000099"/>
                </a:solidFill>
              </a:rPr>
              <a:t>Người</a:t>
            </a:r>
            <a:r>
              <a:rPr lang="en-US" sz="7000" dirty="0" smtClean="0">
                <a:solidFill>
                  <a:srgbClr val="000099"/>
                </a:solidFill>
              </a:rPr>
              <a:t> </a:t>
            </a:r>
            <a:r>
              <a:rPr lang="en-US" sz="7000" dirty="0" err="1" smtClean="0">
                <a:solidFill>
                  <a:srgbClr val="000099"/>
                </a:solidFill>
              </a:rPr>
              <a:t>trước</a:t>
            </a:r>
            <a:r>
              <a:rPr lang="en-US" sz="7000" dirty="0" smtClean="0">
                <a:solidFill>
                  <a:srgbClr val="000099"/>
                </a:solidFill>
              </a:rPr>
              <a:t> </a:t>
            </a:r>
            <a:r>
              <a:rPr lang="en-US" sz="7000" dirty="0" err="1" smtClean="0">
                <a:solidFill>
                  <a:srgbClr val="000099"/>
                </a:solidFill>
              </a:rPr>
              <a:t>mặt</a:t>
            </a:r>
            <a:r>
              <a:rPr lang="en-US" sz="7000" dirty="0" smtClean="0">
                <a:solidFill>
                  <a:srgbClr val="000099"/>
                </a:solidFill>
              </a:rPr>
              <a:t> </a:t>
            </a:r>
            <a:r>
              <a:rPr lang="en-US" sz="7000" dirty="0" err="1" smtClean="0">
                <a:solidFill>
                  <a:srgbClr val="000099"/>
                </a:solidFill>
              </a:rPr>
              <a:t>chưa</a:t>
            </a:r>
            <a:r>
              <a:rPr lang="en-US" sz="7000" dirty="0" smtClean="0">
                <a:solidFill>
                  <a:srgbClr val="000099"/>
                </a:solidFill>
              </a:rPr>
              <a:t> </a:t>
            </a:r>
            <a:r>
              <a:rPr lang="en-US" sz="7000" dirty="0" err="1" smtClean="0">
                <a:solidFill>
                  <a:srgbClr val="000099"/>
                </a:solidFill>
              </a:rPr>
              <a:t>dân</a:t>
            </a:r>
            <a:r>
              <a:rPr lang="en-US" sz="7000" dirty="0" smtClean="0">
                <a:solidFill>
                  <a:srgbClr val="000099"/>
                </a:solidFill>
              </a:rPr>
              <a:t>.</a:t>
            </a:r>
            <a:endParaRPr lang="en-US" sz="7000" dirty="0">
              <a:solidFill>
                <a:srgbClr val="000099"/>
              </a:solidFill>
            </a:endParaRPr>
          </a:p>
        </p:txBody>
      </p:sp>
    </p:spTree>
    <p:extLst>
      <p:ext uri="{BB962C8B-B14F-4D97-AF65-F5344CB8AC3E}">
        <p14:creationId xmlns:p14="http://schemas.microsoft.com/office/powerpoint/2010/main" val="1314967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vi-VN" sz="5800" dirty="0">
                <a:solidFill>
                  <a:srgbClr val="000099"/>
                </a:solidFill>
                <a:latin typeface="+mn-lt"/>
                <a:ea typeface="+mn-ea"/>
                <a:cs typeface="+mn-cs"/>
              </a:rPr>
              <a:t>Chúa nói: “Thầy sẽ không để anh em mồ côi. Thầy sẽ lại đến với anh em, </a:t>
            </a:r>
            <a:r>
              <a:rPr lang="en-US" sz="5800" dirty="0" smtClean="0">
                <a:solidFill>
                  <a:srgbClr val="000099"/>
                </a:solidFill>
                <a:latin typeface="+mn-lt"/>
                <a:ea typeface="+mn-ea"/>
                <a:cs typeface="+mn-cs"/>
              </a:rPr>
              <a:t>v</a:t>
            </a:r>
            <a:r>
              <a:rPr lang="vi-VN" sz="5800" dirty="0" smtClean="0">
                <a:solidFill>
                  <a:srgbClr val="000099"/>
                </a:solidFill>
                <a:latin typeface="+mn-lt"/>
                <a:ea typeface="+mn-ea"/>
                <a:cs typeface="+mn-cs"/>
              </a:rPr>
              <a:t>à </a:t>
            </a:r>
            <a:r>
              <a:rPr lang="vi-VN" sz="5800" dirty="0">
                <a:solidFill>
                  <a:srgbClr val="000099"/>
                </a:solidFill>
                <a:latin typeface="+mn-lt"/>
                <a:ea typeface="+mn-ea"/>
                <a:cs typeface="+mn-cs"/>
              </a:rPr>
              <a:t>lòng anh em sẽ vui mừng”</a:t>
            </a:r>
            <a:endParaRPr lang="en-US" sz="5800" dirty="0">
              <a:solidFill>
                <a:srgbClr val="000099"/>
              </a:solidFill>
              <a:latin typeface="+mn-lt"/>
              <a:ea typeface="+mn-ea"/>
              <a:cs typeface="+mn-cs"/>
            </a:endParaRPr>
          </a:p>
        </p:txBody>
      </p:sp>
      <p:sp>
        <p:nvSpPr>
          <p:cNvPr id="3" name="TextBox 2"/>
          <p:cNvSpPr txBox="1"/>
          <p:nvPr/>
        </p:nvSpPr>
        <p:spPr>
          <a:xfrm>
            <a:off x="0" y="0"/>
            <a:ext cx="9144000" cy="861774"/>
          </a:xfrm>
          <a:prstGeom prst="rect">
            <a:avLst/>
          </a:prstGeom>
          <a:noFill/>
        </p:spPr>
        <p:txBody>
          <a:bodyPr wrap="square" rtlCol="0">
            <a:spAutoFit/>
          </a:bodyPr>
          <a:lstStyle/>
          <a:p>
            <a:r>
              <a:rPr lang="en-US" sz="5000" b="1" u="sng" dirty="0" smtClean="0">
                <a:solidFill>
                  <a:srgbClr val="FF0000"/>
                </a:solidFill>
                <a:effectLst>
                  <a:outerShdw blurRad="38100" dist="38100" dir="2700000" algn="tl">
                    <a:srgbClr val="000000">
                      <a:alpha val="43137"/>
                    </a:srgbClr>
                  </a:outerShdw>
                </a:effectLst>
                <a:latin typeface="+mj-lt"/>
                <a:cs typeface="Times New Roman" pitchFamily="18" charset="0"/>
              </a:rPr>
              <a:t>Alleluia - Alleluia</a:t>
            </a:r>
            <a:endParaRPr lang="en-US" sz="5000" u="sng" dirty="0">
              <a:solidFill>
                <a:srgbClr val="FF0000"/>
              </a:solidFill>
              <a:latin typeface="+mj-lt"/>
            </a:endParaRPr>
          </a:p>
        </p:txBody>
      </p:sp>
      <p:sp>
        <p:nvSpPr>
          <p:cNvPr id="4" name="Rectangle 3"/>
          <p:cNvSpPr/>
          <p:nvPr/>
        </p:nvSpPr>
        <p:spPr>
          <a:xfrm>
            <a:off x="5867400" y="4248150"/>
            <a:ext cx="2438400" cy="861774"/>
          </a:xfrm>
          <a:prstGeom prst="rect">
            <a:avLst/>
          </a:prstGeom>
        </p:spPr>
        <p:txBody>
          <a:bodyPr wrap="square">
            <a:spAutoFit/>
          </a:bodyPr>
          <a:lstStyle/>
          <a:p>
            <a:r>
              <a:rPr lang="vi-VN" sz="5000" b="1" u="sng" dirty="0">
                <a:solidFill>
                  <a:srgbClr val="FF0000"/>
                </a:solidFill>
                <a:effectLst>
                  <a:outerShdw blurRad="38100" dist="38100" dir="2700000" algn="tl">
                    <a:srgbClr val="000000">
                      <a:alpha val="43137"/>
                    </a:srgbClr>
                  </a:outerShdw>
                </a:effectLst>
                <a:latin typeface="+mj-lt"/>
                <a:cs typeface="Times New Roman" pitchFamily="18" charset="0"/>
              </a:rPr>
              <a:t>Alleluia.</a:t>
            </a:r>
            <a:endParaRPr lang="en-US" sz="5000" b="1"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5143499"/>
          </a:xfrm>
        </p:spPr>
        <p:txBody>
          <a:bodyPr>
            <a:noAutofit/>
          </a:bodyPr>
          <a:lstStyle/>
          <a:p>
            <a:pPr algn="just">
              <a:lnSpc>
                <a:spcPct val="110000"/>
              </a:lnSpc>
            </a:pPr>
            <a:r>
              <a:rPr lang="en-US" sz="5300" u="sng" dirty="0" err="1">
                <a:solidFill>
                  <a:srgbClr val="FF0000"/>
                </a:solidFill>
                <a:effectLst>
                  <a:outerShdw blurRad="38100" dist="38100" dir="2700000" algn="tl">
                    <a:srgbClr val="000000">
                      <a:alpha val="43137"/>
                    </a:srgbClr>
                  </a:outerShdw>
                </a:effectLst>
                <a:cs typeface="Times New Roman" pitchFamily="18" charset="0"/>
              </a:rPr>
              <a:t>Đk</a:t>
            </a:r>
            <a:r>
              <a:rPr lang="en-US" sz="5300" u="sng" dirty="0">
                <a:solidFill>
                  <a:srgbClr val="FF0000"/>
                </a:solidFill>
                <a:effectLst>
                  <a:outerShdw blurRad="38100" dist="38100" dir="2700000" algn="tl">
                    <a:srgbClr val="000000">
                      <a:alpha val="43137"/>
                    </a:srgbClr>
                  </a:outerShdw>
                </a:effectLst>
                <a:cs typeface="Times New Roman" pitchFamily="18" charset="0"/>
              </a:rPr>
              <a:t>:</a:t>
            </a:r>
            <a:r>
              <a:rPr lang="en-US" sz="5300" dirty="0">
                <a:solidFill>
                  <a:srgbClr val="003399"/>
                </a:solidFill>
                <a:effectLst>
                  <a:outerShdw blurRad="38100" dist="38100" dir="2700000" algn="tl">
                    <a:srgbClr val="000000">
                      <a:alpha val="43137"/>
                    </a:srgbClr>
                  </a:outerShdw>
                </a:effectLst>
                <a:cs typeface="Times New Roman" pitchFamily="18" charset="0"/>
              </a:rPr>
              <a:t> </a:t>
            </a:r>
            <a:r>
              <a:rPr lang="vi-VN" sz="5300" dirty="0">
                <a:solidFill>
                  <a:srgbClr val="000099"/>
                </a:solidFill>
              </a:rPr>
              <a:t>Con hân hoan bước lên bàn thờ Chúa, Chúa là hoan lạc tuổi xuân </a:t>
            </a:r>
            <a:r>
              <a:rPr lang="vi-VN" sz="5300" dirty="0" smtClean="0">
                <a:solidFill>
                  <a:srgbClr val="000099"/>
                </a:solidFill>
              </a:rPr>
              <a:t>xanh</a:t>
            </a:r>
            <a:r>
              <a:rPr lang="en-US" sz="5300" dirty="0" smtClean="0">
                <a:solidFill>
                  <a:srgbClr val="000099"/>
                </a:solidFill>
              </a:rPr>
              <a:t> con. </a:t>
            </a:r>
            <a:r>
              <a:rPr lang="vi-VN" sz="5300" dirty="0" smtClean="0">
                <a:solidFill>
                  <a:srgbClr val="000099"/>
                </a:solidFill>
              </a:rPr>
              <a:t>Con </a:t>
            </a:r>
            <a:r>
              <a:rPr lang="vi-VN" sz="5300" dirty="0">
                <a:solidFill>
                  <a:srgbClr val="000099"/>
                </a:solidFill>
              </a:rPr>
              <a:t>nâng muôn phím tơ ngợi khen Chúa, tiếng lòng rung nhịp với muôn tâm hồn</a:t>
            </a:r>
            <a:r>
              <a:rPr lang="vi-VN" sz="5300" dirty="0" smtClean="0">
                <a:solidFill>
                  <a:srgbClr val="000099"/>
                </a:solidFill>
              </a:rPr>
              <a:t>.</a:t>
            </a:r>
            <a:endParaRPr lang="en-US" sz="5300" dirty="0">
              <a:solidFill>
                <a:srgbClr val="0000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133196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00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00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a:solidFill>
                  <a:srgbClr val="000099"/>
                </a:solidFill>
                <a:effectLst>
                  <a:outerShdw blurRad="38100" dist="38100" dir="2700000" algn="tl">
                    <a:srgbClr val="000000">
                      <a:alpha val="43137"/>
                    </a:srgbClr>
                  </a:outerShdw>
                </a:effectLst>
                <a:cs typeface="Times New Roman" pitchFamily="18" charset="0"/>
              </a:rPr>
              <a:t>s</a:t>
            </a:r>
            <a:r>
              <a:rPr lang="vi-VN" sz="6600" b="1" dirty="0" smtClean="0">
                <a:solidFill>
                  <a:srgbClr val="000099"/>
                </a:solidFill>
                <a:effectLst>
                  <a:outerShdw blurRad="38100" dist="38100" dir="2700000" algn="tl">
                    <a:srgbClr val="000000">
                      <a:alpha val="43137"/>
                    </a:srgbClr>
                  </a:outerShdw>
                </a:effectLst>
                <a:latin typeface="+mj-lt"/>
                <a:cs typeface="Times New Roman" pitchFamily="18" charset="0"/>
              </a:rPr>
              <a:t>inh </a:t>
            </a:r>
            <a:r>
              <a:rPr lang="vi-VN" sz="6600" b="1" dirty="0">
                <a:solidFill>
                  <a:srgbClr val="000099"/>
                </a:solidFill>
                <a:effectLst>
                  <a:outerShdw blurRad="38100" dist="38100" dir="2700000" algn="tl">
                    <a:srgbClr val="000000">
                      <a:alpha val="43137"/>
                    </a:srgbClr>
                  </a:outerShdw>
                </a:effectLst>
                <a:latin typeface="+mj-lt"/>
                <a:cs typeface="Times New Roman" pitchFamily="18" charset="0"/>
              </a:rPr>
              <a:t>bởi Đức Chúa Cha từ trước muôn đời. </a:t>
            </a:r>
            <a:endParaRPr lang="en-US" sz="6600" b="1" dirty="0">
              <a:solidFill>
                <a:srgbClr val="0000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00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00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0099"/>
                </a:solidFill>
                <a:effectLst>
                  <a:outerShdw blurRad="38100" dist="38100" dir="2700000" algn="tl">
                    <a:srgbClr val="000000">
                      <a:alpha val="43137"/>
                    </a:srgbClr>
                  </a:outerShdw>
                </a:effectLst>
                <a:latin typeface="+mj-lt"/>
              </a:rPr>
              <a:t>được sinh ra mà không phải được tạo thành, đồng bản thể với Đức Chúa </a:t>
            </a:r>
            <a:r>
              <a:rPr lang="vi-VN" sz="6000" b="1" dirty="0" smtClean="0">
                <a:solidFill>
                  <a:srgbClr val="000099"/>
                </a:solidFill>
                <a:effectLst>
                  <a:outerShdw blurRad="38100" dist="38100" dir="2700000" algn="tl">
                    <a:srgbClr val="000000">
                      <a:alpha val="43137"/>
                    </a:srgbClr>
                  </a:outerShdw>
                </a:effectLst>
                <a:latin typeface="+mj-lt"/>
              </a:rPr>
              <a:t>Cha</a:t>
            </a:r>
            <a:r>
              <a:rPr lang="en-US" sz="6000" b="1" dirty="0">
                <a:solidFill>
                  <a:srgbClr val="000099"/>
                </a:solidFill>
                <a:effectLst>
                  <a:outerShdw blurRad="38100" dist="38100" dir="2700000" algn="tl">
                    <a:srgbClr val="000000">
                      <a:alpha val="43137"/>
                    </a:srgbClr>
                  </a:outerShdw>
                </a:effectLst>
              </a:rPr>
              <a:t>,</a:t>
            </a:r>
            <a:r>
              <a:rPr lang="vi-VN" sz="6000" b="1" dirty="0" smtClean="0">
                <a:solidFill>
                  <a:srgbClr val="000099"/>
                </a:solidFill>
                <a:effectLst>
                  <a:outerShdw blurRad="38100" dist="38100" dir="2700000" algn="tl">
                    <a:srgbClr val="000000">
                      <a:alpha val="43137"/>
                    </a:srgbClr>
                  </a:outerShdw>
                </a:effectLst>
                <a:latin typeface="+mj-lt"/>
              </a:rPr>
              <a:t> </a:t>
            </a:r>
            <a:r>
              <a:rPr lang="vi-VN" sz="6000" b="1" dirty="0">
                <a:solidFill>
                  <a:srgbClr val="000099"/>
                </a:solidFill>
                <a:effectLst>
                  <a:outerShdw blurRad="38100" dist="38100" dir="2700000" algn="tl">
                    <a:srgbClr val="000000">
                      <a:alpha val="43137"/>
                    </a:srgbClr>
                  </a:outerShdw>
                </a:effectLst>
                <a:latin typeface="+mj-lt"/>
              </a:rPr>
              <a:t>nhờ Người mà muôn vật được tạo thành. </a:t>
            </a:r>
            <a:endParaRPr lang="en-US" sz="6000" b="1" dirty="0">
              <a:solidFill>
                <a:srgbClr val="0000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00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0099"/>
                </a:solidFill>
                <a:effectLst>
                  <a:outerShdw blurRad="38100" dist="38100" dir="2700000" algn="tl">
                    <a:srgbClr val="000000">
                      <a:alpha val="43137"/>
                    </a:srgbClr>
                  </a:outerShdw>
                </a:effectLst>
                <a:latin typeface="+mj-lt"/>
              </a:rPr>
              <a:t> </a:t>
            </a:r>
            <a:r>
              <a:rPr lang="vi-VN" sz="7200" b="1" dirty="0">
                <a:solidFill>
                  <a:srgbClr val="0000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00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000" b="1" dirty="0">
                <a:solidFill>
                  <a:srgbClr val="0000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a:t>
            </a:r>
            <a:r>
              <a:rPr lang="vi-VN" sz="5000" b="1" dirty="0" smtClean="0">
                <a:solidFill>
                  <a:srgbClr val="000099"/>
                </a:solidFill>
                <a:effectLst>
                  <a:outerShdw blurRad="38100" dist="38100" dir="2700000" algn="tl">
                    <a:srgbClr val="000000">
                      <a:alpha val="43137"/>
                    </a:srgbClr>
                  </a:outerShdw>
                </a:effectLst>
                <a:latin typeface="+mj-lt"/>
                <a:cs typeface="Times New Roman" pitchFamily="18" charset="0"/>
              </a:rPr>
              <a:t>Philatô</a:t>
            </a:r>
            <a:r>
              <a:rPr lang="en-US" sz="5000" b="1" dirty="0" smtClean="0">
                <a:solidFill>
                  <a:srgbClr val="000099"/>
                </a:solidFill>
                <a:effectLst>
                  <a:outerShdw blurRad="38100" dist="38100" dir="2700000" algn="tl">
                    <a:srgbClr val="000000">
                      <a:alpha val="43137"/>
                    </a:srgbClr>
                  </a:outerShdw>
                </a:effectLst>
                <a:latin typeface="+mj-lt"/>
                <a:cs typeface="Times New Roman" pitchFamily="18" charset="0"/>
              </a:rPr>
              <a:t>,</a:t>
            </a:r>
            <a:r>
              <a:rPr lang="vi-VN" sz="5000" b="1" dirty="0" smtClean="0">
                <a:solidFill>
                  <a:srgbClr val="000099"/>
                </a:solidFill>
                <a:effectLst>
                  <a:outerShdw blurRad="38100" dist="38100" dir="2700000" algn="tl">
                    <a:srgbClr val="000000">
                      <a:alpha val="43137"/>
                    </a:srgbClr>
                  </a:outerShdw>
                </a:effectLst>
                <a:latin typeface="+mj-lt"/>
                <a:cs typeface="Times New Roman" pitchFamily="18" charset="0"/>
              </a:rPr>
              <a:t> </a:t>
            </a:r>
            <a:r>
              <a:rPr lang="vi-VN" sz="5000" b="1" dirty="0">
                <a:solidFill>
                  <a:srgbClr val="000099"/>
                </a:solidFill>
                <a:effectLst>
                  <a:outerShdw blurRad="38100" dist="38100" dir="2700000" algn="tl">
                    <a:srgbClr val="000000">
                      <a:alpha val="43137"/>
                    </a:srgbClr>
                  </a:outerShdw>
                </a:effectLst>
                <a:latin typeface="+mj-lt"/>
                <a:cs typeface="Times New Roman" pitchFamily="18" charset="0"/>
              </a:rPr>
              <a:t>Người chịu khổ hình và mai táng, ngày thứ ba Người sống lại như lời Thánh Kinh.</a:t>
            </a:r>
            <a:endParaRPr lang="en-US" sz="5000" b="1" dirty="0">
              <a:solidFill>
                <a:srgbClr val="0000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00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00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00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00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800" b="1" dirty="0">
                <a:solidFill>
                  <a:srgbClr val="0000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5800" b="1" dirty="0">
              <a:solidFill>
                <a:srgbClr val="0000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500" u="sng" dirty="0" smtClean="0">
                <a:solidFill>
                  <a:srgbClr val="FF0000"/>
                </a:solidFill>
                <a:effectLst>
                  <a:outerShdw blurRad="38100" dist="38100" dir="2700000" algn="tl">
                    <a:srgbClr val="000000">
                      <a:alpha val="43137"/>
                    </a:srgbClr>
                  </a:outerShdw>
                </a:effectLst>
                <a:cs typeface="Times New Roman" pitchFamily="18" charset="0"/>
              </a:rPr>
              <a:t>Tk1:</a:t>
            </a:r>
            <a:r>
              <a:rPr lang="en-US" sz="5500" dirty="0" smtClean="0">
                <a:solidFill>
                  <a:srgbClr val="003399"/>
                </a:solidFill>
                <a:effectLst>
                  <a:outerShdw blurRad="38100" dist="38100" dir="2700000" algn="tl">
                    <a:srgbClr val="000000">
                      <a:alpha val="43137"/>
                    </a:srgbClr>
                  </a:outerShdw>
                </a:effectLst>
                <a:cs typeface="Times New Roman" pitchFamily="18" charset="0"/>
              </a:rPr>
              <a:t> </a:t>
            </a:r>
            <a:r>
              <a:rPr lang="vi-VN" sz="5500" dirty="0">
                <a:solidFill>
                  <a:srgbClr val="000099"/>
                </a:solidFill>
              </a:rPr>
              <a:t>Vào thánh cung dâng tiến hương nguyện cầu ngát bay tỏa tới ngai tòa Chúa. Tâm tư sẽ reo mừng </a:t>
            </a:r>
            <a:r>
              <a:rPr lang="en-US" sz="5500" dirty="0" err="1" smtClean="0">
                <a:solidFill>
                  <a:srgbClr val="000099"/>
                </a:solidFill>
              </a:rPr>
              <a:t>hướng</a:t>
            </a:r>
            <a:r>
              <a:rPr lang="vi-VN" sz="5500" dirty="0" smtClean="0">
                <a:solidFill>
                  <a:srgbClr val="000099"/>
                </a:solidFill>
              </a:rPr>
              <a:t> </a:t>
            </a:r>
            <a:r>
              <a:rPr lang="vi-VN" sz="5500" dirty="0">
                <a:solidFill>
                  <a:srgbClr val="000099"/>
                </a:solidFill>
              </a:rPr>
              <a:t>lên bàn thánh trong niềm tin.</a:t>
            </a:r>
            <a:endParaRPr lang="en-US" sz="5500" dirty="0">
              <a:solidFill>
                <a:srgbClr val="0000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754432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00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00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00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00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0099"/>
                </a:solidFill>
                <a:effectLst>
                  <a:outerShdw blurRad="38100" dist="38100" dir="2700000" algn="tl">
                    <a:srgbClr val="000000">
                      <a:alpha val="43137"/>
                    </a:srgbClr>
                  </a:outerShdw>
                </a:effectLst>
                <a:latin typeface="+mj-lt"/>
                <a:cs typeface="Times New Roman" pitchFamily="18" charset="0"/>
              </a:rPr>
              <a:t>sống đời sau. </a:t>
            </a:r>
            <a:r>
              <a:rPr lang="vi-VN" sz="6600" b="1" u="sng"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u="sng"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CỦA LỄ TINH TUYỀN</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smtClean="0">
                <a:solidFill>
                  <a:srgbClr val="0000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Giang</a:t>
            </a:r>
            <a:r>
              <a:rPr lang="en-US" altLang="en-US" sz="4800" b="1" dirty="0" smtClean="0">
                <a:solidFill>
                  <a:srgbClr val="0000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smtClean="0">
                <a:solidFill>
                  <a:srgbClr val="0000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Ân</a:t>
            </a:r>
            <a:endParaRPr lang="en-US" altLang="en-US" sz="4400" b="1" dirty="0">
              <a:solidFill>
                <a:srgbClr val="0000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133350"/>
            <a:ext cx="9144000" cy="5010150"/>
          </a:xfrm>
        </p:spPr>
        <p:txBody>
          <a:bodyPr>
            <a:noAutofit/>
          </a:bodyPr>
          <a:lstStyle/>
          <a:p>
            <a:pPr marL="27385" indent="0" algn="just">
              <a:buNone/>
            </a:pPr>
            <a:r>
              <a:rPr lang="en-US" altLang="en-US" sz="530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300"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300" dirty="0" smtClean="0">
                <a:solidFill>
                  <a:srgbClr val="000099"/>
                </a:solidFill>
                <a:latin typeface="+mj-lt"/>
              </a:rPr>
              <a:t>Xin </a:t>
            </a:r>
            <a:r>
              <a:rPr lang="vi-VN" sz="5300" dirty="0">
                <a:solidFill>
                  <a:srgbClr val="000099"/>
                </a:solidFill>
                <a:latin typeface="+mj-lt"/>
              </a:rPr>
              <a:t>dâng là dâng lên Chúa chén rượu cùng bánh thơm. Xin dâng là dâng lên Chúa hy </a:t>
            </a:r>
            <a:r>
              <a:rPr lang="en-US" sz="5300" dirty="0" smtClean="0">
                <a:solidFill>
                  <a:srgbClr val="000099"/>
                </a:solidFill>
                <a:latin typeface="+mj-lt"/>
              </a:rPr>
              <a:t>sin</a:t>
            </a:r>
            <a:r>
              <a:rPr lang="vi-VN" sz="5300" dirty="0" smtClean="0">
                <a:solidFill>
                  <a:srgbClr val="000099"/>
                </a:solidFill>
                <a:latin typeface="+mj-lt"/>
              </a:rPr>
              <a:t>h </a:t>
            </a:r>
            <a:r>
              <a:rPr lang="vi-VN" sz="5300" dirty="0">
                <a:solidFill>
                  <a:srgbClr val="000099"/>
                </a:solidFill>
                <a:latin typeface="+mj-lt"/>
              </a:rPr>
              <a:t>vất vả trong đời, bao nhiêu là mưa nắng dãi dầu cùng năm tháng lao </a:t>
            </a:r>
            <a:r>
              <a:rPr lang="vi-VN" sz="5300" dirty="0" smtClean="0">
                <a:solidFill>
                  <a:srgbClr val="000099"/>
                </a:solidFill>
                <a:latin typeface="+mj-lt"/>
              </a:rPr>
              <a:t>công</a:t>
            </a:r>
            <a:r>
              <a:rPr lang="en-US" sz="5300" dirty="0" smtClean="0">
                <a:solidFill>
                  <a:srgbClr val="000099"/>
                </a:solidFill>
                <a:latin typeface="+mj-lt"/>
              </a:rPr>
              <a:t>.</a:t>
            </a:r>
            <a:endParaRPr lang="en-US" altLang="en-US" sz="5300" u="sng" dirty="0">
              <a:solidFill>
                <a:srgbClr val="0000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228600"/>
            <a:ext cx="9144000" cy="4781550"/>
          </a:xfrm>
        </p:spPr>
        <p:txBody>
          <a:bodyPr>
            <a:noAutofit/>
          </a:bodyPr>
          <a:lstStyle/>
          <a:p>
            <a:pPr marL="27385" indent="0" algn="just">
              <a:lnSpc>
                <a:spcPct val="110000"/>
              </a:lnSpc>
              <a:buNone/>
            </a:pPr>
            <a:r>
              <a:rPr lang="en-US" altLang="en-US" sz="5500"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500"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500" dirty="0" smtClean="0">
                <a:solidFill>
                  <a:srgbClr val="0000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a:t>
            </a:r>
            <a:r>
              <a:rPr lang="vi-VN" sz="5500" dirty="0" smtClean="0">
                <a:solidFill>
                  <a:srgbClr val="000099"/>
                </a:solidFill>
                <a:latin typeface="+mj-lt"/>
              </a:rPr>
              <a:t>ôm </a:t>
            </a:r>
            <a:r>
              <a:rPr lang="vi-VN" sz="5500" dirty="0">
                <a:solidFill>
                  <a:srgbClr val="000099"/>
                </a:solidFill>
                <a:latin typeface="+mj-lt"/>
              </a:rPr>
              <a:t>nay lúa thơm trên đồng vàng, hân hoan tán dương ân tình Ngài, con xin dâng làm của lễ, của lễ tinh </a:t>
            </a:r>
            <a:r>
              <a:rPr lang="vi-VN" sz="5500" dirty="0" smtClean="0">
                <a:solidFill>
                  <a:srgbClr val="000099"/>
                </a:solidFill>
                <a:latin typeface="+mj-lt"/>
              </a:rPr>
              <a:t>tuyền</a:t>
            </a:r>
            <a:r>
              <a:rPr lang="en-US" sz="5500" dirty="0" smtClean="0">
                <a:solidFill>
                  <a:srgbClr val="000099"/>
                </a:solidFill>
                <a:latin typeface="+mj-lt"/>
              </a:rPr>
              <a:t>.</a:t>
            </a:r>
            <a:endParaRPr lang="en-US" altLang="en-US" sz="5500" u="sng" dirty="0">
              <a:solidFill>
                <a:srgbClr val="0000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521237417"/>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133350"/>
            <a:ext cx="9144000" cy="5010150"/>
          </a:xfrm>
        </p:spPr>
        <p:txBody>
          <a:bodyPr>
            <a:noAutofit/>
          </a:bodyPr>
          <a:lstStyle/>
          <a:p>
            <a:pPr marL="27385" indent="0" algn="just">
              <a:lnSpc>
                <a:spcPct val="110000"/>
              </a:lnSpc>
              <a:buNone/>
            </a:pPr>
            <a:r>
              <a:rPr lang="en-US" altLang="en-US" sz="4800"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dirty="0">
                <a:solidFill>
                  <a:srgbClr val="000099"/>
                </a:solidFill>
                <a:latin typeface="+mj-lt"/>
              </a:rPr>
              <a:t>Nguyện xin </a:t>
            </a:r>
            <a:r>
              <a:rPr lang="en-US" sz="4800" dirty="0" smtClean="0">
                <a:solidFill>
                  <a:srgbClr val="000099"/>
                </a:solidFill>
                <a:latin typeface="+mj-lt"/>
              </a:rPr>
              <a:t>Cha</a:t>
            </a:r>
            <a:r>
              <a:rPr lang="vi-VN" sz="4800" dirty="0" smtClean="0">
                <a:solidFill>
                  <a:srgbClr val="000099"/>
                </a:solidFill>
                <a:latin typeface="+mj-lt"/>
              </a:rPr>
              <a:t> </a:t>
            </a:r>
            <a:r>
              <a:rPr lang="vi-VN" sz="4800" dirty="0">
                <a:solidFill>
                  <a:srgbClr val="000099"/>
                </a:solidFill>
                <a:latin typeface="+mj-lt"/>
              </a:rPr>
              <a:t>dủ thương chấp nhận tấm lòng đoàn con tiến dâng </a:t>
            </a:r>
            <a:r>
              <a:rPr lang="vi-VN" sz="4800" i="1" dirty="0">
                <a:solidFill>
                  <a:srgbClr val="000099"/>
                </a:solidFill>
                <a:latin typeface="+mj-lt"/>
              </a:rPr>
              <a:t>(đoàn con tiến </a:t>
            </a:r>
            <a:r>
              <a:rPr lang="vi-VN" sz="4800" i="1" dirty="0" smtClean="0">
                <a:solidFill>
                  <a:srgbClr val="000099"/>
                </a:solidFill>
                <a:latin typeface="+mj-lt"/>
              </a:rPr>
              <a:t>dâng)</a:t>
            </a:r>
            <a:r>
              <a:rPr lang="en-US" sz="4800" i="1" dirty="0" smtClean="0">
                <a:solidFill>
                  <a:srgbClr val="000099"/>
                </a:solidFill>
                <a:latin typeface="+mj-lt"/>
              </a:rPr>
              <a:t>. </a:t>
            </a:r>
            <a:r>
              <a:rPr lang="vi-VN" sz="4800" dirty="0" smtClean="0">
                <a:solidFill>
                  <a:srgbClr val="000099"/>
                </a:solidFill>
                <a:latin typeface="+mj-lt"/>
              </a:rPr>
              <a:t>Dù </a:t>
            </a:r>
            <a:r>
              <a:rPr lang="vi-VN" sz="4800" dirty="0">
                <a:solidFill>
                  <a:srgbClr val="000099"/>
                </a:solidFill>
                <a:latin typeface="+mj-lt"/>
              </a:rPr>
              <a:t>không xứng đáng </a:t>
            </a:r>
            <a:r>
              <a:rPr lang="vi-VN" sz="4800" i="1" dirty="0">
                <a:solidFill>
                  <a:srgbClr val="000099"/>
                </a:solidFill>
                <a:latin typeface="+mj-lt"/>
              </a:rPr>
              <a:t>(dù không xứng đáng) </a:t>
            </a:r>
            <a:r>
              <a:rPr lang="vi-VN" sz="4800" dirty="0">
                <a:solidFill>
                  <a:srgbClr val="000099"/>
                </a:solidFill>
                <a:latin typeface="+mj-lt"/>
              </a:rPr>
              <a:t>Nguyện xin Cha </a:t>
            </a:r>
            <a:r>
              <a:rPr lang="en-US" sz="4800" dirty="0" err="1" smtClean="0">
                <a:solidFill>
                  <a:srgbClr val="000099"/>
                </a:solidFill>
                <a:latin typeface="+mj-lt"/>
              </a:rPr>
              <a:t>thương</a:t>
            </a:r>
            <a:r>
              <a:rPr lang="en-US" sz="4800" dirty="0" smtClean="0">
                <a:solidFill>
                  <a:srgbClr val="000099"/>
                </a:solidFill>
                <a:latin typeface="+mj-lt"/>
              </a:rPr>
              <a:t> </a:t>
            </a:r>
            <a:r>
              <a:rPr lang="vi-VN" sz="4800" dirty="0" smtClean="0">
                <a:solidFill>
                  <a:srgbClr val="000099"/>
                </a:solidFill>
                <a:latin typeface="+mj-lt"/>
              </a:rPr>
              <a:t>đoái </a:t>
            </a:r>
            <a:r>
              <a:rPr lang="vi-VN" sz="4800" dirty="0">
                <a:solidFill>
                  <a:srgbClr val="000099"/>
                </a:solidFill>
                <a:latin typeface="+mj-lt"/>
              </a:rPr>
              <a:t>nhận của lễ con </a:t>
            </a:r>
            <a:r>
              <a:rPr lang="vi-VN" sz="4800" dirty="0" smtClean="0">
                <a:solidFill>
                  <a:srgbClr val="000099"/>
                </a:solidFill>
                <a:latin typeface="+mj-lt"/>
              </a:rPr>
              <a:t>dâng</a:t>
            </a:r>
            <a:r>
              <a:rPr lang="en-US" sz="4800" dirty="0">
                <a:solidFill>
                  <a:srgbClr val="000099"/>
                </a:solidFill>
                <a:latin typeface="+mj-lt"/>
              </a:rPr>
              <a:t>.</a:t>
            </a:r>
            <a:endParaRPr lang="en-US" altLang="en-US" sz="4800" u="sng" dirty="0">
              <a:solidFill>
                <a:srgbClr val="0000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881849582"/>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57150"/>
            <a:ext cx="9144000" cy="5086350"/>
          </a:xfrm>
        </p:spPr>
        <p:txBody>
          <a:bodyPr>
            <a:noAutofit/>
          </a:bodyPr>
          <a:lstStyle/>
          <a:p>
            <a:pPr marL="27385" indent="0" algn="just">
              <a:buNone/>
            </a:pPr>
            <a:r>
              <a:rPr lang="en-US" altLang="en-US" sz="5200"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200"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200" dirty="0">
                <a:solidFill>
                  <a:srgbClr val="000099"/>
                </a:solidFill>
                <a:latin typeface="+mj-lt"/>
              </a:rPr>
              <a:t>Biết bao hồng ân chan chứa tuôn </a:t>
            </a:r>
            <a:r>
              <a:rPr lang="vi-VN" sz="5200" dirty="0" smtClean="0">
                <a:solidFill>
                  <a:srgbClr val="000099"/>
                </a:solidFill>
                <a:latin typeface="+mj-lt"/>
              </a:rPr>
              <a:t>trà</a:t>
            </a:r>
            <a:r>
              <a:rPr lang="en-US" sz="5200" dirty="0" smtClean="0">
                <a:solidFill>
                  <a:srgbClr val="000099"/>
                </a:solidFill>
                <a:latin typeface="+mj-lt"/>
              </a:rPr>
              <a:t>n</a:t>
            </a:r>
            <a:r>
              <a:rPr lang="vi-VN" sz="5200" dirty="0" smtClean="0">
                <a:solidFill>
                  <a:srgbClr val="000099"/>
                </a:solidFill>
                <a:latin typeface="+mj-lt"/>
              </a:rPr>
              <a:t> </a:t>
            </a:r>
            <a:r>
              <a:rPr lang="vi-VN" sz="5200" dirty="0">
                <a:solidFill>
                  <a:srgbClr val="000099"/>
                </a:solidFill>
                <a:latin typeface="+mj-lt"/>
              </a:rPr>
              <a:t>ngày tháng qua. Ơn Cha hằng luôn nâng đỡ theo con suốt cả cuộc đời. Đôi tay này con hướng lên trời nguyện xin Chúa chúc lành</a:t>
            </a:r>
            <a:r>
              <a:rPr lang="vi-VN" sz="5200" dirty="0" smtClean="0">
                <a:solidFill>
                  <a:srgbClr val="000099"/>
                </a:solidFill>
                <a:latin typeface="+mj-lt"/>
              </a:rPr>
              <a:t>.</a:t>
            </a:r>
            <a:endParaRPr lang="en-US" altLang="en-US" sz="5200" u="sng" dirty="0">
              <a:solidFill>
                <a:srgbClr val="0000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177937045"/>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209550"/>
            <a:ext cx="9144000" cy="4781550"/>
          </a:xfrm>
        </p:spPr>
        <p:txBody>
          <a:bodyPr>
            <a:noAutofit/>
          </a:bodyPr>
          <a:lstStyle/>
          <a:p>
            <a:pPr marL="27385" indent="0" algn="just">
              <a:lnSpc>
                <a:spcPct val="110000"/>
              </a:lnSpc>
              <a:buNone/>
            </a:pPr>
            <a:r>
              <a:rPr lang="en-US" altLang="en-US" sz="5500"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500" dirty="0" smtClean="0">
                <a:solidFill>
                  <a:srgbClr val="000099"/>
                </a:solidFill>
                <a:latin typeface="+mj-lt"/>
              </a:rPr>
              <a:t>Ban </a:t>
            </a:r>
            <a:r>
              <a:rPr lang="vi-VN" sz="5500" dirty="0">
                <a:solidFill>
                  <a:srgbClr val="000099"/>
                </a:solidFill>
                <a:latin typeface="+mj-lt"/>
              </a:rPr>
              <a:t>cho thế gian ơn hòa bình muôn dân khắp nơi chung một lòng hân hoan dâng lời tạ ơn tình Chúa muôn </a:t>
            </a:r>
            <a:r>
              <a:rPr lang="vi-VN" sz="5500" dirty="0" smtClean="0">
                <a:solidFill>
                  <a:srgbClr val="000099"/>
                </a:solidFill>
                <a:latin typeface="+mj-lt"/>
              </a:rPr>
              <a:t>đời</a:t>
            </a:r>
            <a:r>
              <a:rPr lang="en-US" sz="5500" dirty="0" smtClean="0">
                <a:solidFill>
                  <a:srgbClr val="000099"/>
                </a:solidFill>
                <a:latin typeface="+mj-lt"/>
              </a:rPr>
              <a:t>.</a:t>
            </a:r>
            <a:endParaRPr lang="en-US" altLang="en-US" sz="5500" u="sng" dirty="0">
              <a:solidFill>
                <a:srgbClr val="0000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36890205"/>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133350"/>
            <a:ext cx="9144000" cy="5010150"/>
          </a:xfrm>
        </p:spPr>
        <p:txBody>
          <a:bodyPr>
            <a:noAutofit/>
          </a:bodyPr>
          <a:lstStyle/>
          <a:p>
            <a:pPr marL="27385" indent="0" algn="just">
              <a:lnSpc>
                <a:spcPct val="110000"/>
              </a:lnSpc>
              <a:buNone/>
            </a:pPr>
            <a:r>
              <a:rPr lang="en-US" altLang="en-US" sz="4800"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4800"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800"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dirty="0">
                <a:solidFill>
                  <a:srgbClr val="000099"/>
                </a:solidFill>
                <a:latin typeface="+mj-lt"/>
              </a:rPr>
              <a:t>Nguyện xin </a:t>
            </a:r>
            <a:r>
              <a:rPr lang="en-US" sz="4800" dirty="0" smtClean="0">
                <a:solidFill>
                  <a:srgbClr val="000099"/>
                </a:solidFill>
                <a:latin typeface="+mj-lt"/>
              </a:rPr>
              <a:t>Cha</a:t>
            </a:r>
            <a:r>
              <a:rPr lang="vi-VN" sz="4800" dirty="0" smtClean="0">
                <a:solidFill>
                  <a:srgbClr val="000099"/>
                </a:solidFill>
                <a:latin typeface="+mj-lt"/>
              </a:rPr>
              <a:t> </a:t>
            </a:r>
            <a:r>
              <a:rPr lang="vi-VN" sz="4800" dirty="0">
                <a:solidFill>
                  <a:srgbClr val="000099"/>
                </a:solidFill>
                <a:latin typeface="+mj-lt"/>
              </a:rPr>
              <a:t>dủ thương chấp nhận tấm lòng đoàn con tiến dâng </a:t>
            </a:r>
            <a:r>
              <a:rPr lang="vi-VN" sz="4800" i="1" dirty="0">
                <a:solidFill>
                  <a:srgbClr val="000099"/>
                </a:solidFill>
                <a:latin typeface="+mj-lt"/>
              </a:rPr>
              <a:t>(đoàn con tiến </a:t>
            </a:r>
            <a:r>
              <a:rPr lang="vi-VN" sz="4800" i="1" dirty="0" smtClean="0">
                <a:solidFill>
                  <a:srgbClr val="000099"/>
                </a:solidFill>
                <a:latin typeface="+mj-lt"/>
              </a:rPr>
              <a:t>dâng)</a:t>
            </a:r>
            <a:r>
              <a:rPr lang="en-US" sz="4800" i="1" dirty="0" smtClean="0">
                <a:solidFill>
                  <a:srgbClr val="000099"/>
                </a:solidFill>
                <a:latin typeface="+mj-lt"/>
              </a:rPr>
              <a:t>. </a:t>
            </a:r>
            <a:r>
              <a:rPr lang="vi-VN" sz="4800" dirty="0" smtClean="0">
                <a:solidFill>
                  <a:srgbClr val="000099"/>
                </a:solidFill>
                <a:latin typeface="+mj-lt"/>
              </a:rPr>
              <a:t>Dù </a:t>
            </a:r>
            <a:r>
              <a:rPr lang="vi-VN" sz="4800" dirty="0">
                <a:solidFill>
                  <a:srgbClr val="000099"/>
                </a:solidFill>
                <a:latin typeface="+mj-lt"/>
              </a:rPr>
              <a:t>không xứng đáng </a:t>
            </a:r>
            <a:r>
              <a:rPr lang="vi-VN" sz="4800" i="1" dirty="0">
                <a:solidFill>
                  <a:srgbClr val="000099"/>
                </a:solidFill>
                <a:latin typeface="+mj-lt"/>
              </a:rPr>
              <a:t>(dù không xứng đáng) </a:t>
            </a:r>
            <a:r>
              <a:rPr lang="vi-VN" sz="4800" dirty="0">
                <a:solidFill>
                  <a:srgbClr val="000099"/>
                </a:solidFill>
                <a:latin typeface="+mj-lt"/>
              </a:rPr>
              <a:t>Nguyện xin Cha </a:t>
            </a:r>
            <a:r>
              <a:rPr lang="en-US" sz="4800" dirty="0" err="1" smtClean="0">
                <a:solidFill>
                  <a:srgbClr val="000099"/>
                </a:solidFill>
                <a:latin typeface="+mj-lt"/>
              </a:rPr>
              <a:t>thương</a:t>
            </a:r>
            <a:r>
              <a:rPr lang="en-US" sz="4800" dirty="0" smtClean="0">
                <a:solidFill>
                  <a:srgbClr val="000099"/>
                </a:solidFill>
                <a:latin typeface="+mj-lt"/>
              </a:rPr>
              <a:t> </a:t>
            </a:r>
            <a:r>
              <a:rPr lang="vi-VN" sz="4800" dirty="0" smtClean="0">
                <a:solidFill>
                  <a:srgbClr val="000099"/>
                </a:solidFill>
                <a:latin typeface="+mj-lt"/>
              </a:rPr>
              <a:t>đoái </a:t>
            </a:r>
            <a:r>
              <a:rPr lang="vi-VN" sz="4800" dirty="0">
                <a:solidFill>
                  <a:srgbClr val="000099"/>
                </a:solidFill>
                <a:latin typeface="+mj-lt"/>
              </a:rPr>
              <a:t>nhận của lễ con </a:t>
            </a:r>
            <a:r>
              <a:rPr lang="vi-VN" sz="4800" dirty="0" smtClean="0">
                <a:solidFill>
                  <a:srgbClr val="000099"/>
                </a:solidFill>
                <a:latin typeface="+mj-lt"/>
              </a:rPr>
              <a:t>dâng</a:t>
            </a:r>
            <a:r>
              <a:rPr lang="en-US" sz="4800" dirty="0">
                <a:solidFill>
                  <a:srgbClr val="000099"/>
                </a:solidFill>
                <a:latin typeface="+mj-lt"/>
              </a:rPr>
              <a:t>.</a:t>
            </a:r>
            <a:endParaRPr lang="en-US" altLang="en-US" sz="4800" u="sng" dirty="0">
              <a:solidFill>
                <a:srgbClr val="0000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5653059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300" u="sng" dirty="0" err="1">
                <a:solidFill>
                  <a:srgbClr val="FF0000"/>
                </a:solidFill>
                <a:effectLst>
                  <a:outerShdw blurRad="38100" dist="38100" dir="2700000" algn="tl">
                    <a:srgbClr val="000000">
                      <a:alpha val="43137"/>
                    </a:srgbClr>
                  </a:outerShdw>
                </a:effectLst>
                <a:cs typeface="Times New Roman" pitchFamily="18" charset="0"/>
              </a:rPr>
              <a:t>Đk</a:t>
            </a:r>
            <a:r>
              <a:rPr lang="en-US" sz="5300" u="sng" dirty="0">
                <a:solidFill>
                  <a:srgbClr val="FF0000"/>
                </a:solidFill>
                <a:effectLst>
                  <a:outerShdw blurRad="38100" dist="38100" dir="2700000" algn="tl">
                    <a:srgbClr val="000000">
                      <a:alpha val="43137"/>
                    </a:srgbClr>
                  </a:outerShdw>
                </a:effectLst>
                <a:cs typeface="Times New Roman" pitchFamily="18" charset="0"/>
              </a:rPr>
              <a:t>:</a:t>
            </a:r>
            <a:r>
              <a:rPr lang="en-US" sz="5300" dirty="0">
                <a:solidFill>
                  <a:srgbClr val="003399"/>
                </a:solidFill>
                <a:effectLst>
                  <a:outerShdw blurRad="38100" dist="38100" dir="2700000" algn="tl">
                    <a:srgbClr val="000000">
                      <a:alpha val="43137"/>
                    </a:srgbClr>
                  </a:outerShdw>
                </a:effectLst>
                <a:cs typeface="Times New Roman" pitchFamily="18" charset="0"/>
              </a:rPr>
              <a:t> </a:t>
            </a:r>
            <a:r>
              <a:rPr lang="vi-VN" sz="5300" dirty="0">
                <a:solidFill>
                  <a:srgbClr val="000099"/>
                </a:solidFill>
              </a:rPr>
              <a:t>Con hân hoan bước lên bàn thờ Chúa, Chúa là hoan lạc tuổi xuân xanh con. Con nâng muôn phím tơ ngợi khen Chúa, tiếng lòng rung nhịp với muôn tâm hồn</a:t>
            </a:r>
            <a:r>
              <a:rPr lang="vi-VN" sz="5300" dirty="0" smtClean="0">
                <a:solidFill>
                  <a:srgbClr val="000099"/>
                </a:solidFill>
              </a:rPr>
              <a:t>.</a:t>
            </a:r>
            <a:endParaRPr lang="en-US" sz="5300" dirty="0">
              <a:solidFill>
                <a:srgbClr val="0000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84878152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p:txBody>
      </p:sp>
    </p:spTree>
    <p:extLst>
      <p:ext uri="{BB962C8B-B14F-4D97-AF65-F5344CB8AC3E}">
        <p14:creationId xmlns:p14="http://schemas.microsoft.com/office/powerpoint/2010/main" val="12633272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a:t>
            </a:r>
            <a:r>
              <a:rPr lang="en-US" sz="54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guyện</a:t>
            </a: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7200" b="1"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XIN DẠY CON </a:t>
            </a:r>
            <a:endPar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4400" b="1" dirty="0" err="1" smtClean="0">
                <a:solidFill>
                  <a:srgbClr val="000099"/>
                </a:solidFill>
                <a:effectLst>
                  <a:outerShdw blurRad="38100" dist="38100" dir="2700000" algn="tl">
                    <a:srgbClr val="000000">
                      <a:alpha val="43137"/>
                    </a:srgbClr>
                  </a:outerShdw>
                </a:effectLst>
                <a:latin typeface="+mj-lt"/>
                <a:ea typeface="Tahoma" pitchFamily="34" charset="0"/>
                <a:cs typeface="Times New Roman" pitchFamily="18" charset="0"/>
              </a:rPr>
              <a:t>Hoàng</a:t>
            </a:r>
            <a:r>
              <a:rPr lang="en-US" sz="4400" b="1" dirty="0" smtClean="0">
                <a:solidFill>
                  <a:srgbClr val="000099"/>
                </a:solidFill>
                <a:effectLst>
                  <a:outerShdw blurRad="38100" dist="38100" dir="2700000" algn="tl">
                    <a:srgbClr val="000000">
                      <a:alpha val="43137"/>
                    </a:srgbClr>
                  </a:outerShdw>
                </a:effectLst>
                <a:latin typeface="+mj-lt"/>
                <a:ea typeface="Tahoma" pitchFamily="34" charset="0"/>
                <a:cs typeface="Times New Roman" pitchFamily="18" charset="0"/>
              </a:rPr>
              <a:t> Nam</a:t>
            </a:r>
            <a:endParaRPr lang="en-US" sz="4400" b="1" dirty="0">
              <a:solidFill>
                <a:srgbClr val="0000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5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5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500" dirty="0" err="1">
                <a:solidFill>
                  <a:srgbClr val="000099"/>
                </a:solidFill>
                <a:latin typeface="+mj-lt"/>
              </a:rPr>
              <a:t>Khi</a:t>
            </a:r>
            <a:r>
              <a:rPr lang="en-US" sz="5500" dirty="0">
                <a:solidFill>
                  <a:srgbClr val="000099"/>
                </a:solidFill>
                <a:latin typeface="+mj-lt"/>
              </a:rPr>
              <a:t> con </a:t>
            </a:r>
            <a:r>
              <a:rPr lang="en-US" sz="5500" dirty="0" err="1">
                <a:solidFill>
                  <a:srgbClr val="000099"/>
                </a:solidFill>
                <a:latin typeface="+mj-lt"/>
              </a:rPr>
              <a:t>kêu</a:t>
            </a:r>
            <a:r>
              <a:rPr lang="en-US" sz="5500" dirty="0">
                <a:solidFill>
                  <a:srgbClr val="000099"/>
                </a:solidFill>
                <a:latin typeface="+mj-lt"/>
              </a:rPr>
              <a:t> </a:t>
            </a:r>
            <a:r>
              <a:rPr lang="en-US" sz="5500" dirty="0" err="1">
                <a:solidFill>
                  <a:srgbClr val="000099"/>
                </a:solidFill>
                <a:latin typeface="+mj-lt"/>
              </a:rPr>
              <a:t>cầu</a:t>
            </a:r>
            <a:r>
              <a:rPr lang="en-US" sz="5500" dirty="0">
                <a:solidFill>
                  <a:srgbClr val="000099"/>
                </a:solidFill>
                <a:latin typeface="+mj-lt"/>
              </a:rPr>
              <a:t> </a:t>
            </a:r>
            <a:r>
              <a:rPr lang="en-US" sz="5500" dirty="0" err="1">
                <a:solidFill>
                  <a:srgbClr val="000099"/>
                </a:solidFill>
                <a:latin typeface="+mj-lt"/>
              </a:rPr>
              <a:t>C</a:t>
            </a:r>
            <a:r>
              <a:rPr lang="en-US" sz="5500" dirty="0" err="1" smtClean="0">
                <a:solidFill>
                  <a:srgbClr val="000099"/>
                </a:solidFill>
                <a:latin typeface="+mj-lt"/>
              </a:rPr>
              <a:t>húa</a:t>
            </a:r>
            <a:r>
              <a:rPr lang="en-US" sz="5500" dirty="0" smtClean="0">
                <a:solidFill>
                  <a:srgbClr val="000099"/>
                </a:solidFill>
                <a:latin typeface="+mj-lt"/>
              </a:rPr>
              <a:t> </a:t>
            </a:r>
            <a:r>
              <a:rPr lang="en-US" sz="5500" dirty="0" err="1">
                <a:solidFill>
                  <a:srgbClr val="000099"/>
                </a:solidFill>
                <a:latin typeface="+mj-lt"/>
              </a:rPr>
              <a:t>đã</a:t>
            </a:r>
            <a:r>
              <a:rPr lang="en-US" sz="5500" dirty="0">
                <a:solidFill>
                  <a:srgbClr val="000099"/>
                </a:solidFill>
                <a:latin typeface="+mj-lt"/>
              </a:rPr>
              <a:t> </a:t>
            </a:r>
            <a:r>
              <a:rPr lang="en-US" sz="5500" dirty="0" err="1">
                <a:solidFill>
                  <a:srgbClr val="000099"/>
                </a:solidFill>
                <a:latin typeface="+mj-lt"/>
              </a:rPr>
              <a:t>lắng</a:t>
            </a:r>
            <a:r>
              <a:rPr lang="en-US" sz="5500" dirty="0">
                <a:solidFill>
                  <a:srgbClr val="000099"/>
                </a:solidFill>
                <a:latin typeface="+mj-lt"/>
              </a:rPr>
              <a:t> </a:t>
            </a:r>
            <a:r>
              <a:rPr lang="en-US" sz="5500" dirty="0" err="1" smtClean="0">
                <a:solidFill>
                  <a:srgbClr val="000099"/>
                </a:solidFill>
                <a:latin typeface="+mj-lt"/>
              </a:rPr>
              <a:t>nghe</a:t>
            </a:r>
            <a:r>
              <a:rPr lang="en-US" sz="5500" dirty="0" smtClean="0">
                <a:solidFill>
                  <a:srgbClr val="000099"/>
                </a:solidFill>
                <a:latin typeface="+mj-lt"/>
              </a:rPr>
              <a:t>. </a:t>
            </a:r>
            <a:r>
              <a:rPr lang="en-US" sz="5500" dirty="0" err="1" smtClean="0">
                <a:solidFill>
                  <a:srgbClr val="000099"/>
                </a:solidFill>
                <a:latin typeface="+mj-lt"/>
              </a:rPr>
              <a:t>Khi</a:t>
            </a:r>
            <a:r>
              <a:rPr lang="en-US" sz="5500" dirty="0" smtClean="0">
                <a:solidFill>
                  <a:srgbClr val="000099"/>
                </a:solidFill>
                <a:latin typeface="+mj-lt"/>
              </a:rPr>
              <a:t> </a:t>
            </a:r>
            <a:r>
              <a:rPr lang="en-US" sz="5500" dirty="0">
                <a:solidFill>
                  <a:srgbClr val="000099"/>
                </a:solidFill>
                <a:latin typeface="+mj-lt"/>
              </a:rPr>
              <a:t>con </a:t>
            </a:r>
            <a:r>
              <a:rPr lang="en-US" sz="5500" dirty="0" err="1">
                <a:solidFill>
                  <a:srgbClr val="000099"/>
                </a:solidFill>
                <a:latin typeface="+mj-lt"/>
              </a:rPr>
              <a:t>âu</a:t>
            </a:r>
            <a:r>
              <a:rPr lang="en-US" sz="5500" dirty="0">
                <a:solidFill>
                  <a:srgbClr val="000099"/>
                </a:solidFill>
                <a:latin typeface="+mj-lt"/>
              </a:rPr>
              <a:t> </a:t>
            </a:r>
            <a:r>
              <a:rPr lang="en-US" sz="5500" dirty="0" err="1">
                <a:solidFill>
                  <a:srgbClr val="000099"/>
                </a:solidFill>
                <a:latin typeface="+mj-lt"/>
              </a:rPr>
              <a:t>sầu</a:t>
            </a:r>
            <a:r>
              <a:rPr lang="en-US" sz="5500" dirty="0">
                <a:solidFill>
                  <a:srgbClr val="000099"/>
                </a:solidFill>
                <a:latin typeface="+mj-lt"/>
              </a:rPr>
              <a:t> </a:t>
            </a:r>
            <a:r>
              <a:rPr lang="en-US" sz="5500" dirty="0" err="1">
                <a:solidFill>
                  <a:srgbClr val="000099"/>
                </a:solidFill>
                <a:latin typeface="+mj-lt"/>
              </a:rPr>
              <a:t>thì</a:t>
            </a:r>
            <a:r>
              <a:rPr lang="en-US" sz="5500" dirty="0">
                <a:solidFill>
                  <a:srgbClr val="000099"/>
                </a:solidFill>
                <a:latin typeface="+mj-lt"/>
              </a:rPr>
              <a:t> </a:t>
            </a:r>
            <a:r>
              <a:rPr lang="en-US" sz="5500" dirty="0" err="1">
                <a:solidFill>
                  <a:srgbClr val="000099"/>
                </a:solidFill>
                <a:latin typeface="+mj-lt"/>
              </a:rPr>
              <a:t>C</a:t>
            </a:r>
            <a:r>
              <a:rPr lang="en-US" sz="5500" dirty="0" err="1" smtClean="0">
                <a:solidFill>
                  <a:srgbClr val="000099"/>
                </a:solidFill>
                <a:latin typeface="+mj-lt"/>
              </a:rPr>
              <a:t>húa</a:t>
            </a:r>
            <a:r>
              <a:rPr lang="en-US" sz="5500" dirty="0" smtClean="0">
                <a:solidFill>
                  <a:srgbClr val="000099"/>
                </a:solidFill>
                <a:latin typeface="+mj-lt"/>
              </a:rPr>
              <a:t> </a:t>
            </a:r>
            <a:r>
              <a:rPr lang="en-US" sz="5500" dirty="0" err="1">
                <a:solidFill>
                  <a:srgbClr val="000099"/>
                </a:solidFill>
                <a:latin typeface="+mj-lt"/>
              </a:rPr>
              <a:t>đến</a:t>
            </a:r>
            <a:r>
              <a:rPr lang="en-US" sz="5500" dirty="0">
                <a:solidFill>
                  <a:srgbClr val="000099"/>
                </a:solidFill>
                <a:latin typeface="+mj-lt"/>
              </a:rPr>
              <a:t> </a:t>
            </a:r>
            <a:r>
              <a:rPr lang="en-US" sz="5500" dirty="0" err="1">
                <a:solidFill>
                  <a:srgbClr val="000099"/>
                </a:solidFill>
                <a:latin typeface="+mj-lt"/>
              </a:rPr>
              <a:t>ủi</a:t>
            </a:r>
            <a:r>
              <a:rPr lang="en-US" sz="5500" dirty="0">
                <a:solidFill>
                  <a:srgbClr val="000099"/>
                </a:solidFill>
                <a:latin typeface="+mj-lt"/>
              </a:rPr>
              <a:t> </a:t>
            </a:r>
            <a:r>
              <a:rPr lang="en-US" sz="5500" dirty="0" smtClean="0">
                <a:solidFill>
                  <a:srgbClr val="000099"/>
                </a:solidFill>
                <a:latin typeface="+mj-lt"/>
              </a:rPr>
              <a:t>an. </a:t>
            </a:r>
            <a:r>
              <a:rPr lang="en-US" sz="5500" dirty="0" err="1" smtClean="0">
                <a:solidFill>
                  <a:srgbClr val="000099"/>
                </a:solidFill>
                <a:latin typeface="+mj-lt"/>
              </a:rPr>
              <a:t>Vui</a:t>
            </a:r>
            <a:r>
              <a:rPr lang="en-US" sz="5500" dirty="0" smtClean="0">
                <a:solidFill>
                  <a:srgbClr val="000099"/>
                </a:solidFill>
                <a:latin typeface="+mj-lt"/>
              </a:rPr>
              <a:t> say</a:t>
            </a:r>
            <a:r>
              <a:rPr lang="az-Cyrl-AZ" sz="5500" dirty="0" smtClean="0">
                <a:solidFill>
                  <a:srgbClr val="000099"/>
                </a:solidFill>
                <a:latin typeface="+mj-lt"/>
              </a:rPr>
              <a:t> </a:t>
            </a:r>
            <a:r>
              <a:rPr lang="en-US" sz="5500" dirty="0" err="1">
                <a:solidFill>
                  <a:srgbClr val="000099"/>
                </a:solidFill>
                <a:latin typeface="+mj-lt"/>
              </a:rPr>
              <a:t>trong</a:t>
            </a:r>
            <a:r>
              <a:rPr lang="en-US" sz="5500" dirty="0">
                <a:solidFill>
                  <a:srgbClr val="000099"/>
                </a:solidFill>
                <a:latin typeface="+mj-lt"/>
              </a:rPr>
              <a:t> </a:t>
            </a:r>
            <a:r>
              <a:rPr lang="en-US" sz="5500" dirty="0" err="1">
                <a:solidFill>
                  <a:srgbClr val="000099"/>
                </a:solidFill>
                <a:latin typeface="+mj-lt"/>
              </a:rPr>
              <a:t>đời</a:t>
            </a:r>
            <a:r>
              <a:rPr lang="en-US" sz="5500" dirty="0">
                <a:solidFill>
                  <a:srgbClr val="000099"/>
                </a:solidFill>
                <a:latin typeface="+mj-lt"/>
              </a:rPr>
              <a:t>, </a:t>
            </a:r>
            <a:r>
              <a:rPr lang="en-US" sz="5500" dirty="0" err="1">
                <a:solidFill>
                  <a:srgbClr val="000099"/>
                </a:solidFill>
                <a:latin typeface="+mj-lt"/>
              </a:rPr>
              <a:t>những</a:t>
            </a:r>
            <a:r>
              <a:rPr lang="en-US" sz="5500" dirty="0">
                <a:solidFill>
                  <a:srgbClr val="000099"/>
                </a:solidFill>
                <a:latin typeface="+mj-lt"/>
              </a:rPr>
              <a:t> </a:t>
            </a:r>
            <a:r>
              <a:rPr lang="en-US" sz="5500" dirty="0" err="1">
                <a:solidFill>
                  <a:srgbClr val="000099"/>
                </a:solidFill>
                <a:latin typeface="+mj-lt"/>
              </a:rPr>
              <a:t>lúc</a:t>
            </a:r>
            <a:r>
              <a:rPr lang="en-US" sz="5500" dirty="0">
                <a:solidFill>
                  <a:srgbClr val="000099"/>
                </a:solidFill>
                <a:latin typeface="+mj-lt"/>
              </a:rPr>
              <a:t> </a:t>
            </a:r>
            <a:r>
              <a:rPr lang="en-US" sz="5500" dirty="0" err="1">
                <a:solidFill>
                  <a:srgbClr val="000099"/>
                </a:solidFill>
                <a:latin typeface="+mj-lt"/>
              </a:rPr>
              <a:t>buông</a:t>
            </a:r>
            <a:r>
              <a:rPr lang="en-US" sz="5500" dirty="0">
                <a:solidFill>
                  <a:srgbClr val="000099"/>
                </a:solidFill>
                <a:latin typeface="+mj-lt"/>
              </a:rPr>
              <a:t> </a:t>
            </a:r>
            <a:r>
              <a:rPr lang="en-US" sz="5500" dirty="0" err="1" smtClean="0">
                <a:solidFill>
                  <a:srgbClr val="000099"/>
                </a:solidFill>
                <a:latin typeface="+mj-lt"/>
              </a:rPr>
              <a:t>trôi</a:t>
            </a:r>
            <a:r>
              <a:rPr lang="en-US" sz="5500" dirty="0" smtClean="0">
                <a:solidFill>
                  <a:srgbClr val="000099"/>
                </a:solidFill>
                <a:latin typeface="+mj-lt"/>
              </a:rPr>
              <a:t> </a:t>
            </a:r>
            <a:r>
              <a:rPr lang="en-US" sz="5500" dirty="0" err="1" smtClean="0">
                <a:solidFill>
                  <a:srgbClr val="000099"/>
                </a:solidFill>
                <a:latin typeface="+mj-lt"/>
              </a:rPr>
              <a:t>thì</a:t>
            </a:r>
            <a:r>
              <a:rPr lang="en-US" sz="5500" dirty="0" smtClean="0">
                <a:solidFill>
                  <a:srgbClr val="000099"/>
                </a:solidFill>
                <a:latin typeface="+mj-lt"/>
              </a:rPr>
              <a:t> </a:t>
            </a:r>
            <a:r>
              <a:rPr lang="en-US" sz="5500" dirty="0">
                <a:solidFill>
                  <a:srgbClr val="000099"/>
                </a:solidFill>
                <a:latin typeface="+mj-lt"/>
              </a:rPr>
              <a:t>con </a:t>
            </a:r>
            <a:r>
              <a:rPr lang="en-US" sz="5500" dirty="0" err="1" smtClean="0">
                <a:solidFill>
                  <a:srgbClr val="000099"/>
                </a:solidFill>
                <a:latin typeface="+mj-lt"/>
              </a:rPr>
              <a:t>đâu</a:t>
            </a:r>
            <a:r>
              <a:rPr lang="en-US" sz="5500" dirty="0" smtClean="0">
                <a:solidFill>
                  <a:srgbClr val="000099"/>
                </a:solidFill>
                <a:latin typeface="+mj-lt"/>
              </a:rPr>
              <a:t> </a:t>
            </a:r>
            <a:r>
              <a:rPr lang="en-US" sz="5500" dirty="0" err="1" smtClean="0">
                <a:solidFill>
                  <a:srgbClr val="000099"/>
                </a:solidFill>
                <a:latin typeface="+mj-lt"/>
              </a:rPr>
              <a:t>biết</a:t>
            </a:r>
            <a:r>
              <a:rPr lang="en-US" sz="5500" dirty="0" smtClean="0">
                <a:solidFill>
                  <a:srgbClr val="000099"/>
                </a:solidFill>
                <a:latin typeface="+mj-lt"/>
              </a:rPr>
              <a:t> </a:t>
            </a:r>
            <a:r>
              <a:rPr lang="en-US" sz="5500" dirty="0" err="1" smtClean="0">
                <a:solidFill>
                  <a:srgbClr val="000099"/>
                </a:solidFill>
                <a:latin typeface="+mj-lt"/>
              </a:rPr>
              <a:t>rằng</a:t>
            </a:r>
            <a:r>
              <a:rPr lang="en-US" sz="5500" dirty="0" smtClean="0">
                <a:solidFill>
                  <a:srgbClr val="000099"/>
                </a:solidFill>
                <a:latin typeface="+mj-lt"/>
              </a:rPr>
              <a:t>, </a:t>
            </a:r>
            <a:r>
              <a:rPr lang="en-US" sz="5500" dirty="0">
                <a:solidFill>
                  <a:srgbClr val="000099"/>
                </a:solidFill>
                <a:latin typeface="+mj-lt"/>
              </a:rPr>
              <a:t>con </a:t>
            </a:r>
            <a:r>
              <a:rPr lang="en-US" sz="5500" dirty="0" err="1">
                <a:solidFill>
                  <a:srgbClr val="000099"/>
                </a:solidFill>
                <a:latin typeface="+mj-lt"/>
              </a:rPr>
              <a:t>quên</a:t>
            </a:r>
            <a:r>
              <a:rPr lang="en-US" sz="5500" dirty="0">
                <a:solidFill>
                  <a:srgbClr val="000099"/>
                </a:solidFill>
                <a:latin typeface="+mj-lt"/>
              </a:rPr>
              <a:t> </a:t>
            </a:r>
            <a:r>
              <a:rPr lang="en-US" sz="5500" dirty="0" err="1">
                <a:solidFill>
                  <a:srgbClr val="000099"/>
                </a:solidFill>
                <a:latin typeface="+mj-lt"/>
              </a:rPr>
              <a:t>C</a:t>
            </a:r>
            <a:r>
              <a:rPr lang="en-US" sz="5500" dirty="0" err="1" smtClean="0">
                <a:solidFill>
                  <a:srgbClr val="000099"/>
                </a:solidFill>
                <a:latin typeface="+mj-lt"/>
              </a:rPr>
              <a:t>húa</a:t>
            </a:r>
            <a:r>
              <a:rPr lang="en-US" sz="5500" dirty="0" smtClean="0">
                <a:solidFill>
                  <a:srgbClr val="000099"/>
                </a:solidFill>
                <a:latin typeface="+mj-lt"/>
              </a:rPr>
              <a:t> </a:t>
            </a:r>
            <a:r>
              <a:rPr lang="en-US" sz="5500" dirty="0" err="1">
                <a:solidFill>
                  <a:srgbClr val="000099"/>
                </a:solidFill>
                <a:latin typeface="+mj-lt"/>
              </a:rPr>
              <a:t>mất</a:t>
            </a:r>
            <a:r>
              <a:rPr lang="en-US" sz="5500" dirty="0">
                <a:solidFill>
                  <a:srgbClr val="000099"/>
                </a:solidFill>
                <a:latin typeface="+mj-lt"/>
              </a:rPr>
              <a:t> </a:t>
            </a:r>
            <a:r>
              <a:rPr lang="en-US" sz="5500" dirty="0" err="1" smtClean="0">
                <a:solidFill>
                  <a:srgbClr val="000099"/>
                </a:solidFill>
                <a:latin typeface="+mj-lt"/>
              </a:rPr>
              <a:t>rồi</a:t>
            </a:r>
            <a:r>
              <a:rPr lang="en-US" sz="5500" dirty="0" smtClean="0">
                <a:solidFill>
                  <a:srgbClr val="000099"/>
                </a:solidFill>
                <a:latin typeface="+mj-lt"/>
              </a:rPr>
              <a:t>.</a:t>
            </a:r>
            <a:endParaRPr lang="en-US" altLang="en-US" sz="5500" b="1" u="sng" dirty="0">
              <a:solidFill>
                <a:srgbClr val="0000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38748549"/>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95250"/>
            <a:ext cx="9144000" cy="5067300"/>
          </a:xfrm>
        </p:spPr>
        <p:txBody>
          <a:bodyPr>
            <a:noAutofit/>
          </a:bodyPr>
          <a:lstStyle/>
          <a:p>
            <a:pPr marL="27385" indent="0" algn="just">
              <a:lnSpc>
                <a:spcPct val="110000"/>
              </a:lnSpc>
              <a:buNone/>
            </a:pPr>
            <a:r>
              <a:rPr lang="en-US" altLang="en-US" sz="5700"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700"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700"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700" dirty="0">
                <a:solidFill>
                  <a:srgbClr val="000099"/>
                </a:solidFill>
                <a:latin typeface="+mj-lt"/>
              </a:rPr>
              <a:t>Xin </a:t>
            </a:r>
            <a:r>
              <a:rPr lang="vi-VN" sz="5700" dirty="0" smtClean="0">
                <a:solidFill>
                  <a:srgbClr val="000099"/>
                </a:solidFill>
                <a:latin typeface="+mj-lt"/>
              </a:rPr>
              <a:t>dạ</a:t>
            </a:r>
            <a:r>
              <a:rPr lang="en-US" sz="5700" dirty="0" smtClean="0">
                <a:solidFill>
                  <a:srgbClr val="000099"/>
                </a:solidFill>
                <a:latin typeface="+mj-lt"/>
              </a:rPr>
              <a:t>y</a:t>
            </a:r>
            <a:r>
              <a:rPr lang="az-Cyrl-AZ" sz="5700" dirty="0" smtClean="0">
                <a:solidFill>
                  <a:srgbClr val="000099"/>
                </a:solidFill>
                <a:latin typeface="+mj-lt"/>
              </a:rPr>
              <a:t> </a:t>
            </a:r>
            <a:r>
              <a:rPr lang="vi-VN" sz="5700" dirty="0">
                <a:solidFill>
                  <a:srgbClr val="000099"/>
                </a:solidFill>
                <a:latin typeface="+mj-lt"/>
              </a:rPr>
              <a:t>con cho con biết </a:t>
            </a:r>
            <a:r>
              <a:rPr lang="en-US" sz="5700" dirty="0">
                <a:solidFill>
                  <a:srgbClr val="000099"/>
                </a:solidFill>
                <a:latin typeface="+mj-lt"/>
              </a:rPr>
              <a:t>y</a:t>
            </a:r>
            <a:r>
              <a:rPr lang="vi-VN" sz="5700" dirty="0" smtClean="0">
                <a:solidFill>
                  <a:srgbClr val="000099"/>
                </a:solidFill>
                <a:latin typeface="+mj-lt"/>
              </a:rPr>
              <a:t>êu </a:t>
            </a:r>
            <a:r>
              <a:rPr lang="vi-VN" sz="5700" dirty="0">
                <a:solidFill>
                  <a:srgbClr val="000099"/>
                </a:solidFill>
                <a:latin typeface="+mj-lt"/>
              </a:rPr>
              <a:t>thương ở </a:t>
            </a:r>
            <a:r>
              <a:rPr lang="vi-VN" sz="5700" dirty="0" smtClean="0">
                <a:solidFill>
                  <a:srgbClr val="000099"/>
                </a:solidFill>
                <a:latin typeface="+mj-lt"/>
              </a:rPr>
              <a:t>đâu</a:t>
            </a:r>
            <a:r>
              <a:rPr lang="en-US" sz="5700" dirty="0">
                <a:solidFill>
                  <a:srgbClr val="000099"/>
                </a:solidFill>
                <a:latin typeface="+mj-lt"/>
              </a:rPr>
              <a:t>?</a:t>
            </a:r>
            <a:r>
              <a:rPr lang="en-US" sz="5700" dirty="0" smtClean="0">
                <a:solidFill>
                  <a:srgbClr val="000099"/>
                </a:solidFill>
                <a:latin typeface="+mj-lt"/>
              </a:rPr>
              <a:t> </a:t>
            </a:r>
            <a:r>
              <a:rPr lang="vi-VN" sz="5700" dirty="0" smtClean="0">
                <a:solidFill>
                  <a:srgbClr val="000099"/>
                </a:solidFill>
                <a:latin typeface="+mj-lt"/>
              </a:rPr>
              <a:t>Xin dạ</a:t>
            </a:r>
            <a:r>
              <a:rPr lang="en-US" sz="5700" dirty="0" smtClean="0">
                <a:solidFill>
                  <a:srgbClr val="000099"/>
                </a:solidFill>
                <a:latin typeface="+mj-lt"/>
              </a:rPr>
              <a:t>y</a:t>
            </a:r>
            <a:r>
              <a:rPr lang="az-Cyrl-AZ" sz="5700" dirty="0" smtClean="0">
                <a:solidFill>
                  <a:srgbClr val="000099"/>
                </a:solidFill>
                <a:latin typeface="+mj-lt"/>
              </a:rPr>
              <a:t> </a:t>
            </a:r>
            <a:r>
              <a:rPr lang="vi-VN" sz="5700" dirty="0">
                <a:solidFill>
                  <a:srgbClr val="000099"/>
                </a:solidFill>
                <a:latin typeface="+mj-lt"/>
              </a:rPr>
              <a:t>con cho con biết nơi nào tội </a:t>
            </a:r>
            <a:r>
              <a:rPr lang="vi-VN" sz="5700" dirty="0" smtClean="0">
                <a:solidFill>
                  <a:srgbClr val="000099"/>
                </a:solidFill>
                <a:latin typeface="+mj-lt"/>
              </a:rPr>
              <a:t>lỗi</a:t>
            </a:r>
            <a:r>
              <a:rPr lang="en-US" sz="5700" dirty="0" smtClean="0">
                <a:solidFill>
                  <a:srgbClr val="000099"/>
                </a:solidFill>
                <a:latin typeface="+mj-lt"/>
              </a:rPr>
              <a:t>. C</a:t>
            </a:r>
            <a:r>
              <a:rPr lang="vi-VN" sz="5700" dirty="0" smtClean="0">
                <a:solidFill>
                  <a:srgbClr val="000099"/>
                </a:solidFill>
                <a:latin typeface="+mj-lt"/>
              </a:rPr>
              <a:t>húa </a:t>
            </a:r>
            <a:r>
              <a:rPr lang="vi-VN" sz="5700" dirty="0">
                <a:solidFill>
                  <a:srgbClr val="000099"/>
                </a:solidFill>
                <a:latin typeface="+mj-lt"/>
              </a:rPr>
              <a:t>tình </a:t>
            </a:r>
            <a:r>
              <a:rPr lang="en-US" sz="5700" dirty="0">
                <a:solidFill>
                  <a:srgbClr val="000099"/>
                </a:solidFill>
                <a:latin typeface="+mj-lt"/>
              </a:rPr>
              <a:t>y</a:t>
            </a:r>
            <a:r>
              <a:rPr lang="vi-VN" sz="5700" dirty="0" smtClean="0">
                <a:solidFill>
                  <a:srgbClr val="000099"/>
                </a:solidFill>
                <a:latin typeface="+mj-lt"/>
              </a:rPr>
              <a:t>êu</a:t>
            </a:r>
            <a:r>
              <a:rPr lang="vi-VN" sz="5700" dirty="0">
                <a:solidFill>
                  <a:srgbClr val="000099"/>
                </a:solidFill>
                <a:latin typeface="+mj-lt"/>
              </a:rPr>
              <a:t>, </a:t>
            </a:r>
            <a:r>
              <a:rPr lang="vi-VN" sz="5700" dirty="0" smtClean="0">
                <a:solidFill>
                  <a:srgbClr val="000099"/>
                </a:solidFill>
                <a:latin typeface="+mj-lt"/>
              </a:rPr>
              <a:t>xin</a:t>
            </a:r>
            <a:r>
              <a:rPr lang="en-US" sz="5700" dirty="0" smtClean="0">
                <a:solidFill>
                  <a:srgbClr val="000099"/>
                </a:solidFill>
                <a:latin typeface="+mj-lt"/>
              </a:rPr>
              <a:t> C</a:t>
            </a:r>
            <a:r>
              <a:rPr lang="vi-VN" sz="5700" dirty="0" smtClean="0">
                <a:solidFill>
                  <a:srgbClr val="000099"/>
                </a:solidFill>
                <a:latin typeface="+mj-lt"/>
              </a:rPr>
              <a:t>húa hã</a:t>
            </a:r>
            <a:r>
              <a:rPr lang="en-US" sz="5700" dirty="0" smtClean="0">
                <a:solidFill>
                  <a:srgbClr val="000099"/>
                </a:solidFill>
                <a:latin typeface="+mj-lt"/>
              </a:rPr>
              <a:t>y</a:t>
            </a:r>
            <a:r>
              <a:rPr lang="az-Cyrl-AZ" sz="5700" dirty="0" smtClean="0">
                <a:solidFill>
                  <a:srgbClr val="000099"/>
                </a:solidFill>
                <a:latin typeface="+mj-lt"/>
              </a:rPr>
              <a:t> </a:t>
            </a:r>
            <a:r>
              <a:rPr lang="vi-VN" sz="5700" dirty="0">
                <a:solidFill>
                  <a:srgbClr val="000099"/>
                </a:solidFill>
                <a:latin typeface="+mj-lt"/>
              </a:rPr>
              <a:t>cho con niềm </a:t>
            </a:r>
            <a:r>
              <a:rPr lang="vi-VN" sz="5700" dirty="0" smtClean="0">
                <a:solidFill>
                  <a:srgbClr val="000099"/>
                </a:solidFill>
                <a:latin typeface="+mj-lt"/>
              </a:rPr>
              <a:t>tin</a:t>
            </a:r>
            <a:r>
              <a:rPr lang="en-US" sz="5700" dirty="0" smtClean="0">
                <a:solidFill>
                  <a:srgbClr val="FF0000"/>
                </a:solidFill>
                <a:latin typeface="+mj-lt"/>
              </a:rPr>
              <a:t>…</a:t>
            </a:r>
            <a:endParaRPr lang="en-US" altLang="en-US" sz="570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57182828"/>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95250"/>
            <a:ext cx="9144000" cy="5067300"/>
          </a:xfrm>
        </p:spPr>
        <p:txBody>
          <a:bodyPr>
            <a:noAutofit/>
          </a:bodyPr>
          <a:lstStyle/>
          <a:p>
            <a:pPr marL="27385" indent="0" algn="just">
              <a:lnSpc>
                <a:spcPct val="110000"/>
              </a:lnSpc>
              <a:buNone/>
            </a:pPr>
            <a:r>
              <a:rPr lang="en-US" altLang="en-US" sz="5700"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700"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700" dirty="0" err="1" smtClean="0">
                <a:solidFill>
                  <a:srgbClr val="000099"/>
                </a:solidFill>
                <a:latin typeface="+mj-lt"/>
              </a:rPr>
              <a:t>Luôn</a:t>
            </a:r>
            <a:r>
              <a:rPr lang="vi-VN" sz="5700" dirty="0" smtClean="0">
                <a:solidFill>
                  <a:srgbClr val="000099"/>
                </a:solidFill>
                <a:latin typeface="+mj-lt"/>
              </a:rPr>
              <a:t> cậ</a:t>
            </a:r>
            <a:r>
              <a:rPr lang="en-US" sz="5700" dirty="0" smtClean="0">
                <a:solidFill>
                  <a:srgbClr val="000099"/>
                </a:solidFill>
                <a:latin typeface="+mj-lt"/>
              </a:rPr>
              <a:t>y </a:t>
            </a:r>
            <a:r>
              <a:rPr lang="vi-VN" sz="5700" dirty="0" smtClean="0">
                <a:solidFill>
                  <a:srgbClr val="000099"/>
                </a:solidFill>
                <a:latin typeface="+mj-lt"/>
              </a:rPr>
              <a:t>trông</a:t>
            </a:r>
            <a:r>
              <a:rPr lang="vi-VN" sz="5700" dirty="0">
                <a:solidFill>
                  <a:srgbClr val="000099"/>
                </a:solidFill>
                <a:latin typeface="+mj-lt"/>
              </a:rPr>
              <a:t>, cho con biết </a:t>
            </a:r>
            <a:r>
              <a:rPr lang="en-US" sz="5700" dirty="0">
                <a:solidFill>
                  <a:srgbClr val="000099"/>
                </a:solidFill>
                <a:latin typeface="+mj-lt"/>
              </a:rPr>
              <a:t>y</a:t>
            </a:r>
            <a:r>
              <a:rPr lang="vi-VN" sz="5700" dirty="0" smtClean="0">
                <a:solidFill>
                  <a:srgbClr val="000099"/>
                </a:solidFill>
                <a:latin typeface="+mj-lt"/>
              </a:rPr>
              <a:t>êu </a:t>
            </a:r>
            <a:r>
              <a:rPr lang="vi-VN" sz="5700" dirty="0">
                <a:solidFill>
                  <a:srgbClr val="000099"/>
                </a:solidFill>
                <a:latin typeface="+mj-lt"/>
              </a:rPr>
              <a:t>người </a:t>
            </a:r>
            <a:r>
              <a:rPr lang="vi-VN" sz="5700" dirty="0" smtClean="0">
                <a:solidFill>
                  <a:srgbClr val="000099"/>
                </a:solidFill>
                <a:latin typeface="+mj-lt"/>
              </a:rPr>
              <a:t>kính</a:t>
            </a:r>
            <a:r>
              <a:rPr lang="en-US" sz="5700" dirty="0" smtClean="0">
                <a:solidFill>
                  <a:srgbClr val="000099"/>
                </a:solidFill>
                <a:latin typeface="+mj-lt"/>
              </a:rPr>
              <a:t> C</a:t>
            </a:r>
            <a:r>
              <a:rPr lang="vi-VN" sz="5700" dirty="0" smtClean="0">
                <a:solidFill>
                  <a:srgbClr val="000099"/>
                </a:solidFill>
                <a:latin typeface="+mj-lt"/>
              </a:rPr>
              <a:t>húa</a:t>
            </a:r>
            <a:r>
              <a:rPr lang="en-US" sz="5700" dirty="0" smtClean="0">
                <a:solidFill>
                  <a:srgbClr val="000099"/>
                </a:solidFill>
                <a:latin typeface="+mj-lt"/>
              </a:rPr>
              <a:t>. </a:t>
            </a:r>
            <a:r>
              <a:rPr lang="vi-VN" sz="5700" dirty="0" smtClean="0">
                <a:solidFill>
                  <a:srgbClr val="000099"/>
                </a:solidFill>
                <a:latin typeface="+mj-lt"/>
              </a:rPr>
              <a:t>Là </a:t>
            </a:r>
            <a:r>
              <a:rPr lang="vi-VN" sz="5700" dirty="0">
                <a:solidFill>
                  <a:srgbClr val="000099"/>
                </a:solidFill>
                <a:latin typeface="+mj-lt"/>
              </a:rPr>
              <a:t>dòng suối mát, ngọt ngào êm </a:t>
            </a:r>
            <a:r>
              <a:rPr lang="vi-VN" sz="5700" dirty="0" smtClean="0">
                <a:solidFill>
                  <a:srgbClr val="000099"/>
                </a:solidFill>
                <a:latin typeface="+mj-lt"/>
              </a:rPr>
              <a:t>ái</a:t>
            </a:r>
            <a:r>
              <a:rPr lang="en-US" sz="5700" dirty="0" smtClean="0">
                <a:solidFill>
                  <a:srgbClr val="000099"/>
                </a:solidFill>
                <a:latin typeface="+mj-lt"/>
              </a:rPr>
              <a:t>, t</a:t>
            </a:r>
            <a:r>
              <a:rPr lang="vi-VN" sz="5700" dirty="0" smtClean="0">
                <a:solidFill>
                  <a:srgbClr val="000099"/>
                </a:solidFill>
                <a:latin typeface="+mj-lt"/>
              </a:rPr>
              <a:t>ràn vào </a:t>
            </a:r>
            <a:r>
              <a:rPr lang="vi-VN" sz="5700" dirty="0">
                <a:solidFill>
                  <a:srgbClr val="000099"/>
                </a:solidFill>
                <a:latin typeface="+mj-lt"/>
              </a:rPr>
              <a:t>hồn </a:t>
            </a:r>
            <a:r>
              <a:rPr lang="en-US" sz="5700" dirty="0" smtClean="0">
                <a:solidFill>
                  <a:srgbClr val="000099"/>
                </a:solidFill>
                <a:latin typeface="+mj-lt"/>
              </a:rPr>
              <a:t>con </a:t>
            </a:r>
            <a:r>
              <a:rPr lang="vi-VN" sz="5700" dirty="0" smtClean="0">
                <a:solidFill>
                  <a:srgbClr val="000099"/>
                </a:solidFill>
                <a:latin typeface="+mj-lt"/>
              </a:rPr>
              <a:t>tim </a:t>
            </a:r>
            <a:r>
              <a:rPr lang="vi-VN" sz="5700" dirty="0">
                <a:solidFill>
                  <a:srgbClr val="000099"/>
                </a:solidFill>
                <a:latin typeface="+mj-lt"/>
              </a:rPr>
              <a:t>hằng chờ mong.</a:t>
            </a:r>
            <a:endParaRPr lang="en-US" altLang="en-US" sz="5700" u="sng" dirty="0">
              <a:solidFill>
                <a:srgbClr val="0000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84551606"/>
      </p:ext>
    </p:extLst>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62550"/>
          </a:xfrm>
        </p:spPr>
        <p:txBody>
          <a:bodyPr>
            <a:noAutofit/>
          </a:bodyPr>
          <a:lstStyle/>
          <a:p>
            <a:pPr marL="27385" indent="0" algn="just">
              <a:buNone/>
            </a:pPr>
            <a:r>
              <a:rPr lang="en-US" altLang="en-US" sz="55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55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500" dirty="0">
                <a:solidFill>
                  <a:srgbClr val="000099"/>
                </a:solidFill>
                <a:latin typeface="+mj-lt"/>
              </a:rPr>
              <a:t>Đêm đen mịt </a:t>
            </a:r>
            <a:r>
              <a:rPr lang="vi-VN" sz="5500" dirty="0" smtClean="0">
                <a:solidFill>
                  <a:srgbClr val="000099"/>
                </a:solidFill>
                <a:latin typeface="+mj-lt"/>
              </a:rPr>
              <a:t>m</a:t>
            </a:r>
            <a:r>
              <a:rPr lang="en-US" sz="5500" dirty="0">
                <a:solidFill>
                  <a:srgbClr val="000099"/>
                </a:solidFill>
                <a:latin typeface="+mj-lt"/>
              </a:rPr>
              <a:t>ù</a:t>
            </a:r>
            <a:r>
              <a:rPr lang="vi-VN" sz="5500" dirty="0" smtClean="0">
                <a:solidFill>
                  <a:srgbClr val="000099"/>
                </a:solidFill>
                <a:latin typeface="+mj-lt"/>
              </a:rPr>
              <a:t>, </a:t>
            </a:r>
            <a:r>
              <a:rPr lang="en-US" sz="5500" dirty="0">
                <a:solidFill>
                  <a:srgbClr val="000099"/>
                </a:solidFill>
                <a:latin typeface="+mj-lt"/>
              </a:rPr>
              <a:t>C</a:t>
            </a:r>
            <a:r>
              <a:rPr lang="vi-VN" sz="5500" dirty="0" smtClean="0">
                <a:solidFill>
                  <a:srgbClr val="000099"/>
                </a:solidFill>
                <a:latin typeface="+mj-lt"/>
              </a:rPr>
              <a:t>húa </a:t>
            </a:r>
            <a:r>
              <a:rPr lang="vi-VN" sz="5500" dirty="0">
                <a:solidFill>
                  <a:srgbClr val="000099"/>
                </a:solidFill>
                <a:latin typeface="+mj-lt"/>
              </a:rPr>
              <a:t>dắt con </a:t>
            </a:r>
            <a:r>
              <a:rPr lang="vi-VN" sz="5500" dirty="0" smtClean="0">
                <a:solidFill>
                  <a:srgbClr val="000099"/>
                </a:solidFill>
                <a:latin typeface="+mj-lt"/>
              </a:rPr>
              <a:t>đi</a:t>
            </a:r>
            <a:r>
              <a:rPr lang="en-US" sz="5500" dirty="0" smtClean="0">
                <a:solidFill>
                  <a:srgbClr val="000099"/>
                </a:solidFill>
                <a:latin typeface="+mj-lt"/>
              </a:rPr>
              <a:t>, c</a:t>
            </a:r>
            <a:r>
              <a:rPr lang="vi-VN" sz="5500" dirty="0" smtClean="0">
                <a:solidFill>
                  <a:srgbClr val="000099"/>
                </a:solidFill>
                <a:latin typeface="+mj-lt"/>
              </a:rPr>
              <a:t>hỉ </a:t>
            </a:r>
            <a:r>
              <a:rPr lang="vi-VN" sz="5500" dirty="0">
                <a:solidFill>
                  <a:srgbClr val="000099"/>
                </a:solidFill>
                <a:latin typeface="+mj-lt"/>
              </a:rPr>
              <a:t>lối soi đường còn lắm hố chông </a:t>
            </a:r>
            <a:r>
              <a:rPr lang="vi-VN" sz="5500" dirty="0" smtClean="0">
                <a:solidFill>
                  <a:srgbClr val="000099"/>
                </a:solidFill>
                <a:latin typeface="+mj-lt"/>
              </a:rPr>
              <a:t>gai</a:t>
            </a:r>
            <a:r>
              <a:rPr lang="en-US" sz="5500" dirty="0" smtClean="0">
                <a:solidFill>
                  <a:srgbClr val="000099"/>
                </a:solidFill>
                <a:latin typeface="+mj-lt"/>
              </a:rPr>
              <a:t>. </a:t>
            </a:r>
            <a:r>
              <a:rPr lang="vi-VN" sz="5500" dirty="0" smtClean="0">
                <a:solidFill>
                  <a:srgbClr val="000099"/>
                </a:solidFill>
                <a:latin typeface="+mj-lt"/>
              </a:rPr>
              <a:t>Xin </a:t>
            </a:r>
            <a:r>
              <a:rPr lang="vi-VN" sz="5500" dirty="0">
                <a:solidFill>
                  <a:srgbClr val="000099"/>
                </a:solidFill>
                <a:latin typeface="+mj-lt"/>
              </a:rPr>
              <a:t>cho con nhìn những nỗi thương </a:t>
            </a:r>
            <a:r>
              <a:rPr lang="vi-VN" sz="5500" dirty="0" smtClean="0">
                <a:solidFill>
                  <a:srgbClr val="000099"/>
                </a:solidFill>
                <a:latin typeface="+mj-lt"/>
              </a:rPr>
              <a:t>đau</a:t>
            </a:r>
            <a:r>
              <a:rPr lang="en-US" sz="5500" dirty="0" smtClean="0">
                <a:solidFill>
                  <a:srgbClr val="000099"/>
                </a:solidFill>
                <a:latin typeface="+mj-lt"/>
              </a:rPr>
              <a:t>, v</a:t>
            </a:r>
            <a:r>
              <a:rPr lang="vi-VN" sz="5500" dirty="0" smtClean="0">
                <a:solidFill>
                  <a:srgbClr val="000099"/>
                </a:solidFill>
                <a:latin typeface="+mj-lt"/>
              </a:rPr>
              <a:t>à </a:t>
            </a:r>
            <a:r>
              <a:rPr lang="vi-VN" sz="5500" dirty="0">
                <a:solidFill>
                  <a:srgbClr val="000099"/>
                </a:solidFill>
                <a:latin typeface="+mj-lt"/>
              </a:rPr>
              <a:t>cho con biết </a:t>
            </a:r>
            <a:r>
              <a:rPr lang="vi-VN" sz="5500" dirty="0" smtClean="0">
                <a:solidFill>
                  <a:srgbClr val="000099"/>
                </a:solidFill>
                <a:latin typeface="+mj-lt"/>
              </a:rPr>
              <a:t>rằng</a:t>
            </a:r>
            <a:r>
              <a:rPr lang="en-US" sz="5500" dirty="0" smtClean="0">
                <a:solidFill>
                  <a:srgbClr val="000099"/>
                </a:solidFill>
                <a:latin typeface="+mj-lt"/>
              </a:rPr>
              <a:t>,</a:t>
            </a:r>
            <a:r>
              <a:rPr lang="vi-VN" sz="5500" dirty="0" smtClean="0">
                <a:solidFill>
                  <a:srgbClr val="000099"/>
                </a:solidFill>
                <a:latin typeface="+mj-lt"/>
              </a:rPr>
              <a:t> </a:t>
            </a:r>
            <a:r>
              <a:rPr lang="vi-VN" sz="5500" dirty="0">
                <a:solidFill>
                  <a:srgbClr val="000099"/>
                </a:solidFill>
                <a:latin typeface="+mj-lt"/>
              </a:rPr>
              <a:t>con </a:t>
            </a:r>
            <a:r>
              <a:rPr lang="en-US" sz="5500" dirty="0" err="1" smtClean="0">
                <a:solidFill>
                  <a:srgbClr val="000099"/>
                </a:solidFill>
                <a:latin typeface="+mj-lt"/>
              </a:rPr>
              <a:t>vẫn</a:t>
            </a:r>
            <a:r>
              <a:rPr lang="en-US" sz="5500" dirty="0" smtClean="0">
                <a:solidFill>
                  <a:srgbClr val="000099"/>
                </a:solidFill>
                <a:latin typeface="+mj-lt"/>
              </a:rPr>
              <a:t> </a:t>
            </a:r>
            <a:r>
              <a:rPr lang="en-US" sz="5500" dirty="0" err="1" smtClean="0">
                <a:solidFill>
                  <a:srgbClr val="000099"/>
                </a:solidFill>
                <a:latin typeface="+mj-lt"/>
              </a:rPr>
              <a:t>mãi</a:t>
            </a:r>
            <a:r>
              <a:rPr lang="en-US" sz="5500" dirty="0" smtClean="0">
                <a:solidFill>
                  <a:srgbClr val="000099"/>
                </a:solidFill>
                <a:latin typeface="+mj-lt"/>
              </a:rPr>
              <a:t> </a:t>
            </a:r>
            <a:r>
              <a:rPr lang="en-US" sz="5500" dirty="0" err="1" smtClean="0">
                <a:solidFill>
                  <a:srgbClr val="000099"/>
                </a:solidFill>
                <a:latin typeface="+mj-lt"/>
              </a:rPr>
              <a:t>hững</a:t>
            </a:r>
            <a:r>
              <a:rPr lang="en-US" sz="5500" dirty="0" smtClean="0">
                <a:solidFill>
                  <a:srgbClr val="000099"/>
                </a:solidFill>
                <a:latin typeface="+mj-lt"/>
              </a:rPr>
              <a:t> </a:t>
            </a:r>
            <a:r>
              <a:rPr lang="en-US" sz="5500" dirty="0" err="1" smtClean="0">
                <a:solidFill>
                  <a:srgbClr val="000099"/>
                </a:solidFill>
                <a:latin typeface="+mj-lt"/>
              </a:rPr>
              <a:t>hờ</a:t>
            </a:r>
            <a:r>
              <a:rPr lang="en-US" sz="5500" dirty="0" smtClean="0">
                <a:solidFill>
                  <a:srgbClr val="000099"/>
                </a:solidFill>
                <a:latin typeface="+mj-lt"/>
              </a:rPr>
              <a:t>.</a:t>
            </a:r>
            <a:endParaRPr lang="en-US" altLang="en-US" sz="5500" b="1" u="sng" dirty="0">
              <a:solidFill>
                <a:srgbClr val="0000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3141290"/>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95250"/>
            <a:ext cx="9144000" cy="5067300"/>
          </a:xfrm>
        </p:spPr>
        <p:txBody>
          <a:bodyPr>
            <a:noAutofit/>
          </a:bodyPr>
          <a:lstStyle/>
          <a:p>
            <a:pPr marL="27385" indent="0" algn="just">
              <a:lnSpc>
                <a:spcPct val="110000"/>
              </a:lnSpc>
              <a:buNone/>
            </a:pPr>
            <a:r>
              <a:rPr lang="en-US" altLang="en-US" sz="5700"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700"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700"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700" dirty="0">
                <a:solidFill>
                  <a:srgbClr val="000099"/>
                </a:solidFill>
                <a:latin typeface="+mj-lt"/>
              </a:rPr>
              <a:t>Xin </a:t>
            </a:r>
            <a:r>
              <a:rPr lang="vi-VN" sz="5700" dirty="0" smtClean="0">
                <a:solidFill>
                  <a:srgbClr val="000099"/>
                </a:solidFill>
                <a:latin typeface="+mj-lt"/>
              </a:rPr>
              <a:t>dạ</a:t>
            </a:r>
            <a:r>
              <a:rPr lang="en-US" sz="5700" dirty="0" smtClean="0">
                <a:solidFill>
                  <a:srgbClr val="000099"/>
                </a:solidFill>
                <a:latin typeface="+mj-lt"/>
              </a:rPr>
              <a:t>y</a:t>
            </a:r>
            <a:r>
              <a:rPr lang="az-Cyrl-AZ" sz="5700" dirty="0" smtClean="0">
                <a:solidFill>
                  <a:srgbClr val="000099"/>
                </a:solidFill>
                <a:latin typeface="+mj-lt"/>
              </a:rPr>
              <a:t> </a:t>
            </a:r>
            <a:r>
              <a:rPr lang="vi-VN" sz="5700" dirty="0">
                <a:solidFill>
                  <a:srgbClr val="000099"/>
                </a:solidFill>
                <a:latin typeface="+mj-lt"/>
              </a:rPr>
              <a:t>con cho con biết </a:t>
            </a:r>
            <a:r>
              <a:rPr lang="en-US" sz="5700" dirty="0">
                <a:solidFill>
                  <a:srgbClr val="000099"/>
                </a:solidFill>
                <a:latin typeface="+mj-lt"/>
              </a:rPr>
              <a:t>y</a:t>
            </a:r>
            <a:r>
              <a:rPr lang="vi-VN" sz="5700" dirty="0" smtClean="0">
                <a:solidFill>
                  <a:srgbClr val="000099"/>
                </a:solidFill>
                <a:latin typeface="+mj-lt"/>
              </a:rPr>
              <a:t>êu </a:t>
            </a:r>
            <a:r>
              <a:rPr lang="vi-VN" sz="5700" dirty="0">
                <a:solidFill>
                  <a:srgbClr val="000099"/>
                </a:solidFill>
                <a:latin typeface="+mj-lt"/>
              </a:rPr>
              <a:t>thương ở </a:t>
            </a:r>
            <a:r>
              <a:rPr lang="vi-VN" sz="5700" dirty="0" smtClean="0">
                <a:solidFill>
                  <a:srgbClr val="000099"/>
                </a:solidFill>
                <a:latin typeface="+mj-lt"/>
              </a:rPr>
              <a:t>đâu</a:t>
            </a:r>
            <a:r>
              <a:rPr lang="en-US" sz="5700" dirty="0">
                <a:solidFill>
                  <a:srgbClr val="000099"/>
                </a:solidFill>
                <a:latin typeface="+mj-lt"/>
              </a:rPr>
              <a:t>?</a:t>
            </a:r>
            <a:r>
              <a:rPr lang="en-US" sz="5700" dirty="0" smtClean="0">
                <a:solidFill>
                  <a:srgbClr val="000099"/>
                </a:solidFill>
                <a:latin typeface="+mj-lt"/>
              </a:rPr>
              <a:t> </a:t>
            </a:r>
            <a:r>
              <a:rPr lang="vi-VN" sz="5700" dirty="0" smtClean="0">
                <a:solidFill>
                  <a:srgbClr val="000099"/>
                </a:solidFill>
                <a:latin typeface="+mj-lt"/>
              </a:rPr>
              <a:t>Xin dạ</a:t>
            </a:r>
            <a:r>
              <a:rPr lang="en-US" sz="5700" dirty="0" smtClean="0">
                <a:solidFill>
                  <a:srgbClr val="000099"/>
                </a:solidFill>
                <a:latin typeface="+mj-lt"/>
              </a:rPr>
              <a:t>y</a:t>
            </a:r>
            <a:r>
              <a:rPr lang="az-Cyrl-AZ" sz="5700" dirty="0" smtClean="0">
                <a:solidFill>
                  <a:srgbClr val="000099"/>
                </a:solidFill>
                <a:latin typeface="+mj-lt"/>
              </a:rPr>
              <a:t> </a:t>
            </a:r>
            <a:r>
              <a:rPr lang="vi-VN" sz="5700" dirty="0">
                <a:solidFill>
                  <a:srgbClr val="000099"/>
                </a:solidFill>
                <a:latin typeface="+mj-lt"/>
              </a:rPr>
              <a:t>con cho con biết nơi nào tội </a:t>
            </a:r>
            <a:r>
              <a:rPr lang="vi-VN" sz="5700" dirty="0" smtClean="0">
                <a:solidFill>
                  <a:srgbClr val="000099"/>
                </a:solidFill>
                <a:latin typeface="+mj-lt"/>
              </a:rPr>
              <a:t>lỗi</a:t>
            </a:r>
            <a:r>
              <a:rPr lang="en-US" sz="5700" dirty="0" smtClean="0">
                <a:solidFill>
                  <a:srgbClr val="000099"/>
                </a:solidFill>
                <a:latin typeface="+mj-lt"/>
              </a:rPr>
              <a:t>. C</a:t>
            </a:r>
            <a:r>
              <a:rPr lang="vi-VN" sz="5700" dirty="0" smtClean="0">
                <a:solidFill>
                  <a:srgbClr val="000099"/>
                </a:solidFill>
                <a:latin typeface="+mj-lt"/>
              </a:rPr>
              <a:t>húa </a:t>
            </a:r>
            <a:r>
              <a:rPr lang="vi-VN" sz="5700" dirty="0">
                <a:solidFill>
                  <a:srgbClr val="000099"/>
                </a:solidFill>
                <a:latin typeface="+mj-lt"/>
              </a:rPr>
              <a:t>tình </a:t>
            </a:r>
            <a:r>
              <a:rPr lang="en-US" sz="5700" dirty="0">
                <a:solidFill>
                  <a:srgbClr val="000099"/>
                </a:solidFill>
                <a:latin typeface="+mj-lt"/>
              </a:rPr>
              <a:t>y</a:t>
            </a:r>
            <a:r>
              <a:rPr lang="vi-VN" sz="5700" dirty="0" smtClean="0">
                <a:solidFill>
                  <a:srgbClr val="000099"/>
                </a:solidFill>
                <a:latin typeface="+mj-lt"/>
              </a:rPr>
              <a:t>êu</a:t>
            </a:r>
            <a:r>
              <a:rPr lang="vi-VN" sz="5700" dirty="0">
                <a:solidFill>
                  <a:srgbClr val="000099"/>
                </a:solidFill>
                <a:latin typeface="+mj-lt"/>
              </a:rPr>
              <a:t>, </a:t>
            </a:r>
            <a:r>
              <a:rPr lang="vi-VN" sz="5700" dirty="0" smtClean="0">
                <a:solidFill>
                  <a:srgbClr val="000099"/>
                </a:solidFill>
                <a:latin typeface="+mj-lt"/>
              </a:rPr>
              <a:t>xin</a:t>
            </a:r>
            <a:r>
              <a:rPr lang="en-US" sz="5700" dirty="0" smtClean="0">
                <a:solidFill>
                  <a:srgbClr val="000099"/>
                </a:solidFill>
                <a:latin typeface="+mj-lt"/>
              </a:rPr>
              <a:t> C</a:t>
            </a:r>
            <a:r>
              <a:rPr lang="vi-VN" sz="5700" dirty="0" smtClean="0">
                <a:solidFill>
                  <a:srgbClr val="000099"/>
                </a:solidFill>
                <a:latin typeface="+mj-lt"/>
              </a:rPr>
              <a:t>húa hã</a:t>
            </a:r>
            <a:r>
              <a:rPr lang="en-US" sz="5700" dirty="0" smtClean="0">
                <a:solidFill>
                  <a:srgbClr val="000099"/>
                </a:solidFill>
                <a:latin typeface="+mj-lt"/>
              </a:rPr>
              <a:t>y</a:t>
            </a:r>
            <a:r>
              <a:rPr lang="az-Cyrl-AZ" sz="5700" dirty="0" smtClean="0">
                <a:solidFill>
                  <a:srgbClr val="000099"/>
                </a:solidFill>
                <a:latin typeface="+mj-lt"/>
              </a:rPr>
              <a:t> </a:t>
            </a:r>
            <a:r>
              <a:rPr lang="vi-VN" sz="5700" dirty="0">
                <a:solidFill>
                  <a:srgbClr val="000099"/>
                </a:solidFill>
                <a:latin typeface="+mj-lt"/>
              </a:rPr>
              <a:t>cho con niềm </a:t>
            </a:r>
            <a:r>
              <a:rPr lang="vi-VN" sz="5700" dirty="0" smtClean="0">
                <a:solidFill>
                  <a:srgbClr val="000099"/>
                </a:solidFill>
                <a:latin typeface="+mj-lt"/>
              </a:rPr>
              <a:t>tin</a:t>
            </a:r>
            <a:r>
              <a:rPr lang="en-US" sz="5700" dirty="0" smtClean="0">
                <a:solidFill>
                  <a:srgbClr val="FF0000"/>
                </a:solidFill>
                <a:latin typeface="+mj-lt"/>
              </a:rPr>
              <a:t>…</a:t>
            </a:r>
            <a:endParaRPr lang="en-US" altLang="en-US" sz="570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261299397"/>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95250"/>
            <a:ext cx="9144000" cy="5067300"/>
          </a:xfrm>
        </p:spPr>
        <p:txBody>
          <a:bodyPr>
            <a:noAutofit/>
          </a:bodyPr>
          <a:lstStyle/>
          <a:p>
            <a:pPr marL="27385" indent="0" algn="just">
              <a:lnSpc>
                <a:spcPct val="110000"/>
              </a:lnSpc>
              <a:buNone/>
            </a:pPr>
            <a:r>
              <a:rPr lang="en-US" altLang="en-US" sz="5700"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700"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700" dirty="0" err="1" smtClean="0">
                <a:solidFill>
                  <a:srgbClr val="000099"/>
                </a:solidFill>
                <a:latin typeface="+mj-lt"/>
              </a:rPr>
              <a:t>Luôn</a:t>
            </a:r>
            <a:r>
              <a:rPr lang="vi-VN" sz="5700" dirty="0" smtClean="0">
                <a:solidFill>
                  <a:srgbClr val="000099"/>
                </a:solidFill>
                <a:latin typeface="+mj-lt"/>
              </a:rPr>
              <a:t> cậ</a:t>
            </a:r>
            <a:r>
              <a:rPr lang="en-US" sz="5700" dirty="0" smtClean="0">
                <a:solidFill>
                  <a:srgbClr val="000099"/>
                </a:solidFill>
                <a:latin typeface="+mj-lt"/>
              </a:rPr>
              <a:t>y </a:t>
            </a:r>
            <a:r>
              <a:rPr lang="vi-VN" sz="5700" dirty="0" smtClean="0">
                <a:solidFill>
                  <a:srgbClr val="000099"/>
                </a:solidFill>
                <a:latin typeface="+mj-lt"/>
              </a:rPr>
              <a:t>trông</a:t>
            </a:r>
            <a:r>
              <a:rPr lang="vi-VN" sz="5700" dirty="0">
                <a:solidFill>
                  <a:srgbClr val="000099"/>
                </a:solidFill>
                <a:latin typeface="+mj-lt"/>
              </a:rPr>
              <a:t>, cho con biết </a:t>
            </a:r>
            <a:r>
              <a:rPr lang="en-US" sz="5700" dirty="0">
                <a:solidFill>
                  <a:srgbClr val="000099"/>
                </a:solidFill>
                <a:latin typeface="+mj-lt"/>
              </a:rPr>
              <a:t>y</a:t>
            </a:r>
            <a:r>
              <a:rPr lang="vi-VN" sz="5700" dirty="0" smtClean="0">
                <a:solidFill>
                  <a:srgbClr val="000099"/>
                </a:solidFill>
                <a:latin typeface="+mj-lt"/>
              </a:rPr>
              <a:t>êu </a:t>
            </a:r>
            <a:r>
              <a:rPr lang="vi-VN" sz="5700" dirty="0">
                <a:solidFill>
                  <a:srgbClr val="000099"/>
                </a:solidFill>
                <a:latin typeface="+mj-lt"/>
              </a:rPr>
              <a:t>người </a:t>
            </a:r>
            <a:r>
              <a:rPr lang="vi-VN" sz="5700" dirty="0" smtClean="0">
                <a:solidFill>
                  <a:srgbClr val="000099"/>
                </a:solidFill>
                <a:latin typeface="+mj-lt"/>
              </a:rPr>
              <a:t>kính</a:t>
            </a:r>
            <a:r>
              <a:rPr lang="en-US" sz="5700" dirty="0" smtClean="0">
                <a:solidFill>
                  <a:srgbClr val="000099"/>
                </a:solidFill>
                <a:latin typeface="+mj-lt"/>
              </a:rPr>
              <a:t> C</a:t>
            </a:r>
            <a:r>
              <a:rPr lang="vi-VN" sz="5700" dirty="0" smtClean="0">
                <a:solidFill>
                  <a:srgbClr val="000099"/>
                </a:solidFill>
                <a:latin typeface="+mj-lt"/>
              </a:rPr>
              <a:t>húa</a:t>
            </a:r>
            <a:r>
              <a:rPr lang="en-US" sz="5700" dirty="0" smtClean="0">
                <a:solidFill>
                  <a:srgbClr val="000099"/>
                </a:solidFill>
                <a:latin typeface="+mj-lt"/>
              </a:rPr>
              <a:t>. </a:t>
            </a:r>
            <a:r>
              <a:rPr lang="vi-VN" sz="5700" dirty="0" smtClean="0">
                <a:solidFill>
                  <a:srgbClr val="000099"/>
                </a:solidFill>
                <a:latin typeface="+mj-lt"/>
              </a:rPr>
              <a:t>Là </a:t>
            </a:r>
            <a:r>
              <a:rPr lang="vi-VN" sz="5700" dirty="0">
                <a:solidFill>
                  <a:srgbClr val="000099"/>
                </a:solidFill>
                <a:latin typeface="+mj-lt"/>
              </a:rPr>
              <a:t>dòng suối mát, ngọt ngào êm </a:t>
            </a:r>
            <a:r>
              <a:rPr lang="vi-VN" sz="5700" dirty="0" smtClean="0">
                <a:solidFill>
                  <a:srgbClr val="000099"/>
                </a:solidFill>
                <a:latin typeface="+mj-lt"/>
              </a:rPr>
              <a:t>ái</a:t>
            </a:r>
            <a:r>
              <a:rPr lang="en-US" sz="5700" dirty="0" smtClean="0">
                <a:solidFill>
                  <a:srgbClr val="000099"/>
                </a:solidFill>
                <a:latin typeface="+mj-lt"/>
              </a:rPr>
              <a:t>, t</a:t>
            </a:r>
            <a:r>
              <a:rPr lang="vi-VN" sz="5700" dirty="0" smtClean="0">
                <a:solidFill>
                  <a:srgbClr val="000099"/>
                </a:solidFill>
                <a:latin typeface="+mj-lt"/>
              </a:rPr>
              <a:t>ràn vào </a:t>
            </a:r>
            <a:r>
              <a:rPr lang="vi-VN" sz="5700" dirty="0">
                <a:solidFill>
                  <a:srgbClr val="000099"/>
                </a:solidFill>
                <a:latin typeface="+mj-lt"/>
              </a:rPr>
              <a:t>hồn </a:t>
            </a:r>
            <a:r>
              <a:rPr lang="en-US" sz="5700" dirty="0" smtClean="0">
                <a:solidFill>
                  <a:srgbClr val="000099"/>
                </a:solidFill>
                <a:latin typeface="+mj-lt"/>
              </a:rPr>
              <a:t>con </a:t>
            </a:r>
            <a:r>
              <a:rPr lang="vi-VN" sz="5700" dirty="0" smtClean="0">
                <a:solidFill>
                  <a:srgbClr val="000099"/>
                </a:solidFill>
                <a:latin typeface="+mj-lt"/>
              </a:rPr>
              <a:t>tim </a:t>
            </a:r>
            <a:r>
              <a:rPr lang="vi-VN" sz="5700" dirty="0">
                <a:solidFill>
                  <a:srgbClr val="000099"/>
                </a:solidFill>
                <a:latin typeface="+mj-lt"/>
              </a:rPr>
              <a:t>hằng chờ mong.</a:t>
            </a:r>
            <a:endParaRPr lang="en-US" altLang="en-US" sz="5700" u="sng" dirty="0">
              <a:solidFill>
                <a:srgbClr val="0000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153126555"/>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62550"/>
          </a:xfrm>
        </p:spPr>
        <p:txBody>
          <a:bodyPr>
            <a:noAutofit/>
          </a:bodyPr>
          <a:lstStyle/>
          <a:p>
            <a:pPr marL="27385" indent="0" algn="just">
              <a:buNone/>
            </a:pPr>
            <a:r>
              <a:rPr lang="en-US" altLang="en-US" sz="5500" b="1"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Tk3:</a:t>
            </a:r>
            <a:r>
              <a:rPr lang="en-US" altLang="en-US" sz="5500" b="1"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500" dirty="0">
                <a:solidFill>
                  <a:srgbClr val="000099"/>
                </a:solidFill>
                <a:latin typeface="+mj-lt"/>
              </a:rPr>
              <a:t>B</a:t>
            </a:r>
            <a:r>
              <a:rPr lang="vi-VN" sz="5500" dirty="0" smtClean="0">
                <a:solidFill>
                  <a:srgbClr val="000099"/>
                </a:solidFill>
                <a:latin typeface="+mj-lt"/>
              </a:rPr>
              <a:t>ao </a:t>
            </a:r>
            <a:r>
              <a:rPr lang="vi-VN" sz="5500" dirty="0">
                <a:solidFill>
                  <a:srgbClr val="000099"/>
                </a:solidFill>
                <a:latin typeface="+mj-lt"/>
              </a:rPr>
              <a:t>nhiêu </a:t>
            </a:r>
            <a:r>
              <a:rPr lang="en-US" sz="5500" dirty="0" err="1" smtClean="0">
                <a:solidFill>
                  <a:srgbClr val="000099"/>
                </a:solidFill>
                <a:latin typeface="+mj-lt"/>
              </a:rPr>
              <a:t>lỗi</a:t>
            </a:r>
            <a:r>
              <a:rPr lang="en-US" sz="5500" dirty="0" smtClean="0">
                <a:solidFill>
                  <a:srgbClr val="000099"/>
                </a:solidFill>
                <a:latin typeface="+mj-lt"/>
              </a:rPr>
              <a:t> </a:t>
            </a:r>
            <a:r>
              <a:rPr lang="en-US" sz="5500" dirty="0" err="1" smtClean="0">
                <a:solidFill>
                  <a:srgbClr val="000099"/>
                </a:solidFill>
                <a:latin typeface="+mj-lt"/>
              </a:rPr>
              <a:t>lầm</a:t>
            </a:r>
            <a:r>
              <a:rPr lang="vi-VN" sz="5500" dirty="0" smtClean="0">
                <a:solidFill>
                  <a:srgbClr val="000099"/>
                </a:solidFill>
                <a:latin typeface="+mj-lt"/>
              </a:rPr>
              <a:t> </a:t>
            </a:r>
            <a:r>
              <a:rPr lang="vi-VN" sz="5500" dirty="0">
                <a:solidFill>
                  <a:srgbClr val="000099"/>
                </a:solidFill>
                <a:latin typeface="+mj-lt"/>
              </a:rPr>
              <a:t>phút chốc đam </a:t>
            </a:r>
            <a:r>
              <a:rPr lang="vi-VN" sz="5500" dirty="0" smtClean="0">
                <a:solidFill>
                  <a:srgbClr val="000099"/>
                </a:solidFill>
                <a:latin typeface="+mj-lt"/>
              </a:rPr>
              <a:t>mê</a:t>
            </a:r>
            <a:r>
              <a:rPr lang="en-US" sz="5500" dirty="0" smtClean="0">
                <a:solidFill>
                  <a:srgbClr val="000099"/>
                </a:solidFill>
                <a:latin typeface="+mj-lt"/>
              </a:rPr>
              <a:t>. </a:t>
            </a:r>
            <a:r>
              <a:rPr lang="vi-VN" sz="5500" dirty="0" smtClean="0">
                <a:solidFill>
                  <a:srgbClr val="000099"/>
                </a:solidFill>
                <a:latin typeface="+mj-lt"/>
              </a:rPr>
              <a:t>Thân </a:t>
            </a:r>
            <a:r>
              <a:rPr lang="en-US" sz="5500" dirty="0" smtClean="0">
                <a:solidFill>
                  <a:srgbClr val="000099"/>
                </a:solidFill>
                <a:latin typeface="+mj-lt"/>
              </a:rPr>
              <a:t>con ê </a:t>
            </a:r>
            <a:r>
              <a:rPr lang="vi-VN" sz="5500" dirty="0" smtClean="0">
                <a:solidFill>
                  <a:srgbClr val="000099"/>
                </a:solidFill>
                <a:latin typeface="+mj-lt"/>
              </a:rPr>
              <a:t>chề </a:t>
            </a:r>
            <a:r>
              <a:rPr lang="vi-VN" sz="5500" dirty="0">
                <a:solidFill>
                  <a:srgbClr val="000099"/>
                </a:solidFill>
                <a:latin typeface="+mj-lt"/>
              </a:rPr>
              <a:t>vì đã trót </a:t>
            </a:r>
            <a:r>
              <a:rPr lang="en-US" sz="5500" dirty="0" err="1" smtClean="0">
                <a:solidFill>
                  <a:srgbClr val="000099"/>
                </a:solidFill>
                <a:latin typeface="+mj-lt"/>
              </a:rPr>
              <a:t>đi</a:t>
            </a:r>
            <a:r>
              <a:rPr lang="en-US" sz="5500" dirty="0" smtClean="0">
                <a:solidFill>
                  <a:srgbClr val="000099"/>
                </a:solidFill>
                <a:latin typeface="+mj-lt"/>
              </a:rPr>
              <a:t> </a:t>
            </a:r>
            <a:r>
              <a:rPr lang="en-US" sz="5500" dirty="0" err="1" smtClean="0">
                <a:solidFill>
                  <a:srgbClr val="000099"/>
                </a:solidFill>
                <a:latin typeface="+mj-lt"/>
              </a:rPr>
              <a:t>hoang</a:t>
            </a:r>
            <a:r>
              <a:rPr lang="en-US" sz="5500" dirty="0" smtClean="0">
                <a:solidFill>
                  <a:srgbClr val="000099"/>
                </a:solidFill>
                <a:latin typeface="+mj-lt"/>
              </a:rPr>
              <a:t>. </a:t>
            </a:r>
            <a:r>
              <a:rPr lang="vi-VN" sz="5500" dirty="0" smtClean="0">
                <a:solidFill>
                  <a:srgbClr val="000099"/>
                </a:solidFill>
                <a:latin typeface="+mj-lt"/>
              </a:rPr>
              <a:t>Xin </a:t>
            </a:r>
            <a:r>
              <a:rPr lang="vi-VN" sz="5500" dirty="0">
                <a:solidFill>
                  <a:srgbClr val="000099"/>
                </a:solidFill>
                <a:latin typeface="+mj-lt"/>
              </a:rPr>
              <a:t>ban </a:t>
            </a:r>
            <a:r>
              <a:rPr lang="vi-VN" sz="5500" dirty="0" smtClean="0">
                <a:solidFill>
                  <a:srgbClr val="000099"/>
                </a:solidFill>
                <a:latin typeface="+mj-lt"/>
              </a:rPr>
              <a:t>h</a:t>
            </a:r>
            <a:r>
              <a:rPr lang="en-US" sz="5500" dirty="0" smtClean="0">
                <a:solidFill>
                  <a:srgbClr val="000099"/>
                </a:solidFill>
                <a:latin typeface="+mj-lt"/>
              </a:rPr>
              <a:t>y</a:t>
            </a:r>
            <a:r>
              <a:rPr lang="az-Cyrl-AZ" sz="5500" dirty="0" smtClean="0">
                <a:solidFill>
                  <a:srgbClr val="000099"/>
                </a:solidFill>
                <a:latin typeface="+mj-lt"/>
              </a:rPr>
              <a:t> </a:t>
            </a:r>
            <a:r>
              <a:rPr lang="vi-VN" sz="5500" dirty="0">
                <a:solidFill>
                  <a:srgbClr val="000099"/>
                </a:solidFill>
                <a:latin typeface="+mj-lt"/>
              </a:rPr>
              <a:t>vọng, sám hối ăn </a:t>
            </a:r>
            <a:r>
              <a:rPr lang="vi-VN" sz="5500" dirty="0" smtClean="0">
                <a:solidFill>
                  <a:srgbClr val="000099"/>
                </a:solidFill>
                <a:latin typeface="+mj-lt"/>
              </a:rPr>
              <a:t>năn</a:t>
            </a:r>
            <a:r>
              <a:rPr lang="en-US" sz="5500" dirty="0" smtClean="0">
                <a:solidFill>
                  <a:srgbClr val="000099"/>
                </a:solidFill>
                <a:latin typeface="+mj-lt"/>
              </a:rPr>
              <a:t>, v</a:t>
            </a:r>
            <a:r>
              <a:rPr lang="vi-VN" sz="5500" dirty="0" smtClean="0">
                <a:solidFill>
                  <a:srgbClr val="000099"/>
                </a:solidFill>
                <a:latin typeface="+mj-lt"/>
              </a:rPr>
              <a:t>ì </a:t>
            </a:r>
            <a:r>
              <a:rPr lang="vi-VN" sz="5500" dirty="0">
                <a:solidFill>
                  <a:srgbClr val="000099"/>
                </a:solidFill>
                <a:latin typeface="+mj-lt"/>
              </a:rPr>
              <a:t>con luôn biết </a:t>
            </a:r>
            <a:r>
              <a:rPr lang="vi-VN" sz="5500" dirty="0" smtClean="0">
                <a:solidFill>
                  <a:srgbClr val="000099"/>
                </a:solidFill>
                <a:latin typeface="+mj-lt"/>
              </a:rPr>
              <a:t>rằng</a:t>
            </a:r>
            <a:r>
              <a:rPr lang="en-US" sz="5500" dirty="0" smtClean="0">
                <a:solidFill>
                  <a:srgbClr val="000099"/>
                </a:solidFill>
                <a:latin typeface="+mj-lt"/>
              </a:rPr>
              <a:t>,</a:t>
            </a:r>
            <a:r>
              <a:rPr lang="vi-VN" sz="5500" dirty="0" smtClean="0">
                <a:solidFill>
                  <a:srgbClr val="000099"/>
                </a:solidFill>
                <a:latin typeface="+mj-lt"/>
              </a:rPr>
              <a:t> </a:t>
            </a:r>
            <a:r>
              <a:rPr lang="en-US" sz="5500" dirty="0">
                <a:solidFill>
                  <a:srgbClr val="000099"/>
                </a:solidFill>
                <a:latin typeface="+mj-lt"/>
              </a:rPr>
              <a:t>C</a:t>
            </a:r>
            <a:r>
              <a:rPr lang="vi-VN" sz="5500" dirty="0" smtClean="0">
                <a:solidFill>
                  <a:srgbClr val="000099"/>
                </a:solidFill>
                <a:latin typeface="+mj-lt"/>
              </a:rPr>
              <a:t>húa </a:t>
            </a:r>
            <a:r>
              <a:rPr lang="vi-VN" sz="5500" dirty="0">
                <a:solidFill>
                  <a:srgbClr val="000099"/>
                </a:solidFill>
                <a:latin typeface="+mj-lt"/>
              </a:rPr>
              <a:t>vẫn mãi thương con.</a:t>
            </a:r>
            <a:endParaRPr lang="en-US" altLang="en-US" sz="5500" b="1" u="sng" dirty="0">
              <a:solidFill>
                <a:srgbClr val="0000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10993903"/>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95250"/>
            <a:ext cx="9144000" cy="5067300"/>
          </a:xfrm>
        </p:spPr>
        <p:txBody>
          <a:bodyPr>
            <a:noAutofit/>
          </a:bodyPr>
          <a:lstStyle/>
          <a:p>
            <a:pPr marL="27385" indent="0" algn="just">
              <a:lnSpc>
                <a:spcPct val="110000"/>
              </a:lnSpc>
              <a:buNone/>
            </a:pPr>
            <a:r>
              <a:rPr lang="en-US" altLang="en-US" sz="5700" u="sng" dirty="0" err="1"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700" u="sng"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700"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700" dirty="0">
                <a:solidFill>
                  <a:srgbClr val="000099"/>
                </a:solidFill>
                <a:latin typeface="+mj-lt"/>
              </a:rPr>
              <a:t>Xin </a:t>
            </a:r>
            <a:r>
              <a:rPr lang="vi-VN" sz="5700" dirty="0" smtClean="0">
                <a:solidFill>
                  <a:srgbClr val="000099"/>
                </a:solidFill>
                <a:latin typeface="+mj-lt"/>
              </a:rPr>
              <a:t>dạ</a:t>
            </a:r>
            <a:r>
              <a:rPr lang="en-US" sz="5700" dirty="0" smtClean="0">
                <a:solidFill>
                  <a:srgbClr val="000099"/>
                </a:solidFill>
                <a:latin typeface="+mj-lt"/>
              </a:rPr>
              <a:t>y</a:t>
            </a:r>
            <a:r>
              <a:rPr lang="az-Cyrl-AZ" sz="5700" dirty="0" smtClean="0">
                <a:solidFill>
                  <a:srgbClr val="000099"/>
                </a:solidFill>
                <a:latin typeface="+mj-lt"/>
              </a:rPr>
              <a:t> </a:t>
            </a:r>
            <a:r>
              <a:rPr lang="vi-VN" sz="5700" dirty="0">
                <a:solidFill>
                  <a:srgbClr val="000099"/>
                </a:solidFill>
                <a:latin typeface="+mj-lt"/>
              </a:rPr>
              <a:t>con cho con biết </a:t>
            </a:r>
            <a:r>
              <a:rPr lang="en-US" sz="5700" dirty="0">
                <a:solidFill>
                  <a:srgbClr val="000099"/>
                </a:solidFill>
                <a:latin typeface="+mj-lt"/>
              </a:rPr>
              <a:t>y</a:t>
            </a:r>
            <a:r>
              <a:rPr lang="vi-VN" sz="5700" dirty="0" smtClean="0">
                <a:solidFill>
                  <a:srgbClr val="000099"/>
                </a:solidFill>
                <a:latin typeface="+mj-lt"/>
              </a:rPr>
              <a:t>êu </a:t>
            </a:r>
            <a:r>
              <a:rPr lang="vi-VN" sz="5700" dirty="0">
                <a:solidFill>
                  <a:srgbClr val="000099"/>
                </a:solidFill>
                <a:latin typeface="+mj-lt"/>
              </a:rPr>
              <a:t>thương ở </a:t>
            </a:r>
            <a:r>
              <a:rPr lang="vi-VN" sz="5700" dirty="0" smtClean="0">
                <a:solidFill>
                  <a:srgbClr val="000099"/>
                </a:solidFill>
                <a:latin typeface="+mj-lt"/>
              </a:rPr>
              <a:t>đâu</a:t>
            </a:r>
            <a:r>
              <a:rPr lang="en-US" sz="5700" dirty="0">
                <a:solidFill>
                  <a:srgbClr val="000099"/>
                </a:solidFill>
                <a:latin typeface="+mj-lt"/>
              </a:rPr>
              <a:t>?</a:t>
            </a:r>
            <a:r>
              <a:rPr lang="en-US" sz="5700" dirty="0" smtClean="0">
                <a:solidFill>
                  <a:srgbClr val="000099"/>
                </a:solidFill>
                <a:latin typeface="+mj-lt"/>
              </a:rPr>
              <a:t> </a:t>
            </a:r>
            <a:r>
              <a:rPr lang="vi-VN" sz="5700" dirty="0" smtClean="0">
                <a:solidFill>
                  <a:srgbClr val="000099"/>
                </a:solidFill>
                <a:latin typeface="+mj-lt"/>
              </a:rPr>
              <a:t>Xin dạ</a:t>
            </a:r>
            <a:r>
              <a:rPr lang="en-US" sz="5700" dirty="0" smtClean="0">
                <a:solidFill>
                  <a:srgbClr val="000099"/>
                </a:solidFill>
                <a:latin typeface="+mj-lt"/>
              </a:rPr>
              <a:t>y</a:t>
            </a:r>
            <a:r>
              <a:rPr lang="az-Cyrl-AZ" sz="5700" dirty="0" smtClean="0">
                <a:solidFill>
                  <a:srgbClr val="000099"/>
                </a:solidFill>
                <a:latin typeface="+mj-lt"/>
              </a:rPr>
              <a:t> </a:t>
            </a:r>
            <a:r>
              <a:rPr lang="vi-VN" sz="5700" dirty="0">
                <a:solidFill>
                  <a:srgbClr val="000099"/>
                </a:solidFill>
                <a:latin typeface="+mj-lt"/>
              </a:rPr>
              <a:t>con cho con biết nơi nào tội </a:t>
            </a:r>
            <a:r>
              <a:rPr lang="vi-VN" sz="5700" dirty="0" smtClean="0">
                <a:solidFill>
                  <a:srgbClr val="000099"/>
                </a:solidFill>
                <a:latin typeface="+mj-lt"/>
              </a:rPr>
              <a:t>lỗi</a:t>
            </a:r>
            <a:r>
              <a:rPr lang="en-US" sz="5700" dirty="0" smtClean="0">
                <a:solidFill>
                  <a:srgbClr val="000099"/>
                </a:solidFill>
                <a:latin typeface="+mj-lt"/>
              </a:rPr>
              <a:t>. C</a:t>
            </a:r>
            <a:r>
              <a:rPr lang="vi-VN" sz="5700" dirty="0" smtClean="0">
                <a:solidFill>
                  <a:srgbClr val="000099"/>
                </a:solidFill>
                <a:latin typeface="+mj-lt"/>
              </a:rPr>
              <a:t>húa </a:t>
            </a:r>
            <a:r>
              <a:rPr lang="vi-VN" sz="5700" dirty="0">
                <a:solidFill>
                  <a:srgbClr val="000099"/>
                </a:solidFill>
                <a:latin typeface="+mj-lt"/>
              </a:rPr>
              <a:t>tình </a:t>
            </a:r>
            <a:r>
              <a:rPr lang="en-US" sz="5700" dirty="0">
                <a:solidFill>
                  <a:srgbClr val="000099"/>
                </a:solidFill>
                <a:latin typeface="+mj-lt"/>
              </a:rPr>
              <a:t>y</a:t>
            </a:r>
            <a:r>
              <a:rPr lang="vi-VN" sz="5700" dirty="0" smtClean="0">
                <a:solidFill>
                  <a:srgbClr val="000099"/>
                </a:solidFill>
                <a:latin typeface="+mj-lt"/>
              </a:rPr>
              <a:t>êu</a:t>
            </a:r>
            <a:r>
              <a:rPr lang="vi-VN" sz="5700" dirty="0">
                <a:solidFill>
                  <a:srgbClr val="000099"/>
                </a:solidFill>
                <a:latin typeface="+mj-lt"/>
              </a:rPr>
              <a:t>, </a:t>
            </a:r>
            <a:r>
              <a:rPr lang="vi-VN" sz="5700" dirty="0" smtClean="0">
                <a:solidFill>
                  <a:srgbClr val="000099"/>
                </a:solidFill>
                <a:latin typeface="+mj-lt"/>
              </a:rPr>
              <a:t>xin</a:t>
            </a:r>
            <a:r>
              <a:rPr lang="en-US" sz="5700" dirty="0" smtClean="0">
                <a:solidFill>
                  <a:srgbClr val="000099"/>
                </a:solidFill>
                <a:latin typeface="+mj-lt"/>
              </a:rPr>
              <a:t> C</a:t>
            </a:r>
            <a:r>
              <a:rPr lang="vi-VN" sz="5700" dirty="0" smtClean="0">
                <a:solidFill>
                  <a:srgbClr val="000099"/>
                </a:solidFill>
                <a:latin typeface="+mj-lt"/>
              </a:rPr>
              <a:t>húa hã</a:t>
            </a:r>
            <a:r>
              <a:rPr lang="en-US" sz="5700" dirty="0" smtClean="0">
                <a:solidFill>
                  <a:srgbClr val="000099"/>
                </a:solidFill>
                <a:latin typeface="+mj-lt"/>
              </a:rPr>
              <a:t>y</a:t>
            </a:r>
            <a:r>
              <a:rPr lang="az-Cyrl-AZ" sz="5700" dirty="0" smtClean="0">
                <a:solidFill>
                  <a:srgbClr val="000099"/>
                </a:solidFill>
                <a:latin typeface="+mj-lt"/>
              </a:rPr>
              <a:t> </a:t>
            </a:r>
            <a:r>
              <a:rPr lang="vi-VN" sz="5700" dirty="0">
                <a:solidFill>
                  <a:srgbClr val="000099"/>
                </a:solidFill>
                <a:latin typeface="+mj-lt"/>
              </a:rPr>
              <a:t>cho con niềm </a:t>
            </a:r>
            <a:r>
              <a:rPr lang="vi-VN" sz="5700" dirty="0" smtClean="0">
                <a:solidFill>
                  <a:srgbClr val="000099"/>
                </a:solidFill>
                <a:latin typeface="+mj-lt"/>
              </a:rPr>
              <a:t>tin</a:t>
            </a:r>
            <a:r>
              <a:rPr lang="en-US" sz="5700" dirty="0" smtClean="0">
                <a:solidFill>
                  <a:srgbClr val="FF0000"/>
                </a:solidFill>
                <a:latin typeface="+mj-lt"/>
              </a:rPr>
              <a:t>…</a:t>
            </a:r>
            <a:endParaRPr lang="en-US" altLang="en-US" sz="5700"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719494348"/>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600" u="sng" dirty="0" smtClean="0">
                <a:solidFill>
                  <a:srgbClr val="FF0000"/>
                </a:solidFill>
                <a:effectLst>
                  <a:outerShdw blurRad="38100" dist="38100" dir="2700000" algn="tl">
                    <a:srgbClr val="000000">
                      <a:alpha val="43137"/>
                    </a:srgbClr>
                  </a:outerShdw>
                </a:effectLst>
                <a:cs typeface="Times New Roman" pitchFamily="18" charset="0"/>
              </a:rPr>
              <a:t>Tk2:</a:t>
            </a:r>
            <a:r>
              <a:rPr lang="en-US" sz="5600" dirty="0" smtClean="0">
                <a:solidFill>
                  <a:srgbClr val="003399"/>
                </a:solidFill>
                <a:effectLst>
                  <a:outerShdw blurRad="38100" dist="38100" dir="2700000" algn="tl">
                    <a:srgbClr val="000000">
                      <a:alpha val="43137"/>
                    </a:srgbClr>
                  </a:outerShdw>
                </a:effectLst>
                <a:cs typeface="Times New Roman" pitchFamily="18" charset="0"/>
              </a:rPr>
              <a:t> </a:t>
            </a:r>
            <a:r>
              <a:rPr lang="vi-VN" sz="5600" dirty="0">
                <a:solidFill>
                  <a:srgbClr val="000099"/>
                </a:solidFill>
              </a:rPr>
              <a:t>Hồn ta ơi, sao đớn đau </a:t>
            </a:r>
            <a:r>
              <a:rPr lang="en-US" sz="5600" dirty="0" err="1" smtClean="0">
                <a:solidFill>
                  <a:srgbClr val="000099"/>
                </a:solidFill>
              </a:rPr>
              <a:t>tơi</a:t>
            </a:r>
            <a:r>
              <a:rPr lang="en-US" sz="5600" dirty="0" smtClean="0">
                <a:solidFill>
                  <a:srgbClr val="000099"/>
                </a:solidFill>
              </a:rPr>
              <a:t> </a:t>
            </a:r>
            <a:r>
              <a:rPr lang="en-US" sz="5600" dirty="0" err="1" smtClean="0">
                <a:solidFill>
                  <a:srgbClr val="000099"/>
                </a:solidFill>
              </a:rPr>
              <a:t>bời</a:t>
            </a:r>
            <a:r>
              <a:rPr lang="vi-VN" sz="5600" dirty="0" smtClean="0">
                <a:solidFill>
                  <a:srgbClr val="000099"/>
                </a:solidFill>
              </a:rPr>
              <a:t>? </a:t>
            </a:r>
            <a:r>
              <a:rPr lang="vi-VN" sz="5600" dirty="0">
                <a:solidFill>
                  <a:srgbClr val="000099"/>
                </a:solidFill>
              </a:rPr>
              <a:t>Hãy tín nhiệm sức mạnh của Chúa. Sao xao xuyến băn </a:t>
            </a:r>
            <a:r>
              <a:rPr lang="vi-VN" sz="5600" dirty="0" smtClean="0">
                <a:solidFill>
                  <a:srgbClr val="000099"/>
                </a:solidFill>
              </a:rPr>
              <a:t>khoăn? </a:t>
            </a:r>
            <a:r>
              <a:rPr lang="vi-VN" sz="5600" dirty="0">
                <a:solidFill>
                  <a:srgbClr val="000099"/>
                </a:solidFill>
              </a:rPr>
              <a:t>Chúa chính là </a:t>
            </a:r>
            <a:r>
              <a:rPr lang="en-US" sz="5600" dirty="0" err="1" smtClean="0">
                <a:solidFill>
                  <a:srgbClr val="000099"/>
                </a:solidFill>
              </a:rPr>
              <a:t>suối</a:t>
            </a:r>
            <a:r>
              <a:rPr lang="vi-VN" sz="5600" dirty="0" smtClean="0">
                <a:solidFill>
                  <a:srgbClr val="000099"/>
                </a:solidFill>
              </a:rPr>
              <a:t> mạ</a:t>
            </a:r>
            <a:r>
              <a:rPr lang="en-US" sz="5600" dirty="0" err="1" smtClean="0">
                <a:solidFill>
                  <a:srgbClr val="000099"/>
                </a:solidFill>
              </a:rPr>
              <a:t>ch</a:t>
            </a:r>
            <a:r>
              <a:rPr lang="vi-VN" sz="5600" dirty="0" smtClean="0">
                <a:solidFill>
                  <a:srgbClr val="000099"/>
                </a:solidFill>
              </a:rPr>
              <a:t> </a:t>
            </a:r>
            <a:r>
              <a:rPr lang="vi-VN" sz="5600" dirty="0">
                <a:solidFill>
                  <a:srgbClr val="000099"/>
                </a:solidFill>
              </a:rPr>
              <a:t>ủi an.</a:t>
            </a:r>
            <a:endParaRPr lang="en-US" sz="5600" dirty="0">
              <a:solidFill>
                <a:srgbClr val="0000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34754432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95250"/>
            <a:ext cx="9144000" cy="5067300"/>
          </a:xfrm>
        </p:spPr>
        <p:txBody>
          <a:bodyPr>
            <a:noAutofit/>
          </a:bodyPr>
          <a:lstStyle/>
          <a:p>
            <a:pPr marL="27385" indent="0" algn="just">
              <a:lnSpc>
                <a:spcPct val="110000"/>
              </a:lnSpc>
              <a:buNone/>
            </a:pPr>
            <a:r>
              <a:rPr lang="en-US" altLang="en-US" sz="5700" dirty="0" smtClean="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700" dirty="0" smtClean="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5700" dirty="0" err="1" smtClean="0">
                <a:solidFill>
                  <a:srgbClr val="000099"/>
                </a:solidFill>
                <a:latin typeface="+mj-lt"/>
              </a:rPr>
              <a:t>Luôn</a:t>
            </a:r>
            <a:r>
              <a:rPr lang="vi-VN" sz="5700" dirty="0" smtClean="0">
                <a:solidFill>
                  <a:srgbClr val="000099"/>
                </a:solidFill>
                <a:latin typeface="+mj-lt"/>
              </a:rPr>
              <a:t> cậ</a:t>
            </a:r>
            <a:r>
              <a:rPr lang="en-US" sz="5700" dirty="0" smtClean="0">
                <a:solidFill>
                  <a:srgbClr val="000099"/>
                </a:solidFill>
                <a:latin typeface="+mj-lt"/>
              </a:rPr>
              <a:t>y </a:t>
            </a:r>
            <a:r>
              <a:rPr lang="vi-VN" sz="5700" dirty="0" smtClean="0">
                <a:solidFill>
                  <a:srgbClr val="000099"/>
                </a:solidFill>
                <a:latin typeface="+mj-lt"/>
              </a:rPr>
              <a:t>trông</a:t>
            </a:r>
            <a:r>
              <a:rPr lang="vi-VN" sz="5700" dirty="0">
                <a:solidFill>
                  <a:srgbClr val="000099"/>
                </a:solidFill>
                <a:latin typeface="+mj-lt"/>
              </a:rPr>
              <a:t>, cho con biết </a:t>
            </a:r>
            <a:r>
              <a:rPr lang="en-US" sz="5700" dirty="0">
                <a:solidFill>
                  <a:srgbClr val="000099"/>
                </a:solidFill>
                <a:latin typeface="+mj-lt"/>
              </a:rPr>
              <a:t>y</a:t>
            </a:r>
            <a:r>
              <a:rPr lang="vi-VN" sz="5700" dirty="0" smtClean="0">
                <a:solidFill>
                  <a:srgbClr val="000099"/>
                </a:solidFill>
                <a:latin typeface="+mj-lt"/>
              </a:rPr>
              <a:t>êu </a:t>
            </a:r>
            <a:r>
              <a:rPr lang="vi-VN" sz="5700" dirty="0">
                <a:solidFill>
                  <a:srgbClr val="000099"/>
                </a:solidFill>
                <a:latin typeface="+mj-lt"/>
              </a:rPr>
              <a:t>người </a:t>
            </a:r>
            <a:r>
              <a:rPr lang="vi-VN" sz="5700" dirty="0" smtClean="0">
                <a:solidFill>
                  <a:srgbClr val="000099"/>
                </a:solidFill>
                <a:latin typeface="+mj-lt"/>
              </a:rPr>
              <a:t>kính</a:t>
            </a:r>
            <a:r>
              <a:rPr lang="en-US" sz="5700" dirty="0" smtClean="0">
                <a:solidFill>
                  <a:srgbClr val="000099"/>
                </a:solidFill>
                <a:latin typeface="+mj-lt"/>
              </a:rPr>
              <a:t> C</a:t>
            </a:r>
            <a:r>
              <a:rPr lang="vi-VN" sz="5700" dirty="0" smtClean="0">
                <a:solidFill>
                  <a:srgbClr val="000099"/>
                </a:solidFill>
                <a:latin typeface="+mj-lt"/>
              </a:rPr>
              <a:t>húa</a:t>
            </a:r>
            <a:r>
              <a:rPr lang="en-US" sz="5700" dirty="0" smtClean="0">
                <a:solidFill>
                  <a:srgbClr val="000099"/>
                </a:solidFill>
                <a:latin typeface="+mj-lt"/>
              </a:rPr>
              <a:t>. </a:t>
            </a:r>
            <a:r>
              <a:rPr lang="vi-VN" sz="5700" dirty="0" smtClean="0">
                <a:solidFill>
                  <a:srgbClr val="000099"/>
                </a:solidFill>
                <a:latin typeface="+mj-lt"/>
              </a:rPr>
              <a:t>Là </a:t>
            </a:r>
            <a:r>
              <a:rPr lang="vi-VN" sz="5700" dirty="0">
                <a:solidFill>
                  <a:srgbClr val="000099"/>
                </a:solidFill>
                <a:latin typeface="+mj-lt"/>
              </a:rPr>
              <a:t>dòng suối mát, ngọt ngào êm </a:t>
            </a:r>
            <a:r>
              <a:rPr lang="vi-VN" sz="5700" dirty="0" smtClean="0">
                <a:solidFill>
                  <a:srgbClr val="000099"/>
                </a:solidFill>
                <a:latin typeface="+mj-lt"/>
              </a:rPr>
              <a:t>ái</a:t>
            </a:r>
            <a:r>
              <a:rPr lang="en-US" sz="5700" dirty="0" smtClean="0">
                <a:solidFill>
                  <a:srgbClr val="000099"/>
                </a:solidFill>
                <a:latin typeface="+mj-lt"/>
              </a:rPr>
              <a:t>, t</a:t>
            </a:r>
            <a:r>
              <a:rPr lang="vi-VN" sz="5700" dirty="0" smtClean="0">
                <a:solidFill>
                  <a:srgbClr val="000099"/>
                </a:solidFill>
                <a:latin typeface="+mj-lt"/>
              </a:rPr>
              <a:t>ràn vào </a:t>
            </a:r>
            <a:r>
              <a:rPr lang="vi-VN" sz="5700" dirty="0">
                <a:solidFill>
                  <a:srgbClr val="000099"/>
                </a:solidFill>
                <a:latin typeface="+mj-lt"/>
              </a:rPr>
              <a:t>hồn </a:t>
            </a:r>
            <a:r>
              <a:rPr lang="en-US" sz="5700" dirty="0" smtClean="0">
                <a:solidFill>
                  <a:srgbClr val="000099"/>
                </a:solidFill>
                <a:latin typeface="+mj-lt"/>
              </a:rPr>
              <a:t>con </a:t>
            </a:r>
            <a:r>
              <a:rPr lang="vi-VN" sz="5700" dirty="0" smtClean="0">
                <a:solidFill>
                  <a:srgbClr val="000099"/>
                </a:solidFill>
                <a:latin typeface="+mj-lt"/>
              </a:rPr>
              <a:t>tim </a:t>
            </a:r>
            <a:r>
              <a:rPr lang="vi-VN" sz="5700" dirty="0">
                <a:solidFill>
                  <a:srgbClr val="000099"/>
                </a:solidFill>
                <a:latin typeface="+mj-lt"/>
              </a:rPr>
              <a:t>hằng chờ mong.</a:t>
            </a:r>
            <a:endParaRPr lang="en-US" altLang="en-US" sz="5700" u="sng" dirty="0">
              <a:solidFill>
                <a:srgbClr val="0000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689941000"/>
      </p:ext>
    </p:extLst>
  </p:cSld>
  <p:clrMapOvr>
    <a:masterClrMapping/>
  </p:clrMapOvr>
  <p:transition spd="slow"/>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33350"/>
            <a:ext cx="9144000" cy="5010150"/>
          </a:xfrm>
          <a:noFill/>
        </p:spPr>
        <p:txBody>
          <a:bodyPr>
            <a:noAutofit/>
          </a:bodyPr>
          <a:lstStyle/>
          <a:p>
            <a:pPr marL="27432" indent="0" algn="ctr">
              <a:lnSpc>
                <a:spcPct val="130000"/>
              </a:lnSpc>
              <a:buNone/>
            </a:pPr>
            <a:r>
              <a:rPr lang="en-US" sz="6000" b="1" u="sng" dirty="0" smtClean="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6000" b="1" dirty="0" smtClean="0">
                <a:solidFill>
                  <a:srgbClr val="FF0000"/>
                </a:solidFill>
                <a:latin typeface="+mj-lt"/>
                <a:cs typeface="Times New Roman" panose="02020603050405020304" pitchFamily="18" charset="0"/>
              </a:rPr>
              <a:t>LÒNG THƯƠNG XÓT CHÚA</a:t>
            </a:r>
          </a:p>
          <a:p>
            <a:pPr marL="0" indent="0" algn="ctr">
              <a:lnSpc>
                <a:spcPct val="120000"/>
              </a:lnSpc>
              <a:buNone/>
            </a:pPr>
            <a:r>
              <a:rPr lang="en-US" sz="4000" b="1" dirty="0" err="1" smtClean="0">
                <a:solidFill>
                  <a:srgbClr val="000099"/>
                </a:solidFill>
                <a:latin typeface="+mj-lt"/>
                <a:cs typeface="Times New Roman" panose="02020603050405020304" pitchFamily="18" charset="0"/>
              </a:rPr>
              <a:t>Huyền</a:t>
            </a:r>
            <a:r>
              <a:rPr lang="en-US" sz="4000" b="1" dirty="0" smtClean="0">
                <a:solidFill>
                  <a:srgbClr val="000099"/>
                </a:solidFill>
                <a:latin typeface="+mj-lt"/>
                <a:cs typeface="Times New Roman" panose="02020603050405020304" pitchFamily="18" charset="0"/>
              </a:rPr>
              <a:t> </a:t>
            </a:r>
            <a:r>
              <a:rPr lang="en-US" sz="4000" b="1" dirty="0" err="1" smtClean="0">
                <a:solidFill>
                  <a:srgbClr val="000099"/>
                </a:solidFill>
                <a:latin typeface="+mj-lt"/>
                <a:cs typeface="Times New Roman" panose="02020603050405020304" pitchFamily="18" charset="0"/>
              </a:rPr>
              <a:t>Linh</a:t>
            </a:r>
            <a:endParaRPr lang="en-US" sz="4000" b="1" dirty="0">
              <a:solidFill>
                <a:srgbClr val="0000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txBox="1">
            <a:spLocks/>
          </p:cNvSpPr>
          <p:nvPr/>
        </p:nvSpPr>
        <p:spPr>
          <a:xfrm>
            <a:off x="0" y="1"/>
            <a:ext cx="9144000" cy="51434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vi-VN" sz="4200" dirty="0" smtClean="0">
                <a:solidFill>
                  <a:srgbClr val="000099"/>
                </a:solidFill>
              </a:rPr>
              <a:t>Ngợi</a:t>
            </a:r>
            <a:r>
              <a:rPr lang="vi-VN" sz="4200" dirty="0">
                <a:solidFill>
                  <a:srgbClr val="000099"/>
                </a:solidFill>
              </a:rPr>
              <a:t> </a:t>
            </a:r>
            <a:r>
              <a:rPr lang="vi-VN" sz="4200" dirty="0" smtClean="0">
                <a:solidFill>
                  <a:srgbClr val="000099"/>
                </a:solidFill>
              </a:rPr>
              <a:t>ca </a:t>
            </a:r>
            <a:r>
              <a:rPr lang="vi-VN" sz="4200" dirty="0">
                <a:solidFill>
                  <a:srgbClr val="000099"/>
                </a:solidFill>
              </a:rPr>
              <a:t>lòng thương </a:t>
            </a:r>
            <a:r>
              <a:rPr lang="vi-VN" sz="4200" dirty="0" smtClean="0">
                <a:solidFill>
                  <a:srgbClr val="000099"/>
                </a:solidFill>
              </a:rPr>
              <a:t>xót </a:t>
            </a:r>
            <a:r>
              <a:rPr lang="vi-VN" sz="4200" dirty="0">
                <a:solidFill>
                  <a:srgbClr val="000099"/>
                </a:solidFill>
              </a:rPr>
              <a:t>Chúa </a:t>
            </a:r>
            <a:r>
              <a:rPr lang="vi-VN" sz="4200" dirty="0" smtClean="0">
                <a:solidFill>
                  <a:srgbClr val="000099"/>
                </a:solidFill>
              </a:rPr>
              <a:t>đã </a:t>
            </a:r>
            <a:r>
              <a:rPr lang="vi-VN" sz="4200" dirty="0">
                <a:solidFill>
                  <a:srgbClr val="000099"/>
                </a:solidFill>
              </a:rPr>
              <a:t>ban tặng </a:t>
            </a:r>
            <a:r>
              <a:rPr lang="vi-VN" sz="4200" dirty="0" smtClean="0">
                <a:solidFill>
                  <a:srgbClr val="000099"/>
                </a:solidFill>
              </a:rPr>
              <a:t>con </a:t>
            </a:r>
            <a:r>
              <a:rPr lang="vi-VN" sz="4200" dirty="0">
                <a:solidFill>
                  <a:srgbClr val="000099"/>
                </a:solidFill>
              </a:rPr>
              <a:t>Hỡi </a:t>
            </a:r>
            <a:r>
              <a:rPr lang="vi-VN" sz="4200" dirty="0" smtClean="0">
                <a:solidFill>
                  <a:srgbClr val="000099"/>
                </a:solidFill>
              </a:rPr>
              <a:t>trái </a:t>
            </a:r>
            <a:r>
              <a:rPr lang="vi-VN" sz="4200" dirty="0">
                <a:solidFill>
                  <a:srgbClr val="000099"/>
                </a:solidFill>
              </a:rPr>
              <a:t>tim từ </a:t>
            </a:r>
            <a:r>
              <a:rPr lang="vi-VN" sz="4200" dirty="0" smtClean="0">
                <a:solidFill>
                  <a:srgbClr val="000099"/>
                </a:solidFill>
              </a:rPr>
              <a:t>nhân</a:t>
            </a:r>
            <a:r>
              <a:rPr lang="vi-VN" sz="4200" dirty="0">
                <a:solidFill>
                  <a:srgbClr val="000099"/>
                </a:solidFill>
              </a:rPr>
              <a:t>, con </a:t>
            </a:r>
            <a:r>
              <a:rPr lang="vi-VN" sz="4200" dirty="0" smtClean="0">
                <a:solidFill>
                  <a:srgbClr val="000099"/>
                </a:solidFill>
              </a:rPr>
              <a:t>tín </a:t>
            </a:r>
            <a:r>
              <a:rPr lang="vi-VN" sz="4200" dirty="0">
                <a:solidFill>
                  <a:srgbClr val="000099"/>
                </a:solidFill>
              </a:rPr>
              <a:t>thác </a:t>
            </a:r>
            <a:r>
              <a:rPr lang="vi-VN" sz="4200" dirty="0" smtClean="0">
                <a:solidFill>
                  <a:srgbClr val="000099"/>
                </a:solidFill>
              </a:rPr>
              <a:t>nơi Ngài</a:t>
            </a:r>
            <a:r>
              <a:rPr lang="en-US" sz="4200" dirty="0" smtClean="0">
                <a:solidFill>
                  <a:srgbClr val="000099"/>
                </a:solidFill>
              </a:rPr>
              <a:t>. </a:t>
            </a:r>
            <a:r>
              <a:rPr lang="vi-VN" sz="4200" dirty="0">
                <a:solidFill>
                  <a:srgbClr val="000099"/>
                </a:solidFill>
              </a:rPr>
              <a:t>Chiều đồi núi </a:t>
            </a:r>
            <a:r>
              <a:rPr lang="vi-VN" sz="4200" dirty="0" smtClean="0">
                <a:solidFill>
                  <a:srgbClr val="000099"/>
                </a:solidFill>
              </a:rPr>
              <a:t>Can</a:t>
            </a:r>
            <a:r>
              <a:rPr lang="en-US" sz="4200" dirty="0" smtClean="0">
                <a:solidFill>
                  <a:srgbClr val="000099"/>
                </a:solidFill>
              </a:rPr>
              <a:t>-</a:t>
            </a:r>
            <a:r>
              <a:rPr lang="vi-VN" sz="4200" dirty="0" smtClean="0">
                <a:solidFill>
                  <a:srgbClr val="000099"/>
                </a:solidFill>
              </a:rPr>
              <a:t>vê </a:t>
            </a:r>
            <a:r>
              <a:rPr lang="vi-VN" sz="4200" dirty="0">
                <a:solidFill>
                  <a:srgbClr val="000099"/>
                </a:solidFill>
              </a:rPr>
              <a:t>năm </a:t>
            </a:r>
            <a:r>
              <a:rPr lang="vi-VN" sz="4200" dirty="0" smtClean="0">
                <a:solidFill>
                  <a:srgbClr val="000099"/>
                </a:solidFill>
              </a:rPr>
              <a:t>nào </a:t>
            </a:r>
            <a:r>
              <a:rPr lang="vi-VN" sz="4200" dirty="0">
                <a:solidFill>
                  <a:srgbClr val="000099"/>
                </a:solidFill>
              </a:rPr>
              <a:t>Ngài chết treo </a:t>
            </a:r>
            <a:r>
              <a:rPr lang="vi-VN" sz="4200" dirty="0" smtClean="0">
                <a:solidFill>
                  <a:srgbClr val="000099"/>
                </a:solidFill>
              </a:rPr>
              <a:t>thân</a:t>
            </a:r>
            <a:r>
              <a:rPr lang="vi-VN" sz="4200" dirty="0">
                <a:solidFill>
                  <a:srgbClr val="000099"/>
                </a:solidFill>
              </a:rPr>
              <a:t>, Thập </a:t>
            </a:r>
            <a:r>
              <a:rPr lang="vi-VN" sz="4200" dirty="0" smtClean="0">
                <a:solidFill>
                  <a:srgbClr val="000099"/>
                </a:solidFill>
              </a:rPr>
              <a:t>tự </a:t>
            </a:r>
            <a:r>
              <a:rPr lang="vi-VN" sz="4200" dirty="0">
                <a:solidFill>
                  <a:srgbClr val="000099"/>
                </a:solidFill>
              </a:rPr>
              <a:t>Ngài đã hiến </a:t>
            </a:r>
            <a:r>
              <a:rPr lang="vi-VN" sz="4200" dirty="0" smtClean="0">
                <a:solidFill>
                  <a:srgbClr val="000099"/>
                </a:solidFill>
              </a:rPr>
              <a:t>dâng </a:t>
            </a:r>
            <a:r>
              <a:rPr lang="vi-VN" sz="4200" dirty="0">
                <a:solidFill>
                  <a:srgbClr val="000099"/>
                </a:solidFill>
              </a:rPr>
              <a:t>máu </a:t>
            </a:r>
            <a:r>
              <a:rPr lang="vi-VN" sz="4200" dirty="0" smtClean="0">
                <a:solidFill>
                  <a:srgbClr val="000099"/>
                </a:solidFill>
              </a:rPr>
              <a:t>đào </a:t>
            </a:r>
            <a:r>
              <a:rPr lang="vi-VN" sz="4200" dirty="0">
                <a:solidFill>
                  <a:srgbClr val="000099"/>
                </a:solidFill>
              </a:rPr>
              <a:t>để cứu chuộc </a:t>
            </a:r>
            <a:r>
              <a:rPr lang="vi-VN" sz="4200" dirty="0" smtClean="0">
                <a:solidFill>
                  <a:srgbClr val="000099"/>
                </a:solidFill>
              </a:rPr>
              <a:t>con.</a:t>
            </a:r>
            <a:r>
              <a:rPr lang="en-US" sz="4200" dirty="0" smtClean="0">
                <a:solidFill>
                  <a:srgbClr val="000099"/>
                </a:solidFill>
              </a:rPr>
              <a:t> </a:t>
            </a:r>
            <a:r>
              <a:rPr lang="vi-VN" sz="4200" dirty="0" smtClean="0">
                <a:solidFill>
                  <a:srgbClr val="000099"/>
                </a:solidFill>
              </a:rPr>
              <a:t>Và </a:t>
            </a:r>
            <a:r>
              <a:rPr lang="vi-VN" sz="4200" dirty="0">
                <a:solidFill>
                  <a:srgbClr val="000099"/>
                </a:solidFill>
              </a:rPr>
              <a:t>dòng suối yêu </a:t>
            </a:r>
            <a:r>
              <a:rPr lang="vi-VN" sz="4200" dirty="0" smtClean="0">
                <a:solidFill>
                  <a:srgbClr val="000099"/>
                </a:solidFill>
              </a:rPr>
              <a:t>thương </a:t>
            </a:r>
            <a:r>
              <a:rPr lang="vi-VN" sz="4200" dirty="0">
                <a:solidFill>
                  <a:srgbClr val="000099"/>
                </a:solidFill>
              </a:rPr>
              <a:t>chan </a:t>
            </a:r>
            <a:r>
              <a:rPr lang="vi-VN" sz="4200" dirty="0" smtClean="0">
                <a:solidFill>
                  <a:srgbClr val="000099"/>
                </a:solidFill>
              </a:rPr>
              <a:t>hòa </a:t>
            </a:r>
            <a:r>
              <a:rPr lang="vi-VN" sz="4200" dirty="0">
                <a:solidFill>
                  <a:srgbClr val="000099"/>
                </a:solidFill>
              </a:rPr>
              <a:t>từ trái tim </a:t>
            </a:r>
            <a:r>
              <a:rPr lang="vi-VN" sz="4200" dirty="0" smtClean="0">
                <a:solidFill>
                  <a:srgbClr val="000099"/>
                </a:solidFill>
              </a:rPr>
              <a:t>Cha </a:t>
            </a:r>
            <a:r>
              <a:rPr lang="en-US" sz="4200" dirty="0">
                <a:solidFill>
                  <a:srgbClr val="000099"/>
                </a:solidFill>
              </a:rPr>
              <a:t>t</a:t>
            </a:r>
            <a:r>
              <a:rPr lang="vi-VN" sz="4200" dirty="0" smtClean="0">
                <a:solidFill>
                  <a:srgbClr val="000099"/>
                </a:solidFill>
              </a:rPr>
              <a:t>uôn</a:t>
            </a:r>
            <a:r>
              <a:rPr lang="vi-VN" sz="4200" dirty="0">
                <a:solidFill>
                  <a:srgbClr val="000099"/>
                </a:solidFill>
              </a:rPr>
              <a:t> </a:t>
            </a:r>
            <a:r>
              <a:rPr lang="vi-VN" sz="4200" dirty="0" smtClean="0">
                <a:solidFill>
                  <a:srgbClr val="000099"/>
                </a:solidFill>
              </a:rPr>
              <a:t>tràn </a:t>
            </a:r>
            <a:r>
              <a:rPr lang="vi-VN" sz="4200" dirty="0">
                <a:solidFill>
                  <a:srgbClr val="000099"/>
                </a:solidFill>
              </a:rPr>
              <a:t>tẩy xóa đi </a:t>
            </a:r>
            <a:r>
              <a:rPr lang="vi-VN" sz="4200" dirty="0" smtClean="0">
                <a:solidFill>
                  <a:srgbClr val="000099"/>
                </a:solidFill>
              </a:rPr>
              <a:t>bao </a:t>
            </a:r>
            <a:r>
              <a:rPr lang="vi-VN" sz="4200" dirty="0">
                <a:solidFill>
                  <a:srgbClr val="000099"/>
                </a:solidFill>
              </a:rPr>
              <a:t>lỗi </a:t>
            </a:r>
            <a:r>
              <a:rPr lang="vi-VN" sz="4200" dirty="0" smtClean="0">
                <a:solidFill>
                  <a:srgbClr val="000099"/>
                </a:solidFill>
              </a:rPr>
              <a:t>tội </a:t>
            </a:r>
            <a:r>
              <a:rPr lang="vi-VN" sz="4200" dirty="0">
                <a:solidFill>
                  <a:srgbClr val="000099"/>
                </a:solidFill>
              </a:rPr>
              <a:t>tái sinh đời </a:t>
            </a:r>
            <a:r>
              <a:rPr lang="vi-VN" sz="4200" dirty="0" smtClean="0">
                <a:solidFill>
                  <a:srgbClr val="000099"/>
                </a:solidFill>
              </a:rPr>
              <a:t>con.</a:t>
            </a:r>
            <a:endParaRPr lang="vi-VN" sz="4200" dirty="0">
              <a:solidFill>
                <a:srgbClr val="000099"/>
              </a:solidFill>
            </a:endParaRPr>
          </a:p>
        </p:txBody>
      </p:sp>
    </p:spTree>
    <p:extLst>
      <p:ext uri="{BB962C8B-B14F-4D97-AF65-F5344CB8AC3E}">
        <p14:creationId xmlns:p14="http://schemas.microsoft.com/office/powerpoint/2010/main" val="2944433017"/>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300" u="sng" dirty="0" err="1">
                <a:solidFill>
                  <a:srgbClr val="FF0000"/>
                </a:solidFill>
                <a:effectLst>
                  <a:outerShdw blurRad="38100" dist="38100" dir="2700000" algn="tl">
                    <a:srgbClr val="000000">
                      <a:alpha val="43137"/>
                    </a:srgbClr>
                  </a:outerShdw>
                </a:effectLst>
                <a:cs typeface="Times New Roman" pitchFamily="18" charset="0"/>
              </a:rPr>
              <a:t>Đk</a:t>
            </a:r>
            <a:r>
              <a:rPr lang="en-US" sz="5300" u="sng" dirty="0">
                <a:solidFill>
                  <a:srgbClr val="FF0000"/>
                </a:solidFill>
                <a:effectLst>
                  <a:outerShdw blurRad="38100" dist="38100" dir="2700000" algn="tl">
                    <a:srgbClr val="000000">
                      <a:alpha val="43137"/>
                    </a:srgbClr>
                  </a:outerShdw>
                </a:effectLst>
                <a:cs typeface="Times New Roman" pitchFamily="18" charset="0"/>
              </a:rPr>
              <a:t>:</a:t>
            </a:r>
            <a:r>
              <a:rPr lang="en-US" sz="5300" dirty="0">
                <a:solidFill>
                  <a:srgbClr val="003399"/>
                </a:solidFill>
                <a:effectLst>
                  <a:outerShdw blurRad="38100" dist="38100" dir="2700000" algn="tl">
                    <a:srgbClr val="000000">
                      <a:alpha val="43137"/>
                    </a:srgbClr>
                  </a:outerShdw>
                </a:effectLst>
                <a:cs typeface="Times New Roman" pitchFamily="18" charset="0"/>
              </a:rPr>
              <a:t> </a:t>
            </a:r>
            <a:r>
              <a:rPr lang="vi-VN" sz="5300" dirty="0">
                <a:solidFill>
                  <a:srgbClr val="000099"/>
                </a:solidFill>
              </a:rPr>
              <a:t>Con hân hoan bước lên bàn thờ Chúa, Chúa là hoan lạc tuổi </a:t>
            </a:r>
            <a:r>
              <a:rPr lang="vi-VN" sz="5300" dirty="0" smtClean="0">
                <a:solidFill>
                  <a:srgbClr val="000099"/>
                </a:solidFill>
              </a:rPr>
              <a:t>xuân</a:t>
            </a:r>
            <a:r>
              <a:rPr lang="en-US" sz="5300" dirty="0" smtClean="0">
                <a:solidFill>
                  <a:srgbClr val="000099"/>
                </a:solidFill>
              </a:rPr>
              <a:t> </a:t>
            </a:r>
            <a:r>
              <a:rPr lang="vi-VN" sz="5300" dirty="0" smtClean="0">
                <a:solidFill>
                  <a:srgbClr val="000099"/>
                </a:solidFill>
              </a:rPr>
              <a:t>xanh </a:t>
            </a:r>
            <a:r>
              <a:rPr lang="vi-VN" sz="5300" dirty="0">
                <a:solidFill>
                  <a:srgbClr val="000099"/>
                </a:solidFill>
              </a:rPr>
              <a:t>con. Con nâng muôn phím tơ ngợi khen Chúa, tiếng lòng rung nhịp với muôn tâm hồn</a:t>
            </a:r>
            <a:r>
              <a:rPr lang="vi-VN" sz="5300" dirty="0" smtClean="0">
                <a:solidFill>
                  <a:srgbClr val="000099"/>
                </a:solidFill>
              </a:rPr>
              <a:t>.</a:t>
            </a:r>
            <a:endParaRPr lang="en-US" sz="5300" dirty="0">
              <a:solidFill>
                <a:srgbClr val="0000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16418593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nSpc>
                <a:spcPct val="110000"/>
              </a:lnSpc>
            </a:pPr>
            <a:r>
              <a:rPr lang="en-US" sz="7000" b="1" u="sng" dirty="0" smtClean="0">
                <a:solidFill>
                  <a:srgbClr val="FF0000"/>
                </a:solidFill>
                <a:effectLst>
                  <a:outerShdw blurRad="38100" dist="38100" dir="2700000" algn="tl">
                    <a:srgbClr val="000000">
                      <a:alpha val="43137"/>
                    </a:srgbClr>
                  </a:outerShdw>
                </a:effectLst>
                <a:cs typeface="Times New Roman" pitchFamily="18" charset="0"/>
              </a:rPr>
              <a:t>THÁNH VỊNH 97</a:t>
            </a:r>
            <a:endParaRPr lang="en-US" sz="7000" dirty="0">
              <a:solidFill>
                <a:srgbClr val="000099"/>
              </a:solidFill>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724621"/>
            <a:ext cx="9144000" cy="3647152"/>
          </a:xfrm>
          <a:prstGeom prst="rect">
            <a:avLst/>
          </a:prstGeom>
        </p:spPr>
        <p:txBody>
          <a:bodyPr wrap="square">
            <a:spAutoFit/>
          </a:bodyPr>
          <a:lstStyle/>
          <a:p>
            <a:pPr algn="just">
              <a:lnSpc>
                <a:spcPct val="110000"/>
              </a:lnSpc>
            </a:pPr>
            <a:r>
              <a:rPr lang="en-US" sz="7000" u="sng" dirty="0" err="1" smtClean="0">
                <a:solidFill>
                  <a:srgbClr val="FF0000"/>
                </a:solidFill>
              </a:rPr>
              <a:t>Đk</a:t>
            </a:r>
            <a:r>
              <a:rPr lang="en-US" sz="7000" u="sng" dirty="0" smtClean="0">
                <a:solidFill>
                  <a:srgbClr val="FF0000"/>
                </a:solidFill>
              </a:rPr>
              <a:t>:</a:t>
            </a:r>
            <a:r>
              <a:rPr lang="vi-VN" sz="7000" dirty="0" smtClean="0">
                <a:solidFill>
                  <a:srgbClr val="000099"/>
                </a:solidFill>
              </a:rPr>
              <a:t> </a:t>
            </a:r>
            <a:r>
              <a:rPr lang="en-US" sz="7000" dirty="0" err="1" smtClean="0">
                <a:solidFill>
                  <a:srgbClr val="000099"/>
                </a:solidFill>
              </a:rPr>
              <a:t>Chúa</a:t>
            </a:r>
            <a:r>
              <a:rPr lang="en-US" sz="7000" dirty="0" smtClean="0">
                <a:solidFill>
                  <a:srgbClr val="000099"/>
                </a:solidFill>
              </a:rPr>
              <a:t> </a:t>
            </a:r>
            <a:r>
              <a:rPr lang="en-US" sz="7000" dirty="0" err="1" smtClean="0">
                <a:solidFill>
                  <a:srgbClr val="000099"/>
                </a:solidFill>
              </a:rPr>
              <a:t>mặc</a:t>
            </a:r>
            <a:r>
              <a:rPr lang="en-US" sz="7000" dirty="0" smtClean="0">
                <a:solidFill>
                  <a:srgbClr val="000099"/>
                </a:solidFill>
              </a:rPr>
              <a:t> </a:t>
            </a:r>
            <a:r>
              <a:rPr lang="en-US" sz="7000" dirty="0" err="1" smtClean="0">
                <a:solidFill>
                  <a:srgbClr val="000099"/>
                </a:solidFill>
              </a:rPr>
              <a:t>khải</a:t>
            </a:r>
            <a:r>
              <a:rPr lang="en-US" sz="7000" dirty="0" smtClean="0">
                <a:solidFill>
                  <a:srgbClr val="000099"/>
                </a:solidFill>
              </a:rPr>
              <a:t> </a:t>
            </a:r>
            <a:r>
              <a:rPr lang="en-US" sz="7000" dirty="0" err="1" smtClean="0">
                <a:solidFill>
                  <a:srgbClr val="000099"/>
                </a:solidFill>
              </a:rPr>
              <a:t>đức</a:t>
            </a:r>
            <a:r>
              <a:rPr lang="en-US" sz="7000" dirty="0" smtClean="0">
                <a:solidFill>
                  <a:srgbClr val="000099"/>
                </a:solidFill>
              </a:rPr>
              <a:t> </a:t>
            </a:r>
            <a:r>
              <a:rPr lang="en-US" sz="7000" dirty="0" err="1" smtClean="0">
                <a:solidFill>
                  <a:srgbClr val="000099"/>
                </a:solidFill>
              </a:rPr>
              <a:t>công</a:t>
            </a:r>
            <a:r>
              <a:rPr lang="en-US" sz="7000" dirty="0" smtClean="0">
                <a:solidFill>
                  <a:srgbClr val="000099"/>
                </a:solidFill>
              </a:rPr>
              <a:t> </a:t>
            </a:r>
            <a:r>
              <a:rPr lang="en-US" sz="7000" dirty="0" err="1">
                <a:solidFill>
                  <a:srgbClr val="000099"/>
                </a:solidFill>
              </a:rPr>
              <a:t>c</a:t>
            </a:r>
            <a:r>
              <a:rPr lang="en-US" sz="7000" dirty="0" err="1" smtClean="0">
                <a:solidFill>
                  <a:srgbClr val="000099"/>
                </a:solidFill>
              </a:rPr>
              <a:t>hính</a:t>
            </a:r>
            <a:r>
              <a:rPr lang="en-US" sz="7000" dirty="0" smtClean="0">
                <a:solidFill>
                  <a:srgbClr val="000099"/>
                </a:solidFill>
              </a:rPr>
              <a:t> </a:t>
            </a:r>
            <a:r>
              <a:rPr lang="en-US" sz="7000" dirty="0" err="1" smtClean="0">
                <a:solidFill>
                  <a:srgbClr val="000099"/>
                </a:solidFill>
              </a:rPr>
              <a:t>của</a:t>
            </a:r>
            <a:r>
              <a:rPr lang="en-US" sz="7000" dirty="0" smtClean="0">
                <a:solidFill>
                  <a:srgbClr val="000099"/>
                </a:solidFill>
              </a:rPr>
              <a:t> </a:t>
            </a:r>
            <a:r>
              <a:rPr lang="en-US" sz="7000" dirty="0" err="1" smtClean="0">
                <a:solidFill>
                  <a:srgbClr val="000099"/>
                </a:solidFill>
              </a:rPr>
              <a:t>Người</a:t>
            </a:r>
            <a:r>
              <a:rPr lang="en-US" sz="7000" dirty="0" smtClean="0">
                <a:solidFill>
                  <a:srgbClr val="000099"/>
                </a:solidFill>
              </a:rPr>
              <a:t> </a:t>
            </a:r>
            <a:r>
              <a:rPr lang="en-US" sz="7000" dirty="0" err="1" smtClean="0">
                <a:solidFill>
                  <a:srgbClr val="000099"/>
                </a:solidFill>
              </a:rPr>
              <a:t>trước</a:t>
            </a:r>
            <a:r>
              <a:rPr lang="en-US" sz="7000" dirty="0" smtClean="0">
                <a:solidFill>
                  <a:srgbClr val="000099"/>
                </a:solidFill>
              </a:rPr>
              <a:t> </a:t>
            </a:r>
            <a:r>
              <a:rPr lang="en-US" sz="7000" dirty="0" err="1" smtClean="0">
                <a:solidFill>
                  <a:srgbClr val="000099"/>
                </a:solidFill>
              </a:rPr>
              <a:t>mặt</a:t>
            </a:r>
            <a:r>
              <a:rPr lang="en-US" sz="7000" dirty="0" smtClean="0">
                <a:solidFill>
                  <a:srgbClr val="000099"/>
                </a:solidFill>
              </a:rPr>
              <a:t> </a:t>
            </a:r>
            <a:r>
              <a:rPr lang="en-US" sz="7000" dirty="0" err="1" smtClean="0">
                <a:solidFill>
                  <a:srgbClr val="000099"/>
                </a:solidFill>
              </a:rPr>
              <a:t>chưa</a:t>
            </a:r>
            <a:r>
              <a:rPr lang="en-US" sz="7000" dirty="0" smtClean="0">
                <a:solidFill>
                  <a:srgbClr val="000099"/>
                </a:solidFill>
              </a:rPr>
              <a:t> </a:t>
            </a:r>
            <a:r>
              <a:rPr lang="en-US" sz="7000" dirty="0" err="1" smtClean="0">
                <a:solidFill>
                  <a:srgbClr val="000099"/>
                </a:solidFill>
              </a:rPr>
              <a:t>dân</a:t>
            </a:r>
            <a:r>
              <a:rPr lang="en-US" sz="7000" dirty="0" smtClean="0">
                <a:solidFill>
                  <a:srgbClr val="000099"/>
                </a:solidFill>
              </a:rPr>
              <a:t>.</a:t>
            </a:r>
            <a:endParaRPr lang="en-US" sz="7000" dirty="0">
              <a:solidFill>
                <a:srgbClr val="000099"/>
              </a:solidFill>
            </a:endParaRPr>
          </a:p>
        </p:txBody>
      </p:sp>
    </p:spTree>
    <p:extLst>
      <p:ext uri="{BB962C8B-B14F-4D97-AF65-F5344CB8AC3E}">
        <p14:creationId xmlns:p14="http://schemas.microsoft.com/office/powerpoint/2010/main" val="3277652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5304722"/>
          </a:xfrm>
          <a:prstGeom prst="rect">
            <a:avLst/>
          </a:prstGeom>
        </p:spPr>
        <p:txBody>
          <a:bodyPr wrap="square">
            <a:spAutoFit/>
          </a:bodyPr>
          <a:lstStyle/>
          <a:p>
            <a:pPr algn="just">
              <a:lnSpc>
                <a:spcPct val="110000"/>
              </a:lnSpc>
            </a:pPr>
            <a:r>
              <a:rPr lang="en-US" sz="5000" u="sng" dirty="0" smtClean="0">
                <a:solidFill>
                  <a:srgbClr val="FF0000"/>
                </a:solidFill>
                <a:latin typeface="+mj-lt"/>
              </a:rPr>
              <a:t>Tk1:</a:t>
            </a:r>
            <a:r>
              <a:rPr lang="en-US" sz="5000" dirty="0" smtClean="0">
                <a:solidFill>
                  <a:srgbClr val="000099"/>
                </a:solidFill>
                <a:latin typeface="+mj-lt"/>
              </a:rPr>
              <a:t> </a:t>
            </a:r>
            <a:r>
              <a:rPr lang="vi-VN" sz="5000" dirty="0" smtClean="0">
                <a:solidFill>
                  <a:srgbClr val="000099"/>
                </a:solidFill>
                <a:latin typeface="+mj-lt"/>
              </a:rPr>
              <a:t>Hát </a:t>
            </a:r>
            <a:r>
              <a:rPr lang="vi-VN" sz="5000" dirty="0">
                <a:solidFill>
                  <a:srgbClr val="000099"/>
                </a:solidFill>
                <a:latin typeface="+mj-lt"/>
              </a:rPr>
              <a:t>lên một khúc tân ca ngợi khen Chúa Trời, vì Chúa đã </a:t>
            </a:r>
            <a:r>
              <a:rPr lang="vi-VN" sz="5000" dirty="0" smtClean="0">
                <a:solidFill>
                  <a:srgbClr val="000099"/>
                </a:solidFill>
                <a:latin typeface="+mj-lt"/>
              </a:rPr>
              <a:t>tác </a:t>
            </a:r>
            <a:r>
              <a:rPr lang="en-US" sz="5000" dirty="0" err="1" smtClean="0">
                <a:solidFill>
                  <a:srgbClr val="000099"/>
                </a:solidFill>
                <a:latin typeface="+mj-lt"/>
              </a:rPr>
              <a:t>tạo</a:t>
            </a:r>
            <a:r>
              <a:rPr lang="en-US" sz="5000" dirty="0" smtClean="0">
                <a:solidFill>
                  <a:srgbClr val="000099"/>
                </a:solidFill>
                <a:latin typeface="+mj-lt"/>
              </a:rPr>
              <a:t> </a:t>
            </a:r>
            <a:r>
              <a:rPr lang="vi-VN" sz="5000" dirty="0" smtClean="0">
                <a:solidFill>
                  <a:srgbClr val="000099"/>
                </a:solidFill>
                <a:latin typeface="+mj-lt"/>
              </a:rPr>
              <a:t>biết </a:t>
            </a:r>
            <a:r>
              <a:rPr lang="vi-VN" sz="5000" dirty="0">
                <a:solidFill>
                  <a:srgbClr val="000099"/>
                </a:solidFill>
                <a:latin typeface="+mj-lt"/>
              </a:rPr>
              <a:t>bao kỳ công</a:t>
            </a:r>
            <a:r>
              <a:rPr lang="vi-VN" sz="5000" dirty="0" smtClean="0">
                <a:solidFill>
                  <a:srgbClr val="000099"/>
                </a:solidFill>
                <a:latin typeface="+mj-lt"/>
              </a:rPr>
              <a:t>. </a:t>
            </a:r>
            <a:r>
              <a:rPr lang="vi-VN" sz="5000" dirty="0">
                <a:solidFill>
                  <a:srgbClr val="000099"/>
                </a:solidFill>
                <a:latin typeface="+mj-lt"/>
              </a:rPr>
              <a:t>Nhờ tay thực uy dũng </a:t>
            </a:r>
            <a:r>
              <a:rPr lang="vi-VN" sz="5000" dirty="0" smtClean="0">
                <a:solidFill>
                  <a:srgbClr val="000099"/>
                </a:solidFill>
                <a:latin typeface="+mj-lt"/>
              </a:rPr>
              <a:t>Ng</a:t>
            </a:r>
            <a:r>
              <a:rPr lang="en-US" sz="5000" dirty="0" err="1" smtClean="0">
                <a:solidFill>
                  <a:srgbClr val="000099"/>
                </a:solidFill>
                <a:latin typeface="+mj-lt"/>
              </a:rPr>
              <a:t>ười</a:t>
            </a:r>
            <a:r>
              <a:rPr lang="vi-VN" sz="5000" dirty="0" smtClean="0">
                <a:solidFill>
                  <a:srgbClr val="000099"/>
                </a:solidFill>
                <a:latin typeface="+mj-lt"/>
              </a:rPr>
              <a:t> </a:t>
            </a:r>
            <a:r>
              <a:rPr lang="vi-VN" sz="5000" dirty="0">
                <a:solidFill>
                  <a:srgbClr val="000099"/>
                </a:solidFill>
                <a:latin typeface="+mj-lt"/>
              </a:rPr>
              <a:t>đã vinh thắng, vinh thắng nhờ cánh tay thánh thiện của </a:t>
            </a:r>
            <a:r>
              <a:rPr lang="en-US" sz="5000" dirty="0" err="1" smtClean="0">
                <a:solidFill>
                  <a:srgbClr val="000099"/>
                </a:solidFill>
                <a:latin typeface="+mj-lt"/>
              </a:rPr>
              <a:t>Người</a:t>
            </a:r>
            <a:r>
              <a:rPr lang="vi-VN" sz="5000" dirty="0" smtClean="0">
                <a:solidFill>
                  <a:srgbClr val="000099"/>
                </a:solidFill>
                <a:latin typeface="+mj-lt"/>
              </a:rPr>
              <a:t>.</a:t>
            </a:r>
            <a:r>
              <a:rPr lang="vi-VN" sz="5000" dirty="0">
                <a:solidFill>
                  <a:srgbClr val="000099"/>
                </a:solidFill>
                <a:latin typeface="+mj-lt"/>
              </a:rPr>
              <a:t> </a:t>
            </a:r>
            <a:endParaRPr lang="en-US" sz="5000" dirty="0">
              <a:solidFill>
                <a:srgbClr val="000099"/>
              </a:solidFill>
              <a:latin typeface="+mj-lt"/>
            </a:endParaRPr>
          </a:p>
        </p:txBody>
      </p:sp>
    </p:spTree>
    <p:extLst>
      <p:ext uri="{BB962C8B-B14F-4D97-AF65-F5344CB8AC3E}">
        <p14:creationId xmlns:p14="http://schemas.microsoft.com/office/powerpoint/2010/main" val="19702540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2393</TotalTime>
  <Words>1373</Words>
  <Application>Microsoft Office PowerPoint</Application>
  <PresentationFormat>On-screen Show (16:9)</PresentationFormat>
  <Paragraphs>64</Paragraphs>
  <Slides>53</Slides>
  <Notes>0</Notes>
  <HiddenSlides>0</HiddenSlides>
  <MMClips>0</MMClips>
  <ScaleCrop>false</ScaleCrop>
  <HeadingPairs>
    <vt:vector size="4" baseType="variant">
      <vt:variant>
        <vt:lpstr>Theme</vt:lpstr>
      </vt:variant>
      <vt:variant>
        <vt:i4>18</vt:i4>
      </vt:variant>
      <vt:variant>
        <vt:lpstr>Slide Titles</vt:lpstr>
      </vt:variant>
      <vt:variant>
        <vt:i4>53</vt:i4>
      </vt:variant>
    </vt:vector>
  </HeadingPairs>
  <TitlesOfParts>
    <vt:vector size="71" baseType="lpstr">
      <vt:lpstr>Office Theme</vt:lpstr>
      <vt:lpstr>10_Office Theme</vt:lpstr>
      <vt:lpstr>37_Default Design</vt:lpstr>
      <vt:lpstr>11_Office Theme</vt:lpstr>
      <vt:lpstr>4_Office Theme</vt:lpstr>
      <vt:lpstr>1_Office Theme</vt:lpstr>
      <vt:lpstr>2_Office Theme</vt:lpstr>
      <vt:lpstr>3_Office Theme</vt:lpstr>
      <vt:lpstr>6_Office Theme</vt:lpstr>
      <vt:lpstr>8_Office Theme</vt:lpstr>
      <vt:lpstr>12_Office Theme</vt:lpstr>
      <vt:lpstr>15_Office Theme</vt:lpstr>
      <vt:lpstr>9_Office Theme</vt:lpstr>
      <vt:lpstr>13_Office Theme</vt:lpstr>
      <vt:lpstr>14_Office Theme</vt:lpstr>
      <vt:lpstr>16_Office Theme</vt:lpstr>
      <vt:lpstr>17_Office Theme</vt:lpstr>
      <vt:lpstr>18_Office Theme</vt:lpstr>
      <vt:lpstr>PowerPoint Presentation</vt:lpstr>
      <vt:lpstr>Đk: Con hân hoan bước lên bàn thờ Chúa, Chúa là hoan lạc tuổi xuân xanh con. Con nâng muôn phím tơ ngợi khen Chúa, tiếng lòng rung nhịp với muôn tâm hồn.</vt:lpstr>
      <vt:lpstr>Tk1: Vào thánh cung dâng tiến hương nguyện cầu ngát bay tỏa tới ngai tòa Chúa. Tâm tư sẽ reo mừng hướng lên bàn thánh trong niềm tin.</vt:lpstr>
      <vt:lpstr>Đk: Con hân hoan bước lên bàn thờ Chúa, Chúa là hoan lạc tuổi xuân xanh con. Con nâng muôn phím tơ ngợi khen Chúa, tiếng lòng rung nhịp với muôn tâm hồn.</vt:lpstr>
      <vt:lpstr>Tk2: Hồn ta ơi, sao đớn đau tơi bời? Hãy tín nhiệm sức mạnh của Chúa. Sao xao xuyến băn khoăn? Chúa chính là suối mạch ủi an.</vt:lpstr>
      <vt:lpstr>Đk: Con hân hoan bước lên bàn thờ Chúa, Chúa là hoan lạc tuổi xuân xanh con. Con nâng muôn phím tơ ngợi khen Chúa, tiếng lòng rung nhịp với muôn tâm hồn.</vt:lpstr>
      <vt:lpstr>THÁNH VỊNH 97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Chúa nói: “Thầy sẽ không để anh em mồ côi. Thầy sẽ lại đến với anh em, và lòng anh em sẽ vui mừng”</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248</cp:revision>
  <dcterms:created xsi:type="dcterms:W3CDTF">2021-05-09T08:36:44Z</dcterms:created>
  <dcterms:modified xsi:type="dcterms:W3CDTF">2024-05-03T13:00:47Z</dcterms:modified>
</cp:coreProperties>
</file>