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36" r:id="rId2"/>
    <p:sldMasterId id="2147483848" r:id="rId3"/>
    <p:sldMasterId id="2147483908" r:id="rId4"/>
    <p:sldMasterId id="2147483932" r:id="rId5"/>
    <p:sldMasterId id="2147483980" r:id="rId6"/>
    <p:sldMasterId id="2147484004" r:id="rId7"/>
    <p:sldMasterId id="2147484012" r:id="rId8"/>
    <p:sldMasterId id="2147484024" r:id="rId9"/>
  </p:sldMasterIdLst>
  <p:notesMasterIdLst>
    <p:notesMasterId r:id="rId90"/>
  </p:notesMasterIdLst>
  <p:sldIdLst>
    <p:sldId id="955" r:id="rId10"/>
    <p:sldId id="1005" r:id="rId11"/>
    <p:sldId id="1035" r:id="rId12"/>
    <p:sldId id="1036" r:id="rId13"/>
    <p:sldId id="1037" r:id="rId14"/>
    <p:sldId id="1009" r:id="rId15"/>
    <p:sldId id="843" r:id="rId16"/>
    <p:sldId id="564" r:id="rId17"/>
    <p:sldId id="563" r:id="rId18"/>
    <p:sldId id="751" r:id="rId19"/>
    <p:sldId id="1024" r:id="rId20"/>
    <p:sldId id="994" r:id="rId21"/>
    <p:sldId id="986" r:id="rId22"/>
    <p:sldId id="988" r:id="rId23"/>
    <p:sldId id="989" r:id="rId24"/>
    <p:sldId id="990" r:id="rId25"/>
    <p:sldId id="991" r:id="rId26"/>
    <p:sldId id="992" r:id="rId27"/>
    <p:sldId id="993" r:id="rId28"/>
    <p:sldId id="995" r:id="rId29"/>
    <p:sldId id="1011" r:id="rId30"/>
    <p:sldId id="911" r:id="rId31"/>
    <p:sldId id="836" r:id="rId32"/>
    <p:sldId id="912" r:id="rId33"/>
    <p:sldId id="969" r:id="rId34"/>
    <p:sldId id="914" r:id="rId35"/>
    <p:sldId id="970" r:id="rId36"/>
    <p:sldId id="916" r:id="rId37"/>
    <p:sldId id="971" r:id="rId38"/>
    <p:sldId id="972" r:id="rId39"/>
    <p:sldId id="973" r:id="rId40"/>
    <p:sldId id="1012" r:id="rId41"/>
    <p:sldId id="837" r:id="rId42"/>
    <p:sldId id="964" r:id="rId43"/>
    <p:sldId id="1013" r:id="rId44"/>
    <p:sldId id="963" r:id="rId45"/>
    <p:sldId id="1038" r:id="rId46"/>
    <p:sldId id="1047" r:id="rId47"/>
    <p:sldId id="1048" r:id="rId48"/>
    <p:sldId id="1045" r:id="rId49"/>
    <p:sldId id="1046" r:id="rId50"/>
    <p:sldId id="1043" r:id="rId51"/>
    <p:sldId id="1044" r:id="rId52"/>
    <p:sldId id="1041" r:id="rId53"/>
    <p:sldId id="1042" r:id="rId54"/>
    <p:sldId id="1039" r:id="rId55"/>
    <p:sldId id="1051" r:id="rId56"/>
    <p:sldId id="1050" r:id="rId57"/>
    <p:sldId id="1049" r:id="rId58"/>
    <p:sldId id="1014" r:id="rId59"/>
    <p:sldId id="979" r:id="rId60"/>
    <p:sldId id="980" r:id="rId61"/>
    <p:sldId id="981" r:id="rId62"/>
    <p:sldId id="1025" r:id="rId63"/>
    <p:sldId id="1004" r:id="rId64"/>
    <p:sldId id="983" r:id="rId65"/>
    <p:sldId id="984" r:id="rId66"/>
    <p:sldId id="933" r:id="rId67"/>
    <p:sldId id="1018" r:id="rId68"/>
    <p:sldId id="1019" r:id="rId69"/>
    <p:sldId id="1020" r:id="rId70"/>
    <p:sldId id="1026" r:id="rId71"/>
    <p:sldId id="1027" r:id="rId72"/>
    <p:sldId id="1021" r:id="rId73"/>
    <p:sldId id="1028" r:id="rId74"/>
    <p:sldId id="1029" r:id="rId75"/>
    <p:sldId id="1022" r:id="rId76"/>
    <p:sldId id="1030" r:id="rId77"/>
    <p:sldId id="1031" r:id="rId78"/>
    <p:sldId id="1023" r:id="rId79"/>
    <p:sldId id="1032" r:id="rId80"/>
    <p:sldId id="1033" r:id="rId81"/>
    <p:sldId id="968" r:id="rId82"/>
    <p:sldId id="966" r:id="rId83"/>
    <p:sldId id="948" r:id="rId84"/>
    <p:sldId id="949" r:id="rId85"/>
    <p:sldId id="1017" r:id="rId86"/>
    <p:sldId id="1016" r:id="rId87"/>
    <p:sldId id="1034" r:id="rId88"/>
    <p:sldId id="967" r:id="rId89"/>
  </p:sldIdLst>
  <p:sldSz cx="9144000" cy="5143500" type="screen16x9"/>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660066"/>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82" d="100"/>
          <a:sy n="82" d="100"/>
        </p:scale>
        <p:origin x="-2866" y="-1378"/>
      </p:cViewPr>
      <p:guideLst>
        <p:guide orient="horz" pos="1620"/>
        <p:guide pos="2880"/>
      </p:guideLst>
    </p:cSldViewPr>
  </p:slideViewPr>
  <p:outlineViewPr>
    <p:cViewPr>
      <p:scale>
        <a:sx n="33" d="100"/>
        <a:sy n="33" d="100"/>
      </p:scale>
      <p:origin x="0" y="20534"/>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126" d="100"/>
          <a:sy n="126" d="100"/>
        </p:scale>
        <p:origin x="-490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slide" Target="slides/slide54.xml"/><Relationship Id="rId68" Type="http://schemas.openxmlformats.org/officeDocument/2006/relationships/slide" Target="slides/slide59.xml"/><Relationship Id="rId76" Type="http://schemas.openxmlformats.org/officeDocument/2006/relationships/slide" Target="slides/slide67.xml"/><Relationship Id="rId84" Type="http://schemas.openxmlformats.org/officeDocument/2006/relationships/slide" Target="slides/slide75.xml"/><Relationship Id="rId89" Type="http://schemas.openxmlformats.org/officeDocument/2006/relationships/slide" Target="slides/slide80.xml"/><Relationship Id="rId7" Type="http://schemas.openxmlformats.org/officeDocument/2006/relationships/slideMaster" Target="slideMasters/slideMaster7.xml"/><Relationship Id="rId71" Type="http://schemas.openxmlformats.org/officeDocument/2006/relationships/slide" Target="slides/slide62.xml"/><Relationship Id="rId92"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slide" Target="slides/slide65.xml"/><Relationship Id="rId79" Type="http://schemas.openxmlformats.org/officeDocument/2006/relationships/slide" Target="slides/slide70.xml"/><Relationship Id="rId87" Type="http://schemas.openxmlformats.org/officeDocument/2006/relationships/slide" Target="slides/slide78.xml"/><Relationship Id="rId5" Type="http://schemas.openxmlformats.org/officeDocument/2006/relationships/slideMaster" Target="slideMasters/slideMaster5.xml"/><Relationship Id="rId61" Type="http://schemas.openxmlformats.org/officeDocument/2006/relationships/slide" Target="slides/slide52.xml"/><Relationship Id="rId82" Type="http://schemas.openxmlformats.org/officeDocument/2006/relationships/slide" Target="slides/slide73.xml"/><Relationship Id="rId90" Type="http://schemas.openxmlformats.org/officeDocument/2006/relationships/notesMaster" Target="notesMasters/notesMaster1.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slide" Target="slides/slide68.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slide" Target="slides/slide71.xml"/><Relationship Id="rId85" Type="http://schemas.openxmlformats.org/officeDocument/2006/relationships/slide" Target="slides/slide76.xml"/><Relationship Id="rId93"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slide" Target="slides/slide74.xml"/><Relationship Id="rId88" Type="http://schemas.openxmlformats.org/officeDocument/2006/relationships/slide" Target="slides/slide79.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slide" Target="slides/slide72.xml"/><Relationship Id="rId86" Type="http://schemas.openxmlformats.org/officeDocument/2006/relationships/slide" Target="slides/slide77.xml"/><Relationship Id="rId9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FB6DB54F-1E78-486B-B09C-45686EFCDBDE}" type="datetimeFigureOut">
              <a:rPr lang="en-US"/>
              <a:pPr>
                <a:defRPr/>
              </a:pPr>
              <a:t>12/29/2023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EE667D31-3CEC-4E28-8BA5-D8BAF20EEDAE}" type="slidenum">
              <a:rPr lang="en-US"/>
              <a:pPr>
                <a:defRPr/>
              </a:pPr>
              <a:t>‹#›</a:t>
            </a:fld>
            <a:endParaRPr lang="en-US"/>
          </a:p>
        </p:txBody>
      </p:sp>
    </p:spTree>
    <p:extLst>
      <p:ext uri="{BB962C8B-B14F-4D97-AF65-F5344CB8AC3E}">
        <p14:creationId xmlns:p14="http://schemas.microsoft.com/office/powerpoint/2010/main" val="40401192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E667D31-3CEC-4E28-8BA5-D8BAF20EEDAE}" type="slidenum">
              <a:rPr lang="en-US" smtClean="0">
                <a:solidFill>
                  <a:prstClr val="black"/>
                </a:solidFill>
              </a:rPr>
              <a:pPr>
                <a:defRPr/>
              </a:pPr>
              <a:t>2</a:t>
            </a:fld>
            <a:endParaRPr lang="en-US">
              <a:solidFill>
                <a:prstClr val="black"/>
              </a:solidFill>
            </a:endParaRPr>
          </a:p>
        </p:txBody>
      </p:sp>
    </p:spTree>
    <p:extLst>
      <p:ext uri="{BB962C8B-B14F-4D97-AF65-F5344CB8AC3E}">
        <p14:creationId xmlns:p14="http://schemas.microsoft.com/office/powerpoint/2010/main" val="1399547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E667D31-3CEC-4E28-8BA5-D8BAF20EEDAE}" type="slidenum">
              <a:rPr lang="en-US" smtClean="0"/>
              <a:pPr>
                <a:defRPr/>
              </a:pPr>
              <a:t>7</a:t>
            </a:fld>
            <a:endParaRPr lang="en-US"/>
          </a:p>
        </p:txBody>
      </p:sp>
    </p:spTree>
    <p:extLst>
      <p:ext uri="{BB962C8B-B14F-4D97-AF65-F5344CB8AC3E}">
        <p14:creationId xmlns:p14="http://schemas.microsoft.com/office/powerpoint/2010/main" val="1399547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E667D31-3CEC-4E28-8BA5-D8BAF20EEDAE}" type="slidenum">
              <a:rPr lang="en-US" smtClean="0"/>
              <a:pPr>
                <a:defRPr/>
              </a:pPr>
              <a:t>22</a:t>
            </a:fld>
            <a:endParaRPr lang="en-US"/>
          </a:p>
        </p:txBody>
      </p:sp>
    </p:spTree>
    <p:extLst>
      <p:ext uri="{BB962C8B-B14F-4D97-AF65-F5344CB8AC3E}">
        <p14:creationId xmlns:p14="http://schemas.microsoft.com/office/powerpoint/2010/main" val="2237127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E667D31-3CEC-4E28-8BA5-D8BAF20EEDAE}" type="slidenum">
              <a:rPr lang="en-US" smtClean="0"/>
              <a:pPr>
                <a:defRPr/>
              </a:pPr>
              <a:t>58</a:t>
            </a:fld>
            <a:endParaRPr lang="en-US"/>
          </a:p>
        </p:txBody>
      </p:sp>
    </p:spTree>
    <p:extLst>
      <p:ext uri="{BB962C8B-B14F-4D97-AF65-F5344CB8AC3E}">
        <p14:creationId xmlns:p14="http://schemas.microsoft.com/office/powerpoint/2010/main" val="968726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E667D31-3CEC-4E28-8BA5-D8BAF20EEDAE}" type="slidenum">
              <a:rPr lang="en-US" smtClean="0"/>
              <a:pPr>
                <a:defRPr/>
              </a:pPr>
              <a:t>75</a:t>
            </a:fld>
            <a:endParaRPr lang="en-US"/>
          </a:p>
        </p:txBody>
      </p:sp>
    </p:spTree>
    <p:extLst>
      <p:ext uri="{BB962C8B-B14F-4D97-AF65-F5344CB8AC3E}">
        <p14:creationId xmlns:p14="http://schemas.microsoft.com/office/powerpoint/2010/main" val="3104400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pPr>
                <a:defRPr/>
              </a:pPr>
              <a:t>‹#›</a:t>
            </a:fld>
            <a:endParaRPr lang="en-US"/>
          </a:p>
        </p:txBody>
      </p:sp>
    </p:spTree>
    <p:extLst>
      <p:ext uri="{BB962C8B-B14F-4D97-AF65-F5344CB8AC3E}">
        <p14:creationId xmlns:p14="http://schemas.microsoft.com/office/powerpoint/2010/main" val="573141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pPr>
                <a:defRPr/>
              </a:pPr>
              <a:t>‹#›</a:t>
            </a:fld>
            <a:endParaRPr lang="en-US"/>
          </a:p>
        </p:txBody>
      </p:sp>
    </p:spTree>
    <p:extLst>
      <p:ext uri="{BB962C8B-B14F-4D97-AF65-F5344CB8AC3E}">
        <p14:creationId xmlns:p14="http://schemas.microsoft.com/office/powerpoint/2010/main" val="75355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pPr>
                <a:defRPr/>
              </a:pPr>
              <a:t>‹#›</a:t>
            </a:fld>
            <a:endParaRPr lang="en-US"/>
          </a:p>
        </p:txBody>
      </p:sp>
    </p:spTree>
    <p:extLst>
      <p:ext uri="{BB962C8B-B14F-4D97-AF65-F5344CB8AC3E}">
        <p14:creationId xmlns:p14="http://schemas.microsoft.com/office/powerpoint/2010/main" val="40010035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3484A17-10A2-42DC-AC57-87A655756CB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189387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AA61189-433B-4AED-B35B-201045D2FFF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111573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4900EEE-3CEB-467B-BCD6-E5AC9A360D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93462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ADAE7C3-5CDE-4866-84CC-C2859634FB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869455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CFD67A9-58F8-44BE-A54E-19BDE4D1B1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253541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B5E5B2C-3B63-4481-99C5-7D14094F6F9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948223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2C82CF9-6B2B-424C-94DD-8D1F28F053D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316443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E961204-3D00-4689-AF2E-1F7726B399F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57252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pPr>
                <a:defRPr/>
              </a:pPr>
              <a:t>‹#›</a:t>
            </a:fld>
            <a:endParaRPr lang="en-US"/>
          </a:p>
        </p:txBody>
      </p:sp>
    </p:spTree>
    <p:extLst>
      <p:ext uri="{BB962C8B-B14F-4D97-AF65-F5344CB8AC3E}">
        <p14:creationId xmlns:p14="http://schemas.microsoft.com/office/powerpoint/2010/main" val="40089017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4919224-6F2C-4422-978C-D41D7DBFD7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775530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0F4D65F-84D5-47B5-9410-9CF46DDBF25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610612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D3D7B25-A143-4162-A381-DD19E7CC59A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991440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544818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066304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132753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903017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184626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707556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46139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pPr>
                <a:defRPr/>
              </a:pPr>
              <a:t>‹#›</a:t>
            </a:fld>
            <a:endParaRPr lang="en-US"/>
          </a:p>
        </p:txBody>
      </p:sp>
    </p:spTree>
    <p:extLst>
      <p:ext uri="{BB962C8B-B14F-4D97-AF65-F5344CB8AC3E}">
        <p14:creationId xmlns:p14="http://schemas.microsoft.com/office/powerpoint/2010/main" val="11732898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724415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798302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819334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847268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496468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88107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19366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535912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729050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94324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pPr>
                <a:defRPr/>
              </a:pPr>
              <a:t>‹#›</a:t>
            </a:fld>
            <a:endParaRPr lang="en-US"/>
          </a:p>
        </p:txBody>
      </p:sp>
    </p:spTree>
    <p:extLst>
      <p:ext uri="{BB962C8B-B14F-4D97-AF65-F5344CB8AC3E}">
        <p14:creationId xmlns:p14="http://schemas.microsoft.com/office/powerpoint/2010/main" val="41466947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748117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07451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098429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337535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334863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6501830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878778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466398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122794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18163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pPr>
                <a:defRPr/>
              </a:pPr>
              <a:t>‹#›</a:t>
            </a:fld>
            <a:endParaRPr lang="en-US"/>
          </a:p>
        </p:txBody>
      </p:sp>
    </p:spTree>
    <p:extLst>
      <p:ext uri="{BB962C8B-B14F-4D97-AF65-F5344CB8AC3E}">
        <p14:creationId xmlns:p14="http://schemas.microsoft.com/office/powerpoint/2010/main" val="34037183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2588096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491890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4098234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2795810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2447488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887601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0577724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8669937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1803893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51317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pPr>
                <a:defRPr/>
              </a:pPr>
              <a:t>‹#›</a:t>
            </a:fld>
            <a:endParaRPr lang="en-US"/>
          </a:p>
        </p:txBody>
      </p:sp>
    </p:spTree>
    <p:extLst>
      <p:ext uri="{BB962C8B-B14F-4D97-AF65-F5344CB8AC3E}">
        <p14:creationId xmlns:p14="http://schemas.microsoft.com/office/powerpoint/2010/main" val="12957666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9488903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8861455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0091012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530564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5069598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2582548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1592660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03785188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11674819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8210598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pPr>
                <a:defRPr/>
              </a:pPr>
              <a:t>‹#›</a:t>
            </a:fld>
            <a:endParaRPr lang="en-US"/>
          </a:p>
        </p:txBody>
      </p:sp>
    </p:spTree>
    <p:extLst>
      <p:ext uri="{BB962C8B-B14F-4D97-AF65-F5344CB8AC3E}">
        <p14:creationId xmlns:p14="http://schemas.microsoft.com/office/powerpoint/2010/main" val="136532323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80121827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5938474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8712627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684423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3003708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6919978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8121940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9206156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7540001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0949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pPr>
                <a:defRPr/>
              </a:pPr>
              <a:t>‹#›</a:t>
            </a:fld>
            <a:endParaRPr lang="en-US"/>
          </a:p>
        </p:txBody>
      </p:sp>
    </p:spTree>
    <p:extLst>
      <p:ext uri="{BB962C8B-B14F-4D97-AF65-F5344CB8AC3E}">
        <p14:creationId xmlns:p14="http://schemas.microsoft.com/office/powerpoint/2010/main" val="10446754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6684518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8738324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0282362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5574987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9126385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448523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596012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353263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275804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12/29/2023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627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pPr>
                <a:defRPr/>
              </a:pPr>
              <a:t>‹#›</a:t>
            </a:fld>
            <a:endParaRPr lang="en-US"/>
          </a:p>
        </p:txBody>
      </p:sp>
    </p:spTree>
    <p:extLst>
      <p:ext uri="{BB962C8B-B14F-4D97-AF65-F5344CB8AC3E}">
        <p14:creationId xmlns:p14="http://schemas.microsoft.com/office/powerpoint/2010/main" val="250656821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12/29/2023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351611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12/29/2023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643025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031735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708954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647945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4544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69.xml"/><Relationship Id="rId7" Type="http://schemas.openxmlformats.org/officeDocument/2006/relationships/slideLayout" Target="../slideLayouts/slideLayout73.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5" Type="http://schemas.openxmlformats.org/officeDocument/2006/relationships/slideLayout" Target="../slideLayouts/slideLayout71.xml"/><Relationship Id="rId4" Type="http://schemas.openxmlformats.org/officeDocument/2006/relationships/slideLayout" Target="../slideLayouts/slideLayout70.xml"/><Relationship Id="rId9" Type="http://schemas.openxmlformats.org/officeDocument/2006/relationships/image" Target="../media/image1.jp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2.jp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33DF8882-DA4C-44B5-B6ED-5D373D4524F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22854431"/>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81946475"/>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53332916"/>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65898345"/>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8316085"/>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a:defRPr/>
            </a:pPr>
            <a:fld id="{0363BCF7-B196-4513-AC8D-3A0C7964A06D}" type="slidenum">
              <a:rPr lang="en-US">
                <a:cs typeface="Arial" panose="020B0604020202020204" pitchFamily="34" charset="0"/>
              </a:rPr>
              <a:pPr>
                <a:defRPr/>
              </a:pPr>
              <a:t>‹#›</a:t>
            </a:fld>
            <a:endParaRPr lang="en-US">
              <a:cs typeface="Arial" panose="020B0604020202020204" pitchFamily="34" charset="0"/>
            </a:endParaRPr>
          </a:p>
        </p:txBody>
      </p:sp>
    </p:spTree>
    <p:extLst>
      <p:ext uri="{BB962C8B-B14F-4D97-AF65-F5344CB8AC3E}">
        <p14:creationId xmlns:p14="http://schemas.microsoft.com/office/powerpoint/2010/main" val="2954749974"/>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02850627"/>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2AE39482-4EB0-4B14-B26D-943EB7BAF646}" type="datetimeFigureOut">
              <a:rPr lang="en-US" smtClean="0">
                <a:solidFill>
                  <a:prstClr val="black">
                    <a:tint val="75000"/>
                  </a:prstClr>
                </a:solidFill>
                <a:latin typeface="UTM American Sans"/>
              </a:rPr>
              <a:pPr fontAlgn="auto">
                <a:spcBef>
                  <a:spcPts val="0"/>
                </a:spcBef>
                <a:spcAft>
                  <a:spcPts val="0"/>
                </a:spcAft>
              </a:pPr>
              <a:t>12/29/2023</a:t>
            </a:fld>
            <a:endParaRPr lang="en-US">
              <a:solidFill>
                <a:prstClr val="black">
                  <a:tint val="75000"/>
                </a:prstClr>
              </a:solidFill>
              <a:latin typeface="UTM American Sans"/>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UTM American Sans"/>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B58B6E9-FDE9-4331-BD41-48738A3DE83E}" type="slidenum">
              <a:rPr lang="en-US" smtClean="0">
                <a:solidFill>
                  <a:prstClr val="black">
                    <a:tint val="75000"/>
                  </a:prstClr>
                </a:solidFill>
                <a:latin typeface="UTM American Sans"/>
              </a:rPr>
              <a:pPr fontAlgn="auto">
                <a:spcBef>
                  <a:spcPts val="0"/>
                </a:spcBef>
                <a:spcAft>
                  <a:spcPts val="0"/>
                </a:spcAft>
              </a:pPr>
              <a:t>‹#›</a:t>
            </a:fld>
            <a:endParaRPr lang="en-US">
              <a:solidFill>
                <a:prstClr val="black">
                  <a:tint val="75000"/>
                </a:prstClr>
              </a:solidFill>
              <a:latin typeface="UTM American Sans"/>
            </a:endParaRPr>
          </a:p>
        </p:txBody>
      </p:sp>
    </p:spTree>
    <p:extLst>
      <p:ext uri="{BB962C8B-B14F-4D97-AF65-F5344CB8AC3E}">
        <p14:creationId xmlns:p14="http://schemas.microsoft.com/office/powerpoint/2010/main" val="794388479"/>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7.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7.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7.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g"/><Relationship Id="rId1" Type="http://schemas.openxmlformats.org/officeDocument/2006/relationships/slideLayout" Target="../slideLayouts/slideLayout85.xml"/><Relationship Id="rId4" Type="http://schemas.openxmlformats.org/officeDocument/2006/relationships/image" Target="../media/image9.png"/></Relationships>
</file>

<file path=ppt/slides/_rels/slide3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5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4.xml"/></Relationships>
</file>

<file path=ppt/slides/_rels/slide5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5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2397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a:solidFill>
                  <a:srgbClr val="C00000"/>
                </a:solidFill>
                <a:effectLst/>
              </a:rPr>
              <a:t>Tk2</a:t>
            </a:r>
            <a:r>
              <a:rPr lang="en-US" sz="5400" b="0" u="sng" dirty="0">
                <a:solidFill>
                  <a:srgbClr val="C00000"/>
                </a:solidFill>
                <a:effectLst/>
              </a:rPr>
              <a:t>:</a:t>
            </a:r>
            <a:r>
              <a:rPr lang="en-US" sz="5400" b="0" dirty="0">
                <a:solidFill>
                  <a:srgbClr val="7030A0"/>
                </a:solidFill>
                <a:effectLst/>
              </a:rPr>
              <a:t> </a:t>
            </a:r>
            <a:r>
              <a:rPr lang="vi-VN" sz="5400" dirty="0">
                <a:solidFill>
                  <a:schemeClr val="accent5">
                    <a:lumMod val="25000"/>
                  </a:schemeClr>
                </a:solidFill>
              </a:rPr>
              <a:t>Bao la ân tình đời sống Thánh Gia, dẫu trong âm thầm mà nên mẫu gương mọi nhà. Nhọc nhằn lao tác cùng xẻ chia đời nhân thế với tin yêu phó thác.</a:t>
            </a:r>
            <a:endParaRPr lang="en-US" sz="5400" dirty="0">
              <a:solidFill>
                <a:schemeClr val="accent5">
                  <a:lumMod val="25000"/>
                </a:schemeClr>
              </a:solidFill>
            </a:endParaRPr>
          </a:p>
        </p:txBody>
      </p:sp>
    </p:spTree>
    <p:extLst>
      <p:ext uri="{BB962C8B-B14F-4D97-AF65-F5344CB8AC3E}">
        <p14:creationId xmlns:p14="http://schemas.microsoft.com/office/powerpoint/2010/main" val="1772748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600" b="0" u="sng" dirty="0" err="1">
                <a:solidFill>
                  <a:srgbClr val="C00000"/>
                </a:solidFill>
                <a:effectLst/>
              </a:rPr>
              <a:t>Đk</a:t>
            </a:r>
            <a:r>
              <a:rPr lang="en-US" sz="5600" b="0" u="sng" dirty="0">
                <a:solidFill>
                  <a:srgbClr val="C00000"/>
                </a:solidFill>
                <a:effectLst/>
              </a:rPr>
              <a:t>:</a:t>
            </a:r>
            <a:r>
              <a:rPr lang="en-US" sz="5600" dirty="0">
                <a:solidFill>
                  <a:srgbClr val="7030A0"/>
                </a:solidFill>
                <a:effectLst/>
              </a:rPr>
              <a:t> </a:t>
            </a:r>
            <a:r>
              <a:rPr lang="vi-VN" sz="5600" dirty="0">
                <a:solidFill>
                  <a:schemeClr val="accent5">
                    <a:lumMod val="25000"/>
                  </a:schemeClr>
                </a:solidFill>
              </a:rPr>
              <a:t>Dâng lên Chúa lời tạ ơn, đã ban cho nhân loại chính Con yêu của Ngài. Mẹ Ma-ri-a và Thánh Giu-se nên Thánh Gia suối nguồn ơn cứu độ.</a:t>
            </a:r>
            <a:endParaRPr lang="vi-VN" sz="5600" b="0" dirty="0">
              <a:solidFill>
                <a:schemeClr val="accent5">
                  <a:lumMod val="25000"/>
                </a:schemeClr>
              </a:solidFill>
              <a:effectLst/>
            </a:endParaRPr>
          </a:p>
        </p:txBody>
      </p:sp>
    </p:spTree>
    <p:extLst>
      <p:ext uri="{BB962C8B-B14F-4D97-AF65-F5344CB8AC3E}">
        <p14:creationId xmlns:p14="http://schemas.microsoft.com/office/powerpoint/2010/main" val="2334928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605095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dirty="0">
                <a:solidFill>
                  <a:srgbClr val="003399"/>
                </a:solidFill>
                <a:effectLst/>
                <a:latin typeface="+mj-lt"/>
              </a:rPr>
              <a:t/>
            </a:r>
            <a:br>
              <a:rPr lang="en-US" dirty="0">
                <a:solidFill>
                  <a:srgbClr val="003399"/>
                </a:solidFill>
                <a:effectLst/>
                <a:latin typeface="+mj-lt"/>
              </a:rPr>
            </a:br>
            <a:endParaRPr lang="en-US"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0000"/>
              </a:solidFill>
              <a:effectLst/>
              <a:latin typeface="+mj-lt"/>
              <a:cs typeface="Times New Roman" panose="02020603050405020304" pitchFamily="18" charset="0"/>
            </a:endParaRPr>
          </a:p>
          <a:p>
            <a:pPr eaLnBrk="1" hangingPunct="1">
              <a:lnSpc>
                <a:spcPct val="150000"/>
              </a:lnSpc>
            </a:pPr>
            <a:r>
              <a:rPr lang="en-US" sz="7200" b="1" i="1" dirty="0">
                <a:solidFill>
                  <a:schemeClr val="accent4">
                    <a:lumMod val="85000"/>
                    <a:lumOff val="15000"/>
                  </a:schemeClr>
                </a:solidFill>
                <a:effectLst/>
                <a:latin typeface="+mj-lt"/>
                <a:cs typeface="Times New Roman" panose="02020603050405020304" pitchFamily="18" charset="0"/>
              </a:rPr>
              <a:t>KINH VINH </a:t>
            </a:r>
            <a:r>
              <a:rPr lang="en-US" sz="7200" b="1" i="1" dirty="0" smtClean="0">
                <a:solidFill>
                  <a:schemeClr val="accent4">
                    <a:lumMod val="85000"/>
                    <a:lumOff val="15000"/>
                  </a:schemeClr>
                </a:solidFill>
                <a:effectLst/>
                <a:latin typeface="+mj-lt"/>
                <a:cs typeface="Times New Roman" panose="02020603050405020304" pitchFamily="18" charset="0"/>
              </a:rPr>
              <a:t>DANH</a:t>
            </a:r>
          </a:p>
          <a:p>
            <a:pPr eaLnBrk="1" hangingPunct="1">
              <a:lnSpc>
                <a:spcPct val="150000"/>
              </a:lnSpc>
            </a:pPr>
            <a:r>
              <a:rPr lang="en-US" sz="7200" b="1" i="1" dirty="0" err="1" smtClean="0">
                <a:solidFill>
                  <a:schemeClr val="accent4">
                    <a:lumMod val="85000"/>
                    <a:lumOff val="15000"/>
                  </a:schemeClr>
                </a:solidFill>
                <a:effectLst/>
                <a:latin typeface="+mj-lt"/>
                <a:cs typeface="Times New Roman" panose="02020603050405020304" pitchFamily="18" charset="0"/>
              </a:rPr>
              <a:t>Ca</a:t>
            </a:r>
            <a:r>
              <a:rPr lang="en-US" sz="7200" b="1" i="1" dirty="0" smtClean="0">
                <a:solidFill>
                  <a:schemeClr val="accent4">
                    <a:lumMod val="85000"/>
                    <a:lumOff val="15000"/>
                  </a:schemeClr>
                </a:solidFill>
                <a:effectLst/>
                <a:latin typeface="+mj-lt"/>
                <a:cs typeface="Times New Roman" panose="02020603050405020304" pitchFamily="18" charset="0"/>
              </a:rPr>
              <a:t> </a:t>
            </a:r>
            <a:r>
              <a:rPr lang="en-US" sz="7200" b="1" i="1" dirty="0" err="1" smtClean="0">
                <a:solidFill>
                  <a:schemeClr val="accent4">
                    <a:lumMod val="85000"/>
                    <a:lumOff val="15000"/>
                  </a:schemeClr>
                </a:solidFill>
                <a:effectLst/>
                <a:latin typeface="+mj-lt"/>
                <a:cs typeface="Times New Roman" panose="02020603050405020304" pitchFamily="18" charset="0"/>
              </a:rPr>
              <a:t>Lên</a:t>
            </a:r>
            <a:r>
              <a:rPr lang="en-US" sz="7200" b="1" i="1" dirty="0" smtClean="0">
                <a:solidFill>
                  <a:schemeClr val="accent4">
                    <a:lumMod val="85000"/>
                    <a:lumOff val="15000"/>
                  </a:schemeClr>
                </a:solidFill>
                <a:effectLst/>
                <a:latin typeface="+mj-lt"/>
                <a:cs typeface="Times New Roman" panose="02020603050405020304" pitchFamily="18" charset="0"/>
              </a:rPr>
              <a:t> </a:t>
            </a:r>
            <a:r>
              <a:rPr lang="en-US" sz="7200" b="1" i="1" dirty="0" err="1" smtClean="0">
                <a:solidFill>
                  <a:schemeClr val="accent4">
                    <a:lumMod val="85000"/>
                    <a:lumOff val="15000"/>
                  </a:schemeClr>
                </a:solidFill>
                <a:effectLst/>
                <a:latin typeface="+mj-lt"/>
                <a:cs typeface="Times New Roman" panose="02020603050405020304" pitchFamily="18" charset="0"/>
              </a:rPr>
              <a:t>Đi</a:t>
            </a:r>
            <a:r>
              <a:rPr lang="en-US" sz="7200" b="1" i="1" dirty="0" smtClean="0">
                <a:solidFill>
                  <a:schemeClr val="accent4">
                    <a:lumMod val="85000"/>
                    <a:lumOff val="15000"/>
                  </a:schemeClr>
                </a:solidFill>
                <a:effectLst/>
                <a:latin typeface="+mj-lt"/>
                <a:cs typeface="Times New Roman" panose="02020603050405020304" pitchFamily="18" charset="0"/>
              </a:rPr>
              <a:t> 2</a:t>
            </a:r>
            <a:endParaRPr lang="vi-VN" sz="7200" b="1" i="1" dirty="0">
              <a:solidFill>
                <a:schemeClr val="accent4">
                  <a:lumMod val="85000"/>
                  <a:lumOff val="15000"/>
                </a:schemeClr>
              </a:solidFill>
              <a:effectLst/>
              <a:latin typeface="+mj-lt"/>
              <a:cs typeface="Times New Roman" panose="02020603050405020304" pitchFamily="18" charset="0"/>
            </a:endParaRPr>
          </a:p>
        </p:txBody>
      </p:sp>
    </p:spTree>
    <p:extLst>
      <p:ext uri="{BB962C8B-B14F-4D97-AF65-F5344CB8AC3E}">
        <p14:creationId xmlns:p14="http://schemas.microsoft.com/office/powerpoint/2010/main" val="25615065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dirty="0">
                <a:solidFill>
                  <a:srgbClr val="002060"/>
                </a:solidFill>
                <a:effectLst/>
                <a:latin typeface="+mj-lt"/>
              </a:rPr>
              <a:t/>
            </a:r>
            <a:br>
              <a:rPr lang="en-US" dirty="0">
                <a:solidFill>
                  <a:srgbClr val="002060"/>
                </a:solidFill>
                <a:effectLst/>
                <a:latin typeface="+mj-lt"/>
              </a:rPr>
            </a:br>
            <a:endParaRPr lang="en-US" dirty="0">
              <a:solidFill>
                <a:srgbClr val="00206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600" b="1" i="1" u="sng" dirty="0">
                <a:solidFill>
                  <a:srgbClr val="C00000"/>
                </a:solidFill>
                <a:effectLst/>
                <a:latin typeface="+mj-lt"/>
                <a:cs typeface="Times New Roman" panose="02020603050405020304" pitchFamily="18" charset="0"/>
              </a:rPr>
              <a:t>Chủ tế: </a:t>
            </a:r>
            <a:r>
              <a:rPr lang="vi-VN" sz="5600" b="1" i="1" dirty="0">
                <a:solidFill>
                  <a:srgbClr val="C00000"/>
                </a:solidFill>
                <a:effectLst/>
                <a:latin typeface="+mj-lt"/>
                <a:cs typeface="Times New Roman" panose="02020603050405020304" pitchFamily="18" charset="0"/>
              </a:rPr>
              <a:t>Vinh danh Thiên Chúa trên các tầng trời. </a:t>
            </a:r>
            <a:r>
              <a:rPr lang="vi-VN" sz="5600" b="1" dirty="0" smtClean="0">
                <a:solidFill>
                  <a:schemeClr val="accent5">
                    <a:lumMod val="25000"/>
                  </a:schemeClr>
                </a:solidFill>
                <a:effectLst/>
                <a:latin typeface="+mj-lt"/>
                <a:cs typeface="Times New Roman" panose="02020603050405020304" pitchFamily="18" charset="0"/>
              </a:rPr>
              <a:t>Và </a:t>
            </a:r>
            <a:r>
              <a:rPr lang="vi-VN" sz="5600" b="1" dirty="0">
                <a:solidFill>
                  <a:schemeClr val="accent5">
                    <a:lumMod val="25000"/>
                  </a:schemeClr>
                </a:solidFill>
                <a:effectLst/>
                <a:latin typeface="+mj-lt"/>
                <a:cs typeface="Times New Roman" panose="02020603050405020304" pitchFamily="18" charset="0"/>
              </a:rPr>
              <a:t>bình an dưới thế, bình an dưới thế cho người thiện tâm. </a:t>
            </a:r>
          </a:p>
        </p:txBody>
      </p:sp>
    </p:spTree>
    <p:extLst>
      <p:ext uri="{BB962C8B-B14F-4D97-AF65-F5344CB8AC3E}">
        <p14:creationId xmlns:p14="http://schemas.microsoft.com/office/powerpoint/2010/main" val="17744656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dirty="0">
                <a:solidFill>
                  <a:srgbClr val="002060"/>
                </a:solidFill>
                <a:effectLst/>
                <a:latin typeface="+mj-lt"/>
              </a:rPr>
              <a:t/>
            </a:r>
            <a:br>
              <a:rPr lang="en-US" dirty="0">
                <a:solidFill>
                  <a:srgbClr val="002060"/>
                </a:solidFill>
                <a:effectLst/>
                <a:latin typeface="+mj-lt"/>
              </a:rPr>
            </a:br>
            <a:endParaRPr lang="en-US" dirty="0">
              <a:solidFill>
                <a:srgbClr val="002060"/>
              </a:solidFill>
              <a:effectLst/>
              <a:latin typeface="+mj-lt"/>
            </a:endParaRPr>
          </a:p>
        </p:txBody>
      </p:sp>
      <p:sp>
        <p:nvSpPr>
          <p:cNvPr id="80899" name="Rectangle 3"/>
          <p:cNvSpPr>
            <a:spLocks noGrp="1" noChangeArrowheads="1"/>
          </p:cNvSpPr>
          <p:nvPr>
            <p:ph type="subTitle" idx="1"/>
          </p:nvPr>
        </p:nvSpPr>
        <p:spPr>
          <a:xfrm>
            <a:off x="0" y="-95250"/>
            <a:ext cx="9144000" cy="5143500"/>
          </a:xfrm>
        </p:spPr>
        <p:txBody>
          <a:bodyPr/>
          <a:lstStyle/>
          <a:p>
            <a:pPr algn="just" eaLnBrk="1" hangingPunct="1"/>
            <a:r>
              <a:rPr lang="en-US" sz="5600" b="1" dirty="0" err="1">
                <a:solidFill>
                  <a:schemeClr val="accent5">
                    <a:lumMod val="25000"/>
                  </a:schemeClr>
                </a:solidFill>
                <a:effectLst/>
                <a:latin typeface="+mj-lt"/>
                <a:cs typeface="Times New Roman" panose="02020603050405020304" pitchFamily="18" charset="0"/>
              </a:rPr>
              <a:t>Chúng</a:t>
            </a:r>
            <a:r>
              <a:rPr lang="en-US" sz="5600" b="1" dirty="0">
                <a:solidFill>
                  <a:schemeClr val="accent5">
                    <a:lumMod val="25000"/>
                  </a:schemeClr>
                </a:solidFill>
                <a:effectLst/>
                <a:latin typeface="+mj-lt"/>
                <a:cs typeface="Times New Roman" panose="02020603050405020304" pitchFamily="18" charset="0"/>
              </a:rPr>
              <a:t> con </a:t>
            </a:r>
            <a:r>
              <a:rPr lang="en-US" sz="5600" b="1" dirty="0" err="1">
                <a:solidFill>
                  <a:schemeClr val="accent5">
                    <a:lumMod val="25000"/>
                  </a:schemeClr>
                </a:solidFill>
                <a:effectLst/>
                <a:latin typeface="+mj-lt"/>
                <a:cs typeface="Times New Roman" panose="02020603050405020304" pitchFamily="18" charset="0"/>
              </a:rPr>
              <a:t>ca</a:t>
            </a:r>
            <a:r>
              <a:rPr lang="en-US" sz="5600" b="1" dirty="0">
                <a:solidFill>
                  <a:schemeClr val="accent5">
                    <a:lumMod val="25000"/>
                  </a:schemeClr>
                </a:solidFill>
                <a:effectLst/>
                <a:latin typeface="+mj-lt"/>
                <a:cs typeface="Times New Roman" panose="02020603050405020304" pitchFamily="18" charset="0"/>
              </a:rPr>
              <a:t> </a:t>
            </a:r>
            <a:r>
              <a:rPr lang="en-US" sz="5600" b="1" dirty="0" err="1">
                <a:solidFill>
                  <a:schemeClr val="accent5">
                    <a:lumMod val="25000"/>
                  </a:schemeClr>
                </a:solidFill>
                <a:effectLst/>
                <a:latin typeface="+mj-lt"/>
                <a:cs typeface="Times New Roman" panose="02020603050405020304" pitchFamily="18" charset="0"/>
              </a:rPr>
              <a:t>ngợi</a:t>
            </a:r>
            <a:r>
              <a:rPr lang="en-US" sz="5600" b="1" dirty="0">
                <a:solidFill>
                  <a:schemeClr val="accent5">
                    <a:lumMod val="25000"/>
                  </a:schemeClr>
                </a:solidFill>
                <a:effectLst/>
                <a:latin typeface="+mj-lt"/>
                <a:cs typeface="Times New Roman" panose="02020603050405020304" pitchFamily="18" charset="0"/>
              </a:rPr>
              <a:t> </a:t>
            </a:r>
            <a:r>
              <a:rPr lang="en-US" sz="5600" b="1" dirty="0" err="1">
                <a:solidFill>
                  <a:schemeClr val="accent5">
                    <a:lumMod val="25000"/>
                  </a:schemeClr>
                </a:solidFill>
                <a:effectLst/>
                <a:latin typeface="+mj-lt"/>
                <a:cs typeface="Times New Roman" panose="02020603050405020304" pitchFamily="18" charset="0"/>
              </a:rPr>
              <a:t>Chúa</a:t>
            </a:r>
            <a:r>
              <a:rPr lang="en-US" sz="5600" b="1" dirty="0">
                <a:solidFill>
                  <a:schemeClr val="accent5">
                    <a:lumMod val="25000"/>
                  </a:schemeClr>
                </a:solidFill>
                <a:effectLst/>
                <a:latin typeface="+mj-lt"/>
                <a:cs typeface="Times New Roman" panose="02020603050405020304" pitchFamily="18" charset="0"/>
              </a:rPr>
              <a:t>. </a:t>
            </a:r>
            <a:r>
              <a:rPr lang="en-US" sz="5600" b="1" dirty="0" err="1">
                <a:solidFill>
                  <a:schemeClr val="accent5">
                    <a:lumMod val="25000"/>
                  </a:schemeClr>
                </a:solidFill>
                <a:effectLst/>
                <a:latin typeface="+mj-lt"/>
                <a:cs typeface="Times New Roman" panose="02020603050405020304" pitchFamily="18" charset="0"/>
              </a:rPr>
              <a:t>Chúng</a:t>
            </a:r>
            <a:r>
              <a:rPr lang="en-US" sz="5600" b="1" dirty="0">
                <a:solidFill>
                  <a:schemeClr val="accent5">
                    <a:lumMod val="25000"/>
                  </a:schemeClr>
                </a:solidFill>
                <a:effectLst/>
                <a:latin typeface="+mj-lt"/>
                <a:cs typeface="Times New Roman" panose="02020603050405020304" pitchFamily="18" charset="0"/>
              </a:rPr>
              <a:t> con </a:t>
            </a:r>
            <a:r>
              <a:rPr lang="en-US" sz="5600" b="1" dirty="0" err="1">
                <a:solidFill>
                  <a:schemeClr val="accent5">
                    <a:lumMod val="25000"/>
                  </a:schemeClr>
                </a:solidFill>
                <a:effectLst/>
                <a:latin typeface="+mj-lt"/>
                <a:cs typeface="Times New Roman" panose="02020603050405020304" pitchFamily="18" charset="0"/>
              </a:rPr>
              <a:t>chúc</a:t>
            </a:r>
            <a:r>
              <a:rPr lang="en-US" sz="5600" b="1" dirty="0">
                <a:solidFill>
                  <a:schemeClr val="accent5">
                    <a:lumMod val="25000"/>
                  </a:schemeClr>
                </a:solidFill>
                <a:effectLst/>
                <a:latin typeface="+mj-lt"/>
                <a:cs typeface="Times New Roman" panose="02020603050405020304" pitchFamily="18" charset="0"/>
              </a:rPr>
              <a:t> </a:t>
            </a:r>
            <a:r>
              <a:rPr lang="en-US" sz="5600" b="1" dirty="0" err="1">
                <a:solidFill>
                  <a:schemeClr val="accent5">
                    <a:lumMod val="25000"/>
                  </a:schemeClr>
                </a:solidFill>
                <a:effectLst/>
                <a:latin typeface="+mj-lt"/>
                <a:cs typeface="Times New Roman" panose="02020603050405020304" pitchFamily="18" charset="0"/>
              </a:rPr>
              <a:t>tụng</a:t>
            </a:r>
            <a:r>
              <a:rPr lang="en-US" sz="5600" b="1" dirty="0">
                <a:solidFill>
                  <a:schemeClr val="accent5">
                    <a:lumMod val="25000"/>
                  </a:schemeClr>
                </a:solidFill>
                <a:effectLst/>
                <a:latin typeface="+mj-lt"/>
                <a:cs typeface="Times New Roman" panose="02020603050405020304" pitchFamily="18" charset="0"/>
              </a:rPr>
              <a:t> </a:t>
            </a:r>
            <a:r>
              <a:rPr lang="en-US" sz="5600" b="1" dirty="0" err="1">
                <a:solidFill>
                  <a:schemeClr val="accent5">
                    <a:lumMod val="25000"/>
                  </a:schemeClr>
                </a:solidFill>
                <a:effectLst/>
                <a:latin typeface="+mj-lt"/>
                <a:cs typeface="Times New Roman" panose="02020603050405020304" pitchFamily="18" charset="0"/>
              </a:rPr>
              <a:t>Chúa</a:t>
            </a:r>
            <a:r>
              <a:rPr lang="en-US" sz="5600" b="1" dirty="0">
                <a:solidFill>
                  <a:schemeClr val="accent5">
                    <a:lumMod val="25000"/>
                  </a:schemeClr>
                </a:solidFill>
                <a:effectLst/>
                <a:latin typeface="+mj-lt"/>
                <a:cs typeface="Times New Roman" panose="02020603050405020304" pitchFamily="18" charset="0"/>
              </a:rPr>
              <a:t>. </a:t>
            </a:r>
            <a:r>
              <a:rPr lang="en-US" sz="5600" b="1" dirty="0" err="1">
                <a:solidFill>
                  <a:schemeClr val="accent5">
                    <a:lumMod val="25000"/>
                  </a:schemeClr>
                </a:solidFill>
                <a:effectLst/>
                <a:latin typeface="+mj-lt"/>
                <a:cs typeface="Times New Roman" panose="02020603050405020304" pitchFamily="18" charset="0"/>
              </a:rPr>
              <a:t>Chúng</a:t>
            </a:r>
            <a:r>
              <a:rPr lang="en-US" sz="5600" b="1" dirty="0">
                <a:solidFill>
                  <a:schemeClr val="accent5">
                    <a:lumMod val="25000"/>
                  </a:schemeClr>
                </a:solidFill>
                <a:effectLst/>
                <a:latin typeface="+mj-lt"/>
                <a:cs typeface="Times New Roman" panose="02020603050405020304" pitchFamily="18" charset="0"/>
              </a:rPr>
              <a:t> con </a:t>
            </a:r>
            <a:r>
              <a:rPr lang="en-US" sz="5600" b="1" dirty="0" err="1">
                <a:solidFill>
                  <a:schemeClr val="accent5">
                    <a:lumMod val="25000"/>
                  </a:schemeClr>
                </a:solidFill>
                <a:effectLst/>
                <a:latin typeface="+mj-lt"/>
                <a:cs typeface="Times New Roman" panose="02020603050405020304" pitchFamily="18" charset="0"/>
              </a:rPr>
              <a:t>thờ</a:t>
            </a:r>
            <a:r>
              <a:rPr lang="en-US" sz="5600" b="1" dirty="0">
                <a:solidFill>
                  <a:schemeClr val="accent5">
                    <a:lumMod val="25000"/>
                  </a:schemeClr>
                </a:solidFill>
                <a:effectLst/>
                <a:latin typeface="+mj-lt"/>
                <a:cs typeface="Times New Roman" panose="02020603050405020304" pitchFamily="18" charset="0"/>
              </a:rPr>
              <a:t> </a:t>
            </a:r>
            <a:r>
              <a:rPr lang="en-US" sz="5600" b="1" dirty="0" err="1">
                <a:solidFill>
                  <a:schemeClr val="accent5">
                    <a:lumMod val="25000"/>
                  </a:schemeClr>
                </a:solidFill>
                <a:effectLst/>
                <a:latin typeface="+mj-lt"/>
                <a:cs typeface="Times New Roman" panose="02020603050405020304" pitchFamily="18" charset="0"/>
              </a:rPr>
              <a:t>lạy</a:t>
            </a:r>
            <a:r>
              <a:rPr lang="en-US" sz="5600" b="1" dirty="0">
                <a:solidFill>
                  <a:schemeClr val="accent5">
                    <a:lumMod val="25000"/>
                  </a:schemeClr>
                </a:solidFill>
                <a:effectLst/>
                <a:latin typeface="+mj-lt"/>
                <a:cs typeface="Times New Roman" panose="02020603050405020304" pitchFamily="18" charset="0"/>
              </a:rPr>
              <a:t> </a:t>
            </a:r>
            <a:r>
              <a:rPr lang="en-US" sz="5600" b="1" dirty="0" err="1">
                <a:solidFill>
                  <a:schemeClr val="accent5">
                    <a:lumMod val="25000"/>
                  </a:schemeClr>
                </a:solidFill>
                <a:effectLst/>
                <a:latin typeface="+mj-lt"/>
                <a:cs typeface="Times New Roman" panose="02020603050405020304" pitchFamily="18" charset="0"/>
              </a:rPr>
              <a:t>Chúa</a:t>
            </a:r>
            <a:r>
              <a:rPr lang="en-US" sz="5600" b="1" dirty="0">
                <a:solidFill>
                  <a:schemeClr val="accent5">
                    <a:lumMod val="25000"/>
                  </a:schemeClr>
                </a:solidFill>
                <a:effectLst/>
                <a:latin typeface="+mj-lt"/>
                <a:cs typeface="Times New Roman" panose="02020603050405020304" pitchFamily="18" charset="0"/>
              </a:rPr>
              <a:t>. </a:t>
            </a:r>
            <a:r>
              <a:rPr lang="en-US" sz="5600" b="1" dirty="0" err="1">
                <a:solidFill>
                  <a:schemeClr val="accent5">
                    <a:lumMod val="25000"/>
                  </a:schemeClr>
                </a:solidFill>
                <a:effectLst/>
                <a:latin typeface="+mj-lt"/>
                <a:cs typeface="Times New Roman" panose="02020603050405020304" pitchFamily="18" charset="0"/>
              </a:rPr>
              <a:t>Chúng</a:t>
            </a:r>
            <a:r>
              <a:rPr lang="en-US" sz="5600" b="1" dirty="0">
                <a:solidFill>
                  <a:schemeClr val="accent5">
                    <a:lumMod val="25000"/>
                  </a:schemeClr>
                </a:solidFill>
                <a:effectLst/>
                <a:latin typeface="+mj-lt"/>
                <a:cs typeface="Times New Roman" panose="02020603050405020304" pitchFamily="18" charset="0"/>
              </a:rPr>
              <a:t> con </a:t>
            </a:r>
            <a:r>
              <a:rPr lang="en-US" sz="5600" b="1" dirty="0" err="1">
                <a:solidFill>
                  <a:schemeClr val="accent5">
                    <a:lumMod val="25000"/>
                  </a:schemeClr>
                </a:solidFill>
                <a:effectLst/>
                <a:latin typeface="+mj-lt"/>
                <a:cs typeface="Times New Roman" panose="02020603050405020304" pitchFamily="18" charset="0"/>
              </a:rPr>
              <a:t>tôn</a:t>
            </a:r>
            <a:r>
              <a:rPr lang="en-US" sz="5600" b="1" dirty="0">
                <a:solidFill>
                  <a:schemeClr val="accent5">
                    <a:lumMod val="25000"/>
                  </a:schemeClr>
                </a:solidFill>
                <a:effectLst/>
                <a:latin typeface="+mj-lt"/>
                <a:cs typeface="Times New Roman" panose="02020603050405020304" pitchFamily="18" charset="0"/>
              </a:rPr>
              <a:t> </a:t>
            </a:r>
            <a:r>
              <a:rPr lang="en-US" sz="5600" b="1" dirty="0" err="1">
                <a:solidFill>
                  <a:schemeClr val="accent5">
                    <a:lumMod val="25000"/>
                  </a:schemeClr>
                </a:solidFill>
                <a:effectLst/>
                <a:latin typeface="+mj-lt"/>
                <a:cs typeface="Times New Roman" panose="02020603050405020304" pitchFamily="18" charset="0"/>
              </a:rPr>
              <a:t>vinh</a:t>
            </a:r>
            <a:r>
              <a:rPr lang="en-US" sz="5600" b="1" dirty="0">
                <a:solidFill>
                  <a:schemeClr val="accent5">
                    <a:lumMod val="25000"/>
                  </a:schemeClr>
                </a:solidFill>
                <a:effectLst/>
                <a:latin typeface="+mj-lt"/>
                <a:cs typeface="Times New Roman" panose="02020603050405020304" pitchFamily="18" charset="0"/>
              </a:rPr>
              <a:t> </a:t>
            </a:r>
            <a:r>
              <a:rPr lang="en-US" sz="5600" b="1" dirty="0" err="1">
                <a:solidFill>
                  <a:schemeClr val="accent5">
                    <a:lumMod val="25000"/>
                  </a:schemeClr>
                </a:solidFill>
                <a:effectLst/>
                <a:latin typeface="+mj-lt"/>
                <a:cs typeface="Times New Roman" panose="02020603050405020304" pitchFamily="18" charset="0"/>
              </a:rPr>
              <a:t>Chúa</a:t>
            </a:r>
            <a:r>
              <a:rPr lang="en-US" sz="5600" b="1" dirty="0">
                <a:solidFill>
                  <a:schemeClr val="accent5">
                    <a:lumMod val="25000"/>
                  </a:schemeClr>
                </a:solidFill>
                <a:effectLst/>
                <a:latin typeface="+mj-lt"/>
                <a:cs typeface="Times New Roman" panose="02020603050405020304" pitchFamily="18" charset="0"/>
              </a:rPr>
              <a:t>. </a:t>
            </a:r>
            <a:r>
              <a:rPr lang="en-US" sz="5600" b="1" dirty="0" err="1">
                <a:solidFill>
                  <a:schemeClr val="accent5">
                    <a:lumMod val="25000"/>
                  </a:schemeClr>
                </a:solidFill>
                <a:effectLst/>
                <a:latin typeface="+mj-lt"/>
                <a:cs typeface="Times New Roman" panose="02020603050405020304" pitchFamily="18" charset="0"/>
              </a:rPr>
              <a:t>Chúng</a:t>
            </a:r>
            <a:r>
              <a:rPr lang="en-US" sz="5600" b="1" dirty="0">
                <a:solidFill>
                  <a:schemeClr val="accent5">
                    <a:lumMod val="25000"/>
                  </a:schemeClr>
                </a:solidFill>
                <a:effectLst/>
                <a:latin typeface="+mj-lt"/>
                <a:cs typeface="Times New Roman" panose="02020603050405020304" pitchFamily="18" charset="0"/>
              </a:rPr>
              <a:t> con </a:t>
            </a:r>
            <a:r>
              <a:rPr lang="en-US" sz="5600" b="1" dirty="0" err="1">
                <a:solidFill>
                  <a:schemeClr val="accent5">
                    <a:lumMod val="25000"/>
                  </a:schemeClr>
                </a:solidFill>
                <a:effectLst/>
                <a:latin typeface="+mj-lt"/>
                <a:cs typeface="Times New Roman" panose="02020603050405020304" pitchFamily="18" charset="0"/>
              </a:rPr>
              <a:t>cảm</a:t>
            </a:r>
            <a:r>
              <a:rPr lang="en-US" sz="5600" b="1" dirty="0">
                <a:solidFill>
                  <a:schemeClr val="accent5">
                    <a:lumMod val="25000"/>
                  </a:schemeClr>
                </a:solidFill>
                <a:effectLst/>
                <a:latin typeface="+mj-lt"/>
                <a:cs typeface="Times New Roman" panose="02020603050405020304" pitchFamily="18" charset="0"/>
              </a:rPr>
              <a:t> </a:t>
            </a:r>
            <a:r>
              <a:rPr lang="en-US" sz="5600" b="1" dirty="0" err="1">
                <a:solidFill>
                  <a:schemeClr val="accent5">
                    <a:lumMod val="25000"/>
                  </a:schemeClr>
                </a:solidFill>
                <a:effectLst/>
                <a:latin typeface="+mj-lt"/>
                <a:cs typeface="Times New Roman" panose="02020603050405020304" pitchFamily="18" charset="0"/>
              </a:rPr>
              <a:t>tạ</a:t>
            </a:r>
            <a:r>
              <a:rPr lang="en-US" sz="5600" b="1" dirty="0">
                <a:solidFill>
                  <a:schemeClr val="accent5">
                    <a:lumMod val="25000"/>
                  </a:schemeClr>
                </a:solidFill>
                <a:effectLst/>
                <a:latin typeface="+mj-lt"/>
                <a:cs typeface="Times New Roman" panose="02020603050405020304" pitchFamily="18" charset="0"/>
              </a:rPr>
              <a:t> </a:t>
            </a:r>
            <a:r>
              <a:rPr lang="en-US" sz="5600" b="1" dirty="0" err="1">
                <a:solidFill>
                  <a:schemeClr val="accent5">
                    <a:lumMod val="25000"/>
                  </a:schemeClr>
                </a:solidFill>
                <a:effectLst/>
                <a:latin typeface="+mj-lt"/>
                <a:cs typeface="Times New Roman" panose="02020603050405020304" pitchFamily="18" charset="0"/>
              </a:rPr>
              <a:t>Chúa</a:t>
            </a:r>
            <a:r>
              <a:rPr lang="en-US" sz="5600" b="1" dirty="0">
                <a:solidFill>
                  <a:schemeClr val="accent5">
                    <a:lumMod val="25000"/>
                  </a:schemeClr>
                </a:solidFill>
                <a:effectLst/>
                <a:latin typeface="+mj-lt"/>
                <a:cs typeface="Times New Roman" panose="02020603050405020304" pitchFamily="18" charset="0"/>
              </a:rPr>
              <a:t> </a:t>
            </a:r>
            <a:r>
              <a:rPr lang="en-US" sz="5600" b="1" dirty="0" err="1">
                <a:solidFill>
                  <a:schemeClr val="accent5">
                    <a:lumMod val="25000"/>
                  </a:schemeClr>
                </a:solidFill>
                <a:effectLst/>
                <a:latin typeface="+mj-lt"/>
                <a:cs typeface="Times New Roman" panose="02020603050405020304" pitchFamily="18" charset="0"/>
              </a:rPr>
              <a:t>vì</a:t>
            </a:r>
            <a:r>
              <a:rPr lang="en-US" sz="5600" b="1" dirty="0">
                <a:solidFill>
                  <a:schemeClr val="accent5">
                    <a:lumMod val="25000"/>
                  </a:schemeClr>
                </a:solidFill>
                <a:effectLst/>
                <a:latin typeface="+mj-lt"/>
                <a:cs typeface="Times New Roman" panose="02020603050405020304" pitchFamily="18" charset="0"/>
              </a:rPr>
              <a:t> </a:t>
            </a:r>
            <a:r>
              <a:rPr lang="en-US" sz="5600" b="1" dirty="0" err="1">
                <a:solidFill>
                  <a:schemeClr val="accent5">
                    <a:lumMod val="25000"/>
                  </a:schemeClr>
                </a:solidFill>
                <a:effectLst/>
                <a:latin typeface="+mj-lt"/>
                <a:cs typeface="Times New Roman" panose="02020603050405020304" pitchFamily="18" charset="0"/>
              </a:rPr>
              <a:t>vinh</a:t>
            </a:r>
            <a:r>
              <a:rPr lang="en-US" sz="5600" b="1" dirty="0">
                <a:solidFill>
                  <a:schemeClr val="accent5">
                    <a:lumMod val="25000"/>
                  </a:schemeClr>
                </a:solidFill>
                <a:effectLst/>
                <a:latin typeface="+mj-lt"/>
                <a:cs typeface="Times New Roman" panose="02020603050405020304" pitchFamily="18" charset="0"/>
              </a:rPr>
              <a:t> </a:t>
            </a:r>
            <a:r>
              <a:rPr lang="en-US" sz="5600" b="1" dirty="0" err="1">
                <a:solidFill>
                  <a:schemeClr val="accent5">
                    <a:lumMod val="25000"/>
                  </a:schemeClr>
                </a:solidFill>
                <a:effectLst/>
                <a:latin typeface="+mj-lt"/>
                <a:cs typeface="Times New Roman" panose="02020603050405020304" pitchFamily="18" charset="0"/>
              </a:rPr>
              <a:t>quang</a:t>
            </a:r>
            <a:r>
              <a:rPr lang="en-US" sz="5600" b="1" dirty="0">
                <a:solidFill>
                  <a:schemeClr val="accent5">
                    <a:lumMod val="25000"/>
                  </a:schemeClr>
                </a:solidFill>
                <a:effectLst/>
                <a:latin typeface="+mj-lt"/>
                <a:cs typeface="Times New Roman" panose="02020603050405020304" pitchFamily="18" charset="0"/>
              </a:rPr>
              <a:t> </a:t>
            </a:r>
            <a:r>
              <a:rPr lang="en-US" sz="5600" b="1" dirty="0" err="1">
                <a:solidFill>
                  <a:schemeClr val="accent5">
                    <a:lumMod val="25000"/>
                  </a:schemeClr>
                </a:solidFill>
                <a:effectLst/>
                <a:latin typeface="+mj-lt"/>
                <a:cs typeface="Times New Roman" panose="02020603050405020304" pitchFamily="18" charset="0"/>
              </a:rPr>
              <a:t>cao</a:t>
            </a:r>
            <a:r>
              <a:rPr lang="en-US" sz="5600" b="1" dirty="0">
                <a:solidFill>
                  <a:schemeClr val="accent5">
                    <a:lumMod val="25000"/>
                  </a:schemeClr>
                </a:solidFill>
                <a:effectLst/>
                <a:latin typeface="+mj-lt"/>
                <a:cs typeface="Times New Roman" panose="02020603050405020304" pitchFamily="18" charset="0"/>
              </a:rPr>
              <a:t> </a:t>
            </a:r>
            <a:r>
              <a:rPr lang="en-US" sz="5600" b="1" dirty="0" err="1">
                <a:solidFill>
                  <a:schemeClr val="accent5">
                    <a:lumMod val="25000"/>
                  </a:schemeClr>
                </a:solidFill>
                <a:effectLst/>
                <a:latin typeface="+mj-lt"/>
                <a:cs typeface="Times New Roman" panose="02020603050405020304" pitchFamily="18" charset="0"/>
              </a:rPr>
              <a:t>cả</a:t>
            </a:r>
            <a:r>
              <a:rPr lang="en-US" sz="5600" b="1" dirty="0">
                <a:solidFill>
                  <a:schemeClr val="accent5">
                    <a:lumMod val="25000"/>
                  </a:schemeClr>
                </a:solidFill>
                <a:effectLst/>
                <a:latin typeface="+mj-lt"/>
                <a:cs typeface="Times New Roman" panose="02020603050405020304" pitchFamily="18" charset="0"/>
              </a:rPr>
              <a:t> </a:t>
            </a:r>
            <a:r>
              <a:rPr lang="en-US" sz="5600" b="1" dirty="0" err="1">
                <a:solidFill>
                  <a:schemeClr val="accent5">
                    <a:lumMod val="25000"/>
                  </a:schemeClr>
                </a:solidFill>
                <a:effectLst/>
                <a:latin typeface="+mj-lt"/>
                <a:cs typeface="Times New Roman" panose="02020603050405020304" pitchFamily="18" charset="0"/>
              </a:rPr>
              <a:t>Chúa</a:t>
            </a:r>
            <a:r>
              <a:rPr lang="en-US" sz="5600" b="1" dirty="0">
                <a:solidFill>
                  <a:schemeClr val="accent5">
                    <a:lumMod val="25000"/>
                  </a:schemeClr>
                </a:solidFill>
                <a:effectLst/>
                <a:latin typeface="+mj-lt"/>
                <a:cs typeface="Times New Roman" panose="02020603050405020304" pitchFamily="18" charset="0"/>
              </a:rPr>
              <a:t>. </a:t>
            </a:r>
          </a:p>
        </p:txBody>
      </p:sp>
    </p:spTree>
    <p:extLst>
      <p:ext uri="{BB962C8B-B14F-4D97-AF65-F5344CB8AC3E}">
        <p14:creationId xmlns:p14="http://schemas.microsoft.com/office/powerpoint/2010/main" val="42825311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dirty="0">
                <a:solidFill>
                  <a:srgbClr val="002060"/>
                </a:solidFill>
                <a:effectLst/>
                <a:latin typeface="+mj-lt"/>
              </a:rPr>
              <a:t/>
            </a:r>
            <a:br>
              <a:rPr lang="en-US" sz="4000" dirty="0">
                <a:solidFill>
                  <a:srgbClr val="002060"/>
                </a:solidFill>
                <a:effectLst/>
                <a:latin typeface="+mj-lt"/>
              </a:rPr>
            </a:br>
            <a:endParaRPr lang="en-US" sz="4000" dirty="0">
              <a:solidFill>
                <a:srgbClr val="002060"/>
              </a:solidFill>
              <a:effectLst/>
              <a:latin typeface="+mj-lt"/>
            </a:endParaRPr>
          </a:p>
        </p:txBody>
      </p:sp>
      <p:sp>
        <p:nvSpPr>
          <p:cNvPr id="82947" name="Rectangle 3"/>
          <p:cNvSpPr>
            <a:spLocks noGrp="1" noChangeArrowheads="1"/>
          </p:cNvSpPr>
          <p:nvPr>
            <p:ph type="body" idx="1"/>
          </p:nvPr>
        </p:nvSpPr>
        <p:spPr>
          <a:xfrm>
            <a:off x="0" y="171450"/>
            <a:ext cx="9144000" cy="4972050"/>
          </a:xfrm>
        </p:spPr>
        <p:txBody>
          <a:bodyPr/>
          <a:lstStyle/>
          <a:p>
            <a:pPr marL="0" indent="0" algn="just" eaLnBrk="1" hangingPunct="1">
              <a:lnSpc>
                <a:spcPct val="130000"/>
              </a:lnSpc>
              <a:buFontTx/>
              <a:buNone/>
            </a:pPr>
            <a:r>
              <a:rPr lang="vi-VN" sz="5530" b="1" dirty="0">
                <a:solidFill>
                  <a:schemeClr val="accent5">
                    <a:lumMod val="25000"/>
                  </a:schemeClr>
                </a:solidFill>
                <a:effectLst/>
                <a:latin typeface="+mj-lt"/>
                <a:cs typeface="Times New Roman" panose="02020603050405020304" pitchFamily="18" charset="0"/>
              </a:rPr>
              <a:t>Lạy Chúa là Thiên Chúa, là Vua trên trời, là Chúa Cha toàn năng. Lạy Con Một Thiên Chúa, </a:t>
            </a:r>
            <a:r>
              <a:rPr lang="vi-VN" sz="5530" b="1" dirty="0">
                <a:solidFill>
                  <a:srgbClr val="C000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3155098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dirty="0">
                <a:solidFill>
                  <a:srgbClr val="002060"/>
                </a:solidFill>
                <a:effectLst/>
                <a:latin typeface="+mj-lt"/>
              </a:rPr>
              <a:t/>
            </a:r>
            <a:br>
              <a:rPr lang="en-US" sz="4000" dirty="0">
                <a:solidFill>
                  <a:srgbClr val="002060"/>
                </a:solidFill>
                <a:effectLst/>
                <a:latin typeface="+mj-lt"/>
              </a:rPr>
            </a:br>
            <a:endParaRPr lang="en-US" sz="4000" dirty="0">
              <a:solidFill>
                <a:srgbClr val="002060"/>
              </a:solidFill>
              <a:effectLst/>
              <a:latin typeface="+mj-lt"/>
            </a:endParaRPr>
          </a:p>
        </p:txBody>
      </p:sp>
      <p:sp>
        <p:nvSpPr>
          <p:cNvPr id="84995" name="Rectangle 3"/>
          <p:cNvSpPr>
            <a:spLocks noGrp="1" noChangeArrowheads="1"/>
          </p:cNvSpPr>
          <p:nvPr>
            <p:ph type="body" idx="1"/>
          </p:nvPr>
        </p:nvSpPr>
        <p:spPr>
          <a:xfrm>
            <a:off x="0" y="0"/>
            <a:ext cx="9144000" cy="5391150"/>
          </a:xfrm>
        </p:spPr>
        <p:txBody>
          <a:bodyPr/>
          <a:lstStyle/>
          <a:p>
            <a:pPr marL="0" indent="0" algn="just" eaLnBrk="1" hangingPunct="1">
              <a:lnSpc>
                <a:spcPct val="120000"/>
              </a:lnSpc>
              <a:buFontTx/>
              <a:buNone/>
            </a:pPr>
            <a:r>
              <a:rPr lang="vi-VN" sz="5600" b="1" dirty="0">
                <a:solidFill>
                  <a:schemeClr val="accent5">
                    <a:lumMod val="25000"/>
                  </a:schemeClr>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10229950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dirty="0">
                <a:solidFill>
                  <a:srgbClr val="002060"/>
                </a:solidFill>
                <a:effectLst/>
                <a:latin typeface="+mj-lt"/>
              </a:rPr>
              <a:t/>
            </a:r>
            <a:br>
              <a:rPr lang="en-US" sz="4000" dirty="0">
                <a:solidFill>
                  <a:srgbClr val="002060"/>
                </a:solidFill>
                <a:effectLst/>
                <a:latin typeface="+mj-lt"/>
              </a:rPr>
            </a:br>
            <a:endParaRPr lang="en-US" sz="4000" dirty="0">
              <a:solidFill>
                <a:srgbClr val="002060"/>
              </a:solidFill>
              <a:effectLst/>
              <a:latin typeface="+mj-lt"/>
            </a:endParaRPr>
          </a:p>
        </p:txBody>
      </p:sp>
      <p:sp>
        <p:nvSpPr>
          <p:cNvPr id="87043" name="Rectangle 3"/>
          <p:cNvSpPr>
            <a:spLocks noGrp="1" noChangeArrowheads="1"/>
          </p:cNvSpPr>
          <p:nvPr>
            <p:ph type="body" idx="1"/>
          </p:nvPr>
        </p:nvSpPr>
        <p:spPr>
          <a:xfrm>
            <a:off x="0" y="-19050"/>
            <a:ext cx="9144000" cy="5162550"/>
          </a:xfrm>
        </p:spPr>
        <p:txBody>
          <a:bodyPr/>
          <a:lstStyle/>
          <a:p>
            <a:pPr marL="0" indent="0" algn="just" eaLnBrk="1" hangingPunct="1">
              <a:lnSpc>
                <a:spcPct val="120000"/>
              </a:lnSpc>
              <a:buFontTx/>
              <a:buNone/>
            </a:pPr>
            <a:r>
              <a:rPr lang="vi-VN" sz="5600" b="1" dirty="0">
                <a:solidFill>
                  <a:schemeClr val="accent5">
                    <a:lumMod val="25000"/>
                  </a:schemeClr>
                </a:solidFill>
                <a:effectLst/>
                <a:latin typeface="+mj-lt"/>
                <a:cs typeface="Times New Roman" panose="02020603050405020304" pitchFamily="18" charset="0"/>
              </a:rPr>
              <a:t>Chúa xoá tội trần gian, </a:t>
            </a:r>
            <a:r>
              <a:rPr lang="en-US" sz="5600" b="1" dirty="0" smtClean="0">
                <a:solidFill>
                  <a:schemeClr val="accent5">
                    <a:lumMod val="25000"/>
                  </a:schemeClr>
                </a:solidFill>
                <a:effectLst/>
                <a:latin typeface="+mj-lt"/>
                <a:cs typeface="Times New Roman" panose="02020603050405020304" pitchFamily="18" charset="0"/>
              </a:rPr>
              <a:t>x</a:t>
            </a:r>
            <a:r>
              <a:rPr lang="vi-VN" sz="5600" b="1" dirty="0" smtClean="0">
                <a:solidFill>
                  <a:schemeClr val="accent5">
                    <a:lumMod val="25000"/>
                  </a:schemeClr>
                </a:solidFill>
                <a:effectLst/>
                <a:latin typeface="+mj-lt"/>
                <a:cs typeface="Times New Roman" panose="02020603050405020304" pitchFamily="18" charset="0"/>
              </a:rPr>
              <a:t>in </a:t>
            </a:r>
            <a:r>
              <a:rPr lang="vi-VN" sz="5600" b="1" dirty="0">
                <a:solidFill>
                  <a:schemeClr val="accent5">
                    <a:lumMod val="25000"/>
                  </a:schemeClr>
                </a:solidFill>
                <a:effectLst/>
                <a:latin typeface="+mj-lt"/>
                <a:cs typeface="Times New Roman" panose="02020603050405020304" pitchFamily="18" charset="0"/>
              </a:rPr>
              <a:t>nhận lời chúng con cầu khẩn. Chúa ngự bên hữu Đức Chúa Cha, xin thương, xin thương, xin thương xót chúng con.</a:t>
            </a:r>
            <a:endParaRPr lang="en-US" sz="5600" b="1" dirty="0">
              <a:solidFill>
                <a:schemeClr val="accent5">
                  <a:lumMod val="25000"/>
                </a:schemeClr>
              </a:solidFill>
              <a:effectLst/>
              <a:latin typeface="+mj-lt"/>
              <a:cs typeface="Times New Roman" panose="02020603050405020304" pitchFamily="18" charset="0"/>
            </a:endParaRPr>
          </a:p>
        </p:txBody>
      </p:sp>
    </p:spTree>
    <p:extLst>
      <p:ext uri="{BB962C8B-B14F-4D97-AF65-F5344CB8AC3E}">
        <p14:creationId xmlns:p14="http://schemas.microsoft.com/office/powerpoint/2010/main" val="25705666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dirty="0">
                <a:solidFill>
                  <a:srgbClr val="002060"/>
                </a:solidFill>
                <a:effectLst/>
                <a:latin typeface="+mj-lt"/>
              </a:rPr>
              <a:t/>
            </a:r>
            <a:br>
              <a:rPr lang="en-US" sz="4000" dirty="0">
                <a:solidFill>
                  <a:srgbClr val="002060"/>
                </a:solidFill>
                <a:effectLst/>
                <a:latin typeface="+mj-lt"/>
              </a:rPr>
            </a:br>
            <a:endParaRPr lang="en-US" sz="4000" dirty="0">
              <a:solidFill>
                <a:srgbClr val="002060"/>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05000"/>
              </a:lnSpc>
              <a:buFontTx/>
              <a:buNone/>
            </a:pPr>
            <a:r>
              <a:rPr lang="en-US" sz="5400" b="1" dirty="0" err="1">
                <a:solidFill>
                  <a:srgbClr val="C00000"/>
                </a:solidFill>
                <a:effectLst/>
                <a:latin typeface="+mj-lt"/>
                <a:cs typeface="Times New Roman" panose="02020603050405020304" pitchFamily="18" charset="0"/>
              </a:rPr>
              <a:t>Vì</a:t>
            </a:r>
            <a:r>
              <a:rPr lang="en-US" sz="5400" b="1" dirty="0">
                <a:solidFill>
                  <a:srgbClr val="C00000"/>
                </a:solidFill>
                <a:effectLst/>
                <a:latin typeface="+mj-lt"/>
                <a:cs typeface="Times New Roman" panose="02020603050405020304" pitchFamily="18" charset="0"/>
              </a:rPr>
              <a:t> </a:t>
            </a:r>
            <a:r>
              <a:rPr lang="en-US" sz="5400" b="1" dirty="0" err="1">
                <a:solidFill>
                  <a:srgbClr val="C00000"/>
                </a:solidFill>
                <a:effectLst/>
                <a:latin typeface="+mj-lt"/>
                <a:cs typeface="Times New Roman" panose="02020603050405020304" pitchFamily="18" charset="0"/>
              </a:rPr>
              <a:t>lạy</a:t>
            </a:r>
            <a:r>
              <a:rPr lang="en-US" sz="5400" b="1" dirty="0">
                <a:solidFill>
                  <a:srgbClr val="C00000"/>
                </a:solidFill>
                <a:effectLst/>
                <a:latin typeface="+mj-lt"/>
                <a:cs typeface="Times New Roman" panose="02020603050405020304" pitchFamily="18" charset="0"/>
              </a:rPr>
              <a:t> </a:t>
            </a:r>
            <a:r>
              <a:rPr lang="en-US" sz="5400" b="1" dirty="0" err="1">
                <a:solidFill>
                  <a:srgbClr val="C00000"/>
                </a:solidFill>
                <a:effectLst/>
                <a:latin typeface="+mj-lt"/>
                <a:cs typeface="Times New Roman" panose="02020603050405020304" pitchFamily="18" charset="0"/>
              </a:rPr>
              <a:t>Chúa</a:t>
            </a:r>
            <a:r>
              <a:rPr lang="en-US" sz="5400" b="1" dirty="0">
                <a:solidFill>
                  <a:srgbClr val="C00000"/>
                </a:solidFill>
                <a:effectLst/>
                <a:latin typeface="+mj-lt"/>
                <a:cs typeface="Times New Roman" panose="02020603050405020304" pitchFamily="18" charset="0"/>
              </a:rPr>
              <a:t> </a:t>
            </a:r>
            <a:r>
              <a:rPr lang="en-US" sz="5400" b="1" dirty="0" err="1">
                <a:solidFill>
                  <a:srgbClr val="C00000"/>
                </a:solidFill>
                <a:effectLst/>
                <a:latin typeface="+mj-lt"/>
                <a:cs typeface="Times New Roman" panose="02020603050405020304" pitchFamily="18" charset="0"/>
              </a:rPr>
              <a:t>Giê-su</a:t>
            </a:r>
            <a:r>
              <a:rPr lang="en-US" sz="5400" b="1" dirty="0">
                <a:solidFill>
                  <a:srgbClr val="C00000"/>
                </a:solidFill>
                <a:effectLst/>
                <a:latin typeface="+mj-lt"/>
                <a:cs typeface="Times New Roman" panose="02020603050405020304" pitchFamily="18" charset="0"/>
              </a:rPr>
              <a:t> Ki-</a:t>
            </a:r>
            <a:r>
              <a:rPr lang="en-US" sz="5400" b="1" dirty="0" err="1">
                <a:solidFill>
                  <a:srgbClr val="C00000"/>
                </a:solidFill>
                <a:effectLst/>
                <a:latin typeface="+mj-lt"/>
                <a:cs typeface="Times New Roman" panose="02020603050405020304" pitchFamily="18" charset="0"/>
              </a:rPr>
              <a:t>tô</a:t>
            </a:r>
            <a:r>
              <a:rPr lang="en-US" sz="5400" b="1" dirty="0">
                <a:solidFill>
                  <a:srgbClr val="C00000"/>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chỉ</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có</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Chúa</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là</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Đấng</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Thánh</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chỉ</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có</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Chúa</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là</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Chúa</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chỉ</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có</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Chúa</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là</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Đấng</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Tối</a:t>
            </a:r>
            <a:r>
              <a:rPr lang="en-US" sz="5400" b="1" dirty="0">
                <a:solidFill>
                  <a:schemeClr val="accent5">
                    <a:lumMod val="25000"/>
                  </a:schemeClr>
                </a:solidFill>
                <a:effectLst/>
                <a:latin typeface="+mj-lt"/>
                <a:cs typeface="Times New Roman" panose="02020603050405020304" pitchFamily="18" charset="0"/>
              </a:rPr>
              <a:t> Cao, </a:t>
            </a:r>
            <a:r>
              <a:rPr lang="en-US" sz="5400" b="1" dirty="0" err="1">
                <a:solidFill>
                  <a:schemeClr val="accent5">
                    <a:lumMod val="25000"/>
                  </a:schemeClr>
                </a:solidFill>
                <a:effectLst/>
                <a:latin typeface="+mj-lt"/>
                <a:cs typeface="Times New Roman" panose="02020603050405020304" pitchFamily="18" charset="0"/>
              </a:rPr>
              <a:t>cùng</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Đức</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Chúa</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Thánh</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Thần</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trong</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vinh</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quang</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Đức</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Chúa</a:t>
            </a:r>
            <a:r>
              <a:rPr lang="en-US" sz="5400" b="1" dirty="0">
                <a:solidFill>
                  <a:schemeClr val="accent5">
                    <a:lumMod val="25000"/>
                  </a:schemeClr>
                </a:solidFill>
                <a:effectLst/>
                <a:latin typeface="+mj-lt"/>
                <a:cs typeface="Times New Roman" panose="02020603050405020304" pitchFamily="18" charset="0"/>
              </a:rPr>
              <a:t> Cha. </a:t>
            </a:r>
            <a:r>
              <a:rPr lang="en-US" sz="5400" b="1" u="sng" dirty="0">
                <a:solidFill>
                  <a:srgbClr val="C00000"/>
                </a:solidFill>
                <a:effectLst/>
                <a:latin typeface="+mj-lt"/>
                <a:cs typeface="Times New Roman" panose="02020603050405020304" pitchFamily="18" charset="0"/>
              </a:rPr>
              <a:t>A-men. A-men. </a:t>
            </a:r>
            <a:endParaRPr lang="vi-VN" sz="5400" b="1" u="sng" dirty="0">
              <a:solidFill>
                <a:srgbClr val="C0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6081853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7171" name="Rectangle 3"/>
          <p:cNvSpPr>
            <a:spLocks noGrp="1" noChangeArrowheads="1"/>
          </p:cNvSpPr>
          <p:nvPr>
            <p:ph type="subTitle" idx="1"/>
          </p:nvPr>
        </p:nvSpPr>
        <p:spPr>
          <a:xfrm>
            <a:off x="0" y="1504950"/>
            <a:ext cx="9144000" cy="1524000"/>
          </a:xfrm>
        </p:spPr>
        <p:txBody>
          <a:bodyPr/>
          <a:lstStyle/>
          <a:p>
            <a:pPr eaLnBrk="1" hangingPunct="1">
              <a:lnSpc>
                <a:spcPct val="105000"/>
              </a:lnSpc>
            </a:pPr>
            <a:r>
              <a:rPr lang="en-US" sz="6600" dirty="0" smtClean="0">
                <a:solidFill>
                  <a:schemeClr val="accent5">
                    <a:lumMod val="25000"/>
                  </a:schemeClr>
                </a:solidFill>
                <a:effectLst/>
                <a:latin typeface="+mj-lt"/>
                <a:cs typeface="Tahoma" pitchFamily="34" charset="0"/>
              </a:rPr>
              <a:t>TẬP HÁT CỘNG ĐOÀN</a:t>
            </a:r>
            <a:endParaRPr lang="en-US" sz="6000" b="0" i="1" dirty="0">
              <a:solidFill>
                <a:srgbClr val="FF0000"/>
              </a:solidFill>
              <a:effectLst/>
              <a:latin typeface="+mj-lt"/>
              <a:cs typeface="Tahoma" pitchFamily="34" charset="0"/>
            </a:endParaRPr>
          </a:p>
        </p:txBody>
      </p:sp>
      <p:sp>
        <p:nvSpPr>
          <p:cNvPr id="7172"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37170978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605095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 y="2574054"/>
            <a:ext cx="5016318" cy="2580876"/>
          </a:xfrm>
          <a:prstGeom prst="rect">
            <a:avLst/>
          </a:prstGeom>
        </p:spPr>
      </p:pic>
      <p:sp>
        <p:nvSpPr>
          <p:cNvPr id="6" name="Rectangle 5"/>
          <p:cNvSpPr/>
          <p:nvPr/>
        </p:nvSpPr>
        <p:spPr>
          <a:xfrm>
            <a:off x="381000" y="57150"/>
            <a:ext cx="8382000" cy="2677656"/>
          </a:xfrm>
          <a:prstGeom prst="rect">
            <a:avLst/>
          </a:prstGeom>
        </p:spPr>
        <p:txBody>
          <a:bodyPr wrap="square">
            <a:spAutoFit/>
          </a:bodyPr>
          <a:lstStyle/>
          <a:p>
            <a:pPr fontAlgn="auto">
              <a:spcBef>
                <a:spcPts val="0"/>
              </a:spcBef>
              <a:spcAft>
                <a:spcPts val="0"/>
              </a:spcAft>
            </a:pPr>
            <a:r>
              <a:rPr lang="vi-VN" sz="3600" u="sng" dirty="0">
                <a:solidFill>
                  <a:srgbClr val="C00000"/>
                </a:solidFill>
                <a:latin typeface="+mj-lt"/>
              </a:rPr>
              <a:t>Bài đọc </a:t>
            </a:r>
            <a:r>
              <a:rPr lang="vi-VN" sz="3600" u="sng" dirty="0" smtClean="0">
                <a:solidFill>
                  <a:srgbClr val="C00000"/>
                </a:solidFill>
                <a:latin typeface="+mj-lt"/>
              </a:rPr>
              <a:t>1</a:t>
            </a:r>
            <a:endParaRPr lang="vi-VN" sz="3600" dirty="0">
              <a:solidFill>
                <a:srgbClr val="C00000"/>
              </a:solidFill>
              <a:latin typeface="+mj-lt"/>
            </a:endParaRPr>
          </a:p>
          <a:p>
            <a:pPr fontAlgn="auto">
              <a:spcBef>
                <a:spcPts val="0"/>
              </a:spcBef>
              <a:spcAft>
                <a:spcPts val="0"/>
              </a:spcAft>
            </a:pPr>
            <a:r>
              <a:rPr lang="vi-VN" sz="4400" dirty="0">
                <a:solidFill>
                  <a:schemeClr val="accent5">
                    <a:lumMod val="25000"/>
                  </a:schemeClr>
                </a:solidFill>
                <a:latin typeface="+mj-lt"/>
              </a:rPr>
              <a:t>Một kẻ do chính ngươi sinh ra, mới thừa kế ngươi</a:t>
            </a:r>
            <a:r>
              <a:rPr lang="vi-VN" sz="4400" dirty="0" smtClean="0">
                <a:solidFill>
                  <a:schemeClr val="accent5">
                    <a:lumMod val="25000"/>
                  </a:schemeClr>
                </a:solidFill>
                <a:latin typeface="+mj-lt"/>
              </a:rPr>
              <a:t>.</a:t>
            </a:r>
            <a:endParaRPr lang="vi-VN" sz="4400" dirty="0">
              <a:solidFill>
                <a:schemeClr val="accent5">
                  <a:lumMod val="25000"/>
                </a:schemeClr>
              </a:solidFill>
              <a:latin typeface="+mj-lt"/>
            </a:endParaRPr>
          </a:p>
          <a:p>
            <a:pPr fontAlgn="auto">
              <a:spcBef>
                <a:spcPts val="0"/>
              </a:spcBef>
              <a:spcAft>
                <a:spcPts val="0"/>
              </a:spcAft>
            </a:pPr>
            <a:r>
              <a:rPr lang="vi-VN" sz="4400" dirty="0">
                <a:solidFill>
                  <a:schemeClr val="accent5">
                    <a:lumMod val="25000"/>
                  </a:schemeClr>
                </a:solidFill>
                <a:latin typeface="+mj-lt"/>
              </a:rPr>
              <a:t>Bài trích sách Sáng thế</a:t>
            </a:r>
            <a:r>
              <a:rPr lang="vi-VN" sz="4400" dirty="0" smtClean="0">
                <a:solidFill>
                  <a:schemeClr val="accent5">
                    <a:lumMod val="25000"/>
                  </a:schemeClr>
                </a:solidFill>
                <a:latin typeface="+mj-lt"/>
              </a:rPr>
              <a:t>.</a:t>
            </a:r>
            <a:endParaRPr lang="en-US" sz="3200" dirty="0">
              <a:solidFill>
                <a:schemeClr val="accent5">
                  <a:lumMod val="25000"/>
                </a:schemeClr>
              </a:solidFill>
              <a:latin typeface="+mj-lt"/>
            </a:endParaRPr>
          </a:p>
        </p:txBody>
      </p:sp>
    </p:spTree>
    <p:extLst>
      <p:ext uri="{BB962C8B-B14F-4D97-AF65-F5344CB8AC3E}">
        <p14:creationId xmlns:p14="http://schemas.microsoft.com/office/powerpoint/2010/main" val="19350989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7171" name="Rectangle 3"/>
          <p:cNvSpPr>
            <a:spLocks noGrp="1" noChangeArrowheads="1"/>
          </p:cNvSpPr>
          <p:nvPr>
            <p:ph type="subTitle" idx="1"/>
          </p:nvPr>
        </p:nvSpPr>
        <p:spPr>
          <a:xfrm>
            <a:off x="-9144" y="385763"/>
            <a:ext cx="9144000" cy="4494784"/>
          </a:xfrm>
        </p:spPr>
        <p:txBody>
          <a:bodyPr/>
          <a:lstStyle/>
          <a:p>
            <a:pPr eaLnBrk="1" hangingPunct="1">
              <a:lnSpc>
                <a:spcPct val="105000"/>
              </a:lnSpc>
            </a:pPr>
            <a:r>
              <a:rPr lang="vi-VN" sz="5400" b="0" dirty="0">
                <a:solidFill>
                  <a:schemeClr val="accent5">
                    <a:lumMod val="25000"/>
                  </a:schemeClr>
                </a:solidFill>
                <a:effectLst/>
                <a:latin typeface="+mj-lt"/>
                <a:cs typeface="Tahoma" pitchFamily="34" charset="0"/>
              </a:rPr>
              <a:t>Thánh vịnh </a:t>
            </a:r>
            <a:r>
              <a:rPr lang="en-US" sz="5400" b="0" dirty="0" smtClean="0">
                <a:solidFill>
                  <a:schemeClr val="accent5">
                    <a:lumMod val="25000"/>
                  </a:schemeClr>
                </a:solidFill>
                <a:effectLst/>
                <a:latin typeface="+mj-lt"/>
                <a:cs typeface="Tahoma" pitchFamily="34" charset="0"/>
              </a:rPr>
              <a:t>104</a:t>
            </a:r>
          </a:p>
          <a:p>
            <a:pPr eaLnBrk="1" hangingPunct="1">
              <a:lnSpc>
                <a:spcPct val="105000"/>
              </a:lnSpc>
            </a:pPr>
            <a:r>
              <a:rPr lang="en-US" sz="5400" dirty="0" err="1" smtClean="0">
                <a:solidFill>
                  <a:schemeClr val="accent5">
                    <a:lumMod val="25000"/>
                  </a:schemeClr>
                </a:solidFill>
                <a:effectLst/>
                <a:latin typeface="+mj-lt"/>
                <a:cs typeface="Tahoma" pitchFamily="34" charset="0"/>
              </a:rPr>
              <a:t>Lễ</a:t>
            </a:r>
            <a:r>
              <a:rPr lang="en-US" sz="5400" dirty="0" smtClean="0">
                <a:solidFill>
                  <a:schemeClr val="accent5">
                    <a:lumMod val="25000"/>
                  </a:schemeClr>
                </a:solidFill>
                <a:effectLst/>
                <a:latin typeface="+mj-lt"/>
                <a:cs typeface="Tahoma" pitchFamily="34" charset="0"/>
              </a:rPr>
              <a:t> </a:t>
            </a:r>
            <a:r>
              <a:rPr lang="en-US" sz="5400" dirty="0" err="1" smtClean="0">
                <a:solidFill>
                  <a:schemeClr val="accent5">
                    <a:lumMod val="25000"/>
                  </a:schemeClr>
                </a:solidFill>
                <a:effectLst/>
                <a:latin typeface="+mj-lt"/>
                <a:cs typeface="Tahoma" pitchFamily="34" charset="0"/>
              </a:rPr>
              <a:t>Thánh</a:t>
            </a:r>
            <a:r>
              <a:rPr lang="en-US" sz="5400" dirty="0" smtClean="0">
                <a:solidFill>
                  <a:schemeClr val="accent5">
                    <a:lumMod val="25000"/>
                  </a:schemeClr>
                </a:solidFill>
                <a:effectLst/>
                <a:latin typeface="+mj-lt"/>
                <a:cs typeface="Tahoma" pitchFamily="34" charset="0"/>
              </a:rPr>
              <a:t> </a:t>
            </a:r>
            <a:r>
              <a:rPr lang="en-US" sz="5400" dirty="0" err="1" smtClean="0">
                <a:solidFill>
                  <a:schemeClr val="accent5">
                    <a:lumMod val="25000"/>
                  </a:schemeClr>
                </a:solidFill>
                <a:effectLst/>
                <a:latin typeface="+mj-lt"/>
                <a:cs typeface="Tahoma" pitchFamily="34" charset="0"/>
              </a:rPr>
              <a:t>Gia</a:t>
            </a:r>
            <a:r>
              <a:rPr lang="en-US" sz="5400" dirty="0" smtClean="0">
                <a:solidFill>
                  <a:schemeClr val="accent5">
                    <a:lumMod val="25000"/>
                  </a:schemeClr>
                </a:solidFill>
                <a:effectLst/>
                <a:latin typeface="+mj-lt"/>
                <a:cs typeface="Tahoma" pitchFamily="34" charset="0"/>
              </a:rPr>
              <a:t> </a:t>
            </a:r>
            <a:r>
              <a:rPr lang="en-US" sz="5400" dirty="0" err="1" smtClean="0">
                <a:solidFill>
                  <a:schemeClr val="accent5">
                    <a:lumMod val="25000"/>
                  </a:schemeClr>
                </a:solidFill>
                <a:effectLst/>
                <a:latin typeface="+mj-lt"/>
                <a:cs typeface="Tahoma" pitchFamily="34" charset="0"/>
              </a:rPr>
              <a:t>Thất</a:t>
            </a:r>
            <a:endParaRPr lang="en-US" sz="5400" dirty="0">
              <a:solidFill>
                <a:schemeClr val="accent5">
                  <a:lumMod val="25000"/>
                </a:schemeClr>
              </a:solidFill>
              <a:effectLst/>
              <a:latin typeface="+mj-lt"/>
              <a:cs typeface="Tahoma" pitchFamily="34" charset="0"/>
            </a:endParaRPr>
          </a:p>
          <a:p>
            <a:pPr eaLnBrk="1" hangingPunct="1">
              <a:lnSpc>
                <a:spcPct val="105000"/>
              </a:lnSpc>
            </a:pPr>
            <a:r>
              <a:rPr lang="en-US" sz="5400" b="0" dirty="0" err="1" smtClean="0">
                <a:solidFill>
                  <a:schemeClr val="accent5">
                    <a:lumMod val="25000"/>
                  </a:schemeClr>
                </a:solidFill>
                <a:effectLst/>
                <a:latin typeface="+mj-lt"/>
                <a:cs typeface="Tahoma" pitchFamily="34" charset="0"/>
              </a:rPr>
              <a:t>Năm</a:t>
            </a:r>
            <a:r>
              <a:rPr lang="en-US" sz="5400" b="0" dirty="0" smtClean="0">
                <a:solidFill>
                  <a:schemeClr val="accent5">
                    <a:lumMod val="25000"/>
                  </a:schemeClr>
                </a:solidFill>
                <a:effectLst/>
                <a:latin typeface="+mj-lt"/>
                <a:cs typeface="Tahoma" pitchFamily="34" charset="0"/>
              </a:rPr>
              <a:t> B</a:t>
            </a:r>
            <a:endParaRPr lang="en-US" sz="4800" b="0" dirty="0">
              <a:solidFill>
                <a:schemeClr val="accent5">
                  <a:lumMod val="25000"/>
                </a:schemeClr>
              </a:solidFill>
              <a:effectLst/>
              <a:latin typeface="+mj-lt"/>
              <a:cs typeface="Tahoma" pitchFamily="34" charset="0"/>
            </a:endParaRPr>
          </a:p>
          <a:p>
            <a:pPr eaLnBrk="1" hangingPunct="1">
              <a:lnSpc>
                <a:spcPct val="105000"/>
              </a:lnSpc>
            </a:pPr>
            <a:r>
              <a:rPr lang="vi-VN" sz="4400" i="1" dirty="0">
                <a:solidFill>
                  <a:srgbClr val="FF0000"/>
                </a:solidFill>
                <a:effectLst/>
                <a:latin typeface="+mj-lt"/>
                <a:cs typeface="Tahoma" pitchFamily="34" charset="0"/>
              </a:rPr>
              <a:t>Kim </a:t>
            </a:r>
            <a:r>
              <a:rPr lang="vi-VN" sz="4400" i="1" dirty="0" smtClean="0">
                <a:solidFill>
                  <a:srgbClr val="FF0000"/>
                </a:solidFill>
                <a:effectLst/>
                <a:latin typeface="+mj-lt"/>
                <a:cs typeface="Tahoma" pitchFamily="34" charset="0"/>
              </a:rPr>
              <a:t>Long</a:t>
            </a:r>
            <a:r>
              <a:rPr lang="en-US" sz="4400" i="1" dirty="0" smtClean="0">
                <a:solidFill>
                  <a:srgbClr val="FF0000"/>
                </a:solidFill>
                <a:effectLst/>
                <a:latin typeface="+mj-lt"/>
                <a:cs typeface="Tahoma" pitchFamily="34" charset="0"/>
              </a:rPr>
              <a:t> 04 </a:t>
            </a:r>
            <a:r>
              <a:rPr lang="en-US" sz="4400" i="1" dirty="0" err="1" smtClean="0">
                <a:solidFill>
                  <a:srgbClr val="FF0000"/>
                </a:solidFill>
                <a:effectLst/>
                <a:latin typeface="+mj-lt"/>
                <a:cs typeface="Tahoma" pitchFamily="34" charset="0"/>
              </a:rPr>
              <a:t>Câu</a:t>
            </a:r>
            <a:endParaRPr lang="en-US" sz="4800" b="0" i="1" dirty="0">
              <a:solidFill>
                <a:srgbClr val="FF0000"/>
              </a:solidFill>
              <a:effectLst/>
              <a:latin typeface="+mj-lt"/>
              <a:cs typeface="Tahoma" pitchFamily="34" charset="0"/>
            </a:endParaRPr>
          </a:p>
        </p:txBody>
      </p:sp>
      <p:sp>
        <p:nvSpPr>
          <p:cNvPr id="7172"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40157184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381000"/>
            <a:ext cx="9037637" cy="4552950"/>
          </a:xfrm>
        </p:spPr>
        <p:txBody>
          <a:bodyPr/>
          <a:lstStyle/>
          <a:p>
            <a:pPr algn="just" eaLnBrk="1" hangingPunct="1">
              <a:lnSpc>
                <a:spcPct val="105000"/>
              </a:lnSpc>
            </a:pPr>
            <a:r>
              <a:rPr lang="vi-VN" sz="8000" b="0" u="sng" dirty="0">
                <a:solidFill>
                  <a:srgbClr val="FF0000"/>
                </a:solidFill>
                <a:effectLst/>
                <a:latin typeface="+mj-lt"/>
                <a:cs typeface="Times New Roman" pitchFamily="18" charset="0"/>
              </a:rPr>
              <a:t>Đk:</a:t>
            </a:r>
            <a:r>
              <a:rPr lang="vi-VN" sz="8000" b="0" dirty="0">
                <a:solidFill>
                  <a:srgbClr val="7030A0"/>
                </a:solidFill>
                <a:effectLst/>
                <a:latin typeface="+mj-lt"/>
                <a:cs typeface="Times New Roman" pitchFamily="18" charset="0"/>
              </a:rPr>
              <a:t> </a:t>
            </a:r>
            <a:r>
              <a:rPr lang="vi-VN" sz="8000" dirty="0">
                <a:solidFill>
                  <a:schemeClr val="accent5">
                    <a:lumMod val="25000"/>
                  </a:schemeClr>
                </a:solidFill>
                <a:effectLst/>
                <a:latin typeface="+mj-lt"/>
                <a:cs typeface="Times New Roman" pitchFamily="18" charset="0"/>
              </a:rPr>
              <a:t>Muôn đời Chúa vẫn nhớ Giao ước Ngài đã lập ra.</a:t>
            </a:r>
            <a:endParaRPr lang="en-US" sz="8000" b="0" dirty="0">
              <a:solidFill>
                <a:schemeClr val="accent5">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8024046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a:solidFill>
                  <a:srgbClr val="FF0000"/>
                </a:solidFill>
                <a:effectLst/>
              </a:rPr>
              <a:t>Tk</a:t>
            </a:r>
            <a:r>
              <a:rPr lang="en-US" sz="5400" b="0" u="sng" dirty="0">
                <a:solidFill>
                  <a:srgbClr val="FF0000"/>
                </a:solidFill>
                <a:effectLst/>
              </a:rPr>
              <a:t>1:</a:t>
            </a:r>
            <a:r>
              <a:rPr lang="vi-VN" sz="5400" b="0" dirty="0">
                <a:solidFill>
                  <a:srgbClr val="7030A0"/>
                </a:solidFill>
                <a:effectLst/>
              </a:rPr>
              <a:t> </a:t>
            </a:r>
            <a:r>
              <a:rPr lang="vi-VN" sz="5400" dirty="0">
                <a:solidFill>
                  <a:schemeClr val="accent5">
                    <a:lumMod val="25000"/>
                  </a:schemeClr>
                </a:solidFill>
                <a:effectLst/>
              </a:rPr>
              <a:t>Hãy cảm tạ Chúa, cầu khấn Thánh Danh. Loan báo kỳ công Ngài giữa muôn dân nước. Hát xướng lên theo nhịp đàn ngợi khen Chúa, và gẫm suy sự việc Chúa đã làm.</a:t>
            </a:r>
            <a:endParaRPr lang="en-US" sz="5400" b="0" dirty="0">
              <a:solidFill>
                <a:schemeClr val="accent5">
                  <a:lumMod val="25000"/>
                </a:schemeClr>
              </a:solidFill>
              <a:effectLst/>
            </a:endParaRPr>
          </a:p>
        </p:txBody>
      </p:sp>
    </p:spTree>
    <p:extLst>
      <p:ext uri="{BB962C8B-B14F-4D97-AF65-F5344CB8AC3E}">
        <p14:creationId xmlns:p14="http://schemas.microsoft.com/office/powerpoint/2010/main" val="8642407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228600"/>
            <a:ext cx="9037637" cy="4552950"/>
          </a:xfrm>
        </p:spPr>
        <p:txBody>
          <a:bodyPr/>
          <a:lstStyle/>
          <a:p>
            <a:pPr algn="just" eaLnBrk="1" hangingPunct="1">
              <a:lnSpc>
                <a:spcPct val="105000"/>
              </a:lnSpc>
            </a:pPr>
            <a:r>
              <a:rPr lang="vi-VN" sz="8000" b="0" u="sng" dirty="0">
                <a:solidFill>
                  <a:srgbClr val="FF0000"/>
                </a:solidFill>
                <a:effectLst/>
                <a:latin typeface="+mj-lt"/>
                <a:cs typeface="Times New Roman" pitchFamily="18" charset="0"/>
              </a:rPr>
              <a:t>Đk:</a:t>
            </a:r>
            <a:r>
              <a:rPr lang="vi-VN" sz="8000" b="0" dirty="0">
                <a:solidFill>
                  <a:srgbClr val="7030A0"/>
                </a:solidFill>
                <a:effectLst/>
                <a:latin typeface="+mj-lt"/>
                <a:cs typeface="Times New Roman" pitchFamily="18" charset="0"/>
              </a:rPr>
              <a:t> </a:t>
            </a:r>
            <a:r>
              <a:rPr lang="vi-VN" sz="8000" dirty="0">
                <a:solidFill>
                  <a:schemeClr val="accent5">
                    <a:lumMod val="25000"/>
                  </a:schemeClr>
                </a:solidFill>
                <a:effectLst/>
                <a:latin typeface="+mj-lt"/>
                <a:cs typeface="Times New Roman" pitchFamily="18" charset="0"/>
              </a:rPr>
              <a:t>Muôn đời Chúa vẫn nhớ Giao ước Ngài đã lập ra.</a:t>
            </a:r>
            <a:endParaRPr lang="en-US" sz="8000" b="0" dirty="0">
              <a:solidFill>
                <a:schemeClr val="accent5">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1538813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a:solidFill>
                  <a:srgbClr val="FF0000"/>
                </a:solidFill>
                <a:effectLst/>
              </a:rPr>
              <a:t>Tk2</a:t>
            </a:r>
            <a:r>
              <a:rPr lang="en-US" sz="4800" b="0" u="sng" dirty="0">
                <a:solidFill>
                  <a:srgbClr val="FF0000"/>
                </a:solidFill>
                <a:effectLst/>
              </a:rPr>
              <a:t>:</a:t>
            </a:r>
            <a:r>
              <a:rPr lang="vi-VN" sz="4800" b="0" dirty="0">
                <a:solidFill>
                  <a:srgbClr val="7030A0"/>
                </a:solidFill>
                <a:effectLst/>
              </a:rPr>
              <a:t> </a:t>
            </a:r>
            <a:r>
              <a:rPr lang="vi-VN" sz="4800" dirty="0">
                <a:solidFill>
                  <a:schemeClr val="accent5">
                    <a:lumMod val="25000"/>
                  </a:schemeClr>
                </a:solidFill>
                <a:effectLst/>
              </a:rPr>
              <a:t>Hãy tự hào mãi vì có Thánh Danh. Ai những tìm kiếm Ngài hãy mau vui sướng. Kiếm Chúa luôn, trông nhờ quyền uy tay Chúa và chẳng ngưng tìm diện kiến nhan Ngài.</a:t>
            </a:r>
            <a:endParaRPr lang="en-US" sz="4800" b="0" dirty="0">
              <a:solidFill>
                <a:schemeClr val="accent5">
                  <a:lumMod val="25000"/>
                </a:schemeClr>
              </a:solidFill>
              <a:effectLst/>
            </a:endParaRPr>
          </a:p>
        </p:txBody>
      </p:sp>
    </p:spTree>
    <p:extLst>
      <p:ext uri="{BB962C8B-B14F-4D97-AF65-F5344CB8AC3E}">
        <p14:creationId xmlns:p14="http://schemas.microsoft.com/office/powerpoint/2010/main" val="24725278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228600"/>
            <a:ext cx="9037637" cy="4552950"/>
          </a:xfrm>
        </p:spPr>
        <p:txBody>
          <a:bodyPr/>
          <a:lstStyle/>
          <a:p>
            <a:pPr algn="just" eaLnBrk="1" hangingPunct="1">
              <a:lnSpc>
                <a:spcPct val="105000"/>
              </a:lnSpc>
            </a:pPr>
            <a:r>
              <a:rPr lang="vi-VN" sz="8000" b="0" u="sng" dirty="0">
                <a:solidFill>
                  <a:srgbClr val="FF0000"/>
                </a:solidFill>
                <a:effectLst/>
                <a:latin typeface="+mj-lt"/>
                <a:cs typeface="Times New Roman" pitchFamily="18" charset="0"/>
              </a:rPr>
              <a:t>Đk:</a:t>
            </a:r>
            <a:r>
              <a:rPr lang="vi-VN" sz="8000" b="0" dirty="0">
                <a:solidFill>
                  <a:srgbClr val="7030A0"/>
                </a:solidFill>
                <a:effectLst/>
                <a:latin typeface="+mj-lt"/>
                <a:cs typeface="Times New Roman" pitchFamily="18" charset="0"/>
              </a:rPr>
              <a:t> </a:t>
            </a:r>
            <a:r>
              <a:rPr lang="vi-VN" sz="8000" dirty="0">
                <a:solidFill>
                  <a:schemeClr val="accent5">
                    <a:lumMod val="25000"/>
                  </a:schemeClr>
                </a:solidFill>
                <a:effectLst/>
                <a:latin typeface="+mj-lt"/>
                <a:cs typeface="Times New Roman" pitchFamily="18" charset="0"/>
              </a:rPr>
              <a:t>Muôn đời Chúa vẫn nhớ Giao ước Ngài đã lập ra.</a:t>
            </a:r>
            <a:endParaRPr lang="en-US" sz="8000" b="0" dirty="0">
              <a:solidFill>
                <a:schemeClr val="accent5">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1538813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u="sng" dirty="0">
                <a:solidFill>
                  <a:srgbClr val="FF0000"/>
                </a:solidFill>
                <a:effectLst/>
              </a:rPr>
              <a:t>Tk3</a:t>
            </a:r>
            <a:r>
              <a:rPr lang="en-US" sz="5400" b="0" u="sng" dirty="0">
                <a:solidFill>
                  <a:srgbClr val="FF0000"/>
                </a:solidFill>
                <a:effectLst/>
              </a:rPr>
              <a:t>:</a:t>
            </a:r>
            <a:r>
              <a:rPr lang="vi-VN" sz="5400" b="0" dirty="0">
                <a:solidFill>
                  <a:srgbClr val="7030A0"/>
                </a:solidFill>
                <a:effectLst/>
              </a:rPr>
              <a:t> </a:t>
            </a:r>
            <a:r>
              <a:rPr lang="vi-VN" sz="5400" dirty="0">
                <a:solidFill>
                  <a:schemeClr val="accent5">
                    <a:lumMod val="25000"/>
                  </a:schemeClr>
                </a:solidFill>
                <a:effectLst/>
              </a:rPr>
              <a:t>Hỡi nô bộc Chúa, dòng dõi Áp-ram, con cháu Ngài tuyển chọn thuộc nhà Gia-cóp. Đức Chúa ta muôn đời Ngài là Thiên Chúa, Ngài quyết chi, địa cầu phải tuân hành.</a:t>
            </a:r>
            <a:endParaRPr lang="en-US" sz="5400" b="0" dirty="0">
              <a:solidFill>
                <a:schemeClr val="accent5">
                  <a:lumMod val="25000"/>
                </a:schemeClr>
              </a:solidFill>
              <a:effectLst/>
            </a:endParaRPr>
          </a:p>
        </p:txBody>
      </p:sp>
    </p:spTree>
    <p:extLst>
      <p:ext uri="{BB962C8B-B14F-4D97-AF65-F5344CB8AC3E}">
        <p14:creationId xmlns:p14="http://schemas.microsoft.com/office/powerpoint/2010/main" val="33213936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228600"/>
            <a:ext cx="9037637" cy="4552950"/>
          </a:xfrm>
        </p:spPr>
        <p:txBody>
          <a:bodyPr/>
          <a:lstStyle/>
          <a:p>
            <a:pPr algn="just" eaLnBrk="1" hangingPunct="1">
              <a:lnSpc>
                <a:spcPct val="105000"/>
              </a:lnSpc>
            </a:pPr>
            <a:r>
              <a:rPr lang="vi-VN" sz="8000" b="0" u="sng" dirty="0">
                <a:solidFill>
                  <a:srgbClr val="FF0000"/>
                </a:solidFill>
                <a:effectLst/>
                <a:latin typeface="+mj-lt"/>
                <a:cs typeface="Times New Roman" pitchFamily="18" charset="0"/>
              </a:rPr>
              <a:t>Đk:</a:t>
            </a:r>
            <a:r>
              <a:rPr lang="vi-VN" sz="8000" b="0" dirty="0">
                <a:solidFill>
                  <a:srgbClr val="7030A0"/>
                </a:solidFill>
                <a:effectLst/>
                <a:latin typeface="+mj-lt"/>
                <a:cs typeface="Times New Roman" pitchFamily="18" charset="0"/>
              </a:rPr>
              <a:t> </a:t>
            </a:r>
            <a:r>
              <a:rPr lang="vi-VN" sz="8000" dirty="0">
                <a:solidFill>
                  <a:schemeClr val="accent5">
                    <a:lumMod val="25000"/>
                  </a:schemeClr>
                </a:solidFill>
                <a:effectLst/>
                <a:latin typeface="+mj-lt"/>
                <a:cs typeface="Times New Roman" pitchFamily="18" charset="0"/>
              </a:rPr>
              <a:t>Muôn đời Chúa vẫn nhớ Giao ước Ngài đã lập ra.</a:t>
            </a:r>
            <a:endParaRPr lang="en-US" sz="8000" b="0" dirty="0">
              <a:solidFill>
                <a:schemeClr val="accent5">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1538813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381000"/>
            <a:ext cx="9037637" cy="4552950"/>
          </a:xfrm>
        </p:spPr>
        <p:txBody>
          <a:bodyPr/>
          <a:lstStyle/>
          <a:p>
            <a:pPr algn="just" eaLnBrk="1" hangingPunct="1">
              <a:lnSpc>
                <a:spcPct val="105000"/>
              </a:lnSpc>
            </a:pPr>
            <a:r>
              <a:rPr lang="vi-VN" sz="8000" b="0" u="sng" dirty="0">
                <a:solidFill>
                  <a:srgbClr val="FF0000"/>
                </a:solidFill>
                <a:effectLst/>
                <a:latin typeface="+mj-lt"/>
                <a:cs typeface="Times New Roman" pitchFamily="18" charset="0"/>
              </a:rPr>
              <a:t>Đk:</a:t>
            </a:r>
            <a:r>
              <a:rPr lang="vi-VN" sz="8000" b="0" dirty="0">
                <a:solidFill>
                  <a:srgbClr val="7030A0"/>
                </a:solidFill>
                <a:effectLst/>
                <a:latin typeface="+mj-lt"/>
                <a:cs typeface="Times New Roman" pitchFamily="18" charset="0"/>
              </a:rPr>
              <a:t> </a:t>
            </a:r>
            <a:r>
              <a:rPr lang="vi-VN" sz="8000" dirty="0">
                <a:solidFill>
                  <a:schemeClr val="accent5">
                    <a:lumMod val="25000"/>
                  </a:schemeClr>
                </a:solidFill>
                <a:effectLst/>
                <a:latin typeface="+mj-lt"/>
                <a:cs typeface="Times New Roman" pitchFamily="18" charset="0"/>
              </a:rPr>
              <a:t>Muôn đời Chúa vẫn nhớ Giao ước Ngài đã lập ra.</a:t>
            </a:r>
            <a:endParaRPr lang="en-US" sz="8000" b="0" dirty="0">
              <a:solidFill>
                <a:schemeClr val="accent5">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13725572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u="sng" dirty="0" smtClean="0">
                <a:solidFill>
                  <a:srgbClr val="FF0000"/>
                </a:solidFill>
                <a:effectLst/>
              </a:rPr>
              <a:t>Tk</a:t>
            </a:r>
            <a:r>
              <a:rPr lang="en-US" sz="5400" u="sng" dirty="0" smtClean="0">
                <a:solidFill>
                  <a:srgbClr val="FF0000"/>
                </a:solidFill>
                <a:effectLst/>
              </a:rPr>
              <a:t>4</a:t>
            </a:r>
            <a:r>
              <a:rPr lang="en-US" sz="5400" b="0" u="sng" dirty="0" smtClean="0">
                <a:solidFill>
                  <a:srgbClr val="FF0000"/>
                </a:solidFill>
                <a:effectLst/>
              </a:rPr>
              <a:t>:</a:t>
            </a:r>
            <a:r>
              <a:rPr lang="vi-VN" sz="5400" dirty="0">
                <a:solidFill>
                  <a:srgbClr val="7030A0"/>
                </a:solidFill>
                <a:effectLst/>
              </a:rPr>
              <a:t> </a:t>
            </a:r>
            <a:r>
              <a:rPr lang="vi-VN" sz="5400" dirty="0">
                <a:solidFill>
                  <a:schemeClr val="accent5">
                    <a:lumMod val="25000"/>
                  </a:schemeClr>
                </a:solidFill>
                <a:effectLst/>
              </a:rPr>
              <a:t>Những điều thề hứa Ngài vẫn nhớ luôn. Giao ước Ngài đã lập ngàn đời kiên vững. Chính Chúa thương đoan thề cùng I-sa-ác, hiệp ước xưa Ngài lập với A-a-ron.</a:t>
            </a:r>
            <a:endParaRPr lang="en-US" sz="5400" b="0" dirty="0">
              <a:solidFill>
                <a:schemeClr val="accent5">
                  <a:lumMod val="25000"/>
                </a:schemeClr>
              </a:solidFill>
              <a:effectLst/>
            </a:endParaRPr>
          </a:p>
        </p:txBody>
      </p:sp>
    </p:spTree>
    <p:extLst>
      <p:ext uri="{BB962C8B-B14F-4D97-AF65-F5344CB8AC3E}">
        <p14:creationId xmlns:p14="http://schemas.microsoft.com/office/powerpoint/2010/main" val="10392401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228600"/>
            <a:ext cx="9037637" cy="4552950"/>
          </a:xfrm>
        </p:spPr>
        <p:txBody>
          <a:bodyPr/>
          <a:lstStyle/>
          <a:p>
            <a:pPr algn="just" eaLnBrk="1" hangingPunct="1">
              <a:lnSpc>
                <a:spcPct val="105000"/>
              </a:lnSpc>
            </a:pPr>
            <a:r>
              <a:rPr lang="vi-VN" sz="8000" b="0" u="sng" dirty="0">
                <a:solidFill>
                  <a:srgbClr val="FF0000"/>
                </a:solidFill>
                <a:effectLst/>
                <a:latin typeface="+mj-lt"/>
                <a:cs typeface="Times New Roman" pitchFamily="18" charset="0"/>
              </a:rPr>
              <a:t>Đk:</a:t>
            </a:r>
            <a:r>
              <a:rPr lang="vi-VN" sz="8000" b="0" dirty="0">
                <a:solidFill>
                  <a:srgbClr val="7030A0"/>
                </a:solidFill>
                <a:effectLst/>
                <a:latin typeface="+mj-lt"/>
                <a:cs typeface="Times New Roman" pitchFamily="18" charset="0"/>
              </a:rPr>
              <a:t> </a:t>
            </a:r>
            <a:r>
              <a:rPr lang="vi-VN" sz="8000" dirty="0">
                <a:solidFill>
                  <a:schemeClr val="accent5">
                    <a:lumMod val="25000"/>
                  </a:schemeClr>
                </a:solidFill>
                <a:effectLst/>
                <a:latin typeface="+mj-lt"/>
                <a:cs typeface="Times New Roman" pitchFamily="18" charset="0"/>
              </a:rPr>
              <a:t>Muôn đời Chúa vẫn nhớ Giao ước Ngài đã lập ra.</a:t>
            </a:r>
            <a:endParaRPr lang="en-US" sz="8000" b="0" dirty="0">
              <a:solidFill>
                <a:schemeClr val="accent5">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7984727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 y="2574054"/>
            <a:ext cx="5016318" cy="2580876"/>
          </a:xfrm>
          <a:prstGeom prst="rect">
            <a:avLst/>
          </a:prstGeom>
        </p:spPr>
      </p:pic>
      <p:sp>
        <p:nvSpPr>
          <p:cNvPr id="6" name="Rectangle 5"/>
          <p:cNvSpPr/>
          <p:nvPr/>
        </p:nvSpPr>
        <p:spPr>
          <a:xfrm>
            <a:off x="381000" y="57150"/>
            <a:ext cx="8382000" cy="2677656"/>
          </a:xfrm>
          <a:prstGeom prst="rect">
            <a:avLst/>
          </a:prstGeom>
        </p:spPr>
        <p:txBody>
          <a:bodyPr wrap="square">
            <a:spAutoFit/>
          </a:bodyPr>
          <a:lstStyle/>
          <a:p>
            <a:pPr algn="just" fontAlgn="auto">
              <a:spcBef>
                <a:spcPts val="0"/>
              </a:spcBef>
              <a:spcAft>
                <a:spcPts val="0"/>
              </a:spcAft>
            </a:pPr>
            <a:r>
              <a:rPr lang="vi-VN" sz="3600" u="sng" dirty="0">
                <a:solidFill>
                  <a:srgbClr val="C00000"/>
                </a:solidFill>
                <a:latin typeface="+mj-lt"/>
              </a:rPr>
              <a:t>Bài đọc </a:t>
            </a:r>
            <a:r>
              <a:rPr lang="en-US" sz="3600" u="sng" dirty="0" smtClean="0">
                <a:solidFill>
                  <a:srgbClr val="C00000"/>
                </a:solidFill>
                <a:latin typeface="+mj-lt"/>
              </a:rPr>
              <a:t>2</a:t>
            </a:r>
            <a:endParaRPr lang="vi-VN" sz="3600" dirty="0">
              <a:solidFill>
                <a:srgbClr val="C00000"/>
              </a:solidFill>
              <a:latin typeface="+mj-lt"/>
            </a:endParaRPr>
          </a:p>
          <a:p>
            <a:pPr algn="just" fontAlgn="auto">
              <a:spcBef>
                <a:spcPts val="0"/>
              </a:spcBef>
              <a:spcAft>
                <a:spcPts val="0"/>
              </a:spcAft>
            </a:pPr>
            <a:r>
              <a:rPr lang="vi-VN" sz="4400" dirty="0">
                <a:solidFill>
                  <a:schemeClr val="accent5">
                    <a:lumMod val="25000"/>
                  </a:schemeClr>
                </a:solidFill>
                <a:latin typeface="+mj-lt"/>
              </a:rPr>
              <a:t>Đức tin của ông Áp-ra-ham, của bà Xa-ra và của ông </a:t>
            </a:r>
            <a:r>
              <a:rPr lang="vi-VN" sz="4400" dirty="0" smtClean="0">
                <a:solidFill>
                  <a:schemeClr val="accent5">
                    <a:lumMod val="25000"/>
                  </a:schemeClr>
                </a:solidFill>
                <a:latin typeface="+mj-lt"/>
              </a:rPr>
              <a:t>I-</a:t>
            </a:r>
            <a:r>
              <a:rPr lang="en-US" sz="4400" dirty="0">
                <a:solidFill>
                  <a:schemeClr val="accent5">
                    <a:lumMod val="25000"/>
                  </a:schemeClr>
                </a:solidFill>
                <a:latin typeface="+mj-lt"/>
              </a:rPr>
              <a:t>x</a:t>
            </a:r>
            <a:r>
              <a:rPr lang="vi-VN" sz="4400" dirty="0" smtClean="0">
                <a:solidFill>
                  <a:schemeClr val="accent5">
                    <a:lumMod val="25000"/>
                  </a:schemeClr>
                </a:solidFill>
                <a:latin typeface="+mj-lt"/>
              </a:rPr>
              <a:t>a-ác</a:t>
            </a:r>
            <a:r>
              <a:rPr lang="vi-VN" sz="4400" dirty="0">
                <a:solidFill>
                  <a:schemeClr val="accent5">
                    <a:lumMod val="25000"/>
                  </a:schemeClr>
                </a:solidFill>
                <a:latin typeface="+mj-lt"/>
              </a:rPr>
              <a:t>.</a:t>
            </a:r>
          </a:p>
          <a:p>
            <a:pPr algn="just" fontAlgn="auto">
              <a:spcBef>
                <a:spcPts val="0"/>
              </a:spcBef>
              <a:spcAft>
                <a:spcPts val="0"/>
              </a:spcAft>
            </a:pPr>
            <a:r>
              <a:rPr lang="vi-VN" sz="4400" dirty="0" smtClean="0">
                <a:solidFill>
                  <a:schemeClr val="accent5">
                    <a:lumMod val="25000"/>
                  </a:schemeClr>
                </a:solidFill>
                <a:latin typeface="+mj-lt"/>
              </a:rPr>
              <a:t>Bài </a:t>
            </a:r>
            <a:r>
              <a:rPr lang="vi-VN" sz="4400" dirty="0">
                <a:solidFill>
                  <a:schemeClr val="accent5">
                    <a:lumMod val="25000"/>
                  </a:schemeClr>
                </a:solidFill>
                <a:latin typeface="+mj-lt"/>
              </a:rPr>
              <a:t>trích thư gửi tín hữu Híp-ri.</a:t>
            </a:r>
            <a:endParaRPr lang="en-US" sz="3200" dirty="0">
              <a:solidFill>
                <a:schemeClr val="accent5">
                  <a:lumMod val="25000"/>
                </a:schemeClr>
              </a:solidFill>
              <a:latin typeface="UTM American Sans"/>
            </a:endParaRPr>
          </a:p>
        </p:txBody>
      </p:sp>
    </p:spTree>
    <p:extLst>
      <p:ext uri="{BB962C8B-B14F-4D97-AF65-F5344CB8AC3E}">
        <p14:creationId xmlns:p14="http://schemas.microsoft.com/office/powerpoint/2010/main" val="9435908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5843" name="Rectangle 3"/>
          <p:cNvSpPr>
            <a:spLocks noGrp="1" noChangeArrowheads="1"/>
          </p:cNvSpPr>
          <p:nvPr>
            <p:ph type="subTitle" idx="1"/>
          </p:nvPr>
        </p:nvSpPr>
        <p:spPr>
          <a:xfrm>
            <a:off x="0" y="666750"/>
            <a:ext cx="9144000" cy="4038600"/>
          </a:xfrm>
        </p:spPr>
        <p:txBody>
          <a:bodyPr/>
          <a:lstStyle/>
          <a:p>
            <a:pPr algn="just" eaLnBrk="1" hangingPunct="1">
              <a:lnSpc>
                <a:spcPct val="105000"/>
              </a:lnSpc>
            </a:pPr>
            <a:r>
              <a:rPr lang="vi-VN" sz="4800" dirty="0">
                <a:solidFill>
                  <a:schemeClr val="accent5">
                    <a:lumMod val="25000"/>
                  </a:schemeClr>
                </a:solidFill>
                <a:effectLst/>
                <a:latin typeface="+mj-lt"/>
                <a:cs typeface="Times New Roman" pitchFamily="18" charset="0"/>
              </a:rPr>
              <a:t>Thuở xưa, nhiều lần và nhiều cách, Thiên Chúa đã phán dạy </a:t>
            </a:r>
            <a:r>
              <a:rPr lang="vi-VN" sz="4800" dirty="0" smtClean="0">
                <a:solidFill>
                  <a:schemeClr val="accent5">
                    <a:lumMod val="25000"/>
                  </a:schemeClr>
                </a:solidFill>
                <a:effectLst/>
                <a:latin typeface="+mj-lt"/>
                <a:cs typeface="Times New Roman" pitchFamily="18" charset="0"/>
              </a:rPr>
              <a:t>ch</a:t>
            </a:r>
            <a:r>
              <a:rPr lang="en-US" sz="4800" dirty="0" smtClean="0">
                <a:solidFill>
                  <a:schemeClr val="accent5">
                    <a:lumMod val="25000"/>
                  </a:schemeClr>
                </a:solidFill>
                <a:effectLst/>
                <a:latin typeface="+mj-lt"/>
                <a:cs typeface="Times New Roman" pitchFamily="18" charset="0"/>
              </a:rPr>
              <a:t>a</a:t>
            </a:r>
            <a:r>
              <a:rPr lang="vi-VN" sz="4800" dirty="0" smtClean="0">
                <a:solidFill>
                  <a:schemeClr val="accent5">
                    <a:lumMod val="25000"/>
                  </a:schemeClr>
                </a:solidFill>
                <a:effectLst/>
                <a:latin typeface="+mj-lt"/>
                <a:cs typeface="Times New Roman" pitchFamily="18" charset="0"/>
              </a:rPr>
              <a:t> </a:t>
            </a:r>
            <a:r>
              <a:rPr lang="vi-VN" sz="4800" dirty="0">
                <a:solidFill>
                  <a:schemeClr val="accent5">
                    <a:lumMod val="25000"/>
                  </a:schemeClr>
                </a:solidFill>
                <a:effectLst/>
                <a:latin typeface="+mj-lt"/>
                <a:cs typeface="Times New Roman" pitchFamily="18" charset="0"/>
              </a:rPr>
              <a:t>ông chúng ta qua các tiên tri, trong những ngày sau hết này, Ngài đã phán dạy chúng ta qua Người Con.</a:t>
            </a:r>
            <a:endParaRPr lang="en-US" sz="4800" b="0" u="sng" dirty="0">
              <a:solidFill>
                <a:schemeClr val="accent5">
                  <a:lumMod val="25000"/>
                </a:schemeClr>
              </a:solidFill>
              <a:effectLst/>
              <a:latin typeface="+mj-lt"/>
              <a:cs typeface="Times New Roman" pitchFamily="18" charset="0"/>
            </a:endParaRPr>
          </a:p>
        </p:txBody>
      </p:sp>
      <p:sp>
        <p:nvSpPr>
          <p:cNvPr id="35844"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
        <p:nvSpPr>
          <p:cNvPr id="35845" name="Rectangle 1"/>
          <p:cNvSpPr>
            <a:spLocks noChangeArrowheads="1"/>
          </p:cNvSpPr>
          <p:nvPr/>
        </p:nvSpPr>
        <p:spPr bwMode="auto">
          <a:xfrm>
            <a:off x="0" y="0"/>
            <a:ext cx="33185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u="sng">
                <a:solidFill>
                  <a:srgbClr val="FF0000"/>
                </a:solidFill>
                <a:effectLst>
                  <a:outerShdw blurRad="38100" dist="38100" dir="2700000" algn="tl">
                    <a:srgbClr val="000000">
                      <a:alpha val="43137"/>
                    </a:srgbClr>
                  </a:outerShdw>
                </a:effectLst>
                <a:latin typeface="+mj-lt"/>
                <a:cs typeface="Times New Roman" pitchFamily="18" charset="0"/>
              </a:rPr>
              <a:t>Alleluia-alleluia: </a:t>
            </a:r>
          </a:p>
        </p:txBody>
      </p:sp>
      <p:sp>
        <p:nvSpPr>
          <p:cNvPr id="35846" name="Rectangle 2"/>
          <p:cNvSpPr>
            <a:spLocks noChangeArrowheads="1"/>
          </p:cNvSpPr>
          <p:nvPr/>
        </p:nvSpPr>
        <p:spPr bwMode="auto">
          <a:xfrm>
            <a:off x="6595726" y="4473575"/>
            <a:ext cx="164339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3600" u="sng">
                <a:solidFill>
                  <a:srgbClr val="FF0000"/>
                </a:solidFill>
                <a:latin typeface="+mj-lt"/>
                <a:cs typeface="Times New Roman" pitchFamily="18" charset="0"/>
              </a:rPr>
              <a:t>Alleluia.</a:t>
            </a:r>
          </a:p>
        </p:txBody>
      </p:sp>
    </p:spTree>
    <p:extLst>
      <p:ext uri="{BB962C8B-B14F-4D97-AF65-F5344CB8AC3E}">
        <p14:creationId xmlns:p14="http://schemas.microsoft.com/office/powerpoint/2010/main" val="5777135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12547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52400" y="1428750"/>
            <a:ext cx="2133600" cy="361950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76400" y="3716214"/>
            <a:ext cx="2743200" cy="1370135"/>
          </a:xfrm>
          <a:prstGeom prst="rect">
            <a:avLst/>
          </a:prstGeom>
        </p:spPr>
      </p:pic>
      <p:sp>
        <p:nvSpPr>
          <p:cNvPr id="5" name="Rectangle 4"/>
          <p:cNvSpPr/>
          <p:nvPr/>
        </p:nvSpPr>
        <p:spPr>
          <a:xfrm>
            <a:off x="3429000" y="241965"/>
            <a:ext cx="5562599" cy="4031873"/>
          </a:xfrm>
          <a:prstGeom prst="rect">
            <a:avLst/>
          </a:prstGeom>
        </p:spPr>
        <p:txBody>
          <a:bodyPr wrap="square">
            <a:spAutoFit/>
          </a:bodyPr>
          <a:lstStyle/>
          <a:p>
            <a:pPr algn="ctr" fontAlgn="auto">
              <a:spcBef>
                <a:spcPts val="0"/>
              </a:spcBef>
              <a:spcAft>
                <a:spcPts val="0"/>
              </a:spcAft>
            </a:pPr>
            <a:r>
              <a:rPr lang="en-US" sz="3200" u="sng" dirty="0" smtClean="0">
                <a:solidFill>
                  <a:srgbClr val="C00000"/>
                </a:solidFill>
                <a:latin typeface="+mj-lt"/>
              </a:rPr>
              <a:t>LỜI NGUYỆN TÍN HỮU</a:t>
            </a:r>
          </a:p>
          <a:p>
            <a:pPr algn="just" fontAlgn="auto">
              <a:spcBef>
                <a:spcPts val="0"/>
              </a:spcBef>
              <a:spcAft>
                <a:spcPts val="0"/>
              </a:spcAft>
            </a:pPr>
            <a:r>
              <a:rPr lang="vi-VN" sz="3200" dirty="0">
                <a:solidFill>
                  <a:schemeClr val="accent5">
                    <a:lumMod val="50000"/>
                  </a:schemeClr>
                </a:solidFill>
                <a:latin typeface="+mj-lt"/>
              </a:rPr>
              <a:t>Đức Giêsu đã làm cho Thánh gia trở nên đền thánh của sự sống, của tình thương, và của niềm vâng phục ý Chúa. Hôm nay mừng lễ Thánh Gia, chúng ta đặc biệt hướng về các gia đình và dâng lời cầu </a:t>
            </a:r>
            <a:r>
              <a:rPr lang="vi-VN" sz="3200" dirty="0" smtClean="0">
                <a:solidFill>
                  <a:schemeClr val="accent5">
                    <a:lumMod val="50000"/>
                  </a:schemeClr>
                </a:solidFill>
                <a:latin typeface="+mj-lt"/>
              </a:rPr>
              <a:t>nguyện</a:t>
            </a:r>
            <a:r>
              <a:rPr lang="en-US" sz="3200" dirty="0" smtClean="0">
                <a:solidFill>
                  <a:schemeClr val="accent5">
                    <a:lumMod val="50000"/>
                  </a:schemeClr>
                </a:solidFill>
                <a:latin typeface="+mj-lt"/>
              </a:rPr>
              <a:t>.</a:t>
            </a:r>
            <a:endParaRPr lang="en-US" sz="3200" dirty="0">
              <a:solidFill>
                <a:schemeClr val="accent5">
                  <a:lumMod val="50000"/>
                </a:schemeClr>
              </a:solidFill>
              <a:latin typeface="+mj-lt"/>
            </a:endParaRPr>
          </a:p>
        </p:txBody>
      </p:sp>
    </p:spTree>
    <p:extLst>
      <p:ext uri="{BB962C8B-B14F-4D97-AF65-F5344CB8AC3E}">
        <p14:creationId xmlns:p14="http://schemas.microsoft.com/office/powerpoint/2010/main" val="22689953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11267"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11268"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968418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solidFill>
                  <a:srgbClr val="C00000"/>
                </a:solidFill>
              </a:rPr>
              <a:t>KINH TIN KÍNH</a:t>
            </a:r>
            <a:endParaRPr lang="en-US" dirty="0">
              <a:solidFill>
                <a:srgbClr val="C00000"/>
              </a:solidFill>
            </a:endParaRPr>
          </a:p>
        </p:txBody>
      </p:sp>
    </p:spTree>
    <p:extLst>
      <p:ext uri="{BB962C8B-B14F-4D97-AF65-F5344CB8AC3E}">
        <p14:creationId xmlns:p14="http://schemas.microsoft.com/office/powerpoint/2010/main" val="24952997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ctrTitle"/>
          </p:nvPr>
        </p:nvSpPr>
        <p:spPr>
          <a:xfrm>
            <a:off x="0" y="18"/>
            <a:ext cx="9144000" cy="5143499"/>
          </a:xfrm>
        </p:spPr>
        <p:txBody>
          <a:bodyPr>
            <a:noAutofit/>
          </a:bodyPr>
          <a:lstStyle/>
          <a:p>
            <a:pPr algn="just"/>
            <a:r>
              <a:rPr lang="vi-VN" sz="6900" b="0" dirty="0">
                <a:solidFill>
                  <a:srgbClr val="C00000"/>
                </a:solidFill>
                <a:effectLst/>
                <a:latin typeface="+mj-lt"/>
                <a:cs typeface="Times New Roman" pitchFamily="18" charset="0"/>
              </a:rPr>
              <a:t>Tôi tin kính một Thiên Chúa là Cha toàn năng, </a:t>
            </a:r>
            <a:r>
              <a:rPr lang="vi-VN" sz="6900" b="0" dirty="0">
                <a:solidFill>
                  <a:schemeClr val="accent5">
                    <a:lumMod val="25000"/>
                  </a:schemeClr>
                </a:solidFill>
                <a:effectLst/>
                <a:latin typeface="+mj-lt"/>
                <a:cs typeface="Times New Roman" pitchFamily="18" charset="0"/>
              </a:rPr>
              <a:t>Đấng tạo thành trời đất, muôn vật hữu hình và vô hình. </a:t>
            </a:r>
            <a:endParaRPr lang="en-US" sz="6900" b="0" dirty="0">
              <a:solidFill>
                <a:schemeClr val="accent5">
                  <a:lumMod val="25000"/>
                </a:schemeClr>
              </a:solidFill>
              <a:effectLst/>
              <a:latin typeface="+mj-lt"/>
              <a:cs typeface="Times New Roman" pitchFamily="18" charset="0"/>
            </a:endParaRPr>
          </a:p>
        </p:txBody>
      </p:sp>
    </p:spTree>
    <p:extLst>
      <p:ext uri="{BB962C8B-B14F-4D97-AF65-F5344CB8AC3E}">
        <p14:creationId xmlns:p14="http://schemas.microsoft.com/office/powerpoint/2010/main" val="26682509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ctrTitle"/>
          </p:nvPr>
        </p:nvSpPr>
        <p:spPr>
          <a:xfrm>
            <a:off x="0" y="18"/>
            <a:ext cx="9144000" cy="5143499"/>
          </a:xfrm>
        </p:spPr>
        <p:txBody>
          <a:bodyPr>
            <a:noAutofit/>
          </a:bodyPr>
          <a:lstStyle/>
          <a:p>
            <a:pPr algn="just"/>
            <a:r>
              <a:rPr lang="en-US" sz="6900" b="0" dirty="0" err="1">
                <a:solidFill>
                  <a:schemeClr val="accent5">
                    <a:lumMod val="25000"/>
                  </a:schemeClr>
                </a:solidFill>
                <a:effectLst/>
                <a:cs typeface="Times New Roman" pitchFamily="18" charset="0"/>
              </a:rPr>
              <a:t>Tôi</a:t>
            </a:r>
            <a:r>
              <a:rPr lang="en-US" sz="6900" b="0" dirty="0">
                <a:solidFill>
                  <a:schemeClr val="accent5">
                    <a:lumMod val="25000"/>
                  </a:schemeClr>
                </a:solidFill>
                <a:effectLst/>
                <a:cs typeface="Times New Roman" pitchFamily="18" charset="0"/>
              </a:rPr>
              <a:t> tin </a:t>
            </a:r>
            <a:r>
              <a:rPr lang="en-US" sz="6900" b="0" dirty="0" err="1">
                <a:solidFill>
                  <a:schemeClr val="accent5">
                    <a:lumMod val="25000"/>
                  </a:schemeClr>
                </a:solidFill>
                <a:effectLst/>
                <a:cs typeface="Times New Roman" pitchFamily="18" charset="0"/>
              </a:rPr>
              <a:t>kính</a:t>
            </a:r>
            <a:r>
              <a:rPr lang="en-US" sz="6900" b="0" dirty="0">
                <a:solidFill>
                  <a:schemeClr val="accent5">
                    <a:lumMod val="25000"/>
                  </a:schemeClr>
                </a:solidFill>
                <a:effectLst/>
                <a:cs typeface="Times New Roman" pitchFamily="18" charset="0"/>
              </a:rPr>
              <a:t> </a:t>
            </a:r>
            <a:r>
              <a:rPr lang="en-US" sz="6900" b="0" dirty="0" err="1">
                <a:solidFill>
                  <a:schemeClr val="accent5">
                    <a:lumMod val="25000"/>
                  </a:schemeClr>
                </a:solidFill>
                <a:effectLst/>
                <a:cs typeface="Times New Roman" pitchFamily="18" charset="0"/>
              </a:rPr>
              <a:t>một</a:t>
            </a:r>
            <a:r>
              <a:rPr lang="en-US" sz="6900" b="0" dirty="0">
                <a:solidFill>
                  <a:schemeClr val="accent5">
                    <a:lumMod val="25000"/>
                  </a:schemeClr>
                </a:solidFill>
                <a:effectLst/>
                <a:cs typeface="Times New Roman" pitchFamily="18" charset="0"/>
              </a:rPr>
              <a:t> </a:t>
            </a:r>
            <a:r>
              <a:rPr lang="en-US" sz="6900" b="0" dirty="0" err="1">
                <a:solidFill>
                  <a:schemeClr val="accent5">
                    <a:lumMod val="25000"/>
                  </a:schemeClr>
                </a:solidFill>
                <a:effectLst/>
                <a:cs typeface="Times New Roman" pitchFamily="18" charset="0"/>
              </a:rPr>
              <a:t>Chúa</a:t>
            </a:r>
            <a:r>
              <a:rPr lang="en-US" sz="6900" b="0" dirty="0">
                <a:solidFill>
                  <a:schemeClr val="accent5">
                    <a:lumMod val="25000"/>
                  </a:schemeClr>
                </a:solidFill>
                <a:effectLst/>
                <a:cs typeface="Times New Roman" pitchFamily="18" charset="0"/>
              </a:rPr>
              <a:t> </a:t>
            </a:r>
            <a:r>
              <a:rPr lang="en-US" sz="6900" b="0" dirty="0" err="1">
                <a:solidFill>
                  <a:schemeClr val="accent5">
                    <a:lumMod val="25000"/>
                  </a:schemeClr>
                </a:solidFill>
                <a:effectLst/>
                <a:cs typeface="Times New Roman" pitchFamily="18" charset="0"/>
              </a:rPr>
              <a:t>Giêsu</a:t>
            </a:r>
            <a:r>
              <a:rPr lang="en-US" sz="6900" b="0" dirty="0">
                <a:solidFill>
                  <a:schemeClr val="accent5">
                    <a:lumMod val="25000"/>
                  </a:schemeClr>
                </a:solidFill>
                <a:effectLst/>
                <a:cs typeface="Times New Roman" pitchFamily="18" charset="0"/>
              </a:rPr>
              <a:t> </a:t>
            </a:r>
            <a:r>
              <a:rPr lang="en-US" sz="6900" b="0" dirty="0" err="1">
                <a:solidFill>
                  <a:schemeClr val="accent5">
                    <a:lumMod val="25000"/>
                  </a:schemeClr>
                </a:solidFill>
                <a:effectLst/>
                <a:cs typeface="Times New Roman" pitchFamily="18" charset="0"/>
              </a:rPr>
              <a:t>Kitô</a:t>
            </a:r>
            <a:r>
              <a:rPr lang="en-US" sz="6900" b="0" dirty="0">
                <a:solidFill>
                  <a:schemeClr val="accent5">
                    <a:lumMod val="25000"/>
                  </a:schemeClr>
                </a:solidFill>
                <a:effectLst/>
                <a:cs typeface="Times New Roman" pitchFamily="18" charset="0"/>
              </a:rPr>
              <a:t>, Con </a:t>
            </a:r>
            <a:r>
              <a:rPr lang="en-US" sz="6900" b="0" dirty="0" err="1">
                <a:solidFill>
                  <a:schemeClr val="accent5">
                    <a:lumMod val="25000"/>
                  </a:schemeClr>
                </a:solidFill>
                <a:effectLst/>
                <a:cs typeface="Times New Roman" pitchFamily="18" charset="0"/>
              </a:rPr>
              <a:t>Một</a:t>
            </a:r>
            <a:r>
              <a:rPr lang="en-US" sz="6900" b="0" dirty="0">
                <a:solidFill>
                  <a:schemeClr val="accent5">
                    <a:lumMod val="25000"/>
                  </a:schemeClr>
                </a:solidFill>
                <a:effectLst/>
                <a:cs typeface="Times New Roman" pitchFamily="18" charset="0"/>
              </a:rPr>
              <a:t> </a:t>
            </a:r>
            <a:r>
              <a:rPr lang="en-US" sz="6900" b="0" dirty="0" err="1">
                <a:solidFill>
                  <a:schemeClr val="accent5">
                    <a:lumMod val="25000"/>
                  </a:schemeClr>
                </a:solidFill>
                <a:effectLst/>
                <a:cs typeface="Times New Roman" pitchFamily="18" charset="0"/>
              </a:rPr>
              <a:t>Thiên</a:t>
            </a:r>
            <a:r>
              <a:rPr lang="en-US" sz="6900" b="0" dirty="0">
                <a:solidFill>
                  <a:schemeClr val="accent5">
                    <a:lumMod val="25000"/>
                  </a:schemeClr>
                </a:solidFill>
                <a:effectLst/>
                <a:cs typeface="Times New Roman" pitchFamily="18" charset="0"/>
              </a:rPr>
              <a:t> </a:t>
            </a:r>
            <a:r>
              <a:rPr lang="en-US" sz="6900" b="0" dirty="0" err="1">
                <a:solidFill>
                  <a:schemeClr val="accent5">
                    <a:lumMod val="25000"/>
                  </a:schemeClr>
                </a:solidFill>
                <a:effectLst/>
                <a:cs typeface="Times New Roman" pitchFamily="18" charset="0"/>
              </a:rPr>
              <a:t>Chúa</a:t>
            </a:r>
            <a:r>
              <a:rPr lang="en-US" sz="6900" b="0" dirty="0">
                <a:solidFill>
                  <a:schemeClr val="accent5">
                    <a:lumMod val="25000"/>
                  </a:schemeClr>
                </a:solidFill>
                <a:effectLst/>
                <a:cs typeface="Times New Roman" pitchFamily="18" charset="0"/>
              </a:rPr>
              <a:t>, </a:t>
            </a:r>
            <a:r>
              <a:rPr lang="en-US" sz="6900" dirty="0">
                <a:solidFill>
                  <a:schemeClr val="accent5">
                    <a:lumMod val="25000"/>
                  </a:schemeClr>
                </a:solidFill>
                <a:cs typeface="Times New Roman" pitchFamily="18" charset="0"/>
              </a:rPr>
              <a:t>s</a:t>
            </a:r>
            <a:r>
              <a:rPr lang="vi-VN" sz="6900" b="0" dirty="0" smtClean="0">
                <a:solidFill>
                  <a:schemeClr val="accent5">
                    <a:lumMod val="25000"/>
                  </a:schemeClr>
                </a:solidFill>
                <a:effectLst/>
                <a:cs typeface="Times New Roman" pitchFamily="18" charset="0"/>
              </a:rPr>
              <a:t>inh </a:t>
            </a:r>
            <a:r>
              <a:rPr lang="vi-VN" sz="6900" b="0" dirty="0">
                <a:solidFill>
                  <a:schemeClr val="accent5">
                    <a:lumMod val="25000"/>
                  </a:schemeClr>
                </a:solidFill>
                <a:effectLst/>
                <a:cs typeface="Times New Roman" pitchFamily="18" charset="0"/>
              </a:rPr>
              <a:t>bởi Đức Chúa Cha từ trước muôn đời. </a:t>
            </a:r>
            <a:endParaRPr lang="en-US" sz="6900" b="0" dirty="0">
              <a:solidFill>
                <a:schemeClr val="accent5">
                  <a:lumMod val="25000"/>
                </a:schemeClr>
              </a:solidFill>
              <a:effectLst/>
              <a:cs typeface="Times New Roman" pitchFamily="18" charset="0"/>
            </a:endParaRPr>
          </a:p>
        </p:txBody>
      </p:sp>
    </p:spTree>
    <p:extLst>
      <p:ext uri="{BB962C8B-B14F-4D97-AF65-F5344CB8AC3E}">
        <p14:creationId xmlns:p14="http://schemas.microsoft.com/office/powerpoint/2010/main" val="2557289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a:solidFill>
                  <a:srgbClr val="FF0000"/>
                </a:solidFill>
                <a:effectLst/>
              </a:rPr>
              <a:t>Tk</a:t>
            </a:r>
            <a:r>
              <a:rPr lang="en-US" sz="5400" b="0" u="sng" dirty="0">
                <a:solidFill>
                  <a:srgbClr val="FF0000"/>
                </a:solidFill>
                <a:effectLst/>
              </a:rPr>
              <a:t>1:</a:t>
            </a:r>
            <a:r>
              <a:rPr lang="vi-VN" sz="5400" b="0" dirty="0">
                <a:solidFill>
                  <a:srgbClr val="7030A0"/>
                </a:solidFill>
                <a:effectLst/>
              </a:rPr>
              <a:t> </a:t>
            </a:r>
            <a:r>
              <a:rPr lang="vi-VN" sz="5400" dirty="0">
                <a:solidFill>
                  <a:schemeClr val="accent5">
                    <a:lumMod val="25000"/>
                  </a:schemeClr>
                </a:solidFill>
                <a:effectLst/>
              </a:rPr>
              <a:t>Hãy cảm tạ Chúa, cầu khấn Thánh Danh. Loan báo kỳ công Ngài giữa muôn dân nước. Hát xướng lên theo nhịp đàn ngợi khen Chúa, và gẫm suy sự việc Chúa đã làm.</a:t>
            </a:r>
            <a:endParaRPr lang="en-US" sz="5400" b="0" dirty="0">
              <a:solidFill>
                <a:schemeClr val="accent5">
                  <a:lumMod val="25000"/>
                </a:schemeClr>
              </a:solidFill>
              <a:effectLst/>
            </a:endParaRPr>
          </a:p>
        </p:txBody>
      </p:sp>
    </p:spTree>
    <p:extLst>
      <p:ext uri="{BB962C8B-B14F-4D97-AF65-F5344CB8AC3E}">
        <p14:creationId xmlns:p14="http://schemas.microsoft.com/office/powerpoint/2010/main" val="36597419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ctrTitle"/>
          </p:nvPr>
        </p:nvSpPr>
        <p:spPr>
          <a:xfrm>
            <a:off x="0" y="18"/>
            <a:ext cx="9144000" cy="5143499"/>
          </a:xfrm>
        </p:spPr>
        <p:txBody>
          <a:bodyPr>
            <a:noAutofit/>
          </a:bodyPr>
          <a:lstStyle/>
          <a:p>
            <a:pPr algn="just"/>
            <a:r>
              <a:rPr lang="vi-VN" sz="6800" b="0" dirty="0">
                <a:solidFill>
                  <a:schemeClr val="accent5">
                    <a:lumMod val="25000"/>
                  </a:schemeClr>
                </a:solidFill>
                <a:effectLst/>
                <a:latin typeface="+mj-lt"/>
                <a:cs typeface="Times New Roman" pitchFamily="18" charset="0"/>
              </a:rPr>
              <a:t>Người là Thiên Chúa bởi Thiên Chúa, Ánh Sáng bởi Ánh Sáng,</a:t>
            </a:r>
            <a:r>
              <a:rPr lang="en-US" sz="6800" b="0" dirty="0">
                <a:solidFill>
                  <a:schemeClr val="accent5">
                    <a:lumMod val="25000"/>
                  </a:schemeClr>
                </a:solidFill>
                <a:effectLst/>
                <a:latin typeface="+mj-lt"/>
                <a:cs typeface="Times New Roman" pitchFamily="18" charset="0"/>
              </a:rPr>
              <a:t> </a:t>
            </a:r>
            <a:r>
              <a:rPr lang="en-US" sz="6800" b="0" dirty="0" err="1">
                <a:solidFill>
                  <a:schemeClr val="accent5">
                    <a:lumMod val="25000"/>
                  </a:schemeClr>
                </a:solidFill>
                <a:effectLst/>
                <a:latin typeface="+mj-lt"/>
                <a:cs typeface="Times New Roman" pitchFamily="18" charset="0"/>
              </a:rPr>
              <a:t>Thiên</a:t>
            </a:r>
            <a:r>
              <a:rPr lang="en-US" sz="6800" b="0" dirty="0">
                <a:solidFill>
                  <a:schemeClr val="accent5">
                    <a:lumMod val="25000"/>
                  </a:schemeClr>
                </a:solidFill>
                <a:effectLst/>
                <a:latin typeface="+mj-lt"/>
                <a:cs typeface="Times New Roman" pitchFamily="18" charset="0"/>
              </a:rPr>
              <a:t> </a:t>
            </a:r>
            <a:r>
              <a:rPr lang="en-US" sz="6800" b="0" dirty="0" err="1">
                <a:solidFill>
                  <a:schemeClr val="accent5">
                    <a:lumMod val="25000"/>
                  </a:schemeClr>
                </a:solidFill>
                <a:effectLst/>
                <a:latin typeface="+mj-lt"/>
                <a:cs typeface="Times New Roman" pitchFamily="18" charset="0"/>
              </a:rPr>
              <a:t>Chúa</a:t>
            </a:r>
            <a:r>
              <a:rPr lang="en-US" sz="6800" b="0" dirty="0">
                <a:solidFill>
                  <a:schemeClr val="accent5">
                    <a:lumMod val="25000"/>
                  </a:schemeClr>
                </a:solidFill>
                <a:effectLst/>
                <a:latin typeface="+mj-lt"/>
                <a:cs typeface="Times New Roman" pitchFamily="18" charset="0"/>
              </a:rPr>
              <a:t> </a:t>
            </a:r>
            <a:r>
              <a:rPr lang="en-US" sz="6800" b="0" dirty="0" err="1">
                <a:solidFill>
                  <a:schemeClr val="accent5">
                    <a:lumMod val="25000"/>
                  </a:schemeClr>
                </a:solidFill>
                <a:effectLst/>
                <a:latin typeface="+mj-lt"/>
                <a:cs typeface="Times New Roman" pitchFamily="18" charset="0"/>
              </a:rPr>
              <a:t>thật</a:t>
            </a:r>
            <a:r>
              <a:rPr lang="en-US" sz="6800" b="0" dirty="0">
                <a:solidFill>
                  <a:schemeClr val="accent5">
                    <a:lumMod val="25000"/>
                  </a:schemeClr>
                </a:solidFill>
                <a:effectLst/>
                <a:latin typeface="+mj-lt"/>
                <a:cs typeface="Times New Roman" pitchFamily="18" charset="0"/>
              </a:rPr>
              <a:t> </a:t>
            </a:r>
            <a:r>
              <a:rPr lang="en-US" sz="6800" b="0" dirty="0" err="1">
                <a:solidFill>
                  <a:schemeClr val="accent5">
                    <a:lumMod val="25000"/>
                  </a:schemeClr>
                </a:solidFill>
                <a:effectLst/>
                <a:latin typeface="+mj-lt"/>
                <a:cs typeface="Times New Roman" pitchFamily="18" charset="0"/>
              </a:rPr>
              <a:t>bởi</a:t>
            </a:r>
            <a:r>
              <a:rPr lang="en-US" sz="6800" b="0" dirty="0">
                <a:solidFill>
                  <a:schemeClr val="accent5">
                    <a:lumMod val="25000"/>
                  </a:schemeClr>
                </a:solidFill>
                <a:effectLst/>
                <a:latin typeface="+mj-lt"/>
                <a:cs typeface="Times New Roman" pitchFamily="18" charset="0"/>
              </a:rPr>
              <a:t> </a:t>
            </a:r>
            <a:r>
              <a:rPr lang="en-US" sz="6800" b="0" dirty="0" err="1">
                <a:solidFill>
                  <a:schemeClr val="accent5">
                    <a:lumMod val="25000"/>
                  </a:schemeClr>
                </a:solidFill>
                <a:effectLst/>
                <a:latin typeface="+mj-lt"/>
                <a:cs typeface="Times New Roman" pitchFamily="18" charset="0"/>
              </a:rPr>
              <a:t>Thiên</a:t>
            </a:r>
            <a:r>
              <a:rPr lang="en-US" sz="6800" b="0" dirty="0">
                <a:solidFill>
                  <a:schemeClr val="accent5">
                    <a:lumMod val="25000"/>
                  </a:schemeClr>
                </a:solidFill>
                <a:effectLst/>
                <a:latin typeface="+mj-lt"/>
                <a:cs typeface="Times New Roman" pitchFamily="18" charset="0"/>
              </a:rPr>
              <a:t> </a:t>
            </a:r>
            <a:r>
              <a:rPr lang="en-US" sz="6800" b="0" dirty="0" err="1">
                <a:solidFill>
                  <a:schemeClr val="accent5">
                    <a:lumMod val="25000"/>
                  </a:schemeClr>
                </a:solidFill>
                <a:effectLst/>
                <a:latin typeface="+mj-lt"/>
                <a:cs typeface="Times New Roman" pitchFamily="18" charset="0"/>
              </a:rPr>
              <a:t>Chúa</a:t>
            </a:r>
            <a:r>
              <a:rPr lang="en-US" sz="6800" b="0" dirty="0">
                <a:solidFill>
                  <a:schemeClr val="accent5">
                    <a:lumMod val="25000"/>
                  </a:schemeClr>
                </a:solidFill>
                <a:effectLst/>
                <a:latin typeface="+mj-lt"/>
                <a:cs typeface="Times New Roman" pitchFamily="18" charset="0"/>
              </a:rPr>
              <a:t> </a:t>
            </a:r>
            <a:r>
              <a:rPr lang="en-US" sz="6800" b="0" dirty="0" err="1">
                <a:solidFill>
                  <a:schemeClr val="accent5">
                    <a:lumMod val="25000"/>
                  </a:schemeClr>
                </a:solidFill>
                <a:effectLst/>
                <a:latin typeface="+mj-lt"/>
                <a:cs typeface="Times New Roman" pitchFamily="18" charset="0"/>
              </a:rPr>
              <a:t>thật</a:t>
            </a:r>
            <a:r>
              <a:rPr lang="en-US" sz="6800" b="0" dirty="0">
                <a:solidFill>
                  <a:schemeClr val="accent5">
                    <a:lumMod val="25000"/>
                  </a:schemeClr>
                </a:solidFill>
                <a:effectLst/>
                <a:latin typeface="+mj-lt"/>
                <a:cs typeface="Times New Roman" pitchFamily="18" charset="0"/>
              </a:rPr>
              <a:t>,</a:t>
            </a:r>
          </a:p>
        </p:txBody>
      </p:sp>
    </p:spTree>
    <p:extLst>
      <p:ext uri="{BB962C8B-B14F-4D97-AF65-F5344CB8AC3E}">
        <p14:creationId xmlns:p14="http://schemas.microsoft.com/office/powerpoint/2010/main" val="27357339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ctrTitle"/>
          </p:nvPr>
        </p:nvSpPr>
        <p:spPr>
          <a:xfrm>
            <a:off x="0" y="18"/>
            <a:ext cx="9144000" cy="5143499"/>
          </a:xfrm>
        </p:spPr>
        <p:txBody>
          <a:bodyPr>
            <a:noAutofit/>
          </a:bodyPr>
          <a:lstStyle/>
          <a:p>
            <a:pPr algn="just"/>
            <a:r>
              <a:rPr lang="vi-VN" sz="6400" b="0" dirty="0">
                <a:solidFill>
                  <a:schemeClr val="accent5">
                    <a:lumMod val="25000"/>
                  </a:schemeClr>
                </a:solidFill>
                <a:effectLst/>
                <a:latin typeface="+mj-lt"/>
              </a:rPr>
              <a:t>được sinh ra mà không phải được tạo thành, đồng bản thể với Đức Chúa </a:t>
            </a:r>
            <a:r>
              <a:rPr lang="vi-VN" sz="6400" b="0" dirty="0" smtClean="0">
                <a:solidFill>
                  <a:schemeClr val="accent5">
                    <a:lumMod val="25000"/>
                  </a:schemeClr>
                </a:solidFill>
                <a:effectLst/>
                <a:latin typeface="+mj-lt"/>
              </a:rPr>
              <a:t>Cha</a:t>
            </a:r>
            <a:r>
              <a:rPr lang="en-US" sz="6400" b="0" dirty="0" smtClean="0">
                <a:solidFill>
                  <a:schemeClr val="accent5">
                    <a:lumMod val="25000"/>
                  </a:schemeClr>
                </a:solidFill>
                <a:effectLst/>
                <a:latin typeface="+mj-lt"/>
              </a:rPr>
              <a:t>,</a:t>
            </a:r>
            <a:r>
              <a:rPr lang="vi-VN" sz="6400" b="0" dirty="0" smtClean="0">
                <a:solidFill>
                  <a:schemeClr val="accent5">
                    <a:lumMod val="25000"/>
                  </a:schemeClr>
                </a:solidFill>
                <a:effectLst/>
                <a:latin typeface="+mj-lt"/>
              </a:rPr>
              <a:t> </a:t>
            </a:r>
            <a:r>
              <a:rPr lang="vi-VN" sz="6400" b="0" dirty="0">
                <a:solidFill>
                  <a:schemeClr val="accent5">
                    <a:lumMod val="25000"/>
                  </a:schemeClr>
                </a:solidFill>
                <a:effectLst/>
                <a:latin typeface="+mj-lt"/>
              </a:rPr>
              <a:t>nhờ Người mà muôn vật được tạo thành. </a:t>
            </a:r>
            <a:endParaRPr lang="en-US" sz="6400" b="0" dirty="0">
              <a:solidFill>
                <a:schemeClr val="accent5">
                  <a:lumMod val="25000"/>
                </a:schemeClr>
              </a:solidFill>
              <a:effectLst/>
              <a:latin typeface="+mj-lt"/>
              <a:cs typeface="Times New Roman" pitchFamily="18" charset="0"/>
            </a:endParaRPr>
          </a:p>
        </p:txBody>
      </p:sp>
    </p:spTree>
    <p:extLst>
      <p:ext uri="{BB962C8B-B14F-4D97-AF65-F5344CB8AC3E}">
        <p14:creationId xmlns:p14="http://schemas.microsoft.com/office/powerpoint/2010/main" val="14112277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ctrTitle"/>
          </p:nvPr>
        </p:nvSpPr>
        <p:spPr>
          <a:xfrm>
            <a:off x="0" y="18"/>
            <a:ext cx="9144000" cy="5143499"/>
          </a:xfrm>
        </p:spPr>
        <p:txBody>
          <a:bodyPr>
            <a:normAutofit/>
          </a:bodyPr>
          <a:lstStyle/>
          <a:p>
            <a:pPr algn="just">
              <a:lnSpc>
                <a:spcPct val="110000"/>
              </a:lnSpc>
            </a:pPr>
            <a:r>
              <a:rPr lang="vi-VN" sz="7400" b="0" dirty="0">
                <a:solidFill>
                  <a:schemeClr val="accent5">
                    <a:lumMod val="25000"/>
                  </a:schemeClr>
                </a:solidFill>
                <a:effectLst/>
                <a:latin typeface="+mj-lt"/>
              </a:rPr>
              <a:t>Vì loài người chúng ta và để cứu độ chúng ta,</a:t>
            </a:r>
            <a:r>
              <a:rPr lang="en-US" sz="7400" b="0" dirty="0">
                <a:solidFill>
                  <a:schemeClr val="accent5">
                    <a:lumMod val="25000"/>
                  </a:schemeClr>
                </a:solidFill>
                <a:effectLst/>
                <a:latin typeface="+mj-lt"/>
              </a:rPr>
              <a:t> </a:t>
            </a:r>
            <a:r>
              <a:rPr lang="vi-VN" sz="7400" b="0" dirty="0">
                <a:solidFill>
                  <a:schemeClr val="accent5">
                    <a:lumMod val="25000"/>
                  </a:schemeClr>
                </a:solidFill>
                <a:effectLst/>
                <a:latin typeface="+mj-lt"/>
                <a:cs typeface="Times New Roman" pitchFamily="18" charset="0"/>
              </a:rPr>
              <a:t>Người đã từ trời xuống thế. </a:t>
            </a:r>
            <a:endParaRPr lang="en-US" sz="7400" b="0" dirty="0">
              <a:solidFill>
                <a:schemeClr val="accent5">
                  <a:lumMod val="25000"/>
                </a:schemeClr>
              </a:solidFill>
              <a:effectLst/>
              <a:latin typeface="+mj-lt"/>
              <a:cs typeface="Times New Roman" pitchFamily="18" charset="0"/>
            </a:endParaRPr>
          </a:p>
        </p:txBody>
      </p:sp>
    </p:spTree>
    <p:extLst>
      <p:ext uri="{BB962C8B-B14F-4D97-AF65-F5344CB8AC3E}">
        <p14:creationId xmlns:p14="http://schemas.microsoft.com/office/powerpoint/2010/main" val="8917926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ctrTitle"/>
          </p:nvPr>
        </p:nvSpPr>
        <p:spPr>
          <a:xfrm>
            <a:off x="0" y="18"/>
            <a:ext cx="9144000" cy="5143499"/>
          </a:xfrm>
        </p:spPr>
        <p:txBody>
          <a:bodyPr>
            <a:noAutofit/>
          </a:bodyPr>
          <a:lstStyle/>
          <a:p>
            <a:pPr algn="just"/>
            <a:r>
              <a:rPr lang="vi-VN" sz="6700" b="0" dirty="0">
                <a:solidFill>
                  <a:srgbClr val="C00000"/>
                </a:solidFill>
                <a:effectLst/>
                <a:latin typeface="+mj-lt"/>
                <a:cs typeface="Times New Roman" pitchFamily="18" charset="0"/>
              </a:rPr>
              <a:t>Bởi phép Đức Chúa Thánh Thần, Người đã nhập thể trong lòng Trinh Nữ Maria, và đã làm người.</a:t>
            </a:r>
            <a:endParaRPr lang="en-US" sz="6700" b="0" dirty="0">
              <a:solidFill>
                <a:srgbClr val="C00000"/>
              </a:solidFill>
              <a:effectLst/>
              <a:latin typeface="+mj-lt"/>
              <a:cs typeface="Times New Roman" pitchFamily="18" charset="0"/>
            </a:endParaRPr>
          </a:p>
        </p:txBody>
      </p:sp>
    </p:spTree>
    <p:extLst>
      <p:ext uri="{BB962C8B-B14F-4D97-AF65-F5344CB8AC3E}">
        <p14:creationId xmlns:p14="http://schemas.microsoft.com/office/powerpoint/2010/main" val="4640393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ctrTitle"/>
          </p:nvPr>
        </p:nvSpPr>
        <p:spPr>
          <a:xfrm>
            <a:off x="0" y="1"/>
            <a:ext cx="9144000" cy="5143499"/>
          </a:xfrm>
        </p:spPr>
        <p:txBody>
          <a:bodyPr>
            <a:noAutofit/>
          </a:bodyPr>
          <a:lstStyle/>
          <a:p>
            <a:pPr algn="just"/>
            <a:r>
              <a:rPr lang="vi-VN" sz="5600" b="0" dirty="0">
                <a:solidFill>
                  <a:schemeClr val="accent5">
                    <a:lumMod val="25000"/>
                  </a:schemeClr>
                </a:solidFill>
                <a:effectLst/>
                <a:latin typeface="+mj-lt"/>
                <a:cs typeface="Times New Roman" pitchFamily="18" charset="0"/>
              </a:rPr>
              <a:t>Người chịu đóng đinh vào thập giá vì chúng ta, thời quan Phongxiô </a:t>
            </a:r>
            <a:r>
              <a:rPr lang="vi-VN" sz="5600" b="0" dirty="0" smtClean="0">
                <a:solidFill>
                  <a:schemeClr val="accent5">
                    <a:lumMod val="25000"/>
                  </a:schemeClr>
                </a:solidFill>
                <a:effectLst/>
                <a:latin typeface="+mj-lt"/>
                <a:cs typeface="Times New Roman" pitchFamily="18" charset="0"/>
              </a:rPr>
              <a:t>Philatô</a:t>
            </a:r>
            <a:r>
              <a:rPr lang="en-US" sz="5600" b="0" dirty="0" smtClean="0">
                <a:solidFill>
                  <a:schemeClr val="accent5">
                    <a:lumMod val="25000"/>
                  </a:schemeClr>
                </a:solidFill>
                <a:effectLst/>
                <a:latin typeface="+mj-lt"/>
                <a:cs typeface="Times New Roman" pitchFamily="18" charset="0"/>
              </a:rPr>
              <a:t>,</a:t>
            </a:r>
            <a:r>
              <a:rPr lang="vi-VN" sz="5600" b="0" dirty="0" smtClean="0">
                <a:solidFill>
                  <a:schemeClr val="accent5">
                    <a:lumMod val="25000"/>
                  </a:schemeClr>
                </a:solidFill>
                <a:effectLst/>
                <a:latin typeface="+mj-lt"/>
                <a:cs typeface="Times New Roman" pitchFamily="18" charset="0"/>
              </a:rPr>
              <a:t> </a:t>
            </a:r>
            <a:r>
              <a:rPr lang="vi-VN" sz="5600" b="0" dirty="0">
                <a:solidFill>
                  <a:schemeClr val="accent5">
                    <a:lumMod val="25000"/>
                  </a:schemeClr>
                </a:solidFill>
                <a:effectLst/>
                <a:latin typeface="+mj-lt"/>
                <a:cs typeface="Times New Roman" pitchFamily="18" charset="0"/>
              </a:rPr>
              <a:t>Người chịu khổ hình và mai táng, ngày thứ ba Người sống lại như lời Thánh Kinh.</a:t>
            </a:r>
            <a:endParaRPr lang="en-US" sz="5600" b="0" dirty="0">
              <a:solidFill>
                <a:schemeClr val="accent5">
                  <a:lumMod val="25000"/>
                </a:schemeClr>
              </a:solidFill>
              <a:effectLst/>
              <a:latin typeface="+mj-lt"/>
              <a:cs typeface="Times New Roman" pitchFamily="18" charset="0"/>
            </a:endParaRPr>
          </a:p>
        </p:txBody>
      </p:sp>
    </p:spTree>
    <p:extLst>
      <p:ext uri="{BB962C8B-B14F-4D97-AF65-F5344CB8AC3E}">
        <p14:creationId xmlns:p14="http://schemas.microsoft.com/office/powerpoint/2010/main" val="33967567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ctrTitle"/>
          </p:nvPr>
        </p:nvSpPr>
        <p:spPr>
          <a:xfrm>
            <a:off x="0" y="-57149"/>
            <a:ext cx="9144000" cy="5143499"/>
          </a:xfrm>
        </p:spPr>
        <p:txBody>
          <a:bodyPr>
            <a:noAutofit/>
          </a:bodyPr>
          <a:lstStyle/>
          <a:p>
            <a:pPr algn="just"/>
            <a:r>
              <a:rPr lang="vi-VN" sz="5600" b="0" dirty="0">
                <a:solidFill>
                  <a:schemeClr val="accent5">
                    <a:lumMod val="25000"/>
                  </a:schemeClr>
                </a:solidFill>
                <a:effectLst/>
                <a:latin typeface="+mj-lt"/>
              </a:rPr>
              <a:t>Người lên trời, ngự bên hữu Đức Chúa Cha, và Người sẽ lại đến trong vinh quang để phán xét kẻ sống và kẻ chết, Nước Người sẽ không bao giờ cùng.</a:t>
            </a:r>
            <a:endParaRPr lang="en-US" sz="5600" b="0" dirty="0">
              <a:solidFill>
                <a:schemeClr val="accent5">
                  <a:lumMod val="25000"/>
                </a:schemeClr>
              </a:solidFill>
              <a:effectLst/>
              <a:latin typeface="+mj-lt"/>
              <a:cs typeface="Times New Roman" pitchFamily="18" charset="0"/>
            </a:endParaRPr>
          </a:p>
        </p:txBody>
      </p:sp>
    </p:spTree>
    <p:extLst>
      <p:ext uri="{BB962C8B-B14F-4D97-AF65-F5344CB8AC3E}">
        <p14:creationId xmlns:p14="http://schemas.microsoft.com/office/powerpoint/2010/main" val="10052004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0" y="18"/>
            <a:ext cx="9144000" cy="5143499"/>
          </a:xfrm>
        </p:spPr>
        <p:txBody>
          <a:bodyPr>
            <a:noAutofit/>
          </a:bodyPr>
          <a:lstStyle/>
          <a:p>
            <a:pPr algn="just"/>
            <a:r>
              <a:rPr lang="vi-VN" sz="6500" b="0" dirty="0">
                <a:solidFill>
                  <a:schemeClr val="accent5">
                    <a:lumMod val="25000"/>
                  </a:schemeClr>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500" b="0" dirty="0">
              <a:solidFill>
                <a:schemeClr val="accent5">
                  <a:lumMod val="25000"/>
                </a:schemeClr>
              </a:solidFill>
              <a:effectLst/>
              <a:latin typeface="+mj-lt"/>
              <a:cs typeface="Times New Roman" pitchFamily="18" charset="0"/>
            </a:endParaRPr>
          </a:p>
        </p:txBody>
      </p:sp>
    </p:spTree>
    <p:extLst>
      <p:ext uri="{BB962C8B-B14F-4D97-AF65-F5344CB8AC3E}">
        <p14:creationId xmlns:p14="http://schemas.microsoft.com/office/powerpoint/2010/main" val="40796680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ctrTitle"/>
          </p:nvPr>
        </p:nvSpPr>
        <p:spPr>
          <a:xfrm>
            <a:off x="0" y="-57149"/>
            <a:ext cx="9144000" cy="5143499"/>
          </a:xfrm>
        </p:spPr>
        <p:txBody>
          <a:bodyPr>
            <a:noAutofit/>
          </a:bodyPr>
          <a:lstStyle/>
          <a:p>
            <a:pPr algn="just"/>
            <a:r>
              <a:rPr lang="vi-VN" sz="6600" b="0" dirty="0">
                <a:solidFill>
                  <a:schemeClr val="accent5">
                    <a:lumMod val="25000"/>
                  </a:schemeClr>
                </a:solidFill>
                <a:effectLst/>
                <a:latin typeface="+mj-lt"/>
              </a:rPr>
              <a:t>Người được phụng thờ và tôn vinh cùng với Đức Chúa Cha và Đức Chúa </a:t>
            </a:r>
            <a:r>
              <a:rPr lang="vi-VN" sz="6600" b="0" dirty="0" smtClean="0">
                <a:solidFill>
                  <a:schemeClr val="accent5">
                    <a:lumMod val="25000"/>
                  </a:schemeClr>
                </a:solidFill>
                <a:effectLst/>
                <a:latin typeface="+mj-lt"/>
              </a:rPr>
              <a:t>Con</a:t>
            </a:r>
            <a:r>
              <a:rPr lang="en-US" sz="6600" b="0" dirty="0" smtClean="0">
                <a:solidFill>
                  <a:schemeClr val="accent5">
                    <a:lumMod val="25000"/>
                  </a:schemeClr>
                </a:solidFill>
                <a:effectLst/>
                <a:latin typeface="+mj-lt"/>
              </a:rPr>
              <a:t>.</a:t>
            </a:r>
            <a:r>
              <a:rPr lang="vi-VN" sz="6600" b="0" dirty="0" smtClean="0">
                <a:solidFill>
                  <a:schemeClr val="accent5">
                    <a:lumMod val="25000"/>
                  </a:schemeClr>
                </a:solidFill>
                <a:effectLst/>
                <a:latin typeface="+mj-lt"/>
              </a:rPr>
              <a:t> </a:t>
            </a:r>
            <a:r>
              <a:rPr lang="vi-VN" sz="6600" b="0" dirty="0">
                <a:solidFill>
                  <a:schemeClr val="accent5">
                    <a:lumMod val="25000"/>
                  </a:schemeClr>
                </a:solidFill>
                <a:effectLst/>
                <a:latin typeface="+mj-lt"/>
              </a:rPr>
              <a:t>Người đã dùng các tiên tri mà phán dạy. </a:t>
            </a:r>
            <a:endParaRPr lang="en-US" sz="6600" b="0" dirty="0">
              <a:solidFill>
                <a:schemeClr val="accent5">
                  <a:lumMod val="25000"/>
                </a:schemeClr>
              </a:solidFill>
              <a:effectLst/>
              <a:latin typeface="+mj-lt"/>
              <a:cs typeface="Times New Roman" pitchFamily="18" charset="0"/>
            </a:endParaRPr>
          </a:p>
        </p:txBody>
      </p:sp>
    </p:spTree>
    <p:extLst>
      <p:ext uri="{BB962C8B-B14F-4D97-AF65-F5344CB8AC3E}">
        <p14:creationId xmlns:p14="http://schemas.microsoft.com/office/powerpoint/2010/main" val="3036875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ctrTitle"/>
          </p:nvPr>
        </p:nvSpPr>
        <p:spPr>
          <a:xfrm>
            <a:off x="0" y="18"/>
            <a:ext cx="9144000" cy="5143499"/>
          </a:xfrm>
        </p:spPr>
        <p:txBody>
          <a:bodyPr>
            <a:noAutofit/>
          </a:bodyPr>
          <a:lstStyle/>
          <a:p>
            <a:pPr algn="just">
              <a:lnSpc>
                <a:spcPct val="110000"/>
              </a:lnSpc>
            </a:pPr>
            <a:r>
              <a:rPr lang="vi-VN" sz="7600" b="0" dirty="0">
                <a:solidFill>
                  <a:schemeClr val="accent5">
                    <a:lumMod val="25000"/>
                  </a:schemeClr>
                </a:solidFill>
                <a:effectLst/>
                <a:latin typeface="+mj-lt"/>
              </a:rPr>
              <a:t>Tôi tin Hội Thánh duy nhất thánh thiện công giáo và tông truyền.</a:t>
            </a:r>
            <a:endParaRPr lang="en-US" sz="7600" b="0" dirty="0">
              <a:solidFill>
                <a:schemeClr val="accent5">
                  <a:lumMod val="25000"/>
                </a:schemeClr>
              </a:solidFill>
              <a:effectLst/>
              <a:latin typeface="+mj-lt"/>
              <a:cs typeface="Times New Roman" pitchFamily="18" charset="0"/>
            </a:endParaRPr>
          </a:p>
        </p:txBody>
      </p:sp>
    </p:spTree>
    <p:extLst>
      <p:ext uri="{BB962C8B-B14F-4D97-AF65-F5344CB8AC3E}">
        <p14:creationId xmlns:p14="http://schemas.microsoft.com/office/powerpoint/2010/main" val="24227937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ctrTitle"/>
          </p:nvPr>
        </p:nvSpPr>
        <p:spPr>
          <a:xfrm>
            <a:off x="0" y="18"/>
            <a:ext cx="9144000" cy="5143499"/>
          </a:xfrm>
        </p:spPr>
        <p:txBody>
          <a:bodyPr>
            <a:normAutofit/>
          </a:bodyPr>
          <a:lstStyle/>
          <a:p>
            <a:pPr algn="just"/>
            <a:r>
              <a:rPr lang="vi-VN" sz="6600" b="0" dirty="0">
                <a:solidFill>
                  <a:schemeClr val="accent5">
                    <a:lumMod val="25000"/>
                  </a:schemeClr>
                </a:solidFill>
                <a:effectLst/>
                <a:latin typeface="+mj-lt"/>
                <a:cs typeface="Times New Roman" pitchFamily="18" charset="0"/>
              </a:rPr>
              <a:t>Tôi tuyên xưng có một Phép Rửa để tha tội. Tôi trông đợi kẻ chết sống lại và sự</a:t>
            </a:r>
            <a:r>
              <a:rPr lang="en-US" sz="6600" b="0" dirty="0">
                <a:solidFill>
                  <a:schemeClr val="accent5">
                    <a:lumMod val="25000"/>
                  </a:schemeClr>
                </a:solidFill>
                <a:effectLst/>
                <a:latin typeface="+mj-lt"/>
                <a:cs typeface="Times New Roman" pitchFamily="18" charset="0"/>
              </a:rPr>
              <a:t> </a:t>
            </a:r>
            <a:r>
              <a:rPr lang="vi-VN" sz="6600" b="0" dirty="0">
                <a:solidFill>
                  <a:schemeClr val="accent5">
                    <a:lumMod val="25000"/>
                  </a:schemeClr>
                </a:solidFill>
                <a:effectLst/>
                <a:latin typeface="+mj-lt"/>
                <a:cs typeface="Times New Roman" pitchFamily="18" charset="0"/>
              </a:rPr>
              <a:t>sống đời sau. </a:t>
            </a:r>
            <a:r>
              <a:rPr lang="vi-VN" sz="6600" b="0" dirty="0">
                <a:solidFill>
                  <a:srgbClr val="C00000"/>
                </a:solidFill>
                <a:effectLst/>
                <a:latin typeface="+mj-lt"/>
                <a:cs typeface="Times New Roman" pitchFamily="18" charset="0"/>
              </a:rPr>
              <a:t>Amen.</a:t>
            </a:r>
            <a:endParaRPr lang="en-US" sz="6600" b="0" dirty="0">
              <a:solidFill>
                <a:srgbClr val="C00000"/>
              </a:solidFill>
              <a:effectLst/>
              <a:latin typeface="+mj-lt"/>
              <a:cs typeface="Times New Roman" pitchFamily="18" charset="0"/>
            </a:endParaRPr>
          </a:p>
        </p:txBody>
      </p:sp>
    </p:spTree>
    <p:extLst>
      <p:ext uri="{BB962C8B-B14F-4D97-AF65-F5344CB8AC3E}">
        <p14:creationId xmlns:p14="http://schemas.microsoft.com/office/powerpoint/2010/main" val="953773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5843" name="Rectangle 3"/>
          <p:cNvSpPr>
            <a:spLocks noGrp="1" noChangeArrowheads="1"/>
          </p:cNvSpPr>
          <p:nvPr>
            <p:ph type="subTitle" idx="1"/>
          </p:nvPr>
        </p:nvSpPr>
        <p:spPr>
          <a:xfrm>
            <a:off x="0" y="666750"/>
            <a:ext cx="9144000" cy="4038600"/>
          </a:xfrm>
        </p:spPr>
        <p:txBody>
          <a:bodyPr/>
          <a:lstStyle/>
          <a:p>
            <a:pPr algn="just" eaLnBrk="1" hangingPunct="1">
              <a:lnSpc>
                <a:spcPct val="105000"/>
              </a:lnSpc>
            </a:pPr>
            <a:r>
              <a:rPr lang="vi-VN" sz="4800" dirty="0">
                <a:solidFill>
                  <a:schemeClr val="accent5">
                    <a:lumMod val="25000"/>
                  </a:schemeClr>
                </a:solidFill>
                <a:effectLst/>
                <a:latin typeface="+mj-lt"/>
                <a:cs typeface="Times New Roman" pitchFamily="18" charset="0"/>
              </a:rPr>
              <a:t>Thuở xưa, nhiều lần và nhiều cách, Thiên Chúa đã phán dạy </a:t>
            </a:r>
            <a:r>
              <a:rPr lang="vi-VN" sz="4800" dirty="0" smtClean="0">
                <a:solidFill>
                  <a:schemeClr val="accent5">
                    <a:lumMod val="25000"/>
                  </a:schemeClr>
                </a:solidFill>
                <a:effectLst/>
                <a:latin typeface="+mj-lt"/>
                <a:cs typeface="Times New Roman" pitchFamily="18" charset="0"/>
              </a:rPr>
              <a:t>ch</a:t>
            </a:r>
            <a:r>
              <a:rPr lang="en-US" sz="4800" dirty="0" smtClean="0">
                <a:solidFill>
                  <a:schemeClr val="accent5">
                    <a:lumMod val="25000"/>
                  </a:schemeClr>
                </a:solidFill>
                <a:effectLst/>
                <a:latin typeface="+mj-lt"/>
                <a:cs typeface="Times New Roman" pitchFamily="18" charset="0"/>
              </a:rPr>
              <a:t>a</a:t>
            </a:r>
            <a:r>
              <a:rPr lang="vi-VN" sz="4800" dirty="0" smtClean="0">
                <a:solidFill>
                  <a:schemeClr val="accent5">
                    <a:lumMod val="25000"/>
                  </a:schemeClr>
                </a:solidFill>
                <a:effectLst/>
                <a:latin typeface="+mj-lt"/>
                <a:cs typeface="Times New Roman" pitchFamily="18" charset="0"/>
              </a:rPr>
              <a:t> </a:t>
            </a:r>
            <a:r>
              <a:rPr lang="vi-VN" sz="4800" dirty="0">
                <a:solidFill>
                  <a:schemeClr val="accent5">
                    <a:lumMod val="25000"/>
                  </a:schemeClr>
                </a:solidFill>
                <a:effectLst/>
                <a:latin typeface="+mj-lt"/>
                <a:cs typeface="Times New Roman" pitchFamily="18" charset="0"/>
              </a:rPr>
              <a:t>ông chúng ta qua các tiên tri, trong những ngày sau hết này, Ngài đã phán dạy chúng ta qua Người Con.</a:t>
            </a:r>
            <a:endParaRPr lang="en-US" sz="4800" b="0" u="sng" dirty="0">
              <a:solidFill>
                <a:schemeClr val="accent5">
                  <a:lumMod val="25000"/>
                </a:schemeClr>
              </a:solidFill>
              <a:effectLst/>
              <a:latin typeface="+mj-lt"/>
              <a:cs typeface="Times New Roman" pitchFamily="18" charset="0"/>
            </a:endParaRPr>
          </a:p>
        </p:txBody>
      </p:sp>
      <p:sp>
        <p:nvSpPr>
          <p:cNvPr id="35844"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
        <p:nvSpPr>
          <p:cNvPr id="35845" name="Rectangle 1"/>
          <p:cNvSpPr>
            <a:spLocks noChangeArrowheads="1"/>
          </p:cNvSpPr>
          <p:nvPr/>
        </p:nvSpPr>
        <p:spPr bwMode="auto">
          <a:xfrm>
            <a:off x="0" y="0"/>
            <a:ext cx="33185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u="sng">
                <a:solidFill>
                  <a:srgbClr val="FF0000"/>
                </a:solidFill>
                <a:effectLst>
                  <a:outerShdw blurRad="38100" dist="38100" dir="2700000" algn="tl">
                    <a:srgbClr val="000000">
                      <a:alpha val="43137"/>
                    </a:srgbClr>
                  </a:outerShdw>
                </a:effectLst>
                <a:latin typeface="UTM American Sans"/>
                <a:cs typeface="Times New Roman" pitchFamily="18" charset="0"/>
              </a:rPr>
              <a:t>Alleluia-alleluia: </a:t>
            </a:r>
          </a:p>
        </p:txBody>
      </p:sp>
      <p:sp>
        <p:nvSpPr>
          <p:cNvPr id="35846" name="Rectangle 2"/>
          <p:cNvSpPr>
            <a:spLocks noChangeArrowheads="1"/>
          </p:cNvSpPr>
          <p:nvPr/>
        </p:nvSpPr>
        <p:spPr bwMode="auto">
          <a:xfrm>
            <a:off x="6595726" y="4473575"/>
            <a:ext cx="164339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3600" u="sng">
                <a:solidFill>
                  <a:srgbClr val="FF0000"/>
                </a:solidFill>
                <a:latin typeface="UTM American Sans"/>
                <a:cs typeface="Times New Roman" pitchFamily="18" charset="0"/>
              </a:rPr>
              <a:t>Alleluia.</a:t>
            </a:r>
          </a:p>
        </p:txBody>
      </p:sp>
    </p:spTree>
    <p:extLst>
      <p:ext uri="{BB962C8B-B14F-4D97-AF65-F5344CB8AC3E}">
        <p14:creationId xmlns:p14="http://schemas.microsoft.com/office/powerpoint/2010/main" val="27944304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4267200" y="666750"/>
            <a:ext cx="4572000" cy="2154436"/>
          </a:xfrm>
          <a:prstGeom prst="rect">
            <a:avLst/>
          </a:prstGeom>
        </p:spPr>
        <p:txBody>
          <a:bodyPr>
            <a:spAutoFit/>
          </a:bodyPr>
          <a:lstStyle/>
          <a:p>
            <a:pPr algn="ctr" fontAlgn="auto">
              <a:spcBef>
                <a:spcPts val="0"/>
              </a:spcBef>
              <a:spcAft>
                <a:spcPts val="0"/>
              </a:spcAft>
            </a:pPr>
            <a:r>
              <a:rPr lang="en-US" sz="5400" dirty="0" err="1" smtClean="0">
                <a:solidFill>
                  <a:schemeClr val="accent5">
                    <a:lumMod val="25000"/>
                  </a:schemeClr>
                </a:solidFill>
                <a:latin typeface="UTM American Sans"/>
              </a:rPr>
              <a:t>Ca</a:t>
            </a:r>
            <a:r>
              <a:rPr lang="en-US" sz="5400" dirty="0" smtClean="0">
                <a:solidFill>
                  <a:schemeClr val="accent5">
                    <a:lumMod val="25000"/>
                  </a:schemeClr>
                </a:solidFill>
                <a:latin typeface="UTM American Sans"/>
              </a:rPr>
              <a:t> </a:t>
            </a:r>
            <a:r>
              <a:rPr lang="en-US" sz="5400" dirty="0" err="1" smtClean="0">
                <a:solidFill>
                  <a:schemeClr val="accent5">
                    <a:lumMod val="25000"/>
                  </a:schemeClr>
                </a:solidFill>
                <a:latin typeface="UTM American Sans"/>
              </a:rPr>
              <a:t>Dâng</a:t>
            </a:r>
            <a:r>
              <a:rPr lang="en-US" sz="5400" dirty="0" smtClean="0">
                <a:solidFill>
                  <a:schemeClr val="accent5">
                    <a:lumMod val="25000"/>
                  </a:schemeClr>
                </a:solidFill>
                <a:latin typeface="UTM American Sans"/>
              </a:rPr>
              <a:t> </a:t>
            </a:r>
            <a:r>
              <a:rPr lang="en-US" sz="5400" dirty="0" err="1" smtClean="0">
                <a:solidFill>
                  <a:schemeClr val="accent5">
                    <a:lumMod val="25000"/>
                  </a:schemeClr>
                </a:solidFill>
                <a:latin typeface="UTM American Sans"/>
              </a:rPr>
              <a:t>Lễ</a:t>
            </a:r>
            <a:endParaRPr lang="en-US" sz="5400" dirty="0" smtClean="0">
              <a:solidFill>
                <a:schemeClr val="accent5">
                  <a:lumMod val="25000"/>
                </a:schemeClr>
              </a:solidFill>
              <a:latin typeface="UTM American Sans"/>
            </a:endParaRPr>
          </a:p>
          <a:p>
            <a:pPr algn="ctr" fontAlgn="auto">
              <a:spcBef>
                <a:spcPts val="0"/>
              </a:spcBef>
              <a:spcAft>
                <a:spcPts val="0"/>
              </a:spcAft>
            </a:pPr>
            <a:r>
              <a:rPr lang="en-US" sz="4000" dirty="0" err="1">
                <a:solidFill>
                  <a:schemeClr val="accent5">
                    <a:lumMod val="25000"/>
                  </a:schemeClr>
                </a:solidFill>
                <a:latin typeface="UTM American Sans"/>
              </a:rPr>
              <a:t>Tình</a:t>
            </a:r>
            <a:r>
              <a:rPr lang="en-US" sz="4000" dirty="0">
                <a:solidFill>
                  <a:schemeClr val="accent5">
                    <a:lumMod val="25000"/>
                  </a:schemeClr>
                </a:solidFill>
                <a:latin typeface="UTM American Sans"/>
              </a:rPr>
              <a:t> </a:t>
            </a:r>
            <a:r>
              <a:rPr lang="en-US" sz="4000" dirty="0" err="1">
                <a:solidFill>
                  <a:schemeClr val="accent5">
                    <a:lumMod val="25000"/>
                  </a:schemeClr>
                </a:solidFill>
                <a:latin typeface="UTM American Sans"/>
              </a:rPr>
              <a:t>Yêu</a:t>
            </a:r>
            <a:r>
              <a:rPr lang="en-US" sz="4000" dirty="0">
                <a:solidFill>
                  <a:schemeClr val="accent5">
                    <a:lumMod val="25000"/>
                  </a:schemeClr>
                </a:solidFill>
                <a:latin typeface="UTM American Sans"/>
              </a:rPr>
              <a:t> </a:t>
            </a:r>
            <a:r>
              <a:rPr lang="en-US" sz="4000" dirty="0" err="1">
                <a:solidFill>
                  <a:schemeClr val="accent5">
                    <a:lumMod val="25000"/>
                  </a:schemeClr>
                </a:solidFill>
                <a:latin typeface="UTM American Sans"/>
              </a:rPr>
              <a:t>Mến</a:t>
            </a:r>
            <a:endParaRPr lang="en-US" sz="4000" dirty="0">
              <a:solidFill>
                <a:schemeClr val="accent5">
                  <a:lumMod val="25000"/>
                </a:schemeClr>
              </a:solidFill>
              <a:latin typeface="UTM American Sans"/>
            </a:endParaRPr>
          </a:p>
          <a:p>
            <a:pPr algn="ctr" fontAlgn="auto">
              <a:spcBef>
                <a:spcPts val="0"/>
              </a:spcBef>
              <a:spcAft>
                <a:spcPts val="0"/>
              </a:spcAft>
            </a:pPr>
            <a:r>
              <a:rPr lang="en-US" sz="4000" i="1" dirty="0">
                <a:solidFill>
                  <a:srgbClr val="C00000"/>
                </a:solidFill>
                <a:latin typeface="UTM American Sans"/>
              </a:rPr>
              <a:t>Cao </a:t>
            </a:r>
            <a:r>
              <a:rPr lang="en-US" sz="4000" i="1" dirty="0" err="1">
                <a:solidFill>
                  <a:srgbClr val="C00000"/>
                </a:solidFill>
                <a:latin typeface="UTM American Sans"/>
              </a:rPr>
              <a:t>Huy</a:t>
            </a:r>
            <a:r>
              <a:rPr lang="en-US" sz="4000" i="1" dirty="0">
                <a:solidFill>
                  <a:srgbClr val="C00000"/>
                </a:solidFill>
                <a:latin typeface="UTM American Sans"/>
              </a:rPr>
              <a:t> </a:t>
            </a:r>
            <a:r>
              <a:rPr lang="en-US" sz="4000" i="1" dirty="0" err="1">
                <a:solidFill>
                  <a:srgbClr val="C00000"/>
                </a:solidFill>
                <a:latin typeface="UTM American Sans"/>
              </a:rPr>
              <a:t>Hoàng</a:t>
            </a:r>
            <a:endParaRPr lang="en-US" sz="4000" i="1" dirty="0">
              <a:solidFill>
                <a:srgbClr val="C00000"/>
              </a:solidFill>
              <a:latin typeface="UTM American Sans"/>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62" y="19050"/>
            <a:ext cx="4352925" cy="5143500"/>
          </a:xfrm>
          <a:prstGeom prst="rect">
            <a:avLst/>
          </a:prstGeom>
        </p:spPr>
      </p:pic>
    </p:spTree>
    <p:extLst>
      <p:ext uri="{BB962C8B-B14F-4D97-AF65-F5344CB8AC3E}">
        <p14:creationId xmlns:p14="http://schemas.microsoft.com/office/powerpoint/2010/main" val="2201491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200" u="sng" dirty="0">
                <a:solidFill>
                  <a:srgbClr val="C00000"/>
                </a:solidFill>
                <a:effectLst/>
              </a:rPr>
              <a:t>Tk1</a:t>
            </a:r>
            <a:r>
              <a:rPr lang="en-US" sz="5200" b="0" u="sng" dirty="0" smtClean="0">
                <a:solidFill>
                  <a:srgbClr val="C00000"/>
                </a:solidFill>
                <a:effectLst/>
              </a:rPr>
              <a:t>:</a:t>
            </a:r>
            <a:r>
              <a:rPr lang="en-US" sz="5200" b="0" dirty="0" smtClean="0">
                <a:solidFill>
                  <a:srgbClr val="7030A0"/>
                </a:solidFill>
                <a:effectLst/>
              </a:rPr>
              <a:t> </a:t>
            </a:r>
            <a:r>
              <a:rPr lang="vi-VN" sz="5200" dirty="0">
                <a:solidFill>
                  <a:schemeClr val="accent5">
                    <a:lumMod val="25000"/>
                  </a:schemeClr>
                </a:solidFill>
                <a:effectLst/>
              </a:rPr>
              <a:t>Cuộc đời này con có gì mà dâng Chúa đâu. Những luống cày sâu trời tối mau cha chưa kịp </a:t>
            </a:r>
            <a:r>
              <a:rPr lang="vi-VN" sz="5200" dirty="0" smtClean="0">
                <a:solidFill>
                  <a:schemeClr val="accent5">
                    <a:lumMod val="25000"/>
                  </a:schemeClr>
                </a:solidFill>
                <a:effectLst/>
              </a:rPr>
              <a:t>về</a:t>
            </a:r>
            <a:r>
              <a:rPr lang="en-US" sz="5200" dirty="0" smtClean="0">
                <a:solidFill>
                  <a:schemeClr val="accent5">
                    <a:lumMod val="25000"/>
                  </a:schemeClr>
                </a:solidFill>
                <a:effectLst/>
              </a:rPr>
              <a:t>.</a:t>
            </a:r>
            <a:r>
              <a:rPr lang="vi-VN" sz="5200" dirty="0" smtClean="0">
                <a:solidFill>
                  <a:schemeClr val="accent5">
                    <a:lumMod val="25000"/>
                  </a:schemeClr>
                </a:solidFill>
                <a:effectLst/>
              </a:rPr>
              <a:t> </a:t>
            </a:r>
            <a:r>
              <a:rPr lang="vi-VN" sz="5200" dirty="0">
                <a:solidFill>
                  <a:schemeClr val="accent5">
                    <a:lumMod val="25000"/>
                  </a:schemeClr>
                </a:solidFill>
                <a:effectLst/>
              </a:rPr>
              <a:t>Mẹ bận rộn từng ngày lo no cơm ấm </a:t>
            </a:r>
            <a:r>
              <a:rPr lang="vi-VN" sz="5200" dirty="0" smtClean="0">
                <a:solidFill>
                  <a:schemeClr val="accent5">
                    <a:lumMod val="25000"/>
                  </a:schemeClr>
                </a:solidFill>
                <a:effectLst/>
              </a:rPr>
              <a:t>áo</a:t>
            </a:r>
            <a:r>
              <a:rPr lang="en-US" sz="5200" dirty="0" smtClean="0">
                <a:solidFill>
                  <a:schemeClr val="accent5">
                    <a:lumMod val="25000"/>
                  </a:schemeClr>
                </a:solidFill>
              </a:rPr>
              <a:t>, c</a:t>
            </a:r>
            <a:r>
              <a:rPr lang="vi-VN" sz="5200" dirty="0" smtClean="0">
                <a:solidFill>
                  <a:schemeClr val="accent5">
                    <a:lumMod val="25000"/>
                  </a:schemeClr>
                </a:solidFill>
                <a:effectLst/>
              </a:rPr>
              <a:t>ó </a:t>
            </a:r>
            <a:r>
              <a:rPr lang="vi-VN" sz="5200" dirty="0">
                <a:solidFill>
                  <a:schemeClr val="accent5">
                    <a:lumMod val="25000"/>
                  </a:schemeClr>
                </a:solidFill>
                <a:effectLst/>
              </a:rPr>
              <a:t>chi đâu Ngài ơi có chi dâng Ngài.</a:t>
            </a:r>
            <a:endParaRPr lang="en-US" sz="5200" b="0" dirty="0">
              <a:solidFill>
                <a:schemeClr val="accent5">
                  <a:lumMod val="25000"/>
                </a:schemeClr>
              </a:solidFill>
              <a:effectLst/>
            </a:endParaRPr>
          </a:p>
        </p:txBody>
      </p:sp>
    </p:spTree>
    <p:extLst>
      <p:ext uri="{BB962C8B-B14F-4D97-AF65-F5344CB8AC3E}">
        <p14:creationId xmlns:p14="http://schemas.microsoft.com/office/powerpoint/2010/main" val="7733630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17463"/>
            <a:ext cx="9037637" cy="5126037"/>
          </a:xfrm>
        </p:spPr>
        <p:txBody>
          <a:bodyPr/>
          <a:lstStyle/>
          <a:p>
            <a:pPr algn="just" eaLnBrk="1" hangingPunct="1"/>
            <a:r>
              <a:rPr lang="vi-VN" sz="5400" b="0" u="sng" dirty="0">
                <a:solidFill>
                  <a:srgbClr val="C00000"/>
                </a:solidFill>
                <a:effectLst/>
                <a:latin typeface="+mj-lt"/>
                <a:cs typeface="Times New Roman" pitchFamily="18" charset="0"/>
              </a:rPr>
              <a:t>Đk:</a:t>
            </a:r>
            <a:r>
              <a:rPr lang="vi-VN" sz="5400" b="0" dirty="0">
                <a:solidFill>
                  <a:srgbClr val="7030A0"/>
                </a:solidFill>
                <a:effectLst/>
                <a:latin typeface="+mj-lt"/>
                <a:cs typeface="Times New Roman" pitchFamily="18" charset="0"/>
              </a:rPr>
              <a:t> </a:t>
            </a:r>
            <a:r>
              <a:rPr lang="vi-VN" sz="5400" dirty="0">
                <a:solidFill>
                  <a:schemeClr val="accent5">
                    <a:lumMod val="25000"/>
                  </a:schemeClr>
                </a:solidFill>
                <a:effectLst/>
                <a:latin typeface="+mj-lt"/>
                <a:cs typeface="Times New Roman" pitchFamily="18" charset="0"/>
              </a:rPr>
              <a:t>Con xin tiến dâng lên tình yêu mến. Nhờ những hy sinh được êm ấm gia đình. Con xin tiến dâng lên tình yêu mến. Nguyện Chúa đoái thương gia đình con được bình yên.</a:t>
            </a:r>
            <a:endParaRPr lang="en-US" sz="5400" b="0" dirty="0">
              <a:solidFill>
                <a:schemeClr val="accent5">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32803459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90000"/>
              </a:lnSpc>
            </a:pPr>
            <a:r>
              <a:rPr lang="vi-VN" sz="5200" u="sng" dirty="0">
                <a:solidFill>
                  <a:srgbClr val="C00000"/>
                </a:solidFill>
                <a:effectLst/>
              </a:rPr>
              <a:t>Tk2</a:t>
            </a:r>
            <a:r>
              <a:rPr lang="en-US" sz="5200" b="0" u="sng" dirty="0" smtClean="0">
                <a:solidFill>
                  <a:srgbClr val="C00000"/>
                </a:solidFill>
                <a:effectLst/>
              </a:rPr>
              <a:t>:</a:t>
            </a:r>
            <a:r>
              <a:rPr lang="en-US" sz="5200" dirty="0">
                <a:solidFill>
                  <a:srgbClr val="7030A0"/>
                </a:solidFill>
                <a:effectLst/>
              </a:rPr>
              <a:t> </a:t>
            </a:r>
            <a:r>
              <a:rPr lang="vi-VN" sz="5200" dirty="0">
                <a:solidFill>
                  <a:schemeClr val="accent5">
                    <a:lumMod val="25000"/>
                  </a:schemeClr>
                </a:solidFill>
                <a:effectLst/>
              </a:rPr>
              <a:t>Đời tuyệt vời luôn thắm nồng tình yêu thiết tha. Gương sáng mẹ cha ngày tháng qua luôn luôn hiền </a:t>
            </a:r>
            <a:r>
              <a:rPr lang="vi-VN" sz="5200" dirty="0" smtClean="0">
                <a:solidFill>
                  <a:schemeClr val="accent5">
                    <a:lumMod val="25000"/>
                  </a:schemeClr>
                </a:solidFill>
                <a:effectLst/>
              </a:rPr>
              <a:t>hoà</a:t>
            </a:r>
            <a:r>
              <a:rPr lang="en-US" sz="5200" dirty="0" smtClean="0">
                <a:solidFill>
                  <a:schemeClr val="accent5">
                    <a:lumMod val="25000"/>
                  </a:schemeClr>
                </a:solidFill>
                <a:effectLst/>
              </a:rPr>
              <a:t>.</a:t>
            </a:r>
            <a:r>
              <a:rPr lang="vi-VN" sz="5200" dirty="0" smtClean="0">
                <a:solidFill>
                  <a:schemeClr val="accent5">
                    <a:lumMod val="25000"/>
                  </a:schemeClr>
                </a:solidFill>
                <a:effectLst/>
              </a:rPr>
              <a:t> </a:t>
            </a:r>
            <a:r>
              <a:rPr lang="vi-VN" sz="5200" dirty="0">
                <a:solidFill>
                  <a:schemeClr val="accent5">
                    <a:lumMod val="25000"/>
                  </a:schemeClr>
                </a:solidFill>
                <a:effectLst/>
              </a:rPr>
              <a:t>Mẹ dặn dò đừng buồn nhau không vui mái </a:t>
            </a:r>
            <a:r>
              <a:rPr lang="vi-VN" sz="5200" dirty="0" smtClean="0">
                <a:solidFill>
                  <a:schemeClr val="accent5">
                    <a:lumMod val="25000"/>
                  </a:schemeClr>
                </a:solidFill>
                <a:effectLst/>
              </a:rPr>
              <a:t>ấm</a:t>
            </a:r>
            <a:r>
              <a:rPr lang="en-US" sz="5200" dirty="0" smtClean="0">
                <a:solidFill>
                  <a:schemeClr val="accent5">
                    <a:lumMod val="25000"/>
                  </a:schemeClr>
                </a:solidFill>
                <a:effectLst/>
              </a:rPr>
              <a:t>, m</a:t>
            </a:r>
            <a:r>
              <a:rPr lang="vi-VN" sz="5200" dirty="0" smtClean="0">
                <a:solidFill>
                  <a:schemeClr val="accent5">
                    <a:lumMod val="25000"/>
                  </a:schemeClr>
                </a:solidFill>
                <a:effectLst/>
              </a:rPr>
              <a:t>ến </a:t>
            </a:r>
            <a:r>
              <a:rPr lang="vi-VN" sz="5200" dirty="0">
                <a:solidFill>
                  <a:schemeClr val="accent5">
                    <a:lumMod val="25000"/>
                  </a:schemeClr>
                </a:solidFill>
                <a:effectLst/>
              </a:rPr>
              <a:t>yêu nhau đẹp sao lễ dâng lên Ngài.</a:t>
            </a:r>
            <a:endParaRPr lang="en-US" sz="5200" b="0" dirty="0">
              <a:solidFill>
                <a:schemeClr val="accent5">
                  <a:lumMod val="25000"/>
                </a:schemeClr>
              </a:solidFill>
              <a:effectLst/>
            </a:endParaRPr>
          </a:p>
        </p:txBody>
      </p:sp>
    </p:spTree>
    <p:extLst>
      <p:ext uri="{BB962C8B-B14F-4D97-AF65-F5344CB8AC3E}">
        <p14:creationId xmlns:p14="http://schemas.microsoft.com/office/powerpoint/2010/main" val="126150913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17463"/>
            <a:ext cx="9037637" cy="5126037"/>
          </a:xfrm>
        </p:spPr>
        <p:txBody>
          <a:bodyPr/>
          <a:lstStyle/>
          <a:p>
            <a:pPr algn="just" eaLnBrk="1" hangingPunct="1"/>
            <a:r>
              <a:rPr lang="vi-VN" sz="5400" b="0" u="sng" dirty="0">
                <a:solidFill>
                  <a:srgbClr val="C00000"/>
                </a:solidFill>
                <a:effectLst/>
                <a:latin typeface="+mj-lt"/>
                <a:cs typeface="Times New Roman" pitchFamily="18" charset="0"/>
              </a:rPr>
              <a:t>Đk:</a:t>
            </a:r>
            <a:r>
              <a:rPr lang="vi-VN" sz="5400" b="0" dirty="0">
                <a:solidFill>
                  <a:srgbClr val="7030A0"/>
                </a:solidFill>
                <a:effectLst/>
                <a:latin typeface="+mj-lt"/>
                <a:cs typeface="Times New Roman" pitchFamily="18" charset="0"/>
              </a:rPr>
              <a:t> </a:t>
            </a:r>
            <a:r>
              <a:rPr lang="vi-VN" sz="5400" dirty="0">
                <a:solidFill>
                  <a:schemeClr val="accent5">
                    <a:lumMod val="25000"/>
                  </a:schemeClr>
                </a:solidFill>
                <a:effectLst/>
                <a:latin typeface="+mj-lt"/>
                <a:cs typeface="Times New Roman" pitchFamily="18" charset="0"/>
              </a:rPr>
              <a:t>Con xin tiến dâng lên tình yêu mến. Nhờ những hy sinh được êm ấm gia đình. Con xin tiến dâng lên tình yêu mến. Nguyện Chúa đoái thương gia đình con được bình yên.</a:t>
            </a:r>
            <a:endParaRPr lang="en-US" sz="5400" b="0" dirty="0">
              <a:solidFill>
                <a:schemeClr val="accent5">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36961955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dirty="0">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383791375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1026" name="Picture 2" descr="G:\Desktop\luu.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9049"/>
            <a:ext cx="9144000" cy="5162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708872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645383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7171" name="Rectangle 3"/>
          <p:cNvSpPr>
            <a:spLocks noGrp="1" noChangeArrowheads="1"/>
          </p:cNvSpPr>
          <p:nvPr>
            <p:ph type="subTitle" idx="1"/>
          </p:nvPr>
        </p:nvSpPr>
        <p:spPr>
          <a:xfrm>
            <a:off x="0" y="819150"/>
            <a:ext cx="9144000" cy="4857750"/>
          </a:xfrm>
        </p:spPr>
        <p:txBody>
          <a:bodyPr/>
          <a:lstStyle/>
          <a:p>
            <a:pPr eaLnBrk="1" hangingPunct="1">
              <a:lnSpc>
                <a:spcPct val="105000"/>
              </a:lnSpc>
            </a:pPr>
            <a:r>
              <a:rPr lang="en-US" sz="7200" b="0" dirty="0" err="1" smtClean="0">
                <a:solidFill>
                  <a:schemeClr val="accent5">
                    <a:lumMod val="25000"/>
                  </a:schemeClr>
                </a:solidFill>
                <a:effectLst/>
                <a:latin typeface="+mj-lt"/>
                <a:cs typeface="Tahoma" pitchFamily="34" charset="0"/>
              </a:rPr>
              <a:t>Ca</a:t>
            </a:r>
            <a:r>
              <a:rPr lang="en-US" sz="7200" b="0" dirty="0" smtClean="0">
                <a:solidFill>
                  <a:schemeClr val="accent5">
                    <a:lumMod val="25000"/>
                  </a:schemeClr>
                </a:solidFill>
                <a:effectLst/>
                <a:latin typeface="+mj-lt"/>
                <a:cs typeface="Tahoma" pitchFamily="34" charset="0"/>
              </a:rPr>
              <a:t> </a:t>
            </a:r>
            <a:r>
              <a:rPr lang="en-US" sz="7200" b="0" dirty="0" err="1" smtClean="0">
                <a:solidFill>
                  <a:schemeClr val="accent5">
                    <a:lumMod val="25000"/>
                  </a:schemeClr>
                </a:solidFill>
                <a:effectLst/>
                <a:latin typeface="+mj-lt"/>
                <a:cs typeface="Tahoma" pitchFamily="34" charset="0"/>
              </a:rPr>
              <a:t>Nguyện</a:t>
            </a:r>
            <a:r>
              <a:rPr lang="en-US" sz="7200" b="0" dirty="0" smtClean="0">
                <a:solidFill>
                  <a:schemeClr val="accent5">
                    <a:lumMod val="25000"/>
                  </a:schemeClr>
                </a:solidFill>
                <a:effectLst/>
                <a:latin typeface="+mj-lt"/>
                <a:cs typeface="Tahoma" pitchFamily="34" charset="0"/>
              </a:rPr>
              <a:t> </a:t>
            </a:r>
            <a:r>
              <a:rPr lang="en-US" sz="7200" b="0" dirty="0" err="1" smtClean="0">
                <a:solidFill>
                  <a:schemeClr val="accent5">
                    <a:lumMod val="25000"/>
                  </a:schemeClr>
                </a:solidFill>
                <a:effectLst/>
                <a:latin typeface="+mj-lt"/>
                <a:cs typeface="Tahoma" pitchFamily="34" charset="0"/>
              </a:rPr>
              <a:t>Hiệp</a:t>
            </a:r>
            <a:r>
              <a:rPr lang="vi-VN" sz="7200" b="0" dirty="0" smtClean="0">
                <a:solidFill>
                  <a:schemeClr val="accent5">
                    <a:lumMod val="25000"/>
                  </a:schemeClr>
                </a:solidFill>
                <a:effectLst/>
                <a:latin typeface="+mj-lt"/>
                <a:cs typeface="Tahoma" pitchFamily="34" charset="0"/>
              </a:rPr>
              <a:t> </a:t>
            </a:r>
            <a:r>
              <a:rPr lang="vi-VN" sz="7200" b="0" dirty="0">
                <a:solidFill>
                  <a:schemeClr val="accent5">
                    <a:lumMod val="25000"/>
                  </a:schemeClr>
                </a:solidFill>
                <a:effectLst/>
                <a:latin typeface="+mj-lt"/>
                <a:cs typeface="Tahoma" pitchFamily="34" charset="0"/>
              </a:rPr>
              <a:t>lễ</a:t>
            </a:r>
            <a:endParaRPr lang="en-US" sz="7200" b="0" dirty="0">
              <a:solidFill>
                <a:schemeClr val="accent5">
                  <a:lumMod val="25000"/>
                </a:schemeClr>
              </a:solidFill>
              <a:effectLst/>
              <a:latin typeface="+mj-lt"/>
              <a:cs typeface="Tahoma" pitchFamily="34" charset="0"/>
            </a:endParaRPr>
          </a:p>
          <a:p>
            <a:pPr eaLnBrk="1" hangingPunct="1">
              <a:lnSpc>
                <a:spcPct val="105000"/>
              </a:lnSpc>
            </a:pPr>
            <a:r>
              <a:rPr lang="en-US" sz="6600" b="1" dirty="0" smtClean="0">
                <a:solidFill>
                  <a:schemeClr val="accent5">
                    <a:lumMod val="25000"/>
                  </a:schemeClr>
                </a:solidFill>
                <a:effectLst/>
              </a:rPr>
              <a:t>CẢM MẾN ÂN TÌNH</a:t>
            </a:r>
            <a:endParaRPr lang="en-US" sz="6600" b="1" dirty="0">
              <a:solidFill>
                <a:schemeClr val="accent5">
                  <a:lumMod val="25000"/>
                </a:schemeClr>
              </a:solidFill>
            </a:endParaRPr>
          </a:p>
          <a:p>
            <a:pPr eaLnBrk="1" hangingPunct="1">
              <a:lnSpc>
                <a:spcPct val="105000"/>
              </a:lnSpc>
            </a:pPr>
            <a:r>
              <a:rPr lang="en-US" sz="6000" i="1" dirty="0" err="1" smtClean="0">
                <a:solidFill>
                  <a:srgbClr val="C00000"/>
                </a:solidFill>
                <a:effectLst/>
                <a:latin typeface="+mj-lt"/>
                <a:cs typeface="Tahoma" pitchFamily="34" charset="0"/>
              </a:rPr>
              <a:t>Phùng</a:t>
            </a:r>
            <a:r>
              <a:rPr lang="en-US" sz="6000" i="1" dirty="0" smtClean="0">
                <a:solidFill>
                  <a:srgbClr val="C00000"/>
                </a:solidFill>
                <a:effectLst/>
                <a:latin typeface="+mj-lt"/>
                <a:cs typeface="Tahoma" pitchFamily="34" charset="0"/>
              </a:rPr>
              <a:t> Minh </a:t>
            </a:r>
            <a:r>
              <a:rPr lang="en-US" sz="6000" i="1" dirty="0" err="1" smtClean="0">
                <a:solidFill>
                  <a:srgbClr val="C00000"/>
                </a:solidFill>
                <a:effectLst/>
                <a:latin typeface="+mj-lt"/>
                <a:cs typeface="Tahoma" pitchFamily="34" charset="0"/>
              </a:rPr>
              <a:t>Mẫn</a:t>
            </a:r>
            <a:endParaRPr lang="en-US" sz="6600" b="0" i="1" dirty="0">
              <a:solidFill>
                <a:srgbClr val="C00000"/>
              </a:solidFill>
              <a:effectLst/>
              <a:latin typeface="+mj-lt"/>
              <a:cs typeface="Tahoma" pitchFamily="34" charset="0"/>
            </a:endParaRPr>
          </a:p>
        </p:txBody>
      </p:sp>
      <p:sp>
        <p:nvSpPr>
          <p:cNvPr id="7172"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96042691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
        <p:nvSpPr>
          <p:cNvPr id="5" name="Rectangle 4"/>
          <p:cNvSpPr/>
          <p:nvPr/>
        </p:nvSpPr>
        <p:spPr>
          <a:xfrm>
            <a:off x="0" y="-19050"/>
            <a:ext cx="9144000" cy="5170646"/>
          </a:xfrm>
          <a:prstGeom prst="rect">
            <a:avLst/>
          </a:prstGeom>
        </p:spPr>
        <p:txBody>
          <a:bodyPr wrap="square">
            <a:spAutoFit/>
          </a:bodyPr>
          <a:lstStyle/>
          <a:p>
            <a:pPr algn="just"/>
            <a:r>
              <a:rPr lang="vi-VN" sz="5500" u="sng" dirty="0" smtClean="0">
                <a:solidFill>
                  <a:srgbClr val="C00000"/>
                </a:solidFill>
                <a:latin typeface="+mj-lt"/>
              </a:rPr>
              <a:t>Đ</a:t>
            </a:r>
            <a:r>
              <a:rPr lang="en-US" sz="5500" u="sng" dirty="0" smtClean="0">
                <a:solidFill>
                  <a:srgbClr val="C00000"/>
                </a:solidFill>
                <a:latin typeface="+mj-lt"/>
              </a:rPr>
              <a:t>k:</a:t>
            </a:r>
            <a:r>
              <a:rPr lang="vi-VN" sz="5500" dirty="0" smtClean="0">
                <a:solidFill>
                  <a:schemeClr val="accent5">
                    <a:lumMod val="25000"/>
                  </a:schemeClr>
                </a:solidFill>
                <a:latin typeface="+mj-lt"/>
              </a:rPr>
              <a:t> </a:t>
            </a:r>
            <a:r>
              <a:rPr lang="vi-VN" sz="5500" dirty="0">
                <a:solidFill>
                  <a:schemeClr val="accent5">
                    <a:lumMod val="25000"/>
                  </a:schemeClr>
                </a:solidFill>
                <a:latin typeface="+mj-lt"/>
              </a:rPr>
              <a:t>Những ân tình Chúa dành cho con, quá dư đầy không còn chi hơn, biết lấy chi cảm mến thánh ân không bờ bến, Chúa thương ban xuống trên phận </a:t>
            </a:r>
            <a:r>
              <a:rPr lang="vi-VN" sz="5500" dirty="0" smtClean="0">
                <a:solidFill>
                  <a:schemeClr val="accent5">
                    <a:lumMod val="25000"/>
                  </a:schemeClr>
                </a:solidFill>
                <a:latin typeface="+mj-lt"/>
              </a:rPr>
              <a:t>hèn</a:t>
            </a:r>
            <a:r>
              <a:rPr lang="en-US" sz="5500" dirty="0" smtClean="0">
                <a:solidFill>
                  <a:srgbClr val="C00000"/>
                </a:solidFill>
                <a:latin typeface="+mj-lt"/>
              </a:rPr>
              <a:t>…</a:t>
            </a:r>
            <a:endParaRPr lang="en-US" sz="5500" dirty="0">
              <a:solidFill>
                <a:srgbClr val="C00000"/>
              </a:solidFill>
              <a:latin typeface="+mj-lt"/>
            </a:endParaRPr>
          </a:p>
        </p:txBody>
      </p:sp>
    </p:spTree>
    <p:extLst>
      <p:ext uri="{BB962C8B-B14F-4D97-AF65-F5344CB8AC3E}">
        <p14:creationId xmlns:p14="http://schemas.microsoft.com/office/powerpoint/2010/main" val="2960714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642612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
        <p:nvSpPr>
          <p:cNvPr id="4" name="Rectangle 3"/>
          <p:cNvSpPr/>
          <p:nvPr/>
        </p:nvSpPr>
        <p:spPr>
          <a:xfrm>
            <a:off x="0" y="-19050"/>
            <a:ext cx="9144000" cy="5170646"/>
          </a:xfrm>
          <a:prstGeom prst="rect">
            <a:avLst/>
          </a:prstGeom>
        </p:spPr>
        <p:txBody>
          <a:bodyPr wrap="square">
            <a:spAutoFit/>
          </a:bodyPr>
          <a:lstStyle/>
          <a:p>
            <a:pPr algn="just"/>
            <a:r>
              <a:rPr lang="en-US" sz="5500" dirty="0" smtClean="0">
                <a:solidFill>
                  <a:srgbClr val="C00000"/>
                </a:solidFill>
                <a:latin typeface="+mj-lt"/>
              </a:rPr>
              <a:t>…</a:t>
            </a:r>
            <a:r>
              <a:rPr lang="en-US" sz="5500" dirty="0" smtClean="0">
                <a:solidFill>
                  <a:schemeClr val="accent5">
                    <a:lumMod val="25000"/>
                  </a:schemeClr>
                </a:solidFill>
                <a:latin typeface="+mj-lt"/>
              </a:rPr>
              <a:t> </a:t>
            </a:r>
            <a:r>
              <a:rPr lang="vi-VN" sz="5500" dirty="0" smtClean="0">
                <a:solidFill>
                  <a:schemeClr val="accent5">
                    <a:lumMod val="25000"/>
                  </a:schemeClr>
                </a:solidFill>
                <a:latin typeface="+mj-lt"/>
              </a:rPr>
              <a:t>Những </a:t>
            </a:r>
            <a:r>
              <a:rPr lang="vi-VN" sz="5500" dirty="0">
                <a:solidFill>
                  <a:schemeClr val="accent5">
                    <a:lumMod val="25000"/>
                  </a:schemeClr>
                </a:solidFill>
                <a:latin typeface="+mj-lt"/>
              </a:rPr>
              <a:t>ân tình xuống từ trên </a:t>
            </a:r>
            <a:r>
              <a:rPr lang="en-US" sz="5500" dirty="0" err="1" smtClean="0">
                <a:solidFill>
                  <a:schemeClr val="accent5">
                    <a:lumMod val="25000"/>
                  </a:schemeClr>
                </a:solidFill>
                <a:latin typeface="+mj-lt"/>
              </a:rPr>
              <a:t>cao</a:t>
            </a:r>
            <a:r>
              <a:rPr lang="en-US" sz="5500" dirty="0" smtClean="0">
                <a:solidFill>
                  <a:schemeClr val="accent5">
                    <a:lumMod val="25000"/>
                  </a:schemeClr>
                </a:solidFill>
                <a:latin typeface="+mj-lt"/>
              </a:rPr>
              <a:t> </a:t>
            </a:r>
            <a:r>
              <a:rPr lang="vi-VN" sz="5500" dirty="0" smtClean="0">
                <a:solidFill>
                  <a:schemeClr val="accent5">
                    <a:lumMod val="25000"/>
                  </a:schemeClr>
                </a:solidFill>
                <a:latin typeface="+mj-lt"/>
              </a:rPr>
              <a:t>đến </a:t>
            </a:r>
            <a:r>
              <a:rPr lang="vi-VN" sz="5500" dirty="0">
                <a:solidFill>
                  <a:schemeClr val="accent5">
                    <a:lumMod val="25000"/>
                  </a:schemeClr>
                </a:solidFill>
                <a:latin typeface="+mj-lt"/>
              </a:rPr>
              <a:t>muôn đời không hề hư hao, dẫu tim con mềm yếu dễ phai như màu </a:t>
            </a:r>
            <a:r>
              <a:rPr lang="vi-VN" sz="5500" dirty="0" smtClean="0">
                <a:solidFill>
                  <a:schemeClr val="accent5">
                    <a:lumMod val="25000"/>
                  </a:schemeClr>
                </a:solidFill>
                <a:latin typeface="+mj-lt"/>
              </a:rPr>
              <a:t>áo</a:t>
            </a:r>
            <a:r>
              <a:rPr lang="en-US" sz="5500" dirty="0" smtClean="0">
                <a:solidFill>
                  <a:schemeClr val="accent5">
                    <a:lumMod val="25000"/>
                  </a:schemeClr>
                </a:solidFill>
                <a:latin typeface="+mj-lt"/>
              </a:rPr>
              <a:t>, </a:t>
            </a:r>
            <a:r>
              <a:rPr lang="vi-VN" sz="5500" dirty="0" smtClean="0">
                <a:solidFill>
                  <a:schemeClr val="accent5">
                    <a:lumMod val="25000"/>
                  </a:schemeClr>
                </a:solidFill>
                <a:latin typeface="+mj-lt"/>
              </a:rPr>
              <a:t>Đấng </a:t>
            </a:r>
            <a:r>
              <a:rPr lang="vi-VN" sz="5500" dirty="0">
                <a:solidFill>
                  <a:schemeClr val="accent5">
                    <a:lumMod val="25000"/>
                  </a:schemeClr>
                </a:solidFill>
                <a:latin typeface="+mj-lt"/>
              </a:rPr>
              <a:t>yêu thương vẫn luôn ngọt </a:t>
            </a:r>
            <a:r>
              <a:rPr lang="vi-VN" sz="5500" dirty="0" smtClean="0">
                <a:solidFill>
                  <a:schemeClr val="accent5">
                    <a:lumMod val="25000"/>
                  </a:schemeClr>
                </a:solidFill>
                <a:latin typeface="+mj-lt"/>
              </a:rPr>
              <a:t>ngào</a:t>
            </a:r>
            <a:r>
              <a:rPr lang="en-US" sz="5500" dirty="0" smtClean="0">
                <a:solidFill>
                  <a:schemeClr val="accent5">
                    <a:lumMod val="25000"/>
                  </a:schemeClr>
                </a:solidFill>
                <a:latin typeface="+mj-lt"/>
              </a:rPr>
              <a:t>.</a:t>
            </a:r>
            <a:endParaRPr lang="en-US" sz="5500" dirty="0">
              <a:solidFill>
                <a:schemeClr val="accent5">
                  <a:lumMod val="25000"/>
                </a:schemeClr>
              </a:solidFill>
              <a:latin typeface="+mj-lt"/>
            </a:endParaRPr>
          </a:p>
        </p:txBody>
      </p:sp>
    </p:spTree>
    <p:extLst>
      <p:ext uri="{BB962C8B-B14F-4D97-AF65-F5344CB8AC3E}">
        <p14:creationId xmlns:p14="http://schemas.microsoft.com/office/powerpoint/2010/main" val="256034924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
        <p:nvSpPr>
          <p:cNvPr id="4" name="Rectangle 3"/>
          <p:cNvSpPr/>
          <p:nvPr/>
        </p:nvSpPr>
        <p:spPr>
          <a:xfrm>
            <a:off x="0" y="105037"/>
            <a:ext cx="9144000" cy="5133713"/>
          </a:xfrm>
          <a:prstGeom prst="rect">
            <a:avLst/>
          </a:prstGeom>
        </p:spPr>
        <p:txBody>
          <a:bodyPr wrap="square">
            <a:spAutoFit/>
          </a:bodyPr>
          <a:lstStyle/>
          <a:p>
            <a:pPr algn="just">
              <a:lnSpc>
                <a:spcPct val="90000"/>
              </a:lnSpc>
            </a:pPr>
            <a:r>
              <a:rPr lang="en-US" sz="5100" u="sng" dirty="0" smtClean="0">
                <a:solidFill>
                  <a:srgbClr val="C00000"/>
                </a:solidFill>
                <a:latin typeface="+mj-lt"/>
              </a:rPr>
              <a:t>Tk1:</a:t>
            </a:r>
            <a:r>
              <a:rPr lang="en-US" sz="5100" dirty="0" smtClean="0">
                <a:solidFill>
                  <a:schemeClr val="accent5">
                    <a:lumMod val="25000"/>
                  </a:schemeClr>
                </a:solidFill>
                <a:latin typeface="+mj-lt"/>
              </a:rPr>
              <a:t> </a:t>
            </a:r>
            <a:r>
              <a:rPr lang="vi-VN" sz="5100" dirty="0" smtClean="0">
                <a:solidFill>
                  <a:schemeClr val="accent5">
                    <a:lumMod val="25000"/>
                  </a:schemeClr>
                </a:solidFill>
                <a:latin typeface="+mj-lt"/>
              </a:rPr>
              <a:t>Đời </a:t>
            </a:r>
            <a:r>
              <a:rPr lang="vi-VN" sz="5100" dirty="0">
                <a:solidFill>
                  <a:schemeClr val="accent5">
                    <a:lumMod val="25000"/>
                  </a:schemeClr>
                </a:solidFill>
                <a:latin typeface="+mj-lt"/>
              </a:rPr>
              <a:t>con luôn thắm tươi nhờ tình yêu ngày đêm dưỡng nuôi, hồn trào dâng ngàn muôn tâm tình chơi vơi. Nép trong cánh tay Ngài con hạnh phúc ngây ngất không ngơi. Ôi tình Chúa êm như khúc ca tuyệt </a:t>
            </a:r>
            <a:r>
              <a:rPr lang="vi-VN" sz="5100" dirty="0" smtClean="0">
                <a:solidFill>
                  <a:schemeClr val="accent5">
                    <a:lumMod val="25000"/>
                  </a:schemeClr>
                </a:solidFill>
                <a:latin typeface="+mj-lt"/>
              </a:rPr>
              <a:t>vời</a:t>
            </a:r>
            <a:r>
              <a:rPr lang="en-US" sz="5100" dirty="0" smtClean="0">
                <a:solidFill>
                  <a:schemeClr val="accent5">
                    <a:lumMod val="25000"/>
                  </a:schemeClr>
                </a:solidFill>
                <a:latin typeface="+mj-lt"/>
              </a:rPr>
              <a:t>.</a:t>
            </a:r>
            <a:endParaRPr lang="en-US" sz="5100" dirty="0">
              <a:solidFill>
                <a:schemeClr val="accent5">
                  <a:lumMod val="25000"/>
                </a:schemeClr>
              </a:solidFill>
              <a:latin typeface="+mj-lt"/>
            </a:endParaRPr>
          </a:p>
        </p:txBody>
      </p:sp>
    </p:spTree>
    <p:extLst>
      <p:ext uri="{BB962C8B-B14F-4D97-AF65-F5344CB8AC3E}">
        <p14:creationId xmlns:p14="http://schemas.microsoft.com/office/powerpoint/2010/main" val="102366732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
        <p:nvSpPr>
          <p:cNvPr id="5" name="Rectangle 4"/>
          <p:cNvSpPr/>
          <p:nvPr/>
        </p:nvSpPr>
        <p:spPr>
          <a:xfrm>
            <a:off x="0" y="-19050"/>
            <a:ext cx="9144000" cy="5170646"/>
          </a:xfrm>
          <a:prstGeom prst="rect">
            <a:avLst/>
          </a:prstGeom>
        </p:spPr>
        <p:txBody>
          <a:bodyPr wrap="square">
            <a:spAutoFit/>
          </a:bodyPr>
          <a:lstStyle/>
          <a:p>
            <a:pPr algn="just"/>
            <a:r>
              <a:rPr lang="vi-VN" sz="5500" u="sng" dirty="0" smtClean="0">
                <a:solidFill>
                  <a:srgbClr val="C00000"/>
                </a:solidFill>
                <a:latin typeface="+mj-lt"/>
              </a:rPr>
              <a:t>Đ</a:t>
            </a:r>
            <a:r>
              <a:rPr lang="en-US" sz="5500" u="sng" dirty="0" smtClean="0">
                <a:solidFill>
                  <a:srgbClr val="C00000"/>
                </a:solidFill>
                <a:latin typeface="UTM American Sans"/>
              </a:rPr>
              <a:t>k:</a:t>
            </a:r>
            <a:r>
              <a:rPr lang="vi-VN" sz="5500" dirty="0" smtClean="0">
                <a:solidFill>
                  <a:srgbClr val="DAEDEF">
                    <a:lumMod val="25000"/>
                  </a:srgbClr>
                </a:solidFill>
                <a:latin typeface="+mj-lt"/>
              </a:rPr>
              <a:t> </a:t>
            </a:r>
            <a:r>
              <a:rPr lang="vi-VN" sz="5500" dirty="0">
                <a:solidFill>
                  <a:srgbClr val="DAEDEF">
                    <a:lumMod val="25000"/>
                  </a:srgbClr>
                </a:solidFill>
                <a:latin typeface="+mj-lt"/>
              </a:rPr>
              <a:t>Những ân tình Chúa dành cho con, quá dư đầy không còn chi hơn, biết lấy chi cảm mến thánh ân không bờ bến, Chúa thương ban xuống trên phận </a:t>
            </a:r>
            <a:r>
              <a:rPr lang="vi-VN" sz="5500" dirty="0" smtClean="0">
                <a:solidFill>
                  <a:srgbClr val="DAEDEF">
                    <a:lumMod val="25000"/>
                  </a:srgbClr>
                </a:solidFill>
                <a:latin typeface="+mj-lt"/>
              </a:rPr>
              <a:t>hèn</a:t>
            </a:r>
            <a:r>
              <a:rPr lang="en-US" sz="5500" dirty="0" smtClean="0">
                <a:solidFill>
                  <a:srgbClr val="C00000"/>
                </a:solidFill>
                <a:latin typeface="UTM American Sans"/>
              </a:rPr>
              <a:t>…</a:t>
            </a:r>
            <a:endParaRPr lang="en-US" sz="5500" dirty="0">
              <a:solidFill>
                <a:srgbClr val="C00000"/>
              </a:solidFill>
              <a:latin typeface="UTM American Sans"/>
            </a:endParaRPr>
          </a:p>
        </p:txBody>
      </p:sp>
    </p:spTree>
    <p:extLst>
      <p:ext uri="{BB962C8B-B14F-4D97-AF65-F5344CB8AC3E}">
        <p14:creationId xmlns:p14="http://schemas.microsoft.com/office/powerpoint/2010/main" val="88080574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
        <p:nvSpPr>
          <p:cNvPr id="4" name="Rectangle 3"/>
          <p:cNvSpPr/>
          <p:nvPr/>
        </p:nvSpPr>
        <p:spPr>
          <a:xfrm>
            <a:off x="0" y="-19050"/>
            <a:ext cx="9144000" cy="5170646"/>
          </a:xfrm>
          <a:prstGeom prst="rect">
            <a:avLst/>
          </a:prstGeom>
        </p:spPr>
        <p:txBody>
          <a:bodyPr wrap="square">
            <a:spAutoFit/>
          </a:bodyPr>
          <a:lstStyle/>
          <a:p>
            <a:pPr algn="just"/>
            <a:r>
              <a:rPr lang="en-US" sz="5500" dirty="0" smtClean="0">
                <a:solidFill>
                  <a:srgbClr val="C00000"/>
                </a:solidFill>
                <a:latin typeface="UTM American Sans"/>
              </a:rPr>
              <a:t>…</a:t>
            </a:r>
            <a:r>
              <a:rPr lang="en-US" sz="5500" dirty="0" smtClean="0">
                <a:solidFill>
                  <a:srgbClr val="DAEDEF">
                    <a:lumMod val="25000"/>
                  </a:srgbClr>
                </a:solidFill>
                <a:latin typeface="UTM American Sans"/>
              </a:rPr>
              <a:t> </a:t>
            </a:r>
            <a:r>
              <a:rPr lang="vi-VN" sz="5500" dirty="0" smtClean="0">
                <a:solidFill>
                  <a:srgbClr val="DAEDEF">
                    <a:lumMod val="25000"/>
                  </a:srgbClr>
                </a:solidFill>
                <a:latin typeface="+mj-lt"/>
              </a:rPr>
              <a:t>Những </a:t>
            </a:r>
            <a:r>
              <a:rPr lang="vi-VN" sz="5500" dirty="0">
                <a:solidFill>
                  <a:srgbClr val="DAEDEF">
                    <a:lumMod val="25000"/>
                  </a:srgbClr>
                </a:solidFill>
                <a:latin typeface="+mj-lt"/>
              </a:rPr>
              <a:t>ân tình xuống từ trên </a:t>
            </a:r>
            <a:r>
              <a:rPr lang="en-US" sz="5500" dirty="0" err="1" smtClean="0">
                <a:solidFill>
                  <a:srgbClr val="DAEDEF">
                    <a:lumMod val="25000"/>
                  </a:srgbClr>
                </a:solidFill>
                <a:latin typeface="UTM American Sans"/>
              </a:rPr>
              <a:t>cao</a:t>
            </a:r>
            <a:r>
              <a:rPr lang="en-US" sz="5500" dirty="0" smtClean="0">
                <a:solidFill>
                  <a:srgbClr val="DAEDEF">
                    <a:lumMod val="25000"/>
                  </a:srgbClr>
                </a:solidFill>
                <a:latin typeface="UTM American Sans"/>
              </a:rPr>
              <a:t> </a:t>
            </a:r>
            <a:r>
              <a:rPr lang="vi-VN" sz="5500" dirty="0" smtClean="0">
                <a:solidFill>
                  <a:srgbClr val="DAEDEF">
                    <a:lumMod val="25000"/>
                  </a:srgbClr>
                </a:solidFill>
                <a:latin typeface="+mj-lt"/>
              </a:rPr>
              <a:t>đến </a:t>
            </a:r>
            <a:r>
              <a:rPr lang="vi-VN" sz="5500" dirty="0">
                <a:solidFill>
                  <a:srgbClr val="DAEDEF">
                    <a:lumMod val="25000"/>
                  </a:srgbClr>
                </a:solidFill>
                <a:latin typeface="+mj-lt"/>
              </a:rPr>
              <a:t>muôn đời không hề hư hao, dẫu tim con mềm yếu dễ phai như màu </a:t>
            </a:r>
            <a:r>
              <a:rPr lang="vi-VN" sz="5500" dirty="0" smtClean="0">
                <a:solidFill>
                  <a:srgbClr val="DAEDEF">
                    <a:lumMod val="25000"/>
                  </a:srgbClr>
                </a:solidFill>
                <a:latin typeface="+mj-lt"/>
              </a:rPr>
              <a:t>áo</a:t>
            </a:r>
            <a:r>
              <a:rPr lang="en-US" sz="5500" dirty="0" smtClean="0">
                <a:solidFill>
                  <a:srgbClr val="DAEDEF">
                    <a:lumMod val="25000"/>
                  </a:srgbClr>
                </a:solidFill>
                <a:latin typeface="UTM American Sans"/>
              </a:rPr>
              <a:t>, </a:t>
            </a:r>
            <a:r>
              <a:rPr lang="vi-VN" sz="5500" dirty="0" smtClean="0">
                <a:solidFill>
                  <a:srgbClr val="DAEDEF">
                    <a:lumMod val="25000"/>
                  </a:srgbClr>
                </a:solidFill>
                <a:latin typeface="+mj-lt"/>
              </a:rPr>
              <a:t>Đấng </a:t>
            </a:r>
            <a:r>
              <a:rPr lang="vi-VN" sz="5500" dirty="0">
                <a:solidFill>
                  <a:srgbClr val="DAEDEF">
                    <a:lumMod val="25000"/>
                  </a:srgbClr>
                </a:solidFill>
                <a:latin typeface="+mj-lt"/>
              </a:rPr>
              <a:t>yêu thương vẫn luôn ngọt </a:t>
            </a:r>
            <a:r>
              <a:rPr lang="vi-VN" sz="5500" dirty="0" smtClean="0">
                <a:solidFill>
                  <a:srgbClr val="DAEDEF">
                    <a:lumMod val="25000"/>
                  </a:srgbClr>
                </a:solidFill>
                <a:latin typeface="+mj-lt"/>
              </a:rPr>
              <a:t>ngào</a:t>
            </a:r>
            <a:r>
              <a:rPr lang="en-US" sz="5500" dirty="0" smtClean="0">
                <a:solidFill>
                  <a:srgbClr val="DAEDEF">
                    <a:lumMod val="25000"/>
                  </a:srgbClr>
                </a:solidFill>
                <a:latin typeface="UTM American Sans"/>
              </a:rPr>
              <a:t>.</a:t>
            </a:r>
            <a:endParaRPr lang="en-US" sz="5500" dirty="0">
              <a:solidFill>
                <a:srgbClr val="DAEDEF">
                  <a:lumMod val="25000"/>
                </a:srgbClr>
              </a:solidFill>
              <a:latin typeface="UTM American Sans"/>
            </a:endParaRPr>
          </a:p>
        </p:txBody>
      </p:sp>
    </p:spTree>
    <p:extLst>
      <p:ext uri="{BB962C8B-B14F-4D97-AF65-F5344CB8AC3E}">
        <p14:creationId xmlns:p14="http://schemas.microsoft.com/office/powerpoint/2010/main" val="309958172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
        <p:nvSpPr>
          <p:cNvPr id="4" name="Rectangle 3"/>
          <p:cNvSpPr/>
          <p:nvPr/>
        </p:nvSpPr>
        <p:spPr>
          <a:xfrm>
            <a:off x="0" y="125787"/>
            <a:ext cx="9144000" cy="5036763"/>
          </a:xfrm>
          <a:prstGeom prst="rect">
            <a:avLst/>
          </a:prstGeom>
        </p:spPr>
        <p:txBody>
          <a:bodyPr wrap="square">
            <a:spAutoFit/>
          </a:bodyPr>
          <a:lstStyle/>
          <a:p>
            <a:pPr algn="just">
              <a:lnSpc>
                <a:spcPct val="90000"/>
              </a:lnSpc>
            </a:pPr>
            <a:r>
              <a:rPr lang="en-US" sz="5100" u="sng" dirty="0" smtClean="0">
                <a:solidFill>
                  <a:srgbClr val="C00000"/>
                </a:solidFill>
                <a:latin typeface="+mj-lt"/>
              </a:rPr>
              <a:t>Tk2:</a:t>
            </a:r>
            <a:r>
              <a:rPr lang="en-US" sz="5100" dirty="0" smtClean="0">
                <a:solidFill>
                  <a:schemeClr val="accent5">
                    <a:lumMod val="25000"/>
                  </a:schemeClr>
                </a:solidFill>
                <a:latin typeface="+mj-lt"/>
              </a:rPr>
              <a:t> </a:t>
            </a:r>
            <a:r>
              <a:rPr lang="en-US" sz="5100" dirty="0" err="1" smtClean="0">
                <a:solidFill>
                  <a:schemeClr val="accent5">
                    <a:lumMod val="25000"/>
                  </a:schemeClr>
                </a:solidFill>
                <a:latin typeface="+mj-lt"/>
              </a:rPr>
              <a:t>Rộn</a:t>
            </a:r>
            <a:r>
              <a:rPr lang="en-US" sz="5100" dirty="0" smtClean="0">
                <a:solidFill>
                  <a:schemeClr val="accent5">
                    <a:lumMod val="25000"/>
                  </a:schemeClr>
                </a:solidFill>
                <a:latin typeface="+mj-lt"/>
              </a:rPr>
              <a:t> </a:t>
            </a:r>
            <a:r>
              <a:rPr lang="en-US" sz="5100" dirty="0" err="1" smtClean="0">
                <a:solidFill>
                  <a:schemeClr val="accent5">
                    <a:lumMod val="25000"/>
                  </a:schemeClr>
                </a:solidFill>
                <a:latin typeface="+mj-lt"/>
              </a:rPr>
              <a:t>ràng</a:t>
            </a:r>
            <a:r>
              <a:rPr lang="en-US" sz="5100" dirty="0" smtClean="0">
                <a:solidFill>
                  <a:schemeClr val="accent5">
                    <a:lumMod val="25000"/>
                  </a:schemeClr>
                </a:solidFill>
                <a:latin typeface="+mj-lt"/>
              </a:rPr>
              <a:t> </a:t>
            </a:r>
            <a:r>
              <a:rPr lang="vi-VN" sz="5100" dirty="0" smtClean="0">
                <a:solidFill>
                  <a:schemeClr val="accent5">
                    <a:lumMod val="25000"/>
                  </a:schemeClr>
                </a:solidFill>
                <a:latin typeface="+mj-lt"/>
              </a:rPr>
              <a:t>như </a:t>
            </a:r>
            <a:r>
              <a:rPr lang="vi-VN" sz="5100" dirty="0">
                <a:solidFill>
                  <a:schemeClr val="accent5">
                    <a:lumMod val="25000"/>
                  </a:schemeClr>
                </a:solidFill>
                <a:latin typeface="+mj-lt"/>
              </a:rPr>
              <a:t>suối mơ lòng con dâng ngập bao ý thơ vì Ngài thương chọn con lúc </a:t>
            </a:r>
            <a:r>
              <a:rPr lang="vi-VN" sz="5100" dirty="0" smtClean="0">
                <a:solidFill>
                  <a:schemeClr val="accent5">
                    <a:lumMod val="25000"/>
                  </a:schemeClr>
                </a:solidFill>
                <a:latin typeface="+mj-lt"/>
              </a:rPr>
              <a:t>c</a:t>
            </a:r>
            <a:r>
              <a:rPr lang="en-US" sz="5100" dirty="0">
                <a:solidFill>
                  <a:schemeClr val="accent5">
                    <a:lumMod val="25000"/>
                  </a:schemeClr>
                </a:solidFill>
                <a:latin typeface="+mj-lt"/>
              </a:rPr>
              <a:t>ò</a:t>
            </a:r>
            <a:r>
              <a:rPr lang="vi-VN" sz="5100" dirty="0" smtClean="0">
                <a:solidFill>
                  <a:schemeClr val="accent5">
                    <a:lumMod val="25000"/>
                  </a:schemeClr>
                </a:solidFill>
                <a:latin typeface="+mj-lt"/>
              </a:rPr>
              <a:t>n </a:t>
            </a:r>
            <a:r>
              <a:rPr lang="vi-VN" sz="5100" dirty="0">
                <a:solidFill>
                  <a:schemeClr val="accent5">
                    <a:lumMod val="25000"/>
                  </a:schemeClr>
                </a:solidFill>
                <a:latin typeface="+mj-lt"/>
              </a:rPr>
              <a:t>xa xưa. Bước đi giữa muôn người đem lòng mến tô thắm môi cười. Đem tình Chúa thương yêu thứ tha vào </a:t>
            </a:r>
            <a:r>
              <a:rPr lang="vi-VN" sz="5100" dirty="0" smtClean="0">
                <a:solidFill>
                  <a:schemeClr val="accent5">
                    <a:lumMod val="25000"/>
                  </a:schemeClr>
                </a:solidFill>
                <a:latin typeface="+mj-lt"/>
              </a:rPr>
              <a:t>đời</a:t>
            </a:r>
            <a:r>
              <a:rPr lang="en-US" sz="5100" dirty="0" smtClean="0">
                <a:solidFill>
                  <a:schemeClr val="accent5">
                    <a:lumMod val="25000"/>
                  </a:schemeClr>
                </a:solidFill>
                <a:latin typeface="+mj-lt"/>
              </a:rPr>
              <a:t>.</a:t>
            </a:r>
            <a:endParaRPr lang="en-US" sz="5100" dirty="0">
              <a:solidFill>
                <a:schemeClr val="accent5">
                  <a:lumMod val="25000"/>
                </a:schemeClr>
              </a:solidFill>
              <a:latin typeface="+mj-lt"/>
            </a:endParaRPr>
          </a:p>
        </p:txBody>
      </p:sp>
    </p:spTree>
    <p:extLst>
      <p:ext uri="{BB962C8B-B14F-4D97-AF65-F5344CB8AC3E}">
        <p14:creationId xmlns:p14="http://schemas.microsoft.com/office/powerpoint/2010/main" val="386737245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
        <p:nvSpPr>
          <p:cNvPr id="5" name="Rectangle 4"/>
          <p:cNvSpPr/>
          <p:nvPr/>
        </p:nvSpPr>
        <p:spPr>
          <a:xfrm>
            <a:off x="0" y="-19050"/>
            <a:ext cx="9144000" cy="5170646"/>
          </a:xfrm>
          <a:prstGeom prst="rect">
            <a:avLst/>
          </a:prstGeom>
        </p:spPr>
        <p:txBody>
          <a:bodyPr wrap="square">
            <a:spAutoFit/>
          </a:bodyPr>
          <a:lstStyle/>
          <a:p>
            <a:pPr algn="just"/>
            <a:r>
              <a:rPr lang="vi-VN" sz="5500" u="sng" dirty="0" smtClean="0">
                <a:solidFill>
                  <a:srgbClr val="C00000"/>
                </a:solidFill>
                <a:latin typeface="+mj-lt"/>
              </a:rPr>
              <a:t>Đ</a:t>
            </a:r>
            <a:r>
              <a:rPr lang="en-US" sz="5500" u="sng" dirty="0" smtClean="0">
                <a:solidFill>
                  <a:srgbClr val="C00000"/>
                </a:solidFill>
                <a:latin typeface="UTM American Sans"/>
              </a:rPr>
              <a:t>k:</a:t>
            </a:r>
            <a:r>
              <a:rPr lang="vi-VN" sz="5500" dirty="0" smtClean="0">
                <a:solidFill>
                  <a:srgbClr val="DAEDEF">
                    <a:lumMod val="25000"/>
                  </a:srgbClr>
                </a:solidFill>
                <a:latin typeface="+mj-lt"/>
              </a:rPr>
              <a:t> </a:t>
            </a:r>
            <a:r>
              <a:rPr lang="vi-VN" sz="5500" dirty="0">
                <a:solidFill>
                  <a:srgbClr val="DAEDEF">
                    <a:lumMod val="25000"/>
                  </a:srgbClr>
                </a:solidFill>
                <a:latin typeface="+mj-lt"/>
              </a:rPr>
              <a:t>Những ân tình Chúa dành cho con, quá dư đầy không còn chi hơn, biết lấy chi cảm mến thánh ân không bờ bến, Chúa thương ban xuống trên phận </a:t>
            </a:r>
            <a:r>
              <a:rPr lang="vi-VN" sz="5500" dirty="0" smtClean="0">
                <a:solidFill>
                  <a:srgbClr val="DAEDEF">
                    <a:lumMod val="25000"/>
                  </a:srgbClr>
                </a:solidFill>
                <a:latin typeface="+mj-lt"/>
              </a:rPr>
              <a:t>hèn</a:t>
            </a:r>
            <a:r>
              <a:rPr lang="en-US" sz="5500" dirty="0" smtClean="0">
                <a:solidFill>
                  <a:srgbClr val="C00000"/>
                </a:solidFill>
                <a:latin typeface="UTM American Sans"/>
              </a:rPr>
              <a:t>…</a:t>
            </a:r>
            <a:endParaRPr lang="en-US" sz="5500" dirty="0">
              <a:solidFill>
                <a:srgbClr val="C00000"/>
              </a:solidFill>
              <a:latin typeface="UTM American Sans"/>
            </a:endParaRPr>
          </a:p>
        </p:txBody>
      </p:sp>
    </p:spTree>
    <p:extLst>
      <p:ext uri="{BB962C8B-B14F-4D97-AF65-F5344CB8AC3E}">
        <p14:creationId xmlns:p14="http://schemas.microsoft.com/office/powerpoint/2010/main" val="78419720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
        <p:nvSpPr>
          <p:cNvPr id="4" name="Rectangle 3"/>
          <p:cNvSpPr/>
          <p:nvPr/>
        </p:nvSpPr>
        <p:spPr>
          <a:xfrm>
            <a:off x="0" y="-19050"/>
            <a:ext cx="9144000" cy="5170646"/>
          </a:xfrm>
          <a:prstGeom prst="rect">
            <a:avLst/>
          </a:prstGeom>
        </p:spPr>
        <p:txBody>
          <a:bodyPr wrap="square">
            <a:spAutoFit/>
          </a:bodyPr>
          <a:lstStyle/>
          <a:p>
            <a:pPr algn="just"/>
            <a:r>
              <a:rPr lang="en-US" sz="5500" dirty="0" smtClean="0">
                <a:solidFill>
                  <a:srgbClr val="C00000"/>
                </a:solidFill>
                <a:latin typeface="UTM American Sans"/>
              </a:rPr>
              <a:t>…</a:t>
            </a:r>
            <a:r>
              <a:rPr lang="en-US" sz="5500" dirty="0" smtClean="0">
                <a:solidFill>
                  <a:srgbClr val="DAEDEF">
                    <a:lumMod val="25000"/>
                  </a:srgbClr>
                </a:solidFill>
                <a:latin typeface="UTM American Sans"/>
              </a:rPr>
              <a:t> </a:t>
            </a:r>
            <a:r>
              <a:rPr lang="vi-VN" sz="5500" dirty="0" smtClean="0">
                <a:solidFill>
                  <a:srgbClr val="DAEDEF">
                    <a:lumMod val="25000"/>
                  </a:srgbClr>
                </a:solidFill>
                <a:latin typeface="+mj-lt"/>
              </a:rPr>
              <a:t>Những </a:t>
            </a:r>
            <a:r>
              <a:rPr lang="vi-VN" sz="5500" dirty="0">
                <a:solidFill>
                  <a:srgbClr val="DAEDEF">
                    <a:lumMod val="25000"/>
                  </a:srgbClr>
                </a:solidFill>
                <a:latin typeface="+mj-lt"/>
              </a:rPr>
              <a:t>ân tình xuống từ trên </a:t>
            </a:r>
            <a:r>
              <a:rPr lang="en-US" sz="5500" dirty="0" err="1" smtClean="0">
                <a:solidFill>
                  <a:srgbClr val="DAEDEF">
                    <a:lumMod val="25000"/>
                  </a:srgbClr>
                </a:solidFill>
                <a:latin typeface="UTM American Sans"/>
              </a:rPr>
              <a:t>cao</a:t>
            </a:r>
            <a:r>
              <a:rPr lang="en-US" sz="5500" dirty="0" smtClean="0">
                <a:solidFill>
                  <a:srgbClr val="DAEDEF">
                    <a:lumMod val="25000"/>
                  </a:srgbClr>
                </a:solidFill>
                <a:latin typeface="UTM American Sans"/>
              </a:rPr>
              <a:t> </a:t>
            </a:r>
            <a:r>
              <a:rPr lang="vi-VN" sz="5500" dirty="0" smtClean="0">
                <a:solidFill>
                  <a:srgbClr val="DAEDEF">
                    <a:lumMod val="25000"/>
                  </a:srgbClr>
                </a:solidFill>
                <a:latin typeface="+mj-lt"/>
              </a:rPr>
              <a:t>đến </a:t>
            </a:r>
            <a:r>
              <a:rPr lang="vi-VN" sz="5500" dirty="0">
                <a:solidFill>
                  <a:srgbClr val="DAEDEF">
                    <a:lumMod val="25000"/>
                  </a:srgbClr>
                </a:solidFill>
                <a:latin typeface="+mj-lt"/>
              </a:rPr>
              <a:t>muôn đời không hề hư hao, dẫu tim con mềm yếu dễ phai như màu </a:t>
            </a:r>
            <a:r>
              <a:rPr lang="vi-VN" sz="5500" dirty="0" smtClean="0">
                <a:solidFill>
                  <a:srgbClr val="DAEDEF">
                    <a:lumMod val="25000"/>
                  </a:srgbClr>
                </a:solidFill>
                <a:latin typeface="+mj-lt"/>
              </a:rPr>
              <a:t>áo</a:t>
            </a:r>
            <a:r>
              <a:rPr lang="en-US" sz="5500" dirty="0" smtClean="0">
                <a:solidFill>
                  <a:srgbClr val="DAEDEF">
                    <a:lumMod val="25000"/>
                  </a:srgbClr>
                </a:solidFill>
                <a:latin typeface="UTM American Sans"/>
              </a:rPr>
              <a:t>, </a:t>
            </a:r>
            <a:r>
              <a:rPr lang="vi-VN" sz="5500" dirty="0" smtClean="0">
                <a:solidFill>
                  <a:srgbClr val="DAEDEF">
                    <a:lumMod val="25000"/>
                  </a:srgbClr>
                </a:solidFill>
                <a:latin typeface="+mj-lt"/>
              </a:rPr>
              <a:t>Đấng </a:t>
            </a:r>
            <a:r>
              <a:rPr lang="vi-VN" sz="5500" dirty="0">
                <a:solidFill>
                  <a:srgbClr val="DAEDEF">
                    <a:lumMod val="25000"/>
                  </a:srgbClr>
                </a:solidFill>
                <a:latin typeface="+mj-lt"/>
              </a:rPr>
              <a:t>yêu thương vẫn luôn ngọt </a:t>
            </a:r>
            <a:r>
              <a:rPr lang="vi-VN" sz="5500" dirty="0" smtClean="0">
                <a:solidFill>
                  <a:srgbClr val="DAEDEF">
                    <a:lumMod val="25000"/>
                  </a:srgbClr>
                </a:solidFill>
                <a:latin typeface="+mj-lt"/>
              </a:rPr>
              <a:t>ngào</a:t>
            </a:r>
            <a:r>
              <a:rPr lang="en-US" sz="5500" dirty="0" smtClean="0">
                <a:solidFill>
                  <a:srgbClr val="DAEDEF">
                    <a:lumMod val="25000"/>
                  </a:srgbClr>
                </a:solidFill>
                <a:latin typeface="UTM American Sans"/>
              </a:rPr>
              <a:t>.</a:t>
            </a:r>
            <a:endParaRPr lang="en-US" sz="5500" dirty="0">
              <a:solidFill>
                <a:srgbClr val="DAEDEF">
                  <a:lumMod val="25000"/>
                </a:srgbClr>
              </a:solidFill>
              <a:latin typeface="UTM American Sans"/>
            </a:endParaRPr>
          </a:p>
        </p:txBody>
      </p:sp>
    </p:spTree>
    <p:extLst>
      <p:ext uri="{BB962C8B-B14F-4D97-AF65-F5344CB8AC3E}">
        <p14:creationId xmlns:p14="http://schemas.microsoft.com/office/powerpoint/2010/main" val="295295835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
        <p:nvSpPr>
          <p:cNvPr id="4" name="Rectangle 3"/>
          <p:cNvSpPr/>
          <p:nvPr/>
        </p:nvSpPr>
        <p:spPr>
          <a:xfrm>
            <a:off x="-2894" y="-24229"/>
            <a:ext cx="9146894" cy="5262979"/>
          </a:xfrm>
          <a:prstGeom prst="rect">
            <a:avLst/>
          </a:prstGeom>
        </p:spPr>
        <p:txBody>
          <a:bodyPr wrap="square">
            <a:spAutoFit/>
          </a:bodyPr>
          <a:lstStyle/>
          <a:p>
            <a:pPr algn="just"/>
            <a:r>
              <a:rPr lang="en-US" sz="4750" u="sng" dirty="0" smtClean="0">
                <a:solidFill>
                  <a:srgbClr val="C00000"/>
                </a:solidFill>
                <a:latin typeface="+mj-lt"/>
              </a:rPr>
              <a:t>Tk3:</a:t>
            </a:r>
            <a:r>
              <a:rPr lang="vi-VN" sz="4750" dirty="0" smtClean="0">
                <a:solidFill>
                  <a:schemeClr val="accent5">
                    <a:lumMod val="25000"/>
                  </a:schemeClr>
                </a:solidFill>
                <a:latin typeface="+mj-lt"/>
              </a:rPr>
              <a:t> </a:t>
            </a:r>
            <a:r>
              <a:rPr lang="vi-VN" sz="4750" dirty="0">
                <a:solidFill>
                  <a:schemeClr val="accent5">
                    <a:lumMod val="25000"/>
                  </a:schemeClr>
                </a:solidFill>
                <a:latin typeface="+mj-lt"/>
              </a:rPr>
              <a:t>Từng theo mỗi bước chân. Ngài gọi con bạn thân rất thân dìu con trên ngàn muôn nẻo đường nhân gian. Chính Ngài mở môi con cho miệng thốt lên những khôn </a:t>
            </a:r>
            <a:r>
              <a:rPr lang="vi-VN" sz="4750" dirty="0" smtClean="0">
                <a:solidFill>
                  <a:schemeClr val="accent5">
                    <a:lumMod val="25000"/>
                  </a:schemeClr>
                </a:solidFill>
                <a:latin typeface="+mj-lt"/>
              </a:rPr>
              <a:t>ngoa</a:t>
            </a:r>
            <a:r>
              <a:rPr lang="en-US" sz="4750" dirty="0" smtClean="0">
                <a:solidFill>
                  <a:schemeClr val="accent5">
                    <a:lumMod val="25000"/>
                  </a:schemeClr>
                </a:solidFill>
                <a:latin typeface="+mj-lt"/>
              </a:rPr>
              <a:t>n. </a:t>
            </a:r>
            <a:r>
              <a:rPr lang="vi-VN" sz="4750" dirty="0" smtClean="0">
                <a:solidFill>
                  <a:schemeClr val="accent5">
                    <a:lumMod val="25000"/>
                  </a:schemeClr>
                </a:solidFill>
                <a:latin typeface="+mj-lt"/>
              </a:rPr>
              <a:t>Tin </a:t>
            </a:r>
            <a:r>
              <a:rPr lang="vi-VN" sz="4750" dirty="0">
                <a:solidFill>
                  <a:schemeClr val="accent5">
                    <a:lumMod val="25000"/>
                  </a:schemeClr>
                </a:solidFill>
                <a:latin typeface="+mj-lt"/>
              </a:rPr>
              <a:t>Mừng Chúa đơm hoa khắp trên địa </a:t>
            </a:r>
            <a:r>
              <a:rPr lang="vi-VN" sz="4750" dirty="0" smtClean="0">
                <a:solidFill>
                  <a:schemeClr val="accent5">
                    <a:lumMod val="25000"/>
                  </a:schemeClr>
                </a:solidFill>
                <a:latin typeface="+mj-lt"/>
              </a:rPr>
              <a:t>đàng</a:t>
            </a:r>
            <a:r>
              <a:rPr lang="en-US" sz="4750" dirty="0">
                <a:solidFill>
                  <a:schemeClr val="accent5">
                    <a:lumMod val="25000"/>
                  </a:schemeClr>
                </a:solidFill>
                <a:latin typeface="+mj-lt"/>
              </a:rPr>
              <a:t>.</a:t>
            </a:r>
          </a:p>
        </p:txBody>
      </p:sp>
    </p:spTree>
    <p:extLst>
      <p:ext uri="{BB962C8B-B14F-4D97-AF65-F5344CB8AC3E}">
        <p14:creationId xmlns:p14="http://schemas.microsoft.com/office/powerpoint/2010/main" val="77895494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
        <p:nvSpPr>
          <p:cNvPr id="5" name="Rectangle 4"/>
          <p:cNvSpPr/>
          <p:nvPr/>
        </p:nvSpPr>
        <p:spPr>
          <a:xfrm>
            <a:off x="0" y="-19050"/>
            <a:ext cx="9144000" cy="5170646"/>
          </a:xfrm>
          <a:prstGeom prst="rect">
            <a:avLst/>
          </a:prstGeom>
        </p:spPr>
        <p:txBody>
          <a:bodyPr wrap="square">
            <a:spAutoFit/>
          </a:bodyPr>
          <a:lstStyle/>
          <a:p>
            <a:pPr algn="just"/>
            <a:r>
              <a:rPr lang="vi-VN" sz="5500" u="sng" dirty="0" smtClean="0">
                <a:solidFill>
                  <a:srgbClr val="C00000"/>
                </a:solidFill>
                <a:latin typeface="+mj-lt"/>
              </a:rPr>
              <a:t>Đ</a:t>
            </a:r>
            <a:r>
              <a:rPr lang="en-US" sz="5500" u="sng" dirty="0" smtClean="0">
                <a:solidFill>
                  <a:srgbClr val="C00000"/>
                </a:solidFill>
                <a:latin typeface="UTM American Sans"/>
              </a:rPr>
              <a:t>k:</a:t>
            </a:r>
            <a:r>
              <a:rPr lang="vi-VN" sz="5500" dirty="0" smtClean="0">
                <a:solidFill>
                  <a:srgbClr val="DAEDEF">
                    <a:lumMod val="25000"/>
                  </a:srgbClr>
                </a:solidFill>
                <a:latin typeface="+mj-lt"/>
              </a:rPr>
              <a:t> </a:t>
            </a:r>
            <a:r>
              <a:rPr lang="vi-VN" sz="5500" dirty="0">
                <a:solidFill>
                  <a:srgbClr val="DAEDEF">
                    <a:lumMod val="25000"/>
                  </a:srgbClr>
                </a:solidFill>
                <a:latin typeface="+mj-lt"/>
              </a:rPr>
              <a:t>Những ân tình Chúa dành cho con, quá dư đầy không còn chi hơn, biết lấy chi cảm mến thánh ân không bờ bến, Chúa thương ban xuống trên phận </a:t>
            </a:r>
            <a:r>
              <a:rPr lang="vi-VN" sz="5500" dirty="0" smtClean="0">
                <a:solidFill>
                  <a:srgbClr val="DAEDEF">
                    <a:lumMod val="25000"/>
                  </a:srgbClr>
                </a:solidFill>
                <a:latin typeface="+mj-lt"/>
              </a:rPr>
              <a:t>hèn</a:t>
            </a:r>
            <a:r>
              <a:rPr lang="en-US" sz="5500" dirty="0" smtClean="0">
                <a:solidFill>
                  <a:srgbClr val="C00000"/>
                </a:solidFill>
                <a:latin typeface="UTM American Sans"/>
              </a:rPr>
              <a:t>…</a:t>
            </a:r>
            <a:endParaRPr lang="en-US" sz="5500" dirty="0">
              <a:solidFill>
                <a:srgbClr val="C00000"/>
              </a:solidFill>
              <a:latin typeface="UTM American Sans"/>
            </a:endParaRPr>
          </a:p>
        </p:txBody>
      </p:sp>
    </p:spTree>
    <p:extLst>
      <p:ext uri="{BB962C8B-B14F-4D97-AF65-F5344CB8AC3E}">
        <p14:creationId xmlns:p14="http://schemas.microsoft.com/office/powerpoint/2010/main" val="210703729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
        <p:nvSpPr>
          <p:cNvPr id="4" name="Rectangle 3"/>
          <p:cNvSpPr/>
          <p:nvPr/>
        </p:nvSpPr>
        <p:spPr>
          <a:xfrm>
            <a:off x="0" y="-19050"/>
            <a:ext cx="9144000" cy="5170646"/>
          </a:xfrm>
          <a:prstGeom prst="rect">
            <a:avLst/>
          </a:prstGeom>
        </p:spPr>
        <p:txBody>
          <a:bodyPr wrap="square">
            <a:spAutoFit/>
          </a:bodyPr>
          <a:lstStyle/>
          <a:p>
            <a:pPr algn="just"/>
            <a:r>
              <a:rPr lang="en-US" sz="5500" dirty="0" smtClean="0">
                <a:solidFill>
                  <a:srgbClr val="C00000"/>
                </a:solidFill>
                <a:latin typeface="UTM American Sans"/>
              </a:rPr>
              <a:t>…</a:t>
            </a:r>
            <a:r>
              <a:rPr lang="en-US" sz="5500" dirty="0" smtClean="0">
                <a:solidFill>
                  <a:srgbClr val="DAEDEF">
                    <a:lumMod val="25000"/>
                  </a:srgbClr>
                </a:solidFill>
                <a:latin typeface="UTM American Sans"/>
              </a:rPr>
              <a:t> </a:t>
            </a:r>
            <a:r>
              <a:rPr lang="vi-VN" sz="5500" dirty="0" smtClean="0">
                <a:solidFill>
                  <a:srgbClr val="DAEDEF">
                    <a:lumMod val="25000"/>
                  </a:srgbClr>
                </a:solidFill>
                <a:latin typeface="+mj-lt"/>
              </a:rPr>
              <a:t>Những </a:t>
            </a:r>
            <a:r>
              <a:rPr lang="vi-VN" sz="5500" dirty="0">
                <a:solidFill>
                  <a:srgbClr val="DAEDEF">
                    <a:lumMod val="25000"/>
                  </a:srgbClr>
                </a:solidFill>
                <a:latin typeface="+mj-lt"/>
              </a:rPr>
              <a:t>ân tình xuống từ trên </a:t>
            </a:r>
            <a:r>
              <a:rPr lang="en-US" sz="5500" dirty="0" err="1" smtClean="0">
                <a:solidFill>
                  <a:srgbClr val="DAEDEF">
                    <a:lumMod val="25000"/>
                  </a:srgbClr>
                </a:solidFill>
                <a:latin typeface="UTM American Sans"/>
              </a:rPr>
              <a:t>cao</a:t>
            </a:r>
            <a:r>
              <a:rPr lang="en-US" sz="5500" dirty="0" smtClean="0">
                <a:solidFill>
                  <a:srgbClr val="DAEDEF">
                    <a:lumMod val="25000"/>
                  </a:srgbClr>
                </a:solidFill>
                <a:latin typeface="UTM American Sans"/>
              </a:rPr>
              <a:t> </a:t>
            </a:r>
            <a:r>
              <a:rPr lang="vi-VN" sz="5500" dirty="0" smtClean="0">
                <a:solidFill>
                  <a:srgbClr val="DAEDEF">
                    <a:lumMod val="25000"/>
                  </a:srgbClr>
                </a:solidFill>
                <a:latin typeface="+mj-lt"/>
              </a:rPr>
              <a:t>đến </a:t>
            </a:r>
            <a:r>
              <a:rPr lang="vi-VN" sz="5500" dirty="0">
                <a:solidFill>
                  <a:srgbClr val="DAEDEF">
                    <a:lumMod val="25000"/>
                  </a:srgbClr>
                </a:solidFill>
                <a:latin typeface="+mj-lt"/>
              </a:rPr>
              <a:t>muôn đời không hề hư hao, dẫu tim con mềm yếu dễ phai như màu </a:t>
            </a:r>
            <a:r>
              <a:rPr lang="vi-VN" sz="5500" dirty="0" smtClean="0">
                <a:solidFill>
                  <a:srgbClr val="DAEDEF">
                    <a:lumMod val="25000"/>
                  </a:srgbClr>
                </a:solidFill>
                <a:latin typeface="+mj-lt"/>
              </a:rPr>
              <a:t>áo</a:t>
            </a:r>
            <a:r>
              <a:rPr lang="en-US" sz="5500" dirty="0" smtClean="0">
                <a:solidFill>
                  <a:srgbClr val="DAEDEF">
                    <a:lumMod val="25000"/>
                  </a:srgbClr>
                </a:solidFill>
                <a:latin typeface="UTM American Sans"/>
              </a:rPr>
              <a:t>, </a:t>
            </a:r>
            <a:r>
              <a:rPr lang="vi-VN" sz="5500" dirty="0" smtClean="0">
                <a:solidFill>
                  <a:srgbClr val="DAEDEF">
                    <a:lumMod val="25000"/>
                  </a:srgbClr>
                </a:solidFill>
                <a:latin typeface="+mj-lt"/>
              </a:rPr>
              <a:t>Đấng </a:t>
            </a:r>
            <a:r>
              <a:rPr lang="vi-VN" sz="5500" dirty="0">
                <a:solidFill>
                  <a:srgbClr val="DAEDEF">
                    <a:lumMod val="25000"/>
                  </a:srgbClr>
                </a:solidFill>
                <a:latin typeface="+mj-lt"/>
              </a:rPr>
              <a:t>yêu thương vẫn luôn ngọt </a:t>
            </a:r>
            <a:r>
              <a:rPr lang="vi-VN" sz="5500" dirty="0" smtClean="0">
                <a:solidFill>
                  <a:srgbClr val="DAEDEF">
                    <a:lumMod val="25000"/>
                  </a:srgbClr>
                </a:solidFill>
                <a:latin typeface="+mj-lt"/>
              </a:rPr>
              <a:t>ngào</a:t>
            </a:r>
            <a:r>
              <a:rPr lang="en-US" sz="5500" dirty="0" smtClean="0">
                <a:solidFill>
                  <a:srgbClr val="DAEDEF">
                    <a:lumMod val="25000"/>
                  </a:srgbClr>
                </a:solidFill>
                <a:latin typeface="UTM American Sans"/>
              </a:rPr>
              <a:t>.</a:t>
            </a:r>
            <a:endParaRPr lang="en-US" sz="5500" dirty="0">
              <a:solidFill>
                <a:srgbClr val="DAEDEF">
                  <a:lumMod val="25000"/>
                </a:srgbClr>
              </a:solidFill>
              <a:latin typeface="UTM American Sans"/>
            </a:endParaRPr>
          </a:p>
        </p:txBody>
      </p:sp>
    </p:spTree>
    <p:extLst>
      <p:ext uri="{BB962C8B-B14F-4D97-AF65-F5344CB8AC3E}">
        <p14:creationId xmlns:p14="http://schemas.microsoft.com/office/powerpoint/2010/main" val="3629594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7171" name="Rectangle 3"/>
          <p:cNvSpPr>
            <a:spLocks noGrp="1" noChangeArrowheads="1"/>
          </p:cNvSpPr>
          <p:nvPr>
            <p:ph type="subTitle" idx="1"/>
          </p:nvPr>
        </p:nvSpPr>
        <p:spPr>
          <a:xfrm>
            <a:off x="0" y="819150"/>
            <a:ext cx="9144000" cy="4857750"/>
          </a:xfrm>
        </p:spPr>
        <p:txBody>
          <a:bodyPr/>
          <a:lstStyle/>
          <a:p>
            <a:pPr eaLnBrk="1" hangingPunct="1">
              <a:lnSpc>
                <a:spcPct val="105000"/>
              </a:lnSpc>
            </a:pPr>
            <a:r>
              <a:rPr lang="en-US" sz="7200" dirty="0" err="1" smtClean="0">
                <a:solidFill>
                  <a:schemeClr val="accent5">
                    <a:lumMod val="25000"/>
                  </a:schemeClr>
                </a:solidFill>
                <a:effectLst/>
                <a:latin typeface="+mj-lt"/>
                <a:cs typeface="Tahoma" pitchFamily="34" charset="0"/>
              </a:rPr>
              <a:t>Ca</a:t>
            </a:r>
            <a:r>
              <a:rPr lang="en-US" sz="7200" dirty="0" smtClean="0">
                <a:solidFill>
                  <a:schemeClr val="accent5">
                    <a:lumMod val="25000"/>
                  </a:schemeClr>
                </a:solidFill>
                <a:effectLst/>
                <a:latin typeface="+mj-lt"/>
                <a:cs typeface="Tahoma" pitchFamily="34" charset="0"/>
              </a:rPr>
              <a:t> </a:t>
            </a:r>
            <a:r>
              <a:rPr lang="vi-VN" sz="7200" dirty="0" smtClean="0">
                <a:solidFill>
                  <a:schemeClr val="accent5">
                    <a:lumMod val="25000"/>
                  </a:schemeClr>
                </a:solidFill>
                <a:effectLst/>
                <a:latin typeface="+mj-lt"/>
                <a:cs typeface="Tahoma" pitchFamily="34" charset="0"/>
              </a:rPr>
              <a:t>Nhập </a:t>
            </a:r>
            <a:r>
              <a:rPr lang="vi-VN" sz="7200" dirty="0">
                <a:solidFill>
                  <a:schemeClr val="accent5">
                    <a:lumMod val="25000"/>
                  </a:schemeClr>
                </a:solidFill>
                <a:effectLst/>
                <a:latin typeface="+mj-lt"/>
                <a:cs typeface="Tahoma" pitchFamily="34" charset="0"/>
              </a:rPr>
              <a:t>lễ</a:t>
            </a:r>
            <a:endParaRPr lang="en-US" sz="7200" b="0" dirty="0">
              <a:solidFill>
                <a:schemeClr val="accent5">
                  <a:lumMod val="25000"/>
                </a:schemeClr>
              </a:solidFill>
              <a:effectLst/>
              <a:latin typeface="+mj-lt"/>
              <a:cs typeface="Tahoma" pitchFamily="34" charset="0"/>
            </a:endParaRPr>
          </a:p>
          <a:p>
            <a:pPr eaLnBrk="1" hangingPunct="1">
              <a:lnSpc>
                <a:spcPct val="105000"/>
              </a:lnSpc>
            </a:pPr>
            <a:r>
              <a:rPr lang="en-US" sz="6600" dirty="0" smtClean="0">
                <a:solidFill>
                  <a:schemeClr val="accent5">
                    <a:lumMod val="25000"/>
                  </a:schemeClr>
                </a:solidFill>
                <a:effectLst/>
                <a:latin typeface="+mj-lt"/>
                <a:cs typeface="Tahoma" pitchFamily="34" charset="0"/>
              </a:rPr>
              <a:t>HÂN HOAN MUÔN LỜI</a:t>
            </a:r>
            <a:br>
              <a:rPr lang="en-US" sz="6600" dirty="0" smtClean="0">
                <a:solidFill>
                  <a:schemeClr val="accent5">
                    <a:lumMod val="25000"/>
                  </a:schemeClr>
                </a:solidFill>
                <a:effectLst/>
                <a:latin typeface="+mj-lt"/>
                <a:cs typeface="Tahoma" pitchFamily="34" charset="0"/>
              </a:rPr>
            </a:br>
            <a:r>
              <a:rPr lang="en-US" sz="6000" i="1" dirty="0" smtClean="0">
                <a:solidFill>
                  <a:srgbClr val="C00000"/>
                </a:solidFill>
                <a:effectLst/>
                <a:latin typeface="+mj-lt"/>
                <a:cs typeface="Tahoma" pitchFamily="34" charset="0"/>
              </a:rPr>
              <a:t>Mai </a:t>
            </a:r>
            <a:r>
              <a:rPr lang="en-US" sz="6000" i="1" dirty="0" err="1" smtClean="0">
                <a:solidFill>
                  <a:srgbClr val="C00000"/>
                </a:solidFill>
                <a:effectLst/>
                <a:latin typeface="+mj-lt"/>
                <a:cs typeface="Tahoma" pitchFamily="34" charset="0"/>
              </a:rPr>
              <a:t>Thiện</a:t>
            </a:r>
            <a:endParaRPr lang="en-US" sz="6600" b="0" i="1" dirty="0">
              <a:solidFill>
                <a:srgbClr val="C00000"/>
              </a:solidFill>
              <a:effectLst/>
              <a:latin typeface="+mj-lt"/>
              <a:cs typeface="Tahoma" pitchFamily="34" charset="0"/>
            </a:endParaRPr>
          </a:p>
        </p:txBody>
      </p:sp>
      <p:sp>
        <p:nvSpPr>
          <p:cNvPr id="7172"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252196696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
        <p:nvSpPr>
          <p:cNvPr id="4" name="Rectangle 3"/>
          <p:cNvSpPr/>
          <p:nvPr/>
        </p:nvSpPr>
        <p:spPr>
          <a:xfrm>
            <a:off x="-21220" y="125787"/>
            <a:ext cx="9165220" cy="5036763"/>
          </a:xfrm>
          <a:prstGeom prst="rect">
            <a:avLst/>
          </a:prstGeom>
        </p:spPr>
        <p:txBody>
          <a:bodyPr wrap="square">
            <a:spAutoFit/>
          </a:bodyPr>
          <a:lstStyle/>
          <a:p>
            <a:pPr algn="just">
              <a:lnSpc>
                <a:spcPct val="90000"/>
              </a:lnSpc>
            </a:pPr>
            <a:r>
              <a:rPr lang="en-US" sz="5100" u="sng" dirty="0" smtClean="0">
                <a:solidFill>
                  <a:srgbClr val="C00000"/>
                </a:solidFill>
                <a:latin typeface="+mj-lt"/>
              </a:rPr>
              <a:t>Tk4:</a:t>
            </a:r>
            <a:r>
              <a:rPr lang="en-US" sz="5100" dirty="0" smtClean="0">
                <a:solidFill>
                  <a:schemeClr val="accent5">
                    <a:lumMod val="25000"/>
                  </a:schemeClr>
                </a:solidFill>
                <a:latin typeface="+mj-lt"/>
              </a:rPr>
              <a:t> </a:t>
            </a:r>
            <a:r>
              <a:rPr lang="vi-VN" sz="5100" dirty="0" smtClean="0">
                <a:solidFill>
                  <a:schemeClr val="accent5">
                    <a:lumMod val="25000"/>
                  </a:schemeClr>
                </a:solidFill>
                <a:latin typeface="+mj-lt"/>
              </a:rPr>
              <a:t>Trọn </a:t>
            </a:r>
            <a:r>
              <a:rPr lang="vi-VN" sz="5100" dirty="0">
                <a:solidFill>
                  <a:schemeClr val="accent5">
                    <a:lumMod val="25000"/>
                  </a:schemeClr>
                </a:solidFill>
                <a:latin typeface="+mj-lt"/>
              </a:rPr>
              <a:t>đời con ước ao thành lời ca ngợi Đấng tối cao đền tạ </a:t>
            </a:r>
            <a:r>
              <a:rPr lang="vi-VN" sz="5100" dirty="0" smtClean="0">
                <a:solidFill>
                  <a:schemeClr val="accent5">
                    <a:lumMod val="25000"/>
                  </a:schemeClr>
                </a:solidFill>
                <a:latin typeface="+mj-lt"/>
              </a:rPr>
              <a:t>ơn</a:t>
            </a:r>
            <a:r>
              <a:rPr lang="en-US" sz="5100" dirty="0" smtClean="0">
                <a:solidFill>
                  <a:schemeClr val="accent5">
                    <a:lumMod val="25000"/>
                  </a:schemeClr>
                </a:solidFill>
                <a:latin typeface="+mj-lt"/>
              </a:rPr>
              <a:t> </a:t>
            </a:r>
            <a:r>
              <a:rPr lang="en-US" sz="5100" dirty="0" err="1" smtClean="0">
                <a:solidFill>
                  <a:schemeClr val="accent5">
                    <a:lumMod val="25000"/>
                  </a:schemeClr>
                </a:solidFill>
                <a:latin typeface="+mj-lt"/>
              </a:rPr>
              <a:t>muôn</a:t>
            </a:r>
            <a:r>
              <a:rPr lang="vi-VN" sz="5100" dirty="0" smtClean="0">
                <a:solidFill>
                  <a:schemeClr val="accent5">
                    <a:lumMod val="25000"/>
                  </a:schemeClr>
                </a:solidFill>
                <a:latin typeface="+mj-lt"/>
              </a:rPr>
              <a:t> </a:t>
            </a:r>
            <a:r>
              <a:rPr lang="vi-VN" sz="5100" dirty="0">
                <a:solidFill>
                  <a:schemeClr val="accent5">
                    <a:lumMod val="25000"/>
                  </a:schemeClr>
                </a:solidFill>
                <a:latin typeface="+mj-lt"/>
              </a:rPr>
              <a:t>hồng ân biển trời thâm </a:t>
            </a:r>
            <a:r>
              <a:rPr lang="vi-VN" sz="5100" dirty="0" smtClean="0">
                <a:solidFill>
                  <a:schemeClr val="accent5">
                    <a:lumMod val="25000"/>
                  </a:schemeClr>
                </a:solidFill>
                <a:latin typeface="+mj-lt"/>
              </a:rPr>
              <a:t>sâu</a:t>
            </a:r>
            <a:r>
              <a:rPr lang="en-US" sz="5100" dirty="0" smtClean="0">
                <a:solidFill>
                  <a:schemeClr val="accent5">
                    <a:lumMod val="25000"/>
                  </a:schemeClr>
                </a:solidFill>
                <a:latin typeface="+mj-lt"/>
              </a:rPr>
              <a:t>,</a:t>
            </a:r>
            <a:r>
              <a:rPr lang="vi-VN" sz="5100" dirty="0" smtClean="0">
                <a:solidFill>
                  <a:schemeClr val="accent5">
                    <a:lumMod val="25000"/>
                  </a:schemeClr>
                </a:solidFill>
                <a:latin typeface="+mj-lt"/>
              </a:rPr>
              <a:t> </a:t>
            </a:r>
            <a:r>
              <a:rPr lang="vi-VN" sz="5100" dirty="0">
                <a:solidFill>
                  <a:schemeClr val="accent5">
                    <a:lumMod val="25000"/>
                  </a:schemeClr>
                </a:solidFill>
                <a:latin typeface="+mj-lt"/>
              </a:rPr>
              <a:t>dẫu đời lắm chông gai xin lòng sắc son mãi không phai xin cùng bước theo chân Chúa trên đường </a:t>
            </a:r>
            <a:r>
              <a:rPr lang="vi-VN" sz="5100" dirty="0" smtClean="0">
                <a:solidFill>
                  <a:schemeClr val="accent5">
                    <a:lumMod val="25000"/>
                  </a:schemeClr>
                </a:solidFill>
                <a:latin typeface="+mj-lt"/>
              </a:rPr>
              <a:t>dài</a:t>
            </a:r>
            <a:r>
              <a:rPr lang="en-US" sz="5100" dirty="0" smtClean="0">
                <a:solidFill>
                  <a:schemeClr val="accent5">
                    <a:lumMod val="25000"/>
                  </a:schemeClr>
                </a:solidFill>
                <a:latin typeface="+mj-lt"/>
              </a:rPr>
              <a:t>.</a:t>
            </a:r>
            <a:endParaRPr lang="en-US" sz="5100" dirty="0">
              <a:solidFill>
                <a:schemeClr val="accent5">
                  <a:lumMod val="25000"/>
                </a:schemeClr>
              </a:solidFill>
              <a:latin typeface="+mj-lt"/>
            </a:endParaRPr>
          </a:p>
        </p:txBody>
      </p:sp>
    </p:spTree>
    <p:extLst>
      <p:ext uri="{BB962C8B-B14F-4D97-AF65-F5344CB8AC3E}">
        <p14:creationId xmlns:p14="http://schemas.microsoft.com/office/powerpoint/2010/main" val="128023897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
        <p:nvSpPr>
          <p:cNvPr id="5" name="Rectangle 4"/>
          <p:cNvSpPr/>
          <p:nvPr/>
        </p:nvSpPr>
        <p:spPr>
          <a:xfrm>
            <a:off x="0" y="-19050"/>
            <a:ext cx="9144000" cy="5170646"/>
          </a:xfrm>
          <a:prstGeom prst="rect">
            <a:avLst/>
          </a:prstGeom>
        </p:spPr>
        <p:txBody>
          <a:bodyPr wrap="square">
            <a:spAutoFit/>
          </a:bodyPr>
          <a:lstStyle/>
          <a:p>
            <a:pPr algn="just"/>
            <a:r>
              <a:rPr lang="vi-VN" sz="5500" u="sng" dirty="0" smtClean="0">
                <a:solidFill>
                  <a:srgbClr val="C00000"/>
                </a:solidFill>
                <a:latin typeface="+mj-lt"/>
              </a:rPr>
              <a:t>Đ</a:t>
            </a:r>
            <a:r>
              <a:rPr lang="en-US" sz="5500" u="sng" dirty="0" smtClean="0">
                <a:solidFill>
                  <a:srgbClr val="C00000"/>
                </a:solidFill>
                <a:latin typeface="UTM American Sans"/>
              </a:rPr>
              <a:t>k:</a:t>
            </a:r>
            <a:r>
              <a:rPr lang="vi-VN" sz="5500" dirty="0" smtClean="0">
                <a:solidFill>
                  <a:srgbClr val="DAEDEF">
                    <a:lumMod val="25000"/>
                  </a:srgbClr>
                </a:solidFill>
                <a:latin typeface="+mj-lt"/>
              </a:rPr>
              <a:t> </a:t>
            </a:r>
            <a:r>
              <a:rPr lang="vi-VN" sz="5500" dirty="0">
                <a:solidFill>
                  <a:srgbClr val="DAEDEF">
                    <a:lumMod val="25000"/>
                  </a:srgbClr>
                </a:solidFill>
                <a:latin typeface="+mj-lt"/>
              </a:rPr>
              <a:t>Những ân tình Chúa dành cho con, quá dư đầy không còn chi hơn, biết lấy chi cảm mến thánh ân không bờ bến, Chúa thương ban xuống trên phận </a:t>
            </a:r>
            <a:r>
              <a:rPr lang="vi-VN" sz="5500" dirty="0" smtClean="0">
                <a:solidFill>
                  <a:srgbClr val="DAEDEF">
                    <a:lumMod val="25000"/>
                  </a:srgbClr>
                </a:solidFill>
                <a:latin typeface="+mj-lt"/>
              </a:rPr>
              <a:t>hèn</a:t>
            </a:r>
            <a:r>
              <a:rPr lang="en-US" sz="5500" dirty="0" smtClean="0">
                <a:solidFill>
                  <a:srgbClr val="C00000"/>
                </a:solidFill>
                <a:latin typeface="UTM American Sans"/>
              </a:rPr>
              <a:t>…</a:t>
            </a:r>
            <a:endParaRPr lang="en-US" sz="5500" dirty="0">
              <a:solidFill>
                <a:srgbClr val="C00000"/>
              </a:solidFill>
              <a:latin typeface="UTM American Sans"/>
            </a:endParaRPr>
          </a:p>
        </p:txBody>
      </p:sp>
    </p:spTree>
    <p:extLst>
      <p:ext uri="{BB962C8B-B14F-4D97-AF65-F5344CB8AC3E}">
        <p14:creationId xmlns:p14="http://schemas.microsoft.com/office/powerpoint/2010/main" val="163310368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
        <p:nvSpPr>
          <p:cNvPr id="4" name="Rectangle 3"/>
          <p:cNvSpPr/>
          <p:nvPr/>
        </p:nvSpPr>
        <p:spPr>
          <a:xfrm>
            <a:off x="0" y="-19050"/>
            <a:ext cx="9144000" cy="5170646"/>
          </a:xfrm>
          <a:prstGeom prst="rect">
            <a:avLst/>
          </a:prstGeom>
        </p:spPr>
        <p:txBody>
          <a:bodyPr wrap="square">
            <a:spAutoFit/>
          </a:bodyPr>
          <a:lstStyle/>
          <a:p>
            <a:pPr algn="just"/>
            <a:r>
              <a:rPr lang="en-US" sz="5500" dirty="0" smtClean="0">
                <a:solidFill>
                  <a:srgbClr val="C00000"/>
                </a:solidFill>
                <a:latin typeface="UTM American Sans"/>
              </a:rPr>
              <a:t>…</a:t>
            </a:r>
            <a:r>
              <a:rPr lang="en-US" sz="5500" dirty="0" smtClean="0">
                <a:solidFill>
                  <a:srgbClr val="DAEDEF">
                    <a:lumMod val="25000"/>
                  </a:srgbClr>
                </a:solidFill>
                <a:latin typeface="UTM American Sans"/>
              </a:rPr>
              <a:t> </a:t>
            </a:r>
            <a:r>
              <a:rPr lang="vi-VN" sz="5500" dirty="0" smtClean="0">
                <a:solidFill>
                  <a:srgbClr val="DAEDEF">
                    <a:lumMod val="25000"/>
                  </a:srgbClr>
                </a:solidFill>
                <a:latin typeface="+mj-lt"/>
              </a:rPr>
              <a:t>Những </a:t>
            </a:r>
            <a:r>
              <a:rPr lang="vi-VN" sz="5500" dirty="0">
                <a:solidFill>
                  <a:srgbClr val="DAEDEF">
                    <a:lumMod val="25000"/>
                  </a:srgbClr>
                </a:solidFill>
                <a:latin typeface="+mj-lt"/>
              </a:rPr>
              <a:t>ân tình xuống từ trên </a:t>
            </a:r>
            <a:r>
              <a:rPr lang="en-US" sz="5500" dirty="0" err="1" smtClean="0">
                <a:solidFill>
                  <a:srgbClr val="DAEDEF">
                    <a:lumMod val="25000"/>
                  </a:srgbClr>
                </a:solidFill>
                <a:latin typeface="UTM American Sans"/>
              </a:rPr>
              <a:t>cao</a:t>
            </a:r>
            <a:r>
              <a:rPr lang="en-US" sz="5500" dirty="0" smtClean="0">
                <a:solidFill>
                  <a:srgbClr val="DAEDEF">
                    <a:lumMod val="25000"/>
                  </a:srgbClr>
                </a:solidFill>
                <a:latin typeface="UTM American Sans"/>
              </a:rPr>
              <a:t> </a:t>
            </a:r>
            <a:r>
              <a:rPr lang="vi-VN" sz="5500" dirty="0" smtClean="0">
                <a:solidFill>
                  <a:srgbClr val="DAEDEF">
                    <a:lumMod val="25000"/>
                  </a:srgbClr>
                </a:solidFill>
                <a:latin typeface="+mj-lt"/>
              </a:rPr>
              <a:t>đến </a:t>
            </a:r>
            <a:r>
              <a:rPr lang="vi-VN" sz="5500" dirty="0">
                <a:solidFill>
                  <a:srgbClr val="DAEDEF">
                    <a:lumMod val="25000"/>
                  </a:srgbClr>
                </a:solidFill>
                <a:latin typeface="+mj-lt"/>
              </a:rPr>
              <a:t>muôn đời không hề hư hao, dẫu tim con mềm yếu dễ phai như màu </a:t>
            </a:r>
            <a:r>
              <a:rPr lang="vi-VN" sz="5500" dirty="0" smtClean="0">
                <a:solidFill>
                  <a:srgbClr val="DAEDEF">
                    <a:lumMod val="25000"/>
                  </a:srgbClr>
                </a:solidFill>
                <a:latin typeface="+mj-lt"/>
              </a:rPr>
              <a:t>áo</a:t>
            </a:r>
            <a:r>
              <a:rPr lang="en-US" sz="5500" dirty="0" smtClean="0">
                <a:solidFill>
                  <a:srgbClr val="DAEDEF">
                    <a:lumMod val="25000"/>
                  </a:srgbClr>
                </a:solidFill>
                <a:latin typeface="UTM American Sans"/>
              </a:rPr>
              <a:t>, </a:t>
            </a:r>
            <a:r>
              <a:rPr lang="vi-VN" sz="5500" dirty="0" smtClean="0">
                <a:solidFill>
                  <a:srgbClr val="DAEDEF">
                    <a:lumMod val="25000"/>
                  </a:srgbClr>
                </a:solidFill>
                <a:latin typeface="+mj-lt"/>
              </a:rPr>
              <a:t>Đấng </a:t>
            </a:r>
            <a:r>
              <a:rPr lang="vi-VN" sz="5500" dirty="0">
                <a:solidFill>
                  <a:srgbClr val="DAEDEF">
                    <a:lumMod val="25000"/>
                  </a:srgbClr>
                </a:solidFill>
                <a:latin typeface="+mj-lt"/>
              </a:rPr>
              <a:t>yêu thương vẫn luôn ngọt </a:t>
            </a:r>
            <a:r>
              <a:rPr lang="vi-VN" sz="5500" dirty="0" smtClean="0">
                <a:solidFill>
                  <a:srgbClr val="DAEDEF">
                    <a:lumMod val="25000"/>
                  </a:srgbClr>
                </a:solidFill>
                <a:latin typeface="+mj-lt"/>
              </a:rPr>
              <a:t>ngào</a:t>
            </a:r>
            <a:r>
              <a:rPr lang="en-US" sz="5500" dirty="0" smtClean="0">
                <a:solidFill>
                  <a:srgbClr val="DAEDEF">
                    <a:lumMod val="25000"/>
                  </a:srgbClr>
                </a:solidFill>
                <a:latin typeface="UTM American Sans"/>
              </a:rPr>
              <a:t>.</a:t>
            </a:r>
            <a:endParaRPr lang="en-US" sz="5500" dirty="0">
              <a:solidFill>
                <a:srgbClr val="DAEDEF">
                  <a:lumMod val="25000"/>
                </a:srgbClr>
              </a:solidFill>
              <a:latin typeface="UTM American Sans"/>
            </a:endParaRPr>
          </a:p>
        </p:txBody>
      </p:sp>
    </p:spTree>
    <p:extLst>
      <p:ext uri="{BB962C8B-B14F-4D97-AF65-F5344CB8AC3E}">
        <p14:creationId xmlns:p14="http://schemas.microsoft.com/office/powerpoint/2010/main" val="324142298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11267"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11268"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4647247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2572468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7171" name="Rectangle 3"/>
          <p:cNvSpPr>
            <a:spLocks noGrp="1" noChangeArrowheads="1"/>
          </p:cNvSpPr>
          <p:nvPr>
            <p:ph type="subTitle" idx="1"/>
          </p:nvPr>
        </p:nvSpPr>
        <p:spPr>
          <a:xfrm>
            <a:off x="0" y="819150"/>
            <a:ext cx="9144000" cy="4857750"/>
          </a:xfrm>
        </p:spPr>
        <p:txBody>
          <a:bodyPr/>
          <a:lstStyle/>
          <a:p>
            <a:pPr eaLnBrk="1" hangingPunct="1">
              <a:lnSpc>
                <a:spcPct val="105000"/>
              </a:lnSpc>
            </a:pPr>
            <a:r>
              <a:rPr lang="en-US" sz="8000" b="0" dirty="0" err="1" smtClean="0">
                <a:solidFill>
                  <a:schemeClr val="accent5">
                    <a:lumMod val="25000"/>
                  </a:schemeClr>
                </a:solidFill>
                <a:effectLst/>
                <a:latin typeface="+mj-lt"/>
                <a:cs typeface="Tahoma" pitchFamily="34" charset="0"/>
              </a:rPr>
              <a:t>Ca</a:t>
            </a:r>
            <a:r>
              <a:rPr lang="en-US" sz="8000" b="0" dirty="0" smtClean="0">
                <a:solidFill>
                  <a:schemeClr val="accent5">
                    <a:lumMod val="25000"/>
                  </a:schemeClr>
                </a:solidFill>
                <a:effectLst/>
                <a:latin typeface="+mj-lt"/>
                <a:cs typeface="Tahoma" pitchFamily="34" charset="0"/>
              </a:rPr>
              <a:t> </a:t>
            </a:r>
            <a:r>
              <a:rPr lang="vi-VN" sz="8000" b="0" dirty="0" smtClean="0">
                <a:solidFill>
                  <a:schemeClr val="accent5">
                    <a:lumMod val="25000"/>
                  </a:schemeClr>
                </a:solidFill>
                <a:effectLst/>
                <a:latin typeface="+mj-lt"/>
                <a:cs typeface="Tahoma" pitchFamily="34" charset="0"/>
              </a:rPr>
              <a:t>Kết </a:t>
            </a:r>
            <a:r>
              <a:rPr lang="en-US" sz="8000" b="0" dirty="0" smtClean="0">
                <a:solidFill>
                  <a:schemeClr val="accent5">
                    <a:lumMod val="25000"/>
                  </a:schemeClr>
                </a:solidFill>
                <a:effectLst/>
                <a:latin typeface="+mj-lt"/>
                <a:cs typeface="Tahoma" pitchFamily="34" charset="0"/>
              </a:rPr>
              <a:t>L</a:t>
            </a:r>
            <a:r>
              <a:rPr lang="vi-VN" sz="8000" b="0" dirty="0" smtClean="0">
                <a:solidFill>
                  <a:schemeClr val="accent5">
                    <a:lumMod val="25000"/>
                  </a:schemeClr>
                </a:solidFill>
                <a:effectLst/>
                <a:latin typeface="+mj-lt"/>
                <a:cs typeface="Tahoma" pitchFamily="34" charset="0"/>
              </a:rPr>
              <a:t>ễ</a:t>
            </a:r>
            <a:endParaRPr lang="en-US" sz="8000" b="0" dirty="0">
              <a:solidFill>
                <a:schemeClr val="accent5">
                  <a:lumMod val="25000"/>
                </a:schemeClr>
              </a:solidFill>
              <a:effectLst/>
              <a:latin typeface="+mj-lt"/>
              <a:cs typeface="Tahoma" pitchFamily="34" charset="0"/>
            </a:endParaRPr>
          </a:p>
          <a:p>
            <a:pPr eaLnBrk="1" hangingPunct="1">
              <a:lnSpc>
                <a:spcPct val="105000"/>
              </a:lnSpc>
            </a:pPr>
            <a:r>
              <a:rPr lang="vi-VN" sz="6600" dirty="0">
                <a:solidFill>
                  <a:schemeClr val="accent5">
                    <a:lumMod val="25000"/>
                  </a:schemeClr>
                </a:solidFill>
                <a:effectLst/>
                <a:latin typeface="+mj-lt"/>
                <a:cs typeface="Tahoma" pitchFamily="34" charset="0"/>
              </a:rPr>
              <a:t>Gương Thánh </a:t>
            </a:r>
            <a:r>
              <a:rPr lang="vi-VN" sz="6600" dirty="0" smtClean="0">
                <a:solidFill>
                  <a:schemeClr val="accent5">
                    <a:lumMod val="25000"/>
                  </a:schemeClr>
                </a:solidFill>
                <a:effectLst/>
                <a:latin typeface="+mj-lt"/>
                <a:cs typeface="Tahoma" pitchFamily="34" charset="0"/>
              </a:rPr>
              <a:t>Gia</a:t>
            </a:r>
            <a:endParaRPr lang="en-US" sz="6600" dirty="0" smtClean="0">
              <a:solidFill>
                <a:schemeClr val="accent5">
                  <a:lumMod val="25000"/>
                </a:schemeClr>
              </a:solidFill>
              <a:effectLst/>
              <a:latin typeface="+mj-lt"/>
              <a:cs typeface="Tahoma" pitchFamily="34" charset="0"/>
            </a:endParaRPr>
          </a:p>
          <a:p>
            <a:pPr eaLnBrk="1" hangingPunct="1">
              <a:lnSpc>
                <a:spcPct val="105000"/>
              </a:lnSpc>
            </a:pPr>
            <a:r>
              <a:rPr lang="en-US" sz="5400" i="1" dirty="0" err="1" smtClean="0">
                <a:solidFill>
                  <a:srgbClr val="C00000"/>
                </a:solidFill>
                <a:effectLst/>
                <a:latin typeface="+mj-lt"/>
                <a:cs typeface="Tahoma" pitchFamily="34" charset="0"/>
              </a:rPr>
              <a:t>Vũ</a:t>
            </a:r>
            <a:r>
              <a:rPr lang="en-US" sz="5400" i="1" dirty="0" smtClean="0">
                <a:solidFill>
                  <a:srgbClr val="C00000"/>
                </a:solidFill>
                <a:effectLst/>
                <a:latin typeface="+mj-lt"/>
                <a:cs typeface="Tahoma" pitchFamily="34" charset="0"/>
              </a:rPr>
              <a:t> </a:t>
            </a:r>
            <a:r>
              <a:rPr lang="en-US" sz="5400" i="1" dirty="0" err="1" smtClean="0">
                <a:solidFill>
                  <a:srgbClr val="C00000"/>
                </a:solidFill>
                <a:effectLst/>
                <a:latin typeface="+mj-lt"/>
                <a:cs typeface="Tahoma" pitchFamily="34" charset="0"/>
              </a:rPr>
              <a:t>Đình</a:t>
            </a:r>
            <a:r>
              <a:rPr lang="en-US" sz="5400" i="1" dirty="0" smtClean="0">
                <a:solidFill>
                  <a:srgbClr val="C00000"/>
                </a:solidFill>
                <a:effectLst/>
                <a:latin typeface="+mj-lt"/>
                <a:cs typeface="Tahoma" pitchFamily="34" charset="0"/>
              </a:rPr>
              <a:t> </a:t>
            </a:r>
            <a:r>
              <a:rPr lang="en-US" sz="5400" i="1" dirty="0" err="1" smtClean="0">
                <a:solidFill>
                  <a:srgbClr val="C00000"/>
                </a:solidFill>
                <a:effectLst/>
                <a:latin typeface="+mj-lt"/>
                <a:cs typeface="Tahoma" pitchFamily="34" charset="0"/>
              </a:rPr>
              <a:t>Ân</a:t>
            </a:r>
            <a:endParaRPr lang="en-US" sz="6000" b="0" i="1" dirty="0">
              <a:solidFill>
                <a:srgbClr val="C00000"/>
              </a:solidFill>
              <a:effectLst/>
              <a:latin typeface="+mj-lt"/>
              <a:cs typeface="Tahoma" pitchFamily="34" charset="0"/>
            </a:endParaRPr>
          </a:p>
        </p:txBody>
      </p:sp>
      <p:sp>
        <p:nvSpPr>
          <p:cNvPr id="7172"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405229649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
        <p:nvSpPr>
          <p:cNvPr id="3" name="Rectangle 2"/>
          <p:cNvSpPr/>
          <p:nvPr/>
        </p:nvSpPr>
        <p:spPr>
          <a:xfrm>
            <a:off x="0" y="17463"/>
            <a:ext cx="9144000" cy="5230406"/>
          </a:xfrm>
          <a:prstGeom prst="rect">
            <a:avLst/>
          </a:prstGeom>
        </p:spPr>
        <p:txBody>
          <a:bodyPr wrap="square">
            <a:spAutoFit/>
          </a:bodyPr>
          <a:lstStyle/>
          <a:p>
            <a:pPr algn="just">
              <a:lnSpc>
                <a:spcPct val="110000"/>
              </a:lnSpc>
            </a:pPr>
            <a:r>
              <a:rPr lang="en-US" sz="6200" u="sng" dirty="0" smtClean="0">
                <a:solidFill>
                  <a:srgbClr val="C00000"/>
                </a:solidFill>
                <a:latin typeface="+mj-lt"/>
              </a:rPr>
              <a:t>Tk1:</a:t>
            </a:r>
            <a:r>
              <a:rPr lang="en-US" sz="6200" dirty="0" smtClean="0">
                <a:solidFill>
                  <a:schemeClr val="accent5">
                    <a:lumMod val="25000"/>
                  </a:schemeClr>
                </a:solidFill>
                <a:latin typeface="+mj-lt"/>
              </a:rPr>
              <a:t> </a:t>
            </a:r>
            <a:r>
              <a:rPr lang="vi-VN" sz="6200" dirty="0" smtClean="0">
                <a:solidFill>
                  <a:schemeClr val="accent5">
                    <a:lumMod val="25000"/>
                  </a:schemeClr>
                </a:solidFill>
                <a:latin typeface="+mj-lt"/>
              </a:rPr>
              <a:t>Gia </a:t>
            </a:r>
            <a:r>
              <a:rPr lang="vi-VN" sz="6200" dirty="0">
                <a:solidFill>
                  <a:schemeClr val="accent5">
                    <a:lumMod val="25000"/>
                  </a:schemeClr>
                </a:solidFill>
                <a:latin typeface="+mj-lt"/>
              </a:rPr>
              <a:t>đình trên dưới thuận hòa như vườn cây tốt trổ </a:t>
            </a:r>
            <a:r>
              <a:rPr lang="vi-VN" sz="6200" dirty="0" smtClean="0">
                <a:solidFill>
                  <a:schemeClr val="accent5">
                    <a:lumMod val="25000"/>
                  </a:schemeClr>
                </a:solidFill>
                <a:latin typeface="+mj-lt"/>
              </a:rPr>
              <a:t>hoa</a:t>
            </a:r>
            <a:r>
              <a:rPr lang="en-US" sz="6200" dirty="0" smtClean="0">
                <a:solidFill>
                  <a:schemeClr val="accent5">
                    <a:lumMod val="25000"/>
                  </a:schemeClr>
                </a:solidFill>
                <a:latin typeface="+mj-lt"/>
              </a:rPr>
              <a:t>. </a:t>
            </a:r>
            <a:r>
              <a:rPr lang="vi-VN" sz="6200" dirty="0" smtClean="0">
                <a:solidFill>
                  <a:schemeClr val="accent5">
                    <a:lumMod val="25000"/>
                  </a:schemeClr>
                </a:solidFill>
                <a:latin typeface="+mj-lt"/>
              </a:rPr>
              <a:t>Yêu </a:t>
            </a:r>
            <a:r>
              <a:rPr lang="vi-VN" sz="6200" dirty="0">
                <a:solidFill>
                  <a:schemeClr val="accent5">
                    <a:lumMod val="25000"/>
                  </a:schemeClr>
                </a:solidFill>
                <a:latin typeface="+mj-lt"/>
              </a:rPr>
              <a:t>người yêu Chúa hết tình một đời hạnh phúc lâu bền</a:t>
            </a:r>
            <a:r>
              <a:rPr lang="vi-VN" sz="6200" dirty="0" smtClean="0">
                <a:solidFill>
                  <a:schemeClr val="accent5">
                    <a:lumMod val="25000"/>
                  </a:schemeClr>
                </a:solidFill>
                <a:latin typeface="+mj-lt"/>
              </a:rPr>
              <a:t>.</a:t>
            </a:r>
            <a:endParaRPr lang="en-US" sz="6200" dirty="0">
              <a:solidFill>
                <a:schemeClr val="accent5">
                  <a:lumMod val="25000"/>
                </a:schemeClr>
              </a:solidFill>
              <a:latin typeface="+mj-lt"/>
            </a:endParaRPr>
          </a:p>
        </p:txBody>
      </p:sp>
    </p:spTree>
    <p:extLst>
      <p:ext uri="{BB962C8B-B14F-4D97-AF65-F5344CB8AC3E}">
        <p14:creationId xmlns:p14="http://schemas.microsoft.com/office/powerpoint/2010/main" val="287653467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0" y="17463"/>
            <a:ext cx="9144000" cy="5126037"/>
          </a:xfrm>
        </p:spPr>
        <p:txBody>
          <a:bodyPr/>
          <a:lstStyle/>
          <a:p>
            <a:pPr algn="just" eaLnBrk="1" hangingPunct="1">
              <a:lnSpc>
                <a:spcPct val="110000"/>
              </a:lnSpc>
            </a:pPr>
            <a:r>
              <a:rPr lang="en-US" sz="6000" u="sng" kern="1200" dirty="0" err="1">
                <a:solidFill>
                  <a:srgbClr val="C00000"/>
                </a:solidFill>
                <a:ea typeface="+mn-ea"/>
                <a:cs typeface="+mn-cs"/>
              </a:rPr>
              <a:t>Đk</a:t>
            </a:r>
            <a:r>
              <a:rPr lang="en-US" sz="6000" u="sng" kern="1200" dirty="0">
                <a:solidFill>
                  <a:srgbClr val="C00000"/>
                </a:solidFill>
                <a:ea typeface="+mn-ea"/>
                <a:cs typeface="+mn-cs"/>
              </a:rPr>
              <a:t>:</a:t>
            </a:r>
            <a:r>
              <a:rPr lang="en-US" sz="6000" dirty="0" smtClean="0">
                <a:solidFill>
                  <a:schemeClr val="accent5">
                    <a:lumMod val="25000"/>
                  </a:schemeClr>
                </a:solidFill>
              </a:rPr>
              <a:t> </a:t>
            </a:r>
            <a:r>
              <a:rPr lang="vi-VN" sz="6000" dirty="0" smtClean="0">
                <a:solidFill>
                  <a:schemeClr val="accent5">
                    <a:lumMod val="25000"/>
                  </a:schemeClr>
                </a:solidFill>
              </a:rPr>
              <a:t>Gương </a:t>
            </a:r>
            <a:r>
              <a:rPr lang="vi-VN" sz="6000" dirty="0">
                <a:solidFill>
                  <a:schemeClr val="accent5">
                    <a:lumMod val="25000"/>
                  </a:schemeClr>
                </a:solidFill>
              </a:rPr>
              <a:t>Thánh Gia dù gian khó vẫn luôn vượt </a:t>
            </a:r>
            <a:r>
              <a:rPr lang="vi-VN" sz="6000" dirty="0" smtClean="0">
                <a:solidFill>
                  <a:schemeClr val="accent5">
                    <a:lumMod val="25000"/>
                  </a:schemeClr>
                </a:solidFill>
              </a:rPr>
              <a:t>qua.</a:t>
            </a:r>
            <a:r>
              <a:rPr lang="en-US" sz="6000" dirty="0">
                <a:solidFill>
                  <a:schemeClr val="accent5">
                    <a:lumMod val="25000"/>
                  </a:schemeClr>
                </a:solidFill>
              </a:rPr>
              <a:t> Y</a:t>
            </a:r>
            <a:r>
              <a:rPr lang="vi-VN" sz="6000" dirty="0" smtClean="0">
                <a:solidFill>
                  <a:schemeClr val="accent5">
                    <a:lumMod val="25000"/>
                  </a:schemeClr>
                </a:solidFill>
              </a:rPr>
              <a:t>êu </a:t>
            </a:r>
            <a:r>
              <a:rPr lang="vi-VN" sz="6000" dirty="0">
                <a:solidFill>
                  <a:schemeClr val="accent5">
                    <a:lumMod val="25000"/>
                  </a:schemeClr>
                </a:solidFill>
              </a:rPr>
              <a:t>thương nhau hiệp nhất gia đình thủy chung</a:t>
            </a:r>
            <a:r>
              <a:rPr lang="vi-VN" sz="6000" dirty="0" smtClean="0">
                <a:solidFill>
                  <a:schemeClr val="accent5">
                    <a:lumMod val="25000"/>
                  </a:schemeClr>
                </a:solidFill>
              </a:rPr>
              <a:t>.</a:t>
            </a:r>
            <a:endParaRPr lang="en-US" sz="6000" b="0" dirty="0">
              <a:solidFill>
                <a:schemeClr val="accent5">
                  <a:lumMod val="25000"/>
                </a:schemeClr>
              </a:solidFill>
              <a:effectLst/>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185326186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
        <p:nvSpPr>
          <p:cNvPr id="2" name="Rectangle 1"/>
          <p:cNvSpPr/>
          <p:nvPr/>
        </p:nvSpPr>
        <p:spPr>
          <a:xfrm>
            <a:off x="0" y="17462"/>
            <a:ext cx="9144000" cy="5230406"/>
          </a:xfrm>
          <a:prstGeom prst="rect">
            <a:avLst/>
          </a:prstGeom>
        </p:spPr>
        <p:txBody>
          <a:bodyPr wrap="square">
            <a:spAutoFit/>
          </a:bodyPr>
          <a:lstStyle/>
          <a:p>
            <a:pPr algn="just">
              <a:lnSpc>
                <a:spcPct val="110000"/>
              </a:lnSpc>
            </a:pPr>
            <a:r>
              <a:rPr lang="en-US" sz="6200" u="sng" dirty="0" smtClean="0">
                <a:solidFill>
                  <a:srgbClr val="C00000"/>
                </a:solidFill>
                <a:latin typeface="+mj-lt"/>
              </a:rPr>
              <a:t>Tk2:</a:t>
            </a:r>
            <a:r>
              <a:rPr lang="en-US" sz="6200" dirty="0" smtClean="0">
                <a:solidFill>
                  <a:schemeClr val="accent5">
                    <a:lumMod val="25000"/>
                  </a:schemeClr>
                </a:solidFill>
                <a:latin typeface="+mj-lt"/>
              </a:rPr>
              <a:t> </a:t>
            </a:r>
            <a:r>
              <a:rPr lang="en-US" sz="6200" dirty="0" err="1" smtClean="0">
                <a:solidFill>
                  <a:schemeClr val="accent5">
                    <a:lumMod val="25000"/>
                  </a:schemeClr>
                </a:solidFill>
                <a:latin typeface="+mj-lt"/>
              </a:rPr>
              <a:t>Gia</a:t>
            </a:r>
            <a:r>
              <a:rPr lang="en-US" sz="6200" dirty="0" smtClean="0">
                <a:solidFill>
                  <a:schemeClr val="accent5">
                    <a:lumMod val="25000"/>
                  </a:schemeClr>
                </a:solidFill>
                <a:latin typeface="+mj-lt"/>
              </a:rPr>
              <a:t> </a:t>
            </a:r>
            <a:r>
              <a:rPr lang="en-US" sz="6200" dirty="0" err="1">
                <a:solidFill>
                  <a:schemeClr val="accent5">
                    <a:lumMod val="25000"/>
                  </a:schemeClr>
                </a:solidFill>
                <a:latin typeface="+mj-lt"/>
              </a:rPr>
              <a:t>đình</a:t>
            </a:r>
            <a:r>
              <a:rPr lang="en-US" sz="6200" dirty="0">
                <a:solidFill>
                  <a:schemeClr val="accent5">
                    <a:lumMod val="25000"/>
                  </a:schemeClr>
                </a:solidFill>
                <a:latin typeface="+mj-lt"/>
              </a:rPr>
              <a:t> </a:t>
            </a:r>
            <a:r>
              <a:rPr lang="en-US" sz="6200" dirty="0" err="1">
                <a:solidFill>
                  <a:schemeClr val="accent5">
                    <a:lumMod val="25000"/>
                  </a:schemeClr>
                </a:solidFill>
                <a:latin typeface="+mj-lt"/>
              </a:rPr>
              <a:t>chung</a:t>
            </a:r>
            <a:r>
              <a:rPr lang="en-US" sz="6200" dirty="0">
                <a:solidFill>
                  <a:schemeClr val="accent5">
                    <a:lumMod val="25000"/>
                  </a:schemeClr>
                </a:solidFill>
                <a:latin typeface="+mj-lt"/>
              </a:rPr>
              <a:t> </a:t>
            </a:r>
            <a:r>
              <a:rPr lang="en-US" sz="6200" dirty="0" err="1">
                <a:solidFill>
                  <a:schemeClr val="accent5">
                    <a:lumMod val="25000"/>
                  </a:schemeClr>
                </a:solidFill>
                <a:latin typeface="+mj-lt"/>
              </a:rPr>
              <a:t>sức</a:t>
            </a:r>
            <a:r>
              <a:rPr lang="en-US" sz="6200" dirty="0">
                <a:solidFill>
                  <a:schemeClr val="accent5">
                    <a:lumMod val="25000"/>
                  </a:schemeClr>
                </a:solidFill>
                <a:latin typeface="+mj-lt"/>
              </a:rPr>
              <a:t> </a:t>
            </a:r>
            <a:r>
              <a:rPr lang="en-US" sz="6200" dirty="0" err="1">
                <a:solidFill>
                  <a:schemeClr val="accent5">
                    <a:lumMod val="25000"/>
                  </a:schemeClr>
                </a:solidFill>
                <a:latin typeface="+mj-lt"/>
              </a:rPr>
              <a:t>một</a:t>
            </a:r>
            <a:r>
              <a:rPr lang="en-US" sz="6200" dirty="0">
                <a:solidFill>
                  <a:schemeClr val="accent5">
                    <a:lumMod val="25000"/>
                  </a:schemeClr>
                </a:solidFill>
                <a:latin typeface="+mj-lt"/>
              </a:rPr>
              <a:t> </a:t>
            </a:r>
            <a:r>
              <a:rPr lang="en-US" sz="6200" dirty="0" err="1">
                <a:solidFill>
                  <a:schemeClr val="accent5">
                    <a:lumMod val="25000"/>
                  </a:schemeClr>
                </a:solidFill>
                <a:latin typeface="+mj-lt"/>
              </a:rPr>
              <a:t>lòng</a:t>
            </a:r>
            <a:r>
              <a:rPr lang="en-US" sz="6200" dirty="0">
                <a:solidFill>
                  <a:schemeClr val="accent5">
                    <a:lumMod val="25000"/>
                  </a:schemeClr>
                </a:solidFill>
                <a:latin typeface="+mj-lt"/>
              </a:rPr>
              <a:t> </a:t>
            </a:r>
            <a:r>
              <a:rPr lang="en-US" sz="6200" dirty="0" err="1">
                <a:solidFill>
                  <a:schemeClr val="accent5">
                    <a:lumMod val="25000"/>
                  </a:schemeClr>
                </a:solidFill>
                <a:latin typeface="+mj-lt"/>
              </a:rPr>
              <a:t>ân</a:t>
            </a:r>
            <a:r>
              <a:rPr lang="en-US" sz="6200" dirty="0">
                <a:solidFill>
                  <a:schemeClr val="accent5">
                    <a:lumMod val="25000"/>
                  </a:schemeClr>
                </a:solidFill>
                <a:latin typeface="+mj-lt"/>
              </a:rPr>
              <a:t> </a:t>
            </a:r>
            <a:r>
              <a:rPr lang="en-US" sz="6200" dirty="0" err="1">
                <a:solidFill>
                  <a:schemeClr val="accent5">
                    <a:lumMod val="25000"/>
                  </a:schemeClr>
                </a:solidFill>
                <a:latin typeface="+mj-lt"/>
              </a:rPr>
              <a:t>cần</a:t>
            </a:r>
            <a:r>
              <a:rPr lang="en-US" sz="6200" dirty="0">
                <a:solidFill>
                  <a:schemeClr val="accent5">
                    <a:lumMod val="25000"/>
                  </a:schemeClr>
                </a:solidFill>
                <a:latin typeface="+mj-lt"/>
              </a:rPr>
              <a:t> </a:t>
            </a:r>
            <a:r>
              <a:rPr lang="en-US" sz="6200" dirty="0" err="1">
                <a:solidFill>
                  <a:schemeClr val="accent5">
                    <a:lumMod val="25000"/>
                  </a:schemeClr>
                </a:solidFill>
                <a:latin typeface="+mj-lt"/>
              </a:rPr>
              <a:t>khuya</a:t>
            </a:r>
            <a:r>
              <a:rPr lang="en-US" sz="6200" dirty="0">
                <a:solidFill>
                  <a:schemeClr val="accent5">
                    <a:lumMod val="25000"/>
                  </a:schemeClr>
                </a:solidFill>
                <a:latin typeface="+mj-lt"/>
              </a:rPr>
              <a:t> </a:t>
            </a:r>
            <a:r>
              <a:rPr lang="en-US" sz="6200" dirty="0" err="1">
                <a:solidFill>
                  <a:schemeClr val="accent5">
                    <a:lumMod val="25000"/>
                  </a:schemeClr>
                </a:solidFill>
                <a:latin typeface="+mj-lt"/>
              </a:rPr>
              <a:t>sớm</a:t>
            </a:r>
            <a:r>
              <a:rPr lang="en-US" sz="6200" dirty="0">
                <a:solidFill>
                  <a:schemeClr val="accent5">
                    <a:lumMod val="25000"/>
                  </a:schemeClr>
                </a:solidFill>
                <a:latin typeface="+mj-lt"/>
              </a:rPr>
              <a:t> </a:t>
            </a:r>
            <a:r>
              <a:rPr lang="en-US" sz="6200" dirty="0" err="1">
                <a:solidFill>
                  <a:schemeClr val="accent5">
                    <a:lumMod val="25000"/>
                  </a:schemeClr>
                </a:solidFill>
                <a:latin typeface="+mj-lt"/>
              </a:rPr>
              <a:t>cùng</a:t>
            </a:r>
            <a:r>
              <a:rPr lang="en-US" sz="6200" dirty="0">
                <a:solidFill>
                  <a:schemeClr val="accent5">
                    <a:lumMod val="25000"/>
                  </a:schemeClr>
                </a:solidFill>
                <a:latin typeface="+mj-lt"/>
              </a:rPr>
              <a:t> </a:t>
            </a:r>
            <a:r>
              <a:rPr lang="en-US" sz="6200" dirty="0" err="1" smtClean="0">
                <a:solidFill>
                  <a:schemeClr val="accent5">
                    <a:lumMod val="25000"/>
                  </a:schemeClr>
                </a:solidFill>
                <a:latin typeface="+mj-lt"/>
              </a:rPr>
              <a:t>nhau</a:t>
            </a:r>
            <a:r>
              <a:rPr lang="en-US" sz="6200" dirty="0" smtClean="0">
                <a:solidFill>
                  <a:schemeClr val="accent5">
                    <a:lumMod val="25000"/>
                  </a:schemeClr>
                </a:solidFill>
                <a:latin typeface="+mj-lt"/>
              </a:rPr>
              <a:t>. </a:t>
            </a:r>
            <a:r>
              <a:rPr lang="en-US" sz="6200" dirty="0" err="1" smtClean="0">
                <a:solidFill>
                  <a:schemeClr val="accent5">
                    <a:lumMod val="25000"/>
                  </a:schemeClr>
                </a:solidFill>
                <a:latin typeface="+mj-lt"/>
              </a:rPr>
              <a:t>Nên</a:t>
            </a:r>
            <a:r>
              <a:rPr lang="en-US" sz="6200" dirty="0" smtClean="0">
                <a:solidFill>
                  <a:schemeClr val="accent5">
                    <a:lumMod val="25000"/>
                  </a:schemeClr>
                </a:solidFill>
                <a:latin typeface="+mj-lt"/>
              </a:rPr>
              <a:t> </a:t>
            </a:r>
            <a:r>
              <a:rPr lang="en-US" sz="6200" dirty="0" err="1">
                <a:solidFill>
                  <a:schemeClr val="accent5">
                    <a:lumMod val="25000"/>
                  </a:schemeClr>
                </a:solidFill>
                <a:latin typeface="+mj-lt"/>
              </a:rPr>
              <a:t>một</a:t>
            </a:r>
            <a:r>
              <a:rPr lang="en-US" sz="6200" dirty="0">
                <a:solidFill>
                  <a:schemeClr val="accent5">
                    <a:lumMod val="25000"/>
                  </a:schemeClr>
                </a:solidFill>
                <a:latin typeface="+mj-lt"/>
              </a:rPr>
              <a:t> </a:t>
            </a:r>
            <a:r>
              <a:rPr lang="en-US" sz="6200" dirty="0" err="1">
                <a:solidFill>
                  <a:schemeClr val="accent5">
                    <a:lumMod val="25000"/>
                  </a:schemeClr>
                </a:solidFill>
                <a:latin typeface="+mj-lt"/>
              </a:rPr>
              <a:t>gia</a:t>
            </a:r>
            <a:r>
              <a:rPr lang="en-US" sz="6200" dirty="0">
                <a:solidFill>
                  <a:schemeClr val="accent5">
                    <a:lumMod val="25000"/>
                  </a:schemeClr>
                </a:solidFill>
                <a:latin typeface="+mj-lt"/>
              </a:rPr>
              <a:t> </a:t>
            </a:r>
            <a:r>
              <a:rPr lang="en-US" sz="6200" dirty="0" err="1">
                <a:solidFill>
                  <a:schemeClr val="accent5">
                    <a:lumMod val="25000"/>
                  </a:schemeClr>
                </a:solidFill>
                <a:latin typeface="+mj-lt"/>
              </a:rPr>
              <a:t>thất</a:t>
            </a:r>
            <a:r>
              <a:rPr lang="en-US" sz="6200" dirty="0">
                <a:solidFill>
                  <a:schemeClr val="accent5">
                    <a:lumMod val="25000"/>
                  </a:schemeClr>
                </a:solidFill>
                <a:latin typeface="+mj-lt"/>
              </a:rPr>
              <a:t> </a:t>
            </a:r>
            <a:r>
              <a:rPr lang="en-US" sz="6200" dirty="0" err="1">
                <a:solidFill>
                  <a:schemeClr val="accent5">
                    <a:lumMod val="25000"/>
                  </a:schemeClr>
                </a:solidFill>
                <a:latin typeface="+mj-lt"/>
              </a:rPr>
              <a:t>êm</a:t>
            </a:r>
            <a:r>
              <a:rPr lang="en-US" sz="6200" dirty="0">
                <a:solidFill>
                  <a:schemeClr val="accent5">
                    <a:lumMod val="25000"/>
                  </a:schemeClr>
                </a:solidFill>
                <a:latin typeface="+mj-lt"/>
              </a:rPr>
              <a:t> </a:t>
            </a:r>
            <a:r>
              <a:rPr lang="en-US" sz="6200" dirty="0" err="1">
                <a:solidFill>
                  <a:schemeClr val="accent5">
                    <a:lumMod val="25000"/>
                  </a:schemeClr>
                </a:solidFill>
                <a:latin typeface="+mj-lt"/>
              </a:rPr>
              <a:t>đềm</a:t>
            </a:r>
            <a:r>
              <a:rPr lang="en-US" sz="6200" dirty="0">
                <a:solidFill>
                  <a:schemeClr val="accent5">
                    <a:lumMod val="25000"/>
                  </a:schemeClr>
                </a:solidFill>
                <a:latin typeface="+mj-lt"/>
              </a:rPr>
              <a:t> </a:t>
            </a:r>
            <a:r>
              <a:rPr lang="en-US" sz="6200" dirty="0" err="1">
                <a:solidFill>
                  <a:schemeClr val="accent5">
                    <a:lumMod val="25000"/>
                  </a:schemeClr>
                </a:solidFill>
                <a:latin typeface="+mj-lt"/>
              </a:rPr>
              <a:t>đồng</a:t>
            </a:r>
            <a:r>
              <a:rPr lang="en-US" sz="6200" dirty="0">
                <a:solidFill>
                  <a:schemeClr val="accent5">
                    <a:lumMod val="25000"/>
                  </a:schemeClr>
                </a:solidFill>
                <a:latin typeface="+mj-lt"/>
              </a:rPr>
              <a:t> </a:t>
            </a:r>
            <a:r>
              <a:rPr lang="en-US" sz="6200" dirty="0" err="1">
                <a:solidFill>
                  <a:schemeClr val="accent5">
                    <a:lumMod val="25000"/>
                  </a:schemeClr>
                </a:solidFill>
                <a:latin typeface="+mj-lt"/>
              </a:rPr>
              <a:t>hành</a:t>
            </a:r>
            <a:r>
              <a:rPr lang="en-US" sz="6200" dirty="0">
                <a:solidFill>
                  <a:schemeClr val="accent5">
                    <a:lumMod val="25000"/>
                  </a:schemeClr>
                </a:solidFill>
                <a:latin typeface="+mj-lt"/>
              </a:rPr>
              <a:t> chia </a:t>
            </a:r>
            <a:r>
              <a:rPr lang="en-US" sz="6200" dirty="0" err="1">
                <a:solidFill>
                  <a:schemeClr val="accent5">
                    <a:lumMod val="25000"/>
                  </a:schemeClr>
                </a:solidFill>
                <a:latin typeface="+mj-lt"/>
              </a:rPr>
              <a:t>sớt</a:t>
            </a:r>
            <a:r>
              <a:rPr lang="en-US" sz="6200" dirty="0">
                <a:solidFill>
                  <a:schemeClr val="accent5">
                    <a:lumMod val="25000"/>
                  </a:schemeClr>
                </a:solidFill>
                <a:latin typeface="+mj-lt"/>
              </a:rPr>
              <a:t> </a:t>
            </a:r>
            <a:r>
              <a:rPr lang="en-US" sz="6200" dirty="0" err="1">
                <a:solidFill>
                  <a:schemeClr val="accent5">
                    <a:lumMod val="25000"/>
                  </a:schemeClr>
                </a:solidFill>
                <a:latin typeface="+mj-lt"/>
              </a:rPr>
              <a:t>vui</a:t>
            </a:r>
            <a:r>
              <a:rPr lang="en-US" sz="6200" dirty="0">
                <a:solidFill>
                  <a:schemeClr val="accent5">
                    <a:lumMod val="25000"/>
                  </a:schemeClr>
                </a:solidFill>
                <a:latin typeface="+mj-lt"/>
              </a:rPr>
              <a:t> </a:t>
            </a:r>
            <a:r>
              <a:rPr lang="en-US" sz="6200" dirty="0" err="1">
                <a:solidFill>
                  <a:schemeClr val="accent5">
                    <a:lumMod val="25000"/>
                  </a:schemeClr>
                </a:solidFill>
                <a:latin typeface="+mj-lt"/>
              </a:rPr>
              <a:t>buồn</a:t>
            </a:r>
            <a:r>
              <a:rPr lang="en-US" sz="6200" dirty="0" smtClean="0">
                <a:solidFill>
                  <a:schemeClr val="accent5">
                    <a:lumMod val="25000"/>
                  </a:schemeClr>
                </a:solidFill>
                <a:latin typeface="+mj-lt"/>
              </a:rPr>
              <a:t>.</a:t>
            </a:r>
            <a:endParaRPr lang="en-US" sz="6200" dirty="0">
              <a:solidFill>
                <a:schemeClr val="accent5">
                  <a:lumMod val="25000"/>
                </a:schemeClr>
              </a:solidFill>
              <a:latin typeface="+mj-lt"/>
            </a:endParaRPr>
          </a:p>
        </p:txBody>
      </p:sp>
    </p:spTree>
    <p:extLst>
      <p:ext uri="{BB962C8B-B14F-4D97-AF65-F5344CB8AC3E}">
        <p14:creationId xmlns:p14="http://schemas.microsoft.com/office/powerpoint/2010/main" val="91284697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0" y="17463"/>
            <a:ext cx="9144000" cy="5126037"/>
          </a:xfrm>
        </p:spPr>
        <p:txBody>
          <a:bodyPr/>
          <a:lstStyle/>
          <a:p>
            <a:pPr algn="just" eaLnBrk="1" hangingPunct="1">
              <a:lnSpc>
                <a:spcPct val="110000"/>
              </a:lnSpc>
            </a:pPr>
            <a:r>
              <a:rPr lang="en-US" sz="6000" u="sng" kern="1200" dirty="0" err="1">
                <a:solidFill>
                  <a:srgbClr val="C00000"/>
                </a:solidFill>
                <a:ea typeface="+mn-ea"/>
                <a:cs typeface="+mn-cs"/>
              </a:rPr>
              <a:t>Đk</a:t>
            </a:r>
            <a:r>
              <a:rPr lang="en-US" sz="6000" u="sng" kern="1200" dirty="0">
                <a:solidFill>
                  <a:srgbClr val="C00000"/>
                </a:solidFill>
                <a:ea typeface="+mn-ea"/>
                <a:cs typeface="+mn-cs"/>
              </a:rPr>
              <a:t>:</a:t>
            </a:r>
            <a:r>
              <a:rPr lang="en-US" sz="6000" dirty="0" smtClean="0">
                <a:solidFill>
                  <a:schemeClr val="accent5">
                    <a:lumMod val="25000"/>
                  </a:schemeClr>
                </a:solidFill>
              </a:rPr>
              <a:t> </a:t>
            </a:r>
            <a:r>
              <a:rPr lang="vi-VN" sz="6000" dirty="0" smtClean="0">
                <a:solidFill>
                  <a:schemeClr val="accent5">
                    <a:lumMod val="25000"/>
                  </a:schemeClr>
                </a:solidFill>
              </a:rPr>
              <a:t>Gương </a:t>
            </a:r>
            <a:r>
              <a:rPr lang="vi-VN" sz="6000" dirty="0">
                <a:solidFill>
                  <a:schemeClr val="accent5">
                    <a:lumMod val="25000"/>
                  </a:schemeClr>
                </a:solidFill>
              </a:rPr>
              <a:t>Thánh Gia dù gian khó vẫn luôn vượt </a:t>
            </a:r>
            <a:r>
              <a:rPr lang="vi-VN" sz="6000" dirty="0" smtClean="0">
                <a:solidFill>
                  <a:schemeClr val="accent5">
                    <a:lumMod val="25000"/>
                  </a:schemeClr>
                </a:solidFill>
              </a:rPr>
              <a:t>qua.</a:t>
            </a:r>
            <a:r>
              <a:rPr lang="en-US" sz="6000" dirty="0">
                <a:solidFill>
                  <a:schemeClr val="accent5">
                    <a:lumMod val="25000"/>
                  </a:schemeClr>
                </a:solidFill>
              </a:rPr>
              <a:t> Y</a:t>
            </a:r>
            <a:r>
              <a:rPr lang="vi-VN" sz="6000" dirty="0" smtClean="0">
                <a:solidFill>
                  <a:schemeClr val="accent5">
                    <a:lumMod val="25000"/>
                  </a:schemeClr>
                </a:solidFill>
              </a:rPr>
              <a:t>êu </a:t>
            </a:r>
            <a:r>
              <a:rPr lang="vi-VN" sz="6000" dirty="0">
                <a:solidFill>
                  <a:schemeClr val="accent5">
                    <a:lumMod val="25000"/>
                  </a:schemeClr>
                </a:solidFill>
              </a:rPr>
              <a:t>thương nhau hiệp nhất gia đình thủy chung</a:t>
            </a:r>
            <a:r>
              <a:rPr lang="vi-VN" sz="6000" dirty="0" smtClean="0">
                <a:solidFill>
                  <a:schemeClr val="accent5">
                    <a:lumMod val="25000"/>
                  </a:schemeClr>
                </a:solidFill>
              </a:rPr>
              <a:t>.</a:t>
            </a:r>
            <a:endParaRPr lang="en-US" sz="6000" b="0" dirty="0">
              <a:solidFill>
                <a:schemeClr val="accent5">
                  <a:lumMod val="25000"/>
                </a:schemeClr>
              </a:solidFill>
              <a:effectLst/>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2980934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a:solidFill>
                  <a:srgbClr val="C00000"/>
                </a:solidFill>
                <a:effectLst/>
              </a:rPr>
              <a:t>Tk</a:t>
            </a:r>
            <a:r>
              <a:rPr lang="en-US" sz="5400" b="0" u="sng" dirty="0">
                <a:solidFill>
                  <a:srgbClr val="C00000"/>
                </a:solidFill>
                <a:effectLst/>
              </a:rPr>
              <a:t>1:</a:t>
            </a:r>
            <a:r>
              <a:rPr lang="en-US" sz="5400" b="0" dirty="0">
                <a:solidFill>
                  <a:srgbClr val="7030A0"/>
                </a:solidFill>
                <a:effectLst/>
              </a:rPr>
              <a:t> </a:t>
            </a:r>
            <a:r>
              <a:rPr lang="vi-VN" sz="5400" dirty="0">
                <a:solidFill>
                  <a:schemeClr val="accent5">
                    <a:lumMod val="25000"/>
                  </a:schemeClr>
                </a:solidFill>
              </a:rPr>
              <a:t>Hân hoan muôn lời mừng kính Thánh Gia, phúc ân dư đầy tình yêu thắm tươi chan hòa. Cuộc đời dương thế tuyệt vời, gương lành phúc đức để danh thơm thiên thu.</a:t>
            </a:r>
            <a:endParaRPr lang="en-US" sz="5400" dirty="0">
              <a:solidFill>
                <a:schemeClr val="accent5">
                  <a:lumMod val="25000"/>
                </a:schemeClr>
              </a:solidFill>
            </a:endParaRPr>
          </a:p>
        </p:txBody>
      </p:sp>
    </p:spTree>
    <p:extLst>
      <p:ext uri="{BB962C8B-B14F-4D97-AF65-F5344CB8AC3E}">
        <p14:creationId xmlns:p14="http://schemas.microsoft.com/office/powerpoint/2010/main" val="281753161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542109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600" b="0" u="sng" dirty="0" err="1">
                <a:solidFill>
                  <a:srgbClr val="C00000"/>
                </a:solidFill>
                <a:effectLst/>
              </a:rPr>
              <a:t>Đk</a:t>
            </a:r>
            <a:r>
              <a:rPr lang="en-US" sz="5600" b="0" u="sng" dirty="0">
                <a:solidFill>
                  <a:srgbClr val="C00000"/>
                </a:solidFill>
                <a:effectLst/>
              </a:rPr>
              <a:t>:</a:t>
            </a:r>
            <a:r>
              <a:rPr lang="en-US" sz="5600" dirty="0">
                <a:solidFill>
                  <a:srgbClr val="7030A0"/>
                </a:solidFill>
                <a:effectLst/>
              </a:rPr>
              <a:t> </a:t>
            </a:r>
            <a:r>
              <a:rPr lang="vi-VN" sz="5600" dirty="0">
                <a:solidFill>
                  <a:schemeClr val="accent5">
                    <a:lumMod val="25000"/>
                  </a:schemeClr>
                </a:solidFill>
              </a:rPr>
              <a:t>Dâng lên Chúa lời tạ ơn, đã ban cho nhân loại chính Con yêu của Ngài. Mẹ Ma-ri-a và Thánh Giu-se nên Thánh Gia suối nguồn ơn cứu độ.</a:t>
            </a:r>
            <a:endParaRPr lang="vi-VN" sz="5600" b="0" dirty="0">
              <a:solidFill>
                <a:schemeClr val="accent5">
                  <a:lumMod val="25000"/>
                </a:schemeClr>
              </a:solidFill>
              <a:effectLst/>
            </a:endParaRPr>
          </a:p>
        </p:txBody>
      </p:sp>
    </p:spTree>
    <p:extLst>
      <p:ext uri="{BB962C8B-B14F-4D97-AF65-F5344CB8AC3E}">
        <p14:creationId xmlns:p14="http://schemas.microsoft.com/office/powerpoint/2010/main" val="4278353812"/>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3297</TotalTime>
  <Words>2082</Words>
  <Application>Microsoft Office PowerPoint</Application>
  <PresentationFormat>On-screen Show (16:9)</PresentationFormat>
  <Paragraphs>184</Paragraphs>
  <Slides>80</Slides>
  <Notes>5</Notes>
  <HiddenSlides>0</HiddenSlides>
  <MMClips>0</MMClips>
  <ScaleCrop>false</ScaleCrop>
  <HeadingPairs>
    <vt:vector size="4" baseType="variant">
      <vt:variant>
        <vt:lpstr>Theme</vt:lpstr>
      </vt:variant>
      <vt:variant>
        <vt:i4>9</vt:i4>
      </vt:variant>
      <vt:variant>
        <vt:lpstr>Slide Titles</vt:lpstr>
      </vt:variant>
      <vt:variant>
        <vt:i4>80</vt:i4>
      </vt:variant>
    </vt:vector>
  </HeadingPairs>
  <TitlesOfParts>
    <vt:vector size="89" baseType="lpstr">
      <vt:lpstr>Default Design</vt:lpstr>
      <vt:lpstr>10_Default Design</vt:lpstr>
      <vt:lpstr>1_Default Design</vt:lpstr>
      <vt:lpstr>6_Default Design</vt:lpstr>
      <vt:lpstr>8_Default Design</vt:lpstr>
      <vt:lpstr>13_Default Design</vt:lpstr>
      <vt:lpstr>36_Default Design</vt:lpstr>
      <vt:lpstr>14_Default Design</vt:lpstr>
      <vt:lpstr>18_Office Theme</vt:lpstr>
      <vt:lpstr> </vt:lpstr>
      <vt:lpstr> </vt:lpstr>
      <vt:lpstr> </vt:lpstr>
      <vt:lpstr>Tk1: Hãy cảm tạ Chúa, cầu khấn Thánh Danh. Loan báo kỳ công Ngài giữa muôn dân nước. Hát xướng lên theo nhịp đàn ngợi khen Chúa, và gẫm suy sự việc Chúa đã làm.</vt:lpstr>
      <vt:lpstr> </vt:lpstr>
      <vt:lpstr> </vt:lpstr>
      <vt:lpstr> </vt:lpstr>
      <vt:lpstr>Tk1: Hân hoan muôn lời mừng kính Thánh Gia, phúc ân dư đầy tình yêu thắm tươi chan hòa. Cuộc đời dương thế tuyệt vời, gương lành phúc đức để danh thơm thiên thu.</vt:lpstr>
      <vt:lpstr>Đk: Dâng lên Chúa lời tạ ơn, đã ban cho nhân loại chính Con yêu của Ngài. Mẹ Ma-ri-a và Thánh Giu-se nên Thánh Gia suối nguồn ơn cứu độ.</vt:lpstr>
      <vt:lpstr>Tk2: Bao la ân tình đời sống Thánh Gia, dẫu trong âm thầm mà nên mẫu gương mọi nhà. Nhọc nhằn lao tác cùng xẻ chia đời nhân thế với tin yêu phó thác.</vt:lpstr>
      <vt:lpstr>Đk: Dâng lên Chúa lời tạ ơn, đã ban cho nhân loại chính Con yêu của Ngài. Mẹ Ma-ri-a và Thánh Giu-se nên Thánh Gia suối nguồn ơn cứu độ.</vt:lpstr>
      <vt:lpstr> </vt:lpstr>
      <vt:lpstr> </vt:lpstr>
      <vt:lpstr> </vt:lpstr>
      <vt:lpstr> </vt:lpstr>
      <vt:lpstr> </vt:lpstr>
      <vt:lpstr> </vt:lpstr>
      <vt:lpstr> </vt:lpstr>
      <vt:lpstr> </vt:lpstr>
      <vt:lpstr> </vt:lpstr>
      <vt:lpstr>PowerPoint Presentation</vt:lpstr>
      <vt:lpstr> </vt:lpstr>
      <vt:lpstr> </vt:lpstr>
      <vt:lpstr>Tk1: Hãy cảm tạ Chúa, cầu khấn Thánh Danh. Loan báo kỳ công Ngài giữa muôn dân nước. Hát xướng lên theo nhịp đàn ngợi khen Chúa, và gẫm suy sự việc Chúa đã làm.</vt:lpstr>
      <vt:lpstr> </vt:lpstr>
      <vt:lpstr>Tk2: Hãy tự hào mãi vì có Thánh Danh. Ai những tìm kiếm Ngài hãy mau vui sướng. Kiếm Chúa luôn, trông nhờ quyền uy tay Chúa và chẳng ngưng tìm diện kiến nhan Ngài.</vt:lpstr>
      <vt:lpstr> </vt:lpstr>
      <vt:lpstr>Tk3: Hỡi nô bộc Chúa, dòng dõi Áp-ram, con cháu Ngài tuyển chọn thuộc nhà Gia-cóp. Đức Chúa ta muôn đời Ngài là Thiên Chúa, Ngài quyết chi, địa cầu phải tuân hành.</vt:lpstr>
      <vt:lpstr> </vt:lpstr>
      <vt:lpstr>Tk4: Những điều thề hứa Ngài vẫn nhớ luôn. Giao ước Ngài đã lập ngàn đời kiên vững. Chính Chúa thương đoan thề cùng I-sa-ác, hiệp ước xưa Ngài lập với A-a-ron.</vt:lpstr>
      <vt:lpstr> </vt:lpstr>
      <vt:lpstr>PowerPoint Presentation</vt:lpstr>
      <vt:lpstr> </vt:lpstr>
      <vt:lpstr> </vt:lpstr>
      <vt:lpstr>PowerPoint Presentation</vt:lpstr>
      <vt:lpstr> </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Tk1: Cuộc đời này con có gì mà dâng Chúa đâu. Những luống cày sâu trời tối mau cha chưa kịp về. Mẹ bận rộn từng ngày lo no cơm ấm áo, có chi đâu Ngài ơi có chi dâng Ngài.</vt:lpstr>
      <vt:lpstr> </vt:lpstr>
      <vt:lpstr>Tk2: Đời tuyệt vời luôn thắm nồng tình yêu thiết tha. Gương sáng mẹ cha ngày tháng qua luôn luôn hiền hoà. Mẹ dặn dò đừng buồn nhau không vui mái ấm, mến yêu nhau đẹp sao lễ dâng lên Ngài.</vt:lpstr>
      <vt:lpstr> </vt:lpstr>
      <vt:lpstr> </vt:lpstr>
      <vt:lpstr> </vt:lpstr>
      <vt:lpstr> </vt:lpstr>
      <vt:lpstr> </vt:lpstr>
      <vt:lpstr>PowerPoint Presentation</vt:lpstr>
      <vt:lpstr> </vt:lpstr>
      <vt:lpstr> </vt:lpstr>
      <vt:lpstr>PowerPoint Presentation</vt:lpstr>
      <vt:lpstr> </vt:lpstr>
      <vt:lpstr> </vt:lpstr>
      <vt:lpstr>PowerPoint Presentation</vt:lpstr>
      <vt:lpstr> </vt:lpstr>
      <vt:lpstr> </vt:lpstr>
      <vt:lpstr>PowerPoint Presentation</vt:lpstr>
      <vt:lpstr> </vt:lpstr>
      <vt:lpstr> </vt:lpstr>
      <vt:lpstr>PowerPoint Presentation</vt:lpstr>
      <vt:lpstr> </vt:lpstr>
      <vt:lpstr> </vt:lpstr>
      <vt:lpstr> </vt:lpstr>
      <vt:lpstr> </vt:lpstr>
      <vt:lpstr> </vt:lpstr>
      <vt:lpstr>Đk: Gương Thánh Gia dù gian khó vẫn luôn vượt qua. Yêu thương nhau hiệp nhất gia đình thủy chung.</vt:lpstr>
      <vt:lpstr> </vt:lpstr>
      <vt:lpstr>Đk: Gương Thánh Gia dù gian khó vẫn luôn vượt qua. Yêu thương nhau hiệp nhất gia đình thủy chung.</vt:lpstr>
      <vt:lpstr> </vt:lpstr>
    </vt:vector>
  </TitlesOfParts>
  <Company>Unknown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Unknown</dc:creator>
  <cp:lastModifiedBy>Hung Nam</cp:lastModifiedBy>
  <cp:revision>1619</cp:revision>
  <dcterms:created xsi:type="dcterms:W3CDTF">2000-12-31T17:05:43Z</dcterms:created>
  <dcterms:modified xsi:type="dcterms:W3CDTF">2023-12-28T21:47:32Z</dcterms:modified>
</cp:coreProperties>
</file>