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828" r:id="rId5"/>
    <p:sldMasterId id="2147483864" r:id="rId6"/>
    <p:sldMasterId id="2147483876" r:id="rId7"/>
    <p:sldMasterId id="2147483924" r:id="rId8"/>
    <p:sldMasterId id="2147483936" r:id="rId9"/>
    <p:sldMasterId id="2147483948" r:id="rId10"/>
    <p:sldMasterId id="2147483960" r:id="rId11"/>
    <p:sldMasterId id="2147483972" r:id="rId12"/>
    <p:sldMasterId id="2147483980" r:id="rId13"/>
  </p:sldMasterIdLst>
  <p:notesMasterIdLst>
    <p:notesMasterId r:id="rId131"/>
  </p:notesMasterIdLst>
  <p:sldIdLst>
    <p:sldId id="365" r:id="rId14"/>
    <p:sldId id="359" r:id="rId15"/>
    <p:sldId id="9841" r:id="rId16"/>
    <p:sldId id="9840" r:id="rId17"/>
    <p:sldId id="9842" r:id="rId18"/>
    <p:sldId id="9754" r:id="rId19"/>
    <p:sldId id="9772" r:id="rId20"/>
    <p:sldId id="9773" r:id="rId21"/>
    <p:sldId id="9802" r:id="rId22"/>
    <p:sldId id="9774" r:id="rId23"/>
    <p:sldId id="9803" r:id="rId24"/>
    <p:sldId id="9804" r:id="rId25"/>
    <p:sldId id="9775" r:id="rId26"/>
    <p:sldId id="9805" r:id="rId27"/>
    <p:sldId id="9806" r:id="rId28"/>
    <p:sldId id="9776" r:id="rId29"/>
    <p:sldId id="9807" r:id="rId30"/>
    <p:sldId id="9808" r:id="rId31"/>
    <p:sldId id="9777" r:id="rId32"/>
    <p:sldId id="9779" r:id="rId33"/>
    <p:sldId id="9778" r:id="rId34"/>
    <p:sldId id="9780" r:id="rId35"/>
    <p:sldId id="9809" r:id="rId36"/>
    <p:sldId id="9783" r:id="rId37"/>
    <p:sldId id="9810" r:id="rId38"/>
    <p:sldId id="9782" r:id="rId39"/>
    <p:sldId id="9811" r:id="rId40"/>
    <p:sldId id="9781" r:id="rId41"/>
    <p:sldId id="9812" r:id="rId42"/>
    <p:sldId id="9832" r:id="rId43"/>
    <p:sldId id="9833" r:id="rId44"/>
    <p:sldId id="9834" r:id="rId45"/>
    <p:sldId id="9835" r:id="rId46"/>
    <p:sldId id="9836" r:id="rId47"/>
    <p:sldId id="9837" r:id="rId48"/>
    <p:sldId id="9838" r:id="rId49"/>
    <p:sldId id="9839" r:id="rId50"/>
    <p:sldId id="9843" r:id="rId51"/>
    <p:sldId id="9844" r:id="rId52"/>
    <p:sldId id="9845" r:id="rId53"/>
    <p:sldId id="9846" r:id="rId54"/>
    <p:sldId id="9847" r:id="rId55"/>
    <p:sldId id="9848" r:id="rId56"/>
    <p:sldId id="9849" r:id="rId57"/>
    <p:sldId id="9850" r:id="rId58"/>
    <p:sldId id="9593" r:id="rId59"/>
    <p:sldId id="9329" r:id="rId60"/>
    <p:sldId id="9701" r:id="rId61"/>
    <p:sldId id="8578" r:id="rId62"/>
    <p:sldId id="9784" r:id="rId63"/>
    <p:sldId id="9813" r:id="rId64"/>
    <p:sldId id="9785" r:id="rId65"/>
    <p:sldId id="9814" r:id="rId66"/>
    <p:sldId id="9786" r:id="rId67"/>
    <p:sldId id="9815" r:id="rId68"/>
    <p:sldId id="8788" r:id="rId69"/>
    <p:sldId id="9345" r:id="rId70"/>
    <p:sldId id="9755" r:id="rId71"/>
    <p:sldId id="9714" r:id="rId72"/>
    <p:sldId id="9758" r:id="rId73"/>
    <p:sldId id="9759" r:id="rId74"/>
    <p:sldId id="9760" r:id="rId75"/>
    <p:sldId id="9761" r:id="rId76"/>
    <p:sldId id="9762" r:id="rId77"/>
    <p:sldId id="9763" r:id="rId78"/>
    <p:sldId id="9764" r:id="rId79"/>
    <p:sldId id="9765" r:id="rId80"/>
    <p:sldId id="9766" r:id="rId81"/>
    <p:sldId id="9767" r:id="rId82"/>
    <p:sldId id="9768" r:id="rId83"/>
    <p:sldId id="9769" r:id="rId84"/>
    <p:sldId id="9770" r:id="rId85"/>
    <p:sldId id="9706" r:id="rId86"/>
    <p:sldId id="8757" r:id="rId87"/>
    <p:sldId id="9787" r:id="rId88"/>
    <p:sldId id="9788" r:id="rId89"/>
    <p:sldId id="9789" r:id="rId90"/>
    <p:sldId id="9790" r:id="rId91"/>
    <p:sldId id="9791" r:id="rId92"/>
    <p:sldId id="8359" r:id="rId93"/>
    <p:sldId id="9715" r:id="rId94"/>
    <p:sldId id="2166" r:id="rId95"/>
    <p:sldId id="2187" r:id="rId96"/>
    <p:sldId id="9816" r:id="rId97"/>
    <p:sldId id="9817" r:id="rId98"/>
    <p:sldId id="9818" r:id="rId99"/>
    <p:sldId id="9792" r:id="rId100"/>
    <p:sldId id="9821" r:id="rId101"/>
    <p:sldId id="9819" r:id="rId102"/>
    <p:sldId id="9820" r:id="rId103"/>
    <p:sldId id="9793" r:id="rId104"/>
    <p:sldId id="9822" r:id="rId105"/>
    <p:sldId id="9823" r:id="rId106"/>
    <p:sldId id="9824" r:id="rId107"/>
    <p:sldId id="9734" r:id="rId108"/>
    <p:sldId id="9795" r:id="rId109"/>
    <p:sldId id="9825" r:id="rId110"/>
    <p:sldId id="9798" r:id="rId111"/>
    <p:sldId id="9826" r:id="rId112"/>
    <p:sldId id="9827" r:id="rId113"/>
    <p:sldId id="9796" r:id="rId114"/>
    <p:sldId id="9828" r:id="rId115"/>
    <p:sldId id="9829" r:id="rId116"/>
    <p:sldId id="9797" r:id="rId117"/>
    <p:sldId id="9830" r:id="rId118"/>
    <p:sldId id="9831" r:id="rId119"/>
    <p:sldId id="9532" r:id="rId120"/>
    <p:sldId id="9716" r:id="rId121"/>
    <p:sldId id="8508" r:id="rId122"/>
    <p:sldId id="9117" r:id="rId123"/>
    <p:sldId id="9745" r:id="rId124"/>
    <p:sldId id="9746" r:id="rId125"/>
    <p:sldId id="9688" r:id="rId126"/>
    <p:sldId id="9610" r:id="rId127"/>
    <p:sldId id="9747" r:id="rId128"/>
    <p:sldId id="9748" r:id="rId129"/>
    <p:sldId id="9756" r:id="rId1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3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0" y="129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63" Type="http://schemas.openxmlformats.org/officeDocument/2006/relationships/slide" Target="slides/slide50.xml"/><Relationship Id="rId84" Type="http://schemas.openxmlformats.org/officeDocument/2006/relationships/slide" Target="slides/slide71.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28" Type="http://schemas.openxmlformats.org/officeDocument/2006/relationships/slide" Target="slides/slide115.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134" Type="http://schemas.openxmlformats.org/officeDocument/2006/relationships/theme" Target="theme/theme1.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slide" Target="slides/slide95.xml"/><Relationship Id="rId124" Type="http://schemas.openxmlformats.org/officeDocument/2006/relationships/slide" Target="slides/slide111.xml"/><Relationship Id="rId129" Type="http://schemas.openxmlformats.org/officeDocument/2006/relationships/slide" Target="slides/slide116.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0.xml"/><Relationship Id="rId28" Type="http://schemas.openxmlformats.org/officeDocument/2006/relationships/slide" Target="slides/slide15.xml"/><Relationship Id="rId49" Type="http://schemas.openxmlformats.org/officeDocument/2006/relationships/slide" Target="slides/slide36.xml"/><Relationship Id="rId114" Type="http://schemas.openxmlformats.org/officeDocument/2006/relationships/slide" Target="slides/slide101.xml"/><Relationship Id="rId119" Type="http://schemas.openxmlformats.org/officeDocument/2006/relationships/slide" Target="slides/slide106.xml"/><Relationship Id="rId44" Type="http://schemas.openxmlformats.org/officeDocument/2006/relationships/slide" Target="slides/slide31.xml"/><Relationship Id="rId60" Type="http://schemas.openxmlformats.org/officeDocument/2006/relationships/slide" Target="slides/slide47.xml"/><Relationship Id="rId65" Type="http://schemas.openxmlformats.org/officeDocument/2006/relationships/slide" Target="slides/slide52.xml"/><Relationship Id="rId81" Type="http://schemas.openxmlformats.org/officeDocument/2006/relationships/slide" Target="slides/slide68.xml"/><Relationship Id="rId86" Type="http://schemas.openxmlformats.org/officeDocument/2006/relationships/slide" Target="slides/slide73.xml"/><Relationship Id="rId130" Type="http://schemas.openxmlformats.org/officeDocument/2006/relationships/slide" Target="slides/slide117.xml"/><Relationship Id="rId135"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notesMaster" Target="notesMasters/notesMaster1.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presProps" Target="presProps.xml"/><Relationship Id="rId15" Type="http://schemas.openxmlformats.org/officeDocument/2006/relationships/slide" Target="slides/slide2.xml"/><Relationship Id="rId36" Type="http://schemas.openxmlformats.org/officeDocument/2006/relationships/slide" Target="slides/slide23.xml"/><Relationship Id="rId57" Type="http://schemas.openxmlformats.org/officeDocument/2006/relationships/slide" Target="slides/slide44.xml"/><Relationship Id="rId106" Type="http://schemas.openxmlformats.org/officeDocument/2006/relationships/slide" Target="slides/slide93.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52" Type="http://schemas.openxmlformats.org/officeDocument/2006/relationships/slide" Target="slides/slide39.xml"/><Relationship Id="rId73" Type="http://schemas.openxmlformats.org/officeDocument/2006/relationships/slide" Target="slides/slide60.xml"/><Relationship Id="rId78" Type="http://schemas.openxmlformats.org/officeDocument/2006/relationships/slide" Target="slides/slide65.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3.xml"/><Relationship Id="rId47" Type="http://schemas.openxmlformats.org/officeDocument/2006/relationships/slide" Target="slides/slide34.xml"/><Relationship Id="rId68" Type="http://schemas.openxmlformats.org/officeDocument/2006/relationships/slide" Target="slides/slide55.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28BD-B587-4973-9E9F-11A53EFF7A64}" type="datetimeFigureOut">
              <a:rPr lang="en-US" smtClean="0"/>
              <a:t>12/21/2023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4B27-77E3-4813-A8F1-2A76335C3BEB}" type="slidenum">
              <a:rPr lang="en-US" smtClean="0"/>
              <a:t>‹#›</a:t>
            </a:fld>
            <a:endParaRPr lang="en-US"/>
          </a:p>
        </p:txBody>
      </p:sp>
    </p:spTree>
    <p:extLst>
      <p:ext uri="{BB962C8B-B14F-4D97-AF65-F5344CB8AC3E}">
        <p14:creationId xmlns:p14="http://schemas.microsoft.com/office/powerpoint/2010/main" val="16070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36591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2122992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1094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9297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3387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9285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74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617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37616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6452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0857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31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837554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9141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614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968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31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512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991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535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65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384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828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8609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918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7492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800601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8190703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8689228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179245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443654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7451981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9160754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13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744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7921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7872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7603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5735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2563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1798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630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5673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6506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183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425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43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81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5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39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731357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713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94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79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748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547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367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170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818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372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2445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491086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287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311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850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19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98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727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519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98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736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18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098620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124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383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93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107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617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346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873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313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7851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69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t>12/21/2023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361358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178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87689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9767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0206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402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7733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3952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4379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7487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75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983299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4032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251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1998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050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2117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94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3067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8464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3301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71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t>12/21/2023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97795426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4293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2695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6832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32133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3195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3276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4449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378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391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87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689110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755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7911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1431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551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03304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1557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248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343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9844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7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2405579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5643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975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799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4222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3027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98532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0338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471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6695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21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9" Type="http://schemas.openxmlformats.org/officeDocument/2006/relationships/image" Target="../media/image2.jp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t>12/21/2023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t>‹#›</a:t>
            </a:fld>
            <a:endParaRPr lang="en-US"/>
          </a:p>
        </p:txBody>
      </p:sp>
    </p:spTree>
    <p:extLst>
      <p:ext uri="{BB962C8B-B14F-4D97-AF65-F5344CB8AC3E}">
        <p14:creationId xmlns:p14="http://schemas.microsoft.com/office/powerpoint/2010/main" val="169908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23552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11287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12915009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76196"/>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0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3630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865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7346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54080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47034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8659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020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3.xml"/></Relationships>
</file>

<file path=ppt/slides/_rels/slide1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9.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9.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9.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0.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0.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0.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0.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95.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8.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4435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33350"/>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5100" u="sng" dirty="0" smtClean="0">
                <a:solidFill>
                  <a:srgbClr val="FFFF00"/>
                </a:solidFill>
                <a:effectLst>
                  <a:outerShdw blurRad="38100" dist="38100" dir="2700000" algn="tl">
                    <a:srgbClr val="000000">
                      <a:alpha val="43137"/>
                    </a:srgbClr>
                  </a:outerShdw>
                </a:effectLst>
                <a:latin typeface="+mj-lt"/>
              </a:rPr>
              <a:t>Tk1:</a:t>
            </a:r>
            <a:r>
              <a:rPr lang="en-US" sz="5100" dirty="0" smtClean="0">
                <a:solidFill>
                  <a:prstClr val="white"/>
                </a:solidFill>
                <a:latin typeface="+mj-lt"/>
              </a:rPr>
              <a:t> </a:t>
            </a:r>
            <a:r>
              <a:rPr lang="vi-VN" sz="5100" dirty="0">
                <a:solidFill>
                  <a:schemeClr val="bg1"/>
                </a:solidFill>
                <a:latin typeface="+mj-lt"/>
              </a:rPr>
              <a:t>Thôi hỡi trần gian im tiếng đi mà cung </a:t>
            </a:r>
            <a:r>
              <a:rPr lang="vi-VN" sz="5100" dirty="0" smtClean="0">
                <a:solidFill>
                  <a:schemeClr val="bg1"/>
                </a:solidFill>
                <a:latin typeface="+mj-lt"/>
              </a:rPr>
              <a:t>kính</a:t>
            </a:r>
            <a:r>
              <a:rPr lang="en-US" sz="5100" dirty="0" smtClean="0">
                <a:solidFill>
                  <a:schemeClr val="bg1"/>
                </a:solidFill>
                <a:latin typeface="+mj-lt"/>
              </a:rPr>
              <a:t>. </a:t>
            </a:r>
            <a:r>
              <a:rPr lang="vi-VN" sz="5100" dirty="0" smtClean="0">
                <a:solidFill>
                  <a:schemeClr val="bg1"/>
                </a:solidFill>
                <a:latin typeface="+mj-lt"/>
              </a:rPr>
              <a:t>Chúa </a:t>
            </a:r>
            <a:r>
              <a:rPr lang="vi-VN" sz="5100" dirty="0">
                <a:solidFill>
                  <a:schemeClr val="bg1"/>
                </a:solidFill>
                <a:latin typeface="+mj-lt"/>
              </a:rPr>
              <a:t>con sinh ra trên nắm cỏ máng </a:t>
            </a:r>
            <a:r>
              <a:rPr lang="vi-VN" sz="5100" dirty="0" smtClean="0">
                <a:solidFill>
                  <a:schemeClr val="bg1"/>
                </a:solidFill>
                <a:latin typeface="+mj-lt"/>
              </a:rPr>
              <a:t>lừa.</a:t>
            </a:r>
            <a:r>
              <a:rPr lang="en-US" sz="5100" dirty="0">
                <a:solidFill>
                  <a:schemeClr val="bg1"/>
                </a:solidFill>
                <a:latin typeface="+mj-lt"/>
              </a:rPr>
              <a:t> </a:t>
            </a:r>
            <a:r>
              <a:rPr lang="vi-VN" sz="5100" dirty="0" smtClean="0">
                <a:solidFill>
                  <a:schemeClr val="bg1"/>
                </a:solidFill>
                <a:latin typeface="+mj-lt"/>
              </a:rPr>
              <a:t>Tuy </a:t>
            </a:r>
            <a:r>
              <a:rPr lang="vi-VN" sz="5100" dirty="0">
                <a:solidFill>
                  <a:schemeClr val="bg1"/>
                </a:solidFill>
                <a:latin typeface="+mj-lt"/>
              </a:rPr>
              <a:t>Chúa là vua muôn nước suy phục tôn </a:t>
            </a:r>
            <a:r>
              <a:rPr lang="vi-VN" sz="5100" dirty="0" smtClean="0">
                <a:solidFill>
                  <a:schemeClr val="bg1"/>
                </a:solidFill>
                <a:latin typeface="+mj-lt"/>
              </a:rPr>
              <a:t>kính</a:t>
            </a:r>
            <a:r>
              <a:rPr lang="en-US" sz="5100" dirty="0" smtClean="0">
                <a:solidFill>
                  <a:schemeClr val="bg1"/>
                </a:solidFill>
                <a:latin typeface="+mj-lt"/>
              </a:rPr>
              <a:t>. </a:t>
            </a:r>
            <a:r>
              <a:rPr lang="vi-VN" sz="5100" dirty="0" smtClean="0">
                <a:solidFill>
                  <a:schemeClr val="bg1"/>
                </a:solidFill>
                <a:latin typeface="+mj-lt"/>
              </a:rPr>
              <a:t>Chúa </a:t>
            </a:r>
            <a:r>
              <a:rPr lang="vi-VN" sz="5100" dirty="0">
                <a:solidFill>
                  <a:schemeClr val="bg1"/>
                </a:solidFill>
                <a:latin typeface="+mj-lt"/>
              </a:rPr>
              <a:t>bởi cõi trời sinh xuống trần đêm xưa.</a:t>
            </a:r>
            <a:endParaRPr lang="vi-VN" sz="51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46065790"/>
      </p:ext>
    </p:extLst>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052409"/>
          </a:xfrm>
          <a:prstGeom prst="rect">
            <a:avLst/>
          </a:prstGeom>
        </p:spPr>
        <p:txBody>
          <a:bodyPr wrap="square">
            <a:spAutoFit/>
          </a:bodyPr>
          <a:lstStyle/>
          <a:p>
            <a:pPr algn="just">
              <a:lnSpc>
                <a:spcPct val="120000"/>
              </a:lnSpc>
            </a:pPr>
            <a:r>
              <a:rPr lang="en-US" sz="5500" dirty="0" smtClean="0">
                <a:solidFill>
                  <a:srgbClr val="FFFF00"/>
                </a:solidFill>
              </a:rPr>
              <a:t>… </a:t>
            </a:r>
            <a:r>
              <a:rPr lang="en-US" sz="5500" dirty="0" err="1" smtClean="0">
                <a:solidFill>
                  <a:prstClr val="white"/>
                </a:solidFill>
              </a:rPr>
              <a:t>Yêu</a:t>
            </a:r>
            <a:r>
              <a:rPr lang="en-US" sz="5500" dirty="0" smtClean="0">
                <a:solidFill>
                  <a:prstClr val="white"/>
                </a:solidFill>
              </a:rPr>
              <a:t> </a:t>
            </a:r>
            <a:r>
              <a:rPr lang="en-US" sz="5500" dirty="0" err="1">
                <a:solidFill>
                  <a:prstClr val="white"/>
                </a:solidFill>
              </a:rPr>
              <a:t>không</a:t>
            </a:r>
            <a:r>
              <a:rPr lang="en-US" sz="5500" dirty="0">
                <a:solidFill>
                  <a:prstClr val="white"/>
                </a:solidFill>
              </a:rPr>
              <a:t> </a:t>
            </a:r>
            <a:r>
              <a:rPr lang="en-US" sz="5500" dirty="0" err="1">
                <a:solidFill>
                  <a:prstClr val="white"/>
                </a:solidFill>
              </a:rPr>
              <a:t>bến</a:t>
            </a:r>
            <a:r>
              <a:rPr lang="en-US" sz="5500" dirty="0">
                <a:solidFill>
                  <a:prstClr val="white"/>
                </a:solidFill>
              </a:rPr>
              <a:t> </a:t>
            </a:r>
            <a:r>
              <a:rPr lang="en-US" sz="5500" dirty="0" err="1" smtClean="0">
                <a:solidFill>
                  <a:prstClr val="white"/>
                </a:solidFill>
              </a:rPr>
              <a:t>bờ</a:t>
            </a:r>
            <a:r>
              <a:rPr lang="en-US" sz="5500" dirty="0" smtClean="0">
                <a:solidFill>
                  <a:prstClr val="white"/>
                </a:solidFill>
              </a:rPr>
              <a:t> </a:t>
            </a:r>
            <a:r>
              <a:rPr lang="en-US" sz="5500" i="1" dirty="0" smtClean="0">
                <a:solidFill>
                  <a:srgbClr val="F79646">
                    <a:lumMod val="60000"/>
                    <a:lumOff val="40000"/>
                  </a:srgbClr>
                </a:solidFill>
              </a:rPr>
              <a:t>(</a:t>
            </a:r>
            <a:r>
              <a:rPr lang="en-US" sz="5500" i="1" dirty="0" err="1" smtClean="0">
                <a:solidFill>
                  <a:srgbClr val="F79646">
                    <a:lumMod val="60000"/>
                    <a:lumOff val="40000"/>
                  </a:srgbClr>
                </a:solidFill>
              </a:rPr>
              <a:t>Ngàn</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đời</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ghi</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nhớ</a:t>
            </a:r>
            <a:r>
              <a:rPr lang="en-US" sz="5500" i="1" dirty="0" smtClean="0">
                <a:solidFill>
                  <a:srgbClr val="F79646">
                    <a:lumMod val="60000"/>
                    <a:lumOff val="40000"/>
                  </a:srgbClr>
                </a:solidFill>
              </a:rPr>
              <a:t>)</a:t>
            </a:r>
            <a:r>
              <a:rPr lang="en-US" sz="5500" i="1" dirty="0" smtClean="0">
                <a:solidFill>
                  <a:prstClr val="white"/>
                </a:solidFill>
              </a:rPr>
              <a:t>.</a:t>
            </a:r>
            <a:r>
              <a:rPr lang="en-US" sz="5500" i="1" dirty="0" smtClean="0">
                <a:solidFill>
                  <a:srgbClr val="FFFF00"/>
                </a:solidFill>
              </a:rPr>
              <a:t> </a:t>
            </a:r>
            <a:r>
              <a:rPr lang="en-US" sz="5500" dirty="0">
                <a:solidFill>
                  <a:prstClr val="white"/>
                </a:solidFill>
              </a:rPr>
              <a:t>Ai </a:t>
            </a:r>
            <a:r>
              <a:rPr lang="en-US" sz="5500" dirty="0" err="1">
                <a:solidFill>
                  <a:prstClr val="white"/>
                </a:solidFill>
              </a:rPr>
              <a:t>kia</a:t>
            </a:r>
            <a:r>
              <a:rPr lang="en-US" sz="5500" dirty="0">
                <a:solidFill>
                  <a:prstClr val="white"/>
                </a:solidFill>
              </a:rPr>
              <a:t> </a:t>
            </a:r>
            <a:r>
              <a:rPr lang="en-US" sz="5500" dirty="0" err="1">
                <a:solidFill>
                  <a:prstClr val="white"/>
                </a:solidFill>
              </a:rPr>
              <a:t>hững</a:t>
            </a:r>
            <a:r>
              <a:rPr lang="en-US" sz="5500" dirty="0">
                <a:solidFill>
                  <a:prstClr val="white"/>
                </a:solidFill>
              </a:rPr>
              <a:t> </a:t>
            </a:r>
            <a:r>
              <a:rPr lang="en-US" sz="5500" dirty="0" err="1" smtClean="0">
                <a:solidFill>
                  <a:prstClr val="white"/>
                </a:solidFill>
              </a:rPr>
              <a:t>hờ</a:t>
            </a:r>
            <a:r>
              <a:rPr lang="en-US" sz="5500" dirty="0" smtClean="0">
                <a:solidFill>
                  <a:prstClr val="white"/>
                </a:solidFill>
              </a:rPr>
              <a:t> </a:t>
            </a:r>
            <a:r>
              <a:rPr lang="en-US" sz="5500" i="1" dirty="0" smtClean="0">
                <a:solidFill>
                  <a:srgbClr val="F79646">
                    <a:lumMod val="60000"/>
                    <a:lumOff val="40000"/>
                  </a:srgbClr>
                </a:solidFill>
              </a:rPr>
              <a:t>(</a:t>
            </a:r>
            <a:r>
              <a:rPr lang="en-US" sz="5500" i="1" dirty="0" err="1" smtClean="0">
                <a:solidFill>
                  <a:srgbClr val="F79646">
                    <a:lumMod val="60000"/>
                    <a:lumOff val="40000"/>
                  </a:srgbClr>
                </a:solidFill>
              </a:rPr>
              <a:t>Trong</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cảnh</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huyền</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mơ</a:t>
            </a:r>
            <a:r>
              <a:rPr lang="en-US" sz="5500" i="1" dirty="0" smtClean="0">
                <a:solidFill>
                  <a:srgbClr val="F79646">
                    <a:lumMod val="60000"/>
                    <a:lumOff val="40000"/>
                  </a:srgbClr>
                </a:solidFill>
              </a:rPr>
              <a:t>)</a:t>
            </a:r>
            <a:r>
              <a:rPr lang="en-US" sz="5500" i="1" dirty="0" smtClean="0">
                <a:solidFill>
                  <a:prstClr val="white"/>
                </a:solidFill>
              </a:rPr>
              <a:t>.</a:t>
            </a:r>
            <a:r>
              <a:rPr lang="en-US" sz="5500" i="1" dirty="0" smtClean="0">
                <a:solidFill>
                  <a:srgbClr val="F79646">
                    <a:lumMod val="60000"/>
                    <a:lumOff val="40000"/>
                  </a:srgbClr>
                </a:solidFill>
              </a:rPr>
              <a:t> </a:t>
            </a:r>
            <a:r>
              <a:rPr lang="en-US" sz="5500" dirty="0">
                <a:solidFill>
                  <a:prstClr val="white"/>
                </a:solidFill>
              </a:rPr>
              <a:t>Con </a:t>
            </a:r>
            <a:r>
              <a:rPr lang="en-US" sz="5500" dirty="0" err="1">
                <a:solidFill>
                  <a:prstClr val="white"/>
                </a:solidFill>
              </a:rPr>
              <a:t>thành</a:t>
            </a:r>
            <a:r>
              <a:rPr lang="en-US" sz="5500" dirty="0">
                <a:solidFill>
                  <a:prstClr val="white"/>
                </a:solidFill>
              </a:rPr>
              <a:t> </a:t>
            </a:r>
            <a:r>
              <a:rPr lang="en-US" sz="5500" dirty="0" err="1">
                <a:solidFill>
                  <a:prstClr val="white"/>
                </a:solidFill>
              </a:rPr>
              <a:t>tâm</a:t>
            </a:r>
            <a:r>
              <a:rPr lang="en-US" sz="5500" dirty="0">
                <a:solidFill>
                  <a:prstClr val="white"/>
                </a:solidFill>
              </a:rPr>
              <a:t> </a:t>
            </a:r>
            <a:r>
              <a:rPr lang="en-US" sz="5500" dirty="0" err="1">
                <a:solidFill>
                  <a:prstClr val="white"/>
                </a:solidFill>
              </a:rPr>
              <a:t>đến</a:t>
            </a:r>
            <a:r>
              <a:rPr lang="en-US" sz="5500" dirty="0">
                <a:solidFill>
                  <a:prstClr val="white"/>
                </a:solidFill>
              </a:rPr>
              <a:t> </a:t>
            </a:r>
            <a:r>
              <a:rPr lang="en-US" sz="5500" dirty="0" err="1">
                <a:solidFill>
                  <a:prstClr val="white"/>
                </a:solidFill>
              </a:rPr>
              <a:t>với</a:t>
            </a:r>
            <a:r>
              <a:rPr lang="en-US" sz="5500" dirty="0">
                <a:solidFill>
                  <a:prstClr val="white"/>
                </a:solidFill>
              </a:rPr>
              <a:t> </a:t>
            </a:r>
            <a:r>
              <a:rPr lang="en-US" sz="5500" dirty="0" err="1">
                <a:solidFill>
                  <a:prstClr val="white"/>
                </a:solidFill>
              </a:rPr>
              <a:t>chút</a:t>
            </a:r>
            <a:r>
              <a:rPr lang="en-US" sz="5500" dirty="0">
                <a:solidFill>
                  <a:prstClr val="white"/>
                </a:solidFill>
              </a:rPr>
              <a:t> </a:t>
            </a:r>
            <a:r>
              <a:rPr lang="en-US" sz="5500" dirty="0" err="1">
                <a:solidFill>
                  <a:prstClr val="white"/>
                </a:solidFill>
              </a:rPr>
              <a:t>tình</a:t>
            </a:r>
            <a:r>
              <a:rPr lang="en-US" sz="5500" dirty="0">
                <a:solidFill>
                  <a:prstClr val="white"/>
                </a:solidFill>
              </a:rPr>
              <a:t> </a:t>
            </a:r>
            <a:r>
              <a:rPr lang="en-US" sz="5500" dirty="0" err="1">
                <a:solidFill>
                  <a:prstClr val="white"/>
                </a:solidFill>
              </a:rPr>
              <a:t>mến</a:t>
            </a:r>
            <a:r>
              <a:rPr lang="en-US" sz="5500" dirty="0">
                <a:solidFill>
                  <a:prstClr val="white"/>
                </a:solidFill>
              </a:rPr>
              <a:t> </a:t>
            </a:r>
            <a:r>
              <a:rPr lang="en-US" sz="5500" dirty="0" err="1">
                <a:solidFill>
                  <a:prstClr val="white"/>
                </a:solidFill>
              </a:rPr>
              <a:t>yêu</a:t>
            </a:r>
            <a:r>
              <a:rPr lang="en-US" sz="5500" dirty="0">
                <a:solidFill>
                  <a:prstClr val="white"/>
                </a:solidFill>
              </a:rPr>
              <a:t>.</a:t>
            </a:r>
            <a:endParaRPr lang="en-US" sz="5500" dirty="0">
              <a:solidFill>
                <a:prstClr val="white"/>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4018567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9587"/>
            <a:ext cx="9144000" cy="5133713"/>
          </a:xfrm>
          <a:prstGeom prst="rect">
            <a:avLst/>
          </a:prstGeom>
        </p:spPr>
        <p:txBody>
          <a:bodyPr wrap="square">
            <a:spAutoFit/>
          </a:bodyPr>
          <a:lstStyle/>
          <a:p>
            <a:pPr algn="just">
              <a:lnSpc>
                <a:spcPct val="90000"/>
              </a:lnSpc>
            </a:pPr>
            <a:r>
              <a:rPr lang="en-US" sz="5200" u="sng" dirty="0" smtClean="0">
                <a:solidFill>
                  <a:srgbClr val="FFFF00"/>
                </a:solidFill>
                <a:latin typeface="+mj-lt"/>
                <a:ea typeface="SimHei" pitchFamily="49" charset="-122"/>
                <a:cs typeface="Times New Roman" panose="02020603050405020304" pitchFamily="18" charset="0"/>
              </a:rPr>
              <a:t>Tk2</a:t>
            </a:r>
            <a:r>
              <a:rPr lang="vi-VN" sz="5200" dirty="0" smtClean="0">
                <a:solidFill>
                  <a:srgbClr val="FFFF00"/>
                </a:solidFill>
                <a:latin typeface="+mj-lt"/>
                <a:ea typeface="SimHei" pitchFamily="49" charset="-122"/>
                <a:cs typeface="Times New Roman" panose="02020603050405020304" pitchFamily="18" charset="0"/>
              </a:rPr>
              <a:t>:</a:t>
            </a:r>
            <a:r>
              <a:rPr lang="en-US" sz="5200" dirty="0" smtClean="0">
                <a:solidFill>
                  <a:srgbClr val="FFFF00"/>
                </a:solidFill>
                <a:latin typeface="+mj-lt"/>
                <a:ea typeface="SimHei" pitchFamily="49" charset="-122"/>
                <a:cs typeface="Times New Roman" panose="02020603050405020304" pitchFamily="18" charset="0"/>
              </a:rPr>
              <a:t> </a:t>
            </a:r>
            <a:r>
              <a:rPr lang="vi-VN" sz="5200" dirty="0">
                <a:solidFill>
                  <a:schemeClr val="bg1"/>
                </a:solidFill>
                <a:latin typeface="+mj-lt"/>
              </a:rPr>
              <a:t>Chúa yêu thương con khi núi non chưa hiện hình. Chúa yêu thương con, trong trời trăng sao lấp lánh. Chúa nâng con lên âu yếm ôm con vào lòng. Chúa dắt con về trời cao niềm vui vô song</a:t>
            </a:r>
            <a:r>
              <a:rPr lang="vi-VN" sz="5200" dirty="0" smtClean="0">
                <a:solidFill>
                  <a:schemeClr val="bg1"/>
                </a:solidFill>
                <a:latin typeface="+mj-lt"/>
              </a:rPr>
              <a:t>.</a:t>
            </a:r>
            <a:endParaRPr lang="en-US" sz="5200" dirty="0">
              <a:solidFill>
                <a:schemeClr val="bg1"/>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1477064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7958"/>
            <a:ext cx="9144000" cy="5052409"/>
          </a:xfrm>
          <a:prstGeom prst="rect">
            <a:avLst/>
          </a:prstGeom>
        </p:spPr>
        <p:txBody>
          <a:bodyPr wrap="square">
            <a:spAutoFit/>
          </a:bodyPr>
          <a:lstStyle/>
          <a:p>
            <a:pPr algn="just">
              <a:lnSpc>
                <a:spcPct val="120000"/>
              </a:lnSpc>
            </a:pPr>
            <a:r>
              <a:rPr lang="en-US" sz="5500" u="sng" dirty="0" err="1" smtClean="0">
                <a:solidFill>
                  <a:srgbClr val="FFFF00"/>
                </a:solidFill>
                <a:ea typeface="SimHei" pitchFamily="49" charset="-122"/>
                <a:cs typeface="Times New Roman" panose="02020603050405020304" pitchFamily="18" charset="0"/>
              </a:rPr>
              <a:t>Đk</a:t>
            </a:r>
            <a:r>
              <a:rPr lang="vi-VN" sz="5500" dirty="0" smtClean="0">
                <a:solidFill>
                  <a:srgbClr val="FFFF00"/>
                </a:solidFill>
                <a:latin typeface="+mj-lt"/>
                <a:ea typeface="SimHei" pitchFamily="49" charset="-122"/>
                <a:cs typeface="Times New Roman" panose="02020603050405020304" pitchFamily="18" charset="0"/>
              </a:rPr>
              <a:t>:</a:t>
            </a:r>
            <a:r>
              <a:rPr lang="en-US" sz="5500" dirty="0" smtClean="0">
                <a:solidFill>
                  <a:srgbClr val="FFFF00"/>
                </a:solidFill>
                <a:ea typeface="SimHei" pitchFamily="49" charset="-122"/>
                <a:cs typeface="Times New Roman" panose="02020603050405020304" pitchFamily="18" charset="0"/>
              </a:rPr>
              <a:t> </a:t>
            </a:r>
            <a:r>
              <a:rPr lang="en-US" sz="5500" dirty="0" err="1">
                <a:solidFill>
                  <a:prstClr val="white"/>
                </a:solidFill>
              </a:rPr>
              <a:t>Vào</a:t>
            </a:r>
            <a:r>
              <a:rPr lang="en-US" sz="5500" dirty="0">
                <a:solidFill>
                  <a:prstClr val="white"/>
                </a:solidFill>
              </a:rPr>
              <a:t> </a:t>
            </a:r>
            <a:r>
              <a:rPr lang="en-US" sz="5500" dirty="0" err="1">
                <a:solidFill>
                  <a:prstClr val="white"/>
                </a:solidFill>
              </a:rPr>
              <a:t>một</a:t>
            </a:r>
            <a:r>
              <a:rPr lang="en-US" sz="5500" dirty="0">
                <a:solidFill>
                  <a:prstClr val="white"/>
                </a:solidFill>
              </a:rPr>
              <a:t> </a:t>
            </a:r>
            <a:r>
              <a:rPr lang="en-US" sz="5500" dirty="0" err="1">
                <a:solidFill>
                  <a:prstClr val="white"/>
                </a:solidFill>
              </a:rPr>
              <a:t>đêm</a:t>
            </a:r>
            <a:r>
              <a:rPr lang="en-US" sz="5500" dirty="0">
                <a:solidFill>
                  <a:prstClr val="white"/>
                </a:solidFill>
              </a:rPr>
              <a:t> </a:t>
            </a:r>
            <a:r>
              <a:rPr lang="en-US" sz="5500" dirty="0" err="1" smtClean="0">
                <a:solidFill>
                  <a:prstClr val="white"/>
                </a:solidFill>
              </a:rPr>
              <a:t>đông</a:t>
            </a:r>
            <a:r>
              <a:rPr lang="en-US" sz="5500" dirty="0">
                <a:solidFill>
                  <a:prstClr val="white"/>
                </a:solidFill>
              </a:rPr>
              <a:t> </a:t>
            </a:r>
            <a:r>
              <a:rPr lang="en-US" sz="5500" i="1" dirty="0" smtClean="0">
                <a:solidFill>
                  <a:srgbClr val="F79646">
                    <a:lumMod val="60000"/>
                    <a:lumOff val="40000"/>
                  </a:srgbClr>
                </a:solidFill>
              </a:rPr>
              <a:t>(</a:t>
            </a:r>
            <a:r>
              <a:rPr lang="en-US" sz="5500" i="1" dirty="0" err="1" smtClean="0">
                <a:solidFill>
                  <a:srgbClr val="F79646">
                    <a:lumMod val="60000"/>
                    <a:lumOff val="40000"/>
                  </a:srgbClr>
                </a:solidFill>
              </a:rPr>
              <a:t>Tuyết</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rơi</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trong</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đồng</a:t>
            </a:r>
            <a:r>
              <a:rPr lang="en-US" sz="5500" i="1" dirty="0" smtClean="0">
                <a:solidFill>
                  <a:srgbClr val="F79646">
                    <a:lumMod val="60000"/>
                    <a:lumOff val="40000"/>
                  </a:srgbClr>
                </a:solidFill>
              </a:rPr>
              <a:t>)</a:t>
            </a:r>
            <a:r>
              <a:rPr lang="en-US" sz="5500" i="1" dirty="0" smtClean="0">
                <a:solidFill>
                  <a:prstClr val="white"/>
                </a:solidFill>
              </a:rPr>
              <a:t>.</a:t>
            </a:r>
            <a:r>
              <a:rPr lang="en-US" sz="5500" dirty="0" smtClean="0">
                <a:solidFill>
                  <a:srgbClr val="F79646">
                    <a:lumMod val="60000"/>
                    <a:lumOff val="40000"/>
                  </a:srgbClr>
                </a:solidFill>
              </a:rPr>
              <a:t> </a:t>
            </a:r>
            <a:r>
              <a:rPr lang="en-US" sz="5500" dirty="0" err="1">
                <a:solidFill>
                  <a:prstClr val="white"/>
                </a:solidFill>
              </a:rPr>
              <a:t>Gió</a:t>
            </a:r>
            <a:r>
              <a:rPr lang="en-US" sz="5500" dirty="0">
                <a:solidFill>
                  <a:prstClr val="white"/>
                </a:solidFill>
              </a:rPr>
              <a:t> </a:t>
            </a:r>
            <a:r>
              <a:rPr lang="en-US" sz="5500" dirty="0" err="1">
                <a:solidFill>
                  <a:prstClr val="white"/>
                </a:solidFill>
              </a:rPr>
              <a:t>rét</a:t>
            </a:r>
            <a:r>
              <a:rPr lang="en-US" sz="5500" dirty="0">
                <a:solidFill>
                  <a:prstClr val="white"/>
                </a:solidFill>
              </a:rPr>
              <a:t> </a:t>
            </a:r>
            <a:r>
              <a:rPr lang="en-US" sz="5500" dirty="0" err="1">
                <a:solidFill>
                  <a:prstClr val="white"/>
                </a:solidFill>
              </a:rPr>
              <a:t>lạnh</a:t>
            </a:r>
            <a:r>
              <a:rPr lang="en-US" sz="5500" dirty="0">
                <a:solidFill>
                  <a:prstClr val="white"/>
                </a:solidFill>
              </a:rPr>
              <a:t> </a:t>
            </a:r>
            <a:r>
              <a:rPr lang="en-US" sz="5500" dirty="0" err="1" smtClean="0">
                <a:solidFill>
                  <a:prstClr val="white"/>
                </a:solidFill>
              </a:rPr>
              <a:t>lùng</a:t>
            </a:r>
            <a:r>
              <a:rPr lang="en-US" sz="5500" dirty="0" smtClean="0">
                <a:solidFill>
                  <a:prstClr val="white"/>
                </a:solidFill>
              </a:rPr>
              <a:t> </a:t>
            </a:r>
            <a:r>
              <a:rPr lang="en-US" sz="5500" i="1" dirty="0" smtClean="0">
                <a:solidFill>
                  <a:srgbClr val="F79646">
                    <a:lumMod val="60000"/>
                    <a:lumOff val="40000"/>
                  </a:srgbClr>
                </a:solidFill>
              </a:rPr>
              <a:t>(</a:t>
            </a:r>
            <a:r>
              <a:rPr lang="en-US" sz="5500" i="1" dirty="0" err="1" smtClean="0">
                <a:solidFill>
                  <a:srgbClr val="F79646">
                    <a:lumMod val="60000"/>
                    <a:lumOff val="40000"/>
                  </a:srgbClr>
                </a:solidFill>
              </a:rPr>
              <a:t>Giá</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lạnh</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mênh</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mông</a:t>
            </a:r>
            <a:r>
              <a:rPr lang="en-US" sz="5500" i="1" dirty="0" smtClean="0">
                <a:solidFill>
                  <a:srgbClr val="F79646">
                    <a:lumMod val="60000"/>
                    <a:lumOff val="40000"/>
                  </a:srgbClr>
                </a:solidFill>
              </a:rPr>
              <a:t>)</a:t>
            </a:r>
            <a:r>
              <a:rPr lang="en-US" sz="5500" dirty="0" smtClean="0">
                <a:solidFill>
                  <a:prstClr val="white"/>
                </a:solidFill>
              </a:rPr>
              <a:t>. </a:t>
            </a:r>
            <a:r>
              <a:rPr lang="en-US" sz="5500" dirty="0" err="1">
                <a:solidFill>
                  <a:prstClr val="white"/>
                </a:solidFill>
              </a:rPr>
              <a:t>Ngôi</a:t>
            </a:r>
            <a:r>
              <a:rPr lang="en-US" sz="5500" dirty="0">
                <a:solidFill>
                  <a:prstClr val="white"/>
                </a:solidFill>
              </a:rPr>
              <a:t> Hai </a:t>
            </a:r>
            <a:r>
              <a:rPr lang="en-US" sz="5500" dirty="0" err="1">
                <a:solidFill>
                  <a:prstClr val="white"/>
                </a:solidFill>
              </a:rPr>
              <a:t>xuống</a:t>
            </a:r>
            <a:r>
              <a:rPr lang="en-US" sz="5500" dirty="0">
                <a:solidFill>
                  <a:prstClr val="white"/>
                </a:solidFill>
              </a:rPr>
              <a:t> </a:t>
            </a:r>
            <a:r>
              <a:rPr lang="en-US" sz="5500" dirty="0" err="1" smtClean="0">
                <a:solidFill>
                  <a:prstClr val="white"/>
                </a:solidFill>
              </a:rPr>
              <a:t>thế</a:t>
            </a:r>
            <a:r>
              <a:rPr lang="en-US" sz="5500" dirty="0" smtClean="0">
                <a:solidFill>
                  <a:prstClr val="white"/>
                </a:solidFill>
              </a:rPr>
              <a:t>, </a:t>
            </a:r>
            <a:r>
              <a:rPr lang="en-US" sz="5500" dirty="0" err="1" smtClean="0">
                <a:solidFill>
                  <a:prstClr val="white"/>
                </a:solidFill>
              </a:rPr>
              <a:t>ai</a:t>
            </a:r>
            <a:r>
              <a:rPr lang="en-US" sz="5500" dirty="0" smtClean="0">
                <a:solidFill>
                  <a:prstClr val="white"/>
                </a:solidFill>
              </a:rPr>
              <a:t> </a:t>
            </a:r>
            <a:r>
              <a:rPr lang="en-US" sz="5500" dirty="0" err="1">
                <a:solidFill>
                  <a:prstClr val="white"/>
                </a:solidFill>
              </a:rPr>
              <a:t>biết</a:t>
            </a:r>
            <a:r>
              <a:rPr lang="en-US" sz="5500" dirty="0">
                <a:solidFill>
                  <a:prstClr val="white"/>
                </a:solidFill>
              </a:rPr>
              <a:t> </a:t>
            </a:r>
            <a:r>
              <a:rPr lang="en-US" sz="5500" dirty="0" err="1">
                <a:solidFill>
                  <a:prstClr val="white"/>
                </a:solidFill>
              </a:rPr>
              <a:t>chăng</a:t>
            </a:r>
            <a:r>
              <a:rPr lang="en-US" sz="5500" dirty="0">
                <a:solidFill>
                  <a:prstClr val="white"/>
                </a:solidFill>
              </a:rPr>
              <a:t> </a:t>
            </a:r>
            <a:r>
              <a:rPr lang="en-US" sz="5500" dirty="0" err="1" smtClean="0">
                <a:solidFill>
                  <a:prstClr val="white"/>
                </a:solidFill>
              </a:rPr>
              <a:t>ai</a:t>
            </a:r>
            <a:r>
              <a:rPr lang="en-US" sz="5500" dirty="0" smtClean="0">
                <a:solidFill>
                  <a:prstClr val="white"/>
                </a:solidFill>
              </a:rPr>
              <a:t>? </a:t>
            </a:r>
            <a:endParaRPr lang="en-US" sz="5500" dirty="0">
              <a:solidFill>
                <a:prstClr val="white"/>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158501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052409"/>
          </a:xfrm>
          <a:prstGeom prst="rect">
            <a:avLst/>
          </a:prstGeom>
        </p:spPr>
        <p:txBody>
          <a:bodyPr wrap="square">
            <a:spAutoFit/>
          </a:bodyPr>
          <a:lstStyle/>
          <a:p>
            <a:pPr algn="just">
              <a:lnSpc>
                <a:spcPct val="120000"/>
              </a:lnSpc>
            </a:pPr>
            <a:r>
              <a:rPr lang="en-US" sz="5500" dirty="0" smtClean="0">
                <a:solidFill>
                  <a:srgbClr val="FFFF00"/>
                </a:solidFill>
              </a:rPr>
              <a:t>… </a:t>
            </a:r>
            <a:r>
              <a:rPr lang="en-US" sz="5500" dirty="0" err="1" smtClean="0">
                <a:solidFill>
                  <a:prstClr val="white"/>
                </a:solidFill>
              </a:rPr>
              <a:t>Yêu</a:t>
            </a:r>
            <a:r>
              <a:rPr lang="en-US" sz="5500" dirty="0" smtClean="0">
                <a:solidFill>
                  <a:prstClr val="white"/>
                </a:solidFill>
              </a:rPr>
              <a:t> </a:t>
            </a:r>
            <a:r>
              <a:rPr lang="en-US" sz="5500" dirty="0" err="1">
                <a:solidFill>
                  <a:prstClr val="white"/>
                </a:solidFill>
              </a:rPr>
              <a:t>không</a:t>
            </a:r>
            <a:r>
              <a:rPr lang="en-US" sz="5500" dirty="0">
                <a:solidFill>
                  <a:prstClr val="white"/>
                </a:solidFill>
              </a:rPr>
              <a:t> </a:t>
            </a:r>
            <a:r>
              <a:rPr lang="en-US" sz="5500" dirty="0" err="1">
                <a:solidFill>
                  <a:prstClr val="white"/>
                </a:solidFill>
              </a:rPr>
              <a:t>bến</a:t>
            </a:r>
            <a:r>
              <a:rPr lang="en-US" sz="5500" dirty="0">
                <a:solidFill>
                  <a:prstClr val="white"/>
                </a:solidFill>
              </a:rPr>
              <a:t> </a:t>
            </a:r>
            <a:r>
              <a:rPr lang="en-US" sz="5500" dirty="0" err="1" smtClean="0">
                <a:solidFill>
                  <a:prstClr val="white"/>
                </a:solidFill>
              </a:rPr>
              <a:t>bờ</a:t>
            </a:r>
            <a:r>
              <a:rPr lang="en-US" sz="5500" dirty="0" smtClean="0">
                <a:solidFill>
                  <a:prstClr val="white"/>
                </a:solidFill>
              </a:rPr>
              <a:t> </a:t>
            </a:r>
            <a:r>
              <a:rPr lang="en-US" sz="5500" i="1" dirty="0" smtClean="0">
                <a:solidFill>
                  <a:srgbClr val="F79646">
                    <a:lumMod val="60000"/>
                    <a:lumOff val="40000"/>
                  </a:srgbClr>
                </a:solidFill>
              </a:rPr>
              <a:t>(</a:t>
            </a:r>
            <a:r>
              <a:rPr lang="en-US" sz="5500" i="1" dirty="0" err="1" smtClean="0">
                <a:solidFill>
                  <a:srgbClr val="F79646">
                    <a:lumMod val="60000"/>
                    <a:lumOff val="40000"/>
                  </a:srgbClr>
                </a:solidFill>
              </a:rPr>
              <a:t>Ngàn</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đời</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ghi</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nhớ</a:t>
            </a:r>
            <a:r>
              <a:rPr lang="en-US" sz="5500" i="1" dirty="0" smtClean="0">
                <a:solidFill>
                  <a:srgbClr val="F79646">
                    <a:lumMod val="60000"/>
                    <a:lumOff val="40000"/>
                  </a:srgbClr>
                </a:solidFill>
              </a:rPr>
              <a:t>)</a:t>
            </a:r>
            <a:r>
              <a:rPr lang="en-US" sz="5500" i="1" dirty="0" smtClean="0">
                <a:solidFill>
                  <a:prstClr val="white"/>
                </a:solidFill>
              </a:rPr>
              <a:t>.</a:t>
            </a:r>
            <a:r>
              <a:rPr lang="en-US" sz="5500" i="1" dirty="0" smtClean="0">
                <a:solidFill>
                  <a:srgbClr val="FFFF00"/>
                </a:solidFill>
              </a:rPr>
              <a:t> </a:t>
            </a:r>
            <a:r>
              <a:rPr lang="en-US" sz="5500" dirty="0">
                <a:solidFill>
                  <a:prstClr val="white"/>
                </a:solidFill>
              </a:rPr>
              <a:t>Ai </a:t>
            </a:r>
            <a:r>
              <a:rPr lang="en-US" sz="5500" dirty="0" err="1">
                <a:solidFill>
                  <a:prstClr val="white"/>
                </a:solidFill>
              </a:rPr>
              <a:t>kia</a:t>
            </a:r>
            <a:r>
              <a:rPr lang="en-US" sz="5500" dirty="0">
                <a:solidFill>
                  <a:prstClr val="white"/>
                </a:solidFill>
              </a:rPr>
              <a:t> </a:t>
            </a:r>
            <a:r>
              <a:rPr lang="en-US" sz="5500" dirty="0" err="1">
                <a:solidFill>
                  <a:prstClr val="white"/>
                </a:solidFill>
              </a:rPr>
              <a:t>hững</a:t>
            </a:r>
            <a:r>
              <a:rPr lang="en-US" sz="5500" dirty="0">
                <a:solidFill>
                  <a:prstClr val="white"/>
                </a:solidFill>
              </a:rPr>
              <a:t> </a:t>
            </a:r>
            <a:r>
              <a:rPr lang="en-US" sz="5500" dirty="0" err="1" smtClean="0">
                <a:solidFill>
                  <a:prstClr val="white"/>
                </a:solidFill>
              </a:rPr>
              <a:t>hờ</a:t>
            </a:r>
            <a:r>
              <a:rPr lang="en-US" sz="5500" dirty="0" smtClean="0">
                <a:solidFill>
                  <a:prstClr val="white"/>
                </a:solidFill>
              </a:rPr>
              <a:t> </a:t>
            </a:r>
            <a:r>
              <a:rPr lang="en-US" sz="5500" i="1" dirty="0" smtClean="0">
                <a:solidFill>
                  <a:srgbClr val="F79646">
                    <a:lumMod val="60000"/>
                    <a:lumOff val="40000"/>
                  </a:srgbClr>
                </a:solidFill>
              </a:rPr>
              <a:t>(</a:t>
            </a:r>
            <a:r>
              <a:rPr lang="en-US" sz="5500" i="1" dirty="0" err="1" smtClean="0">
                <a:solidFill>
                  <a:srgbClr val="F79646">
                    <a:lumMod val="60000"/>
                    <a:lumOff val="40000"/>
                  </a:srgbClr>
                </a:solidFill>
              </a:rPr>
              <a:t>Trong</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cảnh</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huyền</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mơ</a:t>
            </a:r>
            <a:r>
              <a:rPr lang="en-US" sz="5500" i="1" dirty="0" smtClean="0">
                <a:solidFill>
                  <a:srgbClr val="F79646">
                    <a:lumMod val="60000"/>
                    <a:lumOff val="40000"/>
                  </a:srgbClr>
                </a:solidFill>
              </a:rPr>
              <a:t>)</a:t>
            </a:r>
            <a:r>
              <a:rPr lang="en-US" sz="5500" i="1" dirty="0" smtClean="0">
                <a:solidFill>
                  <a:prstClr val="white"/>
                </a:solidFill>
              </a:rPr>
              <a:t>.</a:t>
            </a:r>
            <a:r>
              <a:rPr lang="en-US" sz="5500" i="1" dirty="0" smtClean="0">
                <a:solidFill>
                  <a:srgbClr val="F79646">
                    <a:lumMod val="60000"/>
                    <a:lumOff val="40000"/>
                  </a:srgbClr>
                </a:solidFill>
              </a:rPr>
              <a:t> </a:t>
            </a:r>
            <a:r>
              <a:rPr lang="en-US" sz="5500" dirty="0">
                <a:solidFill>
                  <a:prstClr val="white"/>
                </a:solidFill>
              </a:rPr>
              <a:t>Con </a:t>
            </a:r>
            <a:r>
              <a:rPr lang="en-US" sz="5500" dirty="0" err="1">
                <a:solidFill>
                  <a:prstClr val="white"/>
                </a:solidFill>
              </a:rPr>
              <a:t>thành</a:t>
            </a:r>
            <a:r>
              <a:rPr lang="en-US" sz="5500" dirty="0">
                <a:solidFill>
                  <a:prstClr val="white"/>
                </a:solidFill>
              </a:rPr>
              <a:t> </a:t>
            </a:r>
            <a:r>
              <a:rPr lang="en-US" sz="5500" dirty="0" err="1">
                <a:solidFill>
                  <a:prstClr val="white"/>
                </a:solidFill>
              </a:rPr>
              <a:t>tâm</a:t>
            </a:r>
            <a:r>
              <a:rPr lang="en-US" sz="5500" dirty="0">
                <a:solidFill>
                  <a:prstClr val="white"/>
                </a:solidFill>
              </a:rPr>
              <a:t> </a:t>
            </a:r>
            <a:r>
              <a:rPr lang="en-US" sz="5500" dirty="0" err="1">
                <a:solidFill>
                  <a:prstClr val="white"/>
                </a:solidFill>
              </a:rPr>
              <a:t>đến</a:t>
            </a:r>
            <a:r>
              <a:rPr lang="en-US" sz="5500" dirty="0">
                <a:solidFill>
                  <a:prstClr val="white"/>
                </a:solidFill>
              </a:rPr>
              <a:t> </a:t>
            </a:r>
            <a:r>
              <a:rPr lang="en-US" sz="5500" dirty="0" err="1">
                <a:solidFill>
                  <a:prstClr val="white"/>
                </a:solidFill>
              </a:rPr>
              <a:t>với</a:t>
            </a:r>
            <a:r>
              <a:rPr lang="en-US" sz="5500" dirty="0">
                <a:solidFill>
                  <a:prstClr val="white"/>
                </a:solidFill>
              </a:rPr>
              <a:t> </a:t>
            </a:r>
            <a:r>
              <a:rPr lang="en-US" sz="5500" dirty="0" err="1">
                <a:solidFill>
                  <a:prstClr val="white"/>
                </a:solidFill>
              </a:rPr>
              <a:t>chút</a:t>
            </a:r>
            <a:r>
              <a:rPr lang="en-US" sz="5500" dirty="0">
                <a:solidFill>
                  <a:prstClr val="white"/>
                </a:solidFill>
              </a:rPr>
              <a:t> </a:t>
            </a:r>
            <a:r>
              <a:rPr lang="en-US" sz="5500" dirty="0" err="1">
                <a:solidFill>
                  <a:prstClr val="white"/>
                </a:solidFill>
              </a:rPr>
              <a:t>tình</a:t>
            </a:r>
            <a:r>
              <a:rPr lang="en-US" sz="5500" dirty="0">
                <a:solidFill>
                  <a:prstClr val="white"/>
                </a:solidFill>
              </a:rPr>
              <a:t> </a:t>
            </a:r>
            <a:r>
              <a:rPr lang="en-US" sz="5500" dirty="0" err="1">
                <a:solidFill>
                  <a:prstClr val="white"/>
                </a:solidFill>
              </a:rPr>
              <a:t>mến</a:t>
            </a:r>
            <a:r>
              <a:rPr lang="en-US" sz="5500" dirty="0">
                <a:solidFill>
                  <a:prstClr val="white"/>
                </a:solidFill>
              </a:rPr>
              <a:t> </a:t>
            </a:r>
            <a:r>
              <a:rPr lang="en-US" sz="5500" dirty="0" err="1">
                <a:solidFill>
                  <a:prstClr val="white"/>
                </a:solidFill>
              </a:rPr>
              <a:t>yêu</a:t>
            </a:r>
            <a:r>
              <a:rPr lang="en-US" sz="5500" dirty="0">
                <a:solidFill>
                  <a:prstClr val="white"/>
                </a:solidFill>
              </a:rPr>
              <a:t>.</a:t>
            </a:r>
            <a:endParaRPr lang="en-US" sz="5500" dirty="0">
              <a:solidFill>
                <a:prstClr val="white"/>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8299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327612"/>
          </a:xfrm>
          <a:prstGeom prst="rect">
            <a:avLst/>
          </a:prstGeom>
        </p:spPr>
        <p:txBody>
          <a:bodyPr wrap="square">
            <a:spAutoFit/>
          </a:bodyPr>
          <a:lstStyle/>
          <a:p>
            <a:pPr algn="just">
              <a:lnSpc>
                <a:spcPct val="90000"/>
              </a:lnSpc>
            </a:pPr>
            <a:r>
              <a:rPr lang="en-US" sz="5350" u="sng" dirty="0" smtClean="0">
                <a:solidFill>
                  <a:srgbClr val="FFFF00"/>
                </a:solidFill>
                <a:latin typeface="+mj-lt"/>
                <a:ea typeface="SimHei" pitchFamily="49" charset="-122"/>
                <a:cs typeface="Times New Roman" panose="02020603050405020304" pitchFamily="18" charset="0"/>
              </a:rPr>
              <a:t>Tk3</a:t>
            </a:r>
            <a:r>
              <a:rPr lang="vi-VN" sz="5350" dirty="0" smtClean="0">
                <a:solidFill>
                  <a:srgbClr val="FFFF00"/>
                </a:solidFill>
                <a:latin typeface="+mj-lt"/>
                <a:ea typeface="SimHei" pitchFamily="49" charset="-122"/>
                <a:cs typeface="Times New Roman" panose="02020603050405020304" pitchFamily="18" charset="0"/>
              </a:rPr>
              <a:t>:</a:t>
            </a:r>
            <a:r>
              <a:rPr lang="en-US" sz="5350" dirty="0" smtClean="0">
                <a:solidFill>
                  <a:srgbClr val="FFFF00"/>
                </a:solidFill>
                <a:latin typeface="+mj-lt"/>
                <a:ea typeface="SimHei" pitchFamily="49" charset="-122"/>
                <a:cs typeface="Times New Roman" panose="02020603050405020304" pitchFamily="18" charset="0"/>
              </a:rPr>
              <a:t> </a:t>
            </a:r>
            <a:r>
              <a:rPr lang="vi-VN" sz="5350" dirty="0">
                <a:solidFill>
                  <a:schemeClr val="bg1"/>
                </a:solidFill>
                <a:latin typeface="+mj-lt"/>
              </a:rPr>
              <a:t>Ước mơ riêng con nơi Chúa Giê-su Hài Đồng. Sống luôn trong con cho đời con vơi cay đắng. Dẫu khi cô đơn hay lúc nhân gian đọạ đày. Chúa vẫn bên lòng hồn con được luôn an vui.</a:t>
            </a:r>
            <a:endParaRPr lang="en-US" sz="5350" dirty="0">
              <a:solidFill>
                <a:schemeClr val="bg1"/>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86234991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7958"/>
            <a:ext cx="9144000" cy="5052409"/>
          </a:xfrm>
          <a:prstGeom prst="rect">
            <a:avLst/>
          </a:prstGeom>
        </p:spPr>
        <p:txBody>
          <a:bodyPr wrap="square">
            <a:spAutoFit/>
          </a:bodyPr>
          <a:lstStyle/>
          <a:p>
            <a:pPr algn="just">
              <a:lnSpc>
                <a:spcPct val="120000"/>
              </a:lnSpc>
            </a:pPr>
            <a:r>
              <a:rPr lang="en-US" sz="5500" u="sng" dirty="0" err="1" smtClean="0">
                <a:solidFill>
                  <a:srgbClr val="FFFF00"/>
                </a:solidFill>
                <a:ea typeface="SimHei" pitchFamily="49" charset="-122"/>
                <a:cs typeface="Times New Roman" panose="02020603050405020304" pitchFamily="18" charset="0"/>
              </a:rPr>
              <a:t>Đk</a:t>
            </a:r>
            <a:r>
              <a:rPr lang="vi-VN" sz="5500" dirty="0" smtClean="0">
                <a:solidFill>
                  <a:srgbClr val="FFFF00"/>
                </a:solidFill>
                <a:latin typeface="+mj-lt"/>
                <a:ea typeface="SimHei" pitchFamily="49" charset="-122"/>
                <a:cs typeface="Times New Roman" panose="02020603050405020304" pitchFamily="18" charset="0"/>
              </a:rPr>
              <a:t>:</a:t>
            </a:r>
            <a:r>
              <a:rPr lang="en-US" sz="5500" dirty="0" smtClean="0">
                <a:solidFill>
                  <a:srgbClr val="FFFF00"/>
                </a:solidFill>
                <a:ea typeface="SimHei" pitchFamily="49" charset="-122"/>
                <a:cs typeface="Times New Roman" panose="02020603050405020304" pitchFamily="18" charset="0"/>
              </a:rPr>
              <a:t> </a:t>
            </a:r>
            <a:r>
              <a:rPr lang="en-US" sz="5500" dirty="0" err="1">
                <a:solidFill>
                  <a:prstClr val="white"/>
                </a:solidFill>
              </a:rPr>
              <a:t>Vào</a:t>
            </a:r>
            <a:r>
              <a:rPr lang="en-US" sz="5500" dirty="0">
                <a:solidFill>
                  <a:prstClr val="white"/>
                </a:solidFill>
              </a:rPr>
              <a:t> </a:t>
            </a:r>
            <a:r>
              <a:rPr lang="en-US" sz="5500" dirty="0" err="1">
                <a:solidFill>
                  <a:prstClr val="white"/>
                </a:solidFill>
              </a:rPr>
              <a:t>một</a:t>
            </a:r>
            <a:r>
              <a:rPr lang="en-US" sz="5500" dirty="0">
                <a:solidFill>
                  <a:prstClr val="white"/>
                </a:solidFill>
              </a:rPr>
              <a:t> </a:t>
            </a:r>
            <a:r>
              <a:rPr lang="en-US" sz="5500" dirty="0" err="1">
                <a:solidFill>
                  <a:prstClr val="white"/>
                </a:solidFill>
              </a:rPr>
              <a:t>đêm</a:t>
            </a:r>
            <a:r>
              <a:rPr lang="en-US" sz="5500" dirty="0">
                <a:solidFill>
                  <a:prstClr val="white"/>
                </a:solidFill>
              </a:rPr>
              <a:t> </a:t>
            </a:r>
            <a:r>
              <a:rPr lang="en-US" sz="5500" dirty="0" err="1" smtClean="0">
                <a:solidFill>
                  <a:prstClr val="white"/>
                </a:solidFill>
              </a:rPr>
              <a:t>đông</a:t>
            </a:r>
            <a:r>
              <a:rPr lang="en-US" sz="5500" dirty="0">
                <a:solidFill>
                  <a:prstClr val="white"/>
                </a:solidFill>
              </a:rPr>
              <a:t> </a:t>
            </a:r>
            <a:r>
              <a:rPr lang="en-US" sz="5500" i="1" dirty="0" smtClean="0">
                <a:solidFill>
                  <a:srgbClr val="F79646">
                    <a:lumMod val="60000"/>
                    <a:lumOff val="40000"/>
                  </a:srgbClr>
                </a:solidFill>
              </a:rPr>
              <a:t>(</a:t>
            </a:r>
            <a:r>
              <a:rPr lang="en-US" sz="5500" i="1" dirty="0" err="1" smtClean="0">
                <a:solidFill>
                  <a:srgbClr val="F79646">
                    <a:lumMod val="60000"/>
                    <a:lumOff val="40000"/>
                  </a:srgbClr>
                </a:solidFill>
              </a:rPr>
              <a:t>Tuyết</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rơi</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trong</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đồng</a:t>
            </a:r>
            <a:r>
              <a:rPr lang="en-US" sz="5500" i="1" dirty="0" smtClean="0">
                <a:solidFill>
                  <a:srgbClr val="F79646">
                    <a:lumMod val="60000"/>
                    <a:lumOff val="40000"/>
                  </a:srgbClr>
                </a:solidFill>
              </a:rPr>
              <a:t>)</a:t>
            </a:r>
            <a:r>
              <a:rPr lang="en-US" sz="5500" i="1" dirty="0" smtClean="0">
                <a:solidFill>
                  <a:prstClr val="white"/>
                </a:solidFill>
              </a:rPr>
              <a:t>.</a:t>
            </a:r>
            <a:r>
              <a:rPr lang="en-US" sz="5500" dirty="0" smtClean="0">
                <a:solidFill>
                  <a:srgbClr val="F79646">
                    <a:lumMod val="60000"/>
                    <a:lumOff val="40000"/>
                  </a:srgbClr>
                </a:solidFill>
              </a:rPr>
              <a:t> </a:t>
            </a:r>
            <a:r>
              <a:rPr lang="en-US" sz="5500" dirty="0" err="1">
                <a:solidFill>
                  <a:prstClr val="white"/>
                </a:solidFill>
              </a:rPr>
              <a:t>Gió</a:t>
            </a:r>
            <a:r>
              <a:rPr lang="en-US" sz="5500" dirty="0">
                <a:solidFill>
                  <a:prstClr val="white"/>
                </a:solidFill>
              </a:rPr>
              <a:t> </a:t>
            </a:r>
            <a:r>
              <a:rPr lang="en-US" sz="5500" dirty="0" err="1">
                <a:solidFill>
                  <a:prstClr val="white"/>
                </a:solidFill>
              </a:rPr>
              <a:t>rét</a:t>
            </a:r>
            <a:r>
              <a:rPr lang="en-US" sz="5500" dirty="0">
                <a:solidFill>
                  <a:prstClr val="white"/>
                </a:solidFill>
              </a:rPr>
              <a:t> </a:t>
            </a:r>
            <a:r>
              <a:rPr lang="en-US" sz="5500" dirty="0" err="1">
                <a:solidFill>
                  <a:prstClr val="white"/>
                </a:solidFill>
              </a:rPr>
              <a:t>lạnh</a:t>
            </a:r>
            <a:r>
              <a:rPr lang="en-US" sz="5500" dirty="0">
                <a:solidFill>
                  <a:prstClr val="white"/>
                </a:solidFill>
              </a:rPr>
              <a:t> </a:t>
            </a:r>
            <a:r>
              <a:rPr lang="en-US" sz="5500" dirty="0" err="1" smtClean="0">
                <a:solidFill>
                  <a:prstClr val="white"/>
                </a:solidFill>
              </a:rPr>
              <a:t>lùng</a:t>
            </a:r>
            <a:r>
              <a:rPr lang="en-US" sz="5500" dirty="0" smtClean="0">
                <a:solidFill>
                  <a:prstClr val="white"/>
                </a:solidFill>
              </a:rPr>
              <a:t> </a:t>
            </a:r>
            <a:r>
              <a:rPr lang="en-US" sz="5500" i="1" dirty="0" smtClean="0">
                <a:solidFill>
                  <a:srgbClr val="F79646">
                    <a:lumMod val="60000"/>
                    <a:lumOff val="40000"/>
                  </a:srgbClr>
                </a:solidFill>
              </a:rPr>
              <a:t>(</a:t>
            </a:r>
            <a:r>
              <a:rPr lang="en-US" sz="5500" i="1" dirty="0" err="1" smtClean="0">
                <a:solidFill>
                  <a:srgbClr val="F79646">
                    <a:lumMod val="60000"/>
                    <a:lumOff val="40000"/>
                  </a:srgbClr>
                </a:solidFill>
              </a:rPr>
              <a:t>Giá</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lạnh</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mênh</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mông</a:t>
            </a:r>
            <a:r>
              <a:rPr lang="en-US" sz="5500" i="1" dirty="0" smtClean="0">
                <a:solidFill>
                  <a:srgbClr val="F79646">
                    <a:lumMod val="60000"/>
                    <a:lumOff val="40000"/>
                  </a:srgbClr>
                </a:solidFill>
              </a:rPr>
              <a:t>)</a:t>
            </a:r>
            <a:r>
              <a:rPr lang="en-US" sz="5500" dirty="0" smtClean="0">
                <a:solidFill>
                  <a:prstClr val="white"/>
                </a:solidFill>
              </a:rPr>
              <a:t>. </a:t>
            </a:r>
            <a:r>
              <a:rPr lang="en-US" sz="5500" dirty="0" err="1">
                <a:solidFill>
                  <a:prstClr val="white"/>
                </a:solidFill>
              </a:rPr>
              <a:t>Ngôi</a:t>
            </a:r>
            <a:r>
              <a:rPr lang="en-US" sz="5500" dirty="0">
                <a:solidFill>
                  <a:prstClr val="white"/>
                </a:solidFill>
              </a:rPr>
              <a:t> Hai </a:t>
            </a:r>
            <a:r>
              <a:rPr lang="en-US" sz="5500" dirty="0" err="1">
                <a:solidFill>
                  <a:prstClr val="white"/>
                </a:solidFill>
              </a:rPr>
              <a:t>xuống</a:t>
            </a:r>
            <a:r>
              <a:rPr lang="en-US" sz="5500" dirty="0">
                <a:solidFill>
                  <a:prstClr val="white"/>
                </a:solidFill>
              </a:rPr>
              <a:t> </a:t>
            </a:r>
            <a:r>
              <a:rPr lang="en-US" sz="5500" dirty="0" err="1" smtClean="0">
                <a:solidFill>
                  <a:prstClr val="white"/>
                </a:solidFill>
              </a:rPr>
              <a:t>thế</a:t>
            </a:r>
            <a:r>
              <a:rPr lang="en-US" sz="5500" dirty="0" smtClean="0">
                <a:solidFill>
                  <a:prstClr val="white"/>
                </a:solidFill>
              </a:rPr>
              <a:t>, </a:t>
            </a:r>
            <a:r>
              <a:rPr lang="en-US" sz="5500" dirty="0" err="1" smtClean="0">
                <a:solidFill>
                  <a:prstClr val="white"/>
                </a:solidFill>
              </a:rPr>
              <a:t>ai</a:t>
            </a:r>
            <a:r>
              <a:rPr lang="en-US" sz="5500" dirty="0" smtClean="0">
                <a:solidFill>
                  <a:prstClr val="white"/>
                </a:solidFill>
              </a:rPr>
              <a:t> </a:t>
            </a:r>
            <a:r>
              <a:rPr lang="en-US" sz="5500" dirty="0" err="1">
                <a:solidFill>
                  <a:prstClr val="white"/>
                </a:solidFill>
              </a:rPr>
              <a:t>biết</a:t>
            </a:r>
            <a:r>
              <a:rPr lang="en-US" sz="5500" dirty="0">
                <a:solidFill>
                  <a:prstClr val="white"/>
                </a:solidFill>
              </a:rPr>
              <a:t> </a:t>
            </a:r>
            <a:r>
              <a:rPr lang="en-US" sz="5500" dirty="0" err="1">
                <a:solidFill>
                  <a:prstClr val="white"/>
                </a:solidFill>
              </a:rPr>
              <a:t>chăng</a:t>
            </a:r>
            <a:r>
              <a:rPr lang="en-US" sz="5500" dirty="0">
                <a:solidFill>
                  <a:prstClr val="white"/>
                </a:solidFill>
              </a:rPr>
              <a:t> </a:t>
            </a:r>
            <a:r>
              <a:rPr lang="en-US" sz="5500" dirty="0" err="1" smtClean="0">
                <a:solidFill>
                  <a:prstClr val="white"/>
                </a:solidFill>
              </a:rPr>
              <a:t>ai</a:t>
            </a:r>
            <a:r>
              <a:rPr lang="en-US" sz="5500" dirty="0" smtClean="0">
                <a:solidFill>
                  <a:prstClr val="white"/>
                </a:solidFill>
              </a:rPr>
              <a:t>? </a:t>
            </a:r>
            <a:endParaRPr lang="en-US" sz="5500" dirty="0">
              <a:solidFill>
                <a:prstClr val="white"/>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328602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052409"/>
          </a:xfrm>
          <a:prstGeom prst="rect">
            <a:avLst/>
          </a:prstGeom>
        </p:spPr>
        <p:txBody>
          <a:bodyPr wrap="square">
            <a:spAutoFit/>
          </a:bodyPr>
          <a:lstStyle/>
          <a:p>
            <a:pPr algn="just">
              <a:lnSpc>
                <a:spcPct val="120000"/>
              </a:lnSpc>
            </a:pPr>
            <a:r>
              <a:rPr lang="en-US" sz="5500" dirty="0" smtClean="0">
                <a:solidFill>
                  <a:srgbClr val="FFFF00"/>
                </a:solidFill>
              </a:rPr>
              <a:t>… </a:t>
            </a:r>
            <a:r>
              <a:rPr lang="en-US" sz="5500" dirty="0" err="1" smtClean="0">
                <a:solidFill>
                  <a:prstClr val="white"/>
                </a:solidFill>
              </a:rPr>
              <a:t>Yêu</a:t>
            </a:r>
            <a:r>
              <a:rPr lang="en-US" sz="5500" dirty="0" smtClean="0">
                <a:solidFill>
                  <a:prstClr val="white"/>
                </a:solidFill>
              </a:rPr>
              <a:t> </a:t>
            </a:r>
            <a:r>
              <a:rPr lang="en-US" sz="5500" dirty="0" err="1">
                <a:solidFill>
                  <a:prstClr val="white"/>
                </a:solidFill>
              </a:rPr>
              <a:t>không</a:t>
            </a:r>
            <a:r>
              <a:rPr lang="en-US" sz="5500" dirty="0">
                <a:solidFill>
                  <a:prstClr val="white"/>
                </a:solidFill>
              </a:rPr>
              <a:t> </a:t>
            </a:r>
            <a:r>
              <a:rPr lang="en-US" sz="5500" dirty="0" err="1">
                <a:solidFill>
                  <a:prstClr val="white"/>
                </a:solidFill>
              </a:rPr>
              <a:t>bến</a:t>
            </a:r>
            <a:r>
              <a:rPr lang="en-US" sz="5500" dirty="0">
                <a:solidFill>
                  <a:prstClr val="white"/>
                </a:solidFill>
              </a:rPr>
              <a:t> </a:t>
            </a:r>
            <a:r>
              <a:rPr lang="en-US" sz="5500" dirty="0" err="1" smtClean="0">
                <a:solidFill>
                  <a:prstClr val="white"/>
                </a:solidFill>
              </a:rPr>
              <a:t>bờ</a:t>
            </a:r>
            <a:r>
              <a:rPr lang="en-US" sz="5500" dirty="0" smtClean="0">
                <a:solidFill>
                  <a:prstClr val="white"/>
                </a:solidFill>
              </a:rPr>
              <a:t> </a:t>
            </a:r>
            <a:r>
              <a:rPr lang="en-US" sz="5500" i="1" dirty="0" smtClean="0">
                <a:solidFill>
                  <a:srgbClr val="F79646">
                    <a:lumMod val="60000"/>
                    <a:lumOff val="40000"/>
                  </a:srgbClr>
                </a:solidFill>
              </a:rPr>
              <a:t>(</a:t>
            </a:r>
            <a:r>
              <a:rPr lang="en-US" sz="5500" i="1" dirty="0" err="1" smtClean="0">
                <a:solidFill>
                  <a:srgbClr val="F79646">
                    <a:lumMod val="60000"/>
                    <a:lumOff val="40000"/>
                  </a:srgbClr>
                </a:solidFill>
              </a:rPr>
              <a:t>Ngàn</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đời</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ghi</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nhớ</a:t>
            </a:r>
            <a:r>
              <a:rPr lang="en-US" sz="5500" i="1" dirty="0" smtClean="0">
                <a:solidFill>
                  <a:srgbClr val="F79646">
                    <a:lumMod val="60000"/>
                    <a:lumOff val="40000"/>
                  </a:srgbClr>
                </a:solidFill>
              </a:rPr>
              <a:t>)</a:t>
            </a:r>
            <a:r>
              <a:rPr lang="en-US" sz="5500" i="1" dirty="0" smtClean="0">
                <a:solidFill>
                  <a:prstClr val="white"/>
                </a:solidFill>
              </a:rPr>
              <a:t>.</a:t>
            </a:r>
            <a:r>
              <a:rPr lang="en-US" sz="5500" i="1" dirty="0" smtClean="0">
                <a:solidFill>
                  <a:srgbClr val="FFFF00"/>
                </a:solidFill>
              </a:rPr>
              <a:t> </a:t>
            </a:r>
            <a:r>
              <a:rPr lang="en-US" sz="5500" dirty="0">
                <a:solidFill>
                  <a:prstClr val="white"/>
                </a:solidFill>
              </a:rPr>
              <a:t>Ai </a:t>
            </a:r>
            <a:r>
              <a:rPr lang="en-US" sz="5500" dirty="0" err="1">
                <a:solidFill>
                  <a:prstClr val="white"/>
                </a:solidFill>
              </a:rPr>
              <a:t>kia</a:t>
            </a:r>
            <a:r>
              <a:rPr lang="en-US" sz="5500" dirty="0">
                <a:solidFill>
                  <a:prstClr val="white"/>
                </a:solidFill>
              </a:rPr>
              <a:t> </a:t>
            </a:r>
            <a:r>
              <a:rPr lang="en-US" sz="5500" dirty="0" err="1">
                <a:solidFill>
                  <a:prstClr val="white"/>
                </a:solidFill>
              </a:rPr>
              <a:t>hững</a:t>
            </a:r>
            <a:r>
              <a:rPr lang="en-US" sz="5500" dirty="0">
                <a:solidFill>
                  <a:prstClr val="white"/>
                </a:solidFill>
              </a:rPr>
              <a:t> </a:t>
            </a:r>
            <a:r>
              <a:rPr lang="en-US" sz="5500" dirty="0" err="1" smtClean="0">
                <a:solidFill>
                  <a:prstClr val="white"/>
                </a:solidFill>
              </a:rPr>
              <a:t>hờ</a:t>
            </a:r>
            <a:r>
              <a:rPr lang="en-US" sz="5500" dirty="0" smtClean="0">
                <a:solidFill>
                  <a:prstClr val="white"/>
                </a:solidFill>
              </a:rPr>
              <a:t> </a:t>
            </a:r>
            <a:r>
              <a:rPr lang="en-US" sz="5500" i="1" dirty="0" smtClean="0">
                <a:solidFill>
                  <a:srgbClr val="F79646">
                    <a:lumMod val="60000"/>
                    <a:lumOff val="40000"/>
                  </a:srgbClr>
                </a:solidFill>
              </a:rPr>
              <a:t>(</a:t>
            </a:r>
            <a:r>
              <a:rPr lang="en-US" sz="5500" i="1" dirty="0" err="1" smtClean="0">
                <a:solidFill>
                  <a:srgbClr val="F79646">
                    <a:lumMod val="60000"/>
                    <a:lumOff val="40000"/>
                  </a:srgbClr>
                </a:solidFill>
              </a:rPr>
              <a:t>Trong</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cảnh</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huyền</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mơ</a:t>
            </a:r>
            <a:r>
              <a:rPr lang="en-US" sz="5500" i="1" dirty="0" smtClean="0">
                <a:solidFill>
                  <a:srgbClr val="F79646">
                    <a:lumMod val="60000"/>
                    <a:lumOff val="40000"/>
                  </a:srgbClr>
                </a:solidFill>
              </a:rPr>
              <a:t>)</a:t>
            </a:r>
            <a:r>
              <a:rPr lang="en-US" sz="5500" i="1" dirty="0" smtClean="0">
                <a:solidFill>
                  <a:prstClr val="white"/>
                </a:solidFill>
              </a:rPr>
              <a:t>.</a:t>
            </a:r>
            <a:r>
              <a:rPr lang="en-US" sz="5500" i="1" dirty="0" smtClean="0">
                <a:solidFill>
                  <a:srgbClr val="F79646">
                    <a:lumMod val="60000"/>
                    <a:lumOff val="40000"/>
                  </a:srgbClr>
                </a:solidFill>
              </a:rPr>
              <a:t> </a:t>
            </a:r>
            <a:r>
              <a:rPr lang="en-US" sz="5500" dirty="0">
                <a:solidFill>
                  <a:prstClr val="white"/>
                </a:solidFill>
              </a:rPr>
              <a:t>Con </a:t>
            </a:r>
            <a:r>
              <a:rPr lang="en-US" sz="5500" dirty="0" err="1">
                <a:solidFill>
                  <a:prstClr val="white"/>
                </a:solidFill>
              </a:rPr>
              <a:t>thành</a:t>
            </a:r>
            <a:r>
              <a:rPr lang="en-US" sz="5500" dirty="0">
                <a:solidFill>
                  <a:prstClr val="white"/>
                </a:solidFill>
              </a:rPr>
              <a:t> </a:t>
            </a:r>
            <a:r>
              <a:rPr lang="en-US" sz="5500" dirty="0" err="1">
                <a:solidFill>
                  <a:prstClr val="white"/>
                </a:solidFill>
              </a:rPr>
              <a:t>tâm</a:t>
            </a:r>
            <a:r>
              <a:rPr lang="en-US" sz="5500" dirty="0">
                <a:solidFill>
                  <a:prstClr val="white"/>
                </a:solidFill>
              </a:rPr>
              <a:t> </a:t>
            </a:r>
            <a:r>
              <a:rPr lang="en-US" sz="5500" dirty="0" err="1">
                <a:solidFill>
                  <a:prstClr val="white"/>
                </a:solidFill>
              </a:rPr>
              <a:t>đến</a:t>
            </a:r>
            <a:r>
              <a:rPr lang="en-US" sz="5500" dirty="0">
                <a:solidFill>
                  <a:prstClr val="white"/>
                </a:solidFill>
              </a:rPr>
              <a:t> </a:t>
            </a:r>
            <a:r>
              <a:rPr lang="en-US" sz="5500" dirty="0" err="1">
                <a:solidFill>
                  <a:prstClr val="white"/>
                </a:solidFill>
              </a:rPr>
              <a:t>với</a:t>
            </a:r>
            <a:r>
              <a:rPr lang="en-US" sz="5500" dirty="0">
                <a:solidFill>
                  <a:prstClr val="white"/>
                </a:solidFill>
              </a:rPr>
              <a:t> </a:t>
            </a:r>
            <a:r>
              <a:rPr lang="en-US" sz="5500" dirty="0" err="1">
                <a:solidFill>
                  <a:prstClr val="white"/>
                </a:solidFill>
              </a:rPr>
              <a:t>chút</a:t>
            </a:r>
            <a:r>
              <a:rPr lang="en-US" sz="5500" dirty="0">
                <a:solidFill>
                  <a:prstClr val="white"/>
                </a:solidFill>
              </a:rPr>
              <a:t> </a:t>
            </a:r>
            <a:r>
              <a:rPr lang="en-US" sz="5500" dirty="0" err="1">
                <a:solidFill>
                  <a:prstClr val="white"/>
                </a:solidFill>
              </a:rPr>
              <a:t>tình</a:t>
            </a:r>
            <a:r>
              <a:rPr lang="en-US" sz="5500" dirty="0">
                <a:solidFill>
                  <a:prstClr val="white"/>
                </a:solidFill>
              </a:rPr>
              <a:t> </a:t>
            </a:r>
            <a:r>
              <a:rPr lang="en-US" sz="5500" dirty="0" err="1">
                <a:solidFill>
                  <a:prstClr val="white"/>
                </a:solidFill>
              </a:rPr>
              <a:t>mến</a:t>
            </a:r>
            <a:r>
              <a:rPr lang="en-US" sz="5500" dirty="0">
                <a:solidFill>
                  <a:prstClr val="white"/>
                </a:solidFill>
              </a:rPr>
              <a:t> </a:t>
            </a:r>
            <a:r>
              <a:rPr lang="en-US" sz="5500" dirty="0" err="1">
                <a:solidFill>
                  <a:prstClr val="white"/>
                </a:solidFill>
              </a:rPr>
              <a:t>yêu</a:t>
            </a:r>
            <a:r>
              <a:rPr lang="en-US" sz="5500" dirty="0">
                <a:solidFill>
                  <a:prstClr val="white"/>
                </a:solidFill>
              </a:rPr>
              <a:t>.</a:t>
            </a:r>
            <a:endParaRPr lang="en-US" sz="5500" dirty="0">
              <a:solidFill>
                <a:prstClr val="white"/>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88088093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1" u="sng"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marL="27432" indent="0" algn="ctr">
              <a:lnSpc>
                <a:spcPct val="120000"/>
              </a:lnSpc>
              <a:buNone/>
            </a:pPr>
            <a:endParaRPr lang="en-US" sz="495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0" indent="0" algn="just">
              <a:lnSpc>
                <a:spcPct val="120000"/>
              </a:lnSpc>
              <a:buNone/>
            </a:pPr>
            <a:endPar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38150"/>
            <a:ext cx="3962400" cy="3921899"/>
          </a:xfrm>
          <a:prstGeom prst="rect">
            <a:avLst/>
          </a:prstGeom>
        </p:spPr>
      </p:pic>
      <p:sp>
        <p:nvSpPr>
          <p:cNvPr id="4" name="TextBox 3"/>
          <p:cNvSpPr txBox="1"/>
          <p:nvPr/>
        </p:nvSpPr>
        <p:spPr>
          <a:xfrm>
            <a:off x="3886200" y="2959953"/>
            <a:ext cx="5181600" cy="830997"/>
          </a:xfrm>
          <a:prstGeom prst="rect">
            <a:avLst/>
          </a:prstGeom>
          <a:noFill/>
        </p:spPr>
        <p:txBody>
          <a:bodyPr wrap="square" rtlCol="0">
            <a:spAutoFit/>
          </a:bodyPr>
          <a:lstStyle/>
          <a:p>
            <a:r>
              <a:rPr lang="en-US" sz="4800" b="1" dirty="0" smtClean="0">
                <a:solidFill>
                  <a:srgbClr val="FFFF00"/>
                </a:solidFill>
                <a:latin typeface="UTM American Sans" pitchFamily="18" charset="0"/>
              </a:rPr>
              <a:t>PHÚT THINH LẶNG</a:t>
            </a:r>
            <a:endParaRPr lang="en-US" sz="4800" b="1" dirty="0">
              <a:solidFill>
                <a:srgbClr val="FFFF00"/>
              </a:solidFill>
              <a:latin typeface="UTM American Sans" pitchFamily="18" charset="0"/>
            </a:endParaRPr>
          </a:p>
        </p:txBody>
      </p:sp>
    </p:spTree>
    <p:extLst>
      <p:ext uri="{BB962C8B-B14F-4D97-AF65-F5344CB8AC3E}">
        <p14:creationId xmlns:p14="http://schemas.microsoft.com/office/powerpoint/2010/main" val="9470905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prstClr val="white"/>
                </a:solidFill>
                <a:latin typeface="UTM American Sans" pitchFamily="18" charset="0"/>
              </a:rPr>
              <a:t>THÁNH LỄ VỌNG</a:t>
            </a:r>
            <a:endParaRPr lang="en-US" sz="3200" b="1">
              <a:solidFill>
                <a:prstClr val="white"/>
              </a:solidFill>
              <a:latin typeface="UTM American Sans"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269165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514350"/>
            <a:ext cx="4800600" cy="2647950"/>
          </a:xfrm>
        </p:spPr>
        <p:txBody>
          <a:bodyPr>
            <a:normAutofit fontScale="25000" lnSpcReduction="20000"/>
          </a:bodyPr>
          <a:lstStyle/>
          <a:p>
            <a:pPr marL="0" indent="0" algn="ctr">
              <a:lnSpc>
                <a:spcPct val="120000"/>
              </a:lnSpc>
              <a:buNone/>
            </a:pPr>
            <a:endParaRPr lang="en-US" sz="27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ctr">
              <a:lnSpc>
                <a:spcPct val="120000"/>
              </a:lnSpc>
              <a:buNone/>
            </a:pP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en-US" sz="240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ết</a:t>
            </a:r>
            <a:r>
              <a:rPr lang="en-US" sz="24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L</a:t>
            </a:r>
            <a:r>
              <a:rPr lang="en-US" sz="240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ê</a:t>
            </a:r>
            <a:r>
              <a:rPr lang="en-US" sz="24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endPar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ctr">
              <a:lnSpc>
                <a:spcPct val="120000"/>
              </a:lnSpc>
              <a:buNone/>
            </a:pPr>
            <a:r>
              <a:rPr lang="en-US" sz="24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HANG BÊ LEM</a:t>
            </a:r>
          </a:p>
          <a:p>
            <a:pPr marL="0" indent="0" algn="ctr">
              <a:lnSpc>
                <a:spcPct val="120000"/>
              </a:lnSpc>
              <a:buNone/>
            </a:pPr>
            <a:r>
              <a:rPr lang="en-US" sz="160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Hải</a:t>
            </a:r>
            <a:r>
              <a:rPr lang="en-US" sz="160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160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Linh</a:t>
            </a:r>
            <a:r>
              <a:rPr lang="en-US" sz="160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ctr">
              <a:lnSpc>
                <a:spcPct val="120000"/>
              </a:lnSpc>
              <a:buNone/>
            </a:pPr>
            <a:r>
              <a:rPr lang="en-US" sz="160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Minh </a:t>
            </a:r>
            <a:r>
              <a:rPr lang="en-US" sz="160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châu</a:t>
            </a:r>
            <a:endParaRPr lang="en-US" sz="16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71450"/>
            <a:ext cx="4693647" cy="5143500"/>
          </a:xfrm>
          <a:prstGeom prst="rect">
            <a:avLst/>
          </a:prstGeom>
        </p:spPr>
      </p:pic>
    </p:spTree>
    <p:extLst>
      <p:ext uri="{BB962C8B-B14F-4D97-AF65-F5344CB8AC3E}">
        <p14:creationId xmlns:p14="http://schemas.microsoft.com/office/powerpoint/2010/main" val="129524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32636"/>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5100" u="sng" dirty="0" err="1" smtClean="0">
                <a:solidFill>
                  <a:srgbClr val="FFFF00"/>
                </a:solidFill>
                <a:effectLst>
                  <a:outerShdw blurRad="38100" dist="38100" dir="2700000" algn="tl">
                    <a:srgbClr val="000000">
                      <a:alpha val="43137"/>
                    </a:srgbClr>
                  </a:outerShdw>
                </a:effectLst>
                <a:latin typeface="UTM American Sans"/>
              </a:rPr>
              <a:t>Đk</a:t>
            </a:r>
            <a:r>
              <a:rPr lang="vi-VN" sz="5100" u="sng" dirty="0" smtClean="0">
                <a:solidFill>
                  <a:srgbClr val="FFFF00"/>
                </a:solidFill>
                <a:effectLst>
                  <a:outerShdw blurRad="38100" dist="38100" dir="2700000" algn="tl">
                    <a:srgbClr val="000000">
                      <a:alpha val="43137"/>
                    </a:srgbClr>
                  </a:outerShdw>
                </a:effectLst>
                <a:latin typeface="+mj-lt"/>
              </a:rPr>
              <a:t>:</a:t>
            </a:r>
            <a:r>
              <a:rPr lang="vi-VN" sz="5100" dirty="0" smtClean="0">
                <a:solidFill>
                  <a:srgbClr val="FFFF00"/>
                </a:solidFill>
                <a:effectLst>
                  <a:outerShdw blurRad="38100" dist="38100" dir="2700000" algn="tl">
                    <a:srgbClr val="000000">
                      <a:alpha val="43137"/>
                    </a:srgbClr>
                  </a:outerShdw>
                </a:effectLst>
                <a:latin typeface="+mj-lt"/>
              </a:rPr>
              <a:t> </a:t>
            </a:r>
            <a:r>
              <a:rPr lang="vi-VN" sz="5100" dirty="0">
                <a:solidFill>
                  <a:prstClr val="white"/>
                </a:solidFill>
                <a:latin typeface="+mj-lt"/>
              </a:rPr>
              <a:t>Cao cung lên khúc nhạc thiên thần </a:t>
            </a:r>
            <a:r>
              <a:rPr lang="vi-VN" sz="5100" dirty="0" smtClean="0">
                <a:solidFill>
                  <a:prstClr val="white"/>
                </a:solidFill>
                <a:latin typeface="+mj-lt"/>
              </a:rPr>
              <a:t>Chúa</a:t>
            </a:r>
            <a:r>
              <a:rPr lang="en-US" sz="5100" dirty="0" smtClean="0">
                <a:solidFill>
                  <a:prstClr val="white"/>
                </a:solidFill>
                <a:latin typeface="UTM American Sans"/>
              </a:rPr>
              <a:t> </a:t>
            </a:r>
            <a:r>
              <a:rPr lang="vi-VN" sz="5100" dirty="0" smtClean="0">
                <a:solidFill>
                  <a:prstClr val="white"/>
                </a:solidFill>
                <a:latin typeface="+mj-lt"/>
              </a:rPr>
              <a:t>hòa </a:t>
            </a:r>
            <a:r>
              <a:rPr lang="vi-VN" sz="5100" dirty="0">
                <a:solidFill>
                  <a:prstClr val="white"/>
                </a:solidFill>
                <a:latin typeface="+mj-lt"/>
              </a:rPr>
              <a:t>trong làn gió nhè nhẹ vấn </a:t>
            </a:r>
            <a:r>
              <a:rPr lang="vi-VN" sz="5100" dirty="0" smtClean="0">
                <a:solidFill>
                  <a:prstClr val="white"/>
                </a:solidFill>
                <a:latin typeface="+mj-lt"/>
              </a:rPr>
              <a:t>vương.</a:t>
            </a:r>
            <a:r>
              <a:rPr lang="en-US" sz="5100" dirty="0" smtClean="0">
                <a:solidFill>
                  <a:prstClr val="white"/>
                </a:solidFill>
                <a:latin typeface="UTM American Sans"/>
              </a:rPr>
              <a:t> </a:t>
            </a:r>
            <a:r>
              <a:rPr lang="vi-VN" sz="5100" dirty="0" smtClean="0">
                <a:solidFill>
                  <a:prstClr val="white"/>
                </a:solidFill>
                <a:latin typeface="+mj-lt"/>
              </a:rPr>
              <a:t>Ôi </a:t>
            </a:r>
            <a:r>
              <a:rPr lang="vi-VN" sz="5100" dirty="0">
                <a:solidFill>
                  <a:prstClr val="white"/>
                </a:solidFill>
                <a:latin typeface="+mj-lt"/>
              </a:rPr>
              <a:t>linh thiêng lắng nghe thoang thoảng cung </a:t>
            </a:r>
            <a:r>
              <a:rPr lang="vi-VN" sz="5100" dirty="0" smtClean="0">
                <a:solidFill>
                  <a:prstClr val="white"/>
                </a:solidFill>
                <a:latin typeface="+mj-lt"/>
              </a:rPr>
              <a:t>đàn</a:t>
            </a:r>
            <a:r>
              <a:rPr lang="en-US" sz="5100" dirty="0" smtClean="0">
                <a:solidFill>
                  <a:prstClr val="white"/>
                </a:solidFill>
                <a:latin typeface="UTM American Sans"/>
              </a:rPr>
              <a:t> </a:t>
            </a:r>
            <a:r>
              <a:rPr lang="vi-VN" sz="5100" dirty="0" smtClean="0">
                <a:solidFill>
                  <a:prstClr val="white"/>
                </a:solidFill>
                <a:latin typeface="+mj-lt"/>
              </a:rPr>
              <a:t>một </a:t>
            </a:r>
            <a:r>
              <a:rPr lang="vi-VN" sz="5100" dirty="0">
                <a:solidFill>
                  <a:prstClr val="white"/>
                </a:solidFill>
                <a:latin typeface="+mj-lt"/>
              </a:rPr>
              <a:t>đêm khuya vang vẳng trong tuyết </a:t>
            </a:r>
            <a:r>
              <a:rPr lang="vi-VN" sz="5100" dirty="0" smtClean="0">
                <a:solidFill>
                  <a:prstClr val="white"/>
                </a:solidFill>
                <a:latin typeface="+mj-lt"/>
              </a:rPr>
              <a:t>sương</a:t>
            </a:r>
            <a:r>
              <a:rPr lang="en-US" sz="5100" dirty="0" smtClean="0">
                <a:solidFill>
                  <a:srgbClr val="FFFF00"/>
                </a:solidFill>
                <a:latin typeface="UTM American Sans"/>
              </a:rPr>
              <a:t>…</a:t>
            </a:r>
            <a:endParaRPr lang="vi-VN" sz="51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32128034"/>
      </p:ext>
    </p:extLst>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476250"/>
            <a:ext cx="9144000" cy="5143500"/>
          </a:xfrm>
        </p:spPr>
        <p:txBody>
          <a:bodyPr>
            <a:noAutofit/>
          </a:bodyPr>
          <a:lstStyle/>
          <a:p>
            <a:pPr marL="0" indent="0" algn="just">
              <a:buNone/>
            </a:pPr>
            <a:r>
              <a:rPr lang="vi-VN" sz="6000" u="sng" dirty="0" smtClean="0">
                <a:solidFill>
                  <a:srgbClr val="FFFF00"/>
                </a:solidFill>
                <a:latin typeface="+mj-lt"/>
                <a:cs typeface="Times New Roman" panose="02020603050405020304" pitchFamily="18" charset="0"/>
              </a:rPr>
              <a:t>Đ</a:t>
            </a:r>
            <a:r>
              <a:rPr lang="en-US" sz="6000" u="sng" dirty="0">
                <a:solidFill>
                  <a:srgbClr val="FFFF00"/>
                </a:solidFill>
                <a:latin typeface="+mj-lt"/>
                <a:cs typeface="Times New Roman" panose="02020603050405020304" pitchFamily="18" charset="0"/>
              </a:rPr>
              <a:t>k</a:t>
            </a:r>
            <a:r>
              <a:rPr lang="vi-VN" sz="6000" u="sng" dirty="0" smtClean="0">
                <a:solidFill>
                  <a:srgbClr val="FFFF00"/>
                </a:solidFill>
                <a:latin typeface="+mj-lt"/>
                <a:cs typeface="Times New Roman" panose="02020603050405020304" pitchFamily="18" charset="0"/>
              </a:rPr>
              <a:t>:</a:t>
            </a:r>
            <a:r>
              <a:rPr lang="vi-VN" sz="6000" dirty="0" smtClean="0">
                <a:solidFill>
                  <a:srgbClr val="FFFF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Đêm đông lạnh lẽo Chúa sinh ra đời, Chúa sinh ra đời nằm trong hang đá nơi máng lừa.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68538791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r>
              <a:rPr lang="en-US" sz="4700" dirty="0" smtClean="0">
                <a:solidFill>
                  <a:srgbClr val="FFFF00"/>
                </a:solidFill>
                <a:latin typeface="+mj-lt"/>
                <a:cs typeface="Times New Roman" panose="02020603050405020304" pitchFamily="18" charset="0"/>
              </a:rPr>
              <a:t>**</a:t>
            </a:r>
            <a:r>
              <a:rPr lang="vi-VN" sz="4700" dirty="0" smtClean="0">
                <a:solidFill>
                  <a:schemeClr val="bg1"/>
                </a:solidFill>
                <a:latin typeface="+mj-lt"/>
                <a:cs typeface="Times New Roman" panose="02020603050405020304" pitchFamily="18" charset="0"/>
              </a:rPr>
              <a:t> Trông </a:t>
            </a:r>
            <a:r>
              <a:rPr lang="vi-VN" sz="4700" dirty="0">
                <a:solidFill>
                  <a:schemeClr val="bg1"/>
                </a:solidFill>
                <a:latin typeface="+mj-lt"/>
                <a:cs typeface="Times New Roman" panose="02020603050405020304" pitchFamily="18" charset="0"/>
              </a:rPr>
              <a:t>hang </a:t>
            </a:r>
            <a:r>
              <a:rPr lang="vi-VN" sz="4700" dirty="0" smtClean="0">
                <a:solidFill>
                  <a:schemeClr val="bg1"/>
                </a:solidFill>
                <a:latin typeface="+mj-lt"/>
                <a:cs typeface="Times New Roman" panose="02020603050405020304" pitchFamily="18" charset="0"/>
              </a:rPr>
              <a:t>Be-lem</a:t>
            </a:r>
            <a:r>
              <a:rPr lang="vi-VN" sz="4700" dirty="0">
                <a:solidFill>
                  <a:schemeClr val="bg1"/>
                </a:solidFill>
                <a:latin typeface="+mj-lt"/>
                <a:cs typeface="Times New Roman" panose="02020603050405020304" pitchFamily="18" charset="0"/>
              </a:rPr>
              <a:t>: Á</a:t>
            </a:r>
            <a:r>
              <a:rPr lang="vi-VN" sz="4700" dirty="0" smtClean="0">
                <a:solidFill>
                  <a:schemeClr val="bg1"/>
                </a:solidFill>
                <a:latin typeface="+mj-lt"/>
                <a:cs typeface="Times New Roman" panose="02020603050405020304" pitchFamily="18" charset="0"/>
              </a:rPr>
              <a:t>nh </a:t>
            </a:r>
            <a:r>
              <a:rPr lang="vi-VN" sz="4700" dirty="0">
                <a:solidFill>
                  <a:schemeClr val="bg1"/>
                </a:solidFill>
                <a:latin typeface="+mj-lt"/>
                <a:cs typeface="Times New Roman" panose="02020603050405020304" pitchFamily="18" charset="0"/>
              </a:rPr>
              <a:t>sáng tỏa lan tưng bừng. Nghe trên không </a:t>
            </a:r>
            <a:r>
              <a:rPr lang="vi-VN" sz="4700" dirty="0" smtClean="0">
                <a:solidFill>
                  <a:schemeClr val="bg1"/>
                </a:solidFill>
                <a:latin typeface="+mj-lt"/>
                <a:cs typeface="Times New Roman" panose="02020603050405020304" pitchFamily="18" charset="0"/>
              </a:rPr>
              <a:t>trung, </a:t>
            </a:r>
            <a:r>
              <a:rPr lang="vi-VN" sz="4700" dirty="0">
                <a:solidFill>
                  <a:schemeClr val="bg1"/>
                </a:solidFill>
                <a:latin typeface="+mj-lt"/>
                <a:cs typeface="Times New Roman" panose="02020603050405020304" pitchFamily="18" charset="0"/>
              </a:rPr>
              <a:t>tiếng hát Thiên Thần vang lừng. Đàn hát, </a:t>
            </a:r>
            <a:r>
              <a:rPr lang="vi-VN" sz="4700" dirty="0" smtClean="0">
                <a:solidFill>
                  <a:schemeClr val="bg1"/>
                </a:solidFill>
                <a:latin typeface="+mj-lt"/>
                <a:cs typeface="Times New Roman" panose="02020603050405020304" pitchFamily="18" charset="0"/>
              </a:rPr>
              <a:t>(</a:t>
            </a:r>
            <a:r>
              <a:rPr lang="vi-VN" sz="4700" i="1" dirty="0">
                <a:solidFill>
                  <a:schemeClr val="bg1"/>
                </a:solidFill>
                <a:latin typeface="+mj-lt"/>
                <a:cs typeface="Times New Roman" panose="02020603050405020304" pitchFamily="18" charset="0"/>
              </a:rPr>
              <a:t>r</a:t>
            </a:r>
            <a:r>
              <a:rPr lang="vi-VN" sz="4700" i="1" dirty="0" smtClean="0">
                <a:solidFill>
                  <a:schemeClr val="bg1"/>
                </a:solidFill>
                <a:latin typeface="+mj-lt"/>
                <a:cs typeface="Times New Roman" panose="02020603050405020304" pitchFamily="18" charset="0"/>
              </a:rPr>
              <a:t>éo rắt </a:t>
            </a:r>
            <a:r>
              <a:rPr lang="vi-VN" sz="4700" i="1" dirty="0">
                <a:solidFill>
                  <a:schemeClr val="bg1"/>
                </a:solidFill>
                <a:latin typeface="+mj-lt"/>
                <a:cs typeface="Times New Roman" panose="02020603050405020304" pitchFamily="18" charset="0"/>
              </a:rPr>
              <a:t>tiếng </a:t>
            </a:r>
            <a:r>
              <a:rPr lang="vi-VN" sz="4700" i="1" dirty="0" smtClean="0">
                <a:solidFill>
                  <a:schemeClr val="bg1"/>
                </a:solidFill>
                <a:latin typeface="+mj-lt"/>
                <a:cs typeface="Times New Roman" panose="02020603050405020304" pitchFamily="18" charset="0"/>
              </a:rPr>
              <a:t>hát</a:t>
            </a:r>
            <a:r>
              <a:rPr lang="vi-VN" sz="4700" dirty="0" smtClean="0">
                <a:solidFill>
                  <a:schemeClr val="bg1"/>
                </a:solidFill>
                <a:latin typeface="+mj-lt"/>
                <a:cs typeface="Times New Roman" panose="02020603050405020304" pitchFamily="18" charset="0"/>
              </a:rPr>
              <a:t>). </a:t>
            </a:r>
            <a:r>
              <a:rPr lang="vi-VN" sz="4700" dirty="0">
                <a:solidFill>
                  <a:schemeClr val="bg1"/>
                </a:solidFill>
                <a:latin typeface="+mj-lt"/>
                <a:cs typeface="Times New Roman" panose="02020603050405020304" pitchFamily="18" charset="0"/>
              </a:rPr>
              <a:t>Xướng ca, </a:t>
            </a:r>
            <a:r>
              <a:rPr lang="vi-VN" sz="4700" dirty="0" smtClean="0">
                <a:solidFill>
                  <a:schemeClr val="bg1"/>
                </a:solidFill>
                <a:latin typeface="+mj-lt"/>
                <a:cs typeface="Times New Roman" panose="02020603050405020304" pitchFamily="18" charset="0"/>
              </a:rPr>
              <a:t>(</a:t>
            </a:r>
            <a:r>
              <a:rPr lang="vi-VN" sz="4700" i="1" dirty="0" smtClean="0">
                <a:solidFill>
                  <a:schemeClr val="bg1"/>
                </a:solidFill>
                <a:latin typeface="+mj-lt"/>
                <a:cs typeface="Times New Roman" panose="02020603050405020304" pitchFamily="18" charset="0"/>
              </a:rPr>
              <a:t>dư </a:t>
            </a:r>
            <a:r>
              <a:rPr lang="vi-VN" sz="4700" i="1" dirty="0">
                <a:solidFill>
                  <a:schemeClr val="bg1"/>
                </a:solidFill>
                <a:latin typeface="+mj-lt"/>
                <a:cs typeface="Times New Roman" panose="02020603050405020304" pitchFamily="18" charset="0"/>
              </a:rPr>
              <a:t>âm vang </a:t>
            </a:r>
            <a:r>
              <a:rPr lang="vi-VN" sz="4700" i="1" dirty="0" smtClean="0">
                <a:solidFill>
                  <a:schemeClr val="bg1"/>
                </a:solidFill>
                <a:latin typeface="+mj-lt"/>
                <a:cs typeface="Times New Roman" panose="02020603050405020304" pitchFamily="18" charset="0"/>
              </a:rPr>
              <a:t>xa</a:t>
            </a:r>
            <a:r>
              <a:rPr lang="vi-VN" sz="4700" dirty="0" smtClean="0">
                <a:solidFill>
                  <a:schemeClr val="bg1"/>
                </a:solidFill>
                <a:latin typeface="+mj-lt"/>
                <a:cs typeface="Times New Roman" panose="02020603050405020304" pitchFamily="18" charset="0"/>
              </a:rPr>
              <a:t>). </a:t>
            </a:r>
            <a:r>
              <a:rPr lang="vi-VN" sz="4700" dirty="0">
                <a:solidFill>
                  <a:schemeClr val="bg1"/>
                </a:solidFill>
                <a:latin typeface="+mj-lt"/>
                <a:cs typeface="Times New Roman" panose="02020603050405020304" pitchFamily="18" charset="0"/>
              </a:rPr>
              <a:t>Đây Chúa Thiên Tòa giáng sinh vì ta. </a:t>
            </a:r>
            <a:endParaRPr lang="en-US" sz="47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2729295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628650"/>
            <a:ext cx="9144000" cy="5143500"/>
          </a:xfrm>
        </p:spPr>
        <p:txBody>
          <a:bodyPr>
            <a:noAutofit/>
          </a:bodyPr>
          <a:lstStyle/>
          <a:p>
            <a:pPr marL="0" indent="0" algn="just">
              <a:buNone/>
            </a:pPr>
            <a:r>
              <a:rPr lang="en-US" sz="5400" dirty="0" smtClean="0">
                <a:solidFill>
                  <a:srgbClr val="FFFF00"/>
                </a:solidFill>
                <a:latin typeface="+mj-lt"/>
                <a:cs typeface="Times New Roman" panose="02020603050405020304" pitchFamily="18" charset="0"/>
              </a:rPr>
              <a:t>**</a:t>
            </a:r>
            <a:r>
              <a:rPr lang="vi-VN" sz="5400" dirty="0" smtClean="0">
                <a:solidFill>
                  <a:schemeClr val="bg1"/>
                </a:solidFill>
                <a:latin typeface="+mj-lt"/>
                <a:cs typeface="Times New Roman" panose="02020603050405020304" pitchFamily="18" charset="0"/>
              </a:rPr>
              <a:t> Người </a:t>
            </a:r>
            <a:r>
              <a:rPr lang="vi-VN" sz="5400" dirty="0">
                <a:solidFill>
                  <a:schemeClr val="bg1"/>
                </a:solidFill>
                <a:latin typeface="+mj-lt"/>
                <a:cs typeface="Times New Roman" panose="02020603050405020304" pitchFamily="18" charset="0"/>
              </a:rPr>
              <a:t>hỡi, </a:t>
            </a:r>
            <a:r>
              <a:rPr lang="vi-VN" sz="5400" dirty="0" smtClean="0">
                <a:solidFill>
                  <a:schemeClr val="bg1"/>
                </a:solidFill>
                <a:latin typeface="+mj-lt"/>
                <a:cs typeface="Times New Roman" panose="02020603050405020304" pitchFamily="18" charset="0"/>
              </a:rPr>
              <a:t>(</a:t>
            </a:r>
            <a:r>
              <a:rPr lang="vi-VN" sz="5400" i="1" dirty="0" smtClean="0">
                <a:solidFill>
                  <a:schemeClr val="bg1"/>
                </a:solidFill>
                <a:latin typeface="+mj-lt"/>
                <a:cs typeface="Times New Roman" panose="02020603050405020304" pitchFamily="18" charset="0"/>
              </a:rPr>
              <a:t>hãy </a:t>
            </a:r>
            <a:r>
              <a:rPr lang="vi-VN" sz="5400" i="1" dirty="0">
                <a:solidFill>
                  <a:schemeClr val="bg1"/>
                </a:solidFill>
                <a:latin typeface="+mj-lt"/>
                <a:cs typeface="Times New Roman" panose="02020603050405020304" pitchFamily="18" charset="0"/>
              </a:rPr>
              <a:t>kíp bước </a:t>
            </a:r>
            <a:r>
              <a:rPr lang="vi-VN" sz="5400" i="1" dirty="0" smtClean="0">
                <a:solidFill>
                  <a:schemeClr val="bg1"/>
                </a:solidFill>
                <a:latin typeface="+mj-lt"/>
                <a:cs typeface="Times New Roman" panose="02020603050405020304" pitchFamily="18" charset="0"/>
              </a:rPr>
              <a:t>tới</a:t>
            </a:r>
            <a:r>
              <a:rPr lang="vi-VN" sz="5400" dirty="0" smtClean="0">
                <a:solidFill>
                  <a:schemeClr val="bg1"/>
                </a:solidFill>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Đến </a:t>
            </a:r>
            <a:r>
              <a:rPr lang="vi-VN" sz="5400" dirty="0" smtClean="0">
                <a:solidFill>
                  <a:schemeClr val="bg1"/>
                </a:solidFill>
                <a:latin typeface="+mj-lt"/>
                <a:cs typeface="Times New Roman" panose="02020603050405020304" pitchFamily="18" charset="0"/>
              </a:rPr>
              <a:t>xem (</a:t>
            </a:r>
            <a:r>
              <a:rPr lang="vi-VN" sz="5400" i="1" dirty="0" smtClean="0">
                <a:solidFill>
                  <a:schemeClr val="bg1"/>
                </a:solidFill>
                <a:latin typeface="+mj-lt"/>
                <a:cs typeface="Times New Roman" panose="02020603050405020304" pitchFamily="18" charset="0"/>
              </a:rPr>
              <a:t>nơi </a:t>
            </a:r>
            <a:r>
              <a:rPr lang="vi-VN" sz="5400" i="1" dirty="0">
                <a:solidFill>
                  <a:schemeClr val="bg1"/>
                </a:solidFill>
                <a:latin typeface="+mj-lt"/>
                <a:cs typeface="Times New Roman" panose="02020603050405020304" pitchFamily="18" charset="0"/>
              </a:rPr>
              <a:t>hang </a:t>
            </a:r>
            <a:r>
              <a:rPr lang="vi-VN" sz="5400" i="1" dirty="0" smtClean="0">
                <a:solidFill>
                  <a:schemeClr val="bg1"/>
                </a:solidFill>
                <a:latin typeface="+mj-lt"/>
                <a:cs typeface="Times New Roman" panose="02020603050405020304" pitchFamily="18" charset="0"/>
              </a:rPr>
              <a:t>Be-lem</a:t>
            </a:r>
            <a:r>
              <a:rPr lang="vi-VN" sz="5400" dirty="0" smtClean="0">
                <a:solidFill>
                  <a:schemeClr val="bg1"/>
                </a:solidFill>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Ôi Chúa giáng sinh khó khăn thấp hèn. </a:t>
            </a:r>
            <a:r>
              <a:rPr lang="en-US" sz="5400" dirty="0" smtClean="0">
                <a:solidFill>
                  <a:schemeClr val="bg1"/>
                </a:solidFill>
                <a:latin typeface="+mj-lt"/>
                <a:cs typeface="Times New Roman" panose="02020603050405020304" pitchFamily="18" charset="0"/>
              </a:rPr>
              <a:t> </a:t>
            </a:r>
            <a:endParaRPr lang="en-US" sz="5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23806643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323850"/>
            <a:ext cx="9144000" cy="5143500"/>
          </a:xfrm>
        </p:spPr>
        <p:txBody>
          <a:bodyPr>
            <a:noAutofit/>
          </a:bodyPr>
          <a:lstStyle/>
          <a:p>
            <a:pPr marL="0" indent="0" algn="just">
              <a:buNone/>
            </a:pPr>
            <a:r>
              <a:rPr lang="vi-VN" sz="5400" dirty="0" smtClean="0">
                <a:solidFill>
                  <a:schemeClr val="bg1"/>
                </a:solidFill>
                <a:latin typeface="+mj-lt"/>
                <a:cs typeface="Times New Roman" panose="02020603050405020304" pitchFamily="18" charset="0"/>
              </a:rPr>
              <a:t>Nửa </a:t>
            </a:r>
            <a:r>
              <a:rPr lang="vi-VN" sz="5400" dirty="0">
                <a:solidFill>
                  <a:schemeClr val="bg1"/>
                </a:solidFill>
                <a:latin typeface="+mj-lt"/>
                <a:cs typeface="Times New Roman" panose="02020603050405020304" pitchFamily="18" charset="0"/>
              </a:rPr>
              <a:t>đêm mừng </a:t>
            </a:r>
            <a:r>
              <a:rPr lang="vi-VN" sz="5400" dirty="0" smtClean="0">
                <a:solidFill>
                  <a:schemeClr val="bg1"/>
                </a:solidFill>
                <a:latin typeface="+mj-lt"/>
                <a:cs typeface="Times New Roman" panose="02020603050405020304" pitchFamily="18" charset="0"/>
              </a:rPr>
              <a:t>Chúa, </a:t>
            </a:r>
            <a:r>
              <a:rPr lang="vi-VN" sz="5400" dirty="0">
                <a:solidFill>
                  <a:schemeClr val="bg1"/>
                </a:solidFill>
                <a:latin typeface="+mj-lt"/>
                <a:cs typeface="Times New Roman" panose="02020603050405020304" pitchFamily="18" charset="0"/>
              </a:rPr>
              <a:t>giáng sinh ra chốn gian trần. </a:t>
            </a:r>
            <a:r>
              <a:rPr lang="vi-VN" sz="5400" dirty="0" smtClean="0">
                <a:solidFill>
                  <a:schemeClr val="bg1"/>
                </a:solidFill>
                <a:latin typeface="+mj-lt"/>
                <a:cs typeface="Times New Roman" panose="02020603050405020304" pitchFamily="18" charset="0"/>
              </a:rPr>
              <a:t>Người </a:t>
            </a:r>
            <a:r>
              <a:rPr lang="vi-VN" sz="5400" dirty="0">
                <a:solidFill>
                  <a:schemeClr val="bg1"/>
                </a:solidFill>
                <a:latin typeface="+mj-lt"/>
                <a:cs typeface="Times New Roman" panose="02020603050405020304" pitchFamily="18" charset="0"/>
              </a:rPr>
              <a:t>đem ân </a:t>
            </a:r>
            <a:r>
              <a:rPr lang="vi-VN" sz="5400" dirty="0" smtClean="0">
                <a:solidFill>
                  <a:schemeClr val="bg1"/>
                </a:solidFill>
                <a:latin typeface="+mj-lt"/>
                <a:cs typeface="Times New Roman" panose="02020603050405020304" pitchFamily="18" charset="0"/>
              </a:rPr>
              <a:t>phúc, </a:t>
            </a:r>
            <a:r>
              <a:rPr lang="vi-VN" sz="5400" dirty="0">
                <a:solidFill>
                  <a:schemeClr val="bg1"/>
                </a:solidFill>
                <a:latin typeface="+mj-lt"/>
                <a:cs typeface="Times New Roman" panose="02020603050405020304" pitchFamily="18" charset="0"/>
              </a:rPr>
              <a:t>xuống cho muôn dân lầm than.</a:t>
            </a:r>
            <a:endParaRPr lang="en-US" sz="5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7135652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819150"/>
            <a:ext cx="9144000" cy="5143500"/>
          </a:xfrm>
        </p:spPr>
        <p:txBody>
          <a:bodyPr>
            <a:noAutofit/>
          </a:bodyPr>
          <a:lstStyle/>
          <a:p>
            <a:pPr marL="0" indent="0" algn="just">
              <a:buNone/>
            </a:pPr>
            <a:r>
              <a:rPr lang="en-US" sz="5400" u="sng" dirty="0">
                <a:solidFill>
                  <a:srgbClr val="FFFF00"/>
                </a:solidFill>
                <a:latin typeface="+mj-lt"/>
                <a:cs typeface="Times New Roman" panose="02020603050405020304" pitchFamily="18" charset="0"/>
              </a:rPr>
              <a:t>T</a:t>
            </a:r>
            <a:r>
              <a:rPr lang="vi-VN" sz="5400" u="sng" dirty="0" smtClean="0">
                <a:solidFill>
                  <a:srgbClr val="FFFF00"/>
                </a:solidFill>
                <a:latin typeface="+mj-lt"/>
                <a:cs typeface="Times New Roman" panose="02020603050405020304" pitchFamily="18" charset="0"/>
              </a:rPr>
              <a:t>k1</a:t>
            </a:r>
            <a:r>
              <a:rPr lang="vi-VN" sz="5400" dirty="0">
                <a:solidFill>
                  <a:srgbClr val="FFFF00"/>
                </a:solidFill>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Nơi hang </a:t>
            </a:r>
            <a:r>
              <a:rPr lang="vi-VN" sz="5400" dirty="0" smtClean="0">
                <a:solidFill>
                  <a:schemeClr val="bg1"/>
                </a:solidFill>
                <a:latin typeface="+mj-lt"/>
                <a:cs typeface="Times New Roman" panose="02020603050405020304" pitchFamily="18" charset="0"/>
              </a:rPr>
              <a:t>Be-lem </a:t>
            </a:r>
            <a:r>
              <a:rPr lang="vi-VN" sz="5400" dirty="0">
                <a:solidFill>
                  <a:schemeClr val="bg1"/>
                </a:solidFill>
                <a:latin typeface="+mj-lt"/>
                <a:cs typeface="Times New Roman" panose="02020603050405020304" pitchFamily="18" charset="0"/>
              </a:rPr>
              <a:t>Thiên Thần xướng ca. Thiên Chúa vinh danh chúng nhân an hoà.</a:t>
            </a:r>
            <a:r>
              <a:rPr lang="en-US" sz="5400" dirty="0" smtClean="0">
                <a:solidFill>
                  <a:schemeClr val="bg1"/>
                </a:solidFill>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 </a:t>
            </a:r>
            <a:r>
              <a:rPr lang="vi-VN" sz="4100" dirty="0">
                <a:solidFill>
                  <a:schemeClr val="bg1"/>
                </a:solidFill>
                <a:latin typeface="+mj-lt"/>
                <a:cs typeface="Times New Roman" panose="02020603050405020304" pitchFamily="18" charset="0"/>
              </a:rPr>
              <a:t> </a:t>
            </a:r>
            <a:endParaRPr lang="en-US" sz="41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290551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r>
              <a:rPr lang="vi-VN" sz="4700" dirty="0" smtClean="0">
                <a:solidFill>
                  <a:srgbClr val="FFFF00"/>
                </a:solidFill>
                <a:latin typeface="+mj-lt"/>
                <a:cs typeface="Times New Roman" panose="02020603050405020304" pitchFamily="18" charset="0"/>
              </a:rPr>
              <a:t>**</a:t>
            </a:r>
            <a:r>
              <a:rPr lang="vi-VN" sz="4700" dirty="0" smtClean="0">
                <a:solidFill>
                  <a:schemeClr val="bg1"/>
                </a:solidFill>
                <a:latin typeface="+mj-lt"/>
                <a:cs typeface="Times New Roman" panose="02020603050405020304" pitchFamily="18" charset="0"/>
              </a:rPr>
              <a:t> Trông </a:t>
            </a:r>
            <a:r>
              <a:rPr lang="vi-VN" sz="4700" dirty="0">
                <a:solidFill>
                  <a:schemeClr val="bg1"/>
                </a:solidFill>
                <a:latin typeface="+mj-lt"/>
                <a:cs typeface="Times New Roman" panose="02020603050405020304" pitchFamily="18" charset="0"/>
              </a:rPr>
              <a:t>hang </a:t>
            </a:r>
            <a:r>
              <a:rPr lang="vi-VN" sz="4700" dirty="0" smtClean="0">
                <a:solidFill>
                  <a:schemeClr val="bg1"/>
                </a:solidFill>
                <a:latin typeface="+mj-lt"/>
                <a:cs typeface="Times New Roman" panose="02020603050405020304" pitchFamily="18" charset="0"/>
              </a:rPr>
              <a:t>Be-lem</a:t>
            </a:r>
            <a:r>
              <a:rPr lang="vi-VN" sz="4700" dirty="0">
                <a:solidFill>
                  <a:schemeClr val="bg1"/>
                </a:solidFill>
                <a:latin typeface="+mj-lt"/>
                <a:cs typeface="Times New Roman" panose="02020603050405020304" pitchFamily="18" charset="0"/>
              </a:rPr>
              <a:t>: Á</a:t>
            </a:r>
            <a:r>
              <a:rPr lang="vi-VN" sz="4700" dirty="0" smtClean="0">
                <a:solidFill>
                  <a:schemeClr val="bg1"/>
                </a:solidFill>
                <a:latin typeface="+mj-lt"/>
                <a:cs typeface="Times New Roman" panose="02020603050405020304" pitchFamily="18" charset="0"/>
              </a:rPr>
              <a:t>nh </a:t>
            </a:r>
            <a:r>
              <a:rPr lang="vi-VN" sz="4700" dirty="0">
                <a:solidFill>
                  <a:schemeClr val="bg1"/>
                </a:solidFill>
                <a:latin typeface="+mj-lt"/>
                <a:cs typeface="Times New Roman" panose="02020603050405020304" pitchFamily="18" charset="0"/>
              </a:rPr>
              <a:t>sáng tỏa lan tưng bừng. Nghe trên không </a:t>
            </a:r>
            <a:r>
              <a:rPr lang="vi-VN" sz="4700" dirty="0" smtClean="0">
                <a:solidFill>
                  <a:schemeClr val="bg1"/>
                </a:solidFill>
                <a:latin typeface="+mj-lt"/>
                <a:cs typeface="Times New Roman" panose="02020603050405020304" pitchFamily="18" charset="0"/>
              </a:rPr>
              <a:t>trung, </a:t>
            </a:r>
            <a:r>
              <a:rPr lang="vi-VN" sz="4700" dirty="0">
                <a:solidFill>
                  <a:schemeClr val="bg1"/>
                </a:solidFill>
                <a:latin typeface="+mj-lt"/>
                <a:cs typeface="Times New Roman" panose="02020603050405020304" pitchFamily="18" charset="0"/>
              </a:rPr>
              <a:t>tiếng hát Thiên Thần vang lừng. Đàn hát, </a:t>
            </a:r>
            <a:r>
              <a:rPr lang="vi-VN" sz="4700" dirty="0" smtClean="0">
                <a:solidFill>
                  <a:schemeClr val="bg1"/>
                </a:solidFill>
                <a:latin typeface="+mj-lt"/>
                <a:cs typeface="Times New Roman" panose="02020603050405020304" pitchFamily="18" charset="0"/>
              </a:rPr>
              <a:t>(</a:t>
            </a:r>
            <a:r>
              <a:rPr lang="vi-VN" sz="4700" i="1" dirty="0">
                <a:solidFill>
                  <a:schemeClr val="bg1"/>
                </a:solidFill>
                <a:latin typeface="+mj-lt"/>
                <a:cs typeface="Times New Roman" panose="02020603050405020304" pitchFamily="18" charset="0"/>
              </a:rPr>
              <a:t>r</a:t>
            </a:r>
            <a:r>
              <a:rPr lang="vi-VN" sz="4700" i="1" dirty="0" smtClean="0">
                <a:solidFill>
                  <a:schemeClr val="bg1"/>
                </a:solidFill>
                <a:latin typeface="+mj-lt"/>
                <a:cs typeface="Times New Roman" panose="02020603050405020304" pitchFamily="18" charset="0"/>
              </a:rPr>
              <a:t>éo rắt </a:t>
            </a:r>
            <a:r>
              <a:rPr lang="vi-VN" sz="4700" i="1" dirty="0">
                <a:solidFill>
                  <a:schemeClr val="bg1"/>
                </a:solidFill>
                <a:latin typeface="+mj-lt"/>
                <a:cs typeface="Times New Roman" panose="02020603050405020304" pitchFamily="18" charset="0"/>
              </a:rPr>
              <a:t>tiếng </a:t>
            </a:r>
            <a:r>
              <a:rPr lang="vi-VN" sz="4700" i="1" dirty="0" smtClean="0">
                <a:solidFill>
                  <a:schemeClr val="bg1"/>
                </a:solidFill>
                <a:latin typeface="+mj-lt"/>
                <a:cs typeface="Times New Roman" panose="02020603050405020304" pitchFamily="18" charset="0"/>
              </a:rPr>
              <a:t>hát</a:t>
            </a:r>
            <a:r>
              <a:rPr lang="vi-VN" sz="4700" dirty="0" smtClean="0">
                <a:solidFill>
                  <a:schemeClr val="bg1"/>
                </a:solidFill>
                <a:latin typeface="+mj-lt"/>
                <a:cs typeface="Times New Roman" panose="02020603050405020304" pitchFamily="18" charset="0"/>
              </a:rPr>
              <a:t>). </a:t>
            </a:r>
            <a:r>
              <a:rPr lang="vi-VN" sz="4700" dirty="0">
                <a:solidFill>
                  <a:schemeClr val="bg1"/>
                </a:solidFill>
                <a:latin typeface="+mj-lt"/>
                <a:cs typeface="Times New Roman" panose="02020603050405020304" pitchFamily="18" charset="0"/>
              </a:rPr>
              <a:t>Xướng ca, </a:t>
            </a:r>
            <a:r>
              <a:rPr lang="vi-VN" sz="4700" dirty="0" smtClean="0">
                <a:solidFill>
                  <a:schemeClr val="bg1"/>
                </a:solidFill>
                <a:latin typeface="+mj-lt"/>
                <a:cs typeface="Times New Roman" panose="02020603050405020304" pitchFamily="18" charset="0"/>
              </a:rPr>
              <a:t>(</a:t>
            </a:r>
            <a:r>
              <a:rPr lang="vi-VN" sz="4700" i="1" dirty="0" smtClean="0">
                <a:solidFill>
                  <a:schemeClr val="bg1"/>
                </a:solidFill>
                <a:latin typeface="+mj-lt"/>
                <a:cs typeface="Times New Roman" panose="02020603050405020304" pitchFamily="18" charset="0"/>
              </a:rPr>
              <a:t>dư </a:t>
            </a:r>
            <a:r>
              <a:rPr lang="vi-VN" sz="4700" i="1" dirty="0">
                <a:solidFill>
                  <a:schemeClr val="bg1"/>
                </a:solidFill>
                <a:latin typeface="+mj-lt"/>
                <a:cs typeface="Times New Roman" panose="02020603050405020304" pitchFamily="18" charset="0"/>
              </a:rPr>
              <a:t>âm vang </a:t>
            </a:r>
            <a:r>
              <a:rPr lang="vi-VN" sz="4700" i="1" dirty="0" smtClean="0">
                <a:solidFill>
                  <a:schemeClr val="bg1"/>
                </a:solidFill>
                <a:latin typeface="+mj-lt"/>
                <a:cs typeface="Times New Roman" panose="02020603050405020304" pitchFamily="18" charset="0"/>
              </a:rPr>
              <a:t>xa</a:t>
            </a:r>
            <a:r>
              <a:rPr lang="vi-VN" sz="4700" dirty="0" smtClean="0">
                <a:solidFill>
                  <a:schemeClr val="bg1"/>
                </a:solidFill>
                <a:latin typeface="+mj-lt"/>
                <a:cs typeface="Times New Roman" panose="02020603050405020304" pitchFamily="18" charset="0"/>
              </a:rPr>
              <a:t>). </a:t>
            </a:r>
            <a:r>
              <a:rPr lang="vi-VN" sz="4700" dirty="0">
                <a:solidFill>
                  <a:schemeClr val="bg1"/>
                </a:solidFill>
                <a:latin typeface="+mj-lt"/>
                <a:cs typeface="Times New Roman" panose="02020603050405020304" pitchFamily="18" charset="0"/>
              </a:rPr>
              <a:t>Đây Chúa Thiên Tòa giáng sinh vì ta. </a:t>
            </a:r>
            <a:endParaRPr lang="en-US" sz="47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07343144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628650"/>
            <a:ext cx="9144000" cy="5143500"/>
          </a:xfrm>
        </p:spPr>
        <p:txBody>
          <a:bodyPr>
            <a:noAutofit/>
          </a:bodyPr>
          <a:lstStyle/>
          <a:p>
            <a:pPr marL="0" indent="0" algn="just">
              <a:buNone/>
            </a:pPr>
            <a:r>
              <a:rPr lang="vi-VN" sz="5400" dirty="0" smtClean="0">
                <a:solidFill>
                  <a:srgbClr val="FFFF00"/>
                </a:solidFill>
                <a:latin typeface="+mj-lt"/>
                <a:cs typeface="Times New Roman" panose="02020603050405020304" pitchFamily="18" charset="0"/>
              </a:rPr>
              <a:t>**</a:t>
            </a:r>
            <a:r>
              <a:rPr lang="vi-VN" sz="5400" dirty="0" smtClean="0">
                <a:solidFill>
                  <a:schemeClr val="bg1"/>
                </a:solidFill>
                <a:latin typeface="+mj-lt"/>
                <a:cs typeface="Times New Roman" panose="02020603050405020304" pitchFamily="18" charset="0"/>
              </a:rPr>
              <a:t> Người </a:t>
            </a:r>
            <a:r>
              <a:rPr lang="vi-VN" sz="5400" dirty="0">
                <a:solidFill>
                  <a:schemeClr val="bg1"/>
                </a:solidFill>
                <a:latin typeface="+mj-lt"/>
                <a:cs typeface="Times New Roman" panose="02020603050405020304" pitchFamily="18" charset="0"/>
              </a:rPr>
              <a:t>hỡi, </a:t>
            </a:r>
            <a:r>
              <a:rPr lang="vi-VN" sz="5400" dirty="0" smtClean="0">
                <a:solidFill>
                  <a:schemeClr val="bg1"/>
                </a:solidFill>
                <a:latin typeface="+mj-lt"/>
                <a:cs typeface="Times New Roman" panose="02020603050405020304" pitchFamily="18" charset="0"/>
              </a:rPr>
              <a:t>(</a:t>
            </a:r>
            <a:r>
              <a:rPr lang="vi-VN" sz="5400" i="1" dirty="0" smtClean="0">
                <a:solidFill>
                  <a:schemeClr val="bg1"/>
                </a:solidFill>
                <a:latin typeface="+mj-lt"/>
                <a:cs typeface="Times New Roman" panose="02020603050405020304" pitchFamily="18" charset="0"/>
              </a:rPr>
              <a:t>hãy </a:t>
            </a:r>
            <a:r>
              <a:rPr lang="vi-VN" sz="5400" i="1" dirty="0">
                <a:solidFill>
                  <a:schemeClr val="bg1"/>
                </a:solidFill>
                <a:latin typeface="+mj-lt"/>
                <a:cs typeface="Times New Roman" panose="02020603050405020304" pitchFamily="18" charset="0"/>
              </a:rPr>
              <a:t>kíp bước </a:t>
            </a:r>
            <a:r>
              <a:rPr lang="vi-VN" sz="5400" i="1" dirty="0" smtClean="0">
                <a:solidFill>
                  <a:schemeClr val="bg1"/>
                </a:solidFill>
                <a:latin typeface="+mj-lt"/>
                <a:cs typeface="Times New Roman" panose="02020603050405020304" pitchFamily="18" charset="0"/>
              </a:rPr>
              <a:t>tới</a:t>
            </a:r>
            <a:r>
              <a:rPr lang="vi-VN" sz="5400" dirty="0" smtClean="0">
                <a:solidFill>
                  <a:schemeClr val="bg1"/>
                </a:solidFill>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Đến </a:t>
            </a:r>
            <a:r>
              <a:rPr lang="vi-VN" sz="5400" dirty="0" smtClean="0">
                <a:solidFill>
                  <a:schemeClr val="bg1"/>
                </a:solidFill>
                <a:latin typeface="+mj-lt"/>
                <a:cs typeface="Times New Roman" panose="02020603050405020304" pitchFamily="18" charset="0"/>
              </a:rPr>
              <a:t>xem (</a:t>
            </a:r>
            <a:r>
              <a:rPr lang="vi-VN" sz="5400" i="1" dirty="0" smtClean="0">
                <a:solidFill>
                  <a:schemeClr val="bg1"/>
                </a:solidFill>
                <a:latin typeface="+mj-lt"/>
                <a:cs typeface="Times New Roman" panose="02020603050405020304" pitchFamily="18" charset="0"/>
              </a:rPr>
              <a:t>nơi </a:t>
            </a:r>
            <a:r>
              <a:rPr lang="vi-VN" sz="5400" i="1" dirty="0">
                <a:solidFill>
                  <a:schemeClr val="bg1"/>
                </a:solidFill>
                <a:latin typeface="+mj-lt"/>
                <a:cs typeface="Times New Roman" panose="02020603050405020304" pitchFamily="18" charset="0"/>
              </a:rPr>
              <a:t>hang </a:t>
            </a:r>
            <a:r>
              <a:rPr lang="vi-VN" sz="5400" i="1" dirty="0" smtClean="0">
                <a:solidFill>
                  <a:schemeClr val="bg1"/>
                </a:solidFill>
                <a:latin typeface="+mj-lt"/>
                <a:cs typeface="Times New Roman" panose="02020603050405020304" pitchFamily="18" charset="0"/>
              </a:rPr>
              <a:t>Be-lem</a:t>
            </a:r>
            <a:r>
              <a:rPr lang="vi-VN" sz="5400" dirty="0" smtClean="0">
                <a:solidFill>
                  <a:schemeClr val="bg1"/>
                </a:solidFill>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Ôi Chúa giáng sinh khó khăn thấp hèn. </a:t>
            </a:r>
            <a:r>
              <a:rPr lang="en-US" sz="5400" dirty="0" smtClean="0">
                <a:solidFill>
                  <a:schemeClr val="bg1"/>
                </a:solidFill>
                <a:latin typeface="+mj-lt"/>
                <a:cs typeface="Times New Roman" panose="02020603050405020304" pitchFamily="18" charset="0"/>
              </a:rPr>
              <a:t> </a:t>
            </a:r>
            <a:endParaRPr lang="en-US" sz="5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20722001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prstClr val="white"/>
                </a:solidFill>
              </a:rPr>
              <a:t>THÁNH LỄ VỌNG</a:t>
            </a:r>
            <a:endParaRPr lang="en-US" sz="3200" b="1">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5188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32636"/>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5100" dirty="0" smtClean="0">
                <a:solidFill>
                  <a:srgbClr val="FFFF00"/>
                </a:solidFill>
                <a:effectLst>
                  <a:outerShdw blurRad="38100" dist="38100" dir="2700000" algn="tl">
                    <a:srgbClr val="000000">
                      <a:alpha val="43137"/>
                    </a:srgbClr>
                  </a:outerShdw>
                </a:effectLst>
                <a:latin typeface="UTM American Sans"/>
              </a:rPr>
              <a:t>…</a:t>
            </a:r>
            <a:r>
              <a:rPr lang="en-US" sz="5100" dirty="0" smtClean="0">
                <a:solidFill>
                  <a:prstClr val="white"/>
                </a:solidFill>
                <a:latin typeface="UTM American Sans"/>
              </a:rPr>
              <a:t> </a:t>
            </a:r>
            <a:r>
              <a:rPr lang="vi-VN" sz="5100" dirty="0" smtClean="0">
                <a:solidFill>
                  <a:prstClr val="white"/>
                </a:solidFill>
                <a:latin typeface="+mj-lt"/>
              </a:rPr>
              <a:t>Đàn </a:t>
            </a:r>
            <a:r>
              <a:rPr lang="vi-VN" sz="5100" dirty="0">
                <a:solidFill>
                  <a:prstClr val="white"/>
                </a:solidFill>
                <a:latin typeface="+mj-lt"/>
              </a:rPr>
              <a:t>ôi cứ rung những điệu réo </a:t>
            </a:r>
            <a:r>
              <a:rPr lang="vi-VN" sz="5100" dirty="0" smtClean="0">
                <a:solidFill>
                  <a:prstClr val="white"/>
                </a:solidFill>
                <a:latin typeface="+mj-lt"/>
              </a:rPr>
              <a:t>rắt</a:t>
            </a:r>
            <a:r>
              <a:rPr lang="en-US" sz="5100" dirty="0" smtClean="0">
                <a:solidFill>
                  <a:prstClr val="white"/>
                </a:solidFill>
                <a:latin typeface="UTM American Sans"/>
              </a:rPr>
              <a:t>. </a:t>
            </a:r>
            <a:r>
              <a:rPr lang="vi-VN" sz="5100" dirty="0" smtClean="0">
                <a:solidFill>
                  <a:prstClr val="white"/>
                </a:solidFill>
                <a:latin typeface="+mj-lt"/>
              </a:rPr>
              <a:t>Hát </a:t>
            </a:r>
            <a:r>
              <a:rPr lang="vi-VN" sz="5100" dirty="0">
                <a:solidFill>
                  <a:prstClr val="white"/>
                </a:solidFill>
                <a:latin typeface="+mj-lt"/>
              </a:rPr>
              <a:t>khen con một Chúa Trời, rầy sinh xuống cõi </a:t>
            </a:r>
            <a:r>
              <a:rPr lang="vi-VN" sz="5100" dirty="0" smtClean="0">
                <a:solidFill>
                  <a:prstClr val="white"/>
                </a:solidFill>
                <a:latin typeface="+mj-lt"/>
              </a:rPr>
              <a:t>đời</a:t>
            </a:r>
            <a:r>
              <a:rPr lang="en-US" sz="5100" dirty="0" smtClean="0">
                <a:solidFill>
                  <a:prstClr val="white"/>
                </a:solidFill>
                <a:latin typeface="UTM American Sans"/>
              </a:rPr>
              <a:t>. </a:t>
            </a:r>
            <a:r>
              <a:rPr lang="vi-VN" sz="5100" dirty="0" smtClean="0">
                <a:solidFill>
                  <a:prstClr val="white"/>
                </a:solidFill>
                <a:latin typeface="+mj-lt"/>
              </a:rPr>
              <a:t>Hỡi </a:t>
            </a:r>
            <a:r>
              <a:rPr lang="vi-VN" sz="5100" dirty="0">
                <a:solidFill>
                  <a:prstClr val="white"/>
                </a:solidFill>
                <a:latin typeface="+mj-lt"/>
              </a:rPr>
              <a:t>người dương thế lặng nghe cung </a:t>
            </a:r>
            <a:r>
              <a:rPr lang="vi-VN" sz="5100" dirty="0" smtClean="0">
                <a:solidFill>
                  <a:prstClr val="white"/>
                </a:solidFill>
                <a:latin typeface="+mj-lt"/>
              </a:rPr>
              <a:t>đàn</a:t>
            </a:r>
            <a:r>
              <a:rPr lang="en-US" sz="5100" dirty="0">
                <a:solidFill>
                  <a:prstClr val="white"/>
                </a:solidFill>
                <a:latin typeface="UTM American Sans"/>
              </a:rPr>
              <a:t> </a:t>
            </a:r>
            <a:r>
              <a:rPr lang="en-US" sz="5100" dirty="0" smtClean="0">
                <a:solidFill>
                  <a:prstClr val="white"/>
                </a:solidFill>
                <a:latin typeface="UTM American Sans"/>
              </a:rPr>
              <a:t>m</a:t>
            </a:r>
            <a:r>
              <a:rPr lang="vi-VN" sz="5100" dirty="0" smtClean="0">
                <a:solidFill>
                  <a:prstClr val="white"/>
                </a:solidFill>
                <a:latin typeface="+mj-lt"/>
              </a:rPr>
              <a:t>au </a:t>
            </a:r>
            <a:r>
              <a:rPr lang="vi-VN" sz="5100" dirty="0">
                <a:solidFill>
                  <a:prstClr val="white"/>
                </a:solidFill>
                <a:latin typeface="+mj-lt"/>
              </a:rPr>
              <a:t>tìm cho tới thờ kính Vua giáng trần.</a:t>
            </a:r>
            <a:endParaRPr lang="vi-VN" sz="5100"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48745072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94935"/>
            <a:ext cx="91440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sz="4950" u="sng" dirty="0" smtClean="0">
                <a:solidFill>
                  <a:srgbClr val="FFFF00"/>
                </a:solidFill>
                <a:latin typeface="+mj-lt"/>
                <a:cs typeface="Times New Roman" panose="02020603050405020304" pitchFamily="18" charset="0"/>
              </a:rPr>
              <a:t>Tk2</a:t>
            </a:r>
            <a:r>
              <a:rPr lang="vi-VN" sz="4950" u="sng" dirty="0" smtClean="0">
                <a:solidFill>
                  <a:srgbClr val="FFFF00"/>
                </a:solidFill>
                <a:latin typeface="+mj-lt"/>
                <a:cs typeface="Times New Roman" panose="02020603050405020304" pitchFamily="18" charset="0"/>
              </a:rPr>
              <a:t>:</a:t>
            </a:r>
            <a:r>
              <a:rPr lang="vi-VN" sz="4950" dirty="0" smtClean="0">
                <a:solidFill>
                  <a:srgbClr val="FFFF00"/>
                </a:solidFill>
                <a:latin typeface="+mj-lt"/>
                <a:cs typeface="Times New Roman" panose="02020603050405020304" pitchFamily="18" charset="0"/>
              </a:rPr>
              <a:t> </a:t>
            </a:r>
            <a:r>
              <a:rPr lang="vi-VN" sz="4950" dirty="0">
                <a:solidFill>
                  <a:schemeClr val="bg1"/>
                </a:solidFill>
                <a:latin typeface="+mj-lt"/>
              </a:rPr>
              <a:t>Thôi hỡi trần gian bao tuyết sương cùng giá </a:t>
            </a:r>
            <a:r>
              <a:rPr lang="vi-VN" sz="4950" dirty="0" smtClean="0">
                <a:solidFill>
                  <a:schemeClr val="bg1"/>
                </a:solidFill>
                <a:latin typeface="+mj-lt"/>
              </a:rPr>
              <a:t>rét</a:t>
            </a:r>
            <a:r>
              <a:rPr lang="en-US" sz="4950" dirty="0" smtClean="0">
                <a:solidFill>
                  <a:schemeClr val="bg1"/>
                </a:solidFill>
                <a:latin typeface="+mj-lt"/>
              </a:rPr>
              <a:t>, c</a:t>
            </a:r>
            <a:r>
              <a:rPr lang="vi-VN" sz="4950" dirty="0" smtClean="0">
                <a:solidFill>
                  <a:schemeClr val="bg1"/>
                </a:solidFill>
                <a:latin typeface="+mj-lt"/>
              </a:rPr>
              <a:t>ớ </a:t>
            </a:r>
            <a:r>
              <a:rPr lang="vi-VN" sz="4950" dirty="0">
                <a:solidFill>
                  <a:schemeClr val="bg1"/>
                </a:solidFill>
                <a:latin typeface="+mj-lt"/>
              </a:rPr>
              <a:t>sao nỡ làm cho Chúa lạnh quá </a:t>
            </a:r>
            <a:r>
              <a:rPr lang="vi-VN" sz="4950" dirty="0" smtClean="0">
                <a:solidFill>
                  <a:schemeClr val="bg1"/>
                </a:solidFill>
                <a:latin typeface="+mj-lt"/>
              </a:rPr>
              <a:t>chừng</a:t>
            </a:r>
            <a:r>
              <a:rPr lang="en-US" sz="4950" dirty="0" smtClean="0">
                <a:solidFill>
                  <a:schemeClr val="bg1"/>
                </a:solidFill>
                <a:latin typeface="+mj-lt"/>
              </a:rPr>
              <a:t>? </a:t>
            </a:r>
            <a:r>
              <a:rPr lang="vi-VN" sz="4950" dirty="0" smtClean="0">
                <a:solidFill>
                  <a:schemeClr val="bg1"/>
                </a:solidFill>
                <a:latin typeface="+mj-lt"/>
              </a:rPr>
              <a:t>Ôi </a:t>
            </a:r>
            <a:r>
              <a:rPr lang="vi-VN" sz="4950" dirty="0">
                <a:solidFill>
                  <a:schemeClr val="bg1"/>
                </a:solidFill>
                <a:latin typeface="+mj-lt"/>
              </a:rPr>
              <a:t>Đấng toàn năng xưa quá yêu người tha </a:t>
            </a:r>
            <a:r>
              <a:rPr lang="vi-VN" sz="4950" dirty="0" smtClean="0">
                <a:solidFill>
                  <a:schemeClr val="bg1"/>
                </a:solidFill>
                <a:latin typeface="+mj-lt"/>
              </a:rPr>
              <a:t>thiết</a:t>
            </a:r>
            <a:r>
              <a:rPr lang="en-US" sz="4950" dirty="0" smtClean="0">
                <a:solidFill>
                  <a:schemeClr val="bg1"/>
                </a:solidFill>
                <a:latin typeface="+mj-lt"/>
              </a:rPr>
              <a:t>, x</a:t>
            </a:r>
            <a:r>
              <a:rPr lang="vi-VN" sz="4950" dirty="0" smtClean="0">
                <a:solidFill>
                  <a:schemeClr val="bg1"/>
                </a:solidFill>
                <a:latin typeface="+mj-lt"/>
              </a:rPr>
              <a:t>uống </a:t>
            </a:r>
            <a:r>
              <a:rPr lang="vi-VN" sz="4950" dirty="0">
                <a:solidFill>
                  <a:schemeClr val="bg1"/>
                </a:solidFill>
                <a:latin typeface="+mj-lt"/>
              </a:rPr>
              <a:t>chịu </a:t>
            </a:r>
            <a:r>
              <a:rPr lang="vi-VN" sz="4950" dirty="0" smtClean="0">
                <a:solidFill>
                  <a:schemeClr val="bg1"/>
                </a:solidFill>
                <a:latin typeface="+mj-lt"/>
              </a:rPr>
              <a:t>kh</a:t>
            </a:r>
            <a:r>
              <a:rPr lang="en-US" sz="4950" dirty="0" smtClean="0">
                <a:solidFill>
                  <a:schemeClr val="bg1"/>
                </a:solidFill>
                <a:latin typeface="+mj-lt"/>
              </a:rPr>
              <a:t>ổ</a:t>
            </a:r>
            <a:r>
              <a:rPr lang="vi-VN" sz="4950" dirty="0" smtClean="0">
                <a:solidFill>
                  <a:schemeClr val="bg1"/>
                </a:solidFill>
                <a:latin typeface="+mj-lt"/>
              </a:rPr>
              <a:t> </a:t>
            </a:r>
            <a:r>
              <a:rPr lang="vi-VN" sz="4950" dirty="0">
                <a:solidFill>
                  <a:schemeClr val="bg1"/>
                </a:solidFill>
                <a:latin typeface="+mj-lt"/>
              </a:rPr>
              <a:t>hèn trong tuyết ngàn dặm sương.</a:t>
            </a:r>
            <a:endParaRPr lang="vi-VN" sz="495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60635207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32636"/>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5100" u="sng" dirty="0" err="1" smtClean="0">
                <a:solidFill>
                  <a:srgbClr val="FFFF00"/>
                </a:solidFill>
                <a:effectLst>
                  <a:outerShdw blurRad="38100" dist="38100" dir="2700000" algn="tl">
                    <a:srgbClr val="000000">
                      <a:alpha val="43137"/>
                    </a:srgbClr>
                  </a:outerShdw>
                </a:effectLst>
                <a:latin typeface="UTM American Sans"/>
              </a:rPr>
              <a:t>Đk</a:t>
            </a:r>
            <a:r>
              <a:rPr lang="vi-VN" sz="5100" u="sng" dirty="0" smtClean="0">
                <a:solidFill>
                  <a:srgbClr val="FFFF00"/>
                </a:solidFill>
                <a:effectLst>
                  <a:outerShdw blurRad="38100" dist="38100" dir="2700000" algn="tl">
                    <a:srgbClr val="000000">
                      <a:alpha val="43137"/>
                    </a:srgbClr>
                  </a:outerShdw>
                </a:effectLst>
                <a:latin typeface="+mj-lt"/>
              </a:rPr>
              <a:t>:</a:t>
            </a:r>
            <a:r>
              <a:rPr lang="vi-VN" sz="5100" dirty="0" smtClean="0">
                <a:solidFill>
                  <a:srgbClr val="FFFF00"/>
                </a:solidFill>
                <a:effectLst>
                  <a:outerShdw blurRad="38100" dist="38100" dir="2700000" algn="tl">
                    <a:srgbClr val="000000">
                      <a:alpha val="43137"/>
                    </a:srgbClr>
                  </a:outerShdw>
                </a:effectLst>
                <a:latin typeface="+mj-lt"/>
              </a:rPr>
              <a:t> </a:t>
            </a:r>
            <a:r>
              <a:rPr lang="vi-VN" sz="5100" dirty="0">
                <a:solidFill>
                  <a:prstClr val="white"/>
                </a:solidFill>
                <a:latin typeface="+mj-lt"/>
              </a:rPr>
              <a:t>Cao cung lên khúc nhạc thiên thần </a:t>
            </a:r>
            <a:r>
              <a:rPr lang="vi-VN" sz="5100" dirty="0" smtClean="0">
                <a:solidFill>
                  <a:prstClr val="white"/>
                </a:solidFill>
                <a:latin typeface="+mj-lt"/>
              </a:rPr>
              <a:t>Chúa</a:t>
            </a:r>
            <a:r>
              <a:rPr lang="en-US" sz="5100" dirty="0" smtClean="0">
                <a:solidFill>
                  <a:prstClr val="white"/>
                </a:solidFill>
                <a:latin typeface="UTM American Sans"/>
              </a:rPr>
              <a:t> </a:t>
            </a:r>
            <a:r>
              <a:rPr lang="vi-VN" sz="5100" dirty="0" smtClean="0">
                <a:solidFill>
                  <a:prstClr val="white"/>
                </a:solidFill>
                <a:latin typeface="+mj-lt"/>
              </a:rPr>
              <a:t>hòa </a:t>
            </a:r>
            <a:r>
              <a:rPr lang="vi-VN" sz="5100" dirty="0">
                <a:solidFill>
                  <a:prstClr val="white"/>
                </a:solidFill>
                <a:latin typeface="+mj-lt"/>
              </a:rPr>
              <a:t>trong làn gió nhè nhẹ vấn </a:t>
            </a:r>
            <a:r>
              <a:rPr lang="vi-VN" sz="5100" dirty="0" smtClean="0">
                <a:solidFill>
                  <a:prstClr val="white"/>
                </a:solidFill>
                <a:latin typeface="+mj-lt"/>
              </a:rPr>
              <a:t>vương.</a:t>
            </a:r>
            <a:r>
              <a:rPr lang="en-US" sz="5100" dirty="0" smtClean="0">
                <a:solidFill>
                  <a:prstClr val="white"/>
                </a:solidFill>
                <a:latin typeface="UTM American Sans"/>
              </a:rPr>
              <a:t> </a:t>
            </a:r>
            <a:r>
              <a:rPr lang="vi-VN" sz="5100" dirty="0" smtClean="0">
                <a:solidFill>
                  <a:prstClr val="white"/>
                </a:solidFill>
                <a:latin typeface="+mj-lt"/>
              </a:rPr>
              <a:t>Ôi </a:t>
            </a:r>
            <a:r>
              <a:rPr lang="vi-VN" sz="5100" dirty="0">
                <a:solidFill>
                  <a:prstClr val="white"/>
                </a:solidFill>
                <a:latin typeface="+mj-lt"/>
              </a:rPr>
              <a:t>linh thiêng lắng nghe thoang thoảng cung </a:t>
            </a:r>
            <a:r>
              <a:rPr lang="vi-VN" sz="5100" dirty="0" smtClean="0">
                <a:solidFill>
                  <a:prstClr val="white"/>
                </a:solidFill>
                <a:latin typeface="+mj-lt"/>
              </a:rPr>
              <a:t>đàn</a:t>
            </a:r>
            <a:r>
              <a:rPr lang="en-US" sz="5100" dirty="0" smtClean="0">
                <a:solidFill>
                  <a:prstClr val="white"/>
                </a:solidFill>
                <a:latin typeface="UTM American Sans"/>
              </a:rPr>
              <a:t> </a:t>
            </a:r>
            <a:r>
              <a:rPr lang="vi-VN" sz="5100" dirty="0" smtClean="0">
                <a:solidFill>
                  <a:prstClr val="white"/>
                </a:solidFill>
                <a:latin typeface="+mj-lt"/>
              </a:rPr>
              <a:t>một </a:t>
            </a:r>
            <a:r>
              <a:rPr lang="vi-VN" sz="5100" dirty="0">
                <a:solidFill>
                  <a:prstClr val="white"/>
                </a:solidFill>
                <a:latin typeface="+mj-lt"/>
              </a:rPr>
              <a:t>đêm khuya vang vẳng trong tuyết </a:t>
            </a:r>
            <a:r>
              <a:rPr lang="vi-VN" sz="5100" dirty="0" smtClean="0">
                <a:solidFill>
                  <a:prstClr val="white"/>
                </a:solidFill>
                <a:latin typeface="+mj-lt"/>
              </a:rPr>
              <a:t>sương</a:t>
            </a:r>
            <a:r>
              <a:rPr lang="en-US" sz="5100" dirty="0" smtClean="0">
                <a:solidFill>
                  <a:srgbClr val="FFFF00"/>
                </a:solidFill>
                <a:latin typeface="UTM American Sans"/>
              </a:rPr>
              <a:t>…</a:t>
            </a:r>
            <a:endParaRPr lang="vi-VN" sz="51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8839703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32636"/>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5100" dirty="0" smtClean="0">
                <a:solidFill>
                  <a:srgbClr val="FFFF00"/>
                </a:solidFill>
                <a:effectLst>
                  <a:outerShdw blurRad="38100" dist="38100" dir="2700000" algn="tl">
                    <a:srgbClr val="000000">
                      <a:alpha val="43137"/>
                    </a:srgbClr>
                  </a:outerShdw>
                </a:effectLst>
                <a:latin typeface="UTM American Sans"/>
              </a:rPr>
              <a:t>…</a:t>
            </a:r>
            <a:r>
              <a:rPr lang="en-US" sz="5100" dirty="0" smtClean="0">
                <a:solidFill>
                  <a:prstClr val="white"/>
                </a:solidFill>
                <a:latin typeface="UTM American Sans"/>
              </a:rPr>
              <a:t> </a:t>
            </a:r>
            <a:r>
              <a:rPr lang="vi-VN" sz="5100" dirty="0" smtClean="0">
                <a:solidFill>
                  <a:prstClr val="white"/>
                </a:solidFill>
                <a:latin typeface="+mj-lt"/>
              </a:rPr>
              <a:t>Đàn </a:t>
            </a:r>
            <a:r>
              <a:rPr lang="vi-VN" sz="5100" dirty="0">
                <a:solidFill>
                  <a:prstClr val="white"/>
                </a:solidFill>
                <a:latin typeface="+mj-lt"/>
              </a:rPr>
              <a:t>ôi cứ rung những điệu réo </a:t>
            </a:r>
            <a:r>
              <a:rPr lang="vi-VN" sz="5100" dirty="0" smtClean="0">
                <a:solidFill>
                  <a:prstClr val="white"/>
                </a:solidFill>
                <a:latin typeface="+mj-lt"/>
              </a:rPr>
              <a:t>rắt</a:t>
            </a:r>
            <a:r>
              <a:rPr lang="en-US" sz="5100" dirty="0" smtClean="0">
                <a:solidFill>
                  <a:prstClr val="white"/>
                </a:solidFill>
                <a:latin typeface="UTM American Sans"/>
              </a:rPr>
              <a:t>. </a:t>
            </a:r>
            <a:r>
              <a:rPr lang="vi-VN" sz="5100" dirty="0" smtClean="0">
                <a:solidFill>
                  <a:prstClr val="white"/>
                </a:solidFill>
                <a:latin typeface="+mj-lt"/>
              </a:rPr>
              <a:t>Hát </a:t>
            </a:r>
            <a:r>
              <a:rPr lang="vi-VN" sz="5100" dirty="0">
                <a:solidFill>
                  <a:prstClr val="white"/>
                </a:solidFill>
                <a:latin typeface="+mj-lt"/>
              </a:rPr>
              <a:t>khen con một Chúa Trời, rầy sinh xuống cõi </a:t>
            </a:r>
            <a:r>
              <a:rPr lang="vi-VN" sz="5100" dirty="0" smtClean="0">
                <a:solidFill>
                  <a:prstClr val="white"/>
                </a:solidFill>
                <a:latin typeface="+mj-lt"/>
              </a:rPr>
              <a:t>đời</a:t>
            </a:r>
            <a:r>
              <a:rPr lang="en-US" sz="5100" dirty="0" smtClean="0">
                <a:solidFill>
                  <a:prstClr val="white"/>
                </a:solidFill>
                <a:latin typeface="UTM American Sans"/>
              </a:rPr>
              <a:t>. </a:t>
            </a:r>
            <a:r>
              <a:rPr lang="vi-VN" sz="5100" dirty="0" smtClean="0">
                <a:solidFill>
                  <a:prstClr val="white"/>
                </a:solidFill>
                <a:latin typeface="+mj-lt"/>
              </a:rPr>
              <a:t>Hỡi </a:t>
            </a:r>
            <a:r>
              <a:rPr lang="vi-VN" sz="5100" dirty="0">
                <a:solidFill>
                  <a:prstClr val="white"/>
                </a:solidFill>
                <a:latin typeface="+mj-lt"/>
              </a:rPr>
              <a:t>người dương thế lặng nghe cung </a:t>
            </a:r>
            <a:r>
              <a:rPr lang="vi-VN" sz="5100" dirty="0" smtClean="0">
                <a:solidFill>
                  <a:prstClr val="white"/>
                </a:solidFill>
                <a:latin typeface="+mj-lt"/>
              </a:rPr>
              <a:t>đàn</a:t>
            </a:r>
            <a:r>
              <a:rPr lang="en-US" sz="5100" dirty="0">
                <a:solidFill>
                  <a:prstClr val="white"/>
                </a:solidFill>
                <a:latin typeface="UTM American Sans"/>
              </a:rPr>
              <a:t> </a:t>
            </a:r>
            <a:r>
              <a:rPr lang="en-US" sz="5100" dirty="0" smtClean="0">
                <a:solidFill>
                  <a:prstClr val="white"/>
                </a:solidFill>
                <a:latin typeface="UTM American Sans"/>
              </a:rPr>
              <a:t>m</a:t>
            </a:r>
            <a:r>
              <a:rPr lang="vi-VN" sz="5100" dirty="0" smtClean="0">
                <a:solidFill>
                  <a:prstClr val="white"/>
                </a:solidFill>
                <a:latin typeface="+mj-lt"/>
              </a:rPr>
              <a:t>au </a:t>
            </a:r>
            <a:r>
              <a:rPr lang="vi-VN" sz="5100" dirty="0">
                <a:solidFill>
                  <a:prstClr val="white"/>
                </a:solidFill>
                <a:latin typeface="+mj-lt"/>
              </a:rPr>
              <a:t>tìm cho tới thờ kính Vua giáng trần.</a:t>
            </a:r>
            <a:endParaRPr lang="vi-VN" sz="5100"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5467050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33350"/>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sz="51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vi-VN" sz="51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100"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100" dirty="0" err="1">
                <a:solidFill>
                  <a:schemeClr val="bg1"/>
                </a:solidFill>
                <a:latin typeface="+mj-lt"/>
              </a:rPr>
              <a:t>Thôi</a:t>
            </a:r>
            <a:r>
              <a:rPr lang="en-US" sz="5100" dirty="0">
                <a:solidFill>
                  <a:schemeClr val="bg1"/>
                </a:solidFill>
                <a:latin typeface="+mj-lt"/>
              </a:rPr>
              <a:t> </a:t>
            </a:r>
            <a:r>
              <a:rPr lang="en-US" sz="5100" dirty="0" err="1">
                <a:solidFill>
                  <a:schemeClr val="bg1"/>
                </a:solidFill>
                <a:latin typeface="+mj-lt"/>
              </a:rPr>
              <a:t>hỡi</a:t>
            </a:r>
            <a:r>
              <a:rPr lang="en-US" sz="5100" dirty="0">
                <a:solidFill>
                  <a:schemeClr val="bg1"/>
                </a:solidFill>
                <a:latin typeface="+mj-lt"/>
              </a:rPr>
              <a:t> </a:t>
            </a:r>
            <a:r>
              <a:rPr lang="en-US" sz="5100" dirty="0" err="1">
                <a:solidFill>
                  <a:schemeClr val="bg1"/>
                </a:solidFill>
                <a:latin typeface="+mj-lt"/>
              </a:rPr>
              <a:t>hồn</a:t>
            </a:r>
            <a:r>
              <a:rPr lang="en-US" sz="5100" dirty="0">
                <a:solidFill>
                  <a:schemeClr val="bg1"/>
                </a:solidFill>
                <a:latin typeface="+mj-lt"/>
              </a:rPr>
              <a:t> </a:t>
            </a:r>
            <a:r>
              <a:rPr lang="en-US" sz="5100" dirty="0" err="1">
                <a:solidFill>
                  <a:schemeClr val="bg1"/>
                </a:solidFill>
                <a:latin typeface="+mj-lt"/>
              </a:rPr>
              <a:t>tôi</a:t>
            </a:r>
            <a:r>
              <a:rPr lang="en-US" sz="5100" dirty="0">
                <a:solidFill>
                  <a:schemeClr val="bg1"/>
                </a:solidFill>
                <a:latin typeface="+mj-lt"/>
              </a:rPr>
              <a:t> </a:t>
            </a:r>
            <a:r>
              <a:rPr lang="en-US" sz="5100" dirty="0" err="1">
                <a:solidFill>
                  <a:schemeClr val="bg1"/>
                </a:solidFill>
                <a:latin typeface="+mj-lt"/>
              </a:rPr>
              <a:t>ghi</a:t>
            </a:r>
            <a:r>
              <a:rPr lang="en-US" sz="5100" dirty="0">
                <a:solidFill>
                  <a:schemeClr val="bg1"/>
                </a:solidFill>
                <a:latin typeface="+mj-lt"/>
              </a:rPr>
              <a:t> </a:t>
            </a:r>
            <a:r>
              <a:rPr lang="en-US" sz="5100" dirty="0" err="1">
                <a:solidFill>
                  <a:schemeClr val="bg1"/>
                </a:solidFill>
                <a:latin typeface="+mj-lt"/>
              </a:rPr>
              <a:t>nhớ</a:t>
            </a:r>
            <a:r>
              <a:rPr lang="en-US" sz="5100" dirty="0">
                <a:solidFill>
                  <a:schemeClr val="bg1"/>
                </a:solidFill>
                <a:latin typeface="+mj-lt"/>
              </a:rPr>
              <a:t> </a:t>
            </a:r>
            <a:r>
              <a:rPr lang="en-US" sz="5100" dirty="0" err="1">
                <a:solidFill>
                  <a:schemeClr val="bg1"/>
                </a:solidFill>
                <a:latin typeface="+mj-lt"/>
              </a:rPr>
              <a:t>trong</a:t>
            </a:r>
            <a:r>
              <a:rPr lang="en-US" sz="5100" dirty="0">
                <a:solidFill>
                  <a:schemeClr val="bg1"/>
                </a:solidFill>
                <a:latin typeface="+mj-lt"/>
              </a:rPr>
              <a:t> </a:t>
            </a:r>
            <a:r>
              <a:rPr lang="en-US" sz="5100" dirty="0" err="1">
                <a:solidFill>
                  <a:schemeClr val="bg1"/>
                </a:solidFill>
                <a:latin typeface="+mj-lt"/>
              </a:rPr>
              <a:t>lòng</a:t>
            </a:r>
            <a:r>
              <a:rPr lang="en-US" sz="5100" dirty="0">
                <a:solidFill>
                  <a:schemeClr val="bg1"/>
                </a:solidFill>
                <a:latin typeface="+mj-lt"/>
              </a:rPr>
              <a:t> </a:t>
            </a:r>
            <a:r>
              <a:rPr lang="en-US" sz="5100" dirty="0" err="1">
                <a:solidFill>
                  <a:schemeClr val="bg1"/>
                </a:solidFill>
                <a:latin typeface="+mj-lt"/>
              </a:rPr>
              <a:t>sâu</a:t>
            </a:r>
            <a:r>
              <a:rPr lang="en-US" sz="5100" dirty="0">
                <a:solidFill>
                  <a:schemeClr val="bg1"/>
                </a:solidFill>
                <a:latin typeface="+mj-lt"/>
              </a:rPr>
              <a:t> </a:t>
            </a:r>
            <a:r>
              <a:rPr lang="en-US" sz="5100" dirty="0" err="1" smtClean="0">
                <a:solidFill>
                  <a:schemeClr val="bg1"/>
                </a:solidFill>
                <a:latin typeface="+mj-lt"/>
              </a:rPr>
              <a:t>thẳm</a:t>
            </a:r>
            <a:r>
              <a:rPr lang="en-US" sz="5100" dirty="0" smtClean="0">
                <a:solidFill>
                  <a:schemeClr val="bg1"/>
                </a:solidFill>
                <a:latin typeface="+mj-lt"/>
              </a:rPr>
              <a:t>: </a:t>
            </a:r>
            <a:r>
              <a:rPr lang="en-US" sz="5100" dirty="0" err="1" smtClean="0">
                <a:solidFill>
                  <a:schemeClr val="bg1"/>
                </a:solidFill>
                <a:latin typeface="+mj-lt"/>
              </a:rPr>
              <a:t>Chúa</a:t>
            </a:r>
            <a:r>
              <a:rPr lang="en-US" sz="5100" dirty="0" smtClean="0">
                <a:solidFill>
                  <a:schemeClr val="bg1"/>
                </a:solidFill>
                <a:latin typeface="+mj-lt"/>
              </a:rPr>
              <a:t> </a:t>
            </a:r>
            <a:r>
              <a:rPr lang="en-US" sz="5100" dirty="0" err="1">
                <a:solidFill>
                  <a:schemeClr val="bg1"/>
                </a:solidFill>
                <a:latin typeface="+mj-lt"/>
              </a:rPr>
              <a:t>sinh</a:t>
            </a:r>
            <a:r>
              <a:rPr lang="en-US" sz="5100" dirty="0">
                <a:solidFill>
                  <a:schemeClr val="bg1"/>
                </a:solidFill>
                <a:latin typeface="+mj-lt"/>
              </a:rPr>
              <a:t> </a:t>
            </a:r>
            <a:r>
              <a:rPr lang="en-US" sz="5100" dirty="0" err="1">
                <a:solidFill>
                  <a:schemeClr val="bg1"/>
                </a:solidFill>
                <a:latin typeface="+mj-lt"/>
              </a:rPr>
              <a:t>đêm</a:t>
            </a:r>
            <a:r>
              <a:rPr lang="en-US" sz="5100" dirty="0">
                <a:solidFill>
                  <a:schemeClr val="bg1"/>
                </a:solidFill>
                <a:latin typeface="+mj-lt"/>
              </a:rPr>
              <a:t> nay </a:t>
            </a:r>
            <a:r>
              <a:rPr lang="en-US" sz="5100" dirty="0" err="1">
                <a:solidFill>
                  <a:schemeClr val="bg1"/>
                </a:solidFill>
                <a:latin typeface="+mj-lt"/>
              </a:rPr>
              <a:t>nên</a:t>
            </a:r>
            <a:r>
              <a:rPr lang="en-US" sz="5100" dirty="0">
                <a:solidFill>
                  <a:schemeClr val="bg1"/>
                </a:solidFill>
                <a:latin typeface="+mj-lt"/>
              </a:rPr>
              <a:t> </a:t>
            </a:r>
            <a:r>
              <a:rPr lang="en-US" sz="5100" dirty="0" err="1">
                <a:solidFill>
                  <a:schemeClr val="bg1"/>
                </a:solidFill>
                <a:latin typeface="+mj-lt"/>
              </a:rPr>
              <a:t>bé</a:t>
            </a:r>
            <a:r>
              <a:rPr lang="en-US" sz="5100" dirty="0">
                <a:solidFill>
                  <a:schemeClr val="bg1"/>
                </a:solidFill>
                <a:latin typeface="+mj-lt"/>
              </a:rPr>
              <a:t> </a:t>
            </a:r>
            <a:r>
              <a:rPr lang="en-US" sz="5100" dirty="0" err="1">
                <a:solidFill>
                  <a:schemeClr val="bg1"/>
                </a:solidFill>
                <a:latin typeface="+mj-lt"/>
              </a:rPr>
              <a:t>nhỏ</a:t>
            </a:r>
            <a:r>
              <a:rPr lang="en-US" sz="5100" dirty="0">
                <a:solidFill>
                  <a:schemeClr val="bg1"/>
                </a:solidFill>
                <a:latin typeface="+mj-lt"/>
              </a:rPr>
              <a:t> </a:t>
            </a:r>
            <a:r>
              <a:rPr lang="en-US" sz="5100" dirty="0" err="1">
                <a:solidFill>
                  <a:schemeClr val="bg1"/>
                </a:solidFill>
                <a:latin typeface="+mj-lt"/>
              </a:rPr>
              <a:t>khó</a:t>
            </a:r>
            <a:r>
              <a:rPr lang="en-US" sz="5100" dirty="0">
                <a:solidFill>
                  <a:schemeClr val="bg1"/>
                </a:solidFill>
                <a:latin typeface="+mj-lt"/>
              </a:rPr>
              <a:t> </a:t>
            </a:r>
            <a:r>
              <a:rPr lang="en-US" sz="5100" dirty="0" err="1" smtClean="0">
                <a:solidFill>
                  <a:schemeClr val="bg1"/>
                </a:solidFill>
                <a:latin typeface="+mj-lt"/>
              </a:rPr>
              <a:t>hèn</a:t>
            </a:r>
            <a:r>
              <a:rPr lang="en-US" sz="5100" dirty="0" smtClean="0">
                <a:solidFill>
                  <a:schemeClr val="bg1"/>
                </a:solidFill>
                <a:latin typeface="+mj-lt"/>
              </a:rPr>
              <a:t>. </a:t>
            </a:r>
            <a:r>
              <a:rPr lang="en-US" sz="5100" dirty="0" err="1" smtClean="0">
                <a:solidFill>
                  <a:schemeClr val="bg1"/>
                </a:solidFill>
                <a:latin typeface="+mj-lt"/>
              </a:rPr>
              <a:t>Tôi</a:t>
            </a:r>
            <a:r>
              <a:rPr lang="en-US" sz="5100" dirty="0" smtClean="0">
                <a:solidFill>
                  <a:schemeClr val="bg1"/>
                </a:solidFill>
                <a:latin typeface="+mj-lt"/>
              </a:rPr>
              <a:t> </a:t>
            </a:r>
            <a:r>
              <a:rPr lang="en-US" sz="5100" dirty="0" err="1">
                <a:solidFill>
                  <a:schemeClr val="bg1"/>
                </a:solidFill>
                <a:latin typeface="+mj-lt"/>
              </a:rPr>
              <a:t>quyết</a:t>
            </a:r>
            <a:r>
              <a:rPr lang="en-US" sz="5100" dirty="0">
                <a:solidFill>
                  <a:schemeClr val="bg1"/>
                </a:solidFill>
                <a:latin typeface="+mj-lt"/>
              </a:rPr>
              <a:t> </a:t>
            </a:r>
            <a:r>
              <a:rPr lang="en-US" sz="5100" dirty="0" err="1">
                <a:solidFill>
                  <a:schemeClr val="bg1"/>
                </a:solidFill>
                <a:latin typeface="+mj-lt"/>
              </a:rPr>
              <a:t>từ</a:t>
            </a:r>
            <a:r>
              <a:rPr lang="en-US" sz="5100" dirty="0">
                <a:solidFill>
                  <a:schemeClr val="bg1"/>
                </a:solidFill>
                <a:latin typeface="+mj-lt"/>
              </a:rPr>
              <a:t> nay </a:t>
            </a:r>
            <a:r>
              <a:rPr lang="en-US" sz="5100" dirty="0" err="1">
                <a:solidFill>
                  <a:schemeClr val="bg1"/>
                </a:solidFill>
                <a:latin typeface="+mj-lt"/>
              </a:rPr>
              <a:t>yêu</a:t>
            </a:r>
            <a:r>
              <a:rPr lang="en-US" sz="5100" dirty="0">
                <a:solidFill>
                  <a:schemeClr val="bg1"/>
                </a:solidFill>
                <a:latin typeface="+mj-lt"/>
              </a:rPr>
              <a:t> </a:t>
            </a:r>
            <a:r>
              <a:rPr lang="en-US" sz="5100" dirty="0" err="1">
                <a:solidFill>
                  <a:schemeClr val="bg1"/>
                </a:solidFill>
                <a:latin typeface="+mj-lt"/>
              </a:rPr>
              <a:t>Chúa</a:t>
            </a:r>
            <a:r>
              <a:rPr lang="en-US" sz="5100" dirty="0">
                <a:solidFill>
                  <a:schemeClr val="bg1"/>
                </a:solidFill>
                <a:latin typeface="+mj-lt"/>
              </a:rPr>
              <a:t> </a:t>
            </a:r>
            <a:r>
              <a:rPr lang="en-US" sz="5100" dirty="0" err="1">
                <a:solidFill>
                  <a:schemeClr val="bg1"/>
                </a:solidFill>
                <a:latin typeface="+mj-lt"/>
              </a:rPr>
              <a:t>trong</a:t>
            </a:r>
            <a:r>
              <a:rPr lang="en-US" sz="5100" dirty="0">
                <a:solidFill>
                  <a:schemeClr val="bg1"/>
                </a:solidFill>
                <a:latin typeface="+mj-lt"/>
              </a:rPr>
              <a:t> </a:t>
            </a:r>
            <a:r>
              <a:rPr lang="en-US" sz="5100" dirty="0" err="1">
                <a:solidFill>
                  <a:schemeClr val="bg1"/>
                </a:solidFill>
                <a:latin typeface="+mj-lt"/>
              </a:rPr>
              <a:t>tình</a:t>
            </a:r>
            <a:r>
              <a:rPr lang="en-US" sz="5100" dirty="0">
                <a:solidFill>
                  <a:schemeClr val="bg1"/>
                </a:solidFill>
                <a:latin typeface="+mj-lt"/>
              </a:rPr>
              <a:t> </a:t>
            </a:r>
            <a:r>
              <a:rPr lang="en-US" sz="5100" dirty="0" err="1">
                <a:solidFill>
                  <a:schemeClr val="bg1"/>
                </a:solidFill>
                <a:latin typeface="+mj-lt"/>
              </a:rPr>
              <a:t>đằm</a:t>
            </a:r>
            <a:r>
              <a:rPr lang="en-US" sz="5100" dirty="0">
                <a:solidFill>
                  <a:schemeClr val="bg1"/>
                </a:solidFill>
                <a:latin typeface="+mj-lt"/>
              </a:rPr>
              <a:t> </a:t>
            </a:r>
            <a:r>
              <a:rPr lang="en-US" sz="5100" dirty="0" err="1" smtClean="0">
                <a:solidFill>
                  <a:schemeClr val="bg1"/>
                </a:solidFill>
                <a:latin typeface="+mj-lt"/>
              </a:rPr>
              <a:t>thắm</a:t>
            </a:r>
            <a:r>
              <a:rPr lang="en-US" sz="5100" dirty="0" smtClean="0">
                <a:solidFill>
                  <a:schemeClr val="bg1"/>
                </a:solidFill>
                <a:latin typeface="+mj-lt"/>
              </a:rPr>
              <a:t>, </a:t>
            </a:r>
            <a:r>
              <a:rPr lang="en-US" sz="5100" dirty="0" err="1" smtClean="0">
                <a:solidFill>
                  <a:schemeClr val="bg1"/>
                </a:solidFill>
                <a:latin typeface="+mj-lt"/>
              </a:rPr>
              <a:t>muốn</a:t>
            </a:r>
            <a:r>
              <a:rPr lang="en-US" sz="5100" dirty="0" smtClean="0">
                <a:solidFill>
                  <a:schemeClr val="bg1"/>
                </a:solidFill>
                <a:latin typeface="+mj-lt"/>
              </a:rPr>
              <a:t> </a:t>
            </a:r>
            <a:r>
              <a:rPr lang="en-US" sz="5100" dirty="0" err="1">
                <a:solidFill>
                  <a:schemeClr val="bg1"/>
                </a:solidFill>
                <a:latin typeface="+mj-lt"/>
              </a:rPr>
              <a:t>để</a:t>
            </a:r>
            <a:r>
              <a:rPr lang="en-US" sz="5100" dirty="0">
                <a:solidFill>
                  <a:schemeClr val="bg1"/>
                </a:solidFill>
                <a:latin typeface="+mj-lt"/>
              </a:rPr>
              <a:t> </a:t>
            </a:r>
            <a:r>
              <a:rPr lang="en-US" sz="5100" dirty="0" err="1">
                <a:solidFill>
                  <a:schemeClr val="bg1"/>
                </a:solidFill>
                <a:latin typeface="+mj-lt"/>
              </a:rPr>
              <a:t>đền</a:t>
            </a:r>
            <a:r>
              <a:rPr lang="en-US" sz="5100" dirty="0">
                <a:solidFill>
                  <a:schemeClr val="bg1"/>
                </a:solidFill>
                <a:latin typeface="+mj-lt"/>
              </a:rPr>
              <a:t> </a:t>
            </a:r>
            <a:r>
              <a:rPr lang="en-US" sz="5100" dirty="0" err="1">
                <a:solidFill>
                  <a:schemeClr val="bg1"/>
                </a:solidFill>
                <a:latin typeface="+mj-lt"/>
              </a:rPr>
              <a:t>bù</a:t>
            </a:r>
            <a:r>
              <a:rPr lang="en-US" sz="5100" dirty="0">
                <a:solidFill>
                  <a:schemeClr val="bg1"/>
                </a:solidFill>
                <a:latin typeface="+mj-lt"/>
              </a:rPr>
              <a:t> </a:t>
            </a:r>
            <a:r>
              <a:rPr lang="en-US" sz="5100" dirty="0" err="1">
                <a:solidFill>
                  <a:schemeClr val="bg1"/>
                </a:solidFill>
                <a:latin typeface="+mj-lt"/>
              </a:rPr>
              <a:t>những</a:t>
            </a:r>
            <a:r>
              <a:rPr lang="en-US" sz="5100" dirty="0">
                <a:solidFill>
                  <a:schemeClr val="bg1"/>
                </a:solidFill>
                <a:latin typeface="+mj-lt"/>
              </a:rPr>
              <a:t> </a:t>
            </a:r>
            <a:r>
              <a:rPr lang="en-US" sz="5100" dirty="0" err="1">
                <a:solidFill>
                  <a:schemeClr val="bg1"/>
                </a:solidFill>
                <a:latin typeface="+mj-lt"/>
              </a:rPr>
              <a:t>thói</a:t>
            </a:r>
            <a:r>
              <a:rPr lang="en-US" sz="5100" dirty="0">
                <a:solidFill>
                  <a:schemeClr val="bg1"/>
                </a:solidFill>
                <a:latin typeface="+mj-lt"/>
              </a:rPr>
              <a:t> </a:t>
            </a:r>
            <a:r>
              <a:rPr lang="en-US" sz="5100" dirty="0" err="1">
                <a:solidFill>
                  <a:schemeClr val="bg1"/>
                </a:solidFill>
                <a:latin typeface="+mj-lt"/>
              </a:rPr>
              <a:t>đời</a:t>
            </a:r>
            <a:r>
              <a:rPr lang="en-US" sz="5100" dirty="0">
                <a:solidFill>
                  <a:schemeClr val="bg1"/>
                </a:solidFill>
                <a:latin typeface="+mj-lt"/>
              </a:rPr>
              <a:t> </a:t>
            </a:r>
            <a:r>
              <a:rPr lang="en-US" sz="5100" dirty="0" err="1">
                <a:solidFill>
                  <a:schemeClr val="bg1"/>
                </a:solidFill>
                <a:latin typeface="+mj-lt"/>
              </a:rPr>
              <a:t>bạc</a:t>
            </a:r>
            <a:r>
              <a:rPr lang="en-US" sz="5100" dirty="0">
                <a:solidFill>
                  <a:schemeClr val="bg1"/>
                </a:solidFill>
                <a:latin typeface="+mj-lt"/>
              </a:rPr>
              <a:t> </a:t>
            </a:r>
            <a:r>
              <a:rPr lang="en-US" sz="5100" dirty="0" err="1">
                <a:solidFill>
                  <a:schemeClr val="bg1"/>
                </a:solidFill>
                <a:latin typeface="+mj-lt"/>
              </a:rPr>
              <a:t>đen</a:t>
            </a:r>
            <a:r>
              <a:rPr lang="en-US" sz="5100" dirty="0">
                <a:solidFill>
                  <a:schemeClr val="bg1"/>
                </a:solidFill>
                <a:latin typeface="+mj-lt"/>
              </a:rPr>
              <a:t>.</a:t>
            </a:r>
            <a:endParaRPr lang="vi-VN" sz="51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71853920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32636"/>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5100" u="sng" dirty="0" err="1" smtClean="0">
                <a:solidFill>
                  <a:srgbClr val="FFFF00"/>
                </a:solidFill>
                <a:effectLst>
                  <a:outerShdw blurRad="38100" dist="38100" dir="2700000" algn="tl">
                    <a:srgbClr val="000000">
                      <a:alpha val="43137"/>
                    </a:srgbClr>
                  </a:outerShdw>
                </a:effectLst>
                <a:latin typeface="UTM American Sans"/>
              </a:rPr>
              <a:t>Đk</a:t>
            </a:r>
            <a:r>
              <a:rPr lang="vi-VN" sz="5100" u="sng" dirty="0" smtClean="0">
                <a:solidFill>
                  <a:srgbClr val="FFFF00"/>
                </a:solidFill>
                <a:effectLst>
                  <a:outerShdw blurRad="38100" dist="38100" dir="2700000" algn="tl">
                    <a:srgbClr val="000000">
                      <a:alpha val="43137"/>
                    </a:srgbClr>
                  </a:outerShdw>
                </a:effectLst>
                <a:latin typeface="+mj-lt"/>
              </a:rPr>
              <a:t>:</a:t>
            </a:r>
            <a:r>
              <a:rPr lang="vi-VN" sz="5100" dirty="0" smtClean="0">
                <a:solidFill>
                  <a:srgbClr val="FFFF00"/>
                </a:solidFill>
                <a:effectLst>
                  <a:outerShdw blurRad="38100" dist="38100" dir="2700000" algn="tl">
                    <a:srgbClr val="000000">
                      <a:alpha val="43137"/>
                    </a:srgbClr>
                  </a:outerShdw>
                </a:effectLst>
                <a:latin typeface="+mj-lt"/>
              </a:rPr>
              <a:t> </a:t>
            </a:r>
            <a:r>
              <a:rPr lang="vi-VN" sz="5100" dirty="0">
                <a:solidFill>
                  <a:prstClr val="white"/>
                </a:solidFill>
                <a:latin typeface="+mj-lt"/>
              </a:rPr>
              <a:t>Cao cung lên khúc nhạc thiên thần </a:t>
            </a:r>
            <a:r>
              <a:rPr lang="vi-VN" sz="5100" dirty="0" smtClean="0">
                <a:solidFill>
                  <a:prstClr val="white"/>
                </a:solidFill>
                <a:latin typeface="+mj-lt"/>
              </a:rPr>
              <a:t>Chúa</a:t>
            </a:r>
            <a:r>
              <a:rPr lang="en-US" sz="5100" dirty="0" smtClean="0">
                <a:solidFill>
                  <a:prstClr val="white"/>
                </a:solidFill>
                <a:latin typeface="UTM American Sans"/>
              </a:rPr>
              <a:t> </a:t>
            </a:r>
            <a:r>
              <a:rPr lang="vi-VN" sz="5100" dirty="0" smtClean="0">
                <a:solidFill>
                  <a:prstClr val="white"/>
                </a:solidFill>
                <a:latin typeface="+mj-lt"/>
              </a:rPr>
              <a:t>hòa </a:t>
            </a:r>
            <a:r>
              <a:rPr lang="vi-VN" sz="5100" dirty="0">
                <a:solidFill>
                  <a:prstClr val="white"/>
                </a:solidFill>
                <a:latin typeface="+mj-lt"/>
              </a:rPr>
              <a:t>trong làn gió nhè nhẹ vấn </a:t>
            </a:r>
            <a:r>
              <a:rPr lang="vi-VN" sz="5100" dirty="0" smtClean="0">
                <a:solidFill>
                  <a:prstClr val="white"/>
                </a:solidFill>
                <a:latin typeface="+mj-lt"/>
              </a:rPr>
              <a:t>vương.</a:t>
            </a:r>
            <a:r>
              <a:rPr lang="en-US" sz="5100" dirty="0" smtClean="0">
                <a:solidFill>
                  <a:prstClr val="white"/>
                </a:solidFill>
                <a:latin typeface="UTM American Sans"/>
              </a:rPr>
              <a:t> </a:t>
            </a:r>
            <a:r>
              <a:rPr lang="vi-VN" sz="5100" dirty="0" smtClean="0">
                <a:solidFill>
                  <a:prstClr val="white"/>
                </a:solidFill>
                <a:latin typeface="+mj-lt"/>
              </a:rPr>
              <a:t>Ôi </a:t>
            </a:r>
            <a:r>
              <a:rPr lang="vi-VN" sz="5100" dirty="0">
                <a:solidFill>
                  <a:prstClr val="white"/>
                </a:solidFill>
                <a:latin typeface="+mj-lt"/>
              </a:rPr>
              <a:t>linh thiêng lắng nghe thoang thoảng cung </a:t>
            </a:r>
            <a:r>
              <a:rPr lang="vi-VN" sz="5100" dirty="0" smtClean="0">
                <a:solidFill>
                  <a:prstClr val="white"/>
                </a:solidFill>
                <a:latin typeface="+mj-lt"/>
              </a:rPr>
              <a:t>đàn</a:t>
            </a:r>
            <a:r>
              <a:rPr lang="en-US" sz="5100" dirty="0" smtClean="0">
                <a:solidFill>
                  <a:prstClr val="white"/>
                </a:solidFill>
                <a:latin typeface="UTM American Sans"/>
              </a:rPr>
              <a:t> </a:t>
            </a:r>
            <a:r>
              <a:rPr lang="vi-VN" sz="5100" dirty="0" smtClean="0">
                <a:solidFill>
                  <a:prstClr val="white"/>
                </a:solidFill>
                <a:latin typeface="+mj-lt"/>
              </a:rPr>
              <a:t>một </a:t>
            </a:r>
            <a:r>
              <a:rPr lang="vi-VN" sz="5100" dirty="0">
                <a:solidFill>
                  <a:prstClr val="white"/>
                </a:solidFill>
                <a:latin typeface="+mj-lt"/>
              </a:rPr>
              <a:t>đêm khuya vang vẳng trong tuyết </a:t>
            </a:r>
            <a:r>
              <a:rPr lang="vi-VN" sz="5100" dirty="0" smtClean="0">
                <a:solidFill>
                  <a:prstClr val="white"/>
                </a:solidFill>
                <a:latin typeface="+mj-lt"/>
              </a:rPr>
              <a:t>sương</a:t>
            </a:r>
            <a:r>
              <a:rPr lang="en-US" sz="5100" dirty="0" smtClean="0">
                <a:solidFill>
                  <a:srgbClr val="FFFF00"/>
                </a:solidFill>
                <a:latin typeface="UTM American Sans"/>
              </a:rPr>
              <a:t>…</a:t>
            </a:r>
            <a:endParaRPr lang="vi-VN" sz="51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66964591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32636"/>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5100" dirty="0" smtClean="0">
                <a:solidFill>
                  <a:srgbClr val="FFFF00"/>
                </a:solidFill>
                <a:effectLst>
                  <a:outerShdw blurRad="38100" dist="38100" dir="2700000" algn="tl">
                    <a:srgbClr val="000000">
                      <a:alpha val="43137"/>
                    </a:srgbClr>
                  </a:outerShdw>
                </a:effectLst>
                <a:latin typeface="UTM American Sans"/>
              </a:rPr>
              <a:t>…</a:t>
            </a:r>
            <a:r>
              <a:rPr lang="en-US" sz="5100" dirty="0" smtClean="0">
                <a:solidFill>
                  <a:prstClr val="white"/>
                </a:solidFill>
                <a:latin typeface="UTM American Sans"/>
              </a:rPr>
              <a:t> </a:t>
            </a:r>
            <a:r>
              <a:rPr lang="vi-VN" sz="5100" dirty="0" smtClean="0">
                <a:solidFill>
                  <a:prstClr val="white"/>
                </a:solidFill>
                <a:latin typeface="+mj-lt"/>
              </a:rPr>
              <a:t>Đàn </a:t>
            </a:r>
            <a:r>
              <a:rPr lang="vi-VN" sz="5100" dirty="0">
                <a:solidFill>
                  <a:prstClr val="white"/>
                </a:solidFill>
                <a:latin typeface="+mj-lt"/>
              </a:rPr>
              <a:t>ôi cứ rung những điệu réo </a:t>
            </a:r>
            <a:r>
              <a:rPr lang="vi-VN" sz="5100" dirty="0" smtClean="0">
                <a:solidFill>
                  <a:prstClr val="white"/>
                </a:solidFill>
                <a:latin typeface="+mj-lt"/>
              </a:rPr>
              <a:t>rắt</a:t>
            </a:r>
            <a:r>
              <a:rPr lang="en-US" sz="5100" dirty="0" smtClean="0">
                <a:solidFill>
                  <a:prstClr val="white"/>
                </a:solidFill>
                <a:latin typeface="UTM American Sans"/>
              </a:rPr>
              <a:t>. </a:t>
            </a:r>
            <a:r>
              <a:rPr lang="vi-VN" sz="5100" dirty="0" smtClean="0">
                <a:solidFill>
                  <a:prstClr val="white"/>
                </a:solidFill>
                <a:latin typeface="+mj-lt"/>
              </a:rPr>
              <a:t>Hát </a:t>
            </a:r>
            <a:r>
              <a:rPr lang="vi-VN" sz="5100" dirty="0">
                <a:solidFill>
                  <a:prstClr val="white"/>
                </a:solidFill>
                <a:latin typeface="+mj-lt"/>
              </a:rPr>
              <a:t>khen con một Chúa Trời, rầy sinh xuống cõi </a:t>
            </a:r>
            <a:r>
              <a:rPr lang="vi-VN" sz="5100" dirty="0" smtClean="0">
                <a:solidFill>
                  <a:prstClr val="white"/>
                </a:solidFill>
                <a:latin typeface="+mj-lt"/>
              </a:rPr>
              <a:t>đời</a:t>
            </a:r>
            <a:r>
              <a:rPr lang="en-US" sz="5100" dirty="0" smtClean="0">
                <a:solidFill>
                  <a:prstClr val="white"/>
                </a:solidFill>
                <a:latin typeface="UTM American Sans"/>
              </a:rPr>
              <a:t>. </a:t>
            </a:r>
            <a:r>
              <a:rPr lang="vi-VN" sz="5100" dirty="0" smtClean="0">
                <a:solidFill>
                  <a:prstClr val="white"/>
                </a:solidFill>
                <a:latin typeface="+mj-lt"/>
              </a:rPr>
              <a:t>Hỡi </a:t>
            </a:r>
            <a:r>
              <a:rPr lang="vi-VN" sz="5100" dirty="0">
                <a:solidFill>
                  <a:prstClr val="white"/>
                </a:solidFill>
                <a:latin typeface="+mj-lt"/>
              </a:rPr>
              <a:t>người dương thế lặng nghe cung </a:t>
            </a:r>
            <a:r>
              <a:rPr lang="vi-VN" sz="5100" dirty="0" smtClean="0">
                <a:solidFill>
                  <a:prstClr val="white"/>
                </a:solidFill>
                <a:latin typeface="+mj-lt"/>
              </a:rPr>
              <a:t>đàn</a:t>
            </a:r>
            <a:r>
              <a:rPr lang="en-US" sz="5100" dirty="0">
                <a:solidFill>
                  <a:prstClr val="white"/>
                </a:solidFill>
                <a:latin typeface="UTM American Sans"/>
              </a:rPr>
              <a:t> </a:t>
            </a:r>
            <a:r>
              <a:rPr lang="en-US" sz="5100" dirty="0" smtClean="0">
                <a:solidFill>
                  <a:prstClr val="white"/>
                </a:solidFill>
                <a:latin typeface="UTM American Sans"/>
              </a:rPr>
              <a:t>m</a:t>
            </a:r>
            <a:r>
              <a:rPr lang="vi-VN" sz="5100" dirty="0" smtClean="0">
                <a:solidFill>
                  <a:prstClr val="white"/>
                </a:solidFill>
                <a:latin typeface="+mj-lt"/>
              </a:rPr>
              <a:t>au </a:t>
            </a:r>
            <a:r>
              <a:rPr lang="vi-VN" sz="5100" dirty="0">
                <a:solidFill>
                  <a:prstClr val="white"/>
                </a:solidFill>
                <a:latin typeface="+mj-lt"/>
              </a:rPr>
              <a:t>tìm cho tới thờ kính Vua giáng trần.</a:t>
            </a:r>
            <a:endParaRPr lang="vi-VN" sz="5100"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4783339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352550"/>
            <a:ext cx="6705600" cy="2628899"/>
          </a:xfrm>
        </p:spPr>
        <p:txBody>
          <a:bodyPr>
            <a:normAutofit fontScale="90000"/>
          </a:bodyPr>
          <a:lstStyle/>
          <a:p>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Rước</a:t>
            </a:r>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Kiệu</a:t>
            </a:r>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2</a:t>
            </a:r>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br>
            <a:r>
              <a:rPr lang="en-US" sz="6000" b="1"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TIẾNG HÁT </a:t>
            </a:r>
            <a:br>
              <a:rPr lang="en-US" sz="6000" b="1"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br>
            <a:r>
              <a:rPr lang="en-US" sz="6000" b="1"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THIÊN THẦN</a:t>
            </a:r>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r>
            <a:b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br>
            <a:r>
              <a:rPr lang="en-US" b="1" i="1" dirty="0" err="1"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Lời</a:t>
            </a:r>
            <a:r>
              <a:rPr lang="en-US"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Hoàng</a:t>
            </a:r>
            <a:r>
              <a:rPr lang="en-US"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Diệp</a:t>
            </a:r>
            <a:r>
              <a:rPr lang="en-US"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r>
            <a:br>
              <a:rPr lang="en-US"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br>
            <a:r>
              <a:rPr lang="en-US" b="1" i="1" dirty="0" err="1"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Nhạc</a:t>
            </a:r>
            <a:r>
              <a:rPr lang="en-US" b="1" i="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Pháp</a:t>
            </a:r>
            <a:endParaRPr lang="en-US"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0"/>
            <a:ext cx="4724400" cy="310670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 y="1352550"/>
            <a:ext cx="3864948" cy="3790950"/>
          </a:xfrm>
          <a:prstGeom prst="rect">
            <a:avLst/>
          </a:prstGeom>
        </p:spPr>
      </p:pic>
    </p:spTree>
    <p:extLst>
      <p:ext uri="{BB962C8B-B14F-4D97-AF65-F5344CB8AC3E}">
        <p14:creationId xmlns:p14="http://schemas.microsoft.com/office/powerpoint/2010/main" val="637434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32636"/>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5200" u="sng" dirty="0" smtClean="0">
                <a:solidFill>
                  <a:srgbClr val="FFFF00"/>
                </a:solidFill>
                <a:effectLst>
                  <a:outerShdw blurRad="38100" dist="38100" dir="2700000" algn="tl">
                    <a:srgbClr val="000000">
                      <a:alpha val="43137"/>
                    </a:srgbClr>
                  </a:outerShdw>
                </a:effectLst>
                <a:latin typeface="+mj-lt"/>
              </a:rPr>
              <a:t>Tk1:</a:t>
            </a:r>
            <a:r>
              <a:rPr lang="en-US" sz="5200" dirty="0" smtClean="0">
                <a:solidFill>
                  <a:prstClr val="white"/>
                </a:solidFill>
                <a:latin typeface="+mj-lt"/>
              </a:rPr>
              <a:t> </a:t>
            </a:r>
            <a:r>
              <a:rPr lang="vi-VN" sz="5200" dirty="0">
                <a:solidFill>
                  <a:schemeClr val="bg1"/>
                </a:solidFill>
                <a:latin typeface="+mj-lt"/>
              </a:rPr>
              <a:t>Đêm thanh nghe tiếng hát của Thiên Thần. Chung nhau đàn ca thánh thót hỉ </a:t>
            </a:r>
            <a:r>
              <a:rPr lang="en-US" sz="5200" dirty="0" err="1" smtClean="0">
                <a:solidFill>
                  <a:schemeClr val="bg1"/>
                </a:solidFill>
                <a:latin typeface="+mj-lt"/>
              </a:rPr>
              <a:t>hoan</a:t>
            </a:r>
            <a:r>
              <a:rPr lang="en-US" sz="5200" dirty="0" smtClean="0">
                <a:solidFill>
                  <a:schemeClr val="bg1"/>
                </a:solidFill>
                <a:latin typeface="+mj-lt"/>
              </a:rPr>
              <a:t>. </a:t>
            </a:r>
            <a:r>
              <a:rPr lang="vi-VN" sz="5200" dirty="0" smtClean="0">
                <a:solidFill>
                  <a:schemeClr val="bg1"/>
                </a:solidFill>
                <a:latin typeface="+mj-lt"/>
              </a:rPr>
              <a:t>Trên </a:t>
            </a:r>
            <a:r>
              <a:rPr lang="vi-VN" sz="5200" dirty="0">
                <a:solidFill>
                  <a:schemeClr val="bg1"/>
                </a:solidFill>
                <a:latin typeface="+mj-lt"/>
              </a:rPr>
              <a:t>thiên cung vang xuống cõi dương trần. </a:t>
            </a:r>
            <a:r>
              <a:rPr lang="vi-VN" sz="5200" dirty="0" smtClean="0">
                <a:solidFill>
                  <a:schemeClr val="bg1"/>
                </a:solidFill>
                <a:latin typeface="+mj-lt"/>
              </a:rPr>
              <a:t>Ngâ</a:t>
            </a:r>
            <a:r>
              <a:rPr lang="en-US" sz="5200" dirty="0" smtClean="0">
                <a:solidFill>
                  <a:schemeClr val="bg1"/>
                </a:solidFill>
                <a:latin typeface="+mj-lt"/>
              </a:rPr>
              <a:t>n</a:t>
            </a:r>
            <a:r>
              <a:rPr lang="vi-VN" sz="5200" dirty="0" smtClean="0">
                <a:solidFill>
                  <a:schemeClr val="bg1"/>
                </a:solidFill>
                <a:latin typeface="+mj-lt"/>
              </a:rPr>
              <a:t> </a:t>
            </a:r>
            <a:r>
              <a:rPr lang="vi-VN" sz="5200" dirty="0">
                <a:solidFill>
                  <a:schemeClr val="bg1"/>
                </a:solidFill>
                <a:latin typeface="+mj-lt"/>
              </a:rPr>
              <a:t>nga hoà câu kính chúc hiển vang</a:t>
            </a:r>
            <a:r>
              <a:rPr lang="vi-VN" sz="5200" dirty="0" smtClean="0">
                <a:solidFill>
                  <a:schemeClr val="bg1"/>
                </a:solidFill>
                <a:latin typeface="+mj-lt"/>
              </a:rPr>
              <a:t>.</a:t>
            </a:r>
            <a:endParaRPr lang="vi-VN" sz="52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424103080"/>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9050"/>
            <a:ext cx="9144000" cy="365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buFontTx/>
              <a:buNone/>
            </a:pPr>
            <a:r>
              <a:rPr lang="en-US" sz="6000" u="sng" dirty="0" err="1" smtClean="0">
                <a:solidFill>
                  <a:srgbClr val="FFFF00"/>
                </a:solidFill>
                <a:effectLst>
                  <a:outerShdw blurRad="38100" dist="38100" dir="2700000" algn="tl">
                    <a:srgbClr val="000000">
                      <a:alpha val="43137"/>
                    </a:srgbClr>
                  </a:outerShdw>
                </a:effectLst>
                <a:latin typeface="+mj-lt"/>
              </a:rPr>
              <a:t>Đk</a:t>
            </a:r>
            <a:r>
              <a:rPr lang="vi-VN" sz="6000" u="sng" dirty="0" smtClean="0">
                <a:solidFill>
                  <a:srgbClr val="FFFF00"/>
                </a:solidFill>
                <a:effectLst>
                  <a:outerShdw blurRad="38100" dist="38100" dir="2700000" algn="tl">
                    <a:srgbClr val="000000">
                      <a:alpha val="43137"/>
                    </a:srgbClr>
                  </a:outerShdw>
                </a:effectLst>
                <a:latin typeface="+mj-lt"/>
              </a:rPr>
              <a:t>:</a:t>
            </a:r>
            <a:r>
              <a:rPr lang="vi-VN" sz="6000" dirty="0" smtClean="0">
                <a:solidFill>
                  <a:srgbClr val="FFFF00"/>
                </a:solidFill>
                <a:effectLst>
                  <a:outerShdw blurRad="38100" dist="38100" dir="2700000" algn="tl">
                    <a:srgbClr val="000000">
                      <a:alpha val="43137"/>
                    </a:srgbClr>
                  </a:outerShdw>
                </a:effectLst>
                <a:latin typeface="+mj-lt"/>
              </a:rPr>
              <a:t> </a:t>
            </a:r>
            <a:endParaRPr lang="en-US" sz="6000" dirty="0" smtClean="0">
              <a:solidFill>
                <a:srgbClr val="FFFF00"/>
              </a:solidFill>
              <a:effectLst>
                <a:outerShdw blurRad="38100" dist="38100" dir="2700000" algn="tl">
                  <a:srgbClr val="000000">
                    <a:alpha val="43137"/>
                  </a:srgbClr>
                </a:outerShdw>
              </a:effectLst>
              <a:latin typeface="+mj-lt"/>
            </a:endParaRPr>
          </a:p>
          <a:p>
            <a:pPr algn="just" fontAlgn="base">
              <a:lnSpc>
                <a:spcPct val="120000"/>
              </a:lnSpc>
              <a:buFontTx/>
              <a:buNone/>
            </a:pPr>
            <a:r>
              <a:rPr lang="en-US" sz="6000" dirty="0" err="1" smtClean="0">
                <a:solidFill>
                  <a:schemeClr val="bg1"/>
                </a:solidFill>
                <a:latin typeface="+mj-lt"/>
              </a:rPr>
              <a:t>Glo</a:t>
            </a:r>
            <a:r>
              <a:rPr lang="en-US" sz="6000" dirty="0" smtClean="0">
                <a:solidFill>
                  <a:schemeClr val="bg1"/>
                </a:solidFill>
                <a:latin typeface="+mj-lt"/>
              </a:rPr>
              <a:t>-</a:t>
            </a:r>
            <a:r>
              <a:rPr lang="en-US" sz="6000" dirty="0" err="1" smtClean="0">
                <a:solidFill>
                  <a:schemeClr val="bg1"/>
                </a:solidFill>
                <a:latin typeface="+mj-lt"/>
              </a:rPr>
              <a:t>ri</a:t>
            </a:r>
            <a:r>
              <a:rPr lang="en-US" sz="6000" dirty="0" smtClean="0">
                <a:solidFill>
                  <a:schemeClr val="bg1"/>
                </a:solidFill>
                <a:latin typeface="+mj-lt"/>
              </a:rPr>
              <a:t>-a in ex-</a:t>
            </a:r>
            <a:r>
              <a:rPr lang="en-US" sz="6000" dirty="0" err="1" smtClean="0">
                <a:solidFill>
                  <a:schemeClr val="bg1"/>
                </a:solidFill>
                <a:latin typeface="+mj-lt"/>
              </a:rPr>
              <a:t>cel</a:t>
            </a:r>
            <a:r>
              <a:rPr lang="en-US" sz="6000" dirty="0" smtClean="0">
                <a:solidFill>
                  <a:schemeClr val="bg1"/>
                </a:solidFill>
                <a:latin typeface="+mj-lt"/>
              </a:rPr>
              <a:t>-sis De-o. </a:t>
            </a:r>
          </a:p>
          <a:p>
            <a:pPr algn="just" fontAlgn="base">
              <a:lnSpc>
                <a:spcPct val="120000"/>
              </a:lnSpc>
              <a:buFontTx/>
              <a:buNone/>
            </a:pPr>
            <a:r>
              <a:rPr lang="en-US" sz="6000" dirty="0" err="1" smtClean="0">
                <a:solidFill>
                  <a:schemeClr val="bg1"/>
                </a:solidFill>
                <a:latin typeface="+mj-lt"/>
              </a:rPr>
              <a:t>Glo</a:t>
            </a:r>
            <a:r>
              <a:rPr lang="en-US" sz="6000" dirty="0" smtClean="0">
                <a:solidFill>
                  <a:schemeClr val="bg1"/>
                </a:solidFill>
                <a:latin typeface="+mj-lt"/>
              </a:rPr>
              <a:t>-</a:t>
            </a:r>
            <a:r>
              <a:rPr lang="en-US" sz="6000" dirty="0" err="1" smtClean="0">
                <a:solidFill>
                  <a:schemeClr val="bg1"/>
                </a:solidFill>
                <a:latin typeface="+mj-lt"/>
              </a:rPr>
              <a:t>ri</a:t>
            </a:r>
            <a:r>
              <a:rPr lang="en-US" sz="6000" dirty="0" smtClean="0">
                <a:solidFill>
                  <a:schemeClr val="bg1"/>
                </a:solidFill>
                <a:latin typeface="+mj-lt"/>
              </a:rPr>
              <a:t>-a in ex-</a:t>
            </a:r>
            <a:r>
              <a:rPr lang="en-US" sz="6000" dirty="0" err="1" smtClean="0">
                <a:solidFill>
                  <a:schemeClr val="bg1"/>
                </a:solidFill>
                <a:latin typeface="+mj-lt"/>
              </a:rPr>
              <a:t>cel</a:t>
            </a:r>
            <a:r>
              <a:rPr lang="en-US" sz="6000" dirty="0" smtClean="0">
                <a:solidFill>
                  <a:schemeClr val="bg1"/>
                </a:solidFill>
                <a:latin typeface="+mj-lt"/>
              </a:rPr>
              <a:t>-sis De-o. </a:t>
            </a:r>
            <a:endParaRPr lang="vi-VN" sz="60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92144544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285750"/>
            <a:ext cx="9144000" cy="448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US" sz="5300" u="sng" dirty="0" smtClean="0">
                <a:solidFill>
                  <a:srgbClr val="FFFF00"/>
                </a:solidFill>
                <a:latin typeface="+mj-lt"/>
                <a:cs typeface="Times New Roman" panose="02020603050405020304" pitchFamily="18" charset="0"/>
              </a:rPr>
              <a:t>Tk2</a:t>
            </a:r>
            <a:r>
              <a:rPr lang="vi-VN" sz="5300" u="sng" dirty="0" smtClean="0">
                <a:solidFill>
                  <a:srgbClr val="FFFF00"/>
                </a:solidFill>
                <a:latin typeface="+mj-lt"/>
                <a:cs typeface="Times New Roman" panose="02020603050405020304" pitchFamily="18" charset="0"/>
              </a:rPr>
              <a:t>:</a:t>
            </a:r>
            <a:r>
              <a:rPr lang="vi-VN" sz="5300" dirty="0" smtClean="0">
                <a:solidFill>
                  <a:srgbClr val="FFFF00"/>
                </a:solidFill>
                <a:latin typeface="+mj-lt"/>
                <a:cs typeface="Times New Roman" panose="02020603050405020304" pitchFamily="18" charset="0"/>
              </a:rPr>
              <a:t> </a:t>
            </a:r>
            <a:r>
              <a:rPr lang="vi-VN" sz="5300" dirty="0">
                <a:solidFill>
                  <a:schemeClr val="bg1"/>
                </a:solidFill>
                <a:latin typeface="+mj-lt"/>
              </a:rPr>
              <a:t>Đem tin vui Con Chúa đã ra </a:t>
            </a:r>
            <a:r>
              <a:rPr lang="vi-VN" sz="5300" dirty="0" smtClean="0">
                <a:solidFill>
                  <a:schemeClr val="bg1"/>
                </a:solidFill>
                <a:latin typeface="+mj-lt"/>
              </a:rPr>
              <a:t>đời</a:t>
            </a:r>
            <a:r>
              <a:rPr lang="en-US" sz="5300" dirty="0" smtClean="0">
                <a:solidFill>
                  <a:schemeClr val="bg1"/>
                </a:solidFill>
                <a:latin typeface="+mj-lt"/>
              </a:rPr>
              <a:t>, s</a:t>
            </a:r>
            <a:r>
              <a:rPr lang="vi-VN" sz="5300" dirty="0" smtClean="0">
                <a:solidFill>
                  <a:schemeClr val="bg1"/>
                </a:solidFill>
                <a:latin typeface="+mj-lt"/>
              </a:rPr>
              <a:t>inh </a:t>
            </a:r>
            <a:r>
              <a:rPr lang="vi-VN" sz="5300" dirty="0">
                <a:solidFill>
                  <a:schemeClr val="bg1"/>
                </a:solidFill>
                <a:latin typeface="+mj-lt"/>
              </a:rPr>
              <a:t>nơi lều tranh nên Đấng cứu </a:t>
            </a:r>
            <a:r>
              <a:rPr lang="vi-VN" sz="5300" dirty="0" smtClean="0">
                <a:solidFill>
                  <a:schemeClr val="bg1"/>
                </a:solidFill>
                <a:latin typeface="+mj-lt"/>
              </a:rPr>
              <a:t>dân</a:t>
            </a:r>
            <a:r>
              <a:rPr lang="en-US" sz="5300" dirty="0" smtClean="0">
                <a:solidFill>
                  <a:schemeClr val="bg1"/>
                </a:solidFill>
                <a:latin typeface="+mj-lt"/>
              </a:rPr>
              <a:t>. </a:t>
            </a:r>
            <a:r>
              <a:rPr lang="en-US" sz="5300" dirty="0">
                <a:solidFill>
                  <a:schemeClr val="bg1"/>
                </a:solidFill>
                <a:latin typeface="+mj-lt"/>
              </a:rPr>
              <a:t>C</a:t>
            </a:r>
            <a:r>
              <a:rPr lang="vi-VN" sz="5300" dirty="0" smtClean="0">
                <a:solidFill>
                  <a:schemeClr val="bg1"/>
                </a:solidFill>
                <a:latin typeface="+mj-lt"/>
              </a:rPr>
              <a:t>ho </a:t>
            </a:r>
            <a:r>
              <a:rPr lang="vi-VN" sz="5300" dirty="0">
                <a:solidFill>
                  <a:schemeClr val="bg1"/>
                </a:solidFill>
                <a:latin typeface="+mj-lt"/>
              </a:rPr>
              <a:t>nhân gian </a:t>
            </a:r>
            <a:r>
              <a:rPr lang="vi-VN" sz="5300" dirty="0" smtClean="0">
                <a:solidFill>
                  <a:schemeClr val="bg1"/>
                </a:solidFill>
                <a:latin typeface="+mj-lt"/>
              </a:rPr>
              <a:t>c</a:t>
            </a:r>
            <a:r>
              <a:rPr lang="en-US" sz="5300" dirty="0">
                <a:solidFill>
                  <a:schemeClr val="bg1"/>
                </a:solidFill>
                <a:latin typeface="+mj-lt"/>
              </a:rPr>
              <a:t>ả</a:t>
            </a:r>
            <a:r>
              <a:rPr lang="vi-VN" sz="5300" dirty="0" smtClean="0">
                <a:solidFill>
                  <a:schemeClr val="bg1"/>
                </a:solidFill>
                <a:latin typeface="+mj-lt"/>
              </a:rPr>
              <a:t>m </a:t>
            </a:r>
            <a:r>
              <a:rPr lang="vi-VN" sz="5300" dirty="0">
                <a:solidFill>
                  <a:schemeClr val="bg1"/>
                </a:solidFill>
                <a:latin typeface="+mj-lt"/>
              </a:rPr>
              <a:t>mến báo ơn </a:t>
            </a:r>
            <a:r>
              <a:rPr lang="vi-VN" sz="5300" dirty="0" smtClean="0">
                <a:solidFill>
                  <a:schemeClr val="bg1"/>
                </a:solidFill>
                <a:latin typeface="+mj-lt"/>
              </a:rPr>
              <a:t>Người</a:t>
            </a:r>
            <a:r>
              <a:rPr lang="en-US" sz="5300" dirty="0" smtClean="0">
                <a:solidFill>
                  <a:schemeClr val="bg1"/>
                </a:solidFill>
                <a:latin typeface="+mj-lt"/>
              </a:rPr>
              <a:t>, c</a:t>
            </a:r>
            <a:r>
              <a:rPr lang="vi-VN" sz="5300" dirty="0" smtClean="0">
                <a:solidFill>
                  <a:schemeClr val="bg1"/>
                </a:solidFill>
                <a:latin typeface="+mj-lt"/>
              </a:rPr>
              <a:t>hung </a:t>
            </a:r>
            <a:r>
              <a:rPr lang="vi-VN" sz="5300" dirty="0">
                <a:solidFill>
                  <a:schemeClr val="bg1"/>
                </a:solidFill>
                <a:latin typeface="+mj-lt"/>
              </a:rPr>
              <a:t>nhau hoà âm những khúc tri ân</a:t>
            </a:r>
            <a:r>
              <a:rPr lang="vi-VN" sz="5300" dirty="0" smtClean="0">
                <a:solidFill>
                  <a:schemeClr val="bg1"/>
                </a:solidFill>
                <a:latin typeface="+mj-lt"/>
              </a:rPr>
              <a:t>.</a:t>
            </a:r>
            <a:endParaRPr lang="vi-VN" sz="53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55573310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9050"/>
            <a:ext cx="9144000" cy="365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buFontTx/>
              <a:buNone/>
            </a:pPr>
            <a:r>
              <a:rPr lang="en-US" sz="6000" u="sng" dirty="0" err="1" smtClean="0">
                <a:solidFill>
                  <a:srgbClr val="FFFF00"/>
                </a:solidFill>
                <a:effectLst>
                  <a:outerShdw blurRad="38100" dist="38100" dir="2700000" algn="tl">
                    <a:srgbClr val="000000">
                      <a:alpha val="43137"/>
                    </a:srgbClr>
                  </a:outerShdw>
                </a:effectLst>
                <a:latin typeface="UTM American Sans"/>
              </a:rPr>
              <a:t>Đk</a:t>
            </a:r>
            <a:r>
              <a:rPr lang="vi-VN" sz="6000" u="sng" dirty="0" smtClean="0">
                <a:solidFill>
                  <a:srgbClr val="FFFF00"/>
                </a:solidFill>
                <a:effectLst>
                  <a:outerShdw blurRad="38100" dist="38100" dir="2700000" algn="tl">
                    <a:srgbClr val="000000">
                      <a:alpha val="43137"/>
                    </a:srgbClr>
                  </a:outerShdw>
                </a:effectLst>
                <a:latin typeface="+mj-lt"/>
              </a:rPr>
              <a:t>:</a:t>
            </a:r>
            <a:r>
              <a:rPr lang="vi-VN" sz="6000" dirty="0" smtClean="0">
                <a:solidFill>
                  <a:srgbClr val="FFFF00"/>
                </a:solidFill>
                <a:effectLst>
                  <a:outerShdw blurRad="38100" dist="38100" dir="2700000" algn="tl">
                    <a:srgbClr val="000000">
                      <a:alpha val="43137"/>
                    </a:srgbClr>
                  </a:outerShdw>
                </a:effectLst>
                <a:latin typeface="+mj-lt"/>
              </a:rPr>
              <a:t> </a:t>
            </a:r>
            <a:endParaRPr lang="en-US" sz="6000" dirty="0" smtClean="0">
              <a:solidFill>
                <a:srgbClr val="FFFF00"/>
              </a:solidFill>
              <a:effectLst>
                <a:outerShdw blurRad="38100" dist="38100" dir="2700000" algn="tl">
                  <a:srgbClr val="000000">
                    <a:alpha val="43137"/>
                  </a:srgbClr>
                </a:outerShdw>
              </a:effectLst>
              <a:latin typeface="UTM American Sans"/>
            </a:endParaRPr>
          </a:p>
          <a:p>
            <a:pPr algn="just" fontAlgn="base">
              <a:lnSpc>
                <a:spcPct val="120000"/>
              </a:lnSpc>
              <a:buFontTx/>
              <a:buNone/>
            </a:pPr>
            <a:r>
              <a:rPr lang="en-US" sz="6000" dirty="0" err="1" smtClean="0">
                <a:solidFill>
                  <a:prstClr val="white"/>
                </a:solidFill>
                <a:latin typeface="UTM American Sans"/>
              </a:rPr>
              <a:t>Glo</a:t>
            </a:r>
            <a:r>
              <a:rPr lang="en-US" sz="6000" dirty="0" smtClean="0">
                <a:solidFill>
                  <a:prstClr val="white"/>
                </a:solidFill>
                <a:latin typeface="UTM American Sans"/>
              </a:rPr>
              <a:t>-</a:t>
            </a:r>
            <a:r>
              <a:rPr lang="en-US" sz="6000" dirty="0" err="1" smtClean="0">
                <a:solidFill>
                  <a:prstClr val="white"/>
                </a:solidFill>
                <a:latin typeface="UTM American Sans"/>
              </a:rPr>
              <a:t>ri</a:t>
            </a:r>
            <a:r>
              <a:rPr lang="en-US" sz="6000" dirty="0" smtClean="0">
                <a:solidFill>
                  <a:prstClr val="white"/>
                </a:solidFill>
                <a:latin typeface="UTM American Sans"/>
              </a:rPr>
              <a:t>-a in ex-</a:t>
            </a:r>
            <a:r>
              <a:rPr lang="en-US" sz="6000" dirty="0" err="1" smtClean="0">
                <a:solidFill>
                  <a:prstClr val="white"/>
                </a:solidFill>
                <a:latin typeface="UTM American Sans"/>
              </a:rPr>
              <a:t>cel</a:t>
            </a:r>
            <a:r>
              <a:rPr lang="en-US" sz="6000" dirty="0" smtClean="0">
                <a:solidFill>
                  <a:prstClr val="white"/>
                </a:solidFill>
                <a:latin typeface="UTM American Sans"/>
              </a:rPr>
              <a:t>-sis De-o. </a:t>
            </a:r>
          </a:p>
          <a:p>
            <a:pPr algn="just" fontAlgn="base">
              <a:lnSpc>
                <a:spcPct val="120000"/>
              </a:lnSpc>
              <a:buFontTx/>
              <a:buNone/>
            </a:pPr>
            <a:r>
              <a:rPr lang="en-US" sz="6000" dirty="0" err="1" smtClean="0">
                <a:solidFill>
                  <a:prstClr val="white"/>
                </a:solidFill>
                <a:latin typeface="UTM American Sans"/>
              </a:rPr>
              <a:t>Glo</a:t>
            </a:r>
            <a:r>
              <a:rPr lang="en-US" sz="6000" dirty="0" smtClean="0">
                <a:solidFill>
                  <a:prstClr val="white"/>
                </a:solidFill>
                <a:latin typeface="UTM American Sans"/>
              </a:rPr>
              <a:t>-</a:t>
            </a:r>
            <a:r>
              <a:rPr lang="en-US" sz="6000" dirty="0" err="1" smtClean="0">
                <a:solidFill>
                  <a:prstClr val="white"/>
                </a:solidFill>
                <a:latin typeface="UTM American Sans"/>
              </a:rPr>
              <a:t>ri</a:t>
            </a:r>
            <a:r>
              <a:rPr lang="en-US" sz="6000" dirty="0" smtClean="0">
                <a:solidFill>
                  <a:prstClr val="white"/>
                </a:solidFill>
                <a:latin typeface="UTM American Sans"/>
              </a:rPr>
              <a:t>-a in ex-</a:t>
            </a:r>
            <a:r>
              <a:rPr lang="en-US" sz="6000" dirty="0" err="1" smtClean="0">
                <a:solidFill>
                  <a:prstClr val="white"/>
                </a:solidFill>
                <a:latin typeface="UTM American Sans"/>
              </a:rPr>
              <a:t>cel</a:t>
            </a:r>
            <a:r>
              <a:rPr lang="en-US" sz="6000" dirty="0" smtClean="0">
                <a:solidFill>
                  <a:prstClr val="white"/>
                </a:solidFill>
                <a:latin typeface="UTM American Sans"/>
              </a:rPr>
              <a:t>-sis De-o. </a:t>
            </a:r>
            <a:endParaRPr lang="vi-VN" sz="6000"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3964524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373189"/>
            <a:ext cx="9144000" cy="448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US" sz="52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vi-VN" sz="52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200"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200" dirty="0">
                <a:solidFill>
                  <a:schemeClr val="bg1"/>
                </a:solidFill>
                <a:latin typeface="+mj-lt"/>
              </a:rPr>
              <a:t>Nương thân trên rơm rác giữa hang lừa. Ôi thân Hài Nhi giá rét khổ </a:t>
            </a:r>
            <a:r>
              <a:rPr lang="vi-VN" sz="5200" dirty="0" smtClean="0">
                <a:solidFill>
                  <a:schemeClr val="bg1"/>
                </a:solidFill>
                <a:latin typeface="+mj-lt"/>
              </a:rPr>
              <a:t>thay</a:t>
            </a:r>
            <a:r>
              <a:rPr lang="en-US" sz="5200" dirty="0" smtClean="0">
                <a:solidFill>
                  <a:schemeClr val="bg1"/>
                </a:solidFill>
                <a:latin typeface="+mj-lt"/>
              </a:rPr>
              <a:t>. </a:t>
            </a:r>
            <a:r>
              <a:rPr lang="vi-VN" sz="5200" dirty="0" smtClean="0">
                <a:solidFill>
                  <a:schemeClr val="bg1"/>
                </a:solidFill>
                <a:latin typeface="+mj-lt"/>
              </a:rPr>
              <a:t>Đây </a:t>
            </a:r>
            <a:r>
              <a:rPr lang="vi-VN" sz="5200" dirty="0">
                <a:solidFill>
                  <a:schemeClr val="bg1"/>
                </a:solidFill>
                <a:latin typeface="+mj-lt"/>
              </a:rPr>
              <a:t>Vua ta quản xuất cõi sơn hà. Mau vui cùng nhau kính bái Ngôi Hai</a:t>
            </a:r>
            <a:r>
              <a:rPr lang="vi-VN" sz="5200" dirty="0" smtClean="0">
                <a:solidFill>
                  <a:schemeClr val="bg1"/>
                </a:solidFill>
                <a:latin typeface="+mj-lt"/>
              </a:rPr>
              <a:t>.</a:t>
            </a:r>
            <a:endParaRPr lang="vi-VN" sz="52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4606711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9050"/>
            <a:ext cx="9144000" cy="365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buFontTx/>
              <a:buNone/>
            </a:pPr>
            <a:r>
              <a:rPr lang="en-US" sz="6000" u="sng" dirty="0" err="1" smtClean="0">
                <a:solidFill>
                  <a:srgbClr val="FFFF00"/>
                </a:solidFill>
                <a:effectLst>
                  <a:outerShdw blurRad="38100" dist="38100" dir="2700000" algn="tl">
                    <a:srgbClr val="000000">
                      <a:alpha val="43137"/>
                    </a:srgbClr>
                  </a:outerShdw>
                </a:effectLst>
                <a:latin typeface="UTM American Sans"/>
              </a:rPr>
              <a:t>Đk</a:t>
            </a:r>
            <a:r>
              <a:rPr lang="vi-VN" sz="6000" u="sng" dirty="0" smtClean="0">
                <a:solidFill>
                  <a:srgbClr val="FFFF00"/>
                </a:solidFill>
                <a:effectLst>
                  <a:outerShdw blurRad="38100" dist="38100" dir="2700000" algn="tl">
                    <a:srgbClr val="000000">
                      <a:alpha val="43137"/>
                    </a:srgbClr>
                  </a:outerShdw>
                </a:effectLst>
                <a:latin typeface="+mj-lt"/>
              </a:rPr>
              <a:t>:</a:t>
            </a:r>
            <a:r>
              <a:rPr lang="vi-VN" sz="6000" dirty="0" smtClean="0">
                <a:solidFill>
                  <a:srgbClr val="FFFF00"/>
                </a:solidFill>
                <a:effectLst>
                  <a:outerShdw blurRad="38100" dist="38100" dir="2700000" algn="tl">
                    <a:srgbClr val="000000">
                      <a:alpha val="43137"/>
                    </a:srgbClr>
                  </a:outerShdw>
                </a:effectLst>
                <a:latin typeface="+mj-lt"/>
              </a:rPr>
              <a:t> </a:t>
            </a:r>
            <a:endParaRPr lang="en-US" sz="6000" dirty="0" smtClean="0">
              <a:solidFill>
                <a:srgbClr val="FFFF00"/>
              </a:solidFill>
              <a:effectLst>
                <a:outerShdw blurRad="38100" dist="38100" dir="2700000" algn="tl">
                  <a:srgbClr val="000000">
                    <a:alpha val="43137"/>
                  </a:srgbClr>
                </a:outerShdw>
              </a:effectLst>
              <a:latin typeface="UTM American Sans"/>
            </a:endParaRPr>
          </a:p>
          <a:p>
            <a:pPr algn="just" fontAlgn="base">
              <a:lnSpc>
                <a:spcPct val="120000"/>
              </a:lnSpc>
              <a:buFontTx/>
              <a:buNone/>
            </a:pPr>
            <a:r>
              <a:rPr lang="en-US" sz="6000" dirty="0" err="1" smtClean="0">
                <a:solidFill>
                  <a:prstClr val="white"/>
                </a:solidFill>
                <a:latin typeface="UTM American Sans"/>
              </a:rPr>
              <a:t>Glo</a:t>
            </a:r>
            <a:r>
              <a:rPr lang="en-US" sz="6000" dirty="0" smtClean="0">
                <a:solidFill>
                  <a:prstClr val="white"/>
                </a:solidFill>
                <a:latin typeface="UTM American Sans"/>
              </a:rPr>
              <a:t>-</a:t>
            </a:r>
            <a:r>
              <a:rPr lang="en-US" sz="6000" dirty="0" err="1" smtClean="0">
                <a:solidFill>
                  <a:prstClr val="white"/>
                </a:solidFill>
                <a:latin typeface="UTM American Sans"/>
              </a:rPr>
              <a:t>ri</a:t>
            </a:r>
            <a:r>
              <a:rPr lang="en-US" sz="6000" dirty="0" smtClean="0">
                <a:solidFill>
                  <a:prstClr val="white"/>
                </a:solidFill>
                <a:latin typeface="UTM American Sans"/>
              </a:rPr>
              <a:t>-a in ex-</a:t>
            </a:r>
            <a:r>
              <a:rPr lang="en-US" sz="6000" dirty="0" err="1" smtClean="0">
                <a:solidFill>
                  <a:prstClr val="white"/>
                </a:solidFill>
                <a:latin typeface="UTM American Sans"/>
              </a:rPr>
              <a:t>cel</a:t>
            </a:r>
            <a:r>
              <a:rPr lang="en-US" sz="6000" dirty="0" smtClean="0">
                <a:solidFill>
                  <a:prstClr val="white"/>
                </a:solidFill>
                <a:latin typeface="UTM American Sans"/>
              </a:rPr>
              <a:t>-sis De-o. </a:t>
            </a:r>
          </a:p>
          <a:p>
            <a:pPr algn="just" fontAlgn="base">
              <a:lnSpc>
                <a:spcPct val="120000"/>
              </a:lnSpc>
              <a:buFontTx/>
              <a:buNone/>
            </a:pPr>
            <a:r>
              <a:rPr lang="en-US" sz="6000" dirty="0" err="1" smtClean="0">
                <a:solidFill>
                  <a:prstClr val="white"/>
                </a:solidFill>
                <a:latin typeface="UTM American Sans"/>
              </a:rPr>
              <a:t>Glo</a:t>
            </a:r>
            <a:r>
              <a:rPr lang="en-US" sz="6000" dirty="0" smtClean="0">
                <a:solidFill>
                  <a:prstClr val="white"/>
                </a:solidFill>
                <a:latin typeface="UTM American Sans"/>
              </a:rPr>
              <a:t>-</a:t>
            </a:r>
            <a:r>
              <a:rPr lang="en-US" sz="6000" dirty="0" err="1" smtClean="0">
                <a:solidFill>
                  <a:prstClr val="white"/>
                </a:solidFill>
                <a:latin typeface="UTM American Sans"/>
              </a:rPr>
              <a:t>ri</a:t>
            </a:r>
            <a:r>
              <a:rPr lang="en-US" sz="6000" dirty="0" smtClean="0">
                <a:solidFill>
                  <a:prstClr val="white"/>
                </a:solidFill>
                <a:latin typeface="UTM American Sans"/>
              </a:rPr>
              <a:t>-a in ex-</a:t>
            </a:r>
            <a:r>
              <a:rPr lang="en-US" sz="6000" dirty="0" err="1" smtClean="0">
                <a:solidFill>
                  <a:prstClr val="white"/>
                </a:solidFill>
                <a:latin typeface="UTM American Sans"/>
              </a:rPr>
              <a:t>cel</a:t>
            </a:r>
            <a:r>
              <a:rPr lang="en-US" sz="6000" dirty="0" smtClean="0">
                <a:solidFill>
                  <a:prstClr val="white"/>
                </a:solidFill>
                <a:latin typeface="UTM American Sans"/>
              </a:rPr>
              <a:t>-sis De-o. </a:t>
            </a:r>
            <a:endParaRPr lang="vi-VN" sz="6000"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46029802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381833"/>
            <a:ext cx="9144000" cy="431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buFontTx/>
              <a:buNone/>
            </a:pPr>
            <a:r>
              <a:rPr lang="en-US" sz="51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Tk4</a:t>
            </a:r>
            <a:r>
              <a:rPr lang="vi-VN" sz="51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100"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100" dirty="0">
                <a:solidFill>
                  <a:schemeClr val="bg1"/>
                </a:solidFill>
                <a:latin typeface="+mj-lt"/>
              </a:rPr>
              <a:t>Đưa tay ra để tỏ cho muôn </a:t>
            </a:r>
            <a:r>
              <a:rPr lang="vi-VN" sz="5100" dirty="0" smtClean="0">
                <a:solidFill>
                  <a:schemeClr val="bg1"/>
                </a:solidFill>
                <a:latin typeface="+mj-lt"/>
              </a:rPr>
              <a:t>người</a:t>
            </a:r>
            <a:r>
              <a:rPr lang="en-US" sz="5100" dirty="0" smtClean="0">
                <a:solidFill>
                  <a:schemeClr val="bg1"/>
                </a:solidFill>
                <a:latin typeface="+mj-lt"/>
              </a:rPr>
              <a:t>, b</a:t>
            </a:r>
            <a:r>
              <a:rPr lang="vi-VN" sz="5100" dirty="0" smtClean="0">
                <a:solidFill>
                  <a:schemeClr val="bg1"/>
                </a:solidFill>
                <a:latin typeface="+mj-lt"/>
              </a:rPr>
              <a:t>ao </a:t>
            </a:r>
            <a:r>
              <a:rPr lang="vi-VN" sz="5100" dirty="0">
                <a:solidFill>
                  <a:schemeClr val="bg1"/>
                </a:solidFill>
                <a:latin typeface="+mj-lt"/>
              </a:rPr>
              <a:t>nhiêu tình thương đối với thế gian.  Sao ta chưa kíp đến lễ dâng </a:t>
            </a:r>
            <a:r>
              <a:rPr lang="vi-VN" sz="5100" dirty="0" smtClean="0">
                <a:solidFill>
                  <a:schemeClr val="bg1"/>
                </a:solidFill>
                <a:latin typeface="+mj-lt"/>
              </a:rPr>
              <a:t>Người</a:t>
            </a:r>
            <a:r>
              <a:rPr lang="en-US" sz="5100" dirty="0" smtClean="0">
                <a:solidFill>
                  <a:schemeClr val="bg1"/>
                </a:solidFill>
                <a:latin typeface="+mj-lt"/>
              </a:rPr>
              <a:t>, d</a:t>
            </a:r>
            <a:r>
              <a:rPr lang="vi-VN" sz="5100" dirty="0" smtClean="0">
                <a:solidFill>
                  <a:schemeClr val="bg1"/>
                </a:solidFill>
                <a:latin typeface="+mj-lt"/>
              </a:rPr>
              <a:t>âng </a:t>
            </a:r>
            <a:r>
              <a:rPr lang="vi-VN" sz="5100" dirty="0">
                <a:solidFill>
                  <a:schemeClr val="bg1"/>
                </a:solidFill>
                <a:latin typeface="+mj-lt"/>
              </a:rPr>
              <a:t>tâm hồn ta tiếng hát hỉ hoan</a:t>
            </a:r>
            <a:r>
              <a:rPr lang="vi-VN" sz="5100" dirty="0" smtClean="0">
                <a:solidFill>
                  <a:schemeClr val="bg1"/>
                </a:solidFill>
                <a:latin typeface="+mj-lt"/>
              </a:rPr>
              <a:t>.</a:t>
            </a:r>
            <a:endParaRPr lang="vi-VN" sz="51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5936853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9050"/>
            <a:ext cx="9144000" cy="365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buFontTx/>
              <a:buNone/>
            </a:pPr>
            <a:r>
              <a:rPr lang="en-US" sz="6000" u="sng" dirty="0" err="1" smtClean="0">
                <a:solidFill>
                  <a:srgbClr val="FFFF00"/>
                </a:solidFill>
                <a:effectLst>
                  <a:outerShdw blurRad="38100" dist="38100" dir="2700000" algn="tl">
                    <a:srgbClr val="000000">
                      <a:alpha val="43137"/>
                    </a:srgbClr>
                  </a:outerShdw>
                </a:effectLst>
                <a:latin typeface="UTM American Sans"/>
              </a:rPr>
              <a:t>Đk</a:t>
            </a:r>
            <a:r>
              <a:rPr lang="vi-VN" sz="6000" u="sng" dirty="0" smtClean="0">
                <a:solidFill>
                  <a:srgbClr val="FFFF00"/>
                </a:solidFill>
                <a:effectLst>
                  <a:outerShdw blurRad="38100" dist="38100" dir="2700000" algn="tl">
                    <a:srgbClr val="000000">
                      <a:alpha val="43137"/>
                    </a:srgbClr>
                  </a:outerShdw>
                </a:effectLst>
                <a:latin typeface="+mj-lt"/>
              </a:rPr>
              <a:t>:</a:t>
            </a:r>
            <a:r>
              <a:rPr lang="vi-VN" sz="6000" dirty="0" smtClean="0">
                <a:solidFill>
                  <a:srgbClr val="FFFF00"/>
                </a:solidFill>
                <a:effectLst>
                  <a:outerShdw blurRad="38100" dist="38100" dir="2700000" algn="tl">
                    <a:srgbClr val="000000">
                      <a:alpha val="43137"/>
                    </a:srgbClr>
                  </a:outerShdw>
                </a:effectLst>
                <a:latin typeface="+mj-lt"/>
              </a:rPr>
              <a:t> </a:t>
            </a:r>
            <a:endParaRPr lang="en-US" sz="6000" dirty="0" smtClean="0">
              <a:solidFill>
                <a:srgbClr val="FFFF00"/>
              </a:solidFill>
              <a:effectLst>
                <a:outerShdw blurRad="38100" dist="38100" dir="2700000" algn="tl">
                  <a:srgbClr val="000000">
                    <a:alpha val="43137"/>
                  </a:srgbClr>
                </a:outerShdw>
              </a:effectLst>
              <a:latin typeface="UTM American Sans"/>
            </a:endParaRPr>
          </a:p>
          <a:p>
            <a:pPr algn="just" fontAlgn="base">
              <a:lnSpc>
                <a:spcPct val="120000"/>
              </a:lnSpc>
              <a:buFontTx/>
              <a:buNone/>
            </a:pPr>
            <a:r>
              <a:rPr lang="en-US" sz="6000" dirty="0" err="1" smtClean="0">
                <a:solidFill>
                  <a:prstClr val="white"/>
                </a:solidFill>
                <a:latin typeface="UTM American Sans"/>
              </a:rPr>
              <a:t>Glo</a:t>
            </a:r>
            <a:r>
              <a:rPr lang="en-US" sz="6000" dirty="0" smtClean="0">
                <a:solidFill>
                  <a:prstClr val="white"/>
                </a:solidFill>
                <a:latin typeface="UTM American Sans"/>
              </a:rPr>
              <a:t>-</a:t>
            </a:r>
            <a:r>
              <a:rPr lang="en-US" sz="6000" dirty="0" err="1" smtClean="0">
                <a:solidFill>
                  <a:prstClr val="white"/>
                </a:solidFill>
                <a:latin typeface="UTM American Sans"/>
              </a:rPr>
              <a:t>ri</a:t>
            </a:r>
            <a:r>
              <a:rPr lang="en-US" sz="6000" dirty="0" smtClean="0">
                <a:solidFill>
                  <a:prstClr val="white"/>
                </a:solidFill>
                <a:latin typeface="UTM American Sans"/>
              </a:rPr>
              <a:t>-a in ex-</a:t>
            </a:r>
            <a:r>
              <a:rPr lang="en-US" sz="6000" dirty="0" err="1" smtClean="0">
                <a:solidFill>
                  <a:prstClr val="white"/>
                </a:solidFill>
                <a:latin typeface="UTM American Sans"/>
              </a:rPr>
              <a:t>cel</a:t>
            </a:r>
            <a:r>
              <a:rPr lang="en-US" sz="6000" dirty="0" smtClean="0">
                <a:solidFill>
                  <a:prstClr val="white"/>
                </a:solidFill>
                <a:latin typeface="UTM American Sans"/>
              </a:rPr>
              <a:t>-sis De-o. </a:t>
            </a:r>
          </a:p>
          <a:p>
            <a:pPr algn="just" fontAlgn="base">
              <a:lnSpc>
                <a:spcPct val="120000"/>
              </a:lnSpc>
              <a:buFontTx/>
              <a:buNone/>
            </a:pPr>
            <a:r>
              <a:rPr lang="en-US" sz="6000" dirty="0" err="1" smtClean="0">
                <a:solidFill>
                  <a:prstClr val="white"/>
                </a:solidFill>
                <a:latin typeface="UTM American Sans"/>
              </a:rPr>
              <a:t>Glo</a:t>
            </a:r>
            <a:r>
              <a:rPr lang="en-US" sz="6000" dirty="0" smtClean="0">
                <a:solidFill>
                  <a:prstClr val="white"/>
                </a:solidFill>
                <a:latin typeface="UTM American Sans"/>
              </a:rPr>
              <a:t>-</a:t>
            </a:r>
            <a:r>
              <a:rPr lang="en-US" sz="6000" dirty="0" err="1" smtClean="0">
                <a:solidFill>
                  <a:prstClr val="white"/>
                </a:solidFill>
                <a:latin typeface="UTM American Sans"/>
              </a:rPr>
              <a:t>ri</a:t>
            </a:r>
            <a:r>
              <a:rPr lang="en-US" sz="6000" dirty="0" smtClean="0">
                <a:solidFill>
                  <a:prstClr val="white"/>
                </a:solidFill>
                <a:latin typeface="UTM American Sans"/>
              </a:rPr>
              <a:t>-a in ex-</a:t>
            </a:r>
            <a:r>
              <a:rPr lang="en-US" sz="6000" dirty="0" err="1" smtClean="0">
                <a:solidFill>
                  <a:prstClr val="white"/>
                </a:solidFill>
                <a:latin typeface="UTM American Sans"/>
              </a:rPr>
              <a:t>cel</a:t>
            </a:r>
            <a:r>
              <a:rPr lang="en-US" sz="6000" dirty="0" smtClean="0">
                <a:solidFill>
                  <a:prstClr val="white"/>
                </a:solidFill>
                <a:latin typeface="UTM American Sans"/>
              </a:rPr>
              <a:t>-sis De-o. </a:t>
            </a:r>
            <a:endParaRPr lang="vi-VN" sz="6000"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94206524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208836"/>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sz="51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Tk5</a:t>
            </a:r>
            <a:r>
              <a:rPr lang="vi-VN" sz="51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100"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100" dirty="0">
                <a:solidFill>
                  <a:schemeClr val="bg1"/>
                </a:solidFill>
                <a:latin typeface="+mj-lt"/>
              </a:rPr>
              <a:t>Noi theo gương sốt sắng của Thiên Thần. Con xin từ nay mến Chúa chẳng khuây.  Đem ca ngâm </a:t>
            </a:r>
            <a:r>
              <a:rPr lang="vi-VN" sz="5100" dirty="0" smtClean="0">
                <a:solidFill>
                  <a:schemeClr val="bg1"/>
                </a:solidFill>
                <a:latin typeface="+mj-lt"/>
              </a:rPr>
              <a:t>tr</a:t>
            </a:r>
            <a:r>
              <a:rPr lang="en-US" sz="5100" dirty="0" err="1" smtClean="0">
                <a:solidFill>
                  <a:schemeClr val="bg1"/>
                </a:solidFill>
                <a:latin typeface="+mj-lt"/>
              </a:rPr>
              <a:t>ìu</a:t>
            </a:r>
            <a:r>
              <a:rPr lang="vi-VN" sz="5100" dirty="0" smtClean="0">
                <a:solidFill>
                  <a:schemeClr val="bg1"/>
                </a:solidFill>
                <a:latin typeface="+mj-lt"/>
              </a:rPr>
              <a:t> </a:t>
            </a:r>
            <a:r>
              <a:rPr lang="vi-VN" sz="5100" dirty="0">
                <a:solidFill>
                  <a:schemeClr val="bg1"/>
                </a:solidFill>
                <a:latin typeface="+mj-lt"/>
              </a:rPr>
              <a:t>mến để thông phần. </a:t>
            </a:r>
            <a:r>
              <a:rPr lang="vi-VN" sz="5100" dirty="0" smtClean="0">
                <a:solidFill>
                  <a:schemeClr val="bg1"/>
                </a:solidFill>
                <a:latin typeface="+mj-lt"/>
              </a:rPr>
              <a:t>Kh</a:t>
            </a:r>
            <a:r>
              <a:rPr lang="en-US" sz="5100" dirty="0" smtClean="0">
                <a:solidFill>
                  <a:schemeClr val="bg1"/>
                </a:solidFill>
                <a:latin typeface="+mj-lt"/>
              </a:rPr>
              <a:t>o</a:t>
            </a:r>
            <a:r>
              <a:rPr lang="vi-VN" sz="5100" dirty="0" smtClean="0">
                <a:solidFill>
                  <a:schemeClr val="bg1"/>
                </a:solidFill>
                <a:latin typeface="+mj-lt"/>
              </a:rPr>
              <a:t>ng </a:t>
            </a:r>
            <a:r>
              <a:rPr lang="vi-VN" sz="5100" dirty="0">
                <a:solidFill>
                  <a:schemeClr val="bg1"/>
                </a:solidFill>
                <a:latin typeface="+mj-lt"/>
              </a:rPr>
              <a:t>khen ngàn ơn Chúa xuống xưa nay</a:t>
            </a:r>
            <a:r>
              <a:rPr lang="vi-VN" sz="5100" dirty="0" smtClean="0">
                <a:solidFill>
                  <a:schemeClr val="bg1"/>
                </a:solidFill>
                <a:latin typeface="+mj-lt"/>
              </a:rPr>
              <a:t>.</a:t>
            </a:r>
            <a:endParaRPr lang="vi-VN" sz="51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4039550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9050"/>
            <a:ext cx="9144000" cy="365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buFontTx/>
              <a:buNone/>
            </a:pPr>
            <a:r>
              <a:rPr lang="en-US" sz="6000" u="sng" dirty="0" err="1" smtClean="0">
                <a:solidFill>
                  <a:srgbClr val="FFFF00"/>
                </a:solidFill>
                <a:effectLst>
                  <a:outerShdw blurRad="38100" dist="38100" dir="2700000" algn="tl">
                    <a:srgbClr val="000000">
                      <a:alpha val="43137"/>
                    </a:srgbClr>
                  </a:outerShdw>
                </a:effectLst>
                <a:latin typeface="UTM American Sans"/>
              </a:rPr>
              <a:t>Đk</a:t>
            </a:r>
            <a:r>
              <a:rPr lang="vi-VN" sz="6000" u="sng" dirty="0" smtClean="0">
                <a:solidFill>
                  <a:srgbClr val="FFFF00"/>
                </a:solidFill>
                <a:effectLst>
                  <a:outerShdw blurRad="38100" dist="38100" dir="2700000" algn="tl">
                    <a:srgbClr val="000000">
                      <a:alpha val="43137"/>
                    </a:srgbClr>
                  </a:outerShdw>
                </a:effectLst>
                <a:latin typeface="+mj-lt"/>
              </a:rPr>
              <a:t>:</a:t>
            </a:r>
            <a:r>
              <a:rPr lang="vi-VN" sz="6000" dirty="0" smtClean="0">
                <a:solidFill>
                  <a:srgbClr val="FFFF00"/>
                </a:solidFill>
                <a:effectLst>
                  <a:outerShdw blurRad="38100" dist="38100" dir="2700000" algn="tl">
                    <a:srgbClr val="000000">
                      <a:alpha val="43137"/>
                    </a:srgbClr>
                  </a:outerShdw>
                </a:effectLst>
                <a:latin typeface="+mj-lt"/>
              </a:rPr>
              <a:t> </a:t>
            </a:r>
            <a:endParaRPr lang="en-US" sz="6000" dirty="0" smtClean="0">
              <a:solidFill>
                <a:srgbClr val="FFFF00"/>
              </a:solidFill>
              <a:effectLst>
                <a:outerShdw blurRad="38100" dist="38100" dir="2700000" algn="tl">
                  <a:srgbClr val="000000">
                    <a:alpha val="43137"/>
                  </a:srgbClr>
                </a:outerShdw>
              </a:effectLst>
              <a:latin typeface="UTM American Sans"/>
            </a:endParaRPr>
          </a:p>
          <a:p>
            <a:pPr algn="just" fontAlgn="base">
              <a:lnSpc>
                <a:spcPct val="120000"/>
              </a:lnSpc>
              <a:buFontTx/>
              <a:buNone/>
            </a:pPr>
            <a:r>
              <a:rPr lang="en-US" sz="6000" dirty="0" err="1" smtClean="0">
                <a:solidFill>
                  <a:prstClr val="white"/>
                </a:solidFill>
                <a:latin typeface="UTM American Sans"/>
              </a:rPr>
              <a:t>Glo</a:t>
            </a:r>
            <a:r>
              <a:rPr lang="en-US" sz="6000" dirty="0" smtClean="0">
                <a:solidFill>
                  <a:prstClr val="white"/>
                </a:solidFill>
                <a:latin typeface="UTM American Sans"/>
              </a:rPr>
              <a:t>-</a:t>
            </a:r>
            <a:r>
              <a:rPr lang="en-US" sz="6000" dirty="0" err="1" smtClean="0">
                <a:solidFill>
                  <a:prstClr val="white"/>
                </a:solidFill>
                <a:latin typeface="UTM American Sans"/>
              </a:rPr>
              <a:t>ri</a:t>
            </a:r>
            <a:r>
              <a:rPr lang="en-US" sz="6000" dirty="0" smtClean="0">
                <a:solidFill>
                  <a:prstClr val="white"/>
                </a:solidFill>
                <a:latin typeface="UTM American Sans"/>
              </a:rPr>
              <a:t>-a in ex-</a:t>
            </a:r>
            <a:r>
              <a:rPr lang="en-US" sz="6000" dirty="0" err="1" smtClean="0">
                <a:solidFill>
                  <a:prstClr val="white"/>
                </a:solidFill>
                <a:latin typeface="UTM American Sans"/>
              </a:rPr>
              <a:t>cel</a:t>
            </a:r>
            <a:r>
              <a:rPr lang="en-US" sz="6000" dirty="0" smtClean="0">
                <a:solidFill>
                  <a:prstClr val="white"/>
                </a:solidFill>
                <a:latin typeface="UTM American Sans"/>
              </a:rPr>
              <a:t>-sis De-o. </a:t>
            </a:r>
          </a:p>
          <a:p>
            <a:pPr algn="just" fontAlgn="base">
              <a:lnSpc>
                <a:spcPct val="120000"/>
              </a:lnSpc>
              <a:buFontTx/>
              <a:buNone/>
            </a:pPr>
            <a:r>
              <a:rPr lang="en-US" sz="6000" dirty="0" err="1" smtClean="0">
                <a:solidFill>
                  <a:prstClr val="white"/>
                </a:solidFill>
                <a:latin typeface="UTM American Sans"/>
              </a:rPr>
              <a:t>Glo</a:t>
            </a:r>
            <a:r>
              <a:rPr lang="en-US" sz="6000" dirty="0" smtClean="0">
                <a:solidFill>
                  <a:prstClr val="white"/>
                </a:solidFill>
                <a:latin typeface="UTM American Sans"/>
              </a:rPr>
              <a:t>-</a:t>
            </a:r>
            <a:r>
              <a:rPr lang="en-US" sz="6000" dirty="0" err="1" smtClean="0">
                <a:solidFill>
                  <a:prstClr val="white"/>
                </a:solidFill>
                <a:latin typeface="UTM American Sans"/>
              </a:rPr>
              <a:t>ri</a:t>
            </a:r>
            <a:r>
              <a:rPr lang="en-US" sz="6000" dirty="0" smtClean="0">
                <a:solidFill>
                  <a:prstClr val="white"/>
                </a:solidFill>
                <a:latin typeface="UTM American Sans"/>
              </a:rPr>
              <a:t>-a in ex-</a:t>
            </a:r>
            <a:r>
              <a:rPr lang="en-US" sz="6000" dirty="0" err="1" smtClean="0">
                <a:solidFill>
                  <a:prstClr val="white"/>
                </a:solidFill>
                <a:latin typeface="UTM American Sans"/>
              </a:rPr>
              <a:t>cel</a:t>
            </a:r>
            <a:r>
              <a:rPr lang="en-US" sz="6000" dirty="0" smtClean="0">
                <a:solidFill>
                  <a:prstClr val="white"/>
                </a:solidFill>
                <a:latin typeface="UTM American Sans"/>
              </a:rPr>
              <a:t>-sis De-o. </a:t>
            </a:r>
            <a:endParaRPr lang="vi-VN" sz="6000"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9653125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4838700"/>
          </a:xfrm>
        </p:spPr>
        <p:txBody>
          <a:bodyPr>
            <a:noAutofit/>
          </a:bodyPr>
          <a:lstStyle/>
          <a:p>
            <a:pPr marL="0" indent="0" algn="just">
              <a:lnSpc>
                <a:spcPct val="110000"/>
              </a:lnSpc>
              <a:buNone/>
              <a:defRPr/>
            </a:pPr>
            <a:r>
              <a:rPr lang="vi-VN" sz="6600" u="sng" dirty="0" smtClean="0">
                <a:solidFill>
                  <a:srgbClr val="FFFF00"/>
                </a:solidFill>
                <a:latin typeface="+mj-lt"/>
                <a:cs typeface="Times New Roman" panose="02020603050405020304" pitchFamily="18" charset="0"/>
              </a:rPr>
              <a:t>Đ</a:t>
            </a:r>
            <a:r>
              <a:rPr lang="en-US" sz="6600" u="sng" dirty="0" smtClean="0">
                <a:solidFill>
                  <a:srgbClr val="FFFF00"/>
                </a:solidFill>
                <a:latin typeface="+mj-lt"/>
                <a:cs typeface="Times New Roman" panose="02020603050405020304" pitchFamily="18" charset="0"/>
              </a:rPr>
              <a:t>k</a:t>
            </a:r>
            <a:r>
              <a:rPr lang="vi-VN" sz="6600" u="sng" dirty="0" smtClean="0">
                <a:solidFill>
                  <a:srgbClr val="FFFF00"/>
                </a:solidFill>
                <a:latin typeface="+mj-lt"/>
                <a:cs typeface="Times New Roman" panose="02020603050405020304" pitchFamily="18" charset="0"/>
              </a:rPr>
              <a:t>:</a:t>
            </a:r>
            <a:r>
              <a:rPr lang="vi-VN" sz="6600"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600" dirty="0">
                <a:solidFill>
                  <a:schemeClr val="bg1"/>
                </a:solidFill>
                <a:effectLst>
                  <a:outerShdw blurRad="38100" dist="38100" dir="2700000" algn="tl">
                    <a:srgbClr val="000000">
                      <a:alpha val="43137"/>
                    </a:srgbClr>
                  </a:outerShdw>
                </a:effectLst>
                <a:latin typeface="+mj-lt"/>
              </a:rPr>
              <a:t>Hôm nay Chúa Cứu Thế đã giáng sinh cho chúng ta. Người là Đức Ki-tô, là Chúa chúng ta</a:t>
            </a:r>
            <a:r>
              <a:rPr lang="vi-VN" sz="6600" dirty="0" smtClean="0">
                <a:solidFill>
                  <a:schemeClr val="bg1"/>
                </a:solidFill>
                <a:effectLst>
                  <a:outerShdw blurRad="38100" dist="38100" dir="2700000" algn="tl">
                    <a:srgbClr val="000000">
                      <a:alpha val="43137"/>
                    </a:srgbClr>
                  </a:outerShdw>
                </a:effectLst>
                <a:latin typeface="+mj-lt"/>
              </a:rPr>
              <a:t>.</a:t>
            </a:r>
            <a:endParaRPr lang="vi-VN" sz="66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61207034"/>
      </p:ext>
    </p:extLst>
  </p:cSld>
  <p:clrMapOvr>
    <a:masterClrMapping/>
  </p:clrMapOvr>
  <p:transition advClick="0" advTm="3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352550"/>
            <a:ext cx="5715000" cy="2628899"/>
          </a:xfrm>
        </p:spPr>
        <p:txBody>
          <a:bodyPr>
            <a:normAutofit fontScale="90000"/>
          </a:bodyPr>
          <a:lstStyle/>
          <a:p>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br>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NHỊP ĐÀN ĐÊM GIÁNG SINH</a:t>
            </a:r>
            <a:b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br>
            <a:r>
              <a:rPr lang="en-US"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Nhạc</a:t>
            </a:r>
            <a:r>
              <a:rPr lang="en-US"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Marcel </a:t>
            </a:r>
            <a:r>
              <a:rPr lang="en-US"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Darzin</a:t>
            </a:r>
            <a:r>
              <a:rPr lang="en-US"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r>
            <a:br>
              <a:rPr lang="en-US"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br>
            <a:r>
              <a:rPr lang="en-US" b="1" i="1" dirty="0" err="1"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Lời</a:t>
            </a:r>
            <a:r>
              <a:rPr lang="en-US" b="1" i="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việt</a:t>
            </a:r>
            <a:r>
              <a:rPr lang="en-US" b="1" i="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Đỗ</a:t>
            </a:r>
            <a:r>
              <a:rPr lang="en-US" b="1" i="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Vy</a:t>
            </a:r>
            <a:r>
              <a:rPr lang="en-US" b="1" i="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Hạ</a:t>
            </a:r>
            <a:endParaRPr lang="en-US"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0"/>
            <a:ext cx="4724400" cy="310670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 y="1221088"/>
            <a:ext cx="3998976" cy="3922412"/>
          </a:xfrm>
          <a:prstGeom prst="rect">
            <a:avLst/>
          </a:prstGeom>
        </p:spPr>
      </p:pic>
    </p:spTree>
    <p:extLst>
      <p:ext uri="{BB962C8B-B14F-4D97-AF65-F5344CB8AC3E}">
        <p14:creationId xmlns:p14="http://schemas.microsoft.com/office/powerpoint/2010/main" val="1054673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9050"/>
            <a:ext cx="9144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5500" u="sng" dirty="0" err="1" smtClean="0">
                <a:solidFill>
                  <a:srgbClr val="FFFF00"/>
                </a:solidFill>
                <a:effectLst>
                  <a:outerShdw blurRad="38100" dist="38100" dir="2700000" algn="tl">
                    <a:srgbClr val="000000">
                      <a:alpha val="43137"/>
                    </a:srgbClr>
                  </a:outerShdw>
                </a:effectLst>
                <a:latin typeface="UTM American Sans"/>
              </a:rPr>
              <a:t>Đk</a:t>
            </a:r>
            <a:r>
              <a:rPr lang="vi-VN" sz="5500" u="sng" dirty="0" smtClean="0">
                <a:solidFill>
                  <a:srgbClr val="FFFF00"/>
                </a:solidFill>
                <a:effectLst>
                  <a:outerShdw blurRad="38100" dist="38100" dir="2700000" algn="tl">
                    <a:srgbClr val="000000">
                      <a:alpha val="43137"/>
                    </a:srgbClr>
                  </a:outerShdw>
                </a:effectLst>
                <a:latin typeface="+mj-lt"/>
              </a:rPr>
              <a:t>:</a:t>
            </a:r>
            <a:r>
              <a:rPr lang="vi-VN" sz="5500" dirty="0" smtClean="0">
                <a:solidFill>
                  <a:srgbClr val="FFFF00"/>
                </a:solidFill>
                <a:effectLst>
                  <a:outerShdw blurRad="38100" dist="38100" dir="2700000" algn="tl">
                    <a:srgbClr val="000000">
                      <a:alpha val="43137"/>
                    </a:srgbClr>
                  </a:outerShdw>
                </a:effectLst>
                <a:latin typeface="+mj-lt"/>
              </a:rPr>
              <a:t> </a:t>
            </a:r>
            <a:r>
              <a:rPr lang="vi-VN" sz="5500" dirty="0">
                <a:solidFill>
                  <a:prstClr val="white"/>
                </a:solidFill>
                <a:effectLst>
                  <a:outerShdw blurRad="38100" dist="38100" dir="2700000" algn="tl">
                    <a:srgbClr val="000000">
                      <a:alpha val="43137"/>
                    </a:srgbClr>
                  </a:outerShdw>
                </a:effectLst>
                <a:latin typeface="+mj-lt"/>
              </a:rPr>
              <a:t>Nhịp đàn vang lên hỡi các dân xa gần, tung hô Vua Trời xuống làm người. Cùng hoà </a:t>
            </a:r>
            <a:r>
              <a:rPr lang="vi-VN" sz="5500" dirty="0" smtClean="0">
                <a:solidFill>
                  <a:prstClr val="white"/>
                </a:solidFill>
                <a:effectLst>
                  <a:outerShdw blurRad="38100" dist="38100" dir="2700000" algn="tl">
                    <a:srgbClr val="000000">
                      <a:alpha val="43137"/>
                    </a:srgbClr>
                  </a:outerShdw>
                </a:effectLst>
                <a:latin typeface="+mj-lt"/>
              </a:rPr>
              <a:t>ngâ</a:t>
            </a:r>
            <a:r>
              <a:rPr lang="en-US" sz="5500" dirty="0" smtClean="0">
                <a:solidFill>
                  <a:prstClr val="white"/>
                </a:solidFill>
                <a:effectLst>
                  <a:outerShdw blurRad="38100" dist="38100" dir="2700000" algn="tl">
                    <a:srgbClr val="000000">
                      <a:alpha val="43137"/>
                    </a:srgbClr>
                  </a:outerShdw>
                </a:effectLst>
                <a:latin typeface="UTM American Sans"/>
              </a:rPr>
              <a:t>n</a:t>
            </a:r>
            <a:r>
              <a:rPr lang="vi-VN" sz="5500" dirty="0" smtClean="0">
                <a:solidFill>
                  <a:prstClr val="white"/>
                </a:solidFill>
                <a:effectLst>
                  <a:outerShdw blurRad="38100" dist="38100" dir="2700000" algn="tl">
                    <a:srgbClr val="000000">
                      <a:alpha val="43137"/>
                    </a:srgbClr>
                  </a:outerShdw>
                </a:effectLst>
                <a:latin typeface="+mj-lt"/>
              </a:rPr>
              <a:t> </a:t>
            </a:r>
            <a:r>
              <a:rPr lang="vi-VN" sz="5500" dirty="0">
                <a:solidFill>
                  <a:prstClr val="white"/>
                </a:solidFill>
                <a:effectLst>
                  <a:outerShdw blurRad="38100" dist="38100" dir="2700000" algn="tl">
                    <a:srgbClr val="000000">
                      <a:alpha val="43137"/>
                    </a:srgbClr>
                  </a:outerShdw>
                </a:effectLst>
                <a:latin typeface="+mj-lt"/>
              </a:rPr>
              <a:t>theo tiếng ca thiên thần, thương nhân gian </a:t>
            </a:r>
            <a:r>
              <a:rPr lang="en-US" sz="5500" dirty="0" err="1" smtClean="0">
                <a:solidFill>
                  <a:prstClr val="white"/>
                </a:solidFill>
                <a:effectLst>
                  <a:outerShdw blurRad="38100" dist="38100" dir="2700000" algn="tl">
                    <a:srgbClr val="000000">
                      <a:alpha val="43137"/>
                    </a:srgbClr>
                  </a:outerShdw>
                </a:effectLst>
                <a:latin typeface="UTM American Sans"/>
              </a:rPr>
              <a:t>Chúa</a:t>
            </a:r>
            <a:r>
              <a:rPr lang="en-US" sz="5500" dirty="0" smtClean="0">
                <a:solidFill>
                  <a:prstClr val="white"/>
                </a:solidFill>
                <a:effectLst>
                  <a:outerShdw blurRad="38100" dist="38100" dir="2700000" algn="tl">
                    <a:srgbClr val="000000">
                      <a:alpha val="43137"/>
                    </a:srgbClr>
                  </a:outerShdw>
                </a:effectLst>
                <a:latin typeface="UTM American Sans"/>
              </a:rPr>
              <a:t> </a:t>
            </a:r>
            <a:r>
              <a:rPr lang="en-US" sz="5500" dirty="0" err="1" smtClean="0">
                <a:solidFill>
                  <a:prstClr val="white"/>
                </a:solidFill>
                <a:effectLst>
                  <a:outerShdw blurRad="38100" dist="38100" dir="2700000" algn="tl">
                    <a:srgbClr val="000000">
                      <a:alpha val="43137"/>
                    </a:srgbClr>
                  </a:outerShdw>
                </a:effectLst>
                <a:latin typeface="UTM American Sans"/>
              </a:rPr>
              <a:t>đã</a:t>
            </a:r>
            <a:r>
              <a:rPr lang="en-US" sz="5500" dirty="0" smtClean="0">
                <a:solidFill>
                  <a:prstClr val="white"/>
                </a:solidFill>
                <a:effectLst>
                  <a:outerShdw blurRad="38100" dist="38100" dir="2700000" algn="tl">
                    <a:srgbClr val="000000">
                      <a:alpha val="43137"/>
                    </a:srgbClr>
                  </a:outerShdw>
                </a:effectLst>
                <a:latin typeface="UTM American Sans"/>
              </a:rPr>
              <a:t> </a:t>
            </a:r>
            <a:r>
              <a:rPr lang="vi-VN" sz="5500" dirty="0" smtClean="0">
                <a:solidFill>
                  <a:prstClr val="white"/>
                </a:solidFill>
                <a:effectLst>
                  <a:outerShdw blurRad="38100" dist="38100" dir="2700000" algn="tl">
                    <a:srgbClr val="000000">
                      <a:alpha val="43137"/>
                    </a:srgbClr>
                  </a:outerShdw>
                </a:effectLst>
                <a:latin typeface="+mj-lt"/>
              </a:rPr>
              <a:t>giáng </a:t>
            </a:r>
            <a:r>
              <a:rPr lang="vi-VN" sz="5500" dirty="0">
                <a:solidFill>
                  <a:prstClr val="white"/>
                </a:solidFill>
                <a:effectLst>
                  <a:outerShdw blurRad="38100" dist="38100" dir="2700000" algn="tl">
                    <a:srgbClr val="000000">
                      <a:alpha val="43137"/>
                    </a:srgbClr>
                  </a:outerShdw>
                </a:effectLst>
                <a:latin typeface="+mj-lt"/>
              </a:rPr>
              <a:t>trần</a:t>
            </a:r>
            <a:r>
              <a:rPr lang="vi-VN" sz="5500" dirty="0" smtClean="0">
                <a:solidFill>
                  <a:prstClr val="white"/>
                </a:solidFill>
                <a:effectLst>
                  <a:outerShdw blurRad="38100" dist="38100" dir="2700000" algn="tl">
                    <a:srgbClr val="000000">
                      <a:alpha val="43137"/>
                    </a:srgbClr>
                  </a:outerShdw>
                </a:effectLst>
                <a:latin typeface="+mj-lt"/>
              </a:rPr>
              <a:t>.</a:t>
            </a:r>
            <a:endParaRPr lang="vi-VN" sz="5500"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628968068"/>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438150"/>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5500" u="sng" dirty="0" smtClean="0">
                <a:solidFill>
                  <a:srgbClr val="FFFF00"/>
                </a:solidFill>
                <a:effectLst>
                  <a:outerShdw blurRad="38100" dist="38100" dir="2700000" algn="tl">
                    <a:srgbClr val="000000">
                      <a:alpha val="43137"/>
                    </a:srgbClr>
                  </a:outerShdw>
                </a:effectLst>
                <a:latin typeface="UTM American Sans"/>
              </a:rPr>
              <a:t>Tk1:</a:t>
            </a:r>
            <a:r>
              <a:rPr lang="en-US" sz="5500" dirty="0" smtClean="0">
                <a:solidFill>
                  <a:prstClr val="white"/>
                </a:solidFill>
                <a:latin typeface="UTM American Sans"/>
              </a:rPr>
              <a:t> </a:t>
            </a:r>
            <a:r>
              <a:rPr lang="en-US" sz="5500" dirty="0" err="1">
                <a:solidFill>
                  <a:prstClr val="white"/>
                </a:solidFill>
                <a:latin typeface="UTM American Sans"/>
              </a:rPr>
              <a:t>Chuông</a:t>
            </a:r>
            <a:r>
              <a:rPr lang="en-US" sz="5500" dirty="0">
                <a:solidFill>
                  <a:prstClr val="white"/>
                </a:solidFill>
                <a:latin typeface="UTM American Sans"/>
              </a:rPr>
              <a:t> </a:t>
            </a:r>
            <a:r>
              <a:rPr lang="en-US" sz="5500" dirty="0" err="1">
                <a:solidFill>
                  <a:prstClr val="white"/>
                </a:solidFill>
                <a:latin typeface="UTM American Sans"/>
              </a:rPr>
              <a:t>ngân</a:t>
            </a:r>
            <a:r>
              <a:rPr lang="en-US" sz="5500" dirty="0">
                <a:solidFill>
                  <a:prstClr val="white"/>
                </a:solidFill>
                <a:latin typeface="UTM American Sans"/>
              </a:rPr>
              <a:t> </a:t>
            </a:r>
            <a:r>
              <a:rPr lang="en-US" sz="5500" dirty="0" err="1">
                <a:solidFill>
                  <a:prstClr val="white"/>
                </a:solidFill>
                <a:latin typeface="UTM American Sans"/>
              </a:rPr>
              <a:t>nhịp</a:t>
            </a:r>
            <a:r>
              <a:rPr lang="en-US" sz="5500" dirty="0">
                <a:solidFill>
                  <a:prstClr val="white"/>
                </a:solidFill>
                <a:latin typeface="UTM American Sans"/>
              </a:rPr>
              <a:t> </a:t>
            </a:r>
            <a:r>
              <a:rPr lang="en-US" sz="5500" dirty="0" err="1">
                <a:solidFill>
                  <a:prstClr val="white"/>
                </a:solidFill>
                <a:latin typeface="UTM American Sans"/>
              </a:rPr>
              <a:t>nhàng</a:t>
            </a:r>
            <a:r>
              <a:rPr lang="en-US" sz="5500" dirty="0">
                <a:solidFill>
                  <a:prstClr val="white"/>
                </a:solidFill>
                <a:latin typeface="UTM American Sans"/>
              </a:rPr>
              <a:t> </a:t>
            </a:r>
            <a:r>
              <a:rPr lang="en-US" sz="5500" dirty="0" err="1">
                <a:solidFill>
                  <a:prstClr val="white"/>
                </a:solidFill>
                <a:latin typeface="UTM American Sans"/>
              </a:rPr>
              <a:t>giữa</a:t>
            </a:r>
            <a:r>
              <a:rPr lang="en-US" sz="5500" dirty="0">
                <a:solidFill>
                  <a:prstClr val="white"/>
                </a:solidFill>
                <a:latin typeface="UTM American Sans"/>
              </a:rPr>
              <a:t> </a:t>
            </a:r>
            <a:r>
              <a:rPr lang="en-US" sz="5500" dirty="0" err="1">
                <a:solidFill>
                  <a:prstClr val="white"/>
                </a:solidFill>
                <a:latin typeface="UTM American Sans"/>
              </a:rPr>
              <a:t>đêm</a:t>
            </a:r>
            <a:r>
              <a:rPr lang="en-US" sz="5500" dirty="0">
                <a:solidFill>
                  <a:prstClr val="white"/>
                </a:solidFill>
                <a:latin typeface="UTM American Sans"/>
              </a:rPr>
              <a:t> </a:t>
            </a:r>
            <a:r>
              <a:rPr lang="en-US" sz="5500" dirty="0" err="1">
                <a:solidFill>
                  <a:prstClr val="white"/>
                </a:solidFill>
                <a:latin typeface="UTM American Sans"/>
              </a:rPr>
              <a:t>vắng</a:t>
            </a:r>
            <a:r>
              <a:rPr lang="en-US" sz="5500" dirty="0">
                <a:solidFill>
                  <a:prstClr val="white"/>
                </a:solidFill>
                <a:latin typeface="UTM American Sans"/>
              </a:rPr>
              <a:t>, </a:t>
            </a:r>
            <a:r>
              <a:rPr lang="en-US" sz="5500" dirty="0" err="1">
                <a:solidFill>
                  <a:prstClr val="white"/>
                </a:solidFill>
                <a:latin typeface="UTM American Sans"/>
              </a:rPr>
              <a:t>thinh</a:t>
            </a:r>
            <a:r>
              <a:rPr lang="en-US" sz="5500" dirty="0">
                <a:solidFill>
                  <a:prstClr val="white"/>
                </a:solidFill>
                <a:latin typeface="UTM American Sans"/>
              </a:rPr>
              <a:t> </a:t>
            </a:r>
            <a:r>
              <a:rPr lang="en-US" sz="5500" dirty="0" err="1">
                <a:solidFill>
                  <a:prstClr val="white"/>
                </a:solidFill>
                <a:latin typeface="UTM American Sans"/>
              </a:rPr>
              <a:t>không</a:t>
            </a:r>
            <a:r>
              <a:rPr lang="en-US" sz="5500" dirty="0">
                <a:solidFill>
                  <a:prstClr val="white"/>
                </a:solidFill>
                <a:latin typeface="UTM American Sans"/>
              </a:rPr>
              <a:t> </a:t>
            </a:r>
            <a:r>
              <a:rPr lang="en-US" sz="5500" dirty="0" err="1">
                <a:solidFill>
                  <a:prstClr val="white"/>
                </a:solidFill>
                <a:latin typeface="UTM American Sans"/>
              </a:rPr>
              <a:t>sứ</a:t>
            </a:r>
            <a:r>
              <a:rPr lang="en-US" sz="5500" dirty="0">
                <a:solidFill>
                  <a:prstClr val="white"/>
                </a:solidFill>
                <a:latin typeface="UTM American Sans"/>
              </a:rPr>
              <a:t> </a:t>
            </a:r>
            <a:r>
              <a:rPr lang="en-US" sz="5500" dirty="0" err="1">
                <a:solidFill>
                  <a:prstClr val="white"/>
                </a:solidFill>
                <a:latin typeface="UTM American Sans"/>
              </a:rPr>
              <a:t>thần</a:t>
            </a:r>
            <a:r>
              <a:rPr lang="en-US" sz="5500" dirty="0">
                <a:solidFill>
                  <a:prstClr val="white"/>
                </a:solidFill>
                <a:latin typeface="UTM American Sans"/>
              </a:rPr>
              <a:t> </a:t>
            </a:r>
            <a:r>
              <a:rPr lang="en-US" sz="5500" dirty="0" err="1">
                <a:solidFill>
                  <a:prstClr val="white"/>
                </a:solidFill>
                <a:latin typeface="UTM American Sans"/>
              </a:rPr>
              <a:t>hát</a:t>
            </a:r>
            <a:r>
              <a:rPr lang="en-US" sz="5500" dirty="0">
                <a:solidFill>
                  <a:prstClr val="white"/>
                </a:solidFill>
                <a:latin typeface="UTM American Sans"/>
              </a:rPr>
              <a:t> </a:t>
            </a:r>
            <a:r>
              <a:rPr lang="en-US" sz="5500" dirty="0" err="1">
                <a:solidFill>
                  <a:prstClr val="white"/>
                </a:solidFill>
                <a:latin typeface="UTM American Sans"/>
              </a:rPr>
              <a:t>vang</a:t>
            </a:r>
            <a:r>
              <a:rPr lang="en-US" sz="5500" dirty="0">
                <a:solidFill>
                  <a:prstClr val="white"/>
                </a:solidFill>
                <a:latin typeface="UTM American Sans"/>
              </a:rPr>
              <a:t>, </a:t>
            </a:r>
            <a:r>
              <a:rPr lang="en-US" sz="5500" dirty="0" err="1">
                <a:solidFill>
                  <a:prstClr val="white"/>
                </a:solidFill>
                <a:latin typeface="UTM American Sans"/>
              </a:rPr>
              <a:t>mời</a:t>
            </a:r>
            <a:r>
              <a:rPr lang="en-US" sz="5500" dirty="0">
                <a:solidFill>
                  <a:prstClr val="white"/>
                </a:solidFill>
                <a:latin typeface="UTM American Sans"/>
              </a:rPr>
              <a:t> </a:t>
            </a:r>
            <a:r>
              <a:rPr lang="en-US" sz="5500" dirty="0" err="1">
                <a:solidFill>
                  <a:prstClr val="white"/>
                </a:solidFill>
                <a:latin typeface="UTM American Sans"/>
              </a:rPr>
              <a:t>gọi</a:t>
            </a:r>
            <a:r>
              <a:rPr lang="en-US" sz="5500" dirty="0">
                <a:solidFill>
                  <a:prstClr val="white"/>
                </a:solidFill>
                <a:latin typeface="UTM American Sans"/>
              </a:rPr>
              <a:t> </a:t>
            </a:r>
            <a:r>
              <a:rPr lang="en-US" sz="5500" dirty="0" err="1">
                <a:solidFill>
                  <a:prstClr val="white"/>
                </a:solidFill>
                <a:latin typeface="UTM American Sans"/>
              </a:rPr>
              <a:t>toàn</a:t>
            </a:r>
            <a:r>
              <a:rPr lang="en-US" sz="5500" dirty="0">
                <a:solidFill>
                  <a:prstClr val="white"/>
                </a:solidFill>
                <a:latin typeface="UTM American Sans"/>
              </a:rPr>
              <a:t> </a:t>
            </a:r>
            <a:r>
              <a:rPr lang="en-US" sz="5500" dirty="0" err="1">
                <a:solidFill>
                  <a:prstClr val="white"/>
                </a:solidFill>
                <a:latin typeface="UTM American Sans"/>
              </a:rPr>
              <a:t>dân</a:t>
            </a:r>
            <a:r>
              <a:rPr lang="en-US" sz="5500" dirty="0">
                <a:solidFill>
                  <a:prstClr val="white"/>
                </a:solidFill>
                <a:latin typeface="UTM American Sans"/>
              </a:rPr>
              <a:t> </a:t>
            </a:r>
            <a:r>
              <a:rPr lang="en-US" sz="5500" dirty="0" err="1">
                <a:solidFill>
                  <a:prstClr val="white"/>
                </a:solidFill>
                <a:latin typeface="UTM American Sans"/>
              </a:rPr>
              <a:t>mau</a:t>
            </a:r>
            <a:r>
              <a:rPr lang="en-US" sz="5500" dirty="0">
                <a:solidFill>
                  <a:prstClr val="white"/>
                </a:solidFill>
                <a:latin typeface="UTM American Sans"/>
              </a:rPr>
              <a:t> </a:t>
            </a:r>
            <a:r>
              <a:rPr lang="en-US" sz="5500" dirty="0" err="1">
                <a:solidFill>
                  <a:prstClr val="white"/>
                </a:solidFill>
                <a:latin typeface="UTM American Sans"/>
              </a:rPr>
              <a:t>mau</a:t>
            </a:r>
            <a:r>
              <a:rPr lang="en-US" sz="5500" dirty="0">
                <a:solidFill>
                  <a:prstClr val="white"/>
                </a:solidFill>
                <a:latin typeface="UTM American Sans"/>
              </a:rPr>
              <a:t> </a:t>
            </a:r>
            <a:r>
              <a:rPr lang="en-US" sz="5500" dirty="0" err="1">
                <a:solidFill>
                  <a:prstClr val="white"/>
                </a:solidFill>
                <a:latin typeface="UTM American Sans"/>
              </a:rPr>
              <a:t>đến</a:t>
            </a:r>
            <a:r>
              <a:rPr lang="en-US" sz="5500" dirty="0">
                <a:solidFill>
                  <a:prstClr val="white"/>
                </a:solidFill>
                <a:latin typeface="UTM American Sans"/>
              </a:rPr>
              <a:t> </a:t>
            </a:r>
            <a:r>
              <a:rPr lang="en-US" sz="5500" dirty="0" err="1">
                <a:solidFill>
                  <a:prstClr val="white"/>
                </a:solidFill>
                <a:latin typeface="UTM American Sans"/>
              </a:rPr>
              <a:t>chầu</a:t>
            </a:r>
            <a:r>
              <a:rPr lang="en-US" sz="5500" dirty="0">
                <a:solidFill>
                  <a:prstClr val="white"/>
                </a:solidFill>
                <a:latin typeface="UTM American Sans"/>
              </a:rPr>
              <a:t>, </a:t>
            </a:r>
            <a:r>
              <a:rPr lang="en-US" sz="5500" dirty="0" err="1">
                <a:solidFill>
                  <a:prstClr val="white"/>
                </a:solidFill>
                <a:latin typeface="UTM American Sans"/>
              </a:rPr>
              <a:t>hoà</a:t>
            </a:r>
            <a:r>
              <a:rPr lang="en-US" sz="5500" dirty="0">
                <a:solidFill>
                  <a:prstClr val="white"/>
                </a:solidFill>
                <a:latin typeface="UTM American Sans"/>
              </a:rPr>
              <a:t> </a:t>
            </a:r>
            <a:r>
              <a:rPr lang="en-US" sz="5500" dirty="0" err="1">
                <a:solidFill>
                  <a:prstClr val="white"/>
                </a:solidFill>
                <a:latin typeface="UTM American Sans"/>
              </a:rPr>
              <a:t>lời</a:t>
            </a:r>
            <a:r>
              <a:rPr lang="en-US" sz="5500" dirty="0">
                <a:solidFill>
                  <a:prstClr val="white"/>
                </a:solidFill>
                <a:latin typeface="UTM American Sans"/>
              </a:rPr>
              <a:t> </a:t>
            </a:r>
            <a:r>
              <a:rPr lang="en-US" sz="5500" dirty="0" err="1">
                <a:solidFill>
                  <a:prstClr val="white"/>
                </a:solidFill>
                <a:latin typeface="UTM American Sans"/>
              </a:rPr>
              <a:t>tụng</a:t>
            </a:r>
            <a:r>
              <a:rPr lang="en-US" sz="5500" dirty="0">
                <a:solidFill>
                  <a:prstClr val="white"/>
                </a:solidFill>
                <a:latin typeface="UTM American Sans"/>
              </a:rPr>
              <a:t> ca </a:t>
            </a:r>
            <a:r>
              <a:rPr lang="en-US" sz="5500" dirty="0" err="1">
                <a:solidFill>
                  <a:prstClr val="white"/>
                </a:solidFill>
                <a:latin typeface="UTM American Sans"/>
              </a:rPr>
              <a:t>Chúa</a:t>
            </a:r>
            <a:r>
              <a:rPr lang="en-US" sz="5500" dirty="0">
                <a:solidFill>
                  <a:prstClr val="white"/>
                </a:solidFill>
                <a:latin typeface="UTM American Sans"/>
              </a:rPr>
              <a:t> ta</a:t>
            </a:r>
            <a:r>
              <a:rPr lang="en-US" sz="5500" dirty="0" smtClean="0">
                <a:solidFill>
                  <a:prstClr val="white"/>
                </a:solidFill>
                <a:latin typeface="UTM American Sans"/>
              </a:rPr>
              <a:t>.</a:t>
            </a:r>
            <a:endParaRPr lang="vi-VN" sz="5500"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5880118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9050"/>
            <a:ext cx="9144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5500" u="sng" dirty="0" err="1" smtClean="0">
                <a:solidFill>
                  <a:srgbClr val="FFFF00"/>
                </a:solidFill>
                <a:effectLst>
                  <a:outerShdw blurRad="38100" dist="38100" dir="2700000" algn="tl">
                    <a:srgbClr val="000000">
                      <a:alpha val="43137"/>
                    </a:srgbClr>
                  </a:outerShdw>
                </a:effectLst>
                <a:latin typeface="UTM American Sans"/>
              </a:rPr>
              <a:t>Đk</a:t>
            </a:r>
            <a:r>
              <a:rPr lang="vi-VN" sz="5500" u="sng" dirty="0" smtClean="0">
                <a:solidFill>
                  <a:srgbClr val="FFFF00"/>
                </a:solidFill>
                <a:effectLst>
                  <a:outerShdw blurRad="38100" dist="38100" dir="2700000" algn="tl">
                    <a:srgbClr val="000000">
                      <a:alpha val="43137"/>
                    </a:srgbClr>
                  </a:outerShdw>
                </a:effectLst>
                <a:latin typeface="+mj-lt"/>
              </a:rPr>
              <a:t>:</a:t>
            </a:r>
            <a:r>
              <a:rPr lang="vi-VN" sz="5500" dirty="0" smtClean="0">
                <a:solidFill>
                  <a:srgbClr val="FFFF00"/>
                </a:solidFill>
                <a:effectLst>
                  <a:outerShdw blurRad="38100" dist="38100" dir="2700000" algn="tl">
                    <a:srgbClr val="000000">
                      <a:alpha val="43137"/>
                    </a:srgbClr>
                  </a:outerShdw>
                </a:effectLst>
                <a:latin typeface="+mj-lt"/>
              </a:rPr>
              <a:t> </a:t>
            </a:r>
            <a:r>
              <a:rPr lang="vi-VN" sz="5500" dirty="0">
                <a:solidFill>
                  <a:prstClr val="white"/>
                </a:solidFill>
                <a:effectLst>
                  <a:outerShdw blurRad="38100" dist="38100" dir="2700000" algn="tl">
                    <a:srgbClr val="000000">
                      <a:alpha val="43137"/>
                    </a:srgbClr>
                  </a:outerShdw>
                </a:effectLst>
                <a:latin typeface="+mj-lt"/>
              </a:rPr>
              <a:t>Nhịp đàn vang lên hỡi các dân xa gần, tung hô Vua Trời xuống làm người. Cùng hoà </a:t>
            </a:r>
            <a:r>
              <a:rPr lang="vi-VN" sz="5500" dirty="0" smtClean="0">
                <a:solidFill>
                  <a:prstClr val="white"/>
                </a:solidFill>
                <a:effectLst>
                  <a:outerShdw blurRad="38100" dist="38100" dir="2700000" algn="tl">
                    <a:srgbClr val="000000">
                      <a:alpha val="43137"/>
                    </a:srgbClr>
                  </a:outerShdw>
                </a:effectLst>
                <a:latin typeface="+mj-lt"/>
              </a:rPr>
              <a:t>ngâ</a:t>
            </a:r>
            <a:r>
              <a:rPr lang="en-US" sz="5500" dirty="0" smtClean="0">
                <a:solidFill>
                  <a:prstClr val="white"/>
                </a:solidFill>
                <a:effectLst>
                  <a:outerShdw blurRad="38100" dist="38100" dir="2700000" algn="tl">
                    <a:srgbClr val="000000">
                      <a:alpha val="43137"/>
                    </a:srgbClr>
                  </a:outerShdw>
                </a:effectLst>
                <a:latin typeface="UTM American Sans"/>
              </a:rPr>
              <a:t>n</a:t>
            </a:r>
            <a:r>
              <a:rPr lang="vi-VN" sz="5500" dirty="0" smtClean="0">
                <a:solidFill>
                  <a:prstClr val="white"/>
                </a:solidFill>
                <a:effectLst>
                  <a:outerShdw blurRad="38100" dist="38100" dir="2700000" algn="tl">
                    <a:srgbClr val="000000">
                      <a:alpha val="43137"/>
                    </a:srgbClr>
                  </a:outerShdw>
                </a:effectLst>
                <a:latin typeface="+mj-lt"/>
              </a:rPr>
              <a:t> </a:t>
            </a:r>
            <a:r>
              <a:rPr lang="vi-VN" sz="5500" dirty="0">
                <a:solidFill>
                  <a:prstClr val="white"/>
                </a:solidFill>
                <a:effectLst>
                  <a:outerShdw blurRad="38100" dist="38100" dir="2700000" algn="tl">
                    <a:srgbClr val="000000">
                      <a:alpha val="43137"/>
                    </a:srgbClr>
                  </a:outerShdw>
                </a:effectLst>
                <a:latin typeface="+mj-lt"/>
              </a:rPr>
              <a:t>theo tiếng ca thiên thần, thương nhân gian </a:t>
            </a:r>
            <a:r>
              <a:rPr lang="en-US" sz="5500" dirty="0" err="1" smtClean="0">
                <a:solidFill>
                  <a:prstClr val="white"/>
                </a:solidFill>
                <a:effectLst>
                  <a:outerShdw blurRad="38100" dist="38100" dir="2700000" algn="tl">
                    <a:srgbClr val="000000">
                      <a:alpha val="43137"/>
                    </a:srgbClr>
                  </a:outerShdw>
                </a:effectLst>
                <a:latin typeface="UTM American Sans"/>
              </a:rPr>
              <a:t>Chúa</a:t>
            </a:r>
            <a:r>
              <a:rPr lang="en-US" sz="5500" dirty="0" smtClean="0">
                <a:solidFill>
                  <a:prstClr val="white"/>
                </a:solidFill>
                <a:effectLst>
                  <a:outerShdw blurRad="38100" dist="38100" dir="2700000" algn="tl">
                    <a:srgbClr val="000000">
                      <a:alpha val="43137"/>
                    </a:srgbClr>
                  </a:outerShdw>
                </a:effectLst>
                <a:latin typeface="UTM American Sans"/>
              </a:rPr>
              <a:t> </a:t>
            </a:r>
            <a:r>
              <a:rPr lang="en-US" sz="5500" dirty="0" err="1" smtClean="0">
                <a:solidFill>
                  <a:prstClr val="white"/>
                </a:solidFill>
                <a:effectLst>
                  <a:outerShdw blurRad="38100" dist="38100" dir="2700000" algn="tl">
                    <a:srgbClr val="000000">
                      <a:alpha val="43137"/>
                    </a:srgbClr>
                  </a:outerShdw>
                </a:effectLst>
                <a:latin typeface="UTM American Sans"/>
              </a:rPr>
              <a:t>đã</a:t>
            </a:r>
            <a:r>
              <a:rPr lang="en-US" sz="5500" dirty="0" smtClean="0">
                <a:solidFill>
                  <a:prstClr val="white"/>
                </a:solidFill>
                <a:effectLst>
                  <a:outerShdw blurRad="38100" dist="38100" dir="2700000" algn="tl">
                    <a:srgbClr val="000000">
                      <a:alpha val="43137"/>
                    </a:srgbClr>
                  </a:outerShdw>
                </a:effectLst>
                <a:latin typeface="UTM American Sans"/>
              </a:rPr>
              <a:t> </a:t>
            </a:r>
            <a:r>
              <a:rPr lang="vi-VN" sz="5500" dirty="0" smtClean="0">
                <a:solidFill>
                  <a:prstClr val="white"/>
                </a:solidFill>
                <a:effectLst>
                  <a:outerShdw blurRad="38100" dist="38100" dir="2700000" algn="tl">
                    <a:srgbClr val="000000">
                      <a:alpha val="43137"/>
                    </a:srgbClr>
                  </a:outerShdw>
                </a:effectLst>
                <a:latin typeface="+mj-lt"/>
              </a:rPr>
              <a:t>giáng </a:t>
            </a:r>
            <a:r>
              <a:rPr lang="vi-VN" sz="5500" dirty="0">
                <a:solidFill>
                  <a:prstClr val="white"/>
                </a:solidFill>
                <a:effectLst>
                  <a:outerShdw blurRad="38100" dist="38100" dir="2700000" algn="tl">
                    <a:srgbClr val="000000">
                      <a:alpha val="43137"/>
                    </a:srgbClr>
                  </a:outerShdw>
                </a:effectLst>
                <a:latin typeface="+mj-lt"/>
              </a:rPr>
              <a:t>trần</a:t>
            </a:r>
            <a:r>
              <a:rPr lang="vi-VN" sz="5500" dirty="0" smtClean="0">
                <a:solidFill>
                  <a:prstClr val="white"/>
                </a:solidFill>
                <a:effectLst>
                  <a:outerShdw blurRad="38100" dist="38100" dir="2700000" algn="tl">
                    <a:srgbClr val="000000">
                      <a:alpha val="43137"/>
                    </a:srgbClr>
                  </a:outerShdw>
                </a:effectLst>
                <a:latin typeface="+mj-lt"/>
              </a:rPr>
              <a:t>.</a:t>
            </a:r>
            <a:endParaRPr lang="vi-VN" sz="5500"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6501339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381833"/>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sz="5400" u="sng" dirty="0" smtClean="0">
                <a:solidFill>
                  <a:srgbClr val="FFFF00"/>
                </a:solidFill>
                <a:latin typeface="UTM American Sans"/>
                <a:cs typeface="Times New Roman" panose="02020603050405020304" pitchFamily="18" charset="0"/>
              </a:rPr>
              <a:t>Tk2</a:t>
            </a:r>
            <a:r>
              <a:rPr lang="vi-VN" sz="5400" u="sng" dirty="0" smtClean="0">
                <a:solidFill>
                  <a:srgbClr val="FFFF00"/>
                </a:solidFill>
                <a:latin typeface="+mj-lt"/>
                <a:cs typeface="Times New Roman" panose="02020603050405020304" pitchFamily="18" charset="0"/>
              </a:rPr>
              <a:t>:</a:t>
            </a:r>
            <a:r>
              <a:rPr lang="vi-VN" sz="5400" dirty="0" smtClean="0">
                <a:solidFill>
                  <a:srgbClr val="FFFF00"/>
                </a:solidFill>
                <a:latin typeface="+mj-lt"/>
                <a:cs typeface="Times New Roman" panose="02020603050405020304" pitchFamily="18" charset="0"/>
              </a:rPr>
              <a:t> </a:t>
            </a:r>
            <a:r>
              <a:rPr lang="vi-VN" sz="5400" dirty="0" smtClean="0">
                <a:solidFill>
                  <a:prstClr val="white"/>
                </a:solidFill>
                <a:latin typeface="+mj-lt"/>
              </a:rPr>
              <a:t>Trong </a:t>
            </a:r>
            <a:r>
              <a:rPr lang="vi-VN" sz="5400" dirty="0">
                <a:solidFill>
                  <a:prstClr val="white"/>
                </a:solidFill>
                <a:latin typeface="+mj-lt"/>
              </a:rPr>
              <a:t>nôi mọn hèn Chúa ngự đến, đêm đông sương đầy gió lên chỉ vì tình yêu không mong đáp đền, mà Người đành quên ấm êm.</a:t>
            </a:r>
            <a:endParaRPr lang="vi-VN" sz="5400" dirty="0">
              <a:solidFill>
                <a:prstClr val="white"/>
              </a:solidFill>
              <a:latin typeface="+mj-lt"/>
              <a:cs typeface="Times New Roman" panose="02020603050405020304" pitchFamily="18" charset="0"/>
            </a:endParaRPr>
          </a:p>
        </p:txBody>
      </p:sp>
    </p:spTree>
    <p:extLst>
      <p:ext uri="{BB962C8B-B14F-4D97-AF65-F5344CB8AC3E}">
        <p14:creationId xmlns:p14="http://schemas.microsoft.com/office/powerpoint/2010/main" val="34382255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9050"/>
            <a:ext cx="9144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5500" u="sng" dirty="0" err="1" smtClean="0">
                <a:solidFill>
                  <a:srgbClr val="FFFF00"/>
                </a:solidFill>
                <a:effectLst>
                  <a:outerShdw blurRad="38100" dist="38100" dir="2700000" algn="tl">
                    <a:srgbClr val="000000">
                      <a:alpha val="43137"/>
                    </a:srgbClr>
                  </a:outerShdw>
                </a:effectLst>
                <a:latin typeface="UTM American Sans"/>
              </a:rPr>
              <a:t>Đk</a:t>
            </a:r>
            <a:r>
              <a:rPr lang="vi-VN" sz="5500" u="sng" dirty="0" smtClean="0">
                <a:solidFill>
                  <a:srgbClr val="FFFF00"/>
                </a:solidFill>
                <a:effectLst>
                  <a:outerShdw blurRad="38100" dist="38100" dir="2700000" algn="tl">
                    <a:srgbClr val="000000">
                      <a:alpha val="43137"/>
                    </a:srgbClr>
                  </a:outerShdw>
                </a:effectLst>
                <a:latin typeface="+mj-lt"/>
              </a:rPr>
              <a:t>:</a:t>
            </a:r>
            <a:r>
              <a:rPr lang="vi-VN" sz="5500" dirty="0" smtClean="0">
                <a:solidFill>
                  <a:srgbClr val="FFFF00"/>
                </a:solidFill>
                <a:effectLst>
                  <a:outerShdw blurRad="38100" dist="38100" dir="2700000" algn="tl">
                    <a:srgbClr val="000000">
                      <a:alpha val="43137"/>
                    </a:srgbClr>
                  </a:outerShdw>
                </a:effectLst>
                <a:latin typeface="+mj-lt"/>
              </a:rPr>
              <a:t> </a:t>
            </a:r>
            <a:r>
              <a:rPr lang="vi-VN" sz="5500" dirty="0">
                <a:solidFill>
                  <a:prstClr val="white"/>
                </a:solidFill>
                <a:effectLst>
                  <a:outerShdw blurRad="38100" dist="38100" dir="2700000" algn="tl">
                    <a:srgbClr val="000000">
                      <a:alpha val="43137"/>
                    </a:srgbClr>
                  </a:outerShdw>
                </a:effectLst>
                <a:latin typeface="+mj-lt"/>
              </a:rPr>
              <a:t>Nhịp đàn vang lên hỡi các dân xa gần, tung hô Vua Trời xuống làm người. Cùng hoà </a:t>
            </a:r>
            <a:r>
              <a:rPr lang="vi-VN" sz="5500" dirty="0" smtClean="0">
                <a:solidFill>
                  <a:prstClr val="white"/>
                </a:solidFill>
                <a:effectLst>
                  <a:outerShdw blurRad="38100" dist="38100" dir="2700000" algn="tl">
                    <a:srgbClr val="000000">
                      <a:alpha val="43137"/>
                    </a:srgbClr>
                  </a:outerShdw>
                </a:effectLst>
                <a:latin typeface="+mj-lt"/>
              </a:rPr>
              <a:t>ngâ</a:t>
            </a:r>
            <a:r>
              <a:rPr lang="en-US" sz="5500" dirty="0" smtClean="0">
                <a:solidFill>
                  <a:prstClr val="white"/>
                </a:solidFill>
                <a:effectLst>
                  <a:outerShdw blurRad="38100" dist="38100" dir="2700000" algn="tl">
                    <a:srgbClr val="000000">
                      <a:alpha val="43137"/>
                    </a:srgbClr>
                  </a:outerShdw>
                </a:effectLst>
                <a:latin typeface="UTM American Sans"/>
              </a:rPr>
              <a:t>n</a:t>
            </a:r>
            <a:r>
              <a:rPr lang="vi-VN" sz="5500" dirty="0" smtClean="0">
                <a:solidFill>
                  <a:prstClr val="white"/>
                </a:solidFill>
                <a:effectLst>
                  <a:outerShdw blurRad="38100" dist="38100" dir="2700000" algn="tl">
                    <a:srgbClr val="000000">
                      <a:alpha val="43137"/>
                    </a:srgbClr>
                  </a:outerShdw>
                </a:effectLst>
                <a:latin typeface="+mj-lt"/>
              </a:rPr>
              <a:t> </a:t>
            </a:r>
            <a:r>
              <a:rPr lang="vi-VN" sz="5500" dirty="0">
                <a:solidFill>
                  <a:prstClr val="white"/>
                </a:solidFill>
                <a:effectLst>
                  <a:outerShdw blurRad="38100" dist="38100" dir="2700000" algn="tl">
                    <a:srgbClr val="000000">
                      <a:alpha val="43137"/>
                    </a:srgbClr>
                  </a:outerShdw>
                </a:effectLst>
                <a:latin typeface="+mj-lt"/>
              </a:rPr>
              <a:t>theo tiếng ca thiên thần, thương nhân gian </a:t>
            </a:r>
            <a:r>
              <a:rPr lang="en-US" sz="5500" dirty="0" err="1" smtClean="0">
                <a:solidFill>
                  <a:prstClr val="white"/>
                </a:solidFill>
                <a:effectLst>
                  <a:outerShdw blurRad="38100" dist="38100" dir="2700000" algn="tl">
                    <a:srgbClr val="000000">
                      <a:alpha val="43137"/>
                    </a:srgbClr>
                  </a:outerShdw>
                </a:effectLst>
                <a:latin typeface="UTM American Sans"/>
              </a:rPr>
              <a:t>Chúa</a:t>
            </a:r>
            <a:r>
              <a:rPr lang="en-US" sz="5500" dirty="0" smtClean="0">
                <a:solidFill>
                  <a:prstClr val="white"/>
                </a:solidFill>
                <a:effectLst>
                  <a:outerShdw blurRad="38100" dist="38100" dir="2700000" algn="tl">
                    <a:srgbClr val="000000">
                      <a:alpha val="43137"/>
                    </a:srgbClr>
                  </a:outerShdw>
                </a:effectLst>
                <a:latin typeface="UTM American Sans"/>
              </a:rPr>
              <a:t> </a:t>
            </a:r>
            <a:r>
              <a:rPr lang="en-US" sz="5500" dirty="0" err="1" smtClean="0">
                <a:solidFill>
                  <a:prstClr val="white"/>
                </a:solidFill>
                <a:effectLst>
                  <a:outerShdw blurRad="38100" dist="38100" dir="2700000" algn="tl">
                    <a:srgbClr val="000000">
                      <a:alpha val="43137"/>
                    </a:srgbClr>
                  </a:outerShdw>
                </a:effectLst>
                <a:latin typeface="UTM American Sans"/>
              </a:rPr>
              <a:t>đã</a:t>
            </a:r>
            <a:r>
              <a:rPr lang="en-US" sz="5500" dirty="0" smtClean="0">
                <a:solidFill>
                  <a:prstClr val="white"/>
                </a:solidFill>
                <a:effectLst>
                  <a:outerShdw blurRad="38100" dist="38100" dir="2700000" algn="tl">
                    <a:srgbClr val="000000">
                      <a:alpha val="43137"/>
                    </a:srgbClr>
                  </a:outerShdw>
                </a:effectLst>
                <a:latin typeface="UTM American Sans"/>
              </a:rPr>
              <a:t> </a:t>
            </a:r>
            <a:r>
              <a:rPr lang="vi-VN" sz="5500" dirty="0" smtClean="0">
                <a:solidFill>
                  <a:prstClr val="white"/>
                </a:solidFill>
                <a:effectLst>
                  <a:outerShdw blurRad="38100" dist="38100" dir="2700000" algn="tl">
                    <a:srgbClr val="000000">
                      <a:alpha val="43137"/>
                    </a:srgbClr>
                  </a:outerShdw>
                </a:effectLst>
                <a:latin typeface="+mj-lt"/>
              </a:rPr>
              <a:t>giáng </a:t>
            </a:r>
            <a:r>
              <a:rPr lang="vi-VN" sz="5500" dirty="0">
                <a:solidFill>
                  <a:prstClr val="white"/>
                </a:solidFill>
                <a:effectLst>
                  <a:outerShdw blurRad="38100" dist="38100" dir="2700000" algn="tl">
                    <a:srgbClr val="000000">
                      <a:alpha val="43137"/>
                    </a:srgbClr>
                  </a:outerShdw>
                </a:effectLst>
                <a:latin typeface="+mj-lt"/>
              </a:rPr>
              <a:t>trần</a:t>
            </a:r>
            <a:r>
              <a:rPr lang="vi-VN" sz="5500" dirty="0" smtClean="0">
                <a:solidFill>
                  <a:prstClr val="white"/>
                </a:solidFill>
                <a:effectLst>
                  <a:outerShdw blurRad="38100" dist="38100" dir="2700000" algn="tl">
                    <a:srgbClr val="000000">
                      <a:alpha val="43137"/>
                    </a:srgbClr>
                  </a:outerShdw>
                </a:effectLst>
                <a:latin typeface="+mj-lt"/>
              </a:rPr>
              <a:t>.</a:t>
            </a:r>
            <a:endParaRPr lang="vi-VN" sz="5500"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28196305"/>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381833"/>
            <a:ext cx="914400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sz="5500" u="sng" dirty="0" smtClean="0">
                <a:solidFill>
                  <a:srgbClr val="FFFF00"/>
                </a:solidFill>
                <a:effectLst>
                  <a:outerShdw blurRad="38100" dist="38100" dir="2700000" algn="tl">
                    <a:srgbClr val="000000">
                      <a:alpha val="43137"/>
                    </a:srgbClr>
                  </a:outerShdw>
                </a:effectLst>
                <a:latin typeface="UTM American Sans"/>
                <a:cs typeface="Times New Roman" panose="02020603050405020304" pitchFamily="18" charset="0"/>
              </a:rPr>
              <a:t>Tk3</a:t>
            </a:r>
            <a:r>
              <a:rPr lang="vi-VN" sz="55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500"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500" dirty="0" smtClean="0">
                <a:solidFill>
                  <a:prstClr val="white"/>
                </a:solidFill>
                <a:effectLst>
                  <a:outerShdw blurRad="38100" dist="38100" dir="2700000" algn="tl">
                    <a:srgbClr val="000000">
                      <a:alpha val="43137"/>
                    </a:srgbClr>
                  </a:outerShdw>
                </a:effectLst>
                <a:latin typeface="+mj-lt"/>
              </a:rPr>
              <a:t>Đêm </a:t>
            </a:r>
            <a:r>
              <a:rPr lang="vi-VN" sz="5500" dirty="0">
                <a:solidFill>
                  <a:prstClr val="white"/>
                </a:solidFill>
                <a:effectLst>
                  <a:outerShdw blurRad="38100" dist="38100" dir="2700000" algn="tl">
                    <a:srgbClr val="000000">
                      <a:alpha val="43137"/>
                    </a:srgbClr>
                  </a:outerShdw>
                </a:effectLst>
                <a:latin typeface="+mj-lt"/>
              </a:rPr>
              <a:t>nay toả hiện ánh sao sáng, đưa Ba Vua tìm tới hang, này lễ vật đây xin dâng tiến Người, ngào ngạt trầm hương khắp nơi.</a:t>
            </a:r>
            <a:endParaRPr lang="vi-VN" sz="5500" dirty="0">
              <a:solidFill>
                <a:prstClr val="white"/>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9875232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9050"/>
            <a:ext cx="9144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5500" u="sng" dirty="0" err="1" smtClean="0">
                <a:solidFill>
                  <a:srgbClr val="FFFF00"/>
                </a:solidFill>
                <a:effectLst>
                  <a:outerShdw blurRad="38100" dist="38100" dir="2700000" algn="tl">
                    <a:srgbClr val="000000">
                      <a:alpha val="43137"/>
                    </a:srgbClr>
                  </a:outerShdw>
                </a:effectLst>
                <a:latin typeface="UTM American Sans"/>
              </a:rPr>
              <a:t>Đk</a:t>
            </a:r>
            <a:r>
              <a:rPr lang="vi-VN" sz="5500" u="sng" dirty="0" smtClean="0">
                <a:solidFill>
                  <a:srgbClr val="FFFF00"/>
                </a:solidFill>
                <a:effectLst>
                  <a:outerShdw blurRad="38100" dist="38100" dir="2700000" algn="tl">
                    <a:srgbClr val="000000">
                      <a:alpha val="43137"/>
                    </a:srgbClr>
                  </a:outerShdw>
                </a:effectLst>
                <a:latin typeface="+mj-lt"/>
              </a:rPr>
              <a:t>:</a:t>
            </a:r>
            <a:r>
              <a:rPr lang="vi-VN" sz="5500" dirty="0" smtClean="0">
                <a:solidFill>
                  <a:srgbClr val="FFFF00"/>
                </a:solidFill>
                <a:effectLst>
                  <a:outerShdw blurRad="38100" dist="38100" dir="2700000" algn="tl">
                    <a:srgbClr val="000000">
                      <a:alpha val="43137"/>
                    </a:srgbClr>
                  </a:outerShdw>
                </a:effectLst>
                <a:latin typeface="+mj-lt"/>
              </a:rPr>
              <a:t> </a:t>
            </a:r>
            <a:r>
              <a:rPr lang="vi-VN" sz="5500" dirty="0">
                <a:solidFill>
                  <a:prstClr val="white"/>
                </a:solidFill>
                <a:effectLst>
                  <a:outerShdw blurRad="38100" dist="38100" dir="2700000" algn="tl">
                    <a:srgbClr val="000000">
                      <a:alpha val="43137"/>
                    </a:srgbClr>
                  </a:outerShdw>
                </a:effectLst>
                <a:latin typeface="+mj-lt"/>
              </a:rPr>
              <a:t>Nhịp đàn vang lên hỡi các dân xa gần, tung hô Vua Trời xuống làm người. Cùng hoà </a:t>
            </a:r>
            <a:r>
              <a:rPr lang="vi-VN" sz="5500" dirty="0" smtClean="0">
                <a:solidFill>
                  <a:prstClr val="white"/>
                </a:solidFill>
                <a:effectLst>
                  <a:outerShdw blurRad="38100" dist="38100" dir="2700000" algn="tl">
                    <a:srgbClr val="000000">
                      <a:alpha val="43137"/>
                    </a:srgbClr>
                  </a:outerShdw>
                </a:effectLst>
                <a:latin typeface="+mj-lt"/>
              </a:rPr>
              <a:t>ngâ</a:t>
            </a:r>
            <a:r>
              <a:rPr lang="en-US" sz="5500" dirty="0" smtClean="0">
                <a:solidFill>
                  <a:prstClr val="white"/>
                </a:solidFill>
                <a:effectLst>
                  <a:outerShdw blurRad="38100" dist="38100" dir="2700000" algn="tl">
                    <a:srgbClr val="000000">
                      <a:alpha val="43137"/>
                    </a:srgbClr>
                  </a:outerShdw>
                </a:effectLst>
                <a:latin typeface="UTM American Sans"/>
              </a:rPr>
              <a:t>n</a:t>
            </a:r>
            <a:r>
              <a:rPr lang="vi-VN" sz="5500" dirty="0" smtClean="0">
                <a:solidFill>
                  <a:prstClr val="white"/>
                </a:solidFill>
                <a:effectLst>
                  <a:outerShdw blurRad="38100" dist="38100" dir="2700000" algn="tl">
                    <a:srgbClr val="000000">
                      <a:alpha val="43137"/>
                    </a:srgbClr>
                  </a:outerShdw>
                </a:effectLst>
                <a:latin typeface="+mj-lt"/>
              </a:rPr>
              <a:t> </a:t>
            </a:r>
            <a:r>
              <a:rPr lang="vi-VN" sz="5500" dirty="0">
                <a:solidFill>
                  <a:prstClr val="white"/>
                </a:solidFill>
                <a:effectLst>
                  <a:outerShdw blurRad="38100" dist="38100" dir="2700000" algn="tl">
                    <a:srgbClr val="000000">
                      <a:alpha val="43137"/>
                    </a:srgbClr>
                  </a:outerShdw>
                </a:effectLst>
                <a:latin typeface="+mj-lt"/>
              </a:rPr>
              <a:t>theo tiếng ca thiên thần, thương nhân gian </a:t>
            </a:r>
            <a:r>
              <a:rPr lang="en-US" sz="5500" dirty="0" err="1" smtClean="0">
                <a:solidFill>
                  <a:prstClr val="white"/>
                </a:solidFill>
                <a:effectLst>
                  <a:outerShdw blurRad="38100" dist="38100" dir="2700000" algn="tl">
                    <a:srgbClr val="000000">
                      <a:alpha val="43137"/>
                    </a:srgbClr>
                  </a:outerShdw>
                </a:effectLst>
                <a:latin typeface="UTM American Sans"/>
              </a:rPr>
              <a:t>Chúa</a:t>
            </a:r>
            <a:r>
              <a:rPr lang="en-US" sz="5500" dirty="0" smtClean="0">
                <a:solidFill>
                  <a:prstClr val="white"/>
                </a:solidFill>
                <a:effectLst>
                  <a:outerShdw blurRad="38100" dist="38100" dir="2700000" algn="tl">
                    <a:srgbClr val="000000">
                      <a:alpha val="43137"/>
                    </a:srgbClr>
                  </a:outerShdw>
                </a:effectLst>
                <a:latin typeface="UTM American Sans"/>
              </a:rPr>
              <a:t> </a:t>
            </a:r>
            <a:r>
              <a:rPr lang="en-US" sz="5500" dirty="0" err="1" smtClean="0">
                <a:solidFill>
                  <a:prstClr val="white"/>
                </a:solidFill>
                <a:effectLst>
                  <a:outerShdw blurRad="38100" dist="38100" dir="2700000" algn="tl">
                    <a:srgbClr val="000000">
                      <a:alpha val="43137"/>
                    </a:srgbClr>
                  </a:outerShdw>
                </a:effectLst>
                <a:latin typeface="UTM American Sans"/>
              </a:rPr>
              <a:t>đã</a:t>
            </a:r>
            <a:r>
              <a:rPr lang="en-US" sz="5500" dirty="0" smtClean="0">
                <a:solidFill>
                  <a:prstClr val="white"/>
                </a:solidFill>
                <a:effectLst>
                  <a:outerShdw blurRad="38100" dist="38100" dir="2700000" algn="tl">
                    <a:srgbClr val="000000">
                      <a:alpha val="43137"/>
                    </a:srgbClr>
                  </a:outerShdw>
                </a:effectLst>
                <a:latin typeface="UTM American Sans"/>
              </a:rPr>
              <a:t> </a:t>
            </a:r>
            <a:r>
              <a:rPr lang="vi-VN" sz="5500" dirty="0" smtClean="0">
                <a:solidFill>
                  <a:prstClr val="white"/>
                </a:solidFill>
                <a:effectLst>
                  <a:outerShdw blurRad="38100" dist="38100" dir="2700000" algn="tl">
                    <a:srgbClr val="000000">
                      <a:alpha val="43137"/>
                    </a:srgbClr>
                  </a:outerShdw>
                </a:effectLst>
                <a:latin typeface="+mj-lt"/>
              </a:rPr>
              <a:t>giáng </a:t>
            </a:r>
            <a:r>
              <a:rPr lang="vi-VN" sz="5500" dirty="0">
                <a:solidFill>
                  <a:prstClr val="white"/>
                </a:solidFill>
                <a:effectLst>
                  <a:outerShdw blurRad="38100" dist="38100" dir="2700000" algn="tl">
                    <a:srgbClr val="000000">
                      <a:alpha val="43137"/>
                    </a:srgbClr>
                  </a:outerShdw>
                </a:effectLst>
                <a:latin typeface="+mj-lt"/>
              </a:rPr>
              <a:t>trần</a:t>
            </a:r>
            <a:r>
              <a:rPr lang="vi-VN" sz="5500" dirty="0" smtClean="0">
                <a:solidFill>
                  <a:prstClr val="white"/>
                </a:solidFill>
                <a:effectLst>
                  <a:outerShdw blurRad="38100" dist="38100" dir="2700000" algn="tl">
                    <a:srgbClr val="000000">
                      <a:alpha val="43137"/>
                    </a:srgbClr>
                  </a:outerShdw>
                </a:effectLst>
                <a:latin typeface="+mj-lt"/>
              </a:rPr>
              <a:t>.</a:t>
            </a:r>
            <a:endParaRPr lang="vi-VN" sz="5500"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33635240"/>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i="1" dirty="0">
                <a:solidFill>
                  <a:srgbClr val="FFFF00"/>
                </a:solidFill>
                <a:effectLst/>
                <a:latin typeface="+mj-lt"/>
                <a:cs typeface="Times New Roman" panose="02020603050405020304" pitchFamily="18" charset="0"/>
              </a:rPr>
              <a:t>KINH VINH DANH</a:t>
            </a:r>
          </a:p>
          <a:p>
            <a:pPr eaLnBrk="1" hangingPunct="1">
              <a:lnSpc>
                <a:spcPct val="150000"/>
              </a:lnSpc>
            </a:pPr>
            <a:r>
              <a:rPr lang="en-US" sz="7200" b="0" i="1" dirty="0" err="1">
                <a:solidFill>
                  <a:srgbClr val="FFFF00"/>
                </a:solidFill>
                <a:effectLst/>
                <a:latin typeface="+mj-lt"/>
                <a:cs typeface="Times New Roman" panose="02020603050405020304" pitchFamily="18" charset="0"/>
              </a:rPr>
              <a:t>Ca</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361885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50041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14300"/>
            <a:ext cx="9144000" cy="5124450"/>
          </a:xfrm>
        </p:spPr>
        <p:txBody>
          <a:bodyPr>
            <a:noAutofit/>
          </a:bodyPr>
          <a:lstStyle/>
          <a:p>
            <a:pPr marL="0" indent="0" algn="just" fontAlgn="base">
              <a:lnSpc>
                <a:spcPct val="110000"/>
              </a:lnSpc>
              <a:buNone/>
            </a:pPr>
            <a:r>
              <a:rPr lang="en-US" sz="5800" u="sng" dirty="0" smtClean="0">
                <a:solidFill>
                  <a:srgbClr val="FFFF00"/>
                </a:solidFill>
                <a:latin typeface="+mj-lt"/>
                <a:cs typeface="Times New Roman" panose="02020603050405020304" pitchFamily="18" charset="0"/>
              </a:rPr>
              <a:t>Tk1:</a:t>
            </a:r>
            <a:r>
              <a:rPr lang="vi-VN" sz="5800" dirty="0" smtClean="0">
                <a:solidFill>
                  <a:srgbClr val="FFFF00"/>
                </a:solidFill>
                <a:latin typeface="+mj-lt"/>
                <a:cs typeface="Times New Roman" panose="02020603050405020304" pitchFamily="18" charset="0"/>
              </a:rPr>
              <a:t>  </a:t>
            </a:r>
            <a:r>
              <a:rPr lang="en-US" sz="5800" dirty="0" err="1">
                <a:solidFill>
                  <a:schemeClr val="bg1"/>
                </a:solidFill>
                <a:latin typeface="+mj-lt"/>
              </a:rPr>
              <a:t>Hát</a:t>
            </a:r>
            <a:r>
              <a:rPr lang="en-US" sz="5800" dirty="0">
                <a:solidFill>
                  <a:schemeClr val="bg1"/>
                </a:solidFill>
                <a:latin typeface="+mj-lt"/>
              </a:rPr>
              <a:t> </a:t>
            </a:r>
            <a:r>
              <a:rPr lang="en-US" sz="5800" dirty="0" err="1">
                <a:solidFill>
                  <a:schemeClr val="bg1"/>
                </a:solidFill>
                <a:latin typeface="+mj-lt"/>
              </a:rPr>
              <a:t>lên</a:t>
            </a:r>
            <a:r>
              <a:rPr lang="en-US" sz="5800" dirty="0">
                <a:solidFill>
                  <a:schemeClr val="bg1"/>
                </a:solidFill>
                <a:latin typeface="+mj-lt"/>
              </a:rPr>
              <a:t> </a:t>
            </a:r>
            <a:r>
              <a:rPr lang="en-US" sz="5800" dirty="0" err="1">
                <a:solidFill>
                  <a:schemeClr val="bg1"/>
                </a:solidFill>
                <a:latin typeface="+mj-lt"/>
              </a:rPr>
              <a:t>mừng</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một</a:t>
            </a:r>
            <a:r>
              <a:rPr lang="en-US" sz="5800" dirty="0">
                <a:solidFill>
                  <a:schemeClr val="bg1"/>
                </a:solidFill>
                <a:latin typeface="+mj-lt"/>
              </a:rPr>
              <a:t> </a:t>
            </a:r>
            <a:r>
              <a:rPr lang="en-US" sz="5800" dirty="0" err="1">
                <a:solidFill>
                  <a:schemeClr val="bg1"/>
                </a:solidFill>
                <a:latin typeface="+mj-lt"/>
              </a:rPr>
              <a:t>bài</a:t>
            </a:r>
            <a:r>
              <a:rPr lang="en-US" sz="5800" dirty="0">
                <a:solidFill>
                  <a:schemeClr val="bg1"/>
                </a:solidFill>
                <a:latin typeface="+mj-lt"/>
              </a:rPr>
              <a:t> ca </a:t>
            </a:r>
            <a:r>
              <a:rPr lang="en-US" sz="5800" dirty="0" err="1">
                <a:solidFill>
                  <a:schemeClr val="bg1"/>
                </a:solidFill>
                <a:latin typeface="+mj-lt"/>
              </a:rPr>
              <a:t>mới</a:t>
            </a:r>
            <a:r>
              <a:rPr lang="en-US" sz="5800" dirty="0">
                <a:solidFill>
                  <a:schemeClr val="bg1"/>
                </a:solidFill>
                <a:latin typeface="+mj-lt"/>
              </a:rPr>
              <a:t>. </a:t>
            </a:r>
            <a:r>
              <a:rPr lang="en-US" sz="5800" dirty="0" err="1">
                <a:solidFill>
                  <a:schemeClr val="bg1"/>
                </a:solidFill>
                <a:latin typeface="+mj-lt"/>
              </a:rPr>
              <a:t>Hát</a:t>
            </a:r>
            <a:r>
              <a:rPr lang="en-US" sz="5800" dirty="0">
                <a:solidFill>
                  <a:schemeClr val="bg1"/>
                </a:solidFill>
                <a:latin typeface="+mj-lt"/>
              </a:rPr>
              <a:t> </a:t>
            </a:r>
            <a:r>
              <a:rPr lang="en-US" sz="5800" dirty="0" err="1">
                <a:solidFill>
                  <a:schemeClr val="bg1"/>
                </a:solidFill>
                <a:latin typeface="+mj-lt"/>
              </a:rPr>
              <a:t>lên</a:t>
            </a:r>
            <a:r>
              <a:rPr lang="en-US" sz="5800" dirty="0">
                <a:solidFill>
                  <a:schemeClr val="bg1"/>
                </a:solidFill>
                <a:latin typeface="+mj-lt"/>
              </a:rPr>
              <a:t> </a:t>
            </a:r>
            <a:r>
              <a:rPr lang="en-US" sz="5800" dirty="0" err="1">
                <a:solidFill>
                  <a:schemeClr val="bg1"/>
                </a:solidFill>
                <a:latin typeface="+mj-lt"/>
              </a:rPr>
              <a:t>mừng</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hỡi</a:t>
            </a:r>
            <a:r>
              <a:rPr lang="en-US" sz="5800" dirty="0">
                <a:solidFill>
                  <a:schemeClr val="bg1"/>
                </a:solidFill>
                <a:latin typeface="+mj-lt"/>
              </a:rPr>
              <a:t> </a:t>
            </a:r>
            <a:r>
              <a:rPr lang="en-US" sz="5800" dirty="0" err="1">
                <a:solidFill>
                  <a:schemeClr val="bg1"/>
                </a:solidFill>
                <a:latin typeface="+mj-lt"/>
              </a:rPr>
              <a:t>tất</a:t>
            </a:r>
            <a:r>
              <a:rPr lang="en-US" sz="5800" dirty="0">
                <a:solidFill>
                  <a:schemeClr val="bg1"/>
                </a:solidFill>
                <a:latin typeface="+mj-lt"/>
              </a:rPr>
              <a:t> </a:t>
            </a:r>
            <a:r>
              <a:rPr lang="en-US" sz="5800" dirty="0" err="1">
                <a:solidFill>
                  <a:schemeClr val="bg1"/>
                </a:solidFill>
                <a:latin typeface="+mj-lt"/>
              </a:rPr>
              <a:t>cả</a:t>
            </a:r>
            <a:r>
              <a:rPr lang="en-US" sz="5800" dirty="0">
                <a:solidFill>
                  <a:schemeClr val="bg1"/>
                </a:solidFill>
                <a:latin typeface="+mj-lt"/>
              </a:rPr>
              <a:t> </a:t>
            </a:r>
            <a:r>
              <a:rPr lang="en-US" sz="5800" dirty="0" err="1">
                <a:solidFill>
                  <a:schemeClr val="bg1"/>
                </a:solidFill>
                <a:latin typeface="+mj-lt"/>
              </a:rPr>
              <a:t>địa</a:t>
            </a:r>
            <a:r>
              <a:rPr lang="en-US" sz="5800" dirty="0">
                <a:solidFill>
                  <a:schemeClr val="bg1"/>
                </a:solidFill>
                <a:latin typeface="+mj-lt"/>
              </a:rPr>
              <a:t> </a:t>
            </a:r>
            <a:r>
              <a:rPr lang="en-US" sz="5800" dirty="0" err="1">
                <a:solidFill>
                  <a:schemeClr val="bg1"/>
                </a:solidFill>
                <a:latin typeface="+mj-lt"/>
              </a:rPr>
              <a:t>cầu</a:t>
            </a:r>
            <a:r>
              <a:rPr lang="en-US" sz="5800" dirty="0">
                <a:solidFill>
                  <a:schemeClr val="bg1"/>
                </a:solidFill>
                <a:latin typeface="+mj-lt"/>
              </a:rPr>
              <a:t>.  </a:t>
            </a:r>
            <a:r>
              <a:rPr lang="en-US" sz="5800" dirty="0" err="1">
                <a:solidFill>
                  <a:schemeClr val="bg1"/>
                </a:solidFill>
                <a:latin typeface="+mj-lt"/>
              </a:rPr>
              <a:t>Hát</a:t>
            </a:r>
            <a:r>
              <a:rPr lang="en-US" sz="5800" dirty="0">
                <a:solidFill>
                  <a:schemeClr val="bg1"/>
                </a:solidFill>
                <a:latin typeface="+mj-lt"/>
              </a:rPr>
              <a:t> </a:t>
            </a:r>
            <a:r>
              <a:rPr lang="en-US" sz="5800" dirty="0" err="1">
                <a:solidFill>
                  <a:schemeClr val="bg1"/>
                </a:solidFill>
                <a:latin typeface="+mj-lt"/>
              </a:rPr>
              <a:t>lên</a:t>
            </a:r>
            <a:r>
              <a:rPr lang="en-US" sz="5800" dirty="0">
                <a:solidFill>
                  <a:schemeClr val="bg1"/>
                </a:solidFill>
                <a:latin typeface="+mj-lt"/>
              </a:rPr>
              <a:t> </a:t>
            </a:r>
            <a:r>
              <a:rPr lang="en-US" sz="5800" dirty="0" err="1">
                <a:solidFill>
                  <a:schemeClr val="bg1"/>
                </a:solidFill>
                <a:latin typeface="+mj-lt"/>
              </a:rPr>
              <a:t>mừng</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hãy</a:t>
            </a:r>
            <a:r>
              <a:rPr lang="en-US" sz="5800" dirty="0">
                <a:solidFill>
                  <a:schemeClr val="bg1"/>
                </a:solidFill>
                <a:latin typeface="+mj-lt"/>
              </a:rPr>
              <a:t> </a:t>
            </a:r>
            <a:r>
              <a:rPr lang="en-US" sz="5800" dirty="0" err="1">
                <a:solidFill>
                  <a:schemeClr val="bg1"/>
                </a:solidFill>
                <a:latin typeface="+mj-lt"/>
              </a:rPr>
              <a:t>chúc</a:t>
            </a:r>
            <a:r>
              <a:rPr lang="en-US" sz="5800" dirty="0">
                <a:solidFill>
                  <a:schemeClr val="bg1"/>
                </a:solidFill>
                <a:latin typeface="+mj-lt"/>
              </a:rPr>
              <a:t> </a:t>
            </a:r>
            <a:r>
              <a:rPr lang="en-US" sz="5800" dirty="0" err="1">
                <a:solidFill>
                  <a:schemeClr val="bg1"/>
                </a:solidFill>
                <a:latin typeface="+mj-lt"/>
              </a:rPr>
              <a:t>tụng</a:t>
            </a:r>
            <a:r>
              <a:rPr lang="en-US" sz="5800" dirty="0">
                <a:solidFill>
                  <a:schemeClr val="bg1"/>
                </a:solidFill>
                <a:latin typeface="+mj-lt"/>
              </a:rPr>
              <a:t> </a:t>
            </a:r>
            <a:r>
              <a:rPr lang="en-US" sz="5800" dirty="0" err="1" smtClean="0">
                <a:solidFill>
                  <a:schemeClr val="bg1"/>
                </a:solidFill>
                <a:latin typeface="+mj-lt"/>
              </a:rPr>
              <a:t>Thánh</a:t>
            </a:r>
            <a:r>
              <a:rPr lang="en-US" sz="5800" dirty="0" smtClean="0">
                <a:solidFill>
                  <a:schemeClr val="bg1"/>
                </a:solidFill>
                <a:latin typeface="+mj-lt"/>
              </a:rPr>
              <a:t> </a:t>
            </a:r>
            <a:r>
              <a:rPr lang="en-US" sz="5800" dirty="0" err="1" smtClean="0">
                <a:solidFill>
                  <a:schemeClr val="bg1"/>
                </a:solidFill>
                <a:latin typeface="+mj-lt"/>
              </a:rPr>
              <a:t>Danh</a:t>
            </a:r>
            <a:r>
              <a:rPr lang="en-US" sz="5800" dirty="0" smtClean="0">
                <a:solidFill>
                  <a:schemeClr val="bg1"/>
                </a:solidFill>
                <a:latin typeface="+mj-lt"/>
              </a:rPr>
              <a:t>.</a:t>
            </a:r>
            <a:endParaRPr lang="vi-VN" sz="5800" dirty="0" smtClean="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630080057"/>
      </p:ext>
    </p:extLst>
  </p:cSld>
  <p:clrMapOvr>
    <a:masterClrMapping/>
  </p:clrMapOvr>
  <p:transition advClick="0" advTm="3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 </a:t>
            </a:r>
            <a:r>
              <a:rPr lang="vi-VN" sz="5400" b="0" dirty="0">
                <a:solidFill>
                  <a:schemeClr val="bg1"/>
                </a:solidFill>
                <a:effectLst/>
                <a:latin typeface="+mj-lt"/>
                <a:cs typeface="Times New Roman" panose="02020603050405020304" pitchFamily="18" charset="0"/>
              </a:rPr>
              <a:t>Và 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82173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lnSpcReduction="10000"/>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9401410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6450167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70994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04623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chemeClr val="bg1"/>
                </a:solidFill>
                <a:effectLst/>
                <a:latin typeface="+mj-lt"/>
                <a:cs typeface="Times New Roman" panose="02020603050405020304" pitchFamily="18" charset="0"/>
              </a:rPr>
              <a:t>Vì</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lạy</a:t>
            </a:r>
            <a:r>
              <a:rPr lang="en-US" sz="4400" b="0" dirty="0">
                <a:solidFill>
                  <a:schemeClr val="bg1"/>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FFFF00"/>
                </a:solidFill>
                <a:effectLst/>
                <a:latin typeface="+mj-lt"/>
                <a:cs typeface="Times New Roman" panose="02020603050405020304" pitchFamily="18" charset="0"/>
              </a:rPr>
              <a:t>,</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922439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57150"/>
            <a:ext cx="4693647" cy="5143500"/>
          </a:xfrm>
          <a:prstGeom prst="rect">
            <a:avLst/>
          </a:prstGeom>
        </p:spPr>
      </p:pic>
      <p:sp>
        <p:nvSpPr>
          <p:cNvPr id="4" name="TextBox 3"/>
          <p:cNvSpPr txBox="1"/>
          <p:nvPr/>
        </p:nvSpPr>
        <p:spPr>
          <a:xfrm>
            <a:off x="152400" y="361950"/>
            <a:ext cx="5181600" cy="1200329"/>
          </a:xfrm>
          <a:prstGeom prst="rect">
            <a:avLst/>
          </a:prstGeom>
          <a:noFill/>
        </p:spPr>
        <p:txBody>
          <a:bodyPr wrap="square" rtlCol="0">
            <a:spAutoFit/>
          </a:bodyPr>
          <a:lstStyle/>
          <a:p>
            <a:r>
              <a:rPr lang="en-US" sz="3600" smtClean="0">
                <a:solidFill>
                  <a:srgbClr val="FFFF00"/>
                </a:solidFill>
                <a:latin typeface="UTM American Sans" pitchFamily="18" charset="0"/>
              </a:rPr>
              <a:t>THÁNH LỄ VỌNG </a:t>
            </a:r>
          </a:p>
          <a:p>
            <a:r>
              <a:rPr lang="en-US" sz="3600" smtClean="0">
                <a:solidFill>
                  <a:srgbClr val="FFFF00"/>
                </a:solidFill>
                <a:latin typeface="UTM American Sans" pitchFamily="18" charset="0"/>
              </a:rPr>
              <a:t>MỪNG CHÚA GIÁNG SINH</a:t>
            </a:r>
            <a:endParaRPr lang="en-US" sz="3600">
              <a:solidFill>
                <a:srgbClr val="FFFF00"/>
              </a:solidFill>
              <a:latin typeface="UTM American Sans" pitchFamily="18" charset="0"/>
            </a:endParaRPr>
          </a:p>
        </p:txBody>
      </p:sp>
      <p:sp>
        <p:nvSpPr>
          <p:cNvPr id="6" name="Rectangle 5"/>
          <p:cNvSpPr/>
          <p:nvPr/>
        </p:nvSpPr>
        <p:spPr>
          <a:xfrm>
            <a:off x="0" y="1657350"/>
            <a:ext cx="5824030" cy="1077218"/>
          </a:xfrm>
          <a:prstGeom prst="rect">
            <a:avLst/>
          </a:prstGeom>
          <a:noFill/>
        </p:spPr>
        <p:txBody>
          <a:bodyPr wrap="none" lIns="91440" tIns="45720" rIns="91440" bIns="45720">
            <a:spAutoFit/>
          </a:bodyPr>
          <a:lstStyle/>
          <a:p>
            <a:r>
              <a:rPr lang="en-US" sz="3200" b="1" cap="none"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UTM American Sans" pitchFamily="18" charset="0"/>
              </a:rPr>
              <a:t>THIÊN CHÚA TỪ TRỜI CAO</a:t>
            </a:r>
          </a:p>
          <a:p>
            <a:r>
              <a:rPr lang="en-US" sz="3200" b="1" cap="none"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UTM American Sans" pitchFamily="18" charset="0"/>
              </a:rPr>
              <a:t>ĐÃ ĐẾN, VÀ Ở VỚI CON NGƯỜI</a:t>
            </a:r>
            <a:endParaRPr lang="en-US" sz="32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4117902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3943350" y="133350"/>
            <a:ext cx="2413000" cy="1809750"/>
          </a:xfrm>
        </p:spPr>
        <p:txBody>
          <a:bodyPr>
            <a:normAutofit/>
          </a:bodyPr>
          <a:lstStyle/>
          <a:p>
            <a:pPr marL="0" indent="0" algn="ctr">
              <a:lnSpc>
                <a:spcPct val="140000"/>
              </a:lnSpc>
              <a:buNone/>
              <a:defRPr/>
            </a:pPr>
            <a:endParaRPr lang="en-US" sz="39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endParaRPr lang="en-US" sz="1575"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2" name="TextBox 1">
            <a:extLst>
              <a:ext uri="{FF2B5EF4-FFF2-40B4-BE49-F238E27FC236}">
                <a16:creationId xmlns:a16="http://schemas.microsoft.com/office/drawing/2014/main" xmlns="" id="{638C0CE3-496A-4B28-94BA-319EA670BBA5}"/>
              </a:ext>
            </a:extLst>
          </p:cNvPr>
          <p:cNvSpPr txBox="1"/>
          <p:nvPr/>
        </p:nvSpPr>
        <p:spPr>
          <a:xfrm>
            <a:off x="76200" y="2038350"/>
            <a:ext cx="5041392" cy="2369880"/>
          </a:xfrm>
          <a:prstGeom prst="rect">
            <a:avLst/>
          </a:prstGeom>
          <a:noFill/>
        </p:spPr>
        <p:txBody>
          <a:bodyPr wrap="square" rtlCol="0">
            <a:spAutoFit/>
          </a:bodyPr>
          <a:lstStyle/>
          <a:p>
            <a:pPr algn="ctr"/>
            <a:r>
              <a:rPr lang="en-US" sz="54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Thánh</a:t>
            </a: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Vịnh</a:t>
            </a: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95</a:t>
            </a:r>
          </a:p>
          <a:p>
            <a:pPr algn="ctr"/>
            <a:r>
              <a:rPr lang="en-US"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4 </a:t>
            </a:r>
            <a:r>
              <a:rPr lang="en-US" sz="54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câu</a:t>
            </a:r>
            <a:endPar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algn="ctr"/>
            <a:r>
              <a:rPr lang="en-US" sz="40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Kim Long</a:t>
            </a:r>
            <a:endParaRPr lang="en-US" sz="6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72000" y="1017270"/>
            <a:ext cx="4221480" cy="310896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33350"/>
            <a:ext cx="2867980" cy="187757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33350"/>
            <a:ext cx="1809750" cy="1809750"/>
          </a:xfrm>
          <a:prstGeom prst="rect">
            <a:avLst/>
          </a:prstGeom>
        </p:spPr>
      </p:pic>
    </p:spTree>
    <p:extLst>
      <p:ext uri="{BB962C8B-B14F-4D97-AF65-F5344CB8AC3E}">
        <p14:creationId xmlns:p14="http://schemas.microsoft.com/office/powerpoint/2010/main" val="3481580832"/>
      </p:ext>
    </p:extLst>
  </p:cSld>
  <p:clrMapOvr>
    <a:masterClrMapping/>
  </p:clrMapOvr>
  <p:transition advClick="0" advTm="3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14300"/>
            <a:ext cx="9144000" cy="5124450"/>
          </a:xfrm>
        </p:spPr>
        <p:txBody>
          <a:bodyPr>
            <a:noAutofit/>
          </a:bodyPr>
          <a:lstStyle/>
          <a:p>
            <a:pPr marL="0" indent="0" algn="just" fontAlgn="base">
              <a:lnSpc>
                <a:spcPct val="110000"/>
              </a:lnSpc>
              <a:buNone/>
            </a:pPr>
            <a:r>
              <a:rPr lang="en-US" sz="5800" u="sng" dirty="0" smtClean="0">
                <a:solidFill>
                  <a:srgbClr val="FFFF00"/>
                </a:solidFill>
                <a:latin typeface="+mj-lt"/>
                <a:cs typeface="Times New Roman" panose="02020603050405020304" pitchFamily="18" charset="0"/>
              </a:rPr>
              <a:t>Tk1:</a:t>
            </a:r>
            <a:r>
              <a:rPr lang="vi-VN" sz="5800" dirty="0" smtClean="0">
                <a:solidFill>
                  <a:srgbClr val="FFFF00"/>
                </a:solidFill>
                <a:latin typeface="+mj-lt"/>
                <a:cs typeface="Times New Roman" panose="02020603050405020304" pitchFamily="18" charset="0"/>
              </a:rPr>
              <a:t>  </a:t>
            </a:r>
            <a:r>
              <a:rPr lang="en-US" sz="5800" dirty="0" err="1">
                <a:solidFill>
                  <a:schemeClr val="bg1"/>
                </a:solidFill>
                <a:latin typeface="+mj-lt"/>
              </a:rPr>
              <a:t>Hát</a:t>
            </a:r>
            <a:r>
              <a:rPr lang="en-US" sz="5800" dirty="0">
                <a:solidFill>
                  <a:schemeClr val="bg1"/>
                </a:solidFill>
                <a:latin typeface="+mj-lt"/>
              </a:rPr>
              <a:t> </a:t>
            </a:r>
            <a:r>
              <a:rPr lang="en-US" sz="5800" dirty="0" err="1">
                <a:solidFill>
                  <a:schemeClr val="bg1"/>
                </a:solidFill>
                <a:latin typeface="+mj-lt"/>
              </a:rPr>
              <a:t>lên</a:t>
            </a:r>
            <a:r>
              <a:rPr lang="en-US" sz="5800" dirty="0">
                <a:solidFill>
                  <a:schemeClr val="bg1"/>
                </a:solidFill>
                <a:latin typeface="+mj-lt"/>
              </a:rPr>
              <a:t> </a:t>
            </a:r>
            <a:r>
              <a:rPr lang="en-US" sz="5800" dirty="0" err="1">
                <a:solidFill>
                  <a:schemeClr val="bg1"/>
                </a:solidFill>
                <a:latin typeface="+mj-lt"/>
              </a:rPr>
              <a:t>mừng</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một</a:t>
            </a:r>
            <a:r>
              <a:rPr lang="en-US" sz="5800" dirty="0">
                <a:solidFill>
                  <a:schemeClr val="bg1"/>
                </a:solidFill>
                <a:latin typeface="+mj-lt"/>
              </a:rPr>
              <a:t> </a:t>
            </a:r>
            <a:r>
              <a:rPr lang="en-US" sz="5800" dirty="0" err="1">
                <a:solidFill>
                  <a:schemeClr val="bg1"/>
                </a:solidFill>
                <a:latin typeface="+mj-lt"/>
              </a:rPr>
              <a:t>bài</a:t>
            </a:r>
            <a:r>
              <a:rPr lang="en-US" sz="5800" dirty="0">
                <a:solidFill>
                  <a:schemeClr val="bg1"/>
                </a:solidFill>
                <a:latin typeface="+mj-lt"/>
              </a:rPr>
              <a:t> ca </a:t>
            </a:r>
            <a:r>
              <a:rPr lang="en-US" sz="5800" dirty="0" err="1">
                <a:solidFill>
                  <a:schemeClr val="bg1"/>
                </a:solidFill>
                <a:latin typeface="+mj-lt"/>
              </a:rPr>
              <a:t>mới</a:t>
            </a:r>
            <a:r>
              <a:rPr lang="en-US" sz="5800" dirty="0">
                <a:solidFill>
                  <a:schemeClr val="bg1"/>
                </a:solidFill>
                <a:latin typeface="+mj-lt"/>
              </a:rPr>
              <a:t>. </a:t>
            </a:r>
            <a:r>
              <a:rPr lang="en-US" sz="5800" dirty="0" err="1">
                <a:solidFill>
                  <a:schemeClr val="bg1"/>
                </a:solidFill>
                <a:latin typeface="+mj-lt"/>
              </a:rPr>
              <a:t>Hát</a:t>
            </a:r>
            <a:r>
              <a:rPr lang="en-US" sz="5800" dirty="0">
                <a:solidFill>
                  <a:schemeClr val="bg1"/>
                </a:solidFill>
                <a:latin typeface="+mj-lt"/>
              </a:rPr>
              <a:t> </a:t>
            </a:r>
            <a:r>
              <a:rPr lang="en-US" sz="5800" dirty="0" err="1">
                <a:solidFill>
                  <a:schemeClr val="bg1"/>
                </a:solidFill>
                <a:latin typeface="+mj-lt"/>
              </a:rPr>
              <a:t>lên</a:t>
            </a:r>
            <a:r>
              <a:rPr lang="en-US" sz="5800" dirty="0">
                <a:solidFill>
                  <a:schemeClr val="bg1"/>
                </a:solidFill>
                <a:latin typeface="+mj-lt"/>
              </a:rPr>
              <a:t> </a:t>
            </a:r>
            <a:r>
              <a:rPr lang="en-US" sz="5800" dirty="0" err="1">
                <a:solidFill>
                  <a:schemeClr val="bg1"/>
                </a:solidFill>
                <a:latin typeface="+mj-lt"/>
              </a:rPr>
              <a:t>mừng</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hỡi</a:t>
            </a:r>
            <a:r>
              <a:rPr lang="en-US" sz="5800" dirty="0">
                <a:solidFill>
                  <a:schemeClr val="bg1"/>
                </a:solidFill>
                <a:latin typeface="+mj-lt"/>
              </a:rPr>
              <a:t> </a:t>
            </a:r>
            <a:r>
              <a:rPr lang="en-US" sz="5800" dirty="0" err="1">
                <a:solidFill>
                  <a:schemeClr val="bg1"/>
                </a:solidFill>
                <a:latin typeface="+mj-lt"/>
              </a:rPr>
              <a:t>tất</a:t>
            </a:r>
            <a:r>
              <a:rPr lang="en-US" sz="5800" dirty="0">
                <a:solidFill>
                  <a:schemeClr val="bg1"/>
                </a:solidFill>
                <a:latin typeface="+mj-lt"/>
              </a:rPr>
              <a:t> </a:t>
            </a:r>
            <a:r>
              <a:rPr lang="en-US" sz="5800" dirty="0" err="1">
                <a:solidFill>
                  <a:schemeClr val="bg1"/>
                </a:solidFill>
                <a:latin typeface="+mj-lt"/>
              </a:rPr>
              <a:t>cả</a:t>
            </a:r>
            <a:r>
              <a:rPr lang="en-US" sz="5800" dirty="0">
                <a:solidFill>
                  <a:schemeClr val="bg1"/>
                </a:solidFill>
                <a:latin typeface="+mj-lt"/>
              </a:rPr>
              <a:t> </a:t>
            </a:r>
            <a:r>
              <a:rPr lang="en-US" sz="5800" dirty="0" err="1">
                <a:solidFill>
                  <a:schemeClr val="bg1"/>
                </a:solidFill>
                <a:latin typeface="+mj-lt"/>
              </a:rPr>
              <a:t>địa</a:t>
            </a:r>
            <a:r>
              <a:rPr lang="en-US" sz="5800" dirty="0">
                <a:solidFill>
                  <a:schemeClr val="bg1"/>
                </a:solidFill>
                <a:latin typeface="+mj-lt"/>
              </a:rPr>
              <a:t> </a:t>
            </a:r>
            <a:r>
              <a:rPr lang="en-US" sz="5800" dirty="0" err="1">
                <a:solidFill>
                  <a:schemeClr val="bg1"/>
                </a:solidFill>
                <a:latin typeface="+mj-lt"/>
              </a:rPr>
              <a:t>cầu</a:t>
            </a:r>
            <a:r>
              <a:rPr lang="en-US" sz="5800" dirty="0">
                <a:solidFill>
                  <a:schemeClr val="bg1"/>
                </a:solidFill>
                <a:latin typeface="+mj-lt"/>
              </a:rPr>
              <a:t>.  </a:t>
            </a:r>
            <a:r>
              <a:rPr lang="en-US" sz="5800" dirty="0" err="1">
                <a:solidFill>
                  <a:schemeClr val="bg1"/>
                </a:solidFill>
                <a:latin typeface="+mj-lt"/>
              </a:rPr>
              <a:t>Hát</a:t>
            </a:r>
            <a:r>
              <a:rPr lang="en-US" sz="5800" dirty="0">
                <a:solidFill>
                  <a:schemeClr val="bg1"/>
                </a:solidFill>
                <a:latin typeface="+mj-lt"/>
              </a:rPr>
              <a:t> </a:t>
            </a:r>
            <a:r>
              <a:rPr lang="en-US" sz="5800" dirty="0" err="1">
                <a:solidFill>
                  <a:schemeClr val="bg1"/>
                </a:solidFill>
                <a:latin typeface="+mj-lt"/>
              </a:rPr>
              <a:t>lên</a:t>
            </a:r>
            <a:r>
              <a:rPr lang="en-US" sz="5800" dirty="0">
                <a:solidFill>
                  <a:schemeClr val="bg1"/>
                </a:solidFill>
                <a:latin typeface="+mj-lt"/>
              </a:rPr>
              <a:t> </a:t>
            </a:r>
            <a:r>
              <a:rPr lang="en-US" sz="5800" dirty="0" err="1">
                <a:solidFill>
                  <a:schemeClr val="bg1"/>
                </a:solidFill>
                <a:latin typeface="+mj-lt"/>
              </a:rPr>
              <a:t>mừng</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hãy</a:t>
            </a:r>
            <a:r>
              <a:rPr lang="en-US" sz="5800" dirty="0">
                <a:solidFill>
                  <a:schemeClr val="bg1"/>
                </a:solidFill>
                <a:latin typeface="+mj-lt"/>
              </a:rPr>
              <a:t> </a:t>
            </a:r>
            <a:r>
              <a:rPr lang="en-US" sz="5800" dirty="0" err="1">
                <a:solidFill>
                  <a:schemeClr val="bg1"/>
                </a:solidFill>
                <a:latin typeface="+mj-lt"/>
              </a:rPr>
              <a:t>chúc</a:t>
            </a:r>
            <a:r>
              <a:rPr lang="en-US" sz="5800" dirty="0">
                <a:solidFill>
                  <a:schemeClr val="bg1"/>
                </a:solidFill>
                <a:latin typeface="+mj-lt"/>
              </a:rPr>
              <a:t> </a:t>
            </a:r>
            <a:r>
              <a:rPr lang="en-US" sz="5800" dirty="0" err="1">
                <a:solidFill>
                  <a:schemeClr val="bg1"/>
                </a:solidFill>
                <a:latin typeface="+mj-lt"/>
              </a:rPr>
              <a:t>tụng</a:t>
            </a:r>
            <a:r>
              <a:rPr lang="en-US" sz="5800" dirty="0">
                <a:solidFill>
                  <a:schemeClr val="bg1"/>
                </a:solidFill>
                <a:latin typeface="+mj-lt"/>
              </a:rPr>
              <a:t> </a:t>
            </a:r>
            <a:r>
              <a:rPr lang="en-US" sz="5800" dirty="0" err="1" smtClean="0">
                <a:solidFill>
                  <a:schemeClr val="bg1"/>
                </a:solidFill>
                <a:latin typeface="+mj-lt"/>
              </a:rPr>
              <a:t>Thánh</a:t>
            </a:r>
            <a:r>
              <a:rPr lang="en-US" sz="5800" dirty="0" smtClean="0">
                <a:solidFill>
                  <a:schemeClr val="bg1"/>
                </a:solidFill>
                <a:latin typeface="+mj-lt"/>
              </a:rPr>
              <a:t> </a:t>
            </a:r>
            <a:r>
              <a:rPr lang="en-US" sz="5800" dirty="0" err="1" smtClean="0">
                <a:solidFill>
                  <a:schemeClr val="bg1"/>
                </a:solidFill>
                <a:latin typeface="+mj-lt"/>
              </a:rPr>
              <a:t>Danh</a:t>
            </a:r>
            <a:r>
              <a:rPr lang="en-US" sz="5800" dirty="0" smtClean="0">
                <a:solidFill>
                  <a:schemeClr val="bg1"/>
                </a:solidFill>
                <a:latin typeface="+mj-lt"/>
              </a:rPr>
              <a:t>.</a:t>
            </a:r>
            <a:endParaRPr lang="vi-VN" sz="5800" dirty="0" smtClean="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271382761"/>
      </p:ext>
    </p:extLst>
  </p:cSld>
  <p:clrMapOvr>
    <a:masterClrMapping/>
  </p:clrMapOvr>
  <p:transition advClick="0" advTm="3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4838700"/>
          </a:xfrm>
        </p:spPr>
        <p:txBody>
          <a:bodyPr>
            <a:noAutofit/>
          </a:bodyPr>
          <a:lstStyle/>
          <a:p>
            <a:pPr marL="0" indent="0" algn="just">
              <a:lnSpc>
                <a:spcPct val="110000"/>
              </a:lnSpc>
              <a:buNone/>
              <a:defRPr/>
            </a:pPr>
            <a:r>
              <a:rPr lang="vi-VN" sz="6600" u="sng" dirty="0" smtClean="0">
                <a:solidFill>
                  <a:srgbClr val="FFFF00"/>
                </a:solidFill>
                <a:latin typeface="+mj-lt"/>
                <a:cs typeface="Times New Roman" panose="02020603050405020304" pitchFamily="18" charset="0"/>
              </a:rPr>
              <a:t>Đ</a:t>
            </a:r>
            <a:r>
              <a:rPr lang="en-US" sz="6600" u="sng" dirty="0" smtClean="0">
                <a:solidFill>
                  <a:srgbClr val="FFFF00"/>
                </a:solidFill>
                <a:latin typeface="+mj-lt"/>
                <a:cs typeface="Times New Roman" panose="02020603050405020304" pitchFamily="18" charset="0"/>
              </a:rPr>
              <a:t>k</a:t>
            </a:r>
            <a:r>
              <a:rPr lang="vi-VN" sz="6600" u="sng" dirty="0" smtClean="0">
                <a:solidFill>
                  <a:srgbClr val="FFFF00"/>
                </a:solidFill>
                <a:latin typeface="+mj-lt"/>
                <a:cs typeface="Times New Roman" panose="02020603050405020304" pitchFamily="18" charset="0"/>
              </a:rPr>
              <a:t>:</a:t>
            </a:r>
            <a:r>
              <a:rPr lang="vi-VN" sz="6600"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600" dirty="0">
                <a:solidFill>
                  <a:schemeClr val="bg1"/>
                </a:solidFill>
                <a:effectLst>
                  <a:outerShdw blurRad="38100" dist="38100" dir="2700000" algn="tl">
                    <a:srgbClr val="000000">
                      <a:alpha val="43137"/>
                    </a:srgbClr>
                  </a:outerShdw>
                </a:effectLst>
                <a:latin typeface="+mj-lt"/>
              </a:rPr>
              <a:t>Hôm nay Chúa Cứu Thế đã giáng sinh cho chúng ta. Người là Đức Ki-tô, là Chúa chúng ta</a:t>
            </a:r>
            <a:r>
              <a:rPr lang="vi-VN" sz="6600" dirty="0" smtClean="0">
                <a:solidFill>
                  <a:schemeClr val="bg1"/>
                </a:solidFill>
                <a:effectLst>
                  <a:outerShdw blurRad="38100" dist="38100" dir="2700000" algn="tl">
                    <a:srgbClr val="000000">
                      <a:alpha val="43137"/>
                    </a:srgbClr>
                  </a:outerShdw>
                </a:effectLst>
                <a:latin typeface="+mj-lt"/>
              </a:rPr>
              <a:t>.</a:t>
            </a:r>
            <a:endParaRPr lang="vi-VN" sz="66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411968570"/>
      </p:ext>
    </p:extLst>
  </p:cSld>
  <p:clrMapOvr>
    <a:masterClrMapping/>
  </p:clrMapOvr>
  <p:transition advClick="0" advTm="3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a:buNone/>
              <a:defRPr/>
            </a:pPr>
            <a:r>
              <a:rPr lang="vi-VN" sz="4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Alleluia</a:t>
            </a:r>
            <a:r>
              <a:rPr lang="en-US" sz="4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Alleluia </a:t>
            </a:r>
          </a:p>
          <a:p>
            <a:pPr marL="0" indent="0" algn="just">
              <a:buNone/>
              <a:defRPr/>
            </a:pPr>
            <a:r>
              <a:rPr lang="vi-VN" sz="5600" dirty="0">
                <a:solidFill>
                  <a:schemeClr val="bg1"/>
                </a:solidFill>
                <a:latin typeface="+mj-lt"/>
              </a:rPr>
              <a:t>Ta báo cho các ngươi một niềm vui trọng </a:t>
            </a:r>
            <a:r>
              <a:rPr lang="vi-VN" sz="5600" dirty="0" smtClean="0">
                <a:solidFill>
                  <a:schemeClr val="bg1"/>
                </a:solidFill>
                <a:latin typeface="+mj-lt"/>
              </a:rPr>
              <a:t>đại</a:t>
            </a:r>
            <a:r>
              <a:rPr lang="en-US" sz="5600" dirty="0" smtClean="0">
                <a:solidFill>
                  <a:schemeClr val="bg1"/>
                </a:solidFill>
                <a:latin typeface="+mj-lt"/>
              </a:rPr>
              <a:t>: </a:t>
            </a:r>
            <a:r>
              <a:rPr lang="vi-VN" sz="5600" dirty="0" smtClean="0">
                <a:solidFill>
                  <a:schemeClr val="bg1"/>
                </a:solidFill>
                <a:latin typeface="+mj-lt"/>
              </a:rPr>
              <a:t>Hôm </a:t>
            </a:r>
            <a:r>
              <a:rPr lang="vi-VN" sz="5600" dirty="0">
                <a:solidFill>
                  <a:schemeClr val="bg1"/>
                </a:solidFill>
                <a:latin typeface="+mj-lt"/>
              </a:rPr>
              <a:t>nay Đấng Cứu Thế, là Chúa đã giáng sinh cho các ngươi</a:t>
            </a:r>
            <a:r>
              <a:rPr lang="vi-VN" sz="5600" dirty="0" smtClean="0">
                <a:solidFill>
                  <a:schemeClr val="bg1"/>
                </a:solidFill>
                <a:latin typeface="+mj-lt"/>
              </a:rPr>
              <a:t>.</a:t>
            </a:r>
            <a:endParaRPr lang="en-US" sz="5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000" b="1" dirty="0" smtClean="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4000" b="1" dirty="0" smtClean="0">
                <a:solidFill>
                  <a:srgbClr val="FFFF00"/>
                </a:solidFill>
                <a:effectLst>
                  <a:outerShdw blurRad="38100" dist="38100" dir="2700000" algn="tl">
                    <a:srgbClr val="000000">
                      <a:alpha val="43137"/>
                    </a:srgbClr>
                  </a:outerShdw>
                </a:effectLst>
                <a:cs typeface="Times New Roman" panose="02020603050405020304" pitchFamily="18" charset="0"/>
              </a:rPr>
              <a:t>Alleluia</a:t>
            </a:r>
            <a:r>
              <a:rPr lang="en-US" sz="4000" b="1" dirty="0" smtClean="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4000" b="1" dirty="0" smtClean="0">
                <a:solidFill>
                  <a:srgbClr val="FFFF00"/>
                </a:solidFill>
                <a:effectLst>
                  <a:outerShdw blurRad="38100" dist="38100" dir="2700000" algn="tl">
                    <a:srgbClr val="000000">
                      <a:alpha val="43137"/>
                    </a:srgbClr>
                  </a:outerShdw>
                </a:effectLst>
                <a:cs typeface="Times New Roman" panose="02020603050405020304" pitchFamily="18" charset="0"/>
              </a:rPr>
              <a:t>Alleluia</a:t>
            </a:r>
            <a:endParaRPr lang="en-US" sz="4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08422950"/>
      </p:ext>
    </p:extLst>
  </p:cSld>
  <p:clrMapOvr>
    <a:masterClrMapping/>
  </p:clrMapOvr>
  <p:transition advClick="0" advTm="3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lnSpc>
                <a:spcPct val="110000"/>
              </a:lnSpc>
              <a:buNone/>
            </a:pPr>
            <a:r>
              <a:rPr lang="en-US" sz="5800" u="sng" dirty="0" smtClean="0">
                <a:solidFill>
                  <a:srgbClr val="FFFF00"/>
                </a:solidFill>
                <a:latin typeface="+mj-lt"/>
                <a:cs typeface="Times New Roman" panose="02020603050405020304" pitchFamily="18" charset="0"/>
              </a:rPr>
              <a:t>Tk2:</a:t>
            </a:r>
            <a:r>
              <a:rPr lang="vi-VN" sz="5800" dirty="0" smtClean="0">
                <a:solidFill>
                  <a:srgbClr val="FFFF00"/>
                </a:solidFill>
                <a:latin typeface="+mj-lt"/>
                <a:cs typeface="Times New Roman" panose="02020603050405020304" pitchFamily="18" charset="0"/>
              </a:rPr>
              <a:t>  </a:t>
            </a:r>
            <a:r>
              <a:rPr lang="en-US" sz="5800" dirty="0" err="1">
                <a:solidFill>
                  <a:schemeClr val="bg1"/>
                </a:solidFill>
                <a:latin typeface="+mj-lt"/>
              </a:rPr>
              <a:t>Phúc</a:t>
            </a:r>
            <a:r>
              <a:rPr lang="en-US" sz="5800" dirty="0">
                <a:solidFill>
                  <a:schemeClr val="bg1"/>
                </a:solidFill>
                <a:latin typeface="+mj-lt"/>
              </a:rPr>
              <a:t> </a:t>
            </a:r>
            <a:r>
              <a:rPr lang="en-US" sz="5800" dirty="0" err="1">
                <a:solidFill>
                  <a:schemeClr val="bg1"/>
                </a:solidFill>
                <a:latin typeface="+mj-lt"/>
              </a:rPr>
              <a:t>ân</a:t>
            </a:r>
            <a:r>
              <a:rPr lang="en-US" sz="5800" dirty="0">
                <a:solidFill>
                  <a:schemeClr val="bg1"/>
                </a:solidFill>
                <a:latin typeface="+mj-lt"/>
              </a:rPr>
              <a:t> </a:t>
            </a:r>
            <a:r>
              <a:rPr lang="en-US" sz="5800" dirty="0" err="1">
                <a:solidFill>
                  <a:schemeClr val="bg1"/>
                </a:solidFill>
                <a:latin typeface="+mj-lt"/>
              </a:rPr>
              <a:t>độ</a:t>
            </a:r>
            <a:r>
              <a:rPr lang="en-US" sz="5800" dirty="0">
                <a:solidFill>
                  <a:schemeClr val="bg1"/>
                </a:solidFill>
                <a:latin typeface="+mj-lt"/>
              </a:rPr>
              <a:t> </a:t>
            </a:r>
            <a:r>
              <a:rPr lang="en-US" sz="5800" dirty="0" err="1">
                <a:solidFill>
                  <a:schemeClr val="bg1"/>
                </a:solidFill>
                <a:latin typeface="+mj-lt"/>
              </a:rPr>
              <a:t>thế</a:t>
            </a:r>
            <a:r>
              <a:rPr lang="en-US" sz="5800" dirty="0">
                <a:solidFill>
                  <a:schemeClr val="bg1"/>
                </a:solidFill>
                <a:latin typeface="+mj-lt"/>
              </a:rPr>
              <a:t> </a:t>
            </a:r>
            <a:r>
              <a:rPr lang="en-US" sz="5800" dirty="0" err="1">
                <a:solidFill>
                  <a:schemeClr val="bg1"/>
                </a:solidFill>
                <a:latin typeface="+mj-lt"/>
              </a:rPr>
              <a:t>ngày</a:t>
            </a:r>
            <a:r>
              <a:rPr lang="en-US" sz="5800" dirty="0">
                <a:solidFill>
                  <a:schemeClr val="bg1"/>
                </a:solidFill>
                <a:latin typeface="+mj-lt"/>
              </a:rPr>
              <a:t> </a:t>
            </a:r>
            <a:r>
              <a:rPr lang="en-US" sz="5800" dirty="0" err="1" smtClean="0">
                <a:solidFill>
                  <a:schemeClr val="bg1"/>
                </a:solidFill>
                <a:latin typeface="+mj-lt"/>
              </a:rPr>
              <a:t>ngày</a:t>
            </a:r>
            <a:r>
              <a:rPr lang="en-US" sz="5800" dirty="0" smtClean="0">
                <a:solidFill>
                  <a:schemeClr val="bg1"/>
                </a:solidFill>
                <a:latin typeface="+mj-lt"/>
              </a:rPr>
              <a:t> </a:t>
            </a:r>
            <a:r>
              <a:rPr lang="en-US" sz="5800" dirty="0">
                <a:solidFill>
                  <a:schemeClr val="bg1"/>
                </a:solidFill>
                <a:latin typeface="+mj-lt"/>
              </a:rPr>
              <a:t>loan </a:t>
            </a:r>
            <a:r>
              <a:rPr lang="en-US" sz="5800" dirty="0" err="1" smtClean="0">
                <a:solidFill>
                  <a:schemeClr val="bg1"/>
                </a:solidFill>
                <a:latin typeface="+mj-lt"/>
              </a:rPr>
              <a:t>báo</a:t>
            </a:r>
            <a:r>
              <a:rPr lang="en-US" sz="5800" dirty="0" smtClean="0">
                <a:solidFill>
                  <a:schemeClr val="bg1"/>
                </a:solidFill>
                <a:latin typeface="+mj-lt"/>
              </a:rPr>
              <a:t>, </a:t>
            </a:r>
            <a:r>
              <a:rPr lang="en-US" sz="5800" dirty="0" err="1" smtClean="0">
                <a:solidFill>
                  <a:schemeClr val="bg1"/>
                </a:solidFill>
                <a:latin typeface="+mj-lt"/>
              </a:rPr>
              <a:t>nói</a:t>
            </a:r>
            <a:r>
              <a:rPr lang="en-US" sz="5800" dirty="0" smtClean="0">
                <a:solidFill>
                  <a:schemeClr val="bg1"/>
                </a:solidFill>
                <a:latin typeface="+mj-lt"/>
              </a:rPr>
              <a:t> </a:t>
            </a:r>
            <a:r>
              <a:rPr lang="en-US" sz="5800" dirty="0" err="1">
                <a:solidFill>
                  <a:schemeClr val="bg1"/>
                </a:solidFill>
                <a:latin typeface="+mj-lt"/>
              </a:rPr>
              <a:t>cho</a:t>
            </a:r>
            <a:r>
              <a:rPr lang="en-US" sz="5800" dirty="0">
                <a:solidFill>
                  <a:schemeClr val="bg1"/>
                </a:solidFill>
                <a:latin typeface="+mj-lt"/>
              </a:rPr>
              <a:t> </a:t>
            </a:r>
            <a:r>
              <a:rPr lang="en-US" sz="5800" dirty="0" err="1">
                <a:solidFill>
                  <a:schemeClr val="bg1"/>
                </a:solidFill>
                <a:latin typeface="+mj-lt"/>
              </a:rPr>
              <a:t>vạn</a:t>
            </a:r>
            <a:r>
              <a:rPr lang="en-US" sz="5800" dirty="0">
                <a:solidFill>
                  <a:schemeClr val="bg1"/>
                </a:solidFill>
                <a:latin typeface="+mj-lt"/>
              </a:rPr>
              <a:t> </a:t>
            </a:r>
            <a:r>
              <a:rPr lang="en-US" sz="5800" dirty="0" err="1">
                <a:solidFill>
                  <a:schemeClr val="bg1"/>
                </a:solidFill>
                <a:latin typeface="+mj-lt"/>
              </a:rPr>
              <a:t>quốc</a:t>
            </a:r>
            <a:r>
              <a:rPr lang="en-US" sz="5800" dirty="0">
                <a:solidFill>
                  <a:schemeClr val="bg1"/>
                </a:solidFill>
                <a:latin typeface="+mj-lt"/>
              </a:rPr>
              <a:t> </a:t>
            </a:r>
            <a:r>
              <a:rPr lang="en-US" sz="5800" dirty="0" err="1">
                <a:solidFill>
                  <a:schemeClr val="bg1"/>
                </a:solidFill>
                <a:latin typeface="+mj-lt"/>
              </a:rPr>
              <a:t>biết</a:t>
            </a:r>
            <a:r>
              <a:rPr lang="en-US" sz="5800" dirty="0">
                <a:solidFill>
                  <a:schemeClr val="bg1"/>
                </a:solidFill>
                <a:latin typeface="+mj-lt"/>
              </a:rPr>
              <a:t> </a:t>
            </a:r>
            <a:r>
              <a:rPr lang="en-US" sz="5800" dirty="0" err="1">
                <a:solidFill>
                  <a:schemeClr val="bg1"/>
                </a:solidFill>
                <a:latin typeface="+mj-lt"/>
              </a:rPr>
              <a:t>rõ</a:t>
            </a:r>
            <a:r>
              <a:rPr lang="en-US" sz="5800" dirty="0">
                <a:solidFill>
                  <a:schemeClr val="bg1"/>
                </a:solidFill>
                <a:latin typeface="+mj-lt"/>
              </a:rPr>
              <a:t> </a:t>
            </a:r>
            <a:r>
              <a:rPr lang="en-US" sz="5800" dirty="0" err="1">
                <a:solidFill>
                  <a:schemeClr val="bg1"/>
                </a:solidFill>
                <a:latin typeface="+mj-lt"/>
              </a:rPr>
              <a:t>vinh</a:t>
            </a:r>
            <a:r>
              <a:rPr lang="en-US" sz="5800" dirty="0">
                <a:solidFill>
                  <a:schemeClr val="bg1"/>
                </a:solidFill>
                <a:latin typeface="+mj-lt"/>
              </a:rPr>
              <a:t> </a:t>
            </a:r>
            <a:r>
              <a:rPr lang="en-US" sz="5800" dirty="0" err="1">
                <a:solidFill>
                  <a:schemeClr val="bg1"/>
                </a:solidFill>
                <a:latin typeface="+mj-lt"/>
              </a:rPr>
              <a:t>hiển</a:t>
            </a:r>
            <a:r>
              <a:rPr lang="en-US" sz="5800" dirty="0">
                <a:solidFill>
                  <a:schemeClr val="bg1"/>
                </a:solidFill>
                <a:latin typeface="+mj-lt"/>
              </a:rPr>
              <a:t> </a:t>
            </a:r>
            <a:r>
              <a:rPr lang="en-US" sz="5800" dirty="0" err="1">
                <a:solidFill>
                  <a:schemeClr val="bg1"/>
                </a:solidFill>
                <a:latin typeface="+mj-lt"/>
              </a:rPr>
              <a:t>Ngài</a:t>
            </a:r>
            <a:r>
              <a:rPr lang="en-US" sz="5800" dirty="0">
                <a:solidFill>
                  <a:schemeClr val="bg1"/>
                </a:solidFill>
                <a:latin typeface="+mj-lt"/>
              </a:rPr>
              <a:t>,  </a:t>
            </a:r>
            <a:r>
              <a:rPr lang="en-US" sz="5800" dirty="0" err="1">
                <a:solidFill>
                  <a:schemeClr val="bg1"/>
                </a:solidFill>
                <a:latin typeface="+mj-lt"/>
              </a:rPr>
              <a:t>các</a:t>
            </a:r>
            <a:r>
              <a:rPr lang="en-US" sz="5800" dirty="0">
                <a:solidFill>
                  <a:schemeClr val="bg1"/>
                </a:solidFill>
                <a:latin typeface="+mj-lt"/>
              </a:rPr>
              <a:t> </a:t>
            </a:r>
            <a:r>
              <a:rPr lang="en-US" sz="5800" dirty="0" err="1">
                <a:solidFill>
                  <a:schemeClr val="bg1"/>
                </a:solidFill>
                <a:latin typeface="+mj-lt"/>
              </a:rPr>
              <a:t>dân</a:t>
            </a:r>
            <a:r>
              <a:rPr lang="en-US" sz="5800" dirty="0">
                <a:solidFill>
                  <a:schemeClr val="bg1"/>
                </a:solidFill>
                <a:latin typeface="+mj-lt"/>
              </a:rPr>
              <a:t> </a:t>
            </a:r>
            <a:r>
              <a:rPr lang="en-US" sz="5800" dirty="0" err="1">
                <a:solidFill>
                  <a:schemeClr val="bg1"/>
                </a:solidFill>
                <a:latin typeface="+mj-lt"/>
              </a:rPr>
              <a:t>đều</a:t>
            </a:r>
            <a:r>
              <a:rPr lang="en-US" sz="5800" dirty="0">
                <a:solidFill>
                  <a:schemeClr val="bg1"/>
                </a:solidFill>
                <a:latin typeface="+mj-lt"/>
              </a:rPr>
              <a:t> </a:t>
            </a:r>
            <a:r>
              <a:rPr lang="en-US" sz="5800" dirty="0" err="1">
                <a:solidFill>
                  <a:schemeClr val="bg1"/>
                </a:solidFill>
                <a:latin typeface="+mj-lt"/>
              </a:rPr>
              <a:t>thấy</a:t>
            </a:r>
            <a:r>
              <a:rPr lang="en-US" sz="5800" dirty="0">
                <a:solidFill>
                  <a:schemeClr val="bg1"/>
                </a:solidFill>
                <a:latin typeface="+mj-lt"/>
              </a:rPr>
              <a:t> </a:t>
            </a:r>
            <a:r>
              <a:rPr lang="en-US" sz="5800" dirty="0" err="1">
                <a:solidFill>
                  <a:schemeClr val="bg1"/>
                </a:solidFill>
                <a:latin typeface="+mj-lt"/>
              </a:rPr>
              <a:t>những</a:t>
            </a:r>
            <a:r>
              <a:rPr lang="en-US" sz="5800" dirty="0">
                <a:solidFill>
                  <a:schemeClr val="bg1"/>
                </a:solidFill>
                <a:latin typeface="+mj-lt"/>
              </a:rPr>
              <a:t> </a:t>
            </a:r>
            <a:r>
              <a:rPr lang="en-US" sz="5800" dirty="0" err="1">
                <a:solidFill>
                  <a:schemeClr val="bg1"/>
                </a:solidFill>
                <a:latin typeface="+mj-lt"/>
              </a:rPr>
              <a:t>vĩ</a:t>
            </a:r>
            <a:r>
              <a:rPr lang="en-US" sz="5800" dirty="0">
                <a:solidFill>
                  <a:schemeClr val="bg1"/>
                </a:solidFill>
                <a:latin typeface="+mj-lt"/>
              </a:rPr>
              <a:t> </a:t>
            </a:r>
            <a:r>
              <a:rPr lang="en-US" sz="5800" dirty="0" err="1">
                <a:solidFill>
                  <a:schemeClr val="bg1"/>
                </a:solidFill>
                <a:latin typeface="+mj-lt"/>
              </a:rPr>
              <a:t>nghiệp</a:t>
            </a:r>
            <a:r>
              <a:rPr lang="en-US" sz="5800" dirty="0">
                <a:solidFill>
                  <a:schemeClr val="bg1"/>
                </a:solidFill>
                <a:latin typeface="+mj-lt"/>
              </a:rPr>
              <a:t> </a:t>
            </a:r>
            <a:r>
              <a:rPr lang="en-US" sz="5800" dirty="0" err="1" smtClean="0">
                <a:solidFill>
                  <a:schemeClr val="bg1"/>
                </a:solidFill>
                <a:latin typeface="+mj-lt"/>
              </a:rPr>
              <a:t>tay</a:t>
            </a:r>
            <a:r>
              <a:rPr lang="en-US" sz="5800" dirty="0" smtClean="0">
                <a:solidFill>
                  <a:schemeClr val="bg1"/>
                </a:solidFill>
                <a:latin typeface="+mj-lt"/>
              </a:rPr>
              <a:t> </a:t>
            </a:r>
            <a:r>
              <a:rPr lang="en-US" sz="5800" dirty="0" err="1" smtClean="0">
                <a:solidFill>
                  <a:schemeClr val="bg1"/>
                </a:solidFill>
                <a:latin typeface="+mj-lt"/>
              </a:rPr>
              <a:t>Ngài</a:t>
            </a:r>
            <a:r>
              <a:rPr lang="en-US" sz="5800" dirty="0" smtClean="0">
                <a:solidFill>
                  <a:schemeClr val="bg1"/>
                </a:solidFill>
                <a:latin typeface="+mj-lt"/>
              </a:rPr>
              <a:t>.</a:t>
            </a:r>
            <a:endParaRPr lang="vi-VN" sz="5800" dirty="0" smtClean="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75102066"/>
      </p:ext>
    </p:extLst>
  </p:cSld>
  <p:clrMapOvr>
    <a:masterClrMapping/>
  </p:clrMapOvr>
  <p:transition advClick="0" advTm="3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4838700"/>
          </a:xfrm>
        </p:spPr>
        <p:txBody>
          <a:bodyPr>
            <a:noAutofit/>
          </a:bodyPr>
          <a:lstStyle/>
          <a:p>
            <a:pPr marL="0" indent="0" algn="just">
              <a:lnSpc>
                <a:spcPct val="110000"/>
              </a:lnSpc>
              <a:buNone/>
              <a:defRPr/>
            </a:pPr>
            <a:r>
              <a:rPr lang="vi-VN" sz="6600" u="sng" dirty="0" smtClean="0">
                <a:solidFill>
                  <a:srgbClr val="FFFF00"/>
                </a:solidFill>
                <a:latin typeface="+mj-lt"/>
                <a:cs typeface="Times New Roman" panose="02020603050405020304" pitchFamily="18" charset="0"/>
              </a:rPr>
              <a:t>Đ</a:t>
            </a:r>
            <a:r>
              <a:rPr lang="en-US" sz="6600" u="sng" dirty="0" smtClean="0">
                <a:solidFill>
                  <a:srgbClr val="FFFF00"/>
                </a:solidFill>
                <a:latin typeface="+mj-lt"/>
                <a:cs typeface="Times New Roman" panose="02020603050405020304" pitchFamily="18" charset="0"/>
              </a:rPr>
              <a:t>k</a:t>
            </a:r>
            <a:r>
              <a:rPr lang="vi-VN" sz="6600" u="sng" dirty="0" smtClean="0">
                <a:solidFill>
                  <a:srgbClr val="FFFF00"/>
                </a:solidFill>
                <a:latin typeface="+mj-lt"/>
                <a:cs typeface="Times New Roman" panose="02020603050405020304" pitchFamily="18" charset="0"/>
              </a:rPr>
              <a:t>:</a:t>
            </a:r>
            <a:r>
              <a:rPr lang="vi-VN" sz="6600"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600" dirty="0">
                <a:solidFill>
                  <a:schemeClr val="bg1"/>
                </a:solidFill>
                <a:effectLst>
                  <a:outerShdw blurRad="38100" dist="38100" dir="2700000" algn="tl">
                    <a:srgbClr val="000000">
                      <a:alpha val="43137"/>
                    </a:srgbClr>
                  </a:outerShdw>
                </a:effectLst>
                <a:latin typeface="+mj-lt"/>
              </a:rPr>
              <a:t>Hôm nay Chúa Cứu Thế đã giáng sinh cho chúng ta. Người là Đức Ki-tô, là Chúa chúng ta</a:t>
            </a:r>
            <a:r>
              <a:rPr lang="vi-VN" sz="6600" dirty="0" smtClean="0">
                <a:solidFill>
                  <a:schemeClr val="bg1"/>
                </a:solidFill>
                <a:effectLst>
                  <a:outerShdw blurRad="38100" dist="38100" dir="2700000" algn="tl">
                    <a:srgbClr val="000000">
                      <a:alpha val="43137"/>
                    </a:srgbClr>
                  </a:outerShdw>
                </a:effectLst>
                <a:latin typeface="+mj-lt"/>
              </a:rPr>
              <a:t>.</a:t>
            </a:r>
            <a:endParaRPr lang="vi-VN" sz="66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62629091"/>
      </p:ext>
    </p:extLst>
  </p:cSld>
  <p:clrMapOvr>
    <a:masterClrMapping/>
  </p:clrMapOvr>
  <p:transition advClick="0" advTm="3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lnSpc>
                <a:spcPct val="110000"/>
              </a:lnSpc>
              <a:buNone/>
            </a:pPr>
            <a:r>
              <a:rPr lang="en-US" sz="5800" u="sng" dirty="0" smtClean="0">
                <a:solidFill>
                  <a:srgbClr val="FFFF00"/>
                </a:solidFill>
                <a:latin typeface="+mj-lt"/>
                <a:cs typeface="Times New Roman" panose="02020603050405020304" pitchFamily="18" charset="0"/>
              </a:rPr>
              <a:t>Tk3:</a:t>
            </a:r>
            <a:r>
              <a:rPr lang="vi-VN" sz="5800" dirty="0" smtClean="0">
                <a:solidFill>
                  <a:srgbClr val="FFFF00"/>
                </a:solidFill>
                <a:latin typeface="+mj-lt"/>
                <a:cs typeface="Times New Roman" panose="02020603050405020304" pitchFamily="18" charset="0"/>
              </a:rPr>
              <a:t>  </a:t>
            </a:r>
            <a:r>
              <a:rPr lang="vi-VN" sz="5800" dirty="0">
                <a:solidFill>
                  <a:schemeClr val="bg1"/>
                </a:solidFill>
                <a:latin typeface="+mj-lt"/>
              </a:rPr>
              <a:t>Đất mau nhảy múa, trời nào vui lên. Biển khơi gầm thét với tất cả hải vật,  các cây rừng hãy hát xướng cùng nương </a:t>
            </a:r>
            <a:r>
              <a:rPr lang="vi-VN" sz="5800" dirty="0" smtClean="0">
                <a:solidFill>
                  <a:schemeClr val="bg1"/>
                </a:solidFill>
                <a:latin typeface="+mj-lt"/>
              </a:rPr>
              <a:t>đồng</a:t>
            </a:r>
            <a:r>
              <a:rPr lang="en-US" sz="5800" dirty="0">
                <a:solidFill>
                  <a:schemeClr val="bg1"/>
                </a:solidFill>
                <a:latin typeface="+mj-lt"/>
              </a:rPr>
              <a:t>.</a:t>
            </a:r>
            <a:endParaRPr lang="vi-VN" sz="5800" dirty="0" smtClean="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16112504"/>
      </p:ext>
    </p:extLst>
  </p:cSld>
  <p:clrMapOvr>
    <a:masterClrMapping/>
  </p:clrMapOvr>
  <p:transition advClick="0" advTm="3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4838700"/>
          </a:xfrm>
        </p:spPr>
        <p:txBody>
          <a:bodyPr>
            <a:noAutofit/>
          </a:bodyPr>
          <a:lstStyle/>
          <a:p>
            <a:pPr marL="0" indent="0" algn="just">
              <a:lnSpc>
                <a:spcPct val="110000"/>
              </a:lnSpc>
              <a:buNone/>
              <a:defRPr/>
            </a:pPr>
            <a:r>
              <a:rPr lang="vi-VN" sz="6600" u="sng" dirty="0" smtClean="0">
                <a:solidFill>
                  <a:srgbClr val="FFFF00"/>
                </a:solidFill>
                <a:latin typeface="+mj-lt"/>
                <a:cs typeface="Times New Roman" panose="02020603050405020304" pitchFamily="18" charset="0"/>
              </a:rPr>
              <a:t>Đ</a:t>
            </a:r>
            <a:r>
              <a:rPr lang="en-US" sz="6600" u="sng" dirty="0" smtClean="0">
                <a:solidFill>
                  <a:srgbClr val="FFFF00"/>
                </a:solidFill>
                <a:latin typeface="+mj-lt"/>
                <a:cs typeface="Times New Roman" panose="02020603050405020304" pitchFamily="18" charset="0"/>
              </a:rPr>
              <a:t>k</a:t>
            </a:r>
            <a:r>
              <a:rPr lang="vi-VN" sz="6600" u="sng" dirty="0" smtClean="0">
                <a:solidFill>
                  <a:srgbClr val="FFFF00"/>
                </a:solidFill>
                <a:latin typeface="+mj-lt"/>
                <a:cs typeface="Times New Roman" panose="02020603050405020304" pitchFamily="18" charset="0"/>
              </a:rPr>
              <a:t>:</a:t>
            </a:r>
            <a:r>
              <a:rPr lang="vi-VN" sz="6600"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600" dirty="0">
                <a:solidFill>
                  <a:schemeClr val="bg1"/>
                </a:solidFill>
                <a:effectLst>
                  <a:outerShdw blurRad="38100" dist="38100" dir="2700000" algn="tl">
                    <a:srgbClr val="000000">
                      <a:alpha val="43137"/>
                    </a:srgbClr>
                  </a:outerShdw>
                </a:effectLst>
                <a:latin typeface="+mj-lt"/>
              </a:rPr>
              <a:t>Hôm nay Chúa Cứu Thế đã giáng sinh cho chúng ta. Người là Đức Ki-tô, là Chúa chúng ta</a:t>
            </a:r>
            <a:r>
              <a:rPr lang="vi-VN" sz="6600" dirty="0" smtClean="0">
                <a:solidFill>
                  <a:schemeClr val="bg1"/>
                </a:solidFill>
                <a:effectLst>
                  <a:outerShdw blurRad="38100" dist="38100" dir="2700000" algn="tl">
                    <a:srgbClr val="000000">
                      <a:alpha val="43137"/>
                    </a:srgbClr>
                  </a:outerShdw>
                </a:effectLst>
                <a:latin typeface="+mj-lt"/>
              </a:rPr>
              <a:t>.</a:t>
            </a:r>
            <a:endParaRPr lang="vi-VN" sz="66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547612740"/>
      </p:ext>
    </p:extLst>
  </p:cSld>
  <p:clrMapOvr>
    <a:masterClrMapping/>
  </p:clrMapOvr>
  <p:transition advClick="0" advTm="3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lnSpc>
                <a:spcPct val="110000"/>
              </a:lnSpc>
              <a:buNone/>
            </a:pPr>
            <a:r>
              <a:rPr lang="en-US" sz="5800" u="sng" dirty="0" smtClean="0">
                <a:solidFill>
                  <a:srgbClr val="FFFF00"/>
                </a:solidFill>
                <a:latin typeface="+mj-lt"/>
                <a:cs typeface="Times New Roman" panose="02020603050405020304" pitchFamily="18" charset="0"/>
              </a:rPr>
              <a:t>Tk4:</a:t>
            </a:r>
            <a:r>
              <a:rPr lang="vi-VN" sz="5800" dirty="0" smtClean="0">
                <a:solidFill>
                  <a:schemeClr val="bg1"/>
                </a:solidFill>
                <a:latin typeface="+mj-lt"/>
                <a:cs typeface="Times New Roman" panose="02020603050405020304" pitchFamily="18" charset="0"/>
              </a:rPr>
              <a:t>  </a:t>
            </a:r>
            <a:r>
              <a:rPr lang="en-US" sz="5800" dirty="0" err="1">
                <a:solidFill>
                  <a:schemeClr val="bg1"/>
                </a:solidFill>
                <a:latin typeface="+mj-lt"/>
              </a:rPr>
              <a:t>Hát</a:t>
            </a:r>
            <a:r>
              <a:rPr lang="en-US" sz="5800" dirty="0">
                <a:solidFill>
                  <a:schemeClr val="bg1"/>
                </a:solidFill>
                <a:latin typeface="+mj-lt"/>
              </a:rPr>
              <a:t> </a:t>
            </a:r>
            <a:r>
              <a:rPr lang="en-US" sz="5800" dirty="0" err="1">
                <a:solidFill>
                  <a:schemeClr val="bg1"/>
                </a:solidFill>
                <a:latin typeface="+mj-lt"/>
              </a:rPr>
              <a:t>lên</a:t>
            </a:r>
            <a:r>
              <a:rPr lang="en-US" sz="5800" dirty="0">
                <a:solidFill>
                  <a:schemeClr val="bg1"/>
                </a:solidFill>
                <a:latin typeface="+mj-lt"/>
              </a:rPr>
              <a:t> </a:t>
            </a:r>
            <a:r>
              <a:rPr lang="en-US" sz="5800" dirty="0" err="1">
                <a:solidFill>
                  <a:schemeClr val="bg1"/>
                </a:solidFill>
                <a:latin typeface="+mj-lt"/>
              </a:rPr>
              <a:t>mừng</a:t>
            </a:r>
            <a:r>
              <a:rPr lang="en-US" sz="5800" dirty="0">
                <a:solidFill>
                  <a:schemeClr val="bg1"/>
                </a:solidFill>
                <a:latin typeface="+mj-lt"/>
              </a:rPr>
              <a:t> </a:t>
            </a:r>
            <a:r>
              <a:rPr lang="en-US" sz="5800" dirty="0" err="1">
                <a:solidFill>
                  <a:schemeClr val="bg1"/>
                </a:solidFill>
                <a:latin typeface="+mj-lt"/>
              </a:rPr>
              <a:t>Chúa</a:t>
            </a:r>
            <a:r>
              <a:rPr lang="en-US" sz="5800" dirty="0">
                <a:solidFill>
                  <a:schemeClr val="bg1"/>
                </a:solidFill>
                <a:latin typeface="+mj-lt"/>
              </a:rPr>
              <a:t> </a:t>
            </a:r>
            <a:r>
              <a:rPr lang="en-US" sz="5800" dirty="0" err="1">
                <a:solidFill>
                  <a:schemeClr val="bg1"/>
                </a:solidFill>
                <a:latin typeface="+mj-lt"/>
              </a:rPr>
              <a:t>vì</a:t>
            </a:r>
            <a:r>
              <a:rPr lang="en-US" sz="5800" dirty="0">
                <a:solidFill>
                  <a:schemeClr val="bg1"/>
                </a:solidFill>
                <a:latin typeface="+mj-lt"/>
              </a:rPr>
              <a:t> </a:t>
            </a:r>
            <a:r>
              <a:rPr lang="en-US" sz="5800" dirty="0" err="1">
                <a:solidFill>
                  <a:schemeClr val="bg1"/>
                </a:solidFill>
                <a:latin typeface="+mj-lt"/>
              </a:rPr>
              <a:t>Ngài</a:t>
            </a:r>
            <a:r>
              <a:rPr lang="en-US" sz="5800" dirty="0">
                <a:solidFill>
                  <a:schemeClr val="bg1"/>
                </a:solidFill>
                <a:latin typeface="+mj-lt"/>
              </a:rPr>
              <a:t> </a:t>
            </a:r>
            <a:r>
              <a:rPr lang="en-US" sz="5800" dirty="0" err="1">
                <a:solidFill>
                  <a:schemeClr val="bg1"/>
                </a:solidFill>
                <a:latin typeface="+mj-lt"/>
              </a:rPr>
              <a:t>ngự</a:t>
            </a:r>
            <a:r>
              <a:rPr lang="en-US" sz="5800" dirty="0">
                <a:solidFill>
                  <a:schemeClr val="bg1"/>
                </a:solidFill>
                <a:latin typeface="+mj-lt"/>
              </a:rPr>
              <a:t> </a:t>
            </a:r>
            <a:r>
              <a:rPr lang="en-US" sz="5800" dirty="0" err="1" smtClean="0">
                <a:solidFill>
                  <a:schemeClr val="bg1"/>
                </a:solidFill>
                <a:latin typeface="+mj-lt"/>
              </a:rPr>
              <a:t>đến</a:t>
            </a:r>
            <a:r>
              <a:rPr lang="en-US" sz="5800" dirty="0" smtClean="0">
                <a:solidFill>
                  <a:schemeClr val="bg1"/>
                </a:solidFill>
                <a:latin typeface="+mj-lt"/>
              </a:rPr>
              <a:t>, </a:t>
            </a:r>
            <a:r>
              <a:rPr lang="en-US" sz="5800" dirty="0" err="1">
                <a:solidFill>
                  <a:schemeClr val="bg1"/>
                </a:solidFill>
                <a:latin typeface="+mj-lt"/>
              </a:rPr>
              <a:t>xét</a:t>
            </a:r>
            <a:r>
              <a:rPr lang="en-US" sz="5800" dirty="0">
                <a:solidFill>
                  <a:schemeClr val="bg1"/>
                </a:solidFill>
                <a:latin typeface="+mj-lt"/>
              </a:rPr>
              <a:t> </a:t>
            </a:r>
            <a:r>
              <a:rPr lang="en-US" sz="5800" dirty="0" err="1">
                <a:solidFill>
                  <a:schemeClr val="bg1"/>
                </a:solidFill>
                <a:latin typeface="+mj-lt"/>
              </a:rPr>
              <a:t>xử</a:t>
            </a:r>
            <a:r>
              <a:rPr lang="en-US" sz="5800" dirty="0">
                <a:solidFill>
                  <a:schemeClr val="bg1"/>
                </a:solidFill>
                <a:latin typeface="+mj-lt"/>
              </a:rPr>
              <a:t> </a:t>
            </a:r>
            <a:r>
              <a:rPr lang="en-US" sz="5800" dirty="0" err="1">
                <a:solidFill>
                  <a:schemeClr val="bg1"/>
                </a:solidFill>
                <a:latin typeface="+mj-lt"/>
              </a:rPr>
              <a:t>trần</a:t>
            </a:r>
            <a:r>
              <a:rPr lang="en-US" sz="5800" dirty="0">
                <a:solidFill>
                  <a:schemeClr val="bg1"/>
                </a:solidFill>
                <a:latin typeface="+mj-lt"/>
              </a:rPr>
              <a:t> </a:t>
            </a:r>
            <a:r>
              <a:rPr lang="en-US" sz="5800" dirty="0" err="1">
                <a:solidFill>
                  <a:schemeClr val="bg1"/>
                </a:solidFill>
                <a:latin typeface="+mj-lt"/>
              </a:rPr>
              <a:t>thế</a:t>
            </a:r>
            <a:r>
              <a:rPr lang="en-US" sz="5800" dirty="0">
                <a:solidFill>
                  <a:schemeClr val="bg1"/>
                </a:solidFill>
                <a:latin typeface="+mj-lt"/>
              </a:rPr>
              <a:t> </a:t>
            </a:r>
            <a:r>
              <a:rPr lang="en-US" sz="5800" dirty="0" err="1">
                <a:solidFill>
                  <a:schemeClr val="bg1"/>
                </a:solidFill>
                <a:latin typeface="+mj-lt"/>
              </a:rPr>
              <a:t>đúng</a:t>
            </a:r>
            <a:r>
              <a:rPr lang="en-US" sz="5800" dirty="0">
                <a:solidFill>
                  <a:schemeClr val="bg1"/>
                </a:solidFill>
                <a:latin typeface="+mj-lt"/>
              </a:rPr>
              <a:t> </a:t>
            </a:r>
            <a:r>
              <a:rPr lang="en-US" sz="5800" dirty="0" err="1">
                <a:solidFill>
                  <a:schemeClr val="bg1"/>
                </a:solidFill>
                <a:latin typeface="+mj-lt"/>
              </a:rPr>
              <a:t>phép</a:t>
            </a:r>
            <a:r>
              <a:rPr lang="en-US" sz="5800" dirty="0">
                <a:solidFill>
                  <a:schemeClr val="bg1"/>
                </a:solidFill>
                <a:latin typeface="+mj-lt"/>
              </a:rPr>
              <a:t> </a:t>
            </a:r>
            <a:r>
              <a:rPr lang="en-US" sz="5800" dirty="0" err="1">
                <a:solidFill>
                  <a:schemeClr val="bg1"/>
                </a:solidFill>
                <a:latin typeface="+mj-lt"/>
              </a:rPr>
              <a:t>công</a:t>
            </a:r>
            <a:r>
              <a:rPr lang="en-US" sz="5800" dirty="0">
                <a:solidFill>
                  <a:schemeClr val="bg1"/>
                </a:solidFill>
                <a:latin typeface="+mj-lt"/>
              </a:rPr>
              <a:t> minh </a:t>
            </a:r>
            <a:r>
              <a:rPr lang="en-US" sz="5800" dirty="0" err="1" smtClean="0">
                <a:solidFill>
                  <a:schemeClr val="bg1"/>
                </a:solidFill>
                <a:latin typeface="+mj-lt"/>
              </a:rPr>
              <a:t>Ngài</a:t>
            </a:r>
            <a:r>
              <a:rPr lang="en-US" sz="5800" dirty="0" smtClean="0">
                <a:solidFill>
                  <a:schemeClr val="bg1"/>
                </a:solidFill>
                <a:latin typeface="+mj-lt"/>
              </a:rPr>
              <a:t>. </a:t>
            </a:r>
            <a:r>
              <a:rPr lang="en-US" sz="5800" dirty="0" err="1" smtClean="0">
                <a:solidFill>
                  <a:schemeClr val="bg1"/>
                </a:solidFill>
                <a:latin typeface="+mj-lt"/>
              </a:rPr>
              <a:t>Xét</a:t>
            </a:r>
            <a:r>
              <a:rPr lang="en-US" sz="5800" dirty="0" smtClean="0">
                <a:solidFill>
                  <a:schemeClr val="bg1"/>
                </a:solidFill>
                <a:latin typeface="+mj-lt"/>
              </a:rPr>
              <a:t> </a:t>
            </a:r>
            <a:r>
              <a:rPr lang="en-US" sz="5800" dirty="0" err="1">
                <a:solidFill>
                  <a:schemeClr val="bg1"/>
                </a:solidFill>
                <a:latin typeface="+mj-lt"/>
              </a:rPr>
              <a:t>xử</a:t>
            </a:r>
            <a:r>
              <a:rPr lang="en-US" sz="5800" dirty="0">
                <a:solidFill>
                  <a:schemeClr val="bg1"/>
                </a:solidFill>
                <a:latin typeface="+mj-lt"/>
              </a:rPr>
              <a:t> </a:t>
            </a:r>
            <a:r>
              <a:rPr lang="en-US" sz="5800" dirty="0" err="1">
                <a:solidFill>
                  <a:schemeClr val="bg1"/>
                </a:solidFill>
                <a:latin typeface="+mj-lt"/>
              </a:rPr>
              <a:t>vạn</a:t>
            </a:r>
            <a:r>
              <a:rPr lang="en-US" sz="5800" dirty="0">
                <a:solidFill>
                  <a:schemeClr val="bg1"/>
                </a:solidFill>
                <a:latin typeface="+mj-lt"/>
              </a:rPr>
              <a:t> </a:t>
            </a:r>
            <a:r>
              <a:rPr lang="en-US" sz="5800" dirty="0" err="1">
                <a:solidFill>
                  <a:schemeClr val="bg1"/>
                </a:solidFill>
                <a:latin typeface="+mj-lt"/>
              </a:rPr>
              <a:t>quốc</a:t>
            </a:r>
            <a:r>
              <a:rPr lang="en-US" sz="5800" dirty="0">
                <a:solidFill>
                  <a:schemeClr val="bg1"/>
                </a:solidFill>
                <a:latin typeface="+mj-lt"/>
              </a:rPr>
              <a:t>, </a:t>
            </a:r>
            <a:r>
              <a:rPr lang="en-US" sz="5800" dirty="0" err="1">
                <a:solidFill>
                  <a:schemeClr val="bg1"/>
                </a:solidFill>
                <a:latin typeface="+mj-lt"/>
              </a:rPr>
              <a:t>phán</a:t>
            </a:r>
            <a:r>
              <a:rPr lang="en-US" sz="5800" dirty="0">
                <a:solidFill>
                  <a:schemeClr val="bg1"/>
                </a:solidFill>
                <a:latin typeface="+mj-lt"/>
              </a:rPr>
              <a:t> </a:t>
            </a:r>
            <a:r>
              <a:rPr lang="en-US" sz="5800" dirty="0" err="1">
                <a:solidFill>
                  <a:schemeClr val="bg1"/>
                </a:solidFill>
                <a:latin typeface="+mj-lt"/>
              </a:rPr>
              <a:t>quyết</a:t>
            </a:r>
            <a:r>
              <a:rPr lang="en-US" sz="5800" dirty="0">
                <a:solidFill>
                  <a:schemeClr val="bg1"/>
                </a:solidFill>
                <a:latin typeface="+mj-lt"/>
              </a:rPr>
              <a:t> </a:t>
            </a:r>
            <a:r>
              <a:rPr lang="en-US" sz="5800" dirty="0" err="1">
                <a:solidFill>
                  <a:schemeClr val="bg1"/>
                </a:solidFill>
                <a:latin typeface="+mj-lt"/>
              </a:rPr>
              <a:t>Ngài</a:t>
            </a:r>
            <a:r>
              <a:rPr lang="en-US" sz="5800" dirty="0">
                <a:solidFill>
                  <a:schemeClr val="bg1"/>
                </a:solidFill>
                <a:latin typeface="+mj-lt"/>
              </a:rPr>
              <a:t> </a:t>
            </a:r>
            <a:r>
              <a:rPr lang="en-US" sz="5800" dirty="0" err="1">
                <a:solidFill>
                  <a:schemeClr val="bg1"/>
                </a:solidFill>
                <a:latin typeface="+mj-lt"/>
              </a:rPr>
              <a:t>công</a:t>
            </a:r>
            <a:r>
              <a:rPr lang="en-US" sz="5800" dirty="0">
                <a:solidFill>
                  <a:schemeClr val="bg1"/>
                </a:solidFill>
                <a:latin typeface="+mj-lt"/>
              </a:rPr>
              <a:t> </a:t>
            </a:r>
            <a:r>
              <a:rPr lang="en-US" sz="5800" dirty="0" err="1">
                <a:solidFill>
                  <a:schemeClr val="bg1"/>
                </a:solidFill>
                <a:latin typeface="+mj-lt"/>
              </a:rPr>
              <a:t>bình</a:t>
            </a:r>
            <a:r>
              <a:rPr lang="en-US" sz="5800" dirty="0" smtClean="0">
                <a:solidFill>
                  <a:schemeClr val="bg1"/>
                </a:solidFill>
                <a:latin typeface="+mj-lt"/>
              </a:rPr>
              <a:t>.</a:t>
            </a:r>
            <a:endParaRPr lang="vi-VN" sz="5800" dirty="0" smtClean="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574988926"/>
      </p:ext>
    </p:extLst>
  </p:cSld>
  <p:clrMapOvr>
    <a:masterClrMapping/>
  </p:clrMapOvr>
  <p:transition advClick="0" advTm="3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4838700"/>
          </a:xfrm>
        </p:spPr>
        <p:txBody>
          <a:bodyPr>
            <a:noAutofit/>
          </a:bodyPr>
          <a:lstStyle/>
          <a:p>
            <a:pPr marL="0" indent="0" algn="just">
              <a:lnSpc>
                <a:spcPct val="110000"/>
              </a:lnSpc>
              <a:buNone/>
              <a:defRPr/>
            </a:pPr>
            <a:r>
              <a:rPr lang="vi-VN" sz="6600" u="sng" dirty="0" smtClean="0">
                <a:solidFill>
                  <a:srgbClr val="FFFF00"/>
                </a:solidFill>
                <a:latin typeface="+mj-lt"/>
                <a:cs typeface="Times New Roman" panose="02020603050405020304" pitchFamily="18" charset="0"/>
              </a:rPr>
              <a:t>Đ</a:t>
            </a:r>
            <a:r>
              <a:rPr lang="en-US" sz="6600" u="sng" dirty="0" smtClean="0">
                <a:solidFill>
                  <a:srgbClr val="FFFF00"/>
                </a:solidFill>
                <a:latin typeface="+mj-lt"/>
                <a:cs typeface="Times New Roman" panose="02020603050405020304" pitchFamily="18" charset="0"/>
              </a:rPr>
              <a:t>k</a:t>
            </a:r>
            <a:r>
              <a:rPr lang="vi-VN" sz="6600" u="sng" dirty="0" smtClean="0">
                <a:solidFill>
                  <a:srgbClr val="FFFF00"/>
                </a:solidFill>
                <a:latin typeface="+mj-lt"/>
                <a:cs typeface="Times New Roman" panose="02020603050405020304" pitchFamily="18" charset="0"/>
              </a:rPr>
              <a:t>:</a:t>
            </a:r>
            <a:r>
              <a:rPr lang="vi-VN" sz="6600"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600" dirty="0">
                <a:solidFill>
                  <a:schemeClr val="bg1"/>
                </a:solidFill>
                <a:effectLst>
                  <a:outerShdw blurRad="38100" dist="38100" dir="2700000" algn="tl">
                    <a:srgbClr val="000000">
                      <a:alpha val="43137"/>
                    </a:srgbClr>
                  </a:outerShdw>
                </a:effectLst>
                <a:latin typeface="+mj-lt"/>
              </a:rPr>
              <a:t>Hôm nay Chúa Cứu Thế đã giáng sinh cho chúng ta. Người là Đức Ki-tô, là Chúa chúng ta</a:t>
            </a:r>
            <a:r>
              <a:rPr lang="vi-VN" sz="6600" dirty="0" smtClean="0">
                <a:solidFill>
                  <a:schemeClr val="bg1"/>
                </a:solidFill>
                <a:effectLst>
                  <a:outerShdw blurRad="38100" dist="38100" dir="2700000" algn="tl">
                    <a:srgbClr val="000000">
                      <a:alpha val="43137"/>
                    </a:srgbClr>
                  </a:outerShdw>
                </a:effectLst>
                <a:latin typeface="+mj-lt"/>
              </a:rPr>
              <a:t>.</a:t>
            </a:r>
            <a:endParaRPr lang="vi-VN" sz="66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604644870"/>
      </p:ext>
    </p:extLst>
  </p:cSld>
  <p:clrMapOvr>
    <a:masterClrMapping/>
  </p:clrMapOvr>
  <p:transition advClick="0" advTm="3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schemeClr val="bg1"/>
                </a:solidFill>
                <a:latin typeface="UTM American Sans" pitchFamily="18" charset="0"/>
              </a:rPr>
              <a:t>THÁNH LỄ VỌNG</a:t>
            </a:r>
            <a:endParaRPr lang="en-US" sz="3200" b="1">
              <a:solidFill>
                <a:schemeClr val="bg1"/>
              </a:solidFill>
              <a:latin typeface="UTM American Sans"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65848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a:buNone/>
              <a:defRPr/>
            </a:pPr>
            <a:r>
              <a:rPr lang="vi-VN" sz="4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Alleluia</a:t>
            </a:r>
            <a:r>
              <a:rPr lang="en-US" sz="4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Alleluia </a:t>
            </a:r>
          </a:p>
          <a:p>
            <a:pPr marL="0" indent="0" algn="just">
              <a:buNone/>
              <a:defRPr/>
            </a:pPr>
            <a:r>
              <a:rPr lang="vi-VN" sz="5600" dirty="0">
                <a:solidFill>
                  <a:schemeClr val="bg1"/>
                </a:solidFill>
                <a:latin typeface="+mj-lt"/>
              </a:rPr>
              <a:t>Ta báo cho các ngươi một niềm vui trọng </a:t>
            </a:r>
            <a:r>
              <a:rPr lang="vi-VN" sz="5600" dirty="0" smtClean="0">
                <a:solidFill>
                  <a:schemeClr val="bg1"/>
                </a:solidFill>
                <a:latin typeface="+mj-lt"/>
              </a:rPr>
              <a:t>đại</a:t>
            </a:r>
            <a:r>
              <a:rPr lang="en-US" sz="5600" dirty="0" smtClean="0">
                <a:solidFill>
                  <a:schemeClr val="bg1"/>
                </a:solidFill>
                <a:latin typeface="+mj-lt"/>
              </a:rPr>
              <a:t>: </a:t>
            </a:r>
            <a:r>
              <a:rPr lang="vi-VN" sz="5600" dirty="0" smtClean="0">
                <a:solidFill>
                  <a:schemeClr val="bg1"/>
                </a:solidFill>
                <a:latin typeface="+mj-lt"/>
              </a:rPr>
              <a:t>Hôm </a:t>
            </a:r>
            <a:r>
              <a:rPr lang="vi-VN" sz="5600" dirty="0">
                <a:solidFill>
                  <a:schemeClr val="bg1"/>
                </a:solidFill>
                <a:latin typeface="+mj-lt"/>
              </a:rPr>
              <a:t>nay Đấng Cứu Thế, là Chúa đã giáng sinh cho các ngươi</a:t>
            </a:r>
            <a:r>
              <a:rPr lang="vi-VN" sz="5600" dirty="0" smtClean="0">
                <a:solidFill>
                  <a:schemeClr val="bg1"/>
                </a:solidFill>
                <a:latin typeface="+mj-lt"/>
              </a:rPr>
              <a:t>.</a:t>
            </a:r>
            <a:endParaRPr lang="en-US" sz="5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000" b="1" dirty="0" smtClean="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4000" b="1" dirty="0" smtClean="0">
                <a:solidFill>
                  <a:srgbClr val="FFFF00"/>
                </a:solidFill>
                <a:effectLst>
                  <a:outerShdw blurRad="38100" dist="38100" dir="2700000" algn="tl">
                    <a:srgbClr val="000000">
                      <a:alpha val="43137"/>
                    </a:srgbClr>
                  </a:outerShdw>
                </a:effectLst>
                <a:cs typeface="Times New Roman" panose="02020603050405020304" pitchFamily="18" charset="0"/>
              </a:rPr>
              <a:t>Alleluia</a:t>
            </a:r>
            <a:r>
              <a:rPr lang="en-US" sz="4000" b="1" dirty="0" smtClean="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4000" b="1" dirty="0" smtClean="0">
                <a:solidFill>
                  <a:srgbClr val="FFFF00"/>
                </a:solidFill>
                <a:effectLst>
                  <a:outerShdw blurRad="38100" dist="38100" dir="2700000" algn="tl">
                    <a:srgbClr val="000000">
                      <a:alpha val="43137"/>
                    </a:srgbClr>
                  </a:outerShdw>
                </a:effectLst>
                <a:cs typeface="Times New Roman" panose="02020603050405020304" pitchFamily="18" charset="0"/>
              </a:rPr>
              <a:t>Alleluia</a:t>
            </a:r>
            <a:endParaRPr lang="en-US" sz="4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03470792"/>
      </p:ext>
    </p:extLst>
  </p:cSld>
  <p:clrMapOvr>
    <a:masterClrMapping/>
  </p:clrMapOvr>
  <p:transition advClick="0" advTm="3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prstClr val="white"/>
                </a:solidFill>
              </a:rPr>
              <a:t>THÁNH LỄ VỌNG</a:t>
            </a:r>
            <a:endParaRPr lang="en-US" sz="3200" b="1">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4508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1" u="sng"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marL="27432" indent="0" algn="ctr">
              <a:lnSpc>
                <a:spcPct val="120000"/>
              </a:lnSpc>
              <a:buNone/>
            </a:pPr>
            <a:endParaRPr lang="en-US" sz="495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0" indent="0" algn="just">
              <a:lnSpc>
                <a:spcPct val="120000"/>
              </a:lnSpc>
              <a:buNone/>
            </a:pPr>
            <a:endPar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38150"/>
            <a:ext cx="3962400" cy="3921899"/>
          </a:xfrm>
          <a:prstGeom prst="rect">
            <a:avLst/>
          </a:prstGeom>
        </p:spPr>
      </p:pic>
      <p:sp>
        <p:nvSpPr>
          <p:cNvPr id="4" name="TextBox 3"/>
          <p:cNvSpPr txBox="1"/>
          <p:nvPr/>
        </p:nvSpPr>
        <p:spPr>
          <a:xfrm>
            <a:off x="3962400" y="2952750"/>
            <a:ext cx="5181600" cy="830997"/>
          </a:xfrm>
          <a:prstGeom prst="rect">
            <a:avLst/>
          </a:prstGeom>
          <a:noFill/>
        </p:spPr>
        <p:txBody>
          <a:bodyPr wrap="square" rtlCol="0">
            <a:spAutoFit/>
          </a:bodyPr>
          <a:lstStyle/>
          <a:p>
            <a:r>
              <a:rPr lang="en-US" sz="4800" b="1" dirty="0" smtClean="0">
                <a:solidFill>
                  <a:srgbClr val="FFFF00"/>
                </a:solidFill>
                <a:latin typeface="UTM American Sans" pitchFamily="18" charset="0"/>
              </a:rPr>
              <a:t>PHÚT THINH LẶNG</a:t>
            </a:r>
            <a:endParaRPr lang="en-US" sz="4800" b="1" dirty="0">
              <a:solidFill>
                <a:srgbClr val="FFFF00"/>
              </a:solidFill>
              <a:latin typeface="UTM American Sans" pitchFamily="18" charset="0"/>
            </a:endParaRPr>
          </a:p>
        </p:txBody>
      </p:sp>
    </p:spTree>
    <p:extLst>
      <p:ext uri="{BB962C8B-B14F-4D97-AF65-F5344CB8AC3E}">
        <p14:creationId xmlns:p14="http://schemas.microsoft.com/office/powerpoint/2010/main" val="1342749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101945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152801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180287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009930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120370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chemeClr val="bg1"/>
                </a:solidFill>
                <a:effectLst/>
                <a:latin typeface="+mj-lt"/>
              </a:rPr>
              <a:t>được sinh ra mà không phải được tạo thành, đồng bản thể với Đức Chúa Cha: 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205925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800" b="0" dirty="0">
                <a:solidFill>
                  <a:schemeClr val="bg1"/>
                </a:solidFill>
                <a:effectLst/>
                <a:latin typeface="+mj-lt"/>
              </a:rPr>
              <a:t>Vì loài người chúng ta và để cứu độ chúng ta,</a:t>
            </a:r>
            <a:r>
              <a:rPr lang="en-US" sz="7800" b="0" dirty="0">
                <a:solidFill>
                  <a:schemeClr val="bg1"/>
                </a:solidFill>
                <a:effectLst/>
                <a:latin typeface="+mj-lt"/>
              </a:rPr>
              <a:t> </a:t>
            </a:r>
            <a:r>
              <a:rPr lang="vi-VN" sz="7800" b="0" dirty="0">
                <a:solidFill>
                  <a:schemeClr val="bg1"/>
                </a:solidFill>
                <a:effectLst/>
                <a:latin typeface="+mj-lt"/>
                <a:cs typeface="Times New Roman" pitchFamily="18" charset="0"/>
              </a:rPr>
              <a:t>Người đã từ trời xuống thế. </a:t>
            </a:r>
            <a:endParaRPr lang="en-US" sz="7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63274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7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7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30909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700" b="0" dirty="0">
                <a:solidFill>
                  <a:schemeClr val="bg1"/>
                </a:solidFill>
                <a:effectLst/>
                <a:latin typeface="+mj-lt"/>
                <a:cs typeface="Times New Roman" pitchFamily="18" charset="0"/>
              </a:rPr>
              <a:t>Người chịu đóng đinh vào thập giá vì chúng ta, thời quan Phongxiô </a:t>
            </a:r>
            <a:r>
              <a:rPr lang="vi-VN" sz="5700" b="0" dirty="0" smtClean="0">
                <a:solidFill>
                  <a:schemeClr val="bg1"/>
                </a:solidFill>
                <a:effectLst/>
                <a:latin typeface="+mj-lt"/>
                <a:cs typeface="Times New Roman" pitchFamily="18" charset="0"/>
              </a:rPr>
              <a:t>Philatô</a:t>
            </a:r>
            <a:r>
              <a:rPr lang="en-US" sz="5700" b="0" dirty="0" smtClean="0">
                <a:solidFill>
                  <a:schemeClr val="bg1"/>
                </a:solidFill>
                <a:effectLst/>
                <a:latin typeface="+mj-lt"/>
                <a:cs typeface="Times New Roman" pitchFamily="18" charset="0"/>
              </a:rPr>
              <a:t>.</a:t>
            </a:r>
            <a:r>
              <a:rPr lang="vi-VN" sz="5700" b="0" dirty="0" smtClean="0">
                <a:solidFill>
                  <a:schemeClr val="bg1"/>
                </a:solidFill>
                <a:effectLst/>
                <a:latin typeface="+mj-lt"/>
                <a:cs typeface="Times New Roman" pitchFamily="18" charset="0"/>
              </a:rPr>
              <a:t> </a:t>
            </a:r>
            <a:r>
              <a:rPr lang="vi-VN" sz="5700" b="0" dirty="0">
                <a:solidFill>
                  <a:schemeClr val="bg1"/>
                </a:solidFill>
                <a:effectLst/>
                <a:latin typeface="+mj-lt"/>
                <a:cs typeface="Times New Roman" pitchFamily="18" charset="0"/>
              </a:rPr>
              <a:t>Người chịu khổ hình và mai táng, ngày thứ ba Người sống lại như lời Thánh Kinh.</a:t>
            </a:r>
            <a:endParaRPr lang="en-US" sz="57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008389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5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5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23442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718827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352550"/>
            <a:ext cx="5715000" cy="2628899"/>
          </a:xfrm>
        </p:spPr>
        <p:txBody>
          <a:bodyPr>
            <a:normAutofit fontScale="90000"/>
          </a:bodyPr>
          <a:lstStyle/>
          <a:p>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dirty="0" err="1"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Rước</a:t>
            </a:r>
            <a:r>
              <a:rPr lang="en-US" sz="6000" b="1"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Kiệu</a:t>
            </a:r>
            <a:r>
              <a:rPr lang="en-US" sz="6000" b="1"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 1</a:t>
            </a:r>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br>
            <a:r>
              <a:rPr lang="en-US" sz="6000" b="1"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CAO CUNG LÊN</a:t>
            </a:r>
            <a: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r>
            <a:br>
              <a:rPr lang="en-US" sz="6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br>
            <a:r>
              <a:rPr lang="en-US" b="1" i="1" dirty="0" err="1"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Lời</a:t>
            </a:r>
            <a:r>
              <a:rPr lang="en-US"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Khắc</a:t>
            </a:r>
            <a:r>
              <a:rPr lang="en-US"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Xuyên</a:t>
            </a:r>
            <a:r>
              <a:rPr lang="en-US"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r>
            <a:br>
              <a:rPr lang="en-US"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br>
            <a:r>
              <a:rPr lang="en-US" b="1" i="1" dirty="0" err="1"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Nhạc</a:t>
            </a:r>
            <a:r>
              <a:rPr lang="en-US" b="1" i="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Hoài</a:t>
            </a:r>
            <a:r>
              <a:rPr lang="en-US" b="1" i="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Đức</a:t>
            </a:r>
            <a:endParaRPr lang="en-US"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0"/>
            <a:ext cx="4724400" cy="310670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 y="1352550"/>
            <a:ext cx="3864948" cy="3790950"/>
          </a:xfrm>
          <a:prstGeom prst="rect">
            <a:avLst/>
          </a:prstGeom>
        </p:spPr>
      </p:pic>
    </p:spTree>
    <p:extLst>
      <p:ext uri="{BB962C8B-B14F-4D97-AF65-F5344CB8AC3E}">
        <p14:creationId xmlns:p14="http://schemas.microsoft.com/office/powerpoint/2010/main" val="6385734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500" b="0" dirty="0">
                <a:solidFill>
                  <a:schemeClr val="bg1"/>
                </a:solidFill>
                <a:effectLst/>
                <a:latin typeface="+mj-lt"/>
              </a:rPr>
              <a:t>Người được phụng thờ và tôn vinh cùng với Đức Chúa Cha và Đức Chúa </a:t>
            </a:r>
            <a:r>
              <a:rPr lang="vi-VN" sz="6500" b="0" dirty="0" smtClean="0">
                <a:solidFill>
                  <a:schemeClr val="bg1"/>
                </a:solidFill>
                <a:effectLst/>
                <a:latin typeface="+mj-lt"/>
              </a:rPr>
              <a:t>Con</a:t>
            </a:r>
            <a:r>
              <a:rPr lang="en-US" sz="6500" b="0" dirty="0" smtClean="0">
                <a:solidFill>
                  <a:schemeClr val="bg1"/>
                </a:solidFill>
                <a:effectLst/>
                <a:latin typeface="+mj-lt"/>
              </a:rPr>
              <a:t>.</a:t>
            </a:r>
            <a:r>
              <a:rPr lang="vi-VN" sz="6500" b="0" dirty="0" smtClean="0">
                <a:solidFill>
                  <a:schemeClr val="bg1"/>
                </a:solidFill>
                <a:effectLst/>
                <a:latin typeface="+mj-lt"/>
              </a:rPr>
              <a:t> </a:t>
            </a:r>
            <a:r>
              <a:rPr lang="vi-VN" sz="6500" b="0" dirty="0">
                <a:solidFill>
                  <a:schemeClr val="bg1"/>
                </a:solidFill>
                <a:effectLst/>
                <a:latin typeface="+mj-lt"/>
              </a:rPr>
              <a:t>Người đã dùng các tiên tri mà phán dạy. </a:t>
            </a:r>
            <a:endParaRPr lang="en-US" sz="6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06615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800" b="0" dirty="0">
                <a:solidFill>
                  <a:schemeClr val="bg1"/>
                </a:solidFill>
                <a:effectLst/>
                <a:latin typeface="+mj-lt"/>
              </a:rPr>
              <a:t>Tôi tin Hội Thánh duy nhất thánh thiện công giáo và tông truyền.</a:t>
            </a:r>
            <a:endParaRPr lang="en-US" sz="7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52460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0" dirty="0">
                <a:solidFill>
                  <a:schemeClr val="bg1"/>
                </a:solidFill>
                <a:effectLst/>
                <a:latin typeface="+mj-lt"/>
                <a:cs typeface="Times New Roman" pitchFamily="18" charset="0"/>
              </a:rPr>
              <a:t>Tôi tuyên xưng có một Phép Rửa để tha tội. Tôi trông đợi kẻ chết sống lại và sự</a:t>
            </a:r>
            <a:r>
              <a:rPr lang="en-US" sz="6800" b="0" dirty="0">
                <a:solidFill>
                  <a:schemeClr val="bg1"/>
                </a:solidFill>
                <a:effectLst/>
                <a:latin typeface="+mj-lt"/>
                <a:cs typeface="Times New Roman" pitchFamily="18" charset="0"/>
              </a:rPr>
              <a:t> </a:t>
            </a:r>
            <a:r>
              <a:rPr lang="vi-VN" sz="6800" b="0" dirty="0">
                <a:solidFill>
                  <a:schemeClr val="bg1"/>
                </a:solidFill>
                <a:effectLst/>
                <a:latin typeface="+mj-lt"/>
                <a:cs typeface="Times New Roman" pitchFamily="18" charset="0"/>
              </a:rPr>
              <a:t>sống đời sau. </a:t>
            </a:r>
            <a:r>
              <a:rPr lang="vi-VN" sz="6800" b="0" dirty="0">
                <a:solidFill>
                  <a:srgbClr val="FFFF00"/>
                </a:solidFill>
                <a:effectLst/>
                <a:latin typeface="+mj-lt"/>
                <a:cs typeface="Times New Roman" pitchFamily="18" charset="0"/>
              </a:rPr>
              <a:t>Amen.</a:t>
            </a:r>
            <a:endParaRPr lang="en-US" sz="68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12247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51496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90550"/>
            <a:ext cx="5715000" cy="3771900"/>
          </a:xfrm>
        </p:spPr>
        <p:txBody>
          <a:bodyPr>
            <a:normAutofit/>
          </a:bodyPr>
          <a:lstStyle/>
          <a:p>
            <a:pPr eaLnBrk="1" hangingPunct="1"/>
            <a:r>
              <a:rPr lang="en-US" sz="54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Ca</a:t>
            </a:r>
            <a:r>
              <a:rPr lang="en-US"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Dâng</a:t>
            </a:r>
            <a:r>
              <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Lễ</a:t>
            </a:r>
            <a:endPar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eaLnBrk="1" hangingPunct="1"/>
            <a:r>
              <a:rPr lang="en-US"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MÓN QUÀ DÂNG GIÁNG SINH</a:t>
            </a:r>
            <a:endPar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eaLnBrk="1" hangingPunct="1"/>
            <a:r>
              <a:rPr lang="en-US" sz="4400" b="1" i="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Khuyết</a:t>
            </a:r>
            <a:r>
              <a:rPr lang="en-US" sz="4400" b="1" i="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i="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Danh</a:t>
            </a:r>
            <a:endParaRPr lang="en-US" sz="4400" b="1" i="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666750"/>
            <a:ext cx="3665218" cy="4002103"/>
          </a:xfrm>
          <a:prstGeom prst="rect">
            <a:avLst/>
          </a:prstGeom>
        </p:spPr>
      </p:pic>
    </p:spTree>
    <p:extLst>
      <p:ext uri="{BB962C8B-B14F-4D97-AF65-F5344CB8AC3E}">
        <p14:creationId xmlns:p14="http://schemas.microsoft.com/office/powerpoint/2010/main" val="18221936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en-US" sz="5000" u="sng" dirty="0" smtClean="0">
                <a:solidFill>
                  <a:srgbClr val="FFFF00"/>
                </a:solidFill>
                <a:latin typeface="+mj-lt"/>
                <a:cs typeface="Times New Roman" panose="02020603050405020304" pitchFamily="18" charset="0"/>
              </a:rPr>
              <a:t>Tk1:</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Vì</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yêu</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nhân</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thế</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Chúa</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mang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kiếp</a:t>
            </a:r>
            <a:r>
              <a:rPr lang="en-US" sz="5000" dirty="0" smtClean="0">
                <a:solidFill>
                  <a:schemeClr val="bg1"/>
                </a:solidFill>
                <a:latin typeface="+mj-lt"/>
                <a:cs typeface="Times New Roman" panose="02020603050405020304" pitchFamily="18" charset="0"/>
              </a:rPr>
              <a:t> con </a:t>
            </a:r>
            <a:r>
              <a:rPr lang="en-US" sz="5000" dirty="0" err="1" smtClean="0">
                <a:solidFill>
                  <a:schemeClr val="bg1"/>
                </a:solidFill>
                <a:latin typeface="+mj-lt"/>
                <a:cs typeface="Times New Roman" panose="02020603050405020304" pitchFamily="18" charset="0"/>
              </a:rPr>
              <a:t>người</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nửa</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đêm</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thanh</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vắng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nơi</a:t>
            </a:r>
            <a:r>
              <a:rPr lang="en-US" sz="5000" dirty="0" smtClean="0">
                <a:solidFill>
                  <a:schemeClr val="bg1"/>
                </a:solidFill>
                <a:latin typeface="+mj-lt"/>
                <a:cs typeface="Times New Roman" panose="02020603050405020304" pitchFamily="18" charset="0"/>
              </a:rPr>
              <a:t> hang </a:t>
            </a:r>
            <a:r>
              <a:rPr lang="en-US" sz="5000" dirty="0" err="1" smtClean="0">
                <a:solidFill>
                  <a:schemeClr val="bg1"/>
                </a:solidFill>
                <a:latin typeface="+mj-lt"/>
                <a:cs typeface="Times New Roman" panose="02020603050405020304" pitchFamily="18" charset="0"/>
              </a:rPr>
              <a:t>lừa</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trong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giá</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lạnh</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Vẳng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tiếng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Thiên</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thần</a:t>
            </a:r>
            <a:r>
              <a:rPr lang="en-US" sz="5000" dirty="0" smtClean="0">
                <a:solidFill>
                  <a:schemeClr val="bg1"/>
                </a:solidFill>
                <a:latin typeface="+mj-lt"/>
                <a:cs typeface="Times New Roman" panose="02020603050405020304" pitchFamily="18" charset="0"/>
              </a:rPr>
              <a:t> loan </a:t>
            </a:r>
            <a:r>
              <a:rPr lang="en-US" sz="5000" dirty="0" err="1" smtClean="0">
                <a:solidFill>
                  <a:schemeClr val="bg1"/>
                </a:solidFill>
                <a:latin typeface="+mj-lt"/>
                <a:cs typeface="Times New Roman" panose="02020603050405020304" pitchFamily="18" charset="0"/>
              </a:rPr>
              <a:t>báo</a:t>
            </a:r>
            <a:r>
              <a:rPr lang="en-US" sz="5000" dirty="0" smtClean="0">
                <a:solidFill>
                  <a:schemeClr val="bg1"/>
                </a:solidFill>
                <a:latin typeface="+mj-lt"/>
                <a:cs typeface="Times New Roman" panose="02020603050405020304" pitchFamily="18" charset="0"/>
              </a:rPr>
              <a:t> tin, </a:t>
            </a:r>
            <a:r>
              <a:rPr lang="en-US" sz="5000" dirty="0" err="1" smtClean="0">
                <a:solidFill>
                  <a:schemeClr val="bg1"/>
                </a:solidFill>
                <a:latin typeface="+mj-lt"/>
                <a:cs typeface="Times New Roman" panose="02020603050405020304" pitchFamily="18" charset="0"/>
              </a:rPr>
              <a:t>hỡi</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các</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mục</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đồng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mau</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đến</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xem</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kìa</a:t>
            </a:r>
            <a:r>
              <a:rPr lang="en-US" sz="5000" dirty="0" smtClean="0">
                <a:solidFill>
                  <a:schemeClr val="bg1"/>
                </a:solidFill>
                <a:latin typeface="+mj-lt"/>
                <a:cs typeface="Times New Roman" panose="02020603050405020304" pitchFamily="18" charset="0"/>
              </a:rPr>
              <a:t> hang </a:t>
            </a:r>
            <a:r>
              <a:rPr lang="en-US" sz="5000" dirty="0" err="1" smtClean="0">
                <a:solidFill>
                  <a:schemeClr val="bg1"/>
                </a:solidFill>
                <a:latin typeface="+mj-lt"/>
                <a:cs typeface="Times New Roman" panose="02020603050405020304" pitchFamily="18" charset="0"/>
              </a:rPr>
              <a:t>Bê-lem</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bừng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sáng</a:t>
            </a:r>
            <a:r>
              <a:rPr lang="en-US" sz="5000" dirty="0" smtClean="0">
                <a:solidFill>
                  <a:schemeClr val="bg1"/>
                </a:solidFill>
                <a:latin typeface="+mj-lt"/>
                <a:cs typeface="Times New Roman" panose="02020603050405020304" pitchFamily="18" charset="0"/>
              </a:rPr>
              <a:t>.</a:t>
            </a:r>
            <a:endParaRPr lang="vi-VN" sz="5000" dirty="0" smtClean="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24723529"/>
      </p:ext>
    </p:extLst>
  </p:cSld>
  <p:clrMapOvr>
    <a:masterClrMapping/>
  </p:clrMapOvr>
  <p:transition advClick="0" advTm="3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lnSpc>
                <a:spcPct val="90000"/>
              </a:lnSpc>
              <a:buNone/>
            </a:pPr>
            <a:r>
              <a:rPr lang="en-US" sz="5000" u="sng" dirty="0" smtClean="0">
                <a:solidFill>
                  <a:srgbClr val="FFFF00"/>
                </a:solidFill>
                <a:latin typeface="+mj-lt"/>
                <a:cs typeface="Times New Roman" panose="02020603050405020304" pitchFamily="18" charset="0"/>
              </a:rPr>
              <a:t>Tk2:</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Quỳ</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bên</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nôi</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Chúa</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xác</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sơ</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máng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rơm</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hèn</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quà</a:t>
            </a:r>
            <a:r>
              <a:rPr lang="en-US" sz="5000" dirty="0" smtClean="0">
                <a:solidFill>
                  <a:schemeClr val="bg1"/>
                </a:solidFill>
                <a:latin typeface="+mj-lt"/>
                <a:cs typeface="Times New Roman" panose="02020603050405020304" pitchFamily="18" charset="0"/>
              </a:rPr>
              <a:t> con </a:t>
            </a:r>
            <a:r>
              <a:rPr lang="en-US" sz="5000" dirty="0" err="1" smtClean="0">
                <a:solidFill>
                  <a:schemeClr val="bg1"/>
                </a:solidFill>
                <a:latin typeface="+mj-lt"/>
                <a:cs typeface="Times New Roman" panose="02020603050405020304" pitchFamily="18" charset="0"/>
              </a:rPr>
              <a:t>dâng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Chúa</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đây</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tấm</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lòng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bao</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khát</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vọng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Với</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những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vui</a:t>
            </a:r>
            <a:r>
              <a:rPr lang="en-US" sz="5000" dirty="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buồn</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mong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sớt</a:t>
            </a:r>
            <a:r>
              <a:rPr lang="en-US" sz="5000" dirty="0" smtClean="0">
                <a:solidFill>
                  <a:schemeClr val="bg1"/>
                </a:solidFill>
                <a:latin typeface="+mj-lt"/>
                <a:cs typeface="Times New Roman" panose="02020603050405020304" pitchFamily="18" charset="0"/>
              </a:rPr>
              <a:t> chia, </a:t>
            </a:r>
            <a:r>
              <a:rPr lang="en-US" sz="5000" dirty="0" err="1" smtClean="0">
                <a:solidFill>
                  <a:schemeClr val="bg1"/>
                </a:solidFill>
                <a:latin typeface="+mj-lt"/>
                <a:cs typeface="Times New Roman" panose="02020603050405020304" pitchFamily="18" charset="0"/>
              </a:rPr>
              <a:t>với</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những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hy</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vọng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những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ước</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mơ</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nguyện</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dâng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lên</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Vua</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từ</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ái</a:t>
            </a:r>
            <a:r>
              <a:rPr lang="en-US" sz="5000" dirty="0" smtClean="0">
                <a:solidFill>
                  <a:schemeClr val="bg1"/>
                </a:solidFill>
                <a:latin typeface="+mj-lt"/>
                <a:cs typeface="Times New Roman" panose="02020603050405020304" pitchFamily="18" charset="0"/>
              </a:rPr>
              <a:t>.</a:t>
            </a:r>
            <a:endParaRPr lang="vi-VN" sz="5000" dirty="0" smtClean="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77610843"/>
      </p:ext>
    </p:extLst>
  </p:cSld>
  <p:clrMapOvr>
    <a:masterClrMapping/>
  </p:clrMapOvr>
  <p:transition advClick="0" advTm="3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en-US" sz="6500" u="sng" dirty="0" err="1" smtClean="0">
                <a:solidFill>
                  <a:srgbClr val="FFFF00"/>
                </a:solidFill>
                <a:latin typeface="+mj-lt"/>
                <a:cs typeface="Times New Roman" panose="02020603050405020304" pitchFamily="18" charset="0"/>
              </a:rPr>
              <a:t>Đk</a:t>
            </a:r>
            <a:r>
              <a:rPr lang="en-US" sz="6500" u="sng" dirty="0" smtClean="0">
                <a:solidFill>
                  <a:srgbClr val="FFFF00"/>
                </a:solidFill>
                <a:latin typeface="+mj-lt"/>
                <a:cs typeface="Times New Roman" panose="02020603050405020304" pitchFamily="18" charset="0"/>
              </a:rPr>
              <a:t>:</a:t>
            </a:r>
            <a:r>
              <a:rPr lang="en-US" sz="6900" dirty="0" smtClean="0">
                <a:solidFill>
                  <a:schemeClr val="bg1"/>
                </a:solidFill>
                <a:latin typeface="+mj-lt"/>
                <a:cs typeface="Times New Roman" panose="02020603050405020304" pitchFamily="18" charset="0"/>
              </a:rPr>
              <a:t> </a:t>
            </a:r>
            <a:r>
              <a:rPr lang="en-US" sz="6500" dirty="0" smtClean="0">
                <a:solidFill>
                  <a:schemeClr val="bg1"/>
                </a:solidFill>
                <a:latin typeface="+mj-lt"/>
                <a:cs typeface="Times New Roman" panose="02020603050405020304" pitchFamily="18" charset="0"/>
              </a:rPr>
              <a:t>Hallelujah, Hallelujah. </a:t>
            </a:r>
          </a:p>
          <a:p>
            <a:pPr marL="0" indent="0" algn="just" fontAlgn="base">
              <a:buNone/>
            </a:pPr>
            <a:r>
              <a:rPr lang="en-US" sz="6600" dirty="0" err="1" smtClean="0">
                <a:solidFill>
                  <a:schemeClr val="bg1"/>
                </a:solidFill>
                <a:latin typeface="+mj-lt"/>
                <a:cs typeface="Times New Roman" panose="02020603050405020304" pitchFamily="18" charset="0"/>
              </a:rPr>
              <a:t>Cất</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tiếng</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hát</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lên</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mừng</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vui</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Vì</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bình</a:t>
            </a:r>
            <a:r>
              <a:rPr lang="en-US" sz="6600" dirty="0" smtClean="0">
                <a:solidFill>
                  <a:schemeClr val="bg1"/>
                </a:solidFill>
                <a:latin typeface="+mj-lt"/>
                <a:cs typeface="Times New Roman" panose="02020603050405020304" pitchFamily="18" charset="0"/>
              </a:rPr>
              <a:t> an </a:t>
            </a:r>
            <a:r>
              <a:rPr lang="en-US" sz="6600" dirty="0" err="1" smtClean="0">
                <a:solidFill>
                  <a:schemeClr val="bg1"/>
                </a:solidFill>
                <a:latin typeface="+mj-lt"/>
                <a:cs typeface="Times New Roman" panose="02020603050405020304" pitchFamily="18" charset="0"/>
              </a:rPr>
              <a:t>Chúa</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cho</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nhân</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trần</a:t>
            </a:r>
            <a:r>
              <a:rPr lang="en-US" sz="6600" dirty="0" smtClean="0">
                <a:solidFill>
                  <a:schemeClr val="bg1"/>
                </a:solidFill>
                <a:latin typeface="+mj-lt"/>
                <a:cs typeface="Times New Roman" panose="02020603050405020304" pitchFamily="18" charset="0"/>
              </a:rPr>
              <a:t>.</a:t>
            </a:r>
            <a:endParaRPr lang="vi-VN" sz="6600" dirty="0" smtClean="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142092228"/>
      </p:ext>
    </p:extLst>
  </p:cSld>
  <p:clrMapOvr>
    <a:masterClrMapping/>
  </p:clrMapOvr>
  <p:transition advClick="0" advTm="3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en-US" sz="5000" u="sng" dirty="0" smtClean="0">
                <a:solidFill>
                  <a:srgbClr val="FFFF00"/>
                </a:solidFill>
                <a:latin typeface="+mj-lt"/>
                <a:cs typeface="Times New Roman" panose="02020603050405020304" pitchFamily="18" charset="0"/>
              </a:rPr>
              <a:t>Tk3:</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Này</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đây</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khúc</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hát</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chứa</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chan</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những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ân</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tình</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tặng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Ngài</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nghe</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nhé</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tuy</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đơn</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hèn</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nhưng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thiết</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tha</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Chúa</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xuống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gian</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trần</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ai</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biết</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chăng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ánh</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sáng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cứu</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độ</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lan</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khắp</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nơi</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đồng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thanh</a:t>
            </a:r>
            <a:r>
              <a:rPr lang="en-US" sz="5000" dirty="0" smtClean="0">
                <a:solidFill>
                  <a:schemeClr val="bg1"/>
                </a:solidFill>
                <a:latin typeface="+mj-lt"/>
                <a:cs typeface="Times New Roman" panose="02020603050405020304" pitchFamily="18" charset="0"/>
              </a:rPr>
              <a:t> ta ca </a:t>
            </a:r>
            <a:r>
              <a:rPr lang="en-US" sz="5000" dirty="0" err="1" smtClean="0">
                <a:solidFill>
                  <a:schemeClr val="bg1"/>
                </a:solidFill>
                <a:latin typeface="+mj-lt"/>
                <a:cs typeface="Times New Roman" panose="02020603050405020304" pitchFamily="18" charset="0"/>
              </a:rPr>
              <a:t>mừng</a:t>
            </a:r>
            <a:r>
              <a:rPr lang="en-US" sz="5000" dirty="0" smtClean="0">
                <a:solidFill>
                  <a:schemeClr val="bg1"/>
                </a:solidFill>
                <a:latin typeface="+mj-lt"/>
                <a:cs typeface="Times New Roman" panose="02020603050405020304" pitchFamily="18" charset="0"/>
              </a:rPr>
              <a:t> </a:t>
            </a:r>
            <a:r>
              <a:rPr lang="en-US" sz="5000" dirty="0" err="1" smtClean="0">
                <a:solidFill>
                  <a:schemeClr val="bg1"/>
                </a:solidFill>
                <a:latin typeface="+mj-lt"/>
                <a:cs typeface="Times New Roman" panose="02020603050405020304" pitchFamily="18" charset="0"/>
              </a:rPr>
              <a:t>Chúa</a:t>
            </a:r>
            <a:r>
              <a:rPr lang="en-US" sz="5000" dirty="0" smtClean="0">
                <a:solidFill>
                  <a:schemeClr val="bg1"/>
                </a:solidFill>
                <a:latin typeface="+mj-lt"/>
                <a:cs typeface="Times New Roman" panose="02020603050405020304" pitchFamily="18" charset="0"/>
              </a:rPr>
              <a:t>.</a:t>
            </a:r>
            <a:endParaRPr lang="vi-VN" sz="5000" dirty="0" smtClean="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341655706"/>
      </p:ext>
    </p:extLst>
  </p:cSld>
  <p:clrMapOvr>
    <a:masterClrMapping/>
  </p:clrMapOvr>
  <p:transition advClick="0" advTm="3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en-US" sz="6500" u="sng" dirty="0" err="1" smtClean="0">
                <a:solidFill>
                  <a:srgbClr val="FFFF00"/>
                </a:solidFill>
                <a:latin typeface="+mj-lt"/>
                <a:cs typeface="Times New Roman" panose="02020603050405020304" pitchFamily="18" charset="0"/>
              </a:rPr>
              <a:t>Đk</a:t>
            </a:r>
            <a:r>
              <a:rPr lang="en-US" sz="6500" u="sng" dirty="0" smtClean="0">
                <a:solidFill>
                  <a:srgbClr val="FFFF00"/>
                </a:solidFill>
                <a:latin typeface="+mj-lt"/>
                <a:cs typeface="Times New Roman" panose="02020603050405020304" pitchFamily="18" charset="0"/>
              </a:rPr>
              <a:t>:</a:t>
            </a:r>
            <a:r>
              <a:rPr lang="en-US" sz="6900" dirty="0" smtClean="0">
                <a:solidFill>
                  <a:schemeClr val="bg1"/>
                </a:solidFill>
                <a:latin typeface="+mj-lt"/>
                <a:cs typeface="Times New Roman" panose="02020603050405020304" pitchFamily="18" charset="0"/>
              </a:rPr>
              <a:t> </a:t>
            </a:r>
            <a:r>
              <a:rPr lang="en-US" sz="6500" dirty="0" smtClean="0">
                <a:solidFill>
                  <a:schemeClr val="bg1"/>
                </a:solidFill>
                <a:latin typeface="+mj-lt"/>
                <a:cs typeface="Times New Roman" panose="02020603050405020304" pitchFamily="18" charset="0"/>
              </a:rPr>
              <a:t>Hallelujah, Hallelujah. </a:t>
            </a:r>
          </a:p>
          <a:p>
            <a:pPr marL="0" indent="0" algn="just" fontAlgn="base">
              <a:buNone/>
            </a:pPr>
            <a:r>
              <a:rPr lang="en-US" sz="6600" dirty="0" err="1" smtClean="0">
                <a:solidFill>
                  <a:schemeClr val="bg1"/>
                </a:solidFill>
                <a:latin typeface="+mj-lt"/>
                <a:cs typeface="Times New Roman" panose="02020603050405020304" pitchFamily="18" charset="0"/>
              </a:rPr>
              <a:t>Cất</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tiếng</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hát</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lên</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mừng</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vui</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Vì</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bình</a:t>
            </a:r>
            <a:r>
              <a:rPr lang="en-US" sz="6600" dirty="0" smtClean="0">
                <a:solidFill>
                  <a:schemeClr val="bg1"/>
                </a:solidFill>
                <a:latin typeface="+mj-lt"/>
                <a:cs typeface="Times New Roman" panose="02020603050405020304" pitchFamily="18" charset="0"/>
              </a:rPr>
              <a:t> an </a:t>
            </a:r>
            <a:r>
              <a:rPr lang="en-US" sz="6600" dirty="0" err="1" smtClean="0">
                <a:solidFill>
                  <a:schemeClr val="bg1"/>
                </a:solidFill>
                <a:latin typeface="+mj-lt"/>
                <a:cs typeface="Times New Roman" panose="02020603050405020304" pitchFamily="18" charset="0"/>
              </a:rPr>
              <a:t>Chúa</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cho</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nhân</a:t>
            </a:r>
            <a:r>
              <a:rPr lang="en-US" sz="6600" dirty="0" smtClean="0">
                <a:solidFill>
                  <a:schemeClr val="bg1"/>
                </a:solidFill>
                <a:latin typeface="+mj-lt"/>
                <a:cs typeface="Times New Roman" panose="02020603050405020304" pitchFamily="18" charset="0"/>
              </a:rPr>
              <a:t> </a:t>
            </a:r>
            <a:r>
              <a:rPr lang="en-US" sz="6600" dirty="0" err="1" smtClean="0">
                <a:solidFill>
                  <a:schemeClr val="bg1"/>
                </a:solidFill>
                <a:latin typeface="+mj-lt"/>
                <a:cs typeface="Times New Roman" panose="02020603050405020304" pitchFamily="18" charset="0"/>
              </a:rPr>
              <a:t>trần</a:t>
            </a:r>
            <a:r>
              <a:rPr lang="en-US" sz="6600" dirty="0" smtClean="0">
                <a:solidFill>
                  <a:schemeClr val="bg1"/>
                </a:solidFill>
                <a:latin typeface="+mj-lt"/>
                <a:cs typeface="Times New Roman" panose="02020603050405020304" pitchFamily="18" charset="0"/>
              </a:rPr>
              <a:t>.</a:t>
            </a:r>
            <a:endParaRPr lang="vi-VN" sz="6600" dirty="0" smtClean="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392051554"/>
      </p:ext>
    </p:extLst>
  </p:cSld>
  <p:clrMapOvr>
    <a:masterClrMapping/>
  </p:clrMapOvr>
  <p:transition advClick="0" advTm="3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32636"/>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5100" u="sng" dirty="0" err="1" smtClean="0">
                <a:solidFill>
                  <a:srgbClr val="FFFF00"/>
                </a:solidFill>
                <a:effectLst>
                  <a:outerShdw blurRad="38100" dist="38100" dir="2700000" algn="tl">
                    <a:srgbClr val="000000">
                      <a:alpha val="43137"/>
                    </a:srgbClr>
                  </a:outerShdw>
                </a:effectLst>
                <a:latin typeface="+mj-lt"/>
              </a:rPr>
              <a:t>Đk</a:t>
            </a:r>
            <a:r>
              <a:rPr lang="vi-VN" sz="5100" u="sng" dirty="0" smtClean="0">
                <a:solidFill>
                  <a:srgbClr val="FFFF00"/>
                </a:solidFill>
                <a:effectLst>
                  <a:outerShdw blurRad="38100" dist="38100" dir="2700000" algn="tl">
                    <a:srgbClr val="000000">
                      <a:alpha val="43137"/>
                    </a:srgbClr>
                  </a:outerShdw>
                </a:effectLst>
                <a:latin typeface="+mj-lt"/>
              </a:rPr>
              <a:t>:</a:t>
            </a:r>
            <a:r>
              <a:rPr lang="vi-VN" sz="5100" dirty="0" smtClean="0">
                <a:solidFill>
                  <a:srgbClr val="FFFF00"/>
                </a:solidFill>
                <a:effectLst>
                  <a:outerShdw blurRad="38100" dist="38100" dir="2700000" algn="tl">
                    <a:srgbClr val="000000">
                      <a:alpha val="43137"/>
                    </a:srgbClr>
                  </a:outerShdw>
                </a:effectLst>
                <a:latin typeface="+mj-lt"/>
              </a:rPr>
              <a:t> </a:t>
            </a:r>
            <a:r>
              <a:rPr lang="vi-VN" sz="5100" dirty="0">
                <a:solidFill>
                  <a:schemeClr val="bg1"/>
                </a:solidFill>
                <a:latin typeface="+mj-lt"/>
              </a:rPr>
              <a:t>Cao cung lên khúc nhạc thiên thần </a:t>
            </a:r>
            <a:r>
              <a:rPr lang="vi-VN" sz="5100" dirty="0" smtClean="0">
                <a:solidFill>
                  <a:schemeClr val="bg1"/>
                </a:solidFill>
                <a:latin typeface="+mj-lt"/>
              </a:rPr>
              <a:t>Chúa</a:t>
            </a:r>
            <a:r>
              <a:rPr lang="en-US" sz="5100" dirty="0" smtClean="0">
                <a:solidFill>
                  <a:schemeClr val="bg1"/>
                </a:solidFill>
                <a:latin typeface="+mj-lt"/>
              </a:rPr>
              <a:t> </a:t>
            </a:r>
            <a:r>
              <a:rPr lang="vi-VN" sz="5100" dirty="0" smtClean="0">
                <a:solidFill>
                  <a:schemeClr val="bg1"/>
                </a:solidFill>
                <a:latin typeface="+mj-lt"/>
              </a:rPr>
              <a:t>hòa </a:t>
            </a:r>
            <a:r>
              <a:rPr lang="vi-VN" sz="5100" dirty="0">
                <a:solidFill>
                  <a:schemeClr val="bg1"/>
                </a:solidFill>
                <a:latin typeface="+mj-lt"/>
              </a:rPr>
              <a:t>trong làn gió nhè nhẹ vấn </a:t>
            </a:r>
            <a:r>
              <a:rPr lang="vi-VN" sz="5100" dirty="0" smtClean="0">
                <a:solidFill>
                  <a:schemeClr val="bg1"/>
                </a:solidFill>
                <a:latin typeface="+mj-lt"/>
              </a:rPr>
              <a:t>vương.</a:t>
            </a:r>
            <a:r>
              <a:rPr lang="en-US" sz="5100" dirty="0" smtClean="0">
                <a:solidFill>
                  <a:schemeClr val="bg1"/>
                </a:solidFill>
                <a:latin typeface="+mj-lt"/>
              </a:rPr>
              <a:t> </a:t>
            </a:r>
            <a:r>
              <a:rPr lang="vi-VN" sz="5100" dirty="0" smtClean="0">
                <a:solidFill>
                  <a:schemeClr val="bg1"/>
                </a:solidFill>
                <a:latin typeface="+mj-lt"/>
              </a:rPr>
              <a:t>Ôi </a:t>
            </a:r>
            <a:r>
              <a:rPr lang="vi-VN" sz="5100" dirty="0">
                <a:solidFill>
                  <a:schemeClr val="bg1"/>
                </a:solidFill>
                <a:latin typeface="+mj-lt"/>
              </a:rPr>
              <a:t>linh thiêng lắng nghe thoang thoảng cung </a:t>
            </a:r>
            <a:r>
              <a:rPr lang="vi-VN" sz="5100" dirty="0" smtClean="0">
                <a:solidFill>
                  <a:schemeClr val="bg1"/>
                </a:solidFill>
                <a:latin typeface="+mj-lt"/>
              </a:rPr>
              <a:t>đàn</a:t>
            </a:r>
            <a:r>
              <a:rPr lang="en-US" sz="5100" dirty="0" smtClean="0">
                <a:solidFill>
                  <a:schemeClr val="bg1"/>
                </a:solidFill>
                <a:latin typeface="+mj-lt"/>
              </a:rPr>
              <a:t> </a:t>
            </a:r>
            <a:r>
              <a:rPr lang="vi-VN" sz="5100" dirty="0" smtClean="0">
                <a:solidFill>
                  <a:schemeClr val="bg1"/>
                </a:solidFill>
                <a:latin typeface="+mj-lt"/>
              </a:rPr>
              <a:t>một </a:t>
            </a:r>
            <a:r>
              <a:rPr lang="vi-VN" sz="5100" dirty="0">
                <a:solidFill>
                  <a:schemeClr val="bg1"/>
                </a:solidFill>
                <a:latin typeface="+mj-lt"/>
              </a:rPr>
              <a:t>đêm khuya vang vẳng trong tuyết </a:t>
            </a:r>
            <a:r>
              <a:rPr lang="vi-VN" sz="5100" dirty="0" smtClean="0">
                <a:solidFill>
                  <a:schemeClr val="bg1"/>
                </a:solidFill>
                <a:latin typeface="+mj-lt"/>
              </a:rPr>
              <a:t>sương</a:t>
            </a:r>
            <a:r>
              <a:rPr lang="en-US" sz="5100" dirty="0" smtClean="0">
                <a:solidFill>
                  <a:srgbClr val="FFFF00"/>
                </a:solidFill>
                <a:latin typeface="+mj-lt"/>
              </a:rPr>
              <a:t>…</a:t>
            </a:r>
            <a:endParaRPr lang="vi-VN" sz="51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4957792"/>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prstClr val="white"/>
                </a:solidFill>
                <a:latin typeface="UTM American Sans" pitchFamily="18" charset="0"/>
              </a:rPr>
              <a:t>THÁNH LỄ VỌNG</a:t>
            </a:r>
            <a:endParaRPr lang="en-US" sz="3200" b="1">
              <a:solidFill>
                <a:prstClr val="white"/>
              </a:solidFill>
              <a:latin typeface="UTM American Sans"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0480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97865"/>
            <a:ext cx="9144000" cy="3804118"/>
          </a:xfrm>
          <a:prstGeom prst="rect">
            <a:avLst/>
          </a:prstGeom>
        </p:spPr>
        <p:txBody>
          <a:bodyPr wrap="square">
            <a:spAutoFit/>
          </a:bodyPr>
          <a:lstStyle/>
          <a:p>
            <a:pPr algn="just">
              <a:lnSpc>
                <a:spcPct val="120000"/>
              </a:lnSpc>
            </a:pPr>
            <a:endParaRPr lang="en-US" sz="210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a:p>
            <a:pPr algn="ctr">
              <a:lnSpc>
                <a:spcPct val="120000"/>
              </a:lnSpc>
            </a:pP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Nguyện</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Hiệp</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Lễ</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1</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HÁT MỪNG GIÁNG SINH</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4800" b="1" i="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Giang</a:t>
            </a:r>
            <a:r>
              <a:rPr lang="en-US" sz="4800" b="1" i="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Tâm</a:t>
            </a:r>
            <a:endParaRPr lang="en-US" sz="105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p:txBody>
      </p:sp>
    </p:spTree>
    <p:extLst>
      <p:ext uri="{BB962C8B-B14F-4D97-AF65-F5344CB8AC3E}">
        <p14:creationId xmlns:p14="http://schemas.microsoft.com/office/powerpoint/2010/main" val="2368547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82188"/>
          </a:xfrm>
          <a:prstGeom prst="rect">
            <a:avLst/>
          </a:prstGeom>
        </p:spPr>
        <p:txBody>
          <a:bodyPr wrap="square">
            <a:spAutoFit/>
          </a:bodyPr>
          <a:lstStyle/>
          <a:p>
            <a:pPr algn="just">
              <a:lnSpc>
                <a:spcPct val="110000"/>
              </a:lnSpc>
            </a:pPr>
            <a:r>
              <a:rPr lang="en-US" sz="5100" u="sng" dirty="0">
                <a:solidFill>
                  <a:srgbClr val="FFFF00"/>
                </a:solidFill>
                <a:latin typeface="+mj-lt"/>
                <a:ea typeface="SimHei" pitchFamily="49" charset="-122"/>
                <a:cs typeface="Times New Roman" panose="02020603050405020304" pitchFamily="18" charset="0"/>
              </a:rPr>
              <a:t>T</a:t>
            </a:r>
            <a:r>
              <a:rPr lang="vi-VN" sz="5100" u="sng" dirty="0" smtClean="0">
                <a:solidFill>
                  <a:srgbClr val="FFFF00"/>
                </a:solidFill>
                <a:latin typeface="+mj-lt"/>
                <a:ea typeface="SimHei" pitchFamily="49" charset="-122"/>
                <a:cs typeface="Times New Roman" panose="02020603050405020304" pitchFamily="18" charset="0"/>
              </a:rPr>
              <a:t>k1</a:t>
            </a:r>
            <a:r>
              <a:rPr lang="vi-VN" sz="5100" dirty="0" smtClean="0">
                <a:solidFill>
                  <a:srgbClr val="FFFF00"/>
                </a:solidFill>
                <a:latin typeface="+mj-lt"/>
                <a:ea typeface="SimHei" pitchFamily="49" charset="-122"/>
                <a:cs typeface="Times New Roman" panose="02020603050405020304" pitchFamily="18" charset="0"/>
              </a:rPr>
              <a:t>:</a:t>
            </a:r>
            <a:r>
              <a:rPr lang="en-US" sz="5100" dirty="0" smtClean="0">
                <a:solidFill>
                  <a:srgbClr val="FFFF00"/>
                </a:solidFill>
                <a:latin typeface="+mj-lt"/>
                <a:ea typeface="SimHei" pitchFamily="49" charset="-122"/>
                <a:cs typeface="Times New Roman" panose="02020603050405020304" pitchFamily="18" charset="0"/>
              </a:rPr>
              <a:t> </a:t>
            </a:r>
            <a:r>
              <a:rPr lang="vi-VN" sz="5100" dirty="0">
                <a:solidFill>
                  <a:schemeClr val="bg1"/>
                </a:solidFill>
                <a:latin typeface="+mj-lt"/>
              </a:rPr>
              <a:t>Trời khuya băng giá rét sương tuyết phủ đầy. Nhà nhà êm ấm bên niềm vui sum vầy. Nào ai có biết đêm nay một Hài Nhi đã sinh ra giữa nơi máng chiên run rét giữa trời đông? </a:t>
            </a:r>
            <a:endParaRPr lang="en-US" sz="5100" dirty="0">
              <a:solidFill>
                <a:schemeClr val="bg1"/>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28084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272213"/>
          </a:xfrm>
          <a:prstGeom prst="rect">
            <a:avLst/>
          </a:prstGeom>
        </p:spPr>
        <p:txBody>
          <a:bodyPr wrap="square">
            <a:spAutoFit/>
          </a:bodyPr>
          <a:lstStyle/>
          <a:p>
            <a:pPr algn="just">
              <a:lnSpc>
                <a:spcPct val="110000"/>
              </a:lnSpc>
            </a:pPr>
            <a:r>
              <a:rPr lang="en-US" sz="5100" dirty="0" smtClean="0">
                <a:solidFill>
                  <a:srgbClr val="FFFF00"/>
                </a:solidFill>
                <a:latin typeface="+mj-lt"/>
              </a:rPr>
              <a:t>…</a:t>
            </a:r>
            <a:r>
              <a:rPr lang="en-US" sz="5100" dirty="0" smtClean="0">
                <a:solidFill>
                  <a:prstClr val="white"/>
                </a:solidFill>
                <a:latin typeface="+mj-lt"/>
              </a:rPr>
              <a:t> </a:t>
            </a:r>
            <a:r>
              <a:rPr lang="vi-VN" sz="5100" dirty="0" smtClean="0">
                <a:solidFill>
                  <a:prstClr val="white"/>
                </a:solidFill>
                <a:latin typeface="+mj-lt"/>
              </a:rPr>
              <a:t>Và </a:t>
            </a:r>
            <a:r>
              <a:rPr lang="vi-VN" sz="5100" dirty="0">
                <a:solidFill>
                  <a:prstClr val="white"/>
                </a:solidFill>
                <a:latin typeface="+mj-lt"/>
              </a:rPr>
              <a:t>Hài Nhi ấy sẽ chuyển xoay cõi </a:t>
            </a:r>
            <a:r>
              <a:rPr lang="vi-VN" sz="5100" dirty="0" smtClean="0">
                <a:solidFill>
                  <a:prstClr val="white"/>
                </a:solidFill>
                <a:latin typeface="+mj-lt"/>
              </a:rPr>
              <a:t>đời</a:t>
            </a:r>
            <a:r>
              <a:rPr lang="en-US" sz="5100" dirty="0" smtClean="0">
                <a:solidFill>
                  <a:prstClr val="white"/>
                </a:solidFill>
                <a:latin typeface="+mj-lt"/>
              </a:rPr>
              <a:t>, v</a:t>
            </a:r>
            <a:r>
              <a:rPr lang="vi-VN" sz="5100" dirty="0" smtClean="0">
                <a:solidFill>
                  <a:prstClr val="white"/>
                </a:solidFill>
                <a:latin typeface="+mj-lt"/>
              </a:rPr>
              <a:t>à </a:t>
            </a:r>
            <a:r>
              <a:rPr lang="vi-VN" sz="5100" dirty="0">
                <a:solidFill>
                  <a:prstClr val="white"/>
                </a:solidFill>
                <a:latin typeface="+mj-lt"/>
              </a:rPr>
              <a:t>Hài Nhi ấy sẽ đổi thay kiếp người. Nào ai có biết hay chăng rằng Đấng Cứu Thế sinh ra giữa bao khó khăn cơ hàn để cứu ta.</a:t>
            </a:r>
            <a:endParaRPr lang="en-US" sz="5100" dirty="0">
              <a:solidFill>
                <a:prstClr val="white"/>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675528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2636"/>
            <a:ext cx="9144000" cy="4801314"/>
          </a:xfrm>
          <a:prstGeom prst="rect">
            <a:avLst/>
          </a:prstGeom>
        </p:spPr>
        <p:txBody>
          <a:bodyPr wrap="square">
            <a:spAutoFit/>
          </a:bodyPr>
          <a:lstStyle/>
          <a:p>
            <a:pPr algn="just"/>
            <a:r>
              <a:rPr lang="en-US" sz="5100" u="sng" dirty="0" err="1" smtClean="0">
                <a:solidFill>
                  <a:srgbClr val="FFFF00"/>
                </a:solidFill>
                <a:ea typeface="SimHei" pitchFamily="49" charset="-122"/>
                <a:cs typeface="Times New Roman" panose="02020603050405020304" pitchFamily="18" charset="0"/>
              </a:rPr>
              <a:t>Đk</a:t>
            </a:r>
            <a:r>
              <a:rPr lang="en-US" sz="5100" dirty="0" smtClean="0">
                <a:solidFill>
                  <a:srgbClr val="FFFF00"/>
                </a:solidFill>
                <a:ea typeface="SimHei" pitchFamily="49" charset="-122"/>
                <a:cs typeface="Times New Roman" panose="02020603050405020304" pitchFamily="18" charset="0"/>
              </a:rPr>
              <a:t>: </a:t>
            </a:r>
            <a:r>
              <a:rPr lang="vi-VN" sz="5100" dirty="0" smtClean="0">
                <a:solidFill>
                  <a:prstClr val="white"/>
                </a:solidFill>
              </a:rPr>
              <a:t>Vì </a:t>
            </a:r>
            <a:r>
              <a:rPr lang="vi-VN" sz="5100" dirty="0">
                <a:solidFill>
                  <a:prstClr val="white"/>
                </a:solidFill>
              </a:rPr>
              <a:t>Thiên Chúa quá yêu thương trần gian, Ngài tặng ban Con Yêu cứu chuộc ta. Cùng đoàn thiên sứ con xin hợp lời ca hát trong vui mừng hỉ hoan, ca </a:t>
            </a:r>
            <a:r>
              <a:rPr lang="en-US" sz="5100" dirty="0" err="1" smtClean="0">
                <a:solidFill>
                  <a:prstClr val="white"/>
                </a:solidFill>
              </a:rPr>
              <a:t>khen</a:t>
            </a:r>
            <a:r>
              <a:rPr lang="vi-VN" sz="5100" dirty="0" smtClean="0">
                <a:solidFill>
                  <a:prstClr val="white"/>
                </a:solidFill>
              </a:rPr>
              <a:t> </a:t>
            </a:r>
            <a:r>
              <a:rPr lang="vi-VN" sz="5100" dirty="0">
                <a:solidFill>
                  <a:prstClr val="white"/>
                </a:solidFill>
              </a:rPr>
              <a:t>tình yêu </a:t>
            </a:r>
            <a:r>
              <a:rPr lang="vi-VN" sz="5100" dirty="0" smtClean="0">
                <a:solidFill>
                  <a:prstClr val="white"/>
                </a:solidFill>
              </a:rPr>
              <a:t>Chúa</a:t>
            </a:r>
            <a:r>
              <a:rPr lang="en-US" sz="5100" dirty="0" smtClean="0">
                <a:solidFill>
                  <a:srgbClr val="FFFF00"/>
                </a:solidFill>
              </a:rPr>
              <a:t>…</a:t>
            </a:r>
            <a:endParaRPr lang="en-US" sz="5100" dirty="0">
              <a:solidFill>
                <a:srgbClr val="FFFF00"/>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805154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35554"/>
            <a:ext cx="9144000" cy="3964996"/>
          </a:xfrm>
          <a:prstGeom prst="rect">
            <a:avLst/>
          </a:prstGeom>
        </p:spPr>
        <p:txBody>
          <a:bodyPr wrap="square">
            <a:spAutoFit/>
          </a:bodyPr>
          <a:lstStyle/>
          <a:p>
            <a:pPr algn="just">
              <a:lnSpc>
                <a:spcPct val="120000"/>
              </a:lnSpc>
            </a:pPr>
            <a:r>
              <a:rPr lang="en-US" sz="5400" dirty="0" smtClean="0">
                <a:solidFill>
                  <a:srgbClr val="FFFF00"/>
                </a:solidFill>
                <a:ea typeface="SimHei" pitchFamily="49" charset="-122"/>
                <a:cs typeface="Times New Roman" panose="02020603050405020304" pitchFamily="18" charset="0"/>
              </a:rPr>
              <a:t>…</a:t>
            </a:r>
            <a:r>
              <a:rPr lang="en-US" sz="5400" dirty="0" smtClean="0">
                <a:solidFill>
                  <a:prstClr val="white"/>
                </a:solidFill>
              </a:rPr>
              <a:t> </a:t>
            </a:r>
            <a:r>
              <a:rPr lang="vi-VN" sz="5400" dirty="0" smtClean="0">
                <a:solidFill>
                  <a:prstClr val="white"/>
                </a:solidFill>
              </a:rPr>
              <a:t>Vinh </a:t>
            </a:r>
            <a:r>
              <a:rPr lang="vi-VN" sz="5400" dirty="0">
                <a:solidFill>
                  <a:prstClr val="white"/>
                </a:solidFill>
              </a:rPr>
              <a:t>danh Thiên Chúa trên các tầng trời, bình an dưới thế cho </a:t>
            </a:r>
            <a:r>
              <a:rPr lang="en-US" sz="5400" dirty="0" err="1" smtClean="0">
                <a:solidFill>
                  <a:prstClr val="white"/>
                </a:solidFill>
              </a:rPr>
              <a:t>người</a:t>
            </a:r>
            <a:r>
              <a:rPr lang="vi-VN" sz="5400" dirty="0" smtClean="0">
                <a:solidFill>
                  <a:prstClr val="white"/>
                </a:solidFill>
              </a:rPr>
              <a:t> </a:t>
            </a:r>
            <a:r>
              <a:rPr lang="vi-VN" sz="5400" dirty="0">
                <a:solidFill>
                  <a:prstClr val="white"/>
                </a:solidFill>
              </a:rPr>
              <a:t>người Chúa thương. </a:t>
            </a:r>
            <a:r>
              <a:rPr lang="vi-VN" sz="5400" dirty="0" smtClean="0">
                <a:solidFill>
                  <a:prstClr val="white"/>
                </a:solidFill>
              </a:rPr>
              <a:t>Alleluia </a:t>
            </a:r>
            <a:r>
              <a:rPr lang="vi-VN" sz="5400" dirty="0">
                <a:solidFill>
                  <a:prstClr val="white"/>
                </a:solidFill>
              </a:rPr>
              <a:t>Alleluia Alleluia Alleluia.</a:t>
            </a:r>
            <a:endParaRPr lang="en-US" sz="5400" dirty="0">
              <a:solidFill>
                <a:prstClr val="white"/>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974902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032468"/>
          </a:xfrm>
          <a:prstGeom prst="rect">
            <a:avLst/>
          </a:prstGeom>
        </p:spPr>
        <p:txBody>
          <a:bodyPr wrap="square">
            <a:spAutoFit/>
          </a:bodyPr>
          <a:lstStyle/>
          <a:p>
            <a:pPr algn="just">
              <a:lnSpc>
                <a:spcPct val="110000"/>
              </a:lnSpc>
            </a:pPr>
            <a:r>
              <a:rPr lang="en-US" sz="4950" u="sng" dirty="0">
                <a:solidFill>
                  <a:srgbClr val="FFFF00"/>
                </a:solidFill>
                <a:latin typeface="+mj-lt"/>
                <a:ea typeface="SimHei" pitchFamily="49" charset="-122"/>
                <a:cs typeface="Times New Roman" panose="02020603050405020304" pitchFamily="18" charset="0"/>
              </a:rPr>
              <a:t>T</a:t>
            </a:r>
            <a:r>
              <a:rPr lang="vi-VN" sz="4950" u="sng" dirty="0" smtClean="0">
                <a:solidFill>
                  <a:srgbClr val="FFFF00"/>
                </a:solidFill>
                <a:latin typeface="+mj-lt"/>
                <a:ea typeface="SimHei" pitchFamily="49" charset="-122"/>
                <a:cs typeface="Times New Roman" panose="02020603050405020304" pitchFamily="18" charset="0"/>
              </a:rPr>
              <a:t>k</a:t>
            </a:r>
            <a:r>
              <a:rPr lang="en-US" sz="4950" u="sng" dirty="0" smtClean="0">
                <a:solidFill>
                  <a:srgbClr val="FFFF00"/>
                </a:solidFill>
                <a:latin typeface="+mj-lt"/>
                <a:ea typeface="SimHei" pitchFamily="49" charset="-122"/>
                <a:cs typeface="Times New Roman" panose="02020603050405020304" pitchFamily="18" charset="0"/>
              </a:rPr>
              <a:t>2</a:t>
            </a:r>
            <a:r>
              <a:rPr lang="vi-VN" sz="4950" u="sng" dirty="0" smtClean="0">
                <a:solidFill>
                  <a:srgbClr val="FFFF00"/>
                </a:solidFill>
                <a:latin typeface="+mj-lt"/>
                <a:ea typeface="SimHei" pitchFamily="49" charset="-122"/>
                <a:cs typeface="Times New Roman" panose="02020603050405020304" pitchFamily="18" charset="0"/>
              </a:rPr>
              <a:t>:</a:t>
            </a:r>
            <a:r>
              <a:rPr lang="en-US" sz="4950" dirty="0" smtClean="0">
                <a:solidFill>
                  <a:srgbClr val="FFFF00"/>
                </a:solidFill>
                <a:latin typeface="+mj-lt"/>
                <a:ea typeface="SimHei" pitchFamily="49" charset="-122"/>
                <a:cs typeface="Times New Roman" panose="02020603050405020304" pitchFamily="18" charset="0"/>
              </a:rPr>
              <a:t> </a:t>
            </a:r>
            <a:r>
              <a:rPr lang="vi-VN" sz="4950" dirty="0">
                <a:solidFill>
                  <a:schemeClr val="bg1"/>
                </a:solidFill>
                <a:latin typeface="+mj-lt"/>
              </a:rPr>
              <a:t>Nhịp nhàng thiên sứ hát ngợi khen Chúa Trời, gọi đoàn mục tử đến để bái kính Ngài. Lần bước theo dấu sao lạ đoàn chiêm tinh mãi kiếm tìm một lòng khát khao lẽ sống dẫn đường đi</a:t>
            </a:r>
            <a:r>
              <a:rPr lang="vi-VN" sz="4950" dirty="0" smtClean="0">
                <a:solidFill>
                  <a:schemeClr val="bg1"/>
                </a:solidFill>
                <a:latin typeface="+mj-lt"/>
              </a:rPr>
              <a:t>.</a:t>
            </a:r>
            <a:endParaRPr lang="en-US" sz="4950" dirty="0">
              <a:solidFill>
                <a:schemeClr val="bg1"/>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2342871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82188"/>
          </a:xfrm>
          <a:prstGeom prst="rect">
            <a:avLst/>
          </a:prstGeom>
        </p:spPr>
        <p:txBody>
          <a:bodyPr wrap="square">
            <a:spAutoFit/>
          </a:bodyPr>
          <a:lstStyle/>
          <a:p>
            <a:pPr algn="just">
              <a:lnSpc>
                <a:spcPct val="110000"/>
              </a:lnSpc>
            </a:pPr>
            <a:r>
              <a:rPr lang="en-US" sz="5100" dirty="0" smtClean="0">
                <a:solidFill>
                  <a:srgbClr val="FFFF00"/>
                </a:solidFill>
                <a:latin typeface="+mj-lt"/>
                <a:ea typeface="SimHei" pitchFamily="49" charset="-122"/>
                <a:cs typeface="Times New Roman" panose="02020603050405020304" pitchFamily="18" charset="0"/>
              </a:rPr>
              <a:t>… </a:t>
            </a:r>
            <a:r>
              <a:rPr lang="vi-VN" sz="5100" dirty="0" smtClean="0">
                <a:solidFill>
                  <a:prstClr val="white"/>
                </a:solidFill>
                <a:latin typeface="+mj-lt"/>
              </a:rPr>
              <a:t>Người </a:t>
            </a:r>
            <a:r>
              <a:rPr lang="vi-VN" sz="5100" dirty="0">
                <a:solidFill>
                  <a:prstClr val="white"/>
                </a:solidFill>
                <a:latin typeface="+mj-lt"/>
              </a:rPr>
              <a:t>ơi mau bước tới thờ lạy Chúa Trời, vì yêu nhân thế xuống làm thân kiếp người. Ngài mang tin vui cho đời </a:t>
            </a:r>
            <a:r>
              <a:rPr lang="vi-VN" sz="5100" dirty="0" smtClean="0">
                <a:solidFill>
                  <a:prstClr val="white"/>
                </a:solidFill>
                <a:latin typeface="+mj-lt"/>
              </a:rPr>
              <a:t>nà</a:t>
            </a:r>
            <a:r>
              <a:rPr lang="en-US" sz="5100" dirty="0" smtClean="0">
                <a:solidFill>
                  <a:prstClr val="white"/>
                </a:solidFill>
                <a:latin typeface="+mj-lt"/>
              </a:rPr>
              <a:t>o</a:t>
            </a:r>
            <a:r>
              <a:rPr lang="vi-VN" sz="5100" dirty="0" smtClean="0">
                <a:solidFill>
                  <a:prstClr val="white"/>
                </a:solidFill>
                <a:latin typeface="+mj-lt"/>
              </a:rPr>
              <a:t> </a:t>
            </a:r>
            <a:r>
              <a:rPr lang="vi-VN" sz="5100" dirty="0">
                <a:solidFill>
                  <a:prstClr val="white"/>
                </a:solidFill>
                <a:latin typeface="+mj-lt"/>
              </a:rPr>
              <a:t>ai đau khổ khó hèn này Chúa sẻ chia thân phận của chúng ta.</a:t>
            </a:r>
            <a:endParaRPr lang="en-US" sz="5100" dirty="0">
              <a:solidFill>
                <a:prstClr val="white"/>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2615969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2636"/>
            <a:ext cx="9144000" cy="4801314"/>
          </a:xfrm>
          <a:prstGeom prst="rect">
            <a:avLst/>
          </a:prstGeom>
        </p:spPr>
        <p:txBody>
          <a:bodyPr wrap="square">
            <a:spAutoFit/>
          </a:bodyPr>
          <a:lstStyle/>
          <a:p>
            <a:pPr algn="just"/>
            <a:r>
              <a:rPr lang="en-US" sz="5100" u="sng" dirty="0" err="1" smtClean="0">
                <a:solidFill>
                  <a:srgbClr val="FFFF00"/>
                </a:solidFill>
                <a:ea typeface="SimHei" pitchFamily="49" charset="-122"/>
                <a:cs typeface="Times New Roman" panose="02020603050405020304" pitchFamily="18" charset="0"/>
              </a:rPr>
              <a:t>Đk</a:t>
            </a:r>
            <a:r>
              <a:rPr lang="en-US" sz="5100" dirty="0" smtClean="0">
                <a:solidFill>
                  <a:srgbClr val="FFFF00"/>
                </a:solidFill>
                <a:ea typeface="SimHei" pitchFamily="49" charset="-122"/>
                <a:cs typeface="Times New Roman" panose="02020603050405020304" pitchFamily="18" charset="0"/>
              </a:rPr>
              <a:t>: </a:t>
            </a:r>
            <a:r>
              <a:rPr lang="vi-VN" sz="5100" dirty="0" smtClean="0">
                <a:solidFill>
                  <a:prstClr val="white"/>
                </a:solidFill>
              </a:rPr>
              <a:t>Vì </a:t>
            </a:r>
            <a:r>
              <a:rPr lang="vi-VN" sz="5100" dirty="0">
                <a:solidFill>
                  <a:prstClr val="white"/>
                </a:solidFill>
              </a:rPr>
              <a:t>Thiên Chúa quá yêu thương trần gian, Ngài tặng ban Con Yêu cứu chuộc ta. Cùng đoàn thiên sứ con xin hợp lời ca hát trong vui mừng hỉ hoan, ca </a:t>
            </a:r>
            <a:r>
              <a:rPr lang="en-US" sz="5100" dirty="0" err="1" smtClean="0">
                <a:solidFill>
                  <a:prstClr val="white"/>
                </a:solidFill>
              </a:rPr>
              <a:t>khen</a:t>
            </a:r>
            <a:r>
              <a:rPr lang="vi-VN" sz="5100" dirty="0" smtClean="0">
                <a:solidFill>
                  <a:prstClr val="white"/>
                </a:solidFill>
              </a:rPr>
              <a:t> </a:t>
            </a:r>
            <a:r>
              <a:rPr lang="vi-VN" sz="5100" dirty="0">
                <a:solidFill>
                  <a:prstClr val="white"/>
                </a:solidFill>
              </a:rPr>
              <a:t>tình yêu </a:t>
            </a:r>
            <a:r>
              <a:rPr lang="vi-VN" sz="5100" dirty="0" smtClean="0">
                <a:solidFill>
                  <a:prstClr val="white"/>
                </a:solidFill>
              </a:rPr>
              <a:t>Chúa</a:t>
            </a:r>
            <a:r>
              <a:rPr lang="en-US" sz="5100" dirty="0" smtClean="0">
                <a:solidFill>
                  <a:srgbClr val="FFFF00"/>
                </a:solidFill>
              </a:rPr>
              <a:t>…</a:t>
            </a:r>
            <a:endParaRPr lang="en-US" sz="5100" dirty="0">
              <a:solidFill>
                <a:srgbClr val="FFFF00"/>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190647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32636"/>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5100" dirty="0" smtClean="0">
                <a:solidFill>
                  <a:srgbClr val="FFFF00"/>
                </a:solidFill>
                <a:effectLst>
                  <a:outerShdw blurRad="38100" dist="38100" dir="2700000" algn="tl">
                    <a:srgbClr val="000000">
                      <a:alpha val="43137"/>
                    </a:srgbClr>
                  </a:outerShdw>
                </a:effectLst>
                <a:latin typeface="+mj-lt"/>
              </a:rPr>
              <a:t>…</a:t>
            </a:r>
            <a:r>
              <a:rPr lang="en-US" sz="5100" dirty="0" smtClean="0">
                <a:solidFill>
                  <a:prstClr val="white"/>
                </a:solidFill>
                <a:latin typeface="+mj-lt"/>
              </a:rPr>
              <a:t> </a:t>
            </a:r>
            <a:r>
              <a:rPr lang="vi-VN" sz="5100" dirty="0" smtClean="0">
                <a:solidFill>
                  <a:prstClr val="white"/>
                </a:solidFill>
                <a:latin typeface="+mj-lt"/>
              </a:rPr>
              <a:t>Đàn </a:t>
            </a:r>
            <a:r>
              <a:rPr lang="vi-VN" sz="5100" dirty="0">
                <a:solidFill>
                  <a:prstClr val="white"/>
                </a:solidFill>
                <a:latin typeface="+mj-lt"/>
              </a:rPr>
              <a:t>ôi cứ rung những điệu réo </a:t>
            </a:r>
            <a:r>
              <a:rPr lang="vi-VN" sz="5100" dirty="0" smtClean="0">
                <a:solidFill>
                  <a:prstClr val="white"/>
                </a:solidFill>
                <a:latin typeface="+mj-lt"/>
              </a:rPr>
              <a:t>rắt</a:t>
            </a:r>
            <a:r>
              <a:rPr lang="en-US" sz="5100" dirty="0" smtClean="0">
                <a:solidFill>
                  <a:prstClr val="white"/>
                </a:solidFill>
                <a:latin typeface="+mj-lt"/>
              </a:rPr>
              <a:t>. </a:t>
            </a:r>
            <a:r>
              <a:rPr lang="vi-VN" sz="5100" dirty="0" smtClean="0">
                <a:solidFill>
                  <a:prstClr val="white"/>
                </a:solidFill>
                <a:latin typeface="+mj-lt"/>
              </a:rPr>
              <a:t>Hát </a:t>
            </a:r>
            <a:r>
              <a:rPr lang="vi-VN" sz="5100" dirty="0">
                <a:solidFill>
                  <a:prstClr val="white"/>
                </a:solidFill>
                <a:latin typeface="+mj-lt"/>
              </a:rPr>
              <a:t>khen con một Chúa Trời, rầy sinh xuống cõi </a:t>
            </a:r>
            <a:r>
              <a:rPr lang="vi-VN" sz="5100" dirty="0" smtClean="0">
                <a:solidFill>
                  <a:prstClr val="white"/>
                </a:solidFill>
                <a:latin typeface="+mj-lt"/>
              </a:rPr>
              <a:t>đời</a:t>
            </a:r>
            <a:r>
              <a:rPr lang="en-US" sz="5100" dirty="0" smtClean="0">
                <a:solidFill>
                  <a:prstClr val="white"/>
                </a:solidFill>
                <a:latin typeface="+mj-lt"/>
              </a:rPr>
              <a:t>. </a:t>
            </a:r>
            <a:r>
              <a:rPr lang="vi-VN" sz="5100" dirty="0" smtClean="0">
                <a:solidFill>
                  <a:prstClr val="white"/>
                </a:solidFill>
                <a:latin typeface="+mj-lt"/>
              </a:rPr>
              <a:t>Hỡi </a:t>
            </a:r>
            <a:r>
              <a:rPr lang="vi-VN" sz="5100" dirty="0">
                <a:solidFill>
                  <a:prstClr val="white"/>
                </a:solidFill>
                <a:latin typeface="+mj-lt"/>
              </a:rPr>
              <a:t>người dương thế lặng nghe cung </a:t>
            </a:r>
            <a:r>
              <a:rPr lang="vi-VN" sz="5100" dirty="0" smtClean="0">
                <a:solidFill>
                  <a:prstClr val="white"/>
                </a:solidFill>
                <a:latin typeface="+mj-lt"/>
              </a:rPr>
              <a:t>đàn</a:t>
            </a:r>
            <a:r>
              <a:rPr lang="en-US" sz="5100" dirty="0">
                <a:solidFill>
                  <a:prstClr val="white"/>
                </a:solidFill>
                <a:latin typeface="+mj-lt"/>
              </a:rPr>
              <a:t> </a:t>
            </a:r>
            <a:r>
              <a:rPr lang="en-US" sz="5100" dirty="0" smtClean="0">
                <a:solidFill>
                  <a:prstClr val="white"/>
                </a:solidFill>
                <a:latin typeface="+mj-lt"/>
              </a:rPr>
              <a:t>m</a:t>
            </a:r>
            <a:r>
              <a:rPr lang="vi-VN" sz="5100" dirty="0" smtClean="0">
                <a:solidFill>
                  <a:prstClr val="white"/>
                </a:solidFill>
                <a:latin typeface="+mj-lt"/>
              </a:rPr>
              <a:t>au </a:t>
            </a:r>
            <a:r>
              <a:rPr lang="vi-VN" sz="5100" dirty="0">
                <a:solidFill>
                  <a:prstClr val="white"/>
                </a:solidFill>
                <a:latin typeface="+mj-lt"/>
              </a:rPr>
              <a:t>tìm cho tới thờ kính Vua giáng trần.</a:t>
            </a:r>
            <a:endParaRPr lang="vi-VN" sz="5100"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927491306"/>
      </p:ext>
    </p:ext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35554"/>
            <a:ext cx="9144000" cy="3964996"/>
          </a:xfrm>
          <a:prstGeom prst="rect">
            <a:avLst/>
          </a:prstGeom>
        </p:spPr>
        <p:txBody>
          <a:bodyPr wrap="square">
            <a:spAutoFit/>
          </a:bodyPr>
          <a:lstStyle/>
          <a:p>
            <a:pPr algn="just">
              <a:lnSpc>
                <a:spcPct val="120000"/>
              </a:lnSpc>
            </a:pPr>
            <a:r>
              <a:rPr lang="en-US" sz="5400" dirty="0" smtClean="0">
                <a:solidFill>
                  <a:srgbClr val="FFFF00"/>
                </a:solidFill>
                <a:ea typeface="SimHei" pitchFamily="49" charset="-122"/>
                <a:cs typeface="Times New Roman" panose="02020603050405020304" pitchFamily="18" charset="0"/>
              </a:rPr>
              <a:t>…</a:t>
            </a:r>
            <a:r>
              <a:rPr lang="en-US" sz="5400" dirty="0" smtClean="0">
                <a:solidFill>
                  <a:prstClr val="white"/>
                </a:solidFill>
              </a:rPr>
              <a:t> </a:t>
            </a:r>
            <a:r>
              <a:rPr lang="vi-VN" sz="5400" dirty="0" smtClean="0">
                <a:solidFill>
                  <a:prstClr val="white"/>
                </a:solidFill>
              </a:rPr>
              <a:t>Vinh </a:t>
            </a:r>
            <a:r>
              <a:rPr lang="vi-VN" sz="5400" dirty="0">
                <a:solidFill>
                  <a:prstClr val="white"/>
                </a:solidFill>
              </a:rPr>
              <a:t>danh Thiên Chúa trên các tầng trời, bình an dưới thế cho </a:t>
            </a:r>
            <a:r>
              <a:rPr lang="en-US" sz="5400" dirty="0" err="1" smtClean="0">
                <a:solidFill>
                  <a:prstClr val="white"/>
                </a:solidFill>
              </a:rPr>
              <a:t>người</a:t>
            </a:r>
            <a:r>
              <a:rPr lang="vi-VN" sz="5400" dirty="0" smtClean="0">
                <a:solidFill>
                  <a:prstClr val="white"/>
                </a:solidFill>
              </a:rPr>
              <a:t> </a:t>
            </a:r>
            <a:r>
              <a:rPr lang="vi-VN" sz="5400" dirty="0">
                <a:solidFill>
                  <a:prstClr val="white"/>
                </a:solidFill>
              </a:rPr>
              <a:t>người Chúa thương. </a:t>
            </a:r>
            <a:r>
              <a:rPr lang="vi-VN" sz="5400" dirty="0" smtClean="0">
                <a:solidFill>
                  <a:prstClr val="white"/>
                </a:solidFill>
              </a:rPr>
              <a:t>Alleluia </a:t>
            </a:r>
            <a:r>
              <a:rPr lang="vi-VN" sz="5400" dirty="0">
                <a:solidFill>
                  <a:prstClr val="white"/>
                </a:solidFill>
              </a:rPr>
              <a:t>Alleluia Alleluia Alleluia.</a:t>
            </a:r>
            <a:endParaRPr lang="en-US" sz="5400" dirty="0">
              <a:solidFill>
                <a:prstClr val="white"/>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6309592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82188"/>
          </a:xfrm>
          <a:prstGeom prst="rect">
            <a:avLst/>
          </a:prstGeom>
        </p:spPr>
        <p:txBody>
          <a:bodyPr wrap="square">
            <a:spAutoFit/>
          </a:bodyPr>
          <a:lstStyle/>
          <a:p>
            <a:pPr algn="just">
              <a:lnSpc>
                <a:spcPct val="110000"/>
              </a:lnSpc>
            </a:pPr>
            <a:r>
              <a:rPr lang="en-US" sz="5100" u="sng" dirty="0">
                <a:solidFill>
                  <a:srgbClr val="FFFF00"/>
                </a:solidFill>
                <a:latin typeface="+mj-lt"/>
                <a:ea typeface="SimHei" pitchFamily="49" charset="-122"/>
                <a:cs typeface="Times New Roman" panose="02020603050405020304" pitchFamily="18" charset="0"/>
              </a:rPr>
              <a:t>T</a:t>
            </a:r>
            <a:r>
              <a:rPr lang="vi-VN" sz="5100" u="sng" dirty="0" smtClean="0">
                <a:solidFill>
                  <a:srgbClr val="FFFF00"/>
                </a:solidFill>
                <a:latin typeface="+mj-lt"/>
                <a:ea typeface="SimHei" pitchFamily="49" charset="-122"/>
                <a:cs typeface="Times New Roman" panose="02020603050405020304" pitchFamily="18" charset="0"/>
              </a:rPr>
              <a:t>k</a:t>
            </a:r>
            <a:r>
              <a:rPr lang="en-US" sz="5100" u="sng" dirty="0" smtClean="0">
                <a:solidFill>
                  <a:srgbClr val="FFFF00"/>
                </a:solidFill>
                <a:latin typeface="+mj-lt"/>
                <a:ea typeface="SimHei" pitchFamily="49" charset="-122"/>
                <a:cs typeface="Times New Roman" panose="02020603050405020304" pitchFamily="18" charset="0"/>
              </a:rPr>
              <a:t>3</a:t>
            </a:r>
            <a:r>
              <a:rPr lang="vi-VN" sz="5100" u="sng" dirty="0" smtClean="0">
                <a:solidFill>
                  <a:srgbClr val="FFFF00"/>
                </a:solidFill>
                <a:latin typeface="+mj-lt"/>
                <a:ea typeface="SimHei" pitchFamily="49" charset="-122"/>
                <a:cs typeface="Times New Roman" panose="02020603050405020304" pitchFamily="18" charset="0"/>
              </a:rPr>
              <a:t>:</a:t>
            </a:r>
            <a:r>
              <a:rPr lang="en-US" sz="5100" dirty="0" smtClean="0">
                <a:solidFill>
                  <a:srgbClr val="FFFF00"/>
                </a:solidFill>
                <a:latin typeface="+mj-lt"/>
                <a:ea typeface="SimHei" pitchFamily="49" charset="-122"/>
                <a:cs typeface="Times New Roman" panose="02020603050405020304" pitchFamily="18" charset="0"/>
              </a:rPr>
              <a:t> </a:t>
            </a:r>
            <a:r>
              <a:rPr lang="vi-VN" sz="5100" dirty="0">
                <a:solidFill>
                  <a:schemeClr val="bg1"/>
                </a:solidFill>
                <a:latin typeface="+mj-lt"/>
              </a:rPr>
              <a:t>Rộn ràng đêm nay vui niềm vui bất tận, vì Chúa đến cứu thoát tội lỗi thế trần. Niềm vui lung linh muôn phần, khổ đau thôi sẽ vơi dần, người ơi hát lên câu hát chúc bình </a:t>
            </a:r>
            <a:r>
              <a:rPr lang="vi-VN" sz="5100" dirty="0" smtClean="0">
                <a:solidFill>
                  <a:schemeClr val="bg1"/>
                </a:solidFill>
                <a:latin typeface="+mj-lt"/>
              </a:rPr>
              <a:t>an</a:t>
            </a:r>
            <a:r>
              <a:rPr lang="en-US" sz="5100" dirty="0" smtClean="0">
                <a:solidFill>
                  <a:srgbClr val="FFFF00"/>
                </a:solidFill>
                <a:latin typeface="+mj-lt"/>
              </a:rPr>
              <a:t>…</a:t>
            </a:r>
            <a:endParaRPr lang="en-US" sz="5100" dirty="0">
              <a:solidFill>
                <a:srgbClr val="FFFF0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51347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82188"/>
          </a:xfrm>
          <a:prstGeom prst="rect">
            <a:avLst/>
          </a:prstGeom>
        </p:spPr>
        <p:txBody>
          <a:bodyPr wrap="square">
            <a:spAutoFit/>
          </a:bodyPr>
          <a:lstStyle/>
          <a:p>
            <a:pPr algn="just">
              <a:lnSpc>
                <a:spcPct val="110000"/>
              </a:lnSpc>
            </a:pPr>
            <a:r>
              <a:rPr lang="en-US" sz="5100" dirty="0" smtClean="0">
                <a:solidFill>
                  <a:srgbClr val="FFFF00"/>
                </a:solidFill>
                <a:ea typeface="SimHei" pitchFamily="49" charset="-122"/>
                <a:cs typeface="Times New Roman" panose="02020603050405020304" pitchFamily="18" charset="0"/>
              </a:rPr>
              <a:t>… </a:t>
            </a:r>
            <a:r>
              <a:rPr lang="vi-VN" sz="5100" dirty="0" smtClean="0">
                <a:solidFill>
                  <a:prstClr val="white"/>
                </a:solidFill>
              </a:rPr>
              <a:t>Tình </a:t>
            </a:r>
            <a:r>
              <a:rPr lang="vi-VN" sz="5100" dirty="0">
                <a:solidFill>
                  <a:prstClr val="white"/>
                </a:solidFill>
              </a:rPr>
              <a:t>yêu Thiên Chúa đã dạy ta mở lòng, gọi tình yêu đến chia sẻ ai khốn cùng. Tình yêu thắp sáng đêm nay, rực lên ánh sáng cuộc đời, Emmanuel Chúa Trời ở với ta.</a:t>
            </a:r>
            <a:endParaRPr lang="en-US" sz="5100" dirty="0">
              <a:solidFill>
                <a:prstClr val="white"/>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96952265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2636"/>
            <a:ext cx="9144000" cy="4801314"/>
          </a:xfrm>
          <a:prstGeom prst="rect">
            <a:avLst/>
          </a:prstGeom>
        </p:spPr>
        <p:txBody>
          <a:bodyPr wrap="square">
            <a:spAutoFit/>
          </a:bodyPr>
          <a:lstStyle/>
          <a:p>
            <a:pPr algn="just"/>
            <a:r>
              <a:rPr lang="en-US" sz="5100" u="sng" dirty="0" err="1" smtClean="0">
                <a:solidFill>
                  <a:srgbClr val="FFFF00"/>
                </a:solidFill>
                <a:ea typeface="SimHei" pitchFamily="49" charset="-122"/>
                <a:cs typeface="Times New Roman" panose="02020603050405020304" pitchFamily="18" charset="0"/>
              </a:rPr>
              <a:t>Đk</a:t>
            </a:r>
            <a:r>
              <a:rPr lang="en-US" sz="5100" dirty="0" smtClean="0">
                <a:solidFill>
                  <a:srgbClr val="FFFF00"/>
                </a:solidFill>
                <a:ea typeface="SimHei" pitchFamily="49" charset="-122"/>
                <a:cs typeface="Times New Roman" panose="02020603050405020304" pitchFamily="18" charset="0"/>
              </a:rPr>
              <a:t>: </a:t>
            </a:r>
            <a:r>
              <a:rPr lang="vi-VN" sz="5100" dirty="0" smtClean="0">
                <a:solidFill>
                  <a:prstClr val="white"/>
                </a:solidFill>
              </a:rPr>
              <a:t>Vì </a:t>
            </a:r>
            <a:r>
              <a:rPr lang="vi-VN" sz="5100" dirty="0">
                <a:solidFill>
                  <a:prstClr val="white"/>
                </a:solidFill>
              </a:rPr>
              <a:t>Thiên Chúa quá yêu thương trần gian, Ngài tặng ban Con Yêu cứu chuộc ta. Cùng đoàn thiên sứ con xin hợp lời ca hát trong vui mừng hỉ hoan, ca </a:t>
            </a:r>
            <a:r>
              <a:rPr lang="en-US" sz="5100" dirty="0" err="1" smtClean="0">
                <a:solidFill>
                  <a:prstClr val="white"/>
                </a:solidFill>
              </a:rPr>
              <a:t>khen</a:t>
            </a:r>
            <a:r>
              <a:rPr lang="vi-VN" sz="5100" dirty="0" smtClean="0">
                <a:solidFill>
                  <a:prstClr val="white"/>
                </a:solidFill>
              </a:rPr>
              <a:t> </a:t>
            </a:r>
            <a:r>
              <a:rPr lang="vi-VN" sz="5100" dirty="0">
                <a:solidFill>
                  <a:prstClr val="white"/>
                </a:solidFill>
              </a:rPr>
              <a:t>tình yêu </a:t>
            </a:r>
            <a:r>
              <a:rPr lang="vi-VN" sz="5100" dirty="0" smtClean="0">
                <a:solidFill>
                  <a:prstClr val="white"/>
                </a:solidFill>
              </a:rPr>
              <a:t>Chúa</a:t>
            </a:r>
            <a:r>
              <a:rPr lang="en-US" sz="5100" dirty="0" smtClean="0">
                <a:solidFill>
                  <a:srgbClr val="FFFF00"/>
                </a:solidFill>
              </a:rPr>
              <a:t>…</a:t>
            </a:r>
            <a:endParaRPr lang="en-US" sz="5100" dirty="0">
              <a:solidFill>
                <a:srgbClr val="FFFF00"/>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0828296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35554"/>
            <a:ext cx="9144000" cy="3964996"/>
          </a:xfrm>
          <a:prstGeom prst="rect">
            <a:avLst/>
          </a:prstGeom>
        </p:spPr>
        <p:txBody>
          <a:bodyPr wrap="square">
            <a:spAutoFit/>
          </a:bodyPr>
          <a:lstStyle/>
          <a:p>
            <a:pPr algn="just">
              <a:lnSpc>
                <a:spcPct val="120000"/>
              </a:lnSpc>
            </a:pPr>
            <a:r>
              <a:rPr lang="en-US" sz="5400" dirty="0" smtClean="0">
                <a:solidFill>
                  <a:srgbClr val="FFFF00"/>
                </a:solidFill>
                <a:ea typeface="SimHei" pitchFamily="49" charset="-122"/>
                <a:cs typeface="Times New Roman" panose="02020603050405020304" pitchFamily="18" charset="0"/>
              </a:rPr>
              <a:t>…</a:t>
            </a:r>
            <a:r>
              <a:rPr lang="en-US" sz="5400" dirty="0" smtClean="0">
                <a:solidFill>
                  <a:prstClr val="white"/>
                </a:solidFill>
              </a:rPr>
              <a:t> </a:t>
            </a:r>
            <a:r>
              <a:rPr lang="vi-VN" sz="5400" dirty="0" smtClean="0">
                <a:solidFill>
                  <a:prstClr val="white"/>
                </a:solidFill>
              </a:rPr>
              <a:t>Vinh </a:t>
            </a:r>
            <a:r>
              <a:rPr lang="vi-VN" sz="5400" dirty="0">
                <a:solidFill>
                  <a:prstClr val="white"/>
                </a:solidFill>
              </a:rPr>
              <a:t>danh Thiên Chúa trên các tầng trời, bình an dưới thế cho </a:t>
            </a:r>
            <a:r>
              <a:rPr lang="en-US" sz="5400" dirty="0" err="1" smtClean="0">
                <a:solidFill>
                  <a:prstClr val="white"/>
                </a:solidFill>
              </a:rPr>
              <a:t>người</a:t>
            </a:r>
            <a:r>
              <a:rPr lang="vi-VN" sz="5400" dirty="0" smtClean="0">
                <a:solidFill>
                  <a:prstClr val="white"/>
                </a:solidFill>
              </a:rPr>
              <a:t> </a:t>
            </a:r>
            <a:r>
              <a:rPr lang="vi-VN" sz="5400" dirty="0">
                <a:solidFill>
                  <a:prstClr val="white"/>
                </a:solidFill>
              </a:rPr>
              <a:t>người Chúa thương. </a:t>
            </a:r>
            <a:r>
              <a:rPr lang="vi-VN" sz="5400" dirty="0" smtClean="0">
                <a:solidFill>
                  <a:prstClr val="white"/>
                </a:solidFill>
              </a:rPr>
              <a:t>Alleluia </a:t>
            </a:r>
            <a:r>
              <a:rPr lang="vi-VN" sz="5400" dirty="0">
                <a:solidFill>
                  <a:prstClr val="white"/>
                </a:solidFill>
              </a:rPr>
              <a:t>Alleluia Alleluia Alleluia.</a:t>
            </a:r>
            <a:endParaRPr lang="en-US" sz="5400" dirty="0">
              <a:solidFill>
                <a:prstClr val="white"/>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81693391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97865"/>
            <a:ext cx="9144000" cy="3998018"/>
          </a:xfrm>
          <a:prstGeom prst="rect">
            <a:avLst/>
          </a:prstGeom>
        </p:spPr>
        <p:txBody>
          <a:bodyPr wrap="square">
            <a:spAutoFit/>
          </a:bodyPr>
          <a:lstStyle/>
          <a:p>
            <a:pPr algn="just">
              <a:lnSpc>
                <a:spcPct val="120000"/>
              </a:lnSpc>
            </a:pPr>
            <a:endParaRPr lang="en-US" sz="210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a:p>
            <a:pPr algn="ctr">
              <a:lnSpc>
                <a:spcPct val="120000"/>
              </a:lnSpc>
            </a:pP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Nguyện</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Hiệp</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Lễ</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2</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VÀO MỘT ĐÊM ĐÔNG</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4800" b="1" i="1" dirty="0" err="1"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Lan</a:t>
            </a:r>
            <a:r>
              <a:rPr lang="en-US" sz="4800" b="1" i="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i="1" dirty="0" err="1"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Thanh</a:t>
            </a:r>
            <a:endParaRPr lang="en-US" sz="4800" b="1" i="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lnSpc>
                <a:spcPct val="120000"/>
              </a:lnSpc>
            </a:pPr>
            <a:endParaRPr lang="en-US" sz="105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p:txBody>
      </p:sp>
    </p:spTree>
    <p:extLst>
      <p:ext uri="{BB962C8B-B14F-4D97-AF65-F5344CB8AC3E}">
        <p14:creationId xmlns:p14="http://schemas.microsoft.com/office/powerpoint/2010/main" val="25608360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7958"/>
            <a:ext cx="9144000" cy="5052409"/>
          </a:xfrm>
          <a:prstGeom prst="rect">
            <a:avLst/>
          </a:prstGeom>
        </p:spPr>
        <p:txBody>
          <a:bodyPr wrap="square">
            <a:spAutoFit/>
          </a:bodyPr>
          <a:lstStyle/>
          <a:p>
            <a:pPr algn="just">
              <a:lnSpc>
                <a:spcPct val="120000"/>
              </a:lnSpc>
            </a:pPr>
            <a:r>
              <a:rPr lang="en-US" sz="5500" u="sng" dirty="0" err="1" smtClean="0">
                <a:solidFill>
                  <a:srgbClr val="FFFF00"/>
                </a:solidFill>
                <a:latin typeface="+mj-lt"/>
                <a:ea typeface="SimHei" pitchFamily="49" charset="-122"/>
                <a:cs typeface="Times New Roman" panose="02020603050405020304" pitchFamily="18" charset="0"/>
              </a:rPr>
              <a:t>Đk</a:t>
            </a:r>
            <a:r>
              <a:rPr lang="vi-VN" sz="5500" dirty="0" smtClean="0">
                <a:solidFill>
                  <a:srgbClr val="FFFF00"/>
                </a:solidFill>
                <a:latin typeface="+mj-lt"/>
                <a:ea typeface="SimHei" pitchFamily="49" charset="-122"/>
                <a:cs typeface="Times New Roman" panose="02020603050405020304" pitchFamily="18" charset="0"/>
              </a:rPr>
              <a:t>:</a:t>
            </a:r>
            <a:r>
              <a:rPr lang="en-US" sz="5500" dirty="0" smtClean="0">
                <a:solidFill>
                  <a:srgbClr val="FFFF00"/>
                </a:solidFill>
                <a:latin typeface="+mj-lt"/>
                <a:ea typeface="SimHei" pitchFamily="49" charset="-122"/>
                <a:cs typeface="Times New Roman" panose="02020603050405020304" pitchFamily="18" charset="0"/>
              </a:rPr>
              <a:t> </a:t>
            </a:r>
            <a:r>
              <a:rPr lang="en-US" sz="5500" dirty="0" err="1">
                <a:solidFill>
                  <a:schemeClr val="bg1"/>
                </a:solidFill>
                <a:latin typeface="+mj-lt"/>
              </a:rPr>
              <a:t>Vào</a:t>
            </a:r>
            <a:r>
              <a:rPr lang="en-US" sz="5500" dirty="0">
                <a:solidFill>
                  <a:schemeClr val="bg1"/>
                </a:solidFill>
                <a:latin typeface="+mj-lt"/>
              </a:rPr>
              <a:t> </a:t>
            </a:r>
            <a:r>
              <a:rPr lang="en-US" sz="5500" dirty="0" err="1">
                <a:solidFill>
                  <a:schemeClr val="bg1"/>
                </a:solidFill>
                <a:latin typeface="+mj-lt"/>
              </a:rPr>
              <a:t>một</a:t>
            </a:r>
            <a:r>
              <a:rPr lang="en-US" sz="5500" dirty="0">
                <a:solidFill>
                  <a:schemeClr val="bg1"/>
                </a:solidFill>
                <a:latin typeface="+mj-lt"/>
              </a:rPr>
              <a:t> </a:t>
            </a:r>
            <a:r>
              <a:rPr lang="en-US" sz="5500" dirty="0" err="1">
                <a:solidFill>
                  <a:schemeClr val="bg1"/>
                </a:solidFill>
                <a:latin typeface="+mj-lt"/>
              </a:rPr>
              <a:t>đêm</a:t>
            </a:r>
            <a:r>
              <a:rPr lang="en-US" sz="5500" dirty="0">
                <a:solidFill>
                  <a:schemeClr val="bg1"/>
                </a:solidFill>
                <a:latin typeface="+mj-lt"/>
              </a:rPr>
              <a:t> </a:t>
            </a:r>
            <a:r>
              <a:rPr lang="en-US" sz="5500" dirty="0" err="1" smtClean="0">
                <a:solidFill>
                  <a:schemeClr val="bg1"/>
                </a:solidFill>
                <a:latin typeface="+mj-lt"/>
              </a:rPr>
              <a:t>đông</a:t>
            </a:r>
            <a:r>
              <a:rPr lang="en-US" sz="5500" dirty="0">
                <a:solidFill>
                  <a:schemeClr val="bg1"/>
                </a:solidFill>
                <a:latin typeface="+mj-lt"/>
              </a:rPr>
              <a:t> </a:t>
            </a:r>
            <a:r>
              <a:rPr lang="en-US" sz="5500" i="1" dirty="0" smtClean="0">
                <a:solidFill>
                  <a:schemeClr val="accent6">
                    <a:lumMod val="60000"/>
                    <a:lumOff val="40000"/>
                  </a:schemeClr>
                </a:solidFill>
                <a:latin typeface="+mj-lt"/>
              </a:rPr>
              <a:t>(</a:t>
            </a:r>
            <a:r>
              <a:rPr lang="en-US" sz="5500" i="1" dirty="0" err="1" smtClean="0">
                <a:solidFill>
                  <a:schemeClr val="accent6">
                    <a:lumMod val="60000"/>
                    <a:lumOff val="40000"/>
                  </a:schemeClr>
                </a:solidFill>
                <a:latin typeface="+mj-lt"/>
              </a:rPr>
              <a:t>Tuyết</a:t>
            </a:r>
            <a:r>
              <a:rPr lang="en-US" sz="5500" i="1" dirty="0" smtClean="0">
                <a:solidFill>
                  <a:schemeClr val="accent6">
                    <a:lumMod val="60000"/>
                    <a:lumOff val="40000"/>
                  </a:schemeClr>
                </a:solidFill>
                <a:latin typeface="+mj-lt"/>
              </a:rPr>
              <a:t> </a:t>
            </a:r>
            <a:r>
              <a:rPr lang="en-US" sz="5500" i="1" dirty="0" err="1" smtClean="0">
                <a:solidFill>
                  <a:schemeClr val="accent6">
                    <a:lumMod val="60000"/>
                    <a:lumOff val="40000"/>
                  </a:schemeClr>
                </a:solidFill>
                <a:latin typeface="+mj-lt"/>
              </a:rPr>
              <a:t>rơi</a:t>
            </a:r>
            <a:r>
              <a:rPr lang="en-US" sz="5500" i="1" dirty="0" smtClean="0">
                <a:solidFill>
                  <a:schemeClr val="accent6">
                    <a:lumMod val="60000"/>
                    <a:lumOff val="40000"/>
                  </a:schemeClr>
                </a:solidFill>
                <a:latin typeface="+mj-lt"/>
              </a:rPr>
              <a:t> </a:t>
            </a:r>
            <a:r>
              <a:rPr lang="en-US" sz="5500" i="1" dirty="0" err="1" smtClean="0">
                <a:solidFill>
                  <a:schemeClr val="accent6">
                    <a:lumMod val="60000"/>
                    <a:lumOff val="40000"/>
                  </a:schemeClr>
                </a:solidFill>
                <a:latin typeface="+mj-lt"/>
              </a:rPr>
              <a:t>trong</a:t>
            </a:r>
            <a:r>
              <a:rPr lang="en-US" sz="5500" i="1" dirty="0" smtClean="0">
                <a:solidFill>
                  <a:schemeClr val="accent6">
                    <a:lumMod val="60000"/>
                    <a:lumOff val="40000"/>
                  </a:schemeClr>
                </a:solidFill>
                <a:latin typeface="+mj-lt"/>
              </a:rPr>
              <a:t> </a:t>
            </a:r>
            <a:r>
              <a:rPr lang="en-US" sz="5500" i="1" dirty="0" err="1" smtClean="0">
                <a:solidFill>
                  <a:schemeClr val="accent6">
                    <a:lumMod val="60000"/>
                    <a:lumOff val="40000"/>
                  </a:schemeClr>
                </a:solidFill>
                <a:latin typeface="+mj-lt"/>
              </a:rPr>
              <a:t>đồng</a:t>
            </a:r>
            <a:r>
              <a:rPr lang="en-US" sz="5500" i="1" dirty="0" smtClean="0">
                <a:solidFill>
                  <a:schemeClr val="accent6">
                    <a:lumMod val="60000"/>
                    <a:lumOff val="40000"/>
                  </a:schemeClr>
                </a:solidFill>
                <a:latin typeface="+mj-lt"/>
              </a:rPr>
              <a:t>)</a:t>
            </a:r>
            <a:r>
              <a:rPr lang="en-US" sz="5500" i="1" dirty="0" smtClean="0">
                <a:solidFill>
                  <a:schemeClr val="bg1"/>
                </a:solidFill>
                <a:latin typeface="+mj-lt"/>
              </a:rPr>
              <a:t>.</a:t>
            </a:r>
            <a:r>
              <a:rPr lang="en-US" sz="5500" dirty="0" smtClean="0">
                <a:solidFill>
                  <a:schemeClr val="accent6">
                    <a:lumMod val="60000"/>
                    <a:lumOff val="40000"/>
                  </a:schemeClr>
                </a:solidFill>
                <a:latin typeface="+mj-lt"/>
              </a:rPr>
              <a:t> </a:t>
            </a:r>
            <a:r>
              <a:rPr lang="en-US" sz="5500" dirty="0" err="1">
                <a:solidFill>
                  <a:schemeClr val="bg1"/>
                </a:solidFill>
                <a:latin typeface="+mj-lt"/>
              </a:rPr>
              <a:t>Gió</a:t>
            </a:r>
            <a:r>
              <a:rPr lang="en-US" sz="5500" dirty="0">
                <a:solidFill>
                  <a:schemeClr val="bg1"/>
                </a:solidFill>
                <a:latin typeface="+mj-lt"/>
              </a:rPr>
              <a:t> </a:t>
            </a:r>
            <a:r>
              <a:rPr lang="en-US" sz="5500" dirty="0" err="1">
                <a:solidFill>
                  <a:schemeClr val="bg1"/>
                </a:solidFill>
                <a:latin typeface="+mj-lt"/>
              </a:rPr>
              <a:t>rét</a:t>
            </a:r>
            <a:r>
              <a:rPr lang="en-US" sz="5500" dirty="0">
                <a:solidFill>
                  <a:schemeClr val="bg1"/>
                </a:solidFill>
                <a:latin typeface="+mj-lt"/>
              </a:rPr>
              <a:t> </a:t>
            </a:r>
            <a:r>
              <a:rPr lang="en-US" sz="5500" dirty="0" err="1">
                <a:solidFill>
                  <a:schemeClr val="bg1"/>
                </a:solidFill>
                <a:latin typeface="+mj-lt"/>
              </a:rPr>
              <a:t>lạnh</a:t>
            </a:r>
            <a:r>
              <a:rPr lang="en-US" sz="5500" dirty="0">
                <a:solidFill>
                  <a:schemeClr val="bg1"/>
                </a:solidFill>
                <a:latin typeface="+mj-lt"/>
              </a:rPr>
              <a:t> </a:t>
            </a:r>
            <a:r>
              <a:rPr lang="en-US" sz="5500" dirty="0" err="1" smtClean="0">
                <a:solidFill>
                  <a:schemeClr val="bg1"/>
                </a:solidFill>
                <a:latin typeface="+mj-lt"/>
              </a:rPr>
              <a:t>lùng</a:t>
            </a:r>
            <a:r>
              <a:rPr lang="en-US" sz="5500" dirty="0" smtClean="0">
                <a:solidFill>
                  <a:schemeClr val="bg1"/>
                </a:solidFill>
                <a:latin typeface="+mj-lt"/>
              </a:rPr>
              <a:t> </a:t>
            </a:r>
            <a:r>
              <a:rPr lang="en-US" sz="5500" i="1" dirty="0" smtClean="0">
                <a:solidFill>
                  <a:schemeClr val="accent6">
                    <a:lumMod val="60000"/>
                    <a:lumOff val="40000"/>
                  </a:schemeClr>
                </a:solidFill>
                <a:latin typeface="+mj-lt"/>
              </a:rPr>
              <a:t>(</a:t>
            </a:r>
            <a:r>
              <a:rPr lang="en-US" sz="5500" i="1" dirty="0" err="1" smtClean="0">
                <a:solidFill>
                  <a:schemeClr val="accent6">
                    <a:lumMod val="60000"/>
                    <a:lumOff val="40000"/>
                  </a:schemeClr>
                </a:solidFill>
                <a:latin typeface="+mj-lt"/>
              </a:rPr>
              <a:t>Giá</a:t>
            </a:r>
            <a:r>
              <a:rPr lang="en-US" sz="5500" i="1" dirty="0" smtClean="0">
                <a:solidFill>
                  <a:schemeClr val="accent6">
                    <a:lumMod val="60000"/>
                    <a:lumOff val="40000"/>
                  </a:schemeClr>
                </a:solidFill>
                <a:latin typeface="+mj-lt"/>
              </a:rPr>
              <a:t> </a:t>
            </a:r>
            <a:r>
              <a:rPr lang="en-US" sz="5500" i="1" dirty="0" err="1" smtClean="0">
                <a:solidFill>
                  <a:schemeClr val="accent6">
                    <a:lumMod val="60000"/>
                    <a:lumOff val="40000"/>
                  </a:schemeClr>
                </a:solidFill>
                <a:latin typeface="+mj-lt"/>
              </a:rPr>
              <a:t>lạnh</a:t>
            </a:r>
            <a:r>
              <a:rPr lang="en-US" sz="5500" i="1" dirty="0" smtClean="0">
                <a:solidFill>
                  <a:schemeClr val="accent6">
                    <a:lumMod val="60000"/>
                    <a:lumOff val="40000"/>
                  </a:schemeClr>
                </a:solidFill>
                <a:latin typeface="+mj-lt"/>
              </a:rPr>
              <a:t> </a:t>
            </a:r>
            <a:r>
              <a:rPr lang="en-US" sz="5500" i="1" dirty="0" err="1" smtClean="0">
                <a:solidFill>
                  <a:schemeClr val="accent6">
                    <a:lumMod val="60000"/>
                    <a:lumOff val="40000"/>
                  </a:schemeClr>
                </a:solidFill>
                <a:latin typeface="+mj-lt"/>
              </a:rPr>
              <a:t>mênh</a:t>
            </a:r>
            <a:r>
              <a:rPr lang="en-US" sz="5500" i="1" dirty="0" smtClean="0">
                <a:solidFill>
                  <a:schemeClr val="accent6">
                    <a:lumMod val="60000"/>
                    <a:lumOff val="40000"/>
                  </a:schemeClr>
                </a:solidFill>
                <a:latin typeface="+mj-lt"/>
              </a:rPr>
              <a:t> </a:t>
            </a:r>
            <a:r>
              <a:rPr lang="en-US" sz="5500" i="1" dirty="0" err="1" smtClean="0">
                <a:solidFill>
                  <a:schemeClr val="accent6">
                    <a:lumMod val="60000"/>
                    <a:lumOff val="40000"/>
                  </a:schemeClr>
                </a:solidFill>
                <a:latin typeface="+mj-lt"/>
              </a:rPr>
              <a:t>mông</a:t>
            </a:r>
            <a:r>
              <a:rPr lang="en-US" sz="5500" i="1" dirty="0" smtClean="0">
                <a:solidFill>
                  <a:schemeClr val="accent6">
                    <a:lumMod val="60000"/>
                    <a:lumOff val="40000"/>
                  </a:schemeClr>
                </a:solidFill>
                <a:latin typeface="+mj-lt"/>
              </a:rPr>
              <a:t>)</a:t>
            </a:r>
            <a:r>
              <a:rPr lang="en-US" sz="5500" dirty="0" smtClean="0">
                <a:solidFill>
                  <a:schemeClr val="bg1"/>
                </a:solidFill>
                <a:latin typeface="+mj-lt"/>
              </a:rPr>
              <a:t>. </a:t>
            </a:r>
            <a:r>
              <a:rPr lang="en-US" sz="5500" dirty="0" err="1">
                <a:solidFill>
                  <a:schemeClr val="bg1"/>
                </a:solidFill>
                <a:latin typeface="+mj-lt"/>
              </a:rPr>
              <a:t>Ngôi</a:t>
            </a:r>
            <a:r>
              <a:rPr lang="en-US" sz="5500" dirty="0">
                <a:solidFill>
                  <a:schemeClr val="bg1"/>
                </a:solidFill>
                <a:latin typeface="+mj-lt"/>
              </a:rPr>
              <a:t> Hai </a:t>
            </a:r>
            <a:r>
              <a:rPr lang="en-US" sz="5500" dirty="0" err="1">
                <a:solidFill>
                  <a:schemeClr val="bg1"/>
                </a:solidFill>
                <a:latin typeface="+mj-lt"/>
              </a:rPr>
              <a:t>xuống</a:t>
            </a:r>
            <a:r>
              <a:rPr lang="en-US" sz="5500" dirty="0">
                <a:solidFill>
                  <a:schemeClr val="bg1"/>
                </a:solidFill>
                <a:latin typeface="+mj-lt"/>
              </a:rPr>
              <a:t> </a:t>
            </a:r>
            <a:r>
              <a:rPr lang="en-US" sz="5500" dirty="0" err="1" smtClean="0">
                <a:solidFill>
                  <a:schemeClr val="bg1"/>
                </a:solidFill>
                <a:latin typeface="+mj-lt"/>
              </a:rPr>
              <a:t>thế</a:t>
            </a:r>
            <a:r>
              <a:rPr lang="en-US" sz="5500" dirty="0" smtClean="0">
                <a:solidFill>
                  <a:schemeClr val="bg1"/>
                </a:solidFill>
                <a:latin typeface="+mj-lt"/>
              </a:rPr>
              <a:t>, </a:t>
            </a:r>
            <a:r>
              <a:rPr lang="en-US" sz="5500" dirty="0" err="1" smtClean="0">
                <a:solidFill>
                  <a:schemeClr val="bg1"/>
                </a:solidFill>
                <a:latin typeface="+mj-lt"/>
              </a:rPr>
              <a:t>ai</a:t>
            </a:r>
            <a:r>
              <a:rPr lang="en-US" sz="5500" dirty="0" smtClean="0">
                <a:solidFill>
                  <a:schemeClr val="bg1"/>
                </a:solidFill>
                <a:latin typeface="+mj-lt"/>
              </a:rPr>
              <a:t> </a:t>
            </a:r>
            <a:r>
              <a:rPr lang="en-US" sz="5500" dirty="0" err="1">
                <a:solidFill>
                  <a:schemeClr val="bg1"/>
                </a:solidFill>
                <a:latin typeface="+mj-lt"/>
              </a:rPr>
              <a:t>biết</a:t>
            </a:r>
            <a:r>
              <a:rPr lang="en-US" sz="5500" dirty="0">
                <a:solidFill>
                  <a:schemeClr val="bg1"/>
                </a:solidFill>
                <a:latin typeface="+mj-lt"/>
              </a:rPr>
              <a:t> </a:t>
            </a:r>
            <a:r>
              <a:rPr lang="en-US" sz="5500" dirty="0" err="1">
                <a:solidFill>
                  <a:schemeClr val="bg1"/>
                </a:solidFill>
                <a:latin typeface="+mj-lt"/>
              </a:rPr>
              <a:t>chăng</a:t>
            </a:r>
            <a:r>
              <a:rPr lang="en-US" sz="5500" dirty="0">
                <a:solidFill>
                  <a:schemeClr val="bg1"/>
                </a:solidFill>
                <a:latin typeface="+mj-lt"/>
              </a:rPr>
              <a:t> </a:t>
            </a:r>
            <a:r>
              <a:rPr lang="en-US" sz="5500" dirty="0" err="1" smtClean="0">
                <a:solidFill>
                  <a:schemeClr val="bg1"/>
                </a:solidFill>
                <a:latin typeface="+mj-lt"/>
              </a:rPr>
              <a:t>ai</a:t>
            </a:r>
            <a:r>
              <a:rPr lang="en-US" sz="5500" dirty="0" smtClean="0">
                <a:solidFill>
                  <a:schemeClr val="bg1"/>
                </a:solidFill>
                <a:latin typeface="+mj-lt"/>
              </a:rPr>
              <a:t>? </a:t>
            </a:r>
            <a:endParaRPr lang="en-US" sz="5500" dirty="0">
              <a:solidFill>
                <a:schemeClr val="bg1"/>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99280897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052409"/>
          </a:xfrm>
          <a:prstGeom prst="rect">
            <a:avLst/>
          </a:prstGeom>
        </p:spPr>
        <p:txBody>
          <a:bodyPr wrap="square">
            <a:spAutoFit/>
          </a:bodyPr>
          <a:lstStyle/>
          <a:p>
            <a:pPr algn="just">
              <a:lnSpc>
                <a:spcPct val="120000"/>
              </a:lnSpc>
            </a:pPr>
            <a:r>
              <a:rPr lang="en-US" sz="5500" dirty="0" smtClean="0">
                <a:solidFill>
                  <a:srgbClr val="FFFF00"/>
                </a:solidFill>
              </a:rPr>
              <a:t>… </a:t>
            </a:r>
            <a:r>
              <a:rPr lang="en-US" sz="5500" dirty="0" err="1" smtClean="0">
                <a:solidFill>
                  <a:prstClr val="white"/>
                </a:solidFill>
              </a:rPr>
              <a:t>Yêu</a:t>
            </a:r>
            <a:r>
              <a:rPr lang="en-US" sz="5500" dirty="0" smtClean="0">
                <a:solidFill>
                  <a:prstClr val="white"/>
                </a:solidFill>
              </a:rPr>
              <a:t> </a:t>
            </a:r>
            <a:r>
              <a:rPr lang="en-US" sz="5500" dirty="0" err="1">
                <a:solidFill>
                  <a:prstClr val="white"/>
                </a:solidFill>
              </a:rPr>
              <a:t>không</a:t>
            </a:r>
            <a:r>
              <a:rPr lang="en-US" sz="5500" dirty="0">
                <a:solidFill>
                  <a:prstClr val="white"/>
                </a:solidFill>
              </a:rPr>
              <a:t> </a:t>
            </a:r>
            <a:r>
              <a:rPr lang="en-US" sz="5500" dirty="0" err="1">
                <a:solidFill>
                  <a:prstClr val="white"/>
                </a:solidFill>
              </a:rPr>
              <a:t>bến</a:t>
            </a:r>
            <a:r>
              <a:rPr lang="en-US" sz="5500" dirty="0">
                <a:solidFill>
                  <a:prstClr val="white"/>
                </a:solidFill>
              </a:rPr>
              <a:t> </a:t>
            </a:r>
            <a:r>
              <a:rPr lang="en-US" sz="5500" dirty="0" err="1" smtClean="0">
                <a:solidFill>
                  <a:prstClr val="white"/>
                </a:solidFill>
              </a:rPr>
              <a:t>bờ</a:t>
            </a:r>
            <a:r>
              <a:rPr lang="en-US" sz="5500" dirty="0" smtClean="0">
                <a:solidFill>
                  <a:prstClr val="white"/>
                </a:solidFill>
              </a:rPr>
              <a:t> </a:t>
            </a:r>
            <a:r>
              <a:rPr lang="en-US" sz="5500" i="1" dirty="0" smtClean="0">
                <a:solidFill>
                  <a:srgbClr val="F79646">
                    <a:lumMod val="60000"/>
                    <a:lumOff val="40000"/>
                  </a:srgbClr>
                </a:solidFill>
              </a:rPr>
              <a:t>(</a:t>
            </a:r>
            <a:r>
              <a:rPr lang="en-US" sz="5500" i="1" dirty="0" err="1" smtClean="0">
                <a:solidFill>
                  <a:srgbClr val="F79646">
                    <a:lumMod val="60000"/>
                    <a:lumOff val="40000"/>
                  </a:srgbClr>
                </a:solidFill>
              </a:rPr>
              <a:t>Ngàn</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đời</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ghi</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nhớ</a:t>
            </a:r>
            <a:r>
              <a:rPr lang="en-US" sz="5500" i="1" dirty="0" smtClean="0">
                <a:solidFill>
                  <a:srgbClr val="F79646">
                    <a:lumMod val="60000"/>
                    <a:lumOff val="40000"/>
                  </a:srgbClr>
                </a:solidFill>
              </a:rPr>
              <a:t>)</a:t>
            </a:r>
            <a:r>
              <a:rPr lang="en-US" sz="5500" i="1" dirty="0" smtClean="0">
                <a:solidFill>
                  <a:prstClr val="white"/>
                </a:solidFill>
              </a:rPr>
              <a:t>.</a:t>
            </a:r>
            <a:r>
              <a:rPr lang="en-US" sz="5500" i="1" dirty="0" smtClean="0">
                <a:solidFill>
                  <a:srgbClr val="FFFF00"/>
                </a:solidFill>
              </a:rPr>
              <a:t> </a:t>
            </a:r>
            <a:r>
              <a:rPr lang="en-US" sz="5500" dirty="0">
                <a:solidFill>
                  <a:prstClr val="white"/>
                </a:solidFill>
              </a:rPr>
              <a:t>Ai </a:t>
            </a:r>
            <a:r>
              <a:rPr lang="en-US" sz="5500" dirty="0" err="1">
                <a:solidFill>
                  <a:prstClr val="white"/>
                </a:solidFill>
              </a:rPr>
              <a:t>kia</a:t>
            </a:r>
            <a:r>
              <a:rPr lang="en-US" sz="5500" dirty="0">
                <a:solidFill>
                  <a:prstClr val="white"/>
                </a:solidFill>
              </a:rPr>
              <a:t> </a:t>
            </a:r>
            <a:r>
              <a:rPr lang="en-US" sz="5500" dirty="0" err="1">
                <a:solidFill>
                  <a:prstClr val="white"/>
                </a:solidFill>
              </a:rPr>
              <a:t>hững</a:t>
            </a:r>
            <a:r>
              <a:rPr lang="en-US" sz="5500" dirty="0">
                <a:solidFill>
                  <a:prstClr val="white"/>
                </a:solidFill>
              </a:rPr>
              <a:t> </a:t>
            </a:r>
            <a:r>
              <a:rPr lang="en-US" sz="5500" dirty="0" err="1" smtClean="0">
                <a:solidFill>
                  <a:prstClr val="white"/>
                </a:solidFill>
              </a:rPr>
              <a:t>hờ</a:t>
            </a:r>
            <a:r>
              <a:rPr lang="en-US" sz="5500" dirty="0" smtClean="0">
                <a:solidFill>
                  <a:prstClr val="white"/>
                </a:solidFill>
              </a:rPr>
              <a:t> </a:t>
            </a:r>
            <a:r>
              <a:rPr lang="en-US" sz="5500" i="1" dirty="0" smtClean="0">
                <a:solidFill>
                  <a:srgbClr val="F79646">
                    <a:lumMod val="60000"/>
                    <a:lumOff val="40000"/>
                  </a:srgbClr>
                </a:solidFill>
              </a:rPr>
              <a:t>(</a:t>
            </a:r>
            <a:r>
              <a:rPr lang="en-US" sz="5500" i="1" dirty="0" err="1" smtClean="0">
                <a:solidFill>
                  <a:srgbClr val="F79646">
                    <a:lumMod val="60000"/>
                    <a:lumOff val="40000"/>
                  </a:srgbClr>
                </a:solidFill>
              </a:rPr>
              <a:t>Trong</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cảnh</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huyền</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mơ</a:t>
            </a:r>
            <a:r>
              <a:rPr lang="en-US" sz="5500" i="1" dirty="0" smtClean="0">
                <a:solidFill>
                  <a:srgbClr val="F79646">
                    <a:lumMod val="60000"/>
                    <a:lumOff val="40000"/>
                  </a:srgbClr>
                </a:solidFill>
              </a:rPr>
              <a:t>)</a:t>
            </a:r>
            <a:r>
              <a:rPr lang="en-US" sz="5500" i="1" dirty="0" smtClean="0">
                <a:solidFill>
                  <a:prstClr val="white"/>
                </a:solidFill>
              </a:rPr>
              <a:t>.</a:t>
            </a:r>
            <a:r>
              <a:rPr lang="en-US" sz="5500" i="1" dirty="0" smtClean="0">
                <a:solidFill>
                  <a:srgbClr val="F79646">
                    <a:lumMod val="60000"/>
                    <a:lumOff val="40000"/>
                  </a:srgbClr>
                </a:solidFill>
              </a:rPr>
              <a:t> </a:t>
            </a:r>
            <a:r>
              <a:rPr lang="en-US" sz="5500" dirty="0">
                <a:solidFill>
                  <a:prstClr val="white"/>
                </a:solidFill>
              </a:rPr>
              <a:t>Con </a:t>
            </a:r>
            <a:r>
              <a:rPr lang="en-US" sz="5500" dirty="0" err="1">
                <a:solidFill>
                  <a:prstClr val="white"/>
                </a:solidFill>
              </a:rPr>
              <a:t>thành</a:t>
            </a:r>
            <a:r>
              <a:rPr lang="en-US" sz="5500" dirty="0">
                <a:solidFill>
                  <a:prstClr val="white"/>
                </a:solidFill>
              </a:rPr>
              <a:t> </a:t>
            </a:r>
            <a:r>
              <a:rPr lang="en-US" sz="5500" dirty="0" err="1">
                <a:solidFill>
                  <a:prstClr val="white"/>
                </a:solidFill>
              </a:rPr>
              <a:t>tâm</a:t>
            </a:r>
            <a:r>
              <a:rPr lang="en-US" sz="5500" dirty="0">
                <a:solidFill>
                  <a:prstClr val="white"/>
                </a:solidFill>
              </a:rPr>
              <a:t> </a:t>
            </a:r>
            <a:r>
              <a:rPr lang="en-US" sz="5500" dirty="0" err="1">
                <a:solidFill>
                  <a:prstClr val="white"/>
                </a:solidFill>
              </a:rPr>
              <a:t>đến</a:t>
            </a:r>
            <a:r>
              <a:rPr lang="en-US" sz="5500" dirty="0">
                <a:solidFill>
                  <a:prstClr val="white"/>
                </a:solidFill>
              </a:rPr>
              <a:t> </a:t>
            </a:r>
            <a:r>
              <a:rPr lang="en-US" sz="5500" dirty="0" err="1">
                <a:solidFill>
                  <a:prstClr val="white"/>
                </a:solidFill>
              </a:rPr>
              <a:t>với</a:t>
            </a:r>
            <a:r>
              <a:rPr lang="en-US" sz="5500" dirty="0">
                <a:solidFill>
                  <a:prstClr val="white"/>
                </a:solidFill>
              </a:rPr>
              <a:t> </a:t>
            </a:r>
            <a:r>
              <a:rPr lang="en-US" sz="5500" dirty="0" err="1">
                <a:solidFill>
                  <a:prstClr val="white"/>
                </a:solidFill>
              </a:rPr>
              <a:t>chút</a:t>
            </a:r>
            <a:r>
              <a:rPr lang="en-US" sz="5500" dirty="0">
                <a:solidFill>
                  <a:prstClr val="white"/>
                </a:solidFill>
              </a:rPr>
              <a:t> </a:t>
            </a:r>
            <a:r>
              <a:rPr lang="en-US" sz="5500" dirty="0" err="1">
                <a:solidFill>
                  <a:prstClr val="white"/>
                </a:solidFill>
              </a:rPr>
              <a:t>tình</a:t>
            </a:r>
            <a:r>
              <a:rPr lang="en-US" sz="5500" dirty="0">
                <a:solidFill>
                  <a:prstClr val="white"/>
                </a:solidFill>
              </a:rPr>
              <a:t> </a:t>
            </a:r>
            <a:r>
              <a:rPr lang="en-US" sz="5500" dirty="0" err="1">
                <a:solidFill>
                  <a:prstClr val="white"/>
                </a:solidFill>
              </a:rPr>
              <a:t>mến</a:t>
            </a:r>
            <a:r>
              <a:rPr lang="en-US" sz="5500" dirty="0">
                <a:solidFill>
                  <a:prstClr val="white"/>
                </a:solidFill>
              </a:rPr>
              <a:t> </a:t>
            </a:r>
            <a:r>
              <a:rPr lang="en-US" sz="5500" dirty="0" err="1">
                <a:solidFill>
                  <a:prstClr val="white"/>
                </a:solidFill>
              </a:rPr>
              <a:t>yêu</a:t>
            </a:r>
            <a:r>
              <a:rPr lang="en-US" sz="5500" dirty="0">
                <a:solidFill>
                  <a:prstClr val="white"/>
                </a:solidFill>
              </a:rPr>
              <a:t>.</a:t>
            </a:r>
            <a:endParaRPr lang="en-US" sz="5500" dirty="0">
              <a:solidFill>
                <a:prstClr val="white"/>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9119744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9587"/>
            <a:ext cx="9144000" cy="5036763"/>
          </a:xfrm>
          <a:prstGeom prst="rect">
            <a:avLst/>
          </a:prstGeom>
        </p:spPr>
        <p:txBody>
          <a:bodyPr wrap="square">
            <a:spAutoFit/>
          </a:bodyPr>
          <a:lstStyle/>
          <a:p>
            <a:pPr algn="just">
              <a:lnSpc>
                <a:spcPct val="90000"/>
              </a:lnSpc>
            </a:pPr>
            <a:r>
              <a:rPr lang="en-US" sz="5100" u="sng" dirty="0" smtClean="0">
                <a:solidFill>
                  <a:srgbClr val="FFFF00"/>
                </a:solidFill>
                <a:latin typeface="+mj-lt"/>
                <a:ea typeface="SimHei" pitchFamily="49" charset="-122"/>
                <a:cs typeface="Times New Roman" panose="02020603050405020304" pitchFamily="18" charset="0"/>
              </a:rPr>
              <a:t>Tk1</a:t>
            </a:r>
            <a:r>
              <a:rPr lang="vi-VN" sz="5100" dirty="0" smtClean="0">
                <a:solidFill>
                  <a:srgbClr val="FFFF00"/>
                </a:solidFill>
                <a:latin typeface="+mj-lt"/>
                <a:ea typeface="SimHei" pitchFamily="49" charset="-122"/>
                <a:cs typeface="Times New Roman" panose="02020603050405020304" pitchFamily="18" charset="0"/>
              </a:rPr>
              <a:t>:</a:t>
            </a:r>
            <a:r>
              <a:rPr lang="en-US" sz="5100" dirty="0" smtClean="0">
                <a:solidFill>
                  <a:srgbClr val="FFFF00"/>
                </a:solidFill>
                <a:latin typeface="+mj-lt"/>
                <a:ea typeface="SimHei" pitchFamily="49" charset="-122"/>
                <a:cs typeface="Times New Roman" panose="02020603050405020304" pitchFamily="18" charset="0"/>
              </a:rPr>
              <a:t> </a:t>
            </a:r>
            <a:r>
              <a:rPr lang="en-US" sz="5100" dirty="0" err="1">
                <a:solidFill>
                  <a:schemeClr val="bg1"/>
                </a:solidFill>
                <a:latin typeface="+mj-lt"/>
              </a:rPr>
              <a:t>Giữa</a:t>
            </a:r>
            <a:r>
              <a:rPr lang="en-US" sz="5100" dirty="0">
                <a:solidFill>
                  <a:schemeClr val="bg1"/>
                </a:solidFill>
                <a:latin typeface="+mj-lt"/>
              </a:rPr>
              <a:t> </a:t>
            </a:r>
            <a:r>
              <a:rPr lang="en-US" sz="5100" dirty="0" err="1">
                <a:solidFill>
                  <a:schemeClr val="bg1"/>
                </a:solidFill>
                <a:latin typeface="+mj-lt"/>
              </a:rPr>
              <a:t>trong</a:t>
            </a:r>
            <a:r>
              <a:rPr lang="en-US" sz="5100" dirty="0">
                <a:solidFill>
                  <a:schemeClr val="bg1"/>
                </a:solidFill>
                <a:latin typeface="+mj-lt"/>
              </a:rPr>
              <a:t> </a:t>
            </a:r>
            <a:r>
              <a:rPr lang="en-US" sz="5100" dirty="0" err="1">
                <a:solidFill>
                  <a:schemeClr val="bg1"/>
                </a:solidFill>
                <a:latin typeface="+mj-lt"/>
              </a:rPr>
              <a:t>đêm</a:t>
            </a:r>
            <a:r>
              <a:rPr lang="en-US" sz="5100" dirty="0">
                <a:solidFill>
                  <a:schemeClr val="bg1"/>
                </a:solidFill>
                <a:latin typeface="+mj-lt"/>
              </a:rPr>
              <a:t> </a:t>
            </a:r>
            <a:r>
              <a:rPr lang="en-US" sz="5100" dirty="0" err="1">
                <a:solidFill>
                  <a:schemeClr val="bg1"/>
                </a:solidFill>
                <a:latin typeface="+mj-lt"/>
              </a:rPr>
              <a:t>khuya</a:t>
            </a:r>
            <a:r>
              <a:rPr lang="en-US" sz="5100" dirty="0">
                <a:solidFill>
                  <a:schemeClr val="bg1"/>
                </a:solidFill>
                <a:latin typeface="+mj-lt"/>
              </a:rPr>
              <a:t> </a:t>
            </a:r>
            <a:r>
              <a:rPr lang="en-US" sz="5100" dirty="0" err="1">
                <a:solidFill>
                  <a:schemeClr val="bg1"/>
                </a:solidFill>
                <a:latin typeface="+mj-lt"/>
              </a:rPr>
              <a:t>tinh</a:t>
            </a:r>
            <a:r>
              <a:rPr lang="en-US" sz="5100" dirty="0">
                <a:solidFill>
                  <a:schemeClr val="bg1"/>
                </a:solidFill>
                <a:latin typeface="+mj-lt"/>
              </a:rPr>
              <a:t> </a:t>
            </a:r>
            <a:r>
              <a:rPr lang="en-US" sz="5100" dirty="0" err="1">
                <a:solidFill>
                  <a:schemeClr val="bg1"/>
                </a:solidFill>
                <a:latin typeface="+mj-lt"/>
              </a:rPr>
              <a:t>tú</a:t>
            </a:r>
            <a:r>
              <a:rPr lang="en-US" sz="5100" dirty="0">
                <a:solidFill>
                  <a:schemeClr val="bg1"/>
                </a:solidFill>
                <a:latin typeface="+mj-lt"/>
              </a:rPr>
              <a:t> </a:t>
            </a:r>
            <a:r>
              <a:rPr lang="en-US" sz="5100" dirty="0" err="1">
                <a:solidFill>
                  <a:schemeClr val="bg1"/>
                </a:solidFill>
                <a:latin typeface="+mj-lt"/>
              </a:rPr>
              <a:t>trên</a:t>
            </a:r>
            <a:r>
              <a:rPr lang="en-US" sz="5100" dirty="0">
                <a:solidFill>
                  <a:schemeClr val="bg1"/>
                </a:solidFill>
                <a:latin typeface="+mj-lt"/>
              </a:rPr>
              <a:t> </a:t>
            </a:r>
            <a:r>
              <a:rPr lang="en-US" sz="5100" dirty="0" err="1">
                <a:solidFill>
                  <a:schemeClr val="bg1"/>
                </a:solidFill>
                <a:latin typeface="+mj-lt"/>
              </a:rPr>
              <a:t>cao</a:t>
            </a:r>
            <a:r>
              <a:rPr lang="en-US" sz="5100" dirty="0">
                <a:solidFill>
                  <a:schemeClr val="bg1"/>
                </a:solidFill>
                <a:latin typeface="+mj-lt"/>
              </a:rPr>
              <a:t> </a:t>
            </a:r>
            <a:r>
              <a:rPr lang="en-US" sz="5100" dirty="0" err="1">
                <a:solidFill>
                  <a:schemeClr val="bg1"/>
                </a:solidFill>
                <a:latin typeface="+mj-lt"/>
              </a:rPr>
              <a:t>chập</a:t>
            </a:r>
            <a:r>
              <a:rPr lang="en-US" sz="5100" dirty="0">
                <a:solidFill>
                  <a:schemeClr val="bg1"/>
                </a:solidFill>
                <a:latin typeface="+mj-lt"/>
              </a:rPr>
              <a:t> </a:t>
            </a:r>
            <a:r>
              <a:rPr lang="en-US" sz="5100" dirty="0" err="1">
                <a:solidFill>
                  <a:schemeClr val="bg1"/>
                </a:solidFill>
                <a:latin typeface="+mj-lt"/>
              </a:rPr>
              <a:t>chờn</a:t>
            </a:r>
            <a:r>
              <a:rPr lang="en-US" sz="5100" dirty="0">
                <a:solidFill>
                  <a:schemeClr val="bg1"/>
                </a:solidFill>
                <a:latin typeface="+mj-lt"/>
              </a:rPr>
              <a:t>. </a:t>
            </a:r>
            <a:r>
              <a:rPr lang="en-US" sz="5100" dirty="0" err="1">
                <a:solidFill>
                  <a:schemeClr val="bg1"/>
                </a:solidFill>
                <a:latin typeface="+mj-lt"/>
              </a:rPr>
              <a:t>Chúa</a:t>
            </a:r>
            <a:r>
              <a:rPr lang="en-US" sz="5100" dirty="0">
                <a:solidFill>
                  <a:schemeClr val="bg1"/>
                </a:solidFill>
                <a:latin typeface="+mj-lt"/>
              </a:rPr>
              <a:t> Con </a:t>
            </a:r>
            <a:r>
              <a:rPr lang="en-US" sz="5100" dirty="0" err="1">
                <a:solidFill>
                  <a:schemeClr val="bg1"/>
                </a:solidFill>
                <a:latin typeface="+mj-lt"/>
              </a:rPr>
              <a:t>sinh</a:t>
            </a:r>
            <a:r>
              <a:rPr lang="en-US" sz="5100" dirty="0">
                <a:solidFill>
                  <a:schemeClr val="bg1"/>
                </a:solidFill>
                <a:latin typeface="+mj-lt"/>
              </a:rPr>
              <a:t> </a:t>
            </a:r>
            <a:r>
              <a:rPr lang="en-US" sz="5100" dirty="0" err="1">
                <a:solidFill>
                  <a:schemeClr val="bg1"/>
                </a:solidFill>
                <a:latin typeface="+mj-lt"/>
              </a:rPr>
              <a:t>ra</a:t>
            </a:r>
            <a:r>
              <a:rPr lang="en-US" sz="5100" dirty="0">
                <a:solidFill>
                  <a:schemeClr val="bg1"/>
                </a:solidFill>
                <a:latin typeface="+mj-lt"/>
              </a:rPr>
              <a:t>, </a:t>
            </a:r>
            <a:r>
              <a:rPr lang="en-US" sz="5100" dirty="0" err="1">
                <a:solidFill>
                  <a:schemeClr val="bg1"/>
                </a:solidFill>
                <a:latin typeface="+mj-lt"/>
              </a:rPr>
              <a:t>thiên</a:t>
            </a:r>
            <a:r>
              <a:rPr lang="en-US" sz="5100" dirty="0">
                <a:solidFill>
                  <a:schemeClr val="bg1"/>
                </a:solidFill>
                <a:latin typeface="+mj-lt"/>
              </a:rPr>
              <a:t> </a:t>
            </a:r>
            <a:r>
              <a:rPr lang="en-US" sz="5100" dirty="0" err="1">
                <a:solidFill>
                  <a:schemeClr val="bg1"/>
                </a:solidFill>
                <a:latin typeface="+mj-lt"/>
              </a:rPr>
              <a:t>thần</a:t>
            </a:r>
            <a:r>
              <a:rPr lang="en-US" sz="5100" dirty="0">
                <a:solidFill>
                  <a:schemeClr val="bg1"/>
                </a:solidFill>
                <a:latin typeface="+mj-lt"/>
              </a:rPr>
              <a:t> loan tin </a:t>
            </a:r>
            <a:r>
              <a:rPr lang="en-US" sz="5100" dirty="0" err="1">
                <a:solidFill>
                  <a:schemeClr val="bg1"/>
                </a:solidFill>
                <a:latin typeface="+mj-lt"/>
              </a:rPr>
              <a:t>khắp</a:t>
            </a:r>
            <a:r>
              <a:rPr lang="en-US" sz="5100" dirty="0">
                <a:solidFill>
                  <a:schemeClr val="bg1"/>
                </a:solidFill>
                <a:latin typeface="+mj-lt"/>
              </a:rPr>
              <a:t> </a:t>
            </a:r>
            <a:r>
              <a:rPr lang="en-US" sz="5100" dirty="0" err="1">
                <a:solidFill>
                  <a:schemeClr val="bg1"/>
                </a:solidFill>
                <a:latin typeface="+mj-lt"/>
              </a:rPr>
              <a:t>chốn</a:t>
            </a:r>
            <a:r>
              <a:rPr lang="en-US" sz="5100" dirty="0">
                <a:solidFill>
                  <a:schemeClr val="bg1"/>
                </a:solidFill>
                <a:latin typeface="+mj-lt"/>
              </a:rPr>
              <a:t>. </a:t>
            </a:r>
            <a:r>
              <a:rPr lang="en-US" sz="5100" dirty="0" err="1">
                <a:solidFill>
                  <a:schemeClr val="bg1"/>
                </a:solidFill>
                <a:latin typeface="+mj-lt"/>
              </a:rPr>
              <a:t>Đến</a:t>
            </a:r>
            <a:r>
              <a:rPr lang="en-US" sz="5100" dirty="0">
                <a:solidFill>
                  <a:schemeClr val="bg1"/>
                </a:solidFill>
                <a:latin typeface="+mj-lt"/>
              </a:rPr>
              <a:t> hang </a:t>
            </a:r>
            <a:r>
              <a:rPr lang="en-US" sz="5100" dirty="0" err="1">
                <a:solidFill>
                  <a:schemeClr val="bg1"/>
                </a:solidFill>
                <a:latin typeface="+mj-lt"/>
              </a:rPr>
              <a:t>Bê-lem</a:t>
            </a:r>
            <a:r>
              <a:rPr lang="en-US" sz="5100" dirty="0">
                <a:solidFill>
                  <a:schemeClr val="bg1"/>
                </a:solidFill>
                <a:latin typeface="+mj-lt"/>
              </a:rPr>
              <a:t> </a:t>
            </a:r>
            <a:r>
              <a:rPr lang="en-US" sz="5100" dirty="0" err="1">
                <a:solidFill>
                  <a:schemeClr val="bg1"/>
                </a:solidFill>
                <a:latin typeface="+mj-lt"/>
              </a:rPr>
              <a:t>chiêm</a:t>
            </a:r>
            <a:r>
              <a:rPr lang="en-US" sz="5100" dirty="0">
                <a:solidFill>
                  <a:schemeClr val="bg1"/>
                </a:solidFill>
                <a:latin typeface="+mj-lt"/>
              </a:rPr>
              <a:t> </a:t>
            </a:r>
            <a:r>
              <a:rPr lang="en-US" sz="5100" dirty="0" err="1">
                <a:solidFill>
                  <a:schemeClr val="bg1"/>
                </a:solidFill>
                <a:latin typeface="+mj-lt"/>
              </a:rPr>
              <a:t>ngắm</a:t>
            </a:r>
            <a:r>
              <a:rPr lang="en-US" sz="5100" dirty="0">
                <a:solidFill>
                  <a:schemeClr val="bg1"/>
                </a:solidFill>
                <a:latin typeface="+mj-lt"/>
              </a:rPr>
              <a:t> </a:t>
            </a:r>
            <a:r>
              <a:rPr lang="en-US" sz="5100" dirty="0" err="1">
                <a:solidFill>
                  <a:schemeClr val="bg1"/>
                </a:solidFill>
                <a:latin typeface="+mj-lt"/>
              </a:rPr>
              <a:t>Ngôi</a:t>
            </a:r>
            <a:r>
              <a:rPr lang="en-US" sz="5100" dirty="0">
                <a:solidFill>
                  <a:schemeClr val="bg1"/>
                </a:solidFill>
                <a:latin typeface="+mj-lt"/>
              </a:rPr>
              <a:t> Hai </a:t>
            </a:r>
            <a:r>
              <a:rPr lang="en-US" sz="5100" dirty="0" err="1">
                <a:solidFill>
                  <a:schemeClr val="bg1"/>
                </a:solidFill>
                <a:latin typeface="+mj-lt"/>
              </a:rPr>
              <a:t>vào</a:t>
            </a:r>
            <a:r>
              <a:rPr lang="en-US" sz="5100" dirty="0">
                <a:solidFill>
                  <a:schemeClr val="bg1"/>
                </a:solidFill>
                <a:latin typeface="+mj-lt"/>
              </a:rPr>
              <a:t> </a:t>
            </a:r>
            <a:r>
              <a:rPr lang="en-US" sz="5100" dirty="0" err="1">
                <a:solidFill>
                  <a:schemeClr val="bg1"/>
                </a:solidFill>
                <a:latin typeface="+mj-lt"/>
              </a:rPr>
              <a:t>đời</a:t>
            </a:r>
            <a:r>
              <a:rPr lang="en-US" sz="5100" dirty="0">
                <a:solidFill>
                  <a:schemeClr val="bg1"/>
                </a:solidFill>
                <a:latin typeface="+mj-lt"/>
              </a:rPr>
              <a:t>. </a:t>
            </a:r>
            <a:r>
              <a:rPr lang="en-US" sz="5100" dirty="0" err="1">
                <a:solidFill>
                  <a:schemeClr val="bg1"/>
                </a:solidFill>
                <a:latin typeface="+mj-lt"/>
              </a:rPr>
              <a:t>Đó</a:t>
            </a:r>
            <a:r>
              <a:rPr lang="en-US" sz="5100" dirty="0">
                <a:solidFill>
                  <a:schemeClr val="bg1"/>
                </a:solidFill>
                <a:latin typeface="+mj-lt"/>
              </a:rPr>
              <a:t> </a:t>
            </a:r>
            <a:r>
              <a:rPr lang="en-US" sz="5100" dirty="0" err="1">
                <a:solidFill>
                  <a:schemeClr val="bg1"/>
                </a:solidFill>
                <a:latin typeface="+mj-lt"/>
              </a:rPr>
              <a:t>chính</a:t>
            </a:r>
            <a:r>
              <a:rPr lang="en-US" sz="5100" dirty="0">
                <a:solidFill>
                  <a:schemeClr val="bg1"/>
                </a:solidFill>
                <a:latin typeface="+mj-lt"/>
              </a:rPr>
              <a:t> </a:t>
            </a:r>
            <a:r>
              <a:rPr lang="en-US" sz="5100" dirty="0" err="1">
                <a:solidFill>
                  <a:schemeClr val="bg1"/>
                </a:solidFill>
                <a:latin typeface="+mj-lt"/>
              </a:rPr>
              <a:t>là</a:t>
            </a:r>
            <a:r>
              <a:rPr lang="en-US" sz="5100" dirty="0">
                <a:solidFill>
                  <a:schemeClr val="bg1"/>
                </a:solidFill>
                <a:latin typeface="+mj-lt"/>
              </a:rPr>
              <a:t> </a:t>
            </a:r>
            <a:r>
              <a:rPr lang="en-US" sz="5100" dirty="0" err="1">
                <a:solidFill>
                  <a:schemeClr val="bg1"/>
                </a:solidFill>
                <a:latin typeface="+mj-lt"/>
              </a:rPr>
              <a:t>Ngài</a:t>
            </a:r>
            <a:r>
              <a:rPr lang="en-US" sz="5100" dirty="0">
                <a:solidFill>
                  <a:schemeClr val="bg1"/>
                </a:solidFill>
                <a:latin typeface="+mj-lt"/>
              </a:rPr>
              <a:t> </a:t>
            </a:r>
            <a:r>
              <a:rPr lang="en-US" sz="5100" dirty="0" err="1">
                <a:solidFill>
                  <a:schemeClr val="bg1"/>
                </a:solidFill>
                <a:latin typeface="+mj-lt"/>
              </a:rPr>
              <a:t>từ</a:t>
            </a:r>
            <a:r>
              <a:rPr lang="en-US" sz="5100" dirty="0">
                <a:solidFill>
                  <a:schemeClr val="bg1"/>
                </a:solidFill>
                <a:latin typeface="+mj-lt"/>
              </a:rPr>
              <a:t> </a:t>
            </a:r>
            <a:r>
              <a:rPr lang="en-US" sz="5100" dirty="0" err="1">
                <a:solidFill>
                  <a:schemeClr val="bg1"/>
                </a:solidFill>
                <a:latin typeface="+mj-lt"/>
              </a:rPr>
              <a:t>lâu</a:t>
            </a:r>
            <a:r>
              <a:rPr lang="en-US" sz="5100" dirty="0">
                <a:solidFill>
                  <a:schemeClr val="bg1"/>
                </a:solidFill>
                <a:latin typeface="+mj-lt"/>
              </a:rPr>
              <a:t> </a:t>
            </a:r>
            <a:r>
              <a:rPr lang="en-US" sz="5100" dirty="0" err="1">
                <a:solidFill>
                  <a:schemeClr val="bg1"/>
                </a:solidFill>
                <a:latin typeface="+mj-lt"/>
              </a:rPr>
              <a:t>toàn</a:t>
            </a:r>
            <a:r>
              <a:rPr lang="en-US" sz="5100" dirty="0">
                <a:solidFill>
                  <a:schemeClr val="bg1"/>
                </a:solidFill>
                <a:latin typeface="+mj-lt"/>
              </a:rPr>
              <a:t> </a:t>
            </a:r>
            <a:r>
              <a:rPr lang="en-US" sz="5100" dirty="0" err="1">
                <a:solidFill>
                  <a:schemeClr val="bg1"/>
                </a:solidFill>
                <a:latin typeface="+mj-lt"/>
              </a:rPr>
              <a:t>dân</a:t>
            </a:r>
            <a:r>
              <a:rPr lang="en-US" sz="5100" dirty="0">
                <a:solidFill>
                  <a:schemeClr val="bg1"/>
                </a:solidFill>
                <a:latin typeface="+mj-lt"/>
              </a:rPr>
              <a:t> </a:t>
            </a:r>
            <a:r>
              <a:rPr lang="en-US" sz="5100" dirty="0" err="1">
                <a:solidFill>
                  <a:schemeClr val="bg1"/>
                </a:solidFill>
                <a:latin typeface="+mj-lt"/>
              </a:rPr>
              <a:t>trông</a:t>
            </a:r>
            <a:r>
              <a:rPr lang="en-US" sz="5100" dirty="0">
                <a:solidFill>
                  <a:schemeClr val="bg1"/>
                </a:solidFill>
                <a:latin typeface="+mj-lt"/>
              </a:rPr>
              <a:t> </a:t>
            </a:r>
            <a:r>
              <a:rPr lang="en-US" sz="5100" dirty="0" err="1">
                <a:solidFill>
                  <a:schemeClr val="bg1"/>
                </a:solidFill>
                <a:latin typeface="+mj-lt"/>
              </a:rPr>
              <a:t>mong</a:t>
            </a:r>
            <a:r>
              <a:rPr lang="en-US" sz="5100" dirty="0">
                <a:solidFill>
                  <a:schemeClr val="bg1"/>
                </a:solidFill>
                <a:latin typeface="+mj-lt"/>
              </a:rPr>
              <a:t>.</a:t>
            </a:r>
            <a:endParaRPr lang="en-US" sz="5100" dirty="0">
              <a:solidFill>
                <a:schemeClr val="bg1"/>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065329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7958"/>
            <a:ext cx="9144000" cy="5052409"/>
          </a:xfrm>
          <a:prstGeom prst="rect">
            <a:avLst/>
          </a:prstGeom>
        </p:spPr>
        <p:txBody>
          <a:bodyPr wrap="square">
            <a:spAutoFit/>
          </a:bodyPr>
          <a:lstStyle/>
          <a:p>
            <a:pPr algn="just">
              <a:lnSpc>
                <a:spcPct val="120000"/>
              </a:lnSpc>
            </a:pPr>
            <a:r>
              <a:rPr lang="en-US" sz="5500" u="sng" dirty="0" err="1" smtClean="0">
                <a:solidFill>
                  <a:srgbClr val="FFFF00"/>
                </a:solidFill>
                <a:ea typeface="SimHei" pitchFamily="49" charset="-122"/>
                <a:cs typeface="Times New Roman" panose="02020603050405020304" pitchFamily="18" charset="0"/>
              </a:rPr>
              <a:t>Đk</a:t>
            </a:r>
            <a:r>
              <a:rPr lang="vi-VN" sz="5500" dirty="0" smtClean="0">
                <a:solidFill>
                  <a:srgbClr val="FFFF00"/>
                </a:solidFill>
                <a:latin typeface="+mj-lt"/>
                <a:ea typeface="SimHei" pitchFamily="49" charset="-122"/>
                <a:cs typeface="Times New Roman" panose="02020603050405020304" pitchFamily="18" charset="0"/>
              </a:rPr>
              <a:t>:</a:t>
            </a:r>
            <a:r>
              <a:rPr lang="en-US" sz="5500" dirty="0" smtClean="0">
                <a:solidFill>
                  <a:srgbClr val="FFFF00"/>
                </a:solidFill>
                <a:ea typeface="SimHei" pitchFamily="49" charset="-122"/>
                <a:cs typeface="Times New Roman" panose="02020603050405020304" pitchFamily="18" charset="0"/>
              </a:rPr>
              <a:t> </a:t>
            </a:r>
            <a:r>
              <a:rPr lang="en-US" sz="5500" dirty="0" err="1">
                <a:solidFill>
                  <a:prstClr val="white"/>
                </a:solidFill>
              </a:rPr>
              <a:t>Vào</a:t>
            </a:r>
            <a:r>
              <a:rPr lang="en-US" sz="5500" dirty="0">
                <a:solidFill>
                  <a:prstClr val="white"/>
                </a:solidFill>
              </a:rPr>
              <a:t> </a:t>
            </a:r>
            <a:r>
              <a:rPr lang="en-US" sz="5500" dirty="0" err="1">
                <a:solidFill>
                  <a:prstClr val="white"/>
                </a:solidFill>
              </a:rPr>
              <a:t>một</a:t>
            </a:r>
            <a:r>
              <a:rPr lang="en-US" sz="5500" dirty="0">
                <a:solidFill>
                  <a:prstClr val="white"/>
                </a:solidFill>
              </a:rPr>
              <a:t> </a:t>
            </a:r>
            <a:r>
              <a:rPr lang="en-US" sz="5500" dirty="0" err="1">
                <a:solidFill>
                  <a:prstClr val="white"/>
                </a:solidFill>
              </a:rPr>
              <a:t>đêm</a:t>
            </a:r>
            <a:r>
              <a:rPr lang="en-US" sz="5500" dirty="0">
                <a:solidFill>
                  <a:prstClr val="white"/>
                </a:solidFill>
              </a:rPr>
              <a:t> </a:t>
            </a:r>
            <a:r>
              <a:rPr lang="en-US" sz="5500" dirty="0" err="1" smtClean="0">
                <a:solidFill>
                  <a:prstClr val="white"/>
                </a:solidFill>
              </a:rPr>
              <a:t>đông</a:t>
            </a:r>
            <a:r>
              <a:rPr lang="en-US" sz="5500" dirty="0">
                <a:solidFill>
                  <a:prstClr val="white"/>
                </a:solidFill>
              </a:rPr>
              <a:t> </a:t>
            </a:r>
            <a:r>
              <a:rPr lang="en-US" sz="5500" i="1" dirty="0" smtClean="0">
                <a:solidFill>
                  <a:srgbClr val="F79646">
                    <a:lumMod val="60000"/>
                    <a:lumOff val="40000"/>
                  </a:srgbClr>
                </a:solidFill>
              </a:rPr>
              <a:t>(</a:t>
            </a:r>
            <a:r>
              <a:rPr lang="en-US" sz="5500" i="1" dirty="0" err="1" smtClean="0">
                <a:solidFill>
                  <a:srgbClr val="F79646">
                    <a:lumMod val="60000"/>
                    <a:lumOff val="40000"/>
                  </a:srgbClr>
                </a:solidFill>
              </a:rPr>
              <a:t>Tuyết</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rơi</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trong</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đồng</a:t>
            </a:r>
            <a:r>
              <a:rPr lang="en-US" sz="5500" i="1" dirty="0" smtClean="0">
                <a:solidFill>
                  <a:srgbClr val="F79646">
                    <a:lumMod val="60000"/>
                    <a:lumOff val="40000"/>
                  </a:srgbClr>
                </a:solidFill>
              </a:rPr>
              <a:t>)</a:t>
            </a:r>
            <a:r>
              <a:rPr lang="en-US" sz="5500" i="1" dirty="0" smtClean="0">
                <a:solidFill>
                  <a:prstClr val="white"/>
                </a:solidFill>
              </a:rPr>
              <a:t>.</a:t>
            </a:r>
            <a:r>
              <a:rPr lang="en-US" sz="5500" dirty="0" smtClean="0">
                <a:solidFill>
                  <a:srgbClr val="F79646">
                    <a:lumMod val="60000"/>
                    <a:lumOff val="40000"/>
                  </a:srgbClr>
                </a:solidFill>
              </a:rPr>
              <a:t> </a:t>
            </a:r>
            <a:r>
              <a:rPr lang="en-US" sz="5500" dirty="0" err="1">
                <a:solidFill>
                  <a:prstClr val="white"/>
                </a:solidFill>
              </a:rPr>
              <a:t>Gió</a:t>
            </a:r>
            <a:r>
              <a:rPr lang="en-US" sz="5500" dirty="0">
                <a:solidFill>
                  <a:prstClr val="white"/>
                </a:solidFill>
              </a:rPr>
              <a:t> </a:t>
            </a:r>
            <a:r>
              <a:rPr lang="en-US" sz="5500" dirty="0" err="1">
                <a:solidFill>
                  <a:prstClr val="white"/>
                </a:solidFill>
              </a:rPr>
              <a:t>rét</a:t>
            </a:r>
            <a:r>
              <a:rPr lang="en-US" sz="5500" dirty="0">
                <a:solidFill>
                  <a:prstClr val="white"/>
                </a:solidFill>
              </a:rPr>
              <a:t> </a:t>
            </a:r>
            <a:r>
              <a:rPr lang="en-US" sz="5500" dirty="0" err="1">
                <a:solidFill>
                  <a:prstClr val="white"/>
                </a:solidFill>
              </a:rPr>
              <a:t>lạnh</a:t>
            </a:r>
            <a:r>
              <a:rPr lang="en-US" sz="5500" dirty="0">
                <a:solidFill>
                  <a:prstClr val="white"/>
                </a:solidFill>
              </a:rPr>
              <a:t> </a:t>
            </a:r>
            <a:r>
              <a:rPr lang="en-US" sz="5500" dirty="0" err="1" smtClean="0">
                <a:solidFill>
                  <a:prstClr val="white"/>
                </a:solidFill>
              </a:rPr>
              <a:t>lùng</a:t>
            </a:r>
            <a:r>
              <a:rPr lang="en-US" sz="5500" dirty="0" smtClean="0">
                <a:solidFill>
                  <a:prstClr val="white"/>
                </a:solidFill>
              </a:rPr>
              <a:t> </a:t>
            </a:r>
            <a:r>
              <a:rPr lang="en-US" sz="5500" i="1" dirty="0" smtClean="0">
                <a:solidFill>
                  <a:srgbClr val="F79646">
                    <a:lumMod val="60000"/>
                    <a:lumOff val="40000"/>
                  </a:srgbClr>
                </a:solidFill>
              </a:rPr>
              <a:t>(</a:t>
            </a:r>
            <a:r>
              <a:rPr lang="en-US" sz="5500" i="1" dirty="0" err="1" smtClean="0">
                <a:solidFill>
                  <a:srgbClr val="F79646">
                    <a:lumMod val="60000"/>
                    <a:lumOff val="40000"/>
                  </a:srgbClr>
                </a:solidFill>
              </a:rPr>
              <a:t>Giá</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lạnh</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mênh</a:t>
            </a:r>
            <a:r>
              <a:rPr lang="en-US" sz="5500" i="1" dirty="0" smtClean="0">
                <a:solidFill>
                  <a:srgbClr val="F79646">
                    <a:lumMod val="60000"/>
                    <a:lumOff val="40000"/>
                  </a:srgbClr>
                </a:solidFill>
              </a:rPr>
              <a:t> </a:t>
            </a:r>
            <a:r>
              <a:rPr lang="en-US" sz="5500" i="1" dirty="0" err="1" smtClean="0">
                <a:solidFill>
                  <a:srgbClr val="F79646">
                    <a:lumMod val="60000"/>
                    <a:lumOff val="40000"/>
                  </a:srgbClr>
                </a:solidFill>
              </a:rPr>
              <a:t>mông</a:t>
            </a:r>
            <a:r>
              <a:rPr lang="en-US" sz="5500" i="1" dirty="0" smtClean="0">
                <a:solidFill>
                  <a:srgbClr val="F79646">
                    <a:lumMod val="60000"/>
                    <a:lumOff val="40000"/>
                  </a:srgbClr>
                </a:solidFill>
              </a:rPr>
              <a:t>)</a:t>
            </a:r>
            <a:r>
              <a:rPr lang="en-US" sz="5500" dirty="0" smtClean="0">
                <a:solidFill>
                  <a:prstClr val="white"/>
                </a:solidFill>
              </a:rPr>
              <a:t>. </a:t>
            </a:r>
            <a:r>
              <a:rPr lang="en-US" sz="5500" dirty="0" err="1">
                <a:solidFill>
                  <a:prstClr val="white"/>
                </a:solidFill>
              </a:rPr>
              <a:t>Ngôi</a:t>
            </a:r>
            <a:r>
              <a:rPr lang="en-US" sz="5500" dirty="0">
                <a:solidFill>
                  <a:prstClr val="white"/>
                </a:solidFill>
              </a:rPr>
              <a:t> Hai </a:t>
            </a:r>
            <a:r>
              <a:rPr lang="en-US" sz="5500" dirty="0" err="1">
                <a:solidFill>
                  <a:prstClr val="white"/>
                </a:solidFill>
              </a:rPr>
              <a:t>xuống</a:t>
            </a:r>
            <a:r>
              <a:rPr lang="en-US" sz="5500" dirty="0">
                <a:solidFill>
                  <a:prstClr val="white"/>
                </a:solidFill>
              </a:rPr>
              <a:t> </a:t>
            </a:r>
            <a:r>
              <a:rPr lang="en-US" sz="5500" dirty="0" err="1" smtClean="0">
                <a:solidFill>
                  <a:prstClr val="white"/>
                </a:solidFill>
              </a:rPr>
              <a:t>thế</a:t>
            </a:r>
            <a:r>
              <a:rPr lang="en-US" sz="5500" dirty="0" smtClean="0">
                <a:solidFill>
                  <a:prstClr val="white"/>
                </a:solidFill>
              </a:rPr>
              <a:t>, </a:t>
            </a:r>
            <a:r>
              <a:rPr lang="en-US" sz="5500" dirty="0" err="1" smtClean="0">
                <a:solidFill>
                  <a:prstClr val="white"/>
                </a:solidFill>
              </a:rPr>
              <a:t>ai</a:t>
            </a:r>
            <a:r>
              <a:rPr lang="en-US" sz="5500" dirty="0" smtClean="0">
                <a:solidFill>
                  <a:prstClr val="white"/>
                </a:solidFill>
              </a:rPr>
              <a:t> </a:t>
            </a:r>
            <a:r>
              <a:rPr lang="en-US" sz="5500" dirty="0" err="1">
                <a:solidFill>
                  <a:prstClr val="white"/>
                </a:solidFill>
              </a:rPr>
              <a:t>biết</a:t>
            </a:r>
            <a:r>
              <a:rPr lang="en-US" sz="5500" dirty="0">
                <a:solidFill>
                  <a:prstClr val="white"/>
                </a:solidFill>
              </a:rPr>
              <a:t> </a:t>
            </a:r>
            <a:r>
              <a:rPr lang="en-US" sz="5500" dirty="0" err="1">
                <a:solidFill>
                  <a:prstClr val="white"/>
                </a:solidFill>
              </a:rPr>
              <a:t>chăng</a:t>
            </a:r>
            <a:r>
              <a:rPr lang="en-US" sz="5500" dirty="0">
                <a:solidFill>
                  <a:prstClr val="white"/>
                </a:solidFill>
              </a:rPr>
              <a:t> </a:t>
            </a:r>
            <a:r>
              <a:rPr lang="en-US" sz="5500" dirty="0" err="1" smtClean="0">
                <a:solidFill>
                  <a:prstClr val="white"/>
                </a:solidFill>
              </a:rPr>
              <a:t>ai</a:t>
            </a:r>
            <a:r>
              <a:rPr lang="en-US" sz="5500" dirty="0" smtClean="0">
                <a:solidFill>
                  <a:prstClr val="white"/>
                </a:solidFill>
              </a:rPr>
              <a:t>? </a:t>
            </a:r>
            <a:endParaRPr lang="en-US" sz="5500" dirty="0">
              <a:solidFill>
                <a:prstClr val="white"/>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242223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TotalTime>
  <Words>3108</Words>
  <Application>Microsoft Office PowerPoint</Application>
  <PresentationFormat>On-screen Show (16:9)</PresentationFormat>
  <Paragraphs>159</Paragraphs>
  <Slides>117</Slides>
  <Notes>0</Notes>
  <HiddenSlides>0</HiddenSlides>
  <MMClips>0</MMClips>
  <ScaleCrop>false</ScaleCrop>
  <HeadingPairs>
    <vt:vector size="4" baseType="variant">
      <vt:variant>
        <vt:lpstr>Theme</vt:lpstr>
      </vt:variant>
      <vt:variant>
        <vt:i4>13</vt:i4>
      </vt:variant>
      <vt:variant>
        <vt:lpstr>Slide Titles</vt:lpstr>
      </vt:variant>
      <vt:variant>
        <vt:i4>117</vt:i4>
      </vt:variant>
    </vt:vector>
  </HeadingPairs>
  <TitlesOfParts>
    <vt:vector size="130" baseType="lpstr">
      <vt:lpstr>Office Theme</vt:lpstr>
      <vt:lpstr>1_Office Theme</vt:lpstr>
      <vt:lpstr>3_Office Theme</vt:lpstr>
      <vt:lpstr>4_Office Theme</vt:lpstr>
      <vt:lpstr>15_Office Theme</vt:lpstr>
      <vt:lpstr>18_Office Theme</vt:lpstr>
      <vt:lpstr>19_Office Theme</vt:lpstr>
      <vt:lpstr>17_Office Theme</vt:lpstr>
      <vt:lpstr>22_Office Theme</vt:lpstr>
      <vt:lpstr>2_Office Theme</vt:lpstr>
      <vt:lpstr>23_Office Theme</vt:lpstr>
      <vt:lpstr>37_Default Design</vt:lpstr>
      <vt:lpstr>5_Office Theme</vt:lpstr>
      <vt:lpstr>PowerPoint Presentation</vt:lpstr>
      <vt:lpstr>Tập Hát Cộng Đoàn</vt:lpstr>
      <vt:lpstr>PowerPoint Presentation</vt:lpstr>
      <vt:lpstr>PowerPoint Presentation</vt:lpstr>
      <vt:lpstr>PowerPoint Presentation</vt:lpstr>
      <vt:lpstr>PowerPoint Presentation</vt:lpstr>
      <vt:lpstr>Ca Rước Kiệu 1 CAO CUNG LÊN Lời: Nguyễn Khắc Xuyên Nhạc: Hoài Đức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Rước Kiệu 2 TIẾNG HÁT  THIÊN THẦN Lời: Hoàng Diệp Nhạc: Pháp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NHỊP ĐÀN ĐÊM GIÁNG SINH Nhạc: Marcel Darzin Lời việt: Đỗ Vy Hạ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223</cp:revision>
  <dcterms:created xsi:type="dcterms:W3CDTF">2021-10-24T03:59:42Z</dcterms:created>
  <dcterms:modified xsi:type="dcterms:W3CDTF">2023-12-21T07:29:09Z</dcterms:modified>
</cp:coreProperties>
</file>