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88" r:id="rId2"/>
    <p:sldMasterId id="2147484028" r:id="rId3"/>
    <p:sldMasterId id="2147484040" r:id="rId4"/>
    <p:sldMasterId id="2147484052" r:id="rId5"/>
    <p:sldMasterId id="2147484064" r:id="rId6"/>
    <p:sldMasterId id="2147484076" r:id="rId7"/>
    <p:sldMasterId id="2147484088" r:id="rId8"/>
    <p:sldMasterId id="2147484100" r:id="rId9"/>
    <p:sldMasterId id="2147484112" r:id="rId10"/>
    <p:sldMasterId id="2147484124" r:id="rId11"/>
    <p:sldMasterId id="2147484132" r:id="rId12"/>
  </p:sldMasterIdLst>
  <p:sldIdLst>
    <p:sldId id="441" r:id="rId13"/>
    <p:sldId id="442" r:id="rId14"/>
    <p:sldId id="460" r:id="rId15"/>
    <p:sldId id="465" r:id="rId16"/>
    <p:sldId id="466" r:id="rId17"/>
    <p:sldId id="481" r:id="rId18"/>
    <p:sldId id="463" r:id="rId19"/>
    <p:sldId id="482" r:id="rId20"/>
    <p:sldId id="464" r:id="rId21"/>
    <p:sldId id="483" r:id="rId22"/>
    <p:sldId id="510" r:id="rId23"/>
    <p:sldId id="443" r:id="rId24"/>
    <p:sldId id="444" r:id="rId25"/>
    <p:sldId id="445" r:id="rId26"/>
    <p:sldId id="446" r:id="rId27"/>
    <p:sldId id="447" r:id="rId28"/>
    <p:sldId id="448" r:id="rId29"/>
    <p:sldId id="449" r:id="rId30"/>
    <p:sldId id="450" r:id="rId31"/>
    <p:sldId id="511" r:id="rId32"/>
    <p:sldId id="451" r:id="rId33"/>
    <p:sldId id="485" r:id="rId34"/>
    <p:sldId id="467" r:id="rId35"/>
    <p:sldId id="468" r:id="rId36"/>
    <p:sldId id="486" r:id="rId37"/>
    <p:sldId id="469" r:id="rId38"/>
    <p:sldId id="487" r:id="rId39"/>
    <p:sldId id="454" r:id="rId40"/>
    <p:sldId id="455" r:id="rId41"/>
    <p:sldId id="456" r:id="rId42"/>
    <p:sldId id="457" r:id="rId43"/>
    <p:sldId id="515" r:id="rId44"/>
    <p:sldId id="516" r:id="rId45"/>
    <p:sldId id="517" r:id="rId46"/>
    <p:sldId id="518" r:id="rId47"/>
    <p:sldId id="519" r:id="rId48"/>
    <p:sldId id="520" r:id="rId49"/>
    <p:sldId id="521" r:id="rId50"/>
    <p:sldId id="522" r:id="rId51"/>
    <p:sldId id="523" r:id="rId52"/>
    <p:sldId id="524" r:id="rId53"/>
    <p:sldId id="525" r:id="rId54"/>
    <p:sldId id="526" r:id="rId55"/>
    <p:sldId id="527" r:id="rId56"/>
    <p:sldId id="528" r:id="rId57"/>
    <p:sldId id="458" r:id="rId58"/>
    <p:sldId id="471" r:id="rId59"/>
    <p:sldId id="472" r:id="rId60"/>
    <p:sldId id="490" r:id="rId61"/>
    <p:sldId id="473" r:id="rId62"/>
    <p:sldId id="491" r:id="rId63"/>
    <p:sldId id="492" r:id="rId64"/>
    <p:sldId id="474" r:id="rId65"/>
    <p:sldId id="493" r:id="rId66"/>
    <p:sldId id="494" r:id="rId67"/>
    <p:sldId id="488" r:id="rId68"/>
    <p:sldId id="495" r:id="rId69"/>
    <p:sldId id="496" r:id="rId70"/>
    <p:sldId id="489" r:id="rId71"/>
    <p:sldId id="459" r:id="rId72"/>
    <p:sldId id="514" r:id="rId73"/>
    <p:sldId id="497" r:id="rId74"/>
    <p:sldId id="477" r:id="rId75"/>
    <p:sldId id="478" r:id="rId76"/>
    <p:sldId id="479" r:id="rId77"/>
    <p:sldId id="480" r:id="rId78"/>
    <p:sldId id="498" r:id="rId79"/>
    <p:sldId id="499" r:id="rId80"/>
    <p:sldId id="500" r:id="rId81"/>
    <p:sldId id="512" r:id="rId82"/>
    <p:sldId id="502" r:id="rId83"/>
    <p:sldId id="506" r:id="rId84"/>
    <p:sldId id="507" r:id="rId85"/>
    <p:sldId id="505" r:id="rId86"/>
    <p:sldId id="513"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077"/>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viewProps" Target="view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7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04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5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5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305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78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083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335394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683986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09366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592836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42591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921622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7946646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1273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737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4917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6916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8035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83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007716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5977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517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9888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2659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648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93937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894776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13642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36087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201541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092379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419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013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4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74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141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463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559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54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716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579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50312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937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71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218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871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475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5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373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381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6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264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9722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6418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93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78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99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19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38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751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64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4574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727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9722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641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93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784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99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19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387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75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6467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4574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72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97229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6418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93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784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990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190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3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751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646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4574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72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97229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6418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936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784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990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1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387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7513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6467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4574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727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97229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6418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5936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784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9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190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387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751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6467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4574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727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68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7697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33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663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3.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705544"/>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83839804"/>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65847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27402641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80171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481682"/>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32321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32321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32321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323214"/>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323214"/>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4800" b="1" dirty="0" smtClean="0">
                <a:solidFill>
                  <a:srgbClr val="FFFF00"/>
                </a:solidFill>
                <a:effectLst>
                  <a:outerShdw blurRad="38100" dist="38100" dir="2700000" algn="tl">
                    <a:srgbClr val="000000">
                      <a:alpha val="43137"/>
                    </a:srgbClr>
                  </a:outerShdw>
                </a:effectLst>
              </a:rPr>
              <a:t>CHIỀU THỨ SÁU NGÀY </a:t>
            </a:r>
            <a:r>
              <a:rPr lang="en-US" sz="4800" b="1" dirty="0">
                <a:solidFill>
                  <a:srgbClr val="FFFF00"/>
                </a:solidFill>
                <a:effectLst>
                  <a:outerShdw blurRad="38100" dist="38100" dir="2700000" algn="tl">
                    <a:srgbClr val="000000">
                      <a:alpha val="43137"/>
                    </a:srgbClr>
                  </a:outerShdw>
                </a:effectLst>
              </a:rPr>
              <a:t>28-06</a:t>
            </a:r>
            <a:r>
              <a:rPr lang="en-US" sz="6000" b="1" dirty="0">
                <a:solidFill>
                  <a:srgbClr val="FFFF00"/>
                </a:solidFill>
                <a:effectLst>
                  <a:outerShdw blurRad="38100" dist="38100" dir="2700000" algn="tl">
                    <a:srgbClr val="000000">
                      <a:alpha val="43137"/>
                    </a:srgbClr>
                  </a:outerShdw>
                </a:effectLst>
              </a:rPr>
              <a:t/>
            </a:r>
            <a:br>
              <a:rPr lang="en-US" sz="6000" b="1" dirty="0">
                <a:solidFill>
                  <a:srgbClr val="FFFF00"/>
                </a:solidFill>
                <a:effectLst>
                  <a:outerShdw blurRad="38100" dist="38100" dir="2700000" algn="tl">
                    <a:srgbClr val="000000">
                      <a:alpha val="43137"/>
                    </a:srgbClr>
                  </a:outerShdw>
                </a:effectLst>
              </a:rPr>
            </a:br>
            <a:r>
              <a:rPr lang="en-US" sz="6000" b="1" dirty="0">
                <a:solidFill>
                  <a:srgbClr val="FFFF00"/>
                </a:solidFill>
                <a:effectLst>
                  <a:outerShdw blurRad="38100" dist="38100" dir="2700000" algn="tl">
                    <a:srgbClr val="000000">
                      <a:alpha val="43137"/>
                    </a:srgbClr>
                  </a:outerShdw>
                </a:effectLst>
              </a:rPr>
              <a:t>THÁNH LỄ VỌNG</a:t>
            </a:r>
            <a:r>
              <a:rPr lang="en-US" sz="6000" b="1" dirty="0" smtClean="0">
                <a:solidFill>
                  <a:srgbClr val="FFFF00"/>
                </a:solidFill>
                <a:effectLst>
                  <a:outerShdw blurRad="38100" dist="38100" dir="2700000" algn="tl">
                    <a:srgbClr val="000000">
                      <a:alpha val="43137"/>
                    </a:srgbClr>
                  </a:outerShdw>
                </a:effectLst>
                <a:latin typeface="+mj-lt"/>
              </a:rPr>
              <a:t/>
            </a:r>
            <a:br>
              <a:rPr lang="en-US" sz="6000" b="1" dirty="0" smtClean="0">
                <a:solidFill>
                  <a:srgbClr val="FFFF00"/>
                </a:solidFill>
                <a:effectLst>
                  <a:outerShdw blurRad="38100" dist="38100" dir="2700000" algn="tl">
                    <a:srgbClr val="000000">
                      <a:alpha val="43137"/>
                    </a:srgbClr>
                  </a:outerShdw>
                </a:effectLst>
                <a:latin typeface="+mj-lt"/>
              </a:rPr>
            </a:br>
            <a:r>
              <a:rPr lang="en-US" b="1" dirty="0" smtClean="0">
                <a:solidFill>
                  <a:srgbClr val="FFFF00"/>
                </a:solidFill>
                <a:effectLst>
                  <a:outerShdw blurRad="38100" dist="38100" dir="2700000" algn="tl">
                    <a:srgbClr val="000000">
                      <a:alpha val="43137"/>
                    </a:srgbClr>
                  </a:outerShdw>
                </a:effectLst>
                <a:latin typeface="+mj-lt"/>
              </a:rPr>
              <a:t>THÁNH PHÊ RÔ VÀ THÁNH PHAO LÔ </a:t>
            </a:r>
            <a:br>
              <a:rPr lang="en-US" b="1" dirty="0" smtClean="0">
                <a:solidFill>
                  <a:srgbClr val="FFFF00"/>
                </a:solidFill>
                <a:effectLst>
                  <a:outerShdw blurRad="38100" dist="38100" dir="2700000" algn="tl">
                    <a:srgbClr val="000000">
                      <a:alpha val="43137"/>
                    </a:srgbClr>
                  </a:outerShdw>
                </a:effectLst>
                <a:latin typeface="+mj-lt"/>
              </a:rPr>
            </a:br>
            <a:r>
              <a:rPr lang="en-US" sz="3600" b="1" dirty="0" smtClean="0">
                <a:solidFill>
                  <a:srgbClr val="FFFF00"/>
                </a:solidFill>
                <a:effectLst>
                  <a:outerShdw blurRad="38100" dist="38100" dir="2700000" algn="tl">
                    <a:srgbClr val="000000">
                      <a:alpha val="43137"/>
                    </a:srgbClr>
                  </a:outerShdw>
                </a:effectLst>
                <a:latin typeface="+mj-lt"/>
              </a:rPr>
              <a:t>TÔNG </a:t>
            </a:r>
            <a:r>
              <a:rPr lang="en-US" sz="3600" b="1" dirty="0" smtClean="0">
                <a:solidFill>
                  <a:srgbClr val="FFFF00"/>
                </a:solidFill>
                <a:effectLst>
                  <a:outerShdw blurRad="38100" dist="38100" dir="2700000" algn="tl">
                    <a:srgbClr val="000000">
                      <a:alpha val="43137"/>
                    </a:srgbClr>
                  </a:outerShdw>
                </a:effectLst>
                <a:latin typeface="+mj-lt"/>
              </a:rPr>
              <a:t>ĐỒ</a:t>
            </a:r>
            <a:br>
              <a:rPr lang="en-US" sz="3600" b="1" dirty="0" smtClean="0">
                <a:solidFill>
                  <a:srgbClr val="FFFF00"/>
                </a:solidFill>
                <a:effectLst>
                  <a:outerShdw blurRad="38100" dist="38100" dir="2700000" algn="tl">
                    <a:srgbClr val="000000">
                      <a:alpha val="43137"/>
                    </a:srgbClr>
                  </a:outerShdw>
                </a:effectLst>
                <a:latin typeface="+mj-lt"/>
              </a:rPr>
            </a:br>
            <a:r>
              <a:rPr lang="en-US" sz="4000" b="1" dirty="0" smtClean="0">
                <a:solidFill>
                  <a:schemeClr val="bg1"/>
                </a:solidFill>
                <a:effectLst>
                  <a:outerShdw blurRad="38100" dist="38100" dir="2700000" algn="tl">
                    <a:srgbClr val="000000">
                      <a:alpha val="43137"/>
                    </a:srgbClr>
                  </a:outerShdw>
                </a:effectLst>
              </a:rPr>
              <a:t>BỔN MẠNG GIÁO HỌ THÁNH PHÊ-RÔ</a:t>
            </a:r>
            <a:r>
              <a:rPr lang="en-US" sz="6000" b="1" dirty="0" smtClean="0">
                <a:solidFill>
                  <a:srgbClr val="FFFF00"/>
                </a:solidFill>
                <a:effectLst>
                  <a:outerShdw blurRad="38100" dist="38100" dir="2700000" algn="tl">
                    <a:srgbClr val="000000">
                      <a:alpha val="43137"/>
                    </a:srgbClr>
                  </a:outerShdw>
                </a:effectLst>
                <a:latin typeface="+mj-lt"/>
              </a:rPr>
              <a:t/>
            </a:r>
            <a:br>
              <a:rPr lang="en-US" sz="6000" b="1" dirty="0" smtClean="0">
                <a:solidFill>
                  <a:srgbClr val="FFFF00"/>
                </a:solidFill>
                <a:effectLst>
                  <a:outerShdw blurRad="38100" dist="38100" dir="2700000" algn="tl">
                    <a:srgbClr val="000000">
                      <a:alpha val="43137"/>
                    </a:srgbClr>
                  </a:outerShdw>
                </a:effectLst>
                <a:latin typeface="+mj-lt"/>
              </a:rPr>
            </a:br>
            <a:endParaRPr lang="en-US" sz="6000" b="1" dirty="0">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13044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2392510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
        <p:nvSpPr>
          <p:cNvPr id="4" name="Rectangle 3"/>
          <p:cNvSpPr/>
          <p:nvPr/>
        </p:nvSpPr>
        <p:spPr>
          <a:xfrm>
            <a:off x="816003" y="3105150"/>
            <a:ext cx="7511993" cy="1754326"/>
          </a:xfrm>
          <a:prstGeom prst="rect">
            <a:avLst/>
          </a:prstGeom>
          <a:noFill/>
        </p:spPr>
        <p:txBody>
          <a:bodyPr wrap="none" lIns="91440" tIns="45720" rIns="91440" bIns="45720">
            <a:spAutoFit/>
          </a:bodyPr>
          <a:lstStyle/>
          <a:p>
            <a:pPr algn="ct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BỔN </a:t>
            </a: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MẠNG</a:t>
            </a:r>
          </a:p>
          <a:p>
            <a:pPr algn="ct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GIÁO </a:t>
            </a: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HỌ THÁNH PHÊ-RÔ</a:t>
            </a:r>
          </a:p>
        </p:txBody>
      </p:sp>
    </p:spTree>
    <p:extLst>
      <p:ext uri="{BB962C8B-B14F-4D97-AF65-F5344CB8AC3E}">
        <p14:creationId xmlns:p14="http://schemas.microsoft.com/office/powerpoint/2010/main" val="7273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5756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12626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tôn vinh Chúa.</a:t>
            </a:r>
          </a:p>
        </p:txBody>
      </p:sp>
    </p:spTree>
    <p:extLst>
      <p:ext uri="{BB962C8B-B14F-4D97-AF65-F5344CB8AC3E}">
        <p14:creationId xmlns:p14="http://schemas.microsoft.com/office/powerpoint/2010/main" val="14734794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36691467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con một Thiên Chúa,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16114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xóa tội trần gian, xin nhậm lời chúng con cầu khẩn.</a:t>
            </a:r>
          </a:p>
        </p:txBody>
      </p:sp>
    </p:spTree>
    <p:extLst>
      <p:ext uri="{BB962C8B-B14F-4D97-AF65-F5344CB8AC3E}">
        <p14:creationId xmlns:p14="http://schemas.microsoft.com/office/powerpoint/2010/main" val="35520519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4179315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2481248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
        <p:nvSpPr>
          <p:cNvPr id="4" name="Rectangle 3"/>
          <p:cNvSpPr/>
          <p:nvPr/>
        </p:nvSpPr>
        <p:spPr>
          <a:xfrm>
            <a:off x="816003" y="3105150"/>
            <a:ext cx="7511993" cy="1754326"/>
          </a:xfrm>
          <a:prstGeom prst="rect">
            <a:avLst/>
          </a:prstGeom>
          <a:noFill/>
        </p:spPr>
        <p:txBody>
          <a:bodyPr wrap="non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BỔN </a:t>
            </a: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MẠNG</a:t>
            </a:r>
          </a:p>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GIÁO </a:t>
            </a: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HỌ THÁNH PHÊ-RÔ</a:t>
            </a:r>
          </a:p>
        </p:txBody>
      </p:sp>
    </p:spTree>
    <p:extLst>
      <p:ext uri="{BB962C8B-B14F-4D97-AF65-F5344CB8AC3E}">
        <p14:creationId xmlns:p14="http://schemas.microsoft.com/office/powerpoint/2010/main" val="417822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
        <p:nvSpPr>
          <p:cNvPr id="4" name="Rectangle 3"/>
          <p:cNvSpPr/>
          <p:nvPr/>
        </p:nvSpPr>
        <p:spPr>
          <a:xfrm>
            <a:off x="816003" y="3105150"/>
            <a:ext cx="7511993" cy="1754326"/>
          </a:xfrm>
          <a:prstGeom prst="rect">
            <a:avLst/>
          </a:prstGeom>
          <a:noFill/>
        </p:spPr>
        <p:txBody>
          <a:bodyPr wrap="none" lIns="91440" tIns="45720" rIns="91440" bIns="45720">
            <a:spAutoFit/>
          </a:bodyPr>
          <a:lstStyle/>
          <a:p>
            <a:pPr algn="ct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BỔN </a:t>
            </a: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MẠNG</a:t>
            </a:r>
          </a:p>
          <a:p>
            <a:pPr algn="ct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GIÁO </a:t>
            </a: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HỌ THÁNH PHÊ-RÔ</a:t>
            </a:r>
          </a:p>
        </p:txBody>
      </p:sp>
    </p:spTree>
    <p:extLst>
      <p:ext uri="{BB962C8B-B14F-4D97-AF65-F5344CB8AC3E}">
        <p14:creationId xmlns:p14="http://schemas.microsoft.com/office/powerpoint/2010/main" val="72737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867150"/>
            <a:ext cx="8503803" cy="1200329"/>
          </a:xfrm>
          <a:prstGeom prst="rect">
            <a:avLst/>
          </a:prstGeom>
        </p:spPr>
        <p:txBody>
          <a:bodyPr wrap="none">
            <a:spAutoFit/>
          </a:bodyPr>
          <a:lstStyle/>
          <a:p>
            <a:r>
              <a:rPr lang="en-US" sz="3600" dirty="0" err="1" smtClean="0">
                <a:solidFill>
                  <a:srgbClr val="FFFF00"/>
                </a:solidFill>
              </a:rPr>
              <a:t>Thánh</a:t>
            </a:r>
            <a:r>
              <a:rPr lang="en-US" sz="3600" dirty="0" smtClean="0">
                <a:solidFill>
                  <a:srgbClr val="FFFF00"/>
                </a:solidFill>
              </a:rPr>
              <a:t> </a:t>
            </a:r>
            <a:r>
              <a:rPr lang="en-US" sz="3600" dirty="0" err="1" smtClean="0">
                <a:solidFill>
                  <a:srgbClr val="FFFF00"/>
                </a:solidFill>
              </a:rPr>
              <a:t>vịnh</a:t>
            </a:r>
            <a:r>
              <a:rPr lang="en-US" sz="3600" dirty="0" smtClean="0">
                <a:solidFill>
                  <a:srgbClr val="FFFF00"/>
                </a:solidFill>
              </a:rPr>
              <a:t> 18A</a:t>
            </a:r>
          </a:p>
          <a:p>
            <a:r>
              <a:rPr lang="vi-VN" sz="3600" dirty="0">
                <a:solidFill>
                  <a:srgbClr val="FFFF00"/>
                </a:solidFill>
              </a:rPr>
              <a:t>Tiếng các ngài đã vang dội khắp hoàn cầu.</a:t>
            </a:r>
          </a:p>
        </p:txBody>
      </p:sp>
      <p:sp>
        <p:nvSpPr>
          <p:cNvPr id="5" name="Rectangle 4"/>
          <p:cNvSpPr/>
          <p:nvPr/>
        </p:nvSpPr>
        <p:spPr>
          <a:xfrm>
            <a:off x="152400" y="133350"/>
            <a:ext cx="7543800" cy="1323439"/>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trích</a:t>
            </a:r>
            <a:r>
              <a:rPr lang="en-US" sz="4000" dirty="0" smtClean="0">
                <a:solidFill>
                  <a:srgbClr val="FFFF00"/>
                </a:solidFill>
              </a:rPr>
              <a:t> </a:t>
            </a:r>
            <a:r>
              <a:rPr lang="en-US" sz="4000" dirty="0" err="1" smtClean="0">
                <a:solidFill>
                  <a:srgbClr val="FFFF00"/>
                </a:solidFill>
              </a:rPr>
              <a:t>sách</a:t>
            </a:r>
            <a:r>
              <a:rPr lang="en-US" sz="4000" dirty="0" smtClean="0">
                <a:solidFill>
                  <a:srgbClr val="FFFF00"/>
                </a:solidFill>
              </a:rPr>
              <a:t> </a:t>
            </a:r>
            <a:r>
              <a:rPr lang="en-US" sz="4000" dirty="0" err="1" smtClean="0">
                <a:solidFill>
                  <a:srgbClr val="FFFF00"/>
                </a:solidFill>
              </a:rPr>
              <a:t>Công</a:t>
            </a:r>
            <a:r>
              <a:rPr lang="en-US" sz="4000" dirty="0" smtClean="0">
                <a:solidFill>
                  <a:srgbClr val="FFFF00"/>
                </a:solidFill>
              </a:rPr>
              <a:t> </a:t>
            </a:r>
            <a:r>
              <a:rPr lang="en-US" sz="4000" dirty="0" err="1" smtClean="0">
                <a:solidFill>
                  <a:srgbClr val="FFFF00"/>
                </a:solidFill>
              </a:rPr>
              <a:t>vụ</a:t>
            </a:r>
            <a:r>
              <a:rPr lang="en-US" sz="4000" dirty="0" smtClean="0">
                <a:solidFill>
                  <a:srgbClr val="FFFF00"/>
                </a:solidFill>
              </a:rPr>
              <a:t> </a:t>
            </a:r>
            <a:r>
              <a:rPr lang="en-US" sz="4000" dirty="0" err="1" smtClean="0">
                <a:solidFill>
                  <a:srgbClr val="FFFF00"/>
                </a:solidFill>
              </a:rPr>
              <a:t>Tông</a:t>
            </a:r>
            <a:r>
              <a:rPr lang="en-US" sz="4000" dirty="0" smtClean="0">
                <a:solidFill>
                  <a:srgbClr val="FFFF00"/>
                </a:solidFill>
              </a:rPr>
              <a:t> </a:t>
            </a:r>
            <a:r>
              <a:rPr lang="en-US" sz="4000" dirty="0" err="1" smtClean="0">
                <a:solidFill>
                  <a:srgbClr val="FFFF00"/>
                </a:solidFill>
              </a:rPr>
              <a:t>Đồ</a:t>
            </a:r>
            <a:r>
              <a:rPr lang="en-US" sz="4000" dirty="0" smtClean="0">
                <a:solidFill>
                  <a:srgbClr val="FFFF00"/>
                </a:solidFill>
              </a:rPr>
              <a:t>.</a:t>
            </a:r>
            <a:endParaRPr lang="vi-VN" sz="4000" dirty="0">
              <a:solidFill>
                <a:srgbClr val="FFFF00"/>
              </a:solidFill>
            </a:endParaRPr>
          </a:p>
        </p:txBody>
      </p:sp>
    </p:spTree>
    <p:extLst>
      <p:ext uri="{BB962C8B-B14F-4D97-AF65-F5344CB8AC3E}">
        <p14:creationId xmlns:p14="http://schemas.microsoft.com/office/powerpoint/2010/main" val="1168120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2155031"/>
            <a:ext cx="9144000" cy="1102519"/>
          </a:xfrm>
        </p:spPr>
        <p:txBody>
          <a:bodyPr>
            <a:noAutofit/>
          </a:bodyPr>
          <a:lstStyle/>
          <a:p>
            <a:pPr>
              <a:lnSpc>
                <a:spcPct val="110000"/>
              </a:lnSpc>
            </a:pPr>
            <a:r>
              <a:rPr lang="en-US" sz="4500" dirty="0" smtClean="0">
                <a:solidFill>
                  <a:srgbClr val="FFFF00"/>
                </a:solidFill>
              </a:rPr>
              <a:t>THÁNH PHÊ-RÔ </a:t>
            </a:r>
            <a:r>
              <a:rPr lang="en-US" sz="4500" dirty="0" err="1" smtClean="0">
                <a:solidFill>
                  <a:srgbClr val="FFFF00"/>
                </a:solidFill>
              </a:rPr>
              <a:t>và</a:t>
            </a:r>
            <a:r>
              <a:rPr lang="en-US" sz="4500" dirty="0" smtClean="0">
                <a:solidFill>
                  <a:srgbClr val="FFFF00"/>
                </a:solidFill>
              </a:rPr>
              <a:t> THÁNH PHAO-LÔ</a:t>
            </a:r>
            <a:br>
              <a:rPr lang="en-US" sz="4500" dirty="0" smtClean="0">
                <a:solidFill>
                  <a:srgbClr val="FFFF00"/>
                </a:solidFill>
              </a:rPr>
            </a:br>
            <a:r>
              <a:rPr lang="en-US" sz="4500" dirty="0" smtClean="0">
                <a:solidFill>
                  <a:srgbClr val="FFFF00"/>
                </a:solidFill>
              </a:rPr>
              <a:t>Tv18, 2-3, 4-5</a:t>
            </a:r>
            <a:br>
              <a:rPr lang="en-US" sz="4500" dirty="0" smtClean="0">
                <a:solidFill>
                  <a:srgbClr val="FFFF00"/>
                </a:solidFill>
              </a:rPr>
            </a:br>
            <a:r>
              <a:rPr lang="en-US" sz="4500" dirty="0" smtClean="0">
                <a:solidFill>
                  <a:srgbClr val="FFFF00"/>
                </a:solidFill>
              </a:rPr>
              <a:t>Lm. </a:t>
            </a:r>
            <a:r>
              <a:rPr lang="en-US" sz="4500" dirty="0" err="1" smtClean="0">
                <a:solidFill>
                  <a:srgbClr val="FFFF00"/>
                </a:solidFill>
              </a:rPr>
              <a:t>Huy</a:t>
            </a:r>
            <a:r>
              <a:rPr lang="en-US" sz="4500" dirty="0" smtClean="0">
                <a:solidFill>
                  <a:srgbClr val="FFFF00"/>
                </a:solidFill>
              </a:rPr>
              <a:t> </a:t>
            </a:r>
            <a:r>
              <a:rPr lang="en-US" sz="4500" dirty="0" err="1" smtClean="0">
                <a:solidFill>
                  <a:srgbClr val="FFFF00"/>
                </a:solidFill>
              </a:rPr>
              <a:t>Hoàng</a:t>
            </a:r>
            <a:r>
              <a:rPr lang="en-US" sz="4500" dirty="0" smtClean="0">
                <a:solidFill>
                  <a:srgbClr val="FFFF00"/>
                </a:solidFill>
              </a:rPr>
              <a:t/>
            </a:r>
            <a:br>
              <a:rPr lang="en-US" sz="4500" dirty="0" smtClean="0">
                <a:solidFill>
                  <a:srgbClr val="FFFF00"/>
                </a:solidFill>
              </a:rPr>
            </a:br>
            <a:r>
              <a:rPr lang="en-US" sz="4500" dirty="0" smtClean="0">
                <a:solidFill>
                  <a:srgbClr val="FFFF00"/>
                </a:solidFill>
              </a:rPr>
              <a:t>(2 </a:t>
            </a:r>
            <a:r>
              <a:rPr lang="en-US" sz="4500" dirty="0" err="1" smtClean="0">
                <a:solidFill>
                  <a:srgbClr val="FFFF00"/>
                </a:solidFill>
              </a:rPr>
              <a:t>câu</a:t>
            </a:r>
            <a:r>
              <a:rPr lang="en-US" sz="4500" dirty="0" smtClean="0">
                <a:solidFill>
                  <a:srgbClr val="FFFF00"/>
                </a:solidFill>
              </a:rPr>
              <a:t>)</a:t>
            </a:r>
            <a:endParaRPr lang="en-US" sz="4500" dirty="0">
              <a:solidFill>
                <a:srgbClr val="FFFF00"/>
              </a:solidFill>
            </a:endParaRPr>
          </a:p>
        </p:txBody>
      </p:sp>
    </p:spTree>
    <p:extLst>
      <p:ext uri="{BB962C8B-B14F-4D97-AF65-F5344CB8AC3E}">
        <p14:creationId xmlns:p14="http://schemas.microsoft.com/office/powerpoint/2010/main" val="590012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224"/>
            <a:ext cx="9144000" cy="4352282"/>
          </a:xfrm>
          <a:prstGeom prst="rect">
            <a:avLst/>
          </a:prstGeom>
        </p:spPr>
        <p:txBody>
          <a:bodyPr wrap="square">
            <a:spAutoFit/>
          </a:bodyPr>
          <a:lstStyle/>
          <a:p>
            <a:pPr algn="just">
              <a:lnSpc>
                <a:spcPct val="120000"/>
              </a:lnSpc>
            </a:pPr>
            <a:r>
              <a:rPr lang="en-US" sz="8000" u="sng" dirty="0" err="1" smtClean="0">
                <a:solidFill>
                  <a:srgbClr val="FFFF00"/>
                </a:solidFill>
                <a:latin typeface="+mj-lt"/>
              </a:rPr>
              <a:t>Đk</a:t>
            </a:r>
            <a:r>
              <a:rPr lang="en-US" sz="8000" u="sng" dirty="0" smtClean="0">
                <a:solidFill>
                  <a:srgbClr val="FFFF00"/>
                </a:solidFill>
                <a:latin typeface="+mj-lt"/>
              </a:rPr>
              <a:t>:</a:t>
            </a:r>
            <a:r>
              <a:rPr lang="en-US" sz="8000" dirty="0" smtClean="0">
                <a:solidFill>
                  <a:schemeClr val="bg1"/>
                </a:solidFill>
                <a:latin typeface="+mj-lt"/>
              </a:rPr>
              <a:t> </a:t>
            </a:r>
            <a:r>
              <a:rPr lang="en-US" sz="8000" dirty="0" err="1" smtClean="0">
                <a:solidFill>
                  <a:schemeClr val="bg1"/>
                </a:solidFill>
                <a:latin typeface="+mj-lt"/>
              </a:rPr>
              <a:t>Tiếng</a:t>
            </a:r>
            <a:r>
              <a:rPr lang="en-US" sz="8000" dirty="0" smtClean="0">
                <a:solidFill>
                  <a:schemeClr val="bg1"/>
                </a:solidFill>
                <a:latin typeface="+mj-lt"/>
              </a:rPr>
              <a:t> </a:t>
            </a:r>
            <a:r>
              <a:rPr lang="en-US" sz="8000" dirty="0" err="1">
                <a:solidFill>
                  <a:schemeClr val="bg1"/>
                </a:solidFill>
                <a:latin typeface="+mj-lt"/>
              </a:rPr>
              <a:t>chúng</a:t>
            </a:r>
            <a:r>
              <a:rPr lang="en-US" sz="8000" dirty="0">
                <a:solidFill>
                  <a:schemeClr val="bg1"/>
                </a:solidFill>
                <a:latin typeface="+mj-lt"/>
              </a:rPr>
              <a:t> </a:t>
            </a:r>
            <a:r>
              <a:rPr lang="en-US" sz="8000" dirty="0" err="1">
                <a:solidFill>
                  <a:schemeClr val="bg1"/>
                </a:solidFill>
                <a:latin typeface="+mj-lt"/>
              </a:rPr>
              <a:t>đã</a:t>
            </a:r>
            <a:r>
              <a:rPr lang="en-US" sz="8000" dirty="0">
                <a:solidFill>
                  <a:schemeClr val="bg1"/>
                </a:solidFill>
                <a:latin typeface="+mj-lt"/>
              </a:rPr>
              <a:t> </a:t>
            </a:r>
            <a:r>
              <a:rPr lang="en-US" sz="8000" dirty="0" err="1">
                <a:solidFill>
                  <a:schemeClr val="bg1"/>
                </a:solidFill>
                <a:latin typeface="+mj-lt"/>
              </a:rPr>
              <a:t>vang</a:t>
            </a:r>
            <a:r>
              <a:rPr lang="en-US" sz="8000" dirty="0">
                <a:solidFill>
                  <a:schemeClr val="bg1"/>
                </a:solidFill>
                <a:latin typeface="+mj-lt"/>
              </a:rPr>
              <a:t> </a:t>
            </a:r>
            <a:r>
              <a:rPr lang="en-US" sz="8000" dirty="0" err="1" smtClean="0">
                <a:solidFill>
                  <a:schemeClr val="bg1"/>
                </a:solidFill>
                <a:latin typeface="+mj-lt"/>
              </a:rPr>
              <a:t>dội</a:t>
            </a:r>
            <a:r>
              <a:rPr lang="en-US" sz="8000" dirty="0" smtClean="0">
                <a:solidFill>
                  <a:schemeClr val="bg1"/>
                </a:solidFill>
                <a:latin typeface="+mj-lt"/>
              </a:rPr>
              <a:t>, </a:t>
            </a:r>
            <a:r>
              <a:rPr lang="en-US" sz="8000" dirty="0" err="1">
                <a:solidFill>
                  <a:schemeClr val="bg1"/>
                </a:solidFill>
                <a:latin typeface="+mj-lt"/>
              </a:rPr>
              <a:t>vang</a:t>
            </a:r>
            <a:r>
              <a:rPr lang="en-US" sz="8000" dirty="0">
                <a:solidFill>
                  <a:schemeClr val="bg1"/>
                </a:solidFill>
                <a:latin typeface="+mj-lt"/>
              </a:rPr>
              <a:t> </a:t>
            </a:r>
            <a:r>
              <a:rPr lang="en-US" sz="8000" dirty="0" err="1">
                <a:solidFill>
                  <a:schemeClr val="bg1"/>
                </a:solidFill>
                <a:latin typeface="+mj-lt"/>
              </a:rPr>
              <a:t>dội</a:t>
            </a:r>
            <a:r>
              <a:rPr lang="en-US" sz="8000" dirty="0">
                <a:solidFill>
                  <a:schemeClr val="bg1"/>
                </a:solidFill>
                <a:latin typeface="+mj-lt"/>
              </a:rPr>
              <a:t> </a:t>
            </a:r>
            <a:r>
              <a:rPr lang="en-US" sz="8000" dirty="0" err="1">
                <a:solidFill>
                  <a:schemeClr val="bg1"/>
                </a:solidFill>
                <a:latin typeface="+mj-lt"/>
              </a:rPr>
              <a:t>cùng</a:t>
            </a:r>
            <a:r>
              <a:rPr lang="en-US" sz="8000" dirty="0">
                <a:solidFill>
                  <a:schemeClr val="bg1"/>
                </a:solidFill>
                <a:latin typeface="+mj-lt"/>
              </a:rPr>
              <a:t> </a:t>
            </a:r>
            <a:r>
              <a:rPr lang="en-US" sz="8000" dirty="0" err="1">
                <a:solidFill>
                  <a:schemeClr val="bg1"/>
                </a:solidFill>
                <a:latin typeface="+mj-lt"/>
              </a:rPr>
              <a:t>khắp</a:t>
            </a:r>
            <a:r>
              <a:rPr lang="en-US" sz="8000" dirty="0">
                <a:solidFill>
                  <a:schemeClr val="bg1"/>
                </a:solidFill>
                <a:latin typeface="+mj-lt"/>
              </a:rPr>
              <a:t> </a:t>
            </a:r>
            <a:r>
              <a:rPr lang="en-US" sz="8000" dirty="0" err="1">
                <a:solidFill>
                  <a:schemeClr val="bg1"/>
                </a:solidFill>
                <a:latin typeface="+mj-lt"/>
              </a:rPr>
              <a:t>địa</a:t>
            </a:r>
            <a:r>
              <a:rPr lang="en-US" sz="8000" dirty="0">
                <a:solidFill>
                  <a:schemeClr val="bg1"/>
                </a:solidFill>
                <a:latin typeface="+mj-lt"/>
              </a:rPr>
              <a:t> </a:t>
            </a:r>
            <a:r>
              <a:rPr lang="en-US" sz="8000" dirty="0" err="1">
                <a:solidFill>
                  <a:schemeClr val="bg1"/>
                </a:solidFill>
                <a:latin typeface="+mj-lt"/>
              </a:rPr>
              <a:t>cầu</a:t>
            </a:r>
            <a:r>
              <a:rPr lang="en-US" sz="8000" dirty="0" smtClean="0">
                <a:solidFill>
                  <a:schemeClr val="bg1"/>
                </a:solidFill>
                <a:latin typeface="+mj-lt"/>
              </a:rPr>
              <a:t>.</a:t>
            </a:r>
            <a:endParaRPr lang="en-US" sz="8000" dirty="0">
              <a:solidFill>
                <a:schemeClr val="bg1"/>
              </a:solidFill>
              <a:latin typeface="+mj-lt"/>
            </a:endParaRPr>
          </a:p>
        </p:txBody>
      </p:sp>
    </p:spTree>
    <p:extLst>
      <p:ext uri="{BB962C8B-B14F-4D97-AF65-F5344CB8AC3E}">
        <p14:creationId xmlns:p14="http://schemas.microsoft.com/office/powerpoint/2010/main" val="278188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r>
              <a:rPr lang="en-US" sz="5500" u="sng" dirty="0" smtClean="0">
                <a:solidFill>
                  <a:srgbClr val="FFFF00"/>
                </a:solidFill>
                <a:latin typeface="+mj-lt"/>
              </a:rPr>
              <a:t>Tk1:</a:t>
            </a:r>
            <a:r>
              <a:rPr lang="vi-VN" sz="5500" dirty="0" smtClean="0">
                <a:solidFill>
                  <a:schemeClr val="bg1"/>
                </a:solidFill>
                <a:latin typeface="+mj-lt"/>
              </a:rPr>
              <a:t> </a:t>
            </a:r>
            <a:r>
              <a:rPr lang="vi-VN" sz="5500" dirty="0">
                <a:solidFill>
                  <a:schemeClr val="bg1"/>
                </a:solidFill>
                <a:latin typeface="+mj-lt"/>
              </a:rPr>
              <a:t>Trời xanh tường thuật vinh quang Thiên </a:t>
            </a:r>
            <a:r>
              <a:rPr lang="vi-VN" sz="5500" dirty="0" smtClean="0">
                <a:solidFill>
                  <a:schemeClr val="bg1"/>
                </a:solidFill>
                <a:latin typeface="+mj-lt"/>
              </a:rPr>
              <a:t>Chúa.</a:t>
            </a:r>
            <a:r>
              <a:rPr lang="en-US" sz="5500" dirty="0">
                <a:solidFill>
                  <a:schemeClr val="bg1"/>
                </a:solidFill>
                <a:latin typeface="+mj-lt"/>
              </a:rPr>
              <a:t> </a:t>
            </a:r>
            <a:r>
              <a:rPr lang="vi-VN" sz="5500" dirty="0" smtClean="0">
                <a:solidFill>
                  <a:schemeClr val="bg1"/>
                </a:solidFill>
                <a:latin typeface="+mj-lt"/>
              </a:rPr>
              <a:t>Không </a:t>
            </a:r>
            <a:r>
              <a:rPr lang="vi-VN" sz="5500" dirty="0">
                <a:solidFill>
                  <a:schemeClr val="bg1"/>
                </a:solidFill>
                <a:latin typeface="+mj-lt"/>
              </a:rPr>
              <a:t>trung loan báo việc tay Người làm. </a:t>
            </a:r>
            <a:r>
              <a:rPr lang="vi-VN" sz="5500" dirty="0" smtClean="0">
                <a:solidFill>
                  <a:schemeClr val="bg1"/>
                </a:solidFill>
                <a:latin typeface="+mj-lt"/>
              </a:rPr>
              <a:t>Ngày </a:t>
            </a:r>
            <a:r>
              <a:rPr lang="vi-VN" sz="5500" dirty="0">
                <a:solidFill>
                  <a:schemeClr val="bg1"/>
                </a:solidFill>
                <a:latin typeface="+mj-lt"/>
              </a:rPr>
              <a:t>qua mách bảo cho ngày </a:t>
            </a:r>
            <a:r>
              <a:rPr lang="vi-VN" sz="5500" dirty="0" smtClean="0">
                <a:solidFill>
                  <a:schemeClr val="bg1"/>
                </a:solidFill>
                <a:latin typeface="+mj-lt"/>
              </a:rPr>
              <a:t>tới</a:t>
            </a:r>
            <a:r>
              <a:rPr lang="en-US" sz="5500" dirty="0" smtClean="0">
                <a:solidFill>
                  <a:schemeClr val="bg1"/>
                </a:solidFill>
                <a:latin typeface="+mj-lt"/>
              </a:rPr>
              <a:t>, đ</a:t>
            </a:r>
            <a:r>
              <a:rPr lang="vi-VN" sz="5500" dirty="0" smtClean="0">
                <a:solidFill>
                  <a:schemeClr val="bg1"/>
                </a:solidFill>
                <a:latin typeface="+mj-lt"/>
              </a:rPr>
              <a:t>êm </a:t>
            </a:r>
            <a:r>
              <a:rPr lang="vi-VN" sz="5500" dirty="0">
                <a:solidFill>
                  <a:schemeClr val="bg1"/>
                </a:solidFill>
                <a:latin typeface="+mj-lt"/>
              </a:rPr>
              <a:t>này kể lại với đêm kia</a:t>
            </a:r>
            <a:r>
              <a:rPr lang="vi-VN" sz="5500" dirty="0" smtClean="0">
                <a:solidFill>
                  <a:schemeClr val="bg1"/>
                </a:solidFill>
                <a:latin typeface="+mj-lt"/>
              </a:rPr>
              <a:t>.</a:t>
            </a:r>
            <a:endParaRPr lang="en-US" sz="5500" dirty="0">
              <a:solidFill>
                <a:schemeClr val="bg1"/>
              </a:solidFill>
              <a:latin typeface="+mj-lt"/>
            </a:endParaRPr>
          </a:p>
        </p:txBody>
      </p:sp>
    </p:spTree>
    <p:extLst>
      <p:ext uri="{BB962C8B-B14F-4D97-AF65-F5344CB8AC3E}">
        <p14:creationId xmlns:p14="http://schemas.microsoft.com/office/powerpoint/2010/main" val="95437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9512"/>
            <a:ext cx="9144000" cy="4352282"/>
          </a:xfrm>
          <a:prstGeom prst="rect">
            <a:avLst/>
          </a:prstGeom>
        </p:spPr>
        <p:txBody>
          <a:bodyPr wrap="square">
            <a:sp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smtClean="0">
                <a:solidFill>
                  <a:srgbClr val="FFFFFF"/>
                </a:solidFill>
              </a:rPr>
              <a:t> </a:t>
            </a:r>
            <a:r>
              <a:rPr lang="en-US" sz="8000" dirty="0" err="1" smtClean="0">
                <a:solidFill>
                  <a:srgbClr val="FFFFFF"/>
                </a:solidFill>
              </a:rPr>
              <a:t>Tiếng</a:t>
            </a:r>
            <a:r>
              <a:rPr lang="en-US" sz="8000" dirty="0" smtClean="0">
                <a:solidFill>
                  <a:srgbClr val="FFFFFF"/>
                </a:solidFill>
              </a:rPr>
              <a:t> </a:t>
            </a:r>
            <a:r>
              <a:rPr lang="en-US" sz="8000" dirty="0" err="1">
                <a:solidFill>
                  <a:srgbClr val="FFFFFF"/>
                </a:solidFill>
              </a:rPr>
              <a:t>chúng</a:t>
            </a:r>
            <a:r>
              <a:rPr lang="en-US" sz="8000" dirty="0">
                <a:solidFill>
                  <a:srgbClr val="FFFFFF"/>
                </a:solidFill>
              </a:rPr>
              <a:t> </a:t>
            </a:r>
            <a:r>
              <a:rPr lang="en-US" sz="8000" dirty="0" err="1">
                <a:solidFill>
                  <a:srgbClr val="FFFFFF"/>
                </a:solidFill>
              </a:rPr>
              <a:t>đã</a:t>
            </a:r>
            <a:r>
              <a:rPr lang="en-US" sz="8000" dirty="0">
                <a:solidFill>
                  <a:srgbClr val="FFFFFF"/>
                </a:solidFill>
              </a:rPr>
              <a:t> </a:t>
            </a:r>
            <a:r>
              <a:rPr lang="en-US" sz="8000" dirty="0" err="1">
                <a:solidFill>
                  <a:srgbClr val="FFFFFF"/>
                </a:solidFill>
              </a:rPr>
              <a:t>vang</a:t>
            </a:r>
            <a:r>
              <a:rPr lang="en-US" sz="8000" dirty="0">
                <a:solidFill>
                  <a:srgbClr val="FFFFFF"/>
                </a:solidFill>
              </a:rPr>
              <a:t> </a:t>
            </a:r>
            <a:r>
              <a:rPr lang="en-US" sz="8000" dirty="0" err="1" smtClean="0">
                <a:solidFill>
                  <a:srgbClr val="FFFFFF"/>
                </a:solidFill>
              </a:rPr>
              <a:t>dội</a:t>
            </a:r>
            <a:r>
              <a:rPr lang="en-US" sz="8000" dirty="0" smtClean="0">
                <a:solidFill>
                  <a:srgbClr val="FFFFFF"/>
                </a:solidFill>
              </a:rPr>
              <a:t>, </a:t>
            </a:r>
            <a:r>
              <a:rPr lang="en-US" sz="8000" dirty="0" err="1">
                <a:solidFill>
                  <a:srgbClr val="FFFFFF"/>
                </a:solidFill>
              </a:rPr>
              <a:t>vang</a:t>
            </a:r>
            <a:r>
              <a:rPr lang="en-US" sz="8000" dirty="0">
                <a:solidFill>
                  <a:srgbClr val="FFFFFF"/>
                </a:solidFill>
              </a:rPr>
              <a:t> </a:t>
            </a:r>
            <a:r>
              <a:rPr lang="en-US" sz="8000" dirty="0" err="1">
                <a:solidFill>
                  <a:srgbClr val="FFFFFF"/>
                </a:solidFill>
              </a:rPr>
              <a:t>dội</a:t>
            </a:r>
            <a:r>
              <a:rPr lang="en-US" sz="8000" dirty="0">
                <a:solidFill>
                  <a:srgbClr val="FFFFFF"/>
                </a:solidFill>
              </a:rPr>
              <a:t> </a:t>
            </a:r>
            <a:r>
              <a:rPr lang="en-US" sz="8000" dirty="0" err="1">
                <a:solidFill>
                  <a:srgbClr val="FFFFFF"/>
                </a:solidFill>
              </a:rPr>
              <a:t>cùng</a:t>
            </a:r>
            <a:r>
              <a:rPr lang="en-US" sz="8000" dirty="0">
                <a:solidFill>
                  <a:srgbClr val="FFFFFF"/>
                </a:solidFill>
              </a:rPr>
              <a:t> </a:t>
            </a:r>
            <a:r>
              <a:rPr lang="en-US" sz="8000" dirty="0" err="1">
                <a:solidFill>
                  <a:srgbClr val="FFFFFF"/>
                </a:solidFill>
              </a:rPr>
              <a:t>khắp</a:t>
            </a:r>
            <a:r>
              <a:rPr lang="en-US" sz="8000" dirty="0">
                <a:solidFill>
                  <a:srgbClr val="FFFFFF"/>
                </a:solidFill>
              </a:rPr>
              <a:t> </a:t>
            </a:r>
            <a:r>
              <a:rPr lang="en-US" sz="8000" dirty="0" err="1">
                <a:solidFill>
                  <a:srgbClr val="FFFFFF"/>
                </a:solidFill>
              </a:rPr>
              <a:t>địa</a:t>
            </a:r>
            <a:r>
              <a:rPr lang="en-US" sz="8000" dirty="0">
                <a:solidFill>
                  <a:srgbClr val="FFFFFF"/>
                </a:solidFill>
              </a:rPr>
              <a:t> </a:t>
            </a:r>
            <a:r>
              <a:rPr lang="en-US" sz="8000" dirty="0" err="1">
                <a:solidFill>
                  <a:srgbClr val="FFFFFF"/>
                </a:solidFill>
              </a:rPr>
              <a:t>cầu</a:t>
            </a:r>
            <a:r>
              <a:rPr lang="en-US" sz="8000" dirty="0" smtClean="0">
                <a:solidFill>
                  <a:srgbClr val="FFFFFF"/>
                </a:solidFill>
              </a:rPr>
              <a:t>.</a:t>
            </a:r>
            <a:endParaRPr lang="en-US" sz="8000" dirty="0">
              <a:solidFill>
                <a:srgbClr val="FFFFFF"/>
              </a:solidFill>
            </a:endParaRPr>
          </a:p>
        </p:txBody>
      </p:sp>
    </p:spTree>
    <p:extLst>
      <p:ext uri="{BB962C8B-B14F-4D97-AF65-F5344CB8AC3E}">
        <p14:creationId xmlns:p14="http://schemas.microsoft.com/office/powerpoint/2010/main" val="457897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
            <a:ext cx="9144000" cy="5170646"/>
          </a:xfrm>
          <a:prstGeom prst="rect">
            <a:avLst/>
          </a:prstGeom>
        </p:spPr>
        <p:txBody>
          <a:bodyPr wrap="square">
            <a:spAutoFit/>
          </a:bodyPr>
          <a:lstStyle/>
          <a:p>
            <a:pPr algn="just"/>
            <a:r>
              <a:rPr lang="en-US" sz="5500" u="sng" dirty="0" smtClean="0">
                <a:solidFill>
                  <a:srgbClr val="FFFF00"/>
                </a:solidFill>
                <a:latin typeface="+mj-lt"/>
              </a:rPr>
              <a:t>Tk2:</a:t>
            </a:r>
            <a:r>
              <a:rPr lang="vi-VN" sz="5500" dirty="0" smtClean="0">
                <a:solidFill>
                  <a:schemeClr val="bg1"/>
                </a:solidFill>
                <a:latin typeface="+mj-lt"/>
              </a:rPr>
              <a:t> </a:t>
            </a:r>
            <a:r>
              <a:rPr lang="vi-VN" sz="5500" dirty="0">
                <a:solidFill>
                  <a:schemeClr val="bg1"/>
                </a:solidFill>
                <a:latin typeface="+mj-lt"/>
              </a:rPr>
              <a:t>Chẳng nghe một lời âm thanh im </a:t>
            </a:r>
            <a:r>
              <a:rPr lang="vi-VN" sz="5500" dirty="0" smtClean="0">
                <a:solidFill>
                  <a:schemeClr val="bg1"/>
                </a:solidFill>
                <a:latin typeface="+mj-lt"/>
              </a:rPr>
              <a:t>tiếng</a:t>
            </a:r>
            <a:r>
              <a:rPr lang="en-US" sz="5500" dirty="0" smtClean="0">
                <a:solidFill>
                  <a:schemeClr val="bg1"/>
                </a:solidFill>
                <a:latin typeface="+mj-lt"/>
              </a:rPr>
              <a:t>, n</a:t>
            </a:r>
            <a:r>
              <a:rPr lang="vi-VN" sz="5500" dirty="0" smtClean="0">
                <a:solidFill>
                  <a:schemeClr val="bg1"/>
                </a:solidFill>
                <a:latin typeface="+mj-lt"/>
              </a:rPr>
              <a:t>hưng </a:t>
            </a:r>
            <a:r>
              <a:rPr lang="vi-VN" sz="5500" dirty="0">
                <a:solidFill>
                  <a:schemeClr val="bg1"/>
                </a:solidFill>
                <a:latin typeface="+mj-lt"/>
              </a:rPr>
              <a:t>nay vang tiếng dội khắp hoàn cầu.  Lời chúng tỏa rộng khắp mặt </a:t>
            </a:r>
            <a:r>
              <a:rPr lang="vi-VN" sz="5500" dirty="0" smtClean="0">
                <a:solidFill>
                  <a:schemeClr val="bg1"/>
                </a:solidFill>
                <a:latin typeface="+mj-lt"/>
              </a:rPr>
              <a:t>đất</a:t>
            </a:r>
            <a:r>
              <a:rPr lang="en-US" sz="5500" dirty="0" smtClean="0">
                <a:solidFill>
                  <a:schemeClr val="bg1"/>
                </a:solidFill>
                <a:latin typeface="+mj-lt"/>
              </a:rPr>
              <a:t>, t</a:t>
            </a:r>
            <a:r>
              <a:rPr lang="vi-VN" sz="5500" dirty="0" smtClean="0">
                <a:solidFill>
                  <a:schemeClr val="bg1"/>
                </a:solidFill>
                <a:latin typeface="+mj-lt"/>
              </a:rPr>
              <a:t>hông </a:t>
            </a:r>
            <a:r>
              <a:rPr lang="vi-VN" sz="5500" dirty="0">
                <a:solidFill>
                  <a:schemeClr val="bg1"/>
                </a:solidFill>
                <a:latin typeface="+mj-lt"/>
              </a:rPr>
              <a:t>điệp trải rộng khắp muôn nơi</a:t>
            </a:r>
            <a:r>
              <a:rPr lang="vi-VN" sz="5500" dirty="0" smtClean="0">
                <a:solidFill>
                  <a:schemeClr val="bg1"/>
                </a:solidFill>
                <a:latin typeface="+mj-lt"/>
              </a:rPr>
              <a:t>.</a:t>
            </a:r>
            <a:endParaRPr lang="en-US" sz="5500" dirty="0">
              <a:solidFill>
                <a:schemeClr val="bg1"/>
              </a:solidFill>
              <a:latin typeface="+mj-lt"/>
            </a:endParaRPr>
          </a:p>
        </p:txBody>
      </p:sp>
    </p:spTree>
    <p:extLst>
      <p:ext uri="{BB962C8B-B14F-4D97-AF65-F5344CB8AC3E}">
        <p14:creationId xmlns:p14="http://schemas.microsoft.com/office/powerpoint/2010/main" val="25398325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4352282"/>
          </a:xfrm>
          <a:prstGeom prst="rect">
            <a:avLst/>
          </a:prstGeom>
        </p:spPr>
        <p:txBody>
          <a:bodyPr wrap="square">
            <a:spAutoFit/>
          </a:bodyPr>
          <a:lstStyle/>
          <a:p>
            <a:pPr algn="just">
              <a:lnSpc>
                <a:spcPct val="120000"/>
              </a:lnSpc>
            </a:pPr>
            <a:r>
              <a:rPr lang="en-US" sz="8000" u="sng" dirty="0" err="1" smtClean="0">
                <a:solidFill>
                  <a:srgbClr val="FFFF00"/>
                </a:solidFill>
              </a:rPr>
              <a:t>Đk</a:t>
            </a:r>
            <a:r>
              <a:rPr lang="en-US" sz="8000" u="sng" dirty="0" smtClean="0">
                <a:solidFill>
                  <a:srgbClr val="FFFF00"/>
                </a:solidFill>
              </a:rPr>
              <a:t>:</a:t>
            </a:r>
            <a:r>
              <a:rPr lang="en-US" sz="8000" dirty="0" smtClean="0">
                <a:solidFill>
                  <a:srgbClr val="FFFFFF"/>
                </a:solidFill>
              </a:rPr>
              <a:t> </a:t>
            </a:r>
            <a:r>
              <a:rPr lang="en-US" sz="8000" dirty="0" err="1" smtClean="0">
                <a:solidFill>
                  <a:srgbClr val="FFFFFF"/>
                </a:solidFill>
              </a:rPr>
              <a:t>Tiếng</a:t>
            </a:r>
            <a:r>
              <a:rPr lang="en-US" sz="8000" dirty="0" smtClean="0">
                <a:solidFill>
                  <a:srgbClr val="FFFFFF"/>
                </a:solidFill>
              </a:rPr>
              <a:t> </a:t>
            </a:r>
            <a:r>
              <a:rPr lang="en-US" sz="8000" dirty="0" err="1">
                <a:solidFill>
                  <a:srgbClr val="FFFFFF"/>
                </a:solidFill>
              </a:rPr>
              <a:t>chúng</a:t>
            </a:r>
            <a:r>
              <a:rPr lang="en-US" sz="8000" dirty="0">
                <a:solidFill>
                  <a:srgbClr val="FFFFFF"/>
                </a:solidFill>
              </a:rPr>
              <a:t> </a:t>
            </a:r>
            <a:r>
              <a:rPr lang="en-US" sz="8000" dirty="0" err="1">
                <a:solidFill>
                  <a:srgbClr val="FFFFFF"/>
                </a:solidFill>
              </a:rPr>
              <a:t>đã</a:t>
            </a:r>
            <a:r>
              <a:rPr lang="en-US" sz="8000" dirty="0">
                <a:solidFill>
                  <a:srgbClr val="FFFFFF"/>
                </a:solidFill>
              </a:rPr>
              <a:t> </a:t>
            </a:r>
            <a:r>
              <a:rPr lang="en-US" sz="8000" dirty="0" err="1">
                <a:solidFill>
                  <a:srgbClr val="FFFFFF"/>
                </a:solidFill>
              </a:rPr>
              <a:t>vang</a:t>
            </a:r>
            <a:r>
              <a:rPr lang="en-US" sz="8000" dirty="0">
                <a:solidFill>
                  <a:srgbClr val="FFFFFF"/>
                </a:solidFill>
              </a:rPr>
              <a:t> </a:t>
            </a:r>
            <a:r>
              <a:rPr lang="en-US" sz="8000" dirty="0" err="1" smtClean="0">
                <a:solidFill>
                  <a:srgbClr val="FFFFFF"/>
                </a:solidFill>
              </a:rPr>
              <a:t>dội</a:t>
            </a:r>
            <a:r>
              <a:rPr lang="en-US" sz="8000" dirty="0" smtClean="0">
                <a:solidFill>
                  <a:srgbClr val="FFFFFF"/>
                </a:solidFill>
              </a:rPr>
              <a:t>, </a:t>
            </a:r>
            <a:r>
              <a:rPr lang="en-US" sz="8000" dirty="0" err="1">
                <a:solidFill>
                  <a:srgbClr val="FFFFFF"/>
                </a:solidFill>
              </a:rPr>
              <a:t>vang</a:t>
            </a:r>
            <a:r>
              <a:rPr lang="en-US" sz="8000" dirty="0">
                <a:solidFill>
                  <a:srgbClr val="FFFFFF"/>
                </a:solidFill>
              </a:rPr>
              <a:t> </a:t>
            </a:r>
            <a:r>
              <a:rPr lang="en-US" sz="8000" dirty="0" err="1">
                <a:solidFill>
                  <a:srgbClr val="FFFFFF"/>
                </a:solidFill>
              </a:rPr>
              <a:t>dội</a:t>
            </a:r>
            <a:r>
              <a:rPr lang="en-US" sz="8000" dirty="0">
                <a:solidFill>
                  <a:srgbClr val="FFFFFF"/>
                </a:solidFill>
              </a:rPr>
              <a:t> </a:t>
            </a:r>
            <a:r>
              <a:rPr lang="en-US" sz="8000" dirty="0" err="1">
                <a:solidFill>
                  <a:srgbClr val="FFFFFF"/>
                </a:solidFill>
              </a:rPr>
              <a:t>cùng</a:t>
            </a:r>
            <a:r>
              <a:rPr lang="en-US" sz="8000" dirty="0">
                <a:solidFill>
                  <a:srgbClr val="FFFFFF"/>
                </a:solidFill>
              </a:rPr>
              <a:t> </a:t>
            </a:r>
            <a:r>
              <a:rPr lang="en-US" sz="8000" dirty="0" err="1">
                <a:solidFill>
                  <a:srgbClr val="FFFFFF"/>
                </a:solidFill>
              </a:rPr>
              <a:t>khắp</a:t>
            </a:r>
            <a:r>
              <a:rPr lang="en-US" sz="8000" dirty="0">
                <a:solidFill>
                  <a:srgbClr val="FFFFFF"/>
                </a:solidFill>
              </a:rPr>
              <a:t> </a:t>
            </a:r>
            <a:r>
              <a:rPr lang="en-US" sz="8000" dirty="0" err="1">
                <a:solidFill>
                  <a:srgbClr val="FFFFFF"/>
                </a:solidFill>
              </a:rPr>
              <a:t>địa</a:t>
            </a:r>
            <a:r>
              <a:rPr lang="en-US" sz="8000" dirty="0">
                <a:solidFill>
                  <a:srgbClr val="FFFFFF"/>
                </a:solidFill>
              </a:rPr>
              <a:t> </a:t>
            </a:r>
            <a:r>
              <a:rPr lang="en-US" sz="8000" dirty="0" err="1">
                <a:solidFill>
                  <a:srgbClr val="FFFFFF"/>
                </a:solidFill>
              </a:rPr>
              <a:t>cầu</a:t>
            </a:r>
            <a:r>
              <a:rPr lang="en-US" sz="8000" dirty="0" smtClean="0">
                <a:solidFill>
                  <a:srgbClr val="FFFFFF"/>
                </a:solidFill>
              </a:rPr>
              <a:t>.</a:t>
            </a:r>
            <a:endParaRPr lang="en-US" sz="8000" dirty="0">
              <a:solidFill>
                <a:srgbClr val="FFFFFF"/>
              </a:solidFill>
            </a:endParaRPr>
          </a:p>
        </p:txBody>
      </p:sp>
    </p:spTree>
    <p:extLst>
      <p:ext uri="{BB962C8B-B14F-4D97-AF65-F5344CB8AC3E}">
        <p14:creationId xmlns:p14="http://schemas.microsoft.com/office/powerpoint/2010/main" val="26723038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3867150"/>
            <a:ext cx="8305800" cy="1200329"/>
          </a:xfrm>
          <a:prstGeom prst="rect">
            <a:avLst/>
          </a:prstGeom>
        </p:spPr>
        <p:txBody>
          <a:bodyPr wrap="square">
            <a:spAutoFit/>
          </a:bodyPr>
          <a:lstStyle/>
          <a:p>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đã</a:t>
            </a:r>
            <a:r>
              <a:rPr lang="en-US" sz="3600" dirty="0" smtClean="0">
                <a:solidFill>
                  <a:srgbClr val="FFFF00"/>
                </a:solidFill>
              </a:rPr>
              <a:t> </a:t>
            </a:r>
            <a:r>
              <a:rPr lang="en-US" sz="3600" dirty="0" err="1" smtClean="0">
                <a:solidFill>
                  <a:srgbClr val="FFFF00"/>
                </a:solidFill>
              </a:rPr>
              <a:t>dành</a:t>
            </a:r>
            <a:r>
              <a:rPr lang="en-US" sz="3600" dirty="0" smtClean="0">
                <a:solidFill>
                  <a:srgbClr val="FFFF00"/>
                </a:solidFill>
              </a:rPr>
              <a:t> </a:t>
            </a:r>
            <a:r>
              <a:rPr lang="en-US" sz="3600" dirty="0" err="1" smtClean="0">
                <a:solidFill>
                  <a:srgbClr val="FFFF00"/>
                </a:solidFill>
              </a:rPr>
              <a:t>riêng</a:t>
            </a:r>
            <a:r>
              <a:rPr lang="en-US" sz="3600" dirty="0" smtClean="0">
                <a:solidFill>
                  <a:srgbClr val="FFFF00"/>
                </a:solidFill>
              </a:rPr>
              <a:t> </a:t>
            </a:r>
            <a:r>
              <a:rPr lang="en-US" sz="3600" dirty="0" err="1" smtClean="0">
                <a:solidFill>
                  <a:srgbClr val="FFFF00"/>
                </a:solidFill>
              </a:rPr>
              <a:t>tôi</a:t>
            </a:r>
            <a:endParaRPr lang="en-US" sz="3600" dirty="0" smtClean="0">
              <a:solidFill>
                <a:srgbClr val="FFFF00"/>
              </a:solidFill>
            </a:endParaRPr>
          </a:p>
          <a:p>
            <a:r>
              <a:rPr lang="en-US" sz="3600" dirty="0" err="1" smtClean="0">
                <a:solidFill>
                  <a:srgbClr val="FFFF00"/>
                </a:solidFill>
              </a:rPr>
              <a:t>Ngay</a:t>
            </a:r>
            <a:r>
              <a:rPr lang="en-US" sz="3600" dirty="0" smtClean="0">
                <a:solidFill>
                  <a:srgbClr val="FFFF00"/>
                </a:solidFill>
              </a:rPr>
              <a:t> </a:t>
            </a:r>
            <a:r>
              <a:rPr lang="en-US" sz="3600" dirty="0" err="1" smtClean="0">
                <a:solidFill>
                  <a:srgbClr val="FFFF00"/>
                </a:solidFill>
              </a:rPr>
              <a:t>từ</a:t>
            </a:r>
            <a:r>
              <a:rPr lang="en-US" sz="3600" dirty="0" smtClean="0">
                <a:solidFill>
                  <a:srgbClr val="FFFF00"/>
                </a:solidFill>
              </a:rPr>
              <a:t> </a:t>
            </a:r>
            <a:r>
              <a:rPr lang="en-US" sz="3600" dirty="0" err="1" smtClean="0">
                <a:solidFill>
                  <a:srgbClr val="FFFF00"/>
                </a:solidFill>
              </a:rPr>
              <a:t>khi</a:t>
            </a:r>
            <a:r>
              <a:rPr lang="en-US" sz="3600" dirty="0" smtClean="0">
                <a:solidFill>
                  <a:srgbClr val="FFFF00"/>
                </a:solidFill>
              </a:rPr>
              <a:t> </a:t>
            </a:r>
            <a:r>
              <a:rPr lang="en-US" sz="3600" dirty="0" err="1" smtClean="0">
                <a:solidFill>
                  <a:srgbClr val="FFFF00"/>
                </a:solidFill>
              </a:rPr>
              <a:t>tôi</a:t>
            </a:r>
            <a:r>
              <a:rPr lang="en-US" sz="3600" dirty="0" smtClean="0">
                <a:solidFill>
                  <a:srgbClr val="FFFF00"/>
                </a:solidFill>
              </a:rPr>
              <a:t> </a:t>
            </a:r>
            <a:r>
              <a:rPr lang="en-US" sz="3600" dirty="0" err="1" smtClean="0">
                <a:solidFill>
                  <a:srgbClr val="FFFF00"/>
                </a:solidFill>
              </a:rPr>
              <a:t>còn</a:t>
            </a:r>
            <a:r>
              <a:rPr lang="en-US" sz="3600" dirty="0" smtClean="0">
                <a:solidFill>
                  <a:srgbClr val="FFFF00"/>
                </a:solidFill>
              </a:rPr>
              <a:t> </a:t>
            </a:r>
            <a:r>
              <a:rPr lang="en-US" sz="3600" dirty="0" err="1" smtClean="0">
                <a:solidFill>
                  <a:srgbClr val="FFFF00"/>
                </a:solidFill>
              </a:rPr>
              <a:t>trong</a:t>
            </a:r>
            <a:r>
              <a:rPr lang="en-US" sz="3600" dirty="0" smtClean="0">
                <a:solidFill>
                  <a:srgbClr val="FFFF00"/>
                </a:solidFill>
              </a:rPr>
              <a:t> </a:t>
            </a:r>
            <a:r>
              <a:rPr lang="en-US" sz="3600" dirty="0" err="1" smtClean="0">
                <a:solidFill>
                  <a:srgbClr val="FFFF00"/>
                </a:solidFill>
              </a:rPr>
              <a:t>lòng</a:t>
            </a:r>
            <a:r>
              <a:rPr lang="en-US" sz="3600" dirty="0" smtClean="0">
                <a:solidFill>
                  <a:srgbClr val="FFFF00"/>
                </a:solidFill>
              </a:rPr>
              <a:t> </a:t>
            </a:r>
            <a:r>
              <a:rPr lang="en-US" sz="3600" dirty="0" err="1" smtClean="0">
                <a:solidFill>
                  <a:srgbClr val="FFFF00"/>
                </a:solidFill>
              </a:rPr>
              <a:t>mẹ</a:t>
            </a:r>
            <a:r>
              <a:rPr lang="en-US" sz="3600" dirty="0" smtClean="0">
                <a:solidFill>
                  <a:srgbClr val="FFFF00"/>
                </a:solidFill>
              </a:rPr>
              <a:t>.</a:t>
            </a:r>
            <a:endParaRPr lang="vi-VN" sz="3600" dirty="0">
              <a:solidFill>
                <a:srgbClr val="FFFF00"/>
              </a:solidFill>
            </a:endParaRPr>
          </a:p>
        </p:txBody>
      </p:sp>
      <p:sp>
        <p:nvSpPr>
          <p:cNvPr id="5" name="Rectangle 4"/>
          <p:cNvSpPr/>
          <p:nvPr/>
        </p:nvSpPr>
        <p:spPr>
          <a:xfrm>
            <a:off x="228600" y="57150"/>
            <a:ext cx="8686800" cy="1938992"/>
          </a:xfrm>
          <a:prstGeom prst="rect">
            <a:avLst/>
          </a:prstGeom>
        </p:spPr>
        <p:txBody>
          <a:bodyPr wrap="square">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2</a:t>
            </a:r>
          </a:p>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trích</a:t>
            </a:r>
            <a:r>
              <a:rPr lang="en-US" sz="4000" dirty="0" smtClean="0">
                <a:solidFill>
                  <a:srgbClr val="FFFF00"/>
                </a:solidFill>
              </a:rPr>
              <a:t> </a:t>
            </a:r>
            <a:r>
              <a:rPr lang="en-US" sz="4000" dirty="0" err="1" smtClean="0">
                <a:solidFill>
                  <a:srgbClr val="FFFF00"/>
                </a:solidFill>
              </a:rPr>
              <a:t>thư</a:t>
            </a:r>
            <a:r>
              <a:rPr lang="en-US" sz="4000" dirty="0" smtClean="0">
                <a:solidFill>
                  <a:srgbClr val="FFFF00"/>
                </a:solidFill>
              </a:rPr>
              <a:t> </a:t>
            </a:r>
            <a:r>
              <a:rPr lang="en-US" sz="4000" dirty="0" err="1" smtClean="0">
                <a:solidFill>
                  <a:srgbClr val="FFFF00"/>
                </a:solidFill>
              </a:rPr>
              <a:t>của</a:t>
            </a:r>
            <a:r>
              <a:rPr lang="en-US" sz="4000" dirty="0" smtClean="0">
                <a:solidFill>
                  <a:srgbClr val="FFFF00"/>
                </a:solidFill>
              </a:rPr>
              <a:t> </a:t>
            </a:r>
            <a:r>
              <a:rPr lang="en-US" sz="4000" dirty="0" err="1" smtClean="0">
                <a:solidFill>
                  <a:srgbClr val="FFFF00"/>
                </a:solidFill>
              </a:rPr>
              <a:t>thánh</a:t>
            </a:r>
            <a:r>
              <a:rPr lang="en-US" sz="4000" dirty="0" smtClean="0">
                <a:solidFill>
                  <a:srgbClr val="FFFF00"/>
                </a:solidFill>
              </a:rPr>
              <a:t> </a:t>
            </a:r>
            <a:r>
              <a:rPr lang="en-US" sz="4000" dirty="0" err="1" smtClean="0">
                <a:solidFill>
                  <a:srgbClr val="FFFF00"/>
                </a:solidFill>
              </a:rPr>
              <a:t>Phaôlô</a:t>
            </a:r>
            <a:r>
              <a:rPr lang="en-US" sz="4000" dirty="0" smtClean="0">
                <a:solidFill>
                  <a:srgbClr val="FFFF00"/>
                </a:solidFill>
              </a:rPr>
              <a:t> </a:t>
            </a:r>
            <a:r>
              <a:rPr lang="en-US" sz="4000" dirty="0" err="1" smtClean="0">
                <a:solidFill>
                  <a:srgbClr val="FFFF00"/>
                </a:solidFill>
              </a:rPr>
              <a:t>tông</a:t>
            </a:r>
            <a:r>
              <a:rPr lang="en-US" sz="4000" dirty="0" smtClean="0">
                <a:solidFill>
                  <a:srgbClr val="FFFF00"/>
                </a:solidFill>
              </a:rPr>
              <a:t> </a:t>
            </a:r>
            <a:r>
              <a:rPr lang="en-US" sz="4000" dirty="0" err="1" smtClean="0">
                <a:solidFill>
                  <a:srgbClr val="FFFF00"/>
                </a:solidFill>
              </a:rPr>
              <a:t>đồ</a:t>
            </a:r>
            <a:r>
              <a:rPr lang="en-US" sz="4000" dirty="0" smtClean="0">
                <a:solidFill>
                  <a:srgbClr val="FFFF00"/>
                </a:solidFill>
              </a:rPr>
              <a:t> </a:t>
            </a:r>
            <a:r>
              <a:rPr lang="en-US" sz="4000" dirty="0" err="1" smtClean="0">
                <a:solidFill>
                  <a:srgbClr val="FFFF00"/>
                </a:solidFill>
              </a:rPr>
              <a:t>gửi</a:t>
            </a:r>
            <a:r>
              <a:rPr lang="en-US" sz="4000" dirty="0" smtClean="0">
                <a:solidFill>
                  <a:srgbClr val="FFFF00"/>
                </a:solidFill>
              </a:rPr>
              <a:t> </a:t>
            </a:r>
            <a:r>
              <a:rPr lang="en-US" sz="4000" dirty="0" err="1" smtClean="0">
                <a:solidFill>
                  <a:srgbClr val="FFFF00"/>
                </a:solidFill>
              </a:rPr>
              <a:t>tín</a:t>
            </a:r>
            <a:r>
              <a:rPr lang="en-US" sz="4000" dirty="0" smtClean="0">
                <a:solidFill>
                  <a:srgbClr val="FFFF00"/>
                </a:solidFill>
              </a:rPr>
              <a:t> </a:t>
            </a:r>
            <a:r>
              <a:rPr lang="en-US" sz="4000" dirty="0" err="1" smtClean="0">
                <a:solidFill>
                  <a:srgbClr val="FFFF00"/>
                </a:solidFill>
              </a:rPr>
              <a:t>hữu</a:t>
            </a:r>
            <a:r>
              <a:rPr lang="en-US" sz="4000" dirty="0" smtClean="0">
                <a:solidFill>
                  <a:srgbClr val="FFFF00"/>
                </a:solidFill>
              </a:rPr>
              <a:t> </a:t>
            </a:r>
            <a:r>
              <a:rPr lang="en-US" sz="4000" dirty="0" err="1" smtClean="0">
                <a:solidFill>
                  <a:srgbClr val="FFFF00"/>
                </a:solidFill>
              </a:rPr>
              <a:t>Galát</a:t>
            </a:r>
            <a:endParaRPr lang="vi-VN" sz="4000" dirty="0">
              <a:solidFill>
                <a:srgbClr val="FFFF00"/>
              </a:solidFill>
            </a:endParaRPr>
          </a:p>
        </p:txBody>
      </p:sp>
    </p:spTree>
    <p:extLst>
      <p:ext uri="{BB962C8B-B14F-4D97-AF65-F5344CB8AC3E}">
        <p14:creationId xmlns:p14="http://schemas.microsoft.com/office/powerpoint/2010/main" val="1146477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04950"/>
            <a:ext cx="9144000" cy="2057400"/>
          </a:xfrm>
        </p:spPr>
        <p:txBody>
          <a:bodyPr>
            <a:noAutofit/>
          </a:bodyPr>
          <a:lstStyle/>
          <a:p>
            <a:pPr algn="just"/>
            <a:r>
              <a:rPr lang="en-US" sz="7800" b="1" dirty="0" err="1" smtClean="0">
                <a:solidFill>
                  <a:schemeClr val="bg1"/>
                </a:solidFill>
                <a:effectLst>
                  <a:outerShdw blurRad="38100" dist="38100" dir="2700000" algn="tl">
                    <a:srgbClr val="000000">
                      <a:alpha val="43137"/>
                    </a:srgbClr>
                  </a:outerShdw>
                </a:effectLst>
                <a:latin typeface="+mj-lt"/>
              </a:rPr>
              <a:t>Thưa</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biết</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mọi</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sự</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biết</a:t>
            </a:r>
            <a:r>
              <a:rPr lang="en-US" sz="7800" b="1" dirty="0" smtClean="0">
                <a:solidFill>
                  <a:schemeClr val="bg1"/>
                </a:solidFill>
                <a:effectLst>
                  <a:outerShdw blurRad="38100" dist="38100" dir="2700000" algn="tl">
                    <a:srgbClr val="000000">
                      <a:alpha val="43137"/>
                    </a:srgbClr>
                  </a:outerShdw>
                </a:effectLst>
                <a:latin typeface="+mj-lt"/>
              </a:rPr>
              <a:t> con </a:t>
            </a:r>
            <a:r>
              <a:rPr lang="en-US" sz="7800" b="1" dirty="0" err="1" smtClean="0">
                <a:solidFill>
                  <a:schemeClr val="bg1"/>
                </a:solidFill>
                <a:effectLst>
                  <a:outerShdw blurRad="38100" dist="38100" dir="2700000" algn="tl">
                    <a:srgbClr val="000000">
                      <a:alpha val="43137"/>
                    </a:srgbClr>
                  </a:outerShdw>
                </a:effectLst>
                <a:latin typeface="+mj-lt"/>
              </a:rPr>
              <a:t>yêu</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mến</a:t>
            </a:r>
            <a:r>
              <a:rPr lang="en-US" sz="7800" b="1" dirty="0" smtClean="0">
                <a:solidFill>
                  <a:schemeClr val="bg1"/>
                </a:solidFill>
                <a:effectLst>
                  <a:outerShdw blurRad="38100" dist="38100" dir="2700000" algn="tl">
                    <a:srgbClr val="000000">
                      <a:alpha val="43137"/>
                    </a:srgbClr>
                  </a:outerShdw>
                </a:effectLst>
                <a:latin typeface="+mj-lt"/>
              </a:rPr>
              <a:t> </a:t>
            </a:r>
            <a:r>
              <a:rPr lang="en-US" sz="7800" b="1" dirty="0" err="1" smtClean="0">
                <a:solidFill>
                  <a:schemeClr val="bg1"/>
                </a:solidFill>
                <a:effectLst>
                  <a:outerShdw blurRad="38100" dist="38100" dir="2700000" algn="tl">
                    <a:srgbClr val="000000">
                      <a:alpha val="43137"/>
                    </a:srgbClr>
                  </a:outerShdw>
                </a:effectLst>
                <a:latin typeface="+mj-lt"/>
              </a:rPr>
              <a:t>Thầy</a:t>
            </a:r>
            <a:r>
              <a:rPr lang="en-US" sz="7800" b="1" dirty="0" smtClean="0">
                <a:solidFill>
                  <a:schemeClr val="bg1"/>
                </a:solidFill>
                <a:effectLst>
                  <a:outerShdw blurRad="38100" dist="38100" dir="2700000" algn="tl">
                    <a:srgbClr val="000000">
                      <a:alpha val="43137"/>
                    </a:srgbClr>
                  </a:outerShdw>
                </a:effectLst>
                <a:latin typeface="+mj-lt"/>
              </a:rPr>
              <a:t>.</a:t>
            </a:r>
            <a:endParaRPr lang="en-US" sz="7800" b="1" u="sng" dirty="0">
              <a:solidFill>
                <a:srgbClr val="FFFF00"/>
              </a:solidFill>
              <a:effectLst>
                <a:outerShdw blurRad="38100" dist="38100" dir="2700000" algn="tl">
                  <a:srgbClr val="000000">
                    <a:alpha val="43137"/>
                  </a:srgbClr>
                </a:outerShdw>
              </a:effectLst>
              <a:latin typeface="+mj-lt"/>
            </a:endParaRPr>
          </a:p>
        </p:txBody>
      </p:sp>
      <p:sp>
        <p:nvSpPr>
          <p:cNvPr id="3" name="Rectangle 2"/>
          <p:cNvSpPr/>
          <p:nvPr/>
        </p:nvSpPr>
        <p:spPr>
          <a:xfrm>
            <a:off x="12700" y="35064"/>
            <a:ext cx="3669594" cy="707886"/>
          </a:xfrm>
          <a:prstGeom prst="rect">
            <a:avLst/>
          </a:prstGeom>
        </p:spPr>
        <p:txBody>
          <a:bodyPr wrap="none">
            <a:spAutoFit/>
          </a:bodyPr>
          <a:lstStyle/>
          <a:p>
            <a:r>
              <a:rPr lang="en-US" sz="4000" b="1" u="sng" dirty="0">
                <a:solidFill>
                  <a:srgbClr val="FFFF00"/>
                </a:solidFill>
                <a:effectLst>
                  <a:outerShdw blurRad="38100" dist="38100" dir="2700000" algn="tl">
                    <a:srgbClr val="000000">
                      <a:alpha val="43137"/>
                    </a:srgbClr>
                  </a:outerShdw>
                </a:effectLst>
              </a:rPr>
              <a:t>Alleluia-alleluia</a:t>
            </a:r>
            <a:r>
              <a:rPr lang="en-US" sz="4000" b="1" dirty="0">
                <a:solidFill>
                  <a:srgbClr val="FFFF00"/>
                </a:solidFill>
                <a:effectLst>
                  <a:outerShdw blurRad="38100" dist="38100" dir="2700000" algn="tl">
                    <a:srgbClr val="000000">
                      <a:alpha val="43137"/>
                    </a:srgbClr>
                  </a:outerShdw>
                </a:effectLst>
              </a:rPr>
              <a:t>: </a:t>
            </a:r>
            <a:endParaRPr lang="en-US" sz="4000" dirty="0"/>
          </a:p>
        </p:txBody>
      </p:sp>
      <p:sp>
        <p:nvSpPr>
          <p:cNvPr id="4" name="Rectangle 3"/>
          <p:cNvSpPr/>
          <p:nvPr/>
        </p:nvSpPr>
        <p:spPr>
          <a:xfrm>
            <a:off x="6348327" y="4378464"/>
            <a:ext cx="2109873" cy="707886"/>
          </a:xfrm>
          <a:prstGeom prst="rect">
            <a:avLst/>
          </a:prstGeom>
        </p:spPr>
        <p:txBody>
          <a:bodyPr wrap="none">
            <a:spAutoFit/>
          </a:bodyPr>
          <a:lstStyle/>
          <a:p>
            <a:r>
              <a:rPr lang="en-US" sz="4000" b="1" u="sng" dirty="0" smtClean="0">
                <a:solidFill>
                  <a:srgbClr val="FFFF00"/>
                </a:solidFill>
                <a:effectLst>
                  <a:outerShdw blurRad="38100" dist="38100" dir="2700000" algn="tl">
                    <a:srgbClr val="000000">
                      <a:alpha val="43137"/>
                    </a:srgbClr>
                  </a:outerShdw>
                </a:effectLst>
              </a:rPr>
              <a:t>Alleluia…</a:t>
            </a:r>
            <a:endParaRPr lang="en-US" sz="4000" dirty="0"/>
          </a:p>
        </p:txBody>
      </p:sp>
    </p:spTree>
    <p:extLst>
      <p:ext uri="{BB962C8B-B14F-4D97-AF65-F5344CB8AC3E}">
        <p14:creationId xmlns:p14="http://schemas.microsoft.com/office/powerpoint/2010/main" val="237123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Nhập</a:t>
            </a:r>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Lễ</a:t>
            </a:r>
            <a:endPar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MỪNG </a:t>
            </a:r>
          </a:p>
          <a:p>
            <a:pPr eaLnBrk="1" hangingPunct="1"/>
            <a:r>
              <a:rPr lang="en-US" sz="72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HAI THÁNH TÔNG ĐỒ</a:t>
            </a:r>
          </a:p>
          <a:p>
            <a:pPr eaLnBrk="1" hangingPunct="1"/>
            <a:r>
              <a:rPr lang="en-US" sz="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Dấu</a:t>
            </a:r>
            <a:r>
              <a:rPr lang="en-US" sz="6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i="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Chân</a:t>
            </a:r>
            <a:endParaRPr lang="vi-VN" sz="6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696903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380790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24529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0106638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998207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63557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208450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5747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41181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46437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80103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latin typeface="+mj-lt"/>
              </a:rPr>
              <a:t>Đk</a:t>
            </a:r>
            <a:r>
              <a:rPr lang="en-US" sz="5000" u="sng" dirty="0" smtClean="0">
                <a:solidFill>
                  <a:srgbClr val="FFFF00"/>
                </a:solidFill>
                <a:latin typeface="+mj-lt"/>
              </a:rPr>
              <a:t>:</a:t>
            </a:r>
            <a:r>
              <a:rPr lang="vi-VN" sz="5000" dirty="0" smtClean="0">
                <a:solidFill>
                  <a:schemeClr val="bg1"/>
                </a:solidFill>
                <a:latin typeface="+mj-lt"/>
              </a:rPr>
              <a:t> </a:t>
            </a:r>
            <a:r>
              <a:rPr lang="vi-VN" sz="5000" dirty="0">
                <a:solidFill>
                  <a:schemeClr val="bg1"/>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chemeClr val="bg1"/>
              </a:solidFill>
              <a:latin typeface="+mj-lt"/>
            </a:endParaRPr>
          </a:p>
        </p:txBody>
      </p:sp>
    </p:spTree>
    <p:extLst>
      <p:ext uri="{BB962C8B-B14F-4D97-AF65-F5344CB8AC3E}">
        <p14:creationId xmlns:p14="http://schemas.microsoft.com/office/powerpoint/2010/main" val="990658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04901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6155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775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43931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83154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26670"/>
            <a:ext cx="3810000" cy="5170646"/>
          </a:xfrm>
          <a:prstGeom prst="rect">
            <a:avLst/>
          </a:prstGeom>
        </p:spPr>
        <p:txBody>
          <a:bodyPr wrap="square">
            <a:spAutoFit/>
          </a:bodyPr>
          <a:lstStyle/>
          <a:p>
            <a:pPr algn="just"/>
            <a:r>
              <a:rPr lang="en-US" sz="3000" dirty="0" smtClean="0">
                <a:solidFill>
                  <a:prstClr val="black"/>
                </a:solidFill>
              </a:rPr>
              <a:t> </a:t>
            </a:r>
            <a:r>
              <a:rPr lang="en-US" sz="3000" dirty="0" err="1" smtClean="0">
                <a:solidFill>
                  <a:prstClr val="black"/>
                </a:solidFill>
              </a:rPr>
              <a:t>Anh</a:t>
            </a:r>
            <a:r>
              <a:rPr lang="en-US" sz="3000" dirty="0" smtClean="0">
                <a:solidFill>
                  <a:prstClr val="black"/>
                </a:solidFill>
              </a:rPr>
              <a:t> </a:t>
            </a:r>
            <a:r>
              <a:rPr lang="en-US" sz="3000" dirty="0" err="1" smtClean="0">
                <a:solidFill>
                  <a:prstClr val="black"/>
                </a:solidFill>
              </a:rPr>
              <a:t>chị</a:t>
            </a:r>
            <a:r>
              <a:rPr lang="en-US" sz="3000" dirty="0" smtClean="0">
                <a:solidFill>
                  <a:prstClr val="black"/>
                </a:solidFill>
              </a:rPr>
              <a:t> </a:t>
            </a:r>
            <a:r>
              <a:rPr lang="en-US" sz="3000" dirty="0" err="1" smtClean="0">
                <a:solidFill>
                  <a:prstClr val="black"/>
                </a:solidFill>
              </a:rPr>
              <a:t>em</a:t>
            </a:r>
            <a:r>
              <a:rPr lang="en-US" sz="3000" dirty="0" smtClean="0">
                <a:solidFill>
                  <a:prstClr val="black"/>
                </a:solidFill>
              </a:rPr>
              <a:t> </a:t>
            </a:r>
            <a:r>
              <a:rPr lang="en-US" sz="3000" dirty="0" err="1" smtClean="0">
                <a:solidFill>
                  <a:prstClr val="black"/>
                </a:solidFill>
              </a:rPr>
              <a:t>thân</a:t>
            </a:r>
            <a:r>
              <a:rPr lang="en-US" sz="3000" dirty="0" smtClean="0">
                <a:solidFill>
                  <a:prstClr val="black"/>
                </a:solidFill>
              </a:rPr>
              <a:t> </a:t>
            </a:r>
            <a:r>
              <a:rPr lang="en-US" sz="3000" dirty="0" err="1" smtClean="0">
                <a:solidFill>
                  <a:prstClr val="black"/>
                </a:solidFill>
              </a:rPr>
              <a:t>mến</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đã</a:t>
            </a:r>
            <a:r>
              <a:rPr lang="en-US" sz="3000" dirty="0" smtClean="0">
                <a:solidFill>
                  <a:prstClr val="black"/>
                </a:solidFill>
              </a:rPr>
              <a:t> </a:t>
            </a:r>
            <a:r>
              <a:rPr lang="en-US" sz="3000" dirty="0" err="1" smtClean="0">
                <a:solidFill>
                  <a:prstClr val="black"/>
                </a:solidFill>
              </a:rPr>
              <a:t>sai</a:t>
            </a:r>
            <a:r>
              <a:rPr lang="en-US" sz="3000" dirty="0" smtClean="0">
                <a:solidFill>
                  <a:prstClr val="black"/>
                </a:solidFill>
              </a:rPr>
              <a:t> </a:t>
            </a:r>
            <a:r>
              <a:rPr lang="en-US" sz="3000" dirty="0" err="1" smtClean="0">
                <a:solidFill>
                  <a:prstClr val="black"/>
                </a:solidFill>
              </a:rPr>
              <a:t>thánh</a:t>
            </a:r>
            <a:r>
              <a:rPr lang="en-US" sz="3000" dirty="0" smtClean="0">
                <a:solidFill>
                  <a:prstClr val="black"/>
                </a:solidFill>
              </a:rPr>
              <a:t> </a:t>
            </a:r>
            <a:r>
              <a:rPr lang="en-US" sz="3000" dirty="0" err="1" smtClean="0">
                <a:solidFill>
                  <a:prstClr val="black"/>
                </a:solidFill>
              </a:rPr>
              <a:t>Phê-rô</a:t>
            </a:r>
            <a:r>
              <a:rPr lang="en-US" sz="3000" dirty="0">
                <a:solidFill>
                  <a:prstClr val="black"/>
                </a:solidFill>
              </a:rPr>
              <a:t> </a:t>
            </a:r>
            <a:r>
              <a:rPr lang="en-US" sz="3000" dirty="0" err="1" smtClean="0">
                <a:solidFill>
                  <a:prstClr val="black"/>
                </a:solidFill>
              </a:rPr>
              <a:t>vị</a:t>
            </a:r>
            <a:r>
              <a:rPr lang="en-US" sz="3000" dirty="0" smtClean="0">
                <a:solidFill>
                  <a:prstClr val="black"/>
                </a:solidFill>
              </a:rPr>
              <a:t> </a:t>
            </a:r>
            <a:r>
              <a:rPr lang="en-US" sz="3000" dirty="0" err="1" smtClean="0">
                <a:solidFill>
                  <a:prstClr val="black"/>
                </a:solidFill>
              </a:rPr>
              <a:t>thủ</a:t>
            </a:r>
            <a:r>
              <a:rPr lang="en-US" sz="3000" dirty="0" smtClean="0">
                <a:solidFill>
                  <a:prstClr val="black"/>
                </a:solidFill>
              </a:rPr>
              <a:t> </a:t>
            </a:r>
            <a:r>
              <a:rPr lang="en-US" sz="3000" dirty="0" err="1" smtClean="0">
                <a:solidFill>
                  <a:prstClr val="black"/>
                </a:solidFill>
              </a:rPr>
              <a:t>lãnh</a:t>
            </a:r>
            <a:r>
              <a:rPr lang="en-US" sz="3000" dirty="0" smtClean="0">
                <a:solidFill>
                  <a:prstClr val="black"/>
                </a:solidFill>
              </a:rPr>
              <a:t> </a:t>
            </a:r>
            <a:r>
              <a:rPr lang="en-US" sz="3000" dirty="0" err="1" smtClean="0">
                <a:solidFill>
                  <a:prstClr val="black"/>
                </a:solidFill>
              </a:rPr>
              <a:t>tông</a:t>
            </a:r>
            <a:r>
              <a:rPr lang="en-US" sz="3000" dirty="0" smtClean="0">
                <a:solidFill>
                  <a:prstClr val="black"/>
                </a:solidFill>
              </a:rPr>
              <a:t> </a:t>
            </a:r>
            <a:r>
              <a:rPr lang="en-US" sz="3000" dirty="0" err="1" smtClean="0">
                <a:solidFill>
                  <a:prstClr val="black"/>
                </a:solidFill>
              </a:rPr>
              <a:t>đồ</a:t>
            </a:r>
            <a:r>
              <a:rPr lang="en-US" sz="3000" dirty="0" smtClean="0">
                <a:solidFill>
                  <a:prstClr val="black"/>
                </a:solidFill>
              </a:rPr>
              <a:t>, </a:t>
            </a:r>
            <a:r>
              <a:rPr lang="en-US" sz="3000" dirty="0" err="1" smtClean="0">
                <a:solidFill>
                  <a:prstClr val="black"/>
                </a:solidFill>
              </a:rPr>
              <a:t>và</a:t>
            </a:r>
            <a:r>
              <a:rPr lang="en-US" sz="3000" dirty="0" smtClean="0">
                <a:solidFill>
                  <a:prstClr val="black"/>
                </a:solidFill>
              </a:rPr>
              <a:t> </a:t>
            </a:r>
            <a:r>
              <a:rPr lang="en-US" sz="3000" dirty="0" err="1" smtClean="0">
                <a:solidFill>
                  <a:prstClr val="black"/>
                </a:solidFill>
              </a:rPr>
              <a:t>thánh</a:t>
            </a:r>
            <a:r>
              <a:rPr lang="en-US" sz="3000" dirty="0" smtClean="0">
                <a:solidFill>
                  <a:prstClr val="black"/>
                </a:solidFill>
              </a:rPr>
              <a:t> </a:t>
            </a:r>
            <a:r>
              <a:rPr lang="en-US" sz="3000" dirty="0" err="1" smtClean="0">
                <a:solidFill>
                  <a:prstClr val="black"/>
                </a:solidFill>
              </a:rPr>
              <a:t>Phao-lô</a:t>
            </a:r>
            <a:r>
              <a:rPr lang="en-US" sz="3000" dirty="0">
                <a:solidFill>
                  <a:prstClr val="black"/>
                </a:solidFill>
              </a:rPr>
              <a:t> </a:t>
            </a:r>
            <a:r>
              <a:rPr lang="en-US" sz="3000" dirty="0" err="1" smtClean="0">
                <a:solidFill>
                  <a:prstClr val="black"/>
                </a:solidFill>
              </a:rPr>
              <a:t>bậc</a:t>
            </a:r>
            <a:r>
              <a:rPr lang="en-US" sz="3000" dirty="0" smtClean="0">
                <a:solidFill>
                  <a:prstClr val="black"/>
                </a:solidFill>
              </a:rPr>
              <a:t> </a:t>
            </a:r>
            <a:r>
              <a:rPr lang="en-US" sz="3000" dirty="0" err="1" smtClean="0">
                <a:solidFill>
                  <a:prstClr val="black"/>
                </a:solidFill>
              </a:rPr>
              <a:t>thầy</a:t>
            </a:r>
            <a:r>
              <a:rPr lang="en-US" sz="3000" dirty="0" smtClean="0">
                <a:solidFill>
                  <a:prstClr val="black"/>
                </a:solidFill>
              </a:rPr>
              <a:t> </a:t>
            </a:r>
            <a:r>
              <a:rPr lang="en-US" sz="3000" dirty="0" err="1" smtClean="0">
                <a:solidFill>
                  <a:prstClr val="black"/>
                </a:solidFill>
              </a:rPr>
              <a:t>của</a:t>
            </a:r>
            <a:r>
              <a:rPr lang="en-US" sz="3000" dirty="0" smtClean="0">
                <a:solidFill>
                  <a:prstClr val="black"/>
                </a:solidFill>
              </a:rPr>
              <a:t> </a:t>
            </a:r>
            <a:r>
              <a:rPr lang="en-US" sz="3000" dirty="0" err="1" smtClean="0">
                <a:solidFill>
                  <a:prstClr val="black"/>
                </a:solidFill>
              </a:rPr>
              <a:t>các</a:t>
            </a:r>
            <a:r>
              <a:rPr lang="en-US" sz="3000" dirty="0" smtClean="0">
                <a:solidFill>
                  <a:prstClr val="black"/>
                </a:solidFill>
              </a:rPr>
              <a:t> </a:t>
            </a:r>
            <a:r>
              <a:rPr lang="en-US" sz="3000" dirty="0" err="1" smtClean="0">
                <a:solidFill>
                  <a:prstClr val="black"/>
                </a:solidFill>
              </a:rPr>
              <a:t>dân</a:t>
            </a:r>
            <a:r>
              <a:rPr lang="en-US" sz="3000" dirty="0" smtClean="0">
                <a:solidFill>
                  <a:prstClr val="black"/>
                </a:solidFill>
              </a:rPr>
              <a:t> </a:t>
            </a:r>
            <a:r>
              <a:rPr lang="en-US" sz="3000" dirty="0" err="1" smtClean="0">
                <a:solidFill>
                  <a:prstClr val="black"/>
                </a:solidFill>
              </a:rPr>
              <a:t>ngoại</a:t>
            </a:r>
            <a:r>
              <a:rPr lang="en-US" sz="3000" dirty="0" smtClean="0">
                <a:solidFill>
                  <a:prstClr val="black"/>
                </a:solidFill>
              </a:rPr>
              <a:t>, </a:t>
            </a:r>
            <a:r>
              <a:rPr lang="en-US" sz="3000" dirty="0" err="1" smtClean="0">
                <a:solidFill>
                  <a:prstClr val="black"/>
                </a:solidFill>
              </a:rPr>
              <a:t>đến</a:t>
            </a:r>
            <a:r>
              <a:rPr lang="en-US" sz="3000" dirty="0" smtClean="0">
                <a:solidFill>
                  <a:prstClr val="black"/>
                </a:solidFill>
              </a:rPr>
              <a:t> </a:t>
            </a:r>
            <a:r>
              <a:rPr lang="en-US" sz="3000" dirty="0" err="1" smtClean="0">
                <a:solidFill>
                  <a:prstClr val="black"/>
                </a:solidFill>
              </a:rPr>
              <a:t>dạy</a:t>
            </a:r>
            <a:r>
              <a:rPr lang="en-US" sz="3000" dirty="0" smtClean="0">
                <a:solidFill>
                  <a:prstClr val="black"/>
                </a:solidFill>
              </a:rPr>
              <a:t> </a:t>
            </a:r>
            <a:r>
              <a:rPr lang="en-US" sz="3000" dirty="0" err="1" smtClean="0">
                <a:solidFill>
                  <a:prstClr val="black"/>
                </a:solidFill>
              </a:rPr>
              <a:t>chúng</a:t>
            </a:r>
            <a:r>
              <a:rPr lang="en-US" sz="3000" dirty="0" smtClean="0">
                <a:solidFill>
                  <a:prstClr val="black"/>
                </a:solidFill>
              </a:rPr>
              <a:t> ta </a:t>
            </a:r>
            <a:r>
              <a:rPr lang="en-US" sz="3000" dirty="0" err="1" smtClean="0">
                <a:solidFill>
                  <a:prstClr val="black"/>
                </a:solidFill>
              </a:rPr>
              <a:t>lề</a:t>
            </a:r>
            <a:r>
              <a:rPr lang="en-US" sz="3000" dirty="0" smtClean="0">
                <a:solidFill>
                  <a:prstClr val="black"/>
                </a:solidFill>
              </a:rPr>
              <a:t> </a:t>
            </a:r>
            <a:r>
              <a:rPr lang="en-US" sz="3000" dirty="0" err="1" smtClean="0">
                <a:solidFill>
                  <a:prstClr val="black"/>
                </a:solidFill>
              </a:rPr>
              <a:t>luật</a:t>
            </a:r>
            <a:r>
              <a:rPr lang="en-US" sz="3000" dirty="0" smtClean="0">
                <a:solidFill>
                  <a:prstClr val="black"/>
                </a:solidFill>
              </a:rPr>
              <a:t> </a:t>
            </a:r>
            <a:r>
              <a:rPr lang="en-US" sz="3000" dirty="0" err="1" smtClean="0">
                <a:solidFill>
                  <a:prstClr val="black"/>
                </a:solidFill>
              </a:rPr>
              <a:t>của</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chúng</a:t>
            </a:r>
            <a:r>
              <a:rPr lang="en-US" sz="3000" dirty="0" smtClean="0">
                <a:solidFill>
                  <a:prstClr val="black"/>
                </a:solidFill>
              </a:rPr>
              <a:t> </a:t>
            </a:r>
            <a:r>
              <a:rPr lang="en-US" sz="3000" dirty="0" smtClean="0">
                <a:solidFill>
                  <a:prstClr val="black"/>
                </a:solidFill>
              </a:rPr>
              <a:t>ta </a:t>
            </a:r>
            <a:r>
              <a:rPr lang="en-US" sz="3000" dirty="0" err="1" smtClean="0">
                <a:solidFill>
                  <a:prstClr val="black"/>
                </a:solidFill>
              </a:rPr>
              <a:t>cùng</a:t>
            </a:r>
            <a:r>
              <a:rPr lang="en-US" sz="3000" dirty="0" smtClean="0">
                <a:solidFill>
                  <a:prstClr val="black"/>
                </a:solidFill>
              </a:rPr>
              <a:t> </a:t>
            </a:r>
            <a:r>
              <a:rPr lang="en-US" sz="3000" dirty="0" err="1" smtClean="0">
                <a:solidFill>
                  <a:prstClr val="black"/>
                </a:solidFill>
              </a:rPr>
              <a:t>cảm</a:t>
            </a:r>
            <a:r>
              <a:rPr lang="en-US" sz="3000" dirty="0" smtClean="0">
                <a:solidFill>
                  <a:prstClr val="black"/>
                </a:solidFill>
              </a:rPr>
              <a:t> </a:t>
            </a:r>
            <a:r>
              <a:rPr lang="en-US" sz="3000" dirty="0" err="1" smtClean="0">
                <a:solidFill>
                  <a:prstClr val="black"/>
                </a:solidFill>
              </a:rPr>
              <a:t>tạ</a:t>
            </a:r>
            <a:r>
              <a:rPr lang="en-US" sz="3000" dirty="0" smtClean="0">
                <a:solidFill>
                  <a:prstClr val="black"/>
                </a:solidFill>
              </a:rPr>
              <a:t> </a:t>
            </a:r>
            <a:r>
              <a:rPr lang="en-US" sz="3000" dirty="0" err="1" smtClean="0">
                <a:solidFill>
                  <a:prstClr val="black"/>
                </a:solidFill>
              </a:rPr>
              <a:t>Chúa</a:t>
            </a:r>
            <a:r>
              <a:rPr lang="en-US" sz="3000" dirty="0" smtClean="0">
                <a:solidFill>
                  <a:prstClr val="black"/>
                </a:solidFill>
              </a:rPr>
              <a:t> </a:t>
            </a:r>
            <a:r>
              <a:rPr lang="en-US" sz="3000" dirty="0" err="1" smtClean="0">
                <a:solidFill>
                  <a:prstClr val="black"/>
                </a:solidFill>
              </a:rPr>
              <a:t>và</a:t>
            </a:r>
            <a:r>
              <a:rPr lang="en-US" sz="3000" dirty="0" smtClean="0">
                <a:solidFill>
                  <a:prstClr val="black"/>
                </a:solidFill>
              </a:rPr>
              <a:t> </a:t>
            </a:r>
            <a:r>
              <a:rPr lang="en-US" sz="3000" dirty="0" err="1" smtClean="0">
                <a:solidFill>
                  <a:prstClr val="black"/>
                </a:solidFill>
              </a:rPr>
              <a:t>dâng</a:t>
            </a:r>
            <a:r>
              <a:rPr lang="en-US" sz="3000" dirty="0" smtClean="0">
                <a:solidFill>
                  <a:prstClr val="black"/>
                </a:solidFill>
              </a:rPr>
              <a:t> </a:t>
            </a:r>
            <a:r>
              <a:rPr lang="en-US" sz="3000" dirty="0" err="1" smtClean="0">
                <a:solidFill>
                  <a:prstClr val="black"/>
                </a:solidFill>
              </a:rPr>
              <a:t>lời</a:t>
            </a:r>
            <a:r>
              <a:rPr lang="en-US" sz="3000" dirty="0" smtClean="0">
                <a:solidFill>
                  <a:prstClr val="black"/>
                </a:solidFill>
              </a:rPr>
              <a:t> </a:t>
            </a:r>
            <a:r>
              <a:rPr lang="en-US" sz="3000" dirty="0" err="1" smtClean="0">
                <a:solidFill>
                  <a:prstClr val="black"/>
                </a:solidFill>
              </a:rPr>
              <a:t>cầu</a:t>
            </a:r>
            <a:r>
              <a:rPr lang="en-US" sz="3000" dirty="0" smtClean="0">
                <a:solidFill>
                  <a:prstClr val="black"/>
                </a:solidFill>
              </a:rPr>
              <a:t> </a:t>
            </a:r>
            <a:r>
              <a:rPr lang="en-US" sz="3000" dirty="0" err="1" smtClean="0">
                <a:solidFill>
                  <a:prstClr val="black"/>
                </a:solidFill>
              </a:rPr>
              <a:t>xin</a:t>
            </a:r>
            <a:r>
              <a:rPr lang="en-US" sz="3000" dirty="0" smtClean="0">
                <a:solidFill>
                  <a:prstClr val="black"/>
                </a:solidFill>
              </a:rPr>
              <a:t>.</a:t>
            </a:r>
            <a:endParaRPr lang="en-US" sz="3000" dirty="0">
              <a:solidFill>
                <a:prstClr val="black"/>
              </a:solidFill>
            </a:endParaRPr>
          </a:p>
        </p:txBody>
      </p:sp>
    </p:spTree>
    <p:extLst>
      <p:ext uri="{BB962C8B-B14F-4D97-AF65-F5344CB8AC3E}">
        <p14:creationId xmlns:p14="http://schemas.microsoft.com/office/powerpoint/2010/main" val="1618577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10000" y="2509957"/>
            <a:ext cx="5181600" cy="1754326"/>
          </a:xfrm>
          <a:prstGeom prst="rect">
            <a:avLst/>
          </a:prstGeom>
        </p:spPr>
        <p:txBody>
          <a:bodyPr wrap="square">
            <a:spAutoFit/>
          </a:bodyPr>
          <a:lstStyle/>
          <a:p>
            <a:pPr algn="ctr"/>
            <a:r>
              <a:rPr lang="en-US" sz="3600" dirty="0" smtClean="0">
                <a:solidFill>
                  <a:srgbClr val="FFFF00"/>
                </a:solidFill>
              </a:rPr>
              <a:t>CỦA LỄ </a:t>
            </a:r>
          </a:p>
          <a:p>
            <a:pPr algn="ctr"/>
            <a:r>
              <a:rPr lang="en-US" sz="3600" dirty="0" smtClean="0">
                <a:solidFill>
                  <a:srgbClr val="FFFF00"/>
                </a:solidFill>
              </a:rPr>
              <a:t>THẮM TÌNH QUÊ HƯƠNG</a:t>
            </a:r>
          </a:p>
          <a:p>
            <a:pPr algn="ctr"/>
            <a:r>
              <a:rPr lang="en-US" sz="3600" dirty="0" smtClean="0">
                <a:solidFill>
                  <a:srgbClr val="FFFF00"/>
                </a:solidFill>
              </a:rPr>
              <a:t>Jos. </a:t>
            </a:r>
            <a:r>
              <a:rPr lang="en-US" sz="3600" dirty="0" err="1" smtClean="0">
                <a:solidFill>
                  <a:srgbClr val="FFFF00"/>
                </a:solidFill>
              </a:rPr>
              <a:t>Trần</a:t>
            </a:r>
            <a:r>
              <a:rPr lang="en-US" sz="3600" dirty="0" smtClean="0">
                <a:solidFill>
                  <a:srgbClr val="FFFF00"/>
                </a:solidFill>
              </a:rPr>
              <a:t> </a:t>
            </a:r>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Vũ</a:t>
            </a:r>
            <a:endParaRPr lang="en-US" sz="3600" dirty="0">
              <a:solidFill>
                <a:srgbClr val="FFFF00"/>
              </a:solidFill>
            </a:endParaRPr>
          </a:p>
        </p:txBody>
      </p:sp>
    </p:spTree>
    <p:extLst>
      <p:ext uri="{BB962C8B-B14F-4D97-AF65-F5344CB8AC3E}">
        <p14:creationId xmlns:p14="http://schemas.microsoft.com/office/powerpoint/2010/main" val="32438450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Tk1:</a:t>
            </a:r>
            <a:r>
              <a:rPr lang="en-US" sz="5000" dirty="0" smtClean="0">
                <a:solidFill>
                  <a:schemeClr val="bg1"/>
                </a:solidFill>
                <a:latin typeface="+mj-lt"/>
              </a:rPr>
              <a:t> </a:t>
            </a:r>
            <a:r>
              <a:rPr lang="vi-VN" sz="5000" dirty="0" smtClean="0">
                <a:solidFill>
                  <a:schemeClr val="bg1"/>
                </a:solidFill>
                <a:latin typeface="+mj-lt"/>
              </a:rPr>
              <a:t>Đây </a:t>
            </a:r>
            <a:r>
              <a:rPr lang="vi-VN" sz="5000" dirty="0">
                <a:solidFill>
                  <a:schemeClr val="bg1"/>
                </a:solidFill>
                <a:latin typeface="+mj-lt"/>
              </a:rPr>
              <a:t>rượu nho bánh </a:t>
            </a:r>
            <a:r>
              <a:rPr lang="vi-VN" sz="5000" dirty="0" smtClean="0">
                <a:solidFill>
                  <a:schemeClr val="bg1"/>
                </a:solidFill>
                <a:latin typeface="+mj-lt"/>
              </a:rPr>
              <a:t>miến khiết</a:t>
            </a:r>
            <a:r>
              <a:rPr lang="en-US" sz="5000" dirty="0" smtClean="0">
                <a:solidFill>
                  <a:schemeClr val="bg1"/>
                </a:solidFill>
                <a:latin typeface="+mj-lt"/>
              </a:rPr>
              <a:t> </a:t>
            </a:r>
            <a:r>
              <a:rPr lang="vi-VN" sz="5000" dirty="0" smtClean="0">
                <a:solidFill>
                  <a:schemeClr val="bg1"/>
                </a:solidFill>
                <a:latin typeface="+mj-lt"/>
              </a:rPr>
              <a:t>tinh </a:t>
            </a:r>
            <a:r>
              <a:rPr lang="vi-VN" sz="5000" dirty="0">
                <a:solidFill>
                  <a:schemeClr val="bg1"/>
                </a:solidFill>
                <a:latin typeface="+mj-lt"/>
              </a:rPr>
              <a:t>con </a:t>
            </a:r>
            <a:r>
              <a:rPr lang="en-US" sz="5000" dirty="0" smtClean="0">
                <a:solidFill>
                  <a:schemeClr val="bg1"/>
                </a:solidFill>
                <a:latin typeface="+mj-lt"/>
              </a:rPr>
              <a:t>d</a:t>
            </a:r>
            <a:r>
              <a:rPr lang="vi-VN" sz="5000" dirty="0" smtClean="0">
                <a:solidFill>
                  <a:schemeClr val="bg1"/>
                </a:solidFill>
                <a:latin typeface="+mj-lt"/>
              </a:rPr>
              <a:t>âng về</a:t>
            </a:r>
            <a:r>
              <a:rPr lang="en-US" sz="5000" dirty="0" smtClean="0">
                <a:solidFill>
                  <a:schemeClr val="bg1"/>
                </a:solidFill>
                <a:latin typeface="+mj-lt"/>
              </a:rPr>
              <a:t> </a:t>
            </a:r>
            <a:r>
              <a:rPr lang="vi-VN" sz="5000" dirty="0" smtClean="0">
                <a:solidFill>
                  <a:schemeClr val="bg1"/>
                </a:solidFill>
                <a:latin typeface="+mj-lt"/>
              </a:rPr>
              <a:t>Ngài.</a:t>
            </a:r>
            <a:r>
              <a:rPr lang="en-US" sz="5000" dirty="0" smtClean="0">
                <a:solidFill>
                  <a:schemeClr val="bg1"/>
                </a:solidFill>
                <a:latin typeface="+mj-lt"/>
              </a:rPr>
              <a:t> </a:t>
            </a:r>
            <a:r>
              <a:rPr lang="vi-VN" sz="5000" dirty="0" smtClean="0">
                <a:solidFill>
                  <a:schemeClr val="bg1"/>
                </a:solidFill>
                <a:latin typeface="+mj-lt"/>
              </a:rPr>
              <a:t>Xưa </a:t>
            </a:r>
            <a:r>
              <a:rPr lang="vi-VN" sz="5000" dirty="0">
                <a:solidFill>
                  <a:schemeClr val="bg1"/>
                </a:solidFill>
                <a:latin typeface="+mj-lt"/>
              </a:rPr>
              <a:t>vì yêu nhân </a:t>
            </a:r>
            <a:r>
              <a:rPr lang="vi-VN" sz="5000" dirty="0" smtClean="0">
                <a:solidFill>
                  <a:schemeClr val="bg1"/>
                </a:solidFill>
                <a:latin typeface="+mj-lt"/>
              </a:rPr>
              <a:t>thế </a:t>
            </a:r>
            <a:r>
              <a:rPr lang="vi-VN" sz="5000" dirty="0">
                <a:solidFill>
                  <a:schemeClr val="bg1"/>
                </a:solidFill>
                <a:latin typeface="+mj-lt"/>
              </a:rPr>
              <a:t>Chúa chịu chết nên </a:t>
            </a:r>
            <a:r>
              <a:rPr lang="vi-VN" sz="5000" dirty="0" smtClean="0">
                <a:solidFill>
                  <a:schemeClr val="bg1"/>
                </a:solidFill>
                <a:latin typeface="+mj-lt"/>
              </a:rPr>
              <a:t>của </a:t>
            </a:r>
            <a:r>
              <a:rPr lang="vi-VN" sz="5000" dirty="0">
                <a:solidFill>
                  <a:schemeClr val="bg1"/>
                </a:solidFill>
                <a:latin typeface="+mj-lt"/>
              </a:rPr>
              <a:t>lễ </a:t>
            </a:r>
            <a:r>
              <a:rPr lang="vi-VN" sz="5000" dirty="0" smtClean="0">
                <a:solidFill>
                  <a:schemeClr val="bg1"/>
                </a:solidFill>
                <a:latin typeface="+mj-lt"/>
              </a:rPr>
              <a:t>dâng</a:t>
            </a:r>
            <a:r>
              <a:rPr lang="en-US" sz="5000" dirty="0" smtClean="0">
                <a:solidFill>
                  <a:schemeClr val="bg1"/>
                </a:solidFill>
                <a:latin typeface="+mj-lt"/>
              </a:rPr>
              <a:t>.</a:t>
            </a:r>
            <a:r>
              <a:rPr lang="vi-VN" sz="5000" dirty="0">
                <a:solidFill>
                  <a:schemeClr val="bg1"/>
                </a:solidFill>
                <a:latin typeface="+mj-lt"/>
              </a:rPr>
              <a:t> </a:t>
            </a:r>
            <a:r>
              <a:rPr lang="vi-VN" sz="5000" dirty="0" smtClean="0">
                <a:solidFill>
                  <a:schemeClr val="bg1"/>
                </a:solidFill>
                <a:latin typeface="+mj-lt"/>
              </a:rPr>
              <a:t>Trong </a:t>
            </a:r>
            <a:r>
              <a:rPr lang="vi-VN" sz="5000" dirty="0">
                <a:solidFill>
                  <a:schemeClr val="bg1"/>
                </a:solidFill>
                <a:latin typeface="+mj-lt"/>
              </a:rPr>
              <a:t>nắng chiều </a:t>
            </a:r>
            <a:r>
              <a:rPr lang="vi-VN" sz="5000" dirty="0" smtClean="0">
                <a:solidFill>
                  <a:schemeClr val="bg1"/>
                </a:solidFill>
                <a:latin typeface="+mj-lt"/>
              </a:rPr>
              <a:t>Ca</a:t>
            </a:r>
            <a:r>
              <a:rPr lang="en-US" sz="5000" dirty="0" smtClean="0">
                <a:solidFill>
                  <a:schemeClr val="bg1"/>
                </a:solidFill>
                <a:latin typeface="+mj-lt"/>
              </a:rPr>
              <a:t>l-</a:t>
            </a:r>
            <a:r>
              <a:rPr lang="vi-VN" sz="5000" dirty="0" smtClean="0">
                <a:solidFill>
                  <a:schemeClr val="bg1"/>
                </a:solidFill>
                <a:latin typeface="+mj-lt"/>
              </a:rPr>
              <a:t>vê </a:t>
            </a:r>
            <a:r>
              <a:rPr lang="vi-VN" sz="5000" dirty="0">
                <a:solidFill>
                  <a:schemeClr val="bg1"/>
                </a:solidFill>
                <a:latin typeface="+mj-lt"/>
              </a:rPr>
              <a:t>bừng </a:t>
            </a:r>
            <a:r>
              <a:rPr lang="vi-VN" sz="5000" dirty="0" smtClean="0">
                <a:solidFill>
                  <a:schemeClr val="bg1"/>
                </a:solidFill>
                <a:latin typeface="+mj-lt"/>
              </a:rPr>
              <a:t>sáng lên</a:t>
            </a:r>
            <a:r>
              <a:rPr lang="en-US" sz="5000" dirty="0" smtClean="0">
                <a:solidFill>
                  <a:schemeClr val="bg1"/>
                </a:solidFill>
                <a:latin typeface="+mj-lt"/>
              </a:rPr>
              <a:t>,</a:t>
            </a:r>
            <a:r>
              <a:rPr lang="vi-VN" sz="5000" dirty="0" smtClean="0">
                <a:solidFill>
                  <a:schemeClr val="bg1"/>
                </a:solidFill>
                <a:latin typeface="+mj-lt"/>
              </a:rPr>
              <a:t> tình</a:t>
            </a:r>
            <a:r>
              <a:rPr lang="en-US" sz="5000" dirty="0" smtClean="0">
                <a:solidFill>
                  <a:schemeClr val="bg1"/>
                </a:solidFill>
                <a:latin typeface="+mj-lt"/>
              </a:rPr>
              <a:t> </a:t>
            </a:r>
            <a:r>
              <a:rPr lang="vi-VN" sz="5000" dirty="0" smtClean="0">
                <a:solidFill>
                  <a:schemeClr val="bg1"/>
                </a:solidFill>
                <a:latin typeface="+mj-lt"/>
              </a:rPr>
              <a:t>Chúa </a:t>
            </a:r>
            <a:r>
              <a:rPr lang="vi-VN" sz="5000" dirty="0">
                <a:solidFill>
                  <a:schemeClr val="bg1"/>
                </a:solidFill>
                <a:latin typeface="+mj-lt"/>
              </a:rPr>
              <a:t>yêu thương nhân </a:t>
            </a:r>
            <a:r>
              <a:rPr lang="vi-VN" sz="5000" dirty="0" smtClean="0">
                <a:solidFill>
                  <a:schemeClr val="bg1"/>
                </a:solidFill>
                <a:latin typeface="+mj-lt"/>
              </a:rPr>
              <a:t>trần</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1203582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latin typeface="+mj-lt"/>
              </a:rPr>
              <a:t>k</a:t>
            </a:r>
            <a:r>
              <a:rPr lang="vi-VN" sz="5400" u="sng" dirty="0" smtClean="0">
                <a:solidFill>
                  <a:srgbClr val="FFFF00"/>
                </a:solidFill>
                <a:latin typeface="+mj-lt"/>
              </a:rPr>
              <a:t>:</a:t>
            </a:r>
            <a:r>
              <a:rPr lang="vi-VN" sz="5400" dirty="0">
                <a:solidFill>
                  <a:schemeClr val="bg1"/>
                </a:solidFill>
                <a:latin typeface="+mj-lt"/>
              </a:rPr>
              <a:t> </a:t>
            </a:r>
            <a:r>
              <a:rPr lang="en-US" sz="5400" i="1" dirty="0" smtClean="0">
                <a:solidFill>
                  <a:schemeClr val="bg1"/>
                </a:solidFill>
                <a:latin typeface="+mj-lt"/>
              </a:rPr>
              <a:t>(</a:t>
            </a:r>
            <a:r>
              <a:rPr lang="vi-VN" sz="5400" i="1" dirty="0" smtClean="0">
                <a:solidFill>
                  <a:schemeClr val="bg1"/>
                </a:solidFill>
                <a:latin typeface="+mj-lt"/>
              </a:rPr>
              <a:t>Dâng</a:t>
            </a:r>
            <a:r>
              <a:rPr lang="en-US" sz="5400" i="1" dirty="0" smtClean="0">
                <a:solidFill>
                  <a:schemeClr val="bg1"/>
                </a:solidFill>
                <a:latin typeface="+mj-lt"/>
              </a:rPr>
              <a:t>, </a:t>
            </a:r>
            <a:r>
              <a:rPr lang="vi-VN" sz="5400" i="1" dirty="0" smtClean="0">
                <a:solidFill>
                  <a:schemeClr val="bg1"/>
                </a:solidFill>
                <a:latin typeface="+mj-lt"/>
              </a:rPr>
              <a:t>đoàn </a:t>
            </a:r>
            <a:r>
              <a:rPr lang="vi-VN" sz="5400" i="1" dirty="0">
                <a:solidFill>
                  <a:schemeClr val="bg1"/>
                </a:solidFill>
                <a:latin typeface="+mj-lt"/>
              </a:rPr>
              <a:t>con dâng </a:t>
            </a:r>
            <a:r>
              <a:rPr lang="vi-VN" sz="5400" i="1" dirty="0" smtClean="0">
                <a:solidFill>
                  <a:schemeClr val="bg1"/>
                </a:solidFill>
                <a:latin typeface="+mj-lt"/>
              </a:rPr>
              <a:t>tiến</a:t>
            </a:r>
            <a:r>
              <a:rPr lang="en-US" sz="5400" i="1" dirty="0" smtClean="0">
                <a:solidFill>
                  <a:schemeClr val="bg1"/>
                </a:solidFill>
                <a:latin typeface="+mj-lt"/>
              </a:rPr>
              <a:t>) </a:t>
            </a:r>
            <a:r>
              <a:rPr lang="vi-VN" sz="5400" dirty="0" smtClean="0">
                <a:solidFill>
                  <a:schemeClr val="bg1"/>
                </a:solidFill>
                <a:latin typeface="+mj-lt"/>
              </a:rPr>
              <a:t>Dâng</a:t>
            </a:r>
            <a:r>
              <a:rPr lang="en-US" sz="5400" dirty="0" smtClean="0">
                <a:solidFill>
                  <a:schemeClr val="bg1"/>
                </a:solidFill>
                <a:latin typeface="+mj-lt"/>
              </a:rPr>
              <a:t>,</a:t>
            </a:r>
            <a:r>
              <a:rPr lang="vi-VN" sz="5400" dirty="0" smtClean="0">
                <a:solidFill>
                  <a:schemeClr val="bg1"/>
                </a:solidFill>
                <a:latin typeface="+mj-lt"/>
              </a:rPr>
              <a:t> </a:t>
            </a:r>
            <a:r>
              <a:rPr lang="vi-VN" sz="5400" dirty="0">
                <a:solidFill>
                  <a:schemeClr val="bg1"/>
                </a:solidFill>
                <a:latin typeface="+mj-lt"/>
              </a:rPr>
              <a:t>đoàn con dâng tiến</a:t>
            </a:r>
            <a:r>
              <a:rPr lang="vi-VN" sz="5400" dirty="0" smtClean="0">
                <a:solidFill>
                  <a:schemeClr val="bg1"/>
                </a:solidFill>
                <a:latin typeface="+mj-lt"/>
              </a:rPr>
              <a:t> </a:t>
            </a:r>
            <a:r>
              <a:rPr lang="vi-VN" sz="5400" dirty="0">
                <a:solidFill>
                  <a:schemeClr val="bg1"/>
                </a:solidFill>
                <a:latin typeface="+mj-lt"/>
              </a:rPr>
              <a:t>này </a:t>
            </a:r>
            <a:r>
              <a:rPr lang="vi-VN" sz="5400" dirty="0" smtClean="0">
                <a:solidFill>
                  <a:schemeClr val="bg1"/>
                </a:solidFill>
                <a:latin typeface="+mj-lt"/>
              </a:rPr>
              <a:t>của</a:t>
            </a:r>
            <a:r>
              <a:rPr lang="en-US" sz="5400" dirty="0" smtClean="0">
                <a:solidFill>
                  <a:schemeClr val="bg1"/>
                </a:solidFill>
                <a:latin typeface="+mj-lt"/>
              </a:rPr>
              <a:t> </a:t>
            </a:r>
            <a:r>
              <a:rPr lang="vi-VN" sz="5400" dirty="0" smtClean="0">
                <a:solidFill>
                  <a:schemeClr val="bg1"/>
                </a:solidFill>
                <a:latin typeface="+mj-lt"/>
              </a:rPr>
              <a:t>lễ </a:t>
            </a:r>
            <a:r>
              <a:rPr lang="vi-VN" sz="5400" dirty="0">
                <a:solidFill>
                  <a:schemeClr val="bg1"/>
                </a:solidFill>
                <a:latin typeface="+mj-lt"/>
              </a:rPr>
              <a:t>thắm </a:t>
            </a:r>
            <a:r>
              <a:rPr lang="vi-VN" sz="5400" dirty="0" smtClean="0">
                <a:solidFill>
                  <a:schemeClr val="bg1"/>
                </a:solidFill>
                <a:latin typeface="+mj-lt"/>
              </a:rPr>
              <a:t>tình </a:t>
            </a:r>
            <a:r>
              <a:rPr lang="vi-VN" sz="5400" dirty="0">
                <a:solidFill>
                  <a:schemeClr val="bg1"/>
                </a:solidFill>
                <a:latin typeface="+mj-lt"/>
              </a:rPr>
              <a:t>quê </a:t>
            </a:r>
            <a:r>
              <a:rPr lang="vi-VN" sz="5400" dirty="0" smtClean="0">
                <a:solidFill>
                  <a:schemeClr val="bg1"/>
                </a:solidFill>
                <a:latin typeface="+mj-lt"/>
              </a:rPr>
              <a:t>hương</a:t>
            </a:r>
            <a:r>
              <a:rPr lang="en-US" sz="5400" dirty="0" smtClean="0">
                <a:solidFill>
                  <a:schemeClr val="bg1"/>
                </a:solidFill>
                <a:latin typeface="+mj-lt"/>
              </a:rPr>
              <a:t>, </a:t>
            </a:r>
            <a:r>
              <a:rPr lang="en-US" sz="5400" dirty="0" err="1" smtClean="0">
                <a:solidFill>
                  <a:schemeClr val="bg1"/>
                </a:solidFill>
                <a:latin typeface="+mj-lt"/>
              </a:rPr>
              <a:t>nhọc</a:t>
            </a:r>
            <a:r>
              <a:rPr lang="en-US" sz="5400" dirty="0" smtClean="0">
                <a:solidFill>
                  <a:schemeClr val="bg1"/>
                </a:solidFill>
                <a:latin typeface="+mj-lt"/>
              </a:rPr>
              <a:t> </a:t>
            </a:r>
            <a:r>
              <a:rPr lang="en-US" sz="5400" dirty="0" err="1" smtClean="0">
                <a:solidFill>
                  <a:schemeClr val="bg1"/>
                </a:solidFill>
                <a:latin typeface="+mj-lt"/>
              </a:rPr>
              <a:t>nhằn</a:t>
            </a:r>
            <a:r>
              <a:rPr lang="en-US" sz="5400" dirty="0" smtClean="0">
                <a:solidFill>
                  <a:schemeClr val="bg1"/>
                </a:solidFill>
                <a:latin typeface="+mj-lt"/>
              </a:rPr>
              <a:t> </a:t>
            </a:r>
            <a:r>
              <a:rPr lang="en-US" sz="5400" dirty="0" err="1" smtClean="0">
                <a:solidFill>
                  <a:schemeClr val="bg1"/>
                </a:solidFill>
                <a:latin typeface="+mj-lt"/>
              </a:rPr>
              <a:t>từ</a:t>
            </a:r>
            <a:r>
              <a:rPr lang="en-US" sz="5400" dirty="0" smtClean="0">
                <a:solidFill>
                  <a:schemeClr val="bg1"/>
                </a:solidFill>
                <a:latin typeface="+mj-lt"/>
              </a:rPr>
              <a:t> </a:t>
            </a:r>
            <a:r>
              <a:rPr lang="en-US" sz="5400" dirty="0" err="1" smtClean="0">
                <a:solidFill>
                  <a:schemeClr val="bg1"/>
                </a:solidFill>
                <a:latin typeface="+mj-lt"/>
              </a:rPr>
              <a:t>mờ</a:t>
            </a:r>
            <a:r>
              <a:rPr lang="en-US" sz="5400" dirty="0" smtClean="0">
                <a:solidFill>
                  <a:schemeClr val="bg1"/>
                </a:solidFill>
                <a:latin typeface="+mj-lt"/>
              </a:rPr>
              <a:t> </a:t>
            </a:r>
            <a:r>
              <a:rPr lang="en-US" sz="5400" dirty="0" err="1" smtClean="0">
                <a:solidFill>
                  <a:schemeClr val="bg1"/>
                </a:solidFill>
                <a:latin typeface="+mj-lt"/>
              </a:rPr>
              <a:t>sương</a:t>
            </a:r>
            <a:r>
              <a:rPr lang="en-US" sz="5400" dirty="0" smtClean="0">
                <a:solidFill>
                  <a:schemeClr val="bg1"/>
                </a:solidFill>
                <a:latin typeface="+mj-lt"/>
              </a:rPr>
              <a:t> </a:t>
            </a:r>
            <a:r>
              <a:rPr lang="en-US" sz="5400" dirty="0" err="1" smtClean="0">
                <a:solidFill>
                  <a:schemeClr val="bg1"/>
                </a:solidFill>
                <a:latin typeface="+mj-lt"/>
              </a:rPr>
              <a:t>với</a:t>
            </a:r>
            <a:r>
              <a:rPr lang="en-US" sz="5400" dirty="0" smtClean="0">
                <a:solidFill>
                  <a:schemeClr val="bg1"/>
                </a:solidFill>
                <a:latin typeface="+mj-lt"/>
              </a:rPr>
              <a:t> </a:t>
            </a:r>
            <a:r>
              <a:rPr lang="en-US" sz="5400" dirty="0" err="1" smtClean="0">
                <a:solidFill>
                  <a:schemeClr val="bg1"/>
                </a:solidFill>
                <a:latin typeface="+mj-lt"/>
              </a:rPr>
              <a:t>nhiều</a:t>
            </a:r>
            <a:r>
              <a:rPr lang="en-US" sz="5400" dirty="0" smtClean="0">
                <a:solidFill>
                  <a:schemeClr val="bg1"/>
                </a:solidFill>
                <a:latin typeface="+mj-lt"/>
              </a:rPr>
              <a:t> </a:t>
            </a:r>
            <a:r>
              <a:rPr lang="en-US" sz="5400" dirty="0" err="1" smtClean="0">
                <a:solidFill>
                  <a:schemeClr val="bg1"/>
                </a:solidFill>
                <a:latin typeface="+mj-lt"/>
              </a:rPr>
              <a:t>khổ</a:t>
            </a:r>
            <a:r>
              <a:rPr lang="en-US" sz="5400" dirty="0" smtClean="0">
                <a:solidFill>
                  <a:schemeClr val="bg1"/>
                </a:solidFill>
                <a:latin typeface="+mj-lt"/>
              </a:rPr>
              <a:t> </a:t>
            </a:r>
            <a:r>
              <a:rPr lang="en-US" sz="5400" dirty="0" err="1" smtClean="0">
                <a:solidFill>
                  <a:schemeClr val="bg1"/>
                </a:solidFill>
                <a:latin typeface="+mj-lt"/>
              </a:rPr>
              <a:t>gánh</a:t>
            </a:r>
            <a:r>
              <a:rPr lang="en-US" sz="5400" dirty="0" smtClean="0">
                <a:solidFill>
                  <a:schemeClr val="bg1"/>
                </a:solidFill>
                <a:latin typeface="+mj-lt"/>
              </a:rPr>
              <a:t> </a:t>
            </a:r>
            <a:r>
              <a:rPr lang="en-US" sz="5400" dirty="0" err="1" smtClean="0">
                <a:solidFill>
                  <a:schemeClr val="bg1"/>
                </a:solidFill>
                <a:latin typeface="+mj-lt"/>
              </a:rPr>
              <a:t>trên</a:t>
            </a:r>
            <a:r>
              <a:rPr lang="en-US" sz="5400" dirty="0" smtClean="0">
                <a:solidFill>
                  <a:schemeClr val="bg1"/>
                </a:solidFill>
                <a:latin typeface="+mj-lt"/>
              </a:rPr>
              <a:t> </a:t>
            </a:r>
            <a:r>
              <a:rPr lang="en-US" sz="5400" dirty="0" err="1" smtClean="0">
                <a:solidFill>
                  <a:schemeClr val="bg1"/>
                </a:solidFill>
                <a:latin typeface="+mj-lt"/>
              </a:rPr>
              <a:t>đường</a:t>
            </a:r>
            <a:r>
              <a:rPr lang="en-US" sz="5400" dirty="0" smtClean="0">
                <a:solidFill>
                  <a:srgbClr val="FFFF00"/>
                </a:solidFill>
                <a:latin typeface="+mj-lt"/>
              </a:rPr>
              <a:t>…</a:t>
            </a:r>
            <a:endParaRPr lang="en-US" sz="5400" dirty="0">
              <a:solidFill>
                <a:schemeClr val="bg1"/>
              </a:solidFill>
              <a:latin typeface="+mj-lt"/>
            </a:endParaRPr>
          </a:p>
        </p:txBody>
      </p:sp>
    </p:spTree>
    <p:extLst>
      <p:ext uri="{BB962C8B-B14F-4D97-AF65-F5344CB8AC3E}">
        <p14:creationId xmlns:p14="http://schemas.microsoft.com/office/powerpoint/2010/main" val="40285910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36981210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00370"/>
            <a:ext cx="9144000" cy="4985980"/>
          </a:xfrm>
          <a:prstGeom prst="rect">
            <a:avLst/>
          </a:prstGeom>
        </p:spPr>
        <p:txBody>
          <a:bodyPr wrap="square">
            <a:spAutoFit/>
          </a:bodyPr>
          <a:lstStyle/>
          <a:p>
            <a:pPr algn="just"/>
            <a:r>
              <a:rPr lang="en-US" sz="5300" u="sng" dirty="0" smtClean="0">
                <a:solidFill>
                  <a:srgbClr val="FFFF00"/>
                </a:solidFill>
                <a:latin typeface="+mj-lt"/>
              </a:rPr>
              <a:t>Tk1:</a:t>
            </a:r>
            <a:r>
              <a:rPr lang="vi-VN" sz="5300" dirty="0" smtClean="0">
                <a:solidFill>
                  <a:schemeClr val="bg1"/>
                </a:solidFill>
                <a:latin typeface="+mj-lt"/>
              </a:rPr>
              <a:t> </a:t>
            </a:r>
            <a:r>
              <a:rPr lang="vi-VN" sz="5300" dirty="0">
                <a:solidFill>
                  <a:schemeClr val="bg1"/>
                </a:solidFill>
                <a:latin typeface="+mj-lt"/>
              </a:rPr>
              <a:t>Phê-rô ngày xưa chối Chúa ba lần. Phao-lô nhiều lần bắt bớ dân Ngài. Ai nào ngờ đâu tình yêu Chúa cải hóa hai lòng. Thành những cột trụ kiên trung giữa lòng Hội Thánh.</a:t>
            </a:r>
            <a:endParaRPr lang="en-US" sz="5300" dirty="0">
              <a:solidFill>
                <a:schemeClr val="bg1"/>
              </a:solidFill>
              <a:latin typeface="+mj-lt"/>
            </a:endParaRPr>
          </a:p>
        </p:txBody>
      </p:sp>
    </p:spTree>
    <p:extLst>
      <p:ext uri="{BB962C8B-B14F-4D97-AF65-F5344CB8AC3E}">
        <p14:creationId xmlns:p14="http://schemas.microsoft.com/office/powerpoint/2010/main" val="2275716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Tk2:</a:t>
            </a:r>
            <a:r>
              <a:rPr lang="en-US" sz="5000" dirty="0" smtClean="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được như </a:t>
            </a:r>
            <a:r>
              <a:rPr lang="vi-VN" sz="5000" dirty="0" smtClean="0">
                <a:solidFill>
                  <a:schemeClr val="bg1"/>
                </a:solidFill>
                <a:latin typeface="+mj-lt"/>
              </a:rPr>
              <a:t>ánh</a:t>
            </a:r>
            <a:r>
              <a:rPr lang="en-US" sz="5000" dirty="0" smtClean="0">
                <a:solidFill>
                  <a:schemeClr val="bg1"/>
                </a:solidFill>
                <a:latin typeface="+mj-lt"/>
              </a:rPr>
              <a:t> </a:t>
            </a:r>
            <a:r>
              <a:rPr lang="vi-VN" sz="5000" dirty="0" smtClean="0">
                <a:solidFill>
                  <a:schemeClr val="bg1"/>
                </a:solidFill>
                <a:latin typeface="+mj-lt"/>
              </a:rPr>
              <a:t>nến </a:t>
            </a:r>
            <a:r>
              <a:rPr lang="vi-VN" sz="5000" dirty="0">
                <a:solidFill>
                  <a:schemeClr val="bg1"/>
                </a:solidFill>
                <a:latin typeface="+mj-lt"/>
              </a:rPr>
              <a:t>sáng </a:t>
            </a:r>
            <a:r>
              <a:rPr lang="vi-VN" sz="5000" dirty="0" smtClean="0">
                <a:solidFill>
                  <a:schemeClr val="bg1"/>
                </a:solidFill>
                <a:latin typeface="+mj-lt"/>
              </a:rPr>
              <a:t>soi </a:t>
            </a:r>
            <a:r>
              <a:rPr lang="vi-VN" sz="5000" dirty="0">
                <a:solidFill>
                  <a:schemeClr val="bg1"/>
                </a:solidFill>
                <a:latin typeface="+mj-lt"/>
              </a:rPr>
              <a:t>xua </a:t>
            </a:r>
            <a:r>
              <a:rPr lang="vi-VN" sz="5000" dirty="0" smtClean="0">
                <a:solidFill>
                  <a:schemeClr val="bg1"/>
                </a:solidFill>
                <a:latin typeface="+mj-lt"/>
              </a:rPr>
              <a:t>tan </a:t>
            </a:r>
            <a:r>
              <a:rPr lang="vi-VN" sz="5000" dirty="0">
                <a:solidFill>
                  <a:schemeClr val="bg1"/>
                </a:solidFill>
                <a:latin typeface="+mj-lt"/>
              </a:rPr>
              <a:t>lạnh </a:t>
            </a:r>
            <a:r>
              <a:rPr lang="vi-VN" sz="5000" dirty="0" smtClean="0">
                <a:solidFill>
                  <a:schemeClr val="bg1"/>
                </a:solidFill>
                <a:latin typeface="+mj-lt"/>
              </a:rPr>
              <a:t>đông</a:t>
            </a:r>
            <a:r>
              <a:rPr lang="vi-VN" sz="5000" dirty="0">
                <a:solidFill>
                  <a:schemeClr val="bg1"/>
                </a:solidFill>
                <a:latin typeface="+mj-lt"/>
              </a:rPr>
              <a:t>. </a:t>
            </a:r>
            <a:r>
              <a:rPr lang="vi-VN" sz="5000" dirty="0" smtClean="0">
                <a:solidFill>
                  <a:schemeClr val="bg1"/>
                </a:solidFill>
                <a:latin typeface="+mj-lt"/>
              </a:rPr>
              <a:t>Soi </a:t>
            </a:r>
            <a:r>
              <a:rPr lang="vi-VN" sz="5000" dirty="0">
                <a:solidFill>
                  <a:schemeClr val="bg1"/>
                </a:solidFill>
                <a:latin typeface="+mj-lt"/>
              </a:rPr>
              <a:t>vào lòng băng </a:t>
            </a:r>
            <a:r>
              <a:rPr lang="vi-VN" sz="5000" dirty="0" smtClean="0">
                <a:solidFill>
                  <a:schemeClr val="bg1"/>
                </a:solidFill>
                <a:latin typeface="+mj-lt"/>
              </a:rPr>
              <a:t>giá</a:t>
            </a:r>
            <a:r>
              <a:rPr lang="vi-VN" sz="5000" dirty="0">
                <a:solidFill>
                  <a:schemeClr val="bg1"/>
                </a:solidFill>
                <a:latin typeface="+mj-lt"/>
              </a:rPr>
              <a:t>, phá hờn căm, nghi </a:t>
            </a:r>
            <a:r>
              <a:rPr lang="vi-VN" sz="5000" dirty="0" smtClean="0">
                <a:solidFill>
                  <a:schemeClr val="bg1"/>
                </a:solidFill>
                <a:latin typeface="+mj-lt"/>
              </a:rPr>
              <a:t>kị</a:t>
            </a:r>
            <a:r>
              <a:rPr lang="vi-VN" sz="5000" dirty="0">
                <a:solidFill>
                  <a:schemeClr val="bg1"/>
                </a:solidFill>
                <a:latin typeface="+mj-lt"/>
              </a:rPr>
              <a:t>, ghét </a:t>
            </a:r>
            <a:r>
              <a:rPr lang="vi-VN" sz="5000" dirty="0" smtClean="0">
                <a:solidFill>
                  <a:schemeClr val="bg1"/>
                </a:solidFill>
                <a:latin typeface="+mj-lt"/>
              </a:rPr>
              <a:t>ghen.</a:t>
            </a:r>
            <a:r>
              <a:rPr lang="vi-VN" sz="5000" dirty="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mãi được </a:t>
            </a:r>
            <a:r>
              <a:rPr lang="vi-VN" sz="5000" dirty="0" smtClean="0">
                <a:solidFill>
                  <a:schemeClr val="bg1"/>
                </a:solidFill>
                <a:latin typeface="+mj-lt"/>
              </a:rPr>
              <a:t>tiêu </a:t>
            </a:r>
            <a:r>
              <a:rPr lang="vi-VN" sz="5000" dirty="0">
                <a:solidFill>
                  <a:schemeClr val="bg1"/>
                </a:solidFill>
                <a:latin typeface="+mj-lt"/>
              </a:rPr>
              <a:t>hao, để </a:t>
            </a:r>
            <a:r>
              <a:rPr lang="vi-VN" sz="5000" dirty="0" smtClean="0">
                <a:solidFill>
                  <a:schemeClr val="bg1"/>
                </a:solidFill>
                <a:latin typeface="+mj-lt"/>
              </a:rPr>
              <a:t>sáng </a:t>
            </a:r>
            <a:r>
              <a:rPr lang="vi-VN" sz="5000" dirty="0">
                <a:solidFill>
                  <a:schemeClr val="bg1"/>
                </a:solidFill>
                <a:latin typeface="+mj-lt"/>
              </a:rPr>
              <a:t>lên lòng </a:t>
            </a:r>
            <a:r>
              <a:rPr lang="vi-VN" sz="5000" dirty="0" smtClean="0">
                <a:solidFill>
                  <a:schemeClr val="bg1"/>
                </a:solidFill>
                <a:latin typeface="+mj-lt"/>
              </a:rPr>
              <a:t>mến </a:t>
            </a:r>
            <a:r>
              <a:rPr lang="vi-VN" sz="5000" dirty="0">
                <a:solidFill>
                  <a:schemeClr val="bg1"/>
                </a:solidFill>
                <a:latin typeface="+mj-lt"/>
              </a:rPr>
              <a:t>yêu không lụi </a:t>
            </a:r>
            <a:r>
              <a:rPr lang="vi-VN" sz="5000" dirty="0" smtClean="0">
                <a:solidFill>
                  <a:schemeClr val="bg1"/>
                </a:solidFill>
                <a:latin typeface="+mj-lt"/>
              </a:rPr>
              <a:t>tàn</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3603907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3805184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9182401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Tk3:</a:t>
            </a:r>
            <a:r>
              <a:rPr lang="vi-VN" sz="5000" dirty="0">
                <a:solidFill>
                  <a:schemeClr val="bg1"/>
                </a:solidFill>
                <a:latin typeface="+mj-lt"/>
              </a:rPr>
              <a:t> </a:t>
            </a:r>
            <a:r>
              <a:rPr lang="vi-VN" sz="5000" dirty="0" smtClean="0">
                <a:solidFill>
                  <a:schemeClr val="bg1"/>
                </a:solidFill>
                <a:latin typeface="+mj-lt"/>
              </a:rPr>
              <a:t>Dâng </a:t>
            </a:r>
            <a:r>
              <a:rPr lang="vi-VN" sz="5000" dirty="0">
                <a:solidFill>
                  <a:schemeClr val="bg1"/>
                </a:solidFill>
                <a:latin typeface="+mj-lt"/>
              </a:rPr>
              <a:t>trầm hương thơm </a:t>
            </a:r>
            <a:r>
              <a:rPr lang="vi-VN" sz="5000" dirty="0" smtClean="0">
                <a:solidFill>
                  <a:schemeClr val="bg1"/>
                </a:solidFill>
                <a:latin typeface="+mj-lt"/>
              </a:rPr>
              <a:t>ngát </a:t>
            </a:r>
            <a:r>
              <a:rPr lang="vi-VN" sz="5000" dirty="0">
                <a:solidFill>
                  <a:schemeClr val="bg1"/>
                </a:solidFill>
                <a:latin typeface="+mj-lt"/>
              </a:rPr>
              <a:t>ngút </a:t>
            </a:r>
            <a:r>
              <a:rPr lang="vi-VN" sz="5000" dirty="0" smtClean="0">
                <a:solidFill>
                  <a:schemeClr val="bg1"/>
                </a:solidFill>
                <a:latin typeface="+mj-lt"/>
              </a:rPr>
              <a:t>bay </a:t>
            </a:r>
            <a:r>
              <a:rPr lang="vi-VN" sz="5000" dirty="0">
                <a:solidFill>
                  <a:schemeClr val="bg1"/>
                </a:solidFill>
                <a:latin typeface="+mj-lt"/>
              </a:rPr>
              <a:t>đến </a:t>
            </a:r>
            <a:r>
              <a:rPr lang="vi-VN" sz="5000" dirty="0" smtClean="0">
                <a:solidFill>
                  <a:schemeClr val="bg1"/>
                </a:solidFill>
                <a:latin typeface="+mj-lt"/>
              </a:rPr>
              <a:t>nơi </a:t>
            </a:r>
            <a:r>
              <a:rPr lang="vi-VN" sz="5000" dirty="0">
                <a:solidFill>
                  <a:schemeClr val="bg1"/>
                </a:solidFill>
                <a:latin typeface="+mj-lt"/>
              </a:rPr>
              <a:t>cực </a:t>
            </a:r>
            <a:r>
              <a:rPr lang="vi-VN" sz="5000" dirty="0" smtClean="0">
                <a:solidFill>
                  <a:schemeClr val="bg1"/>
                </a:solidFill>
                <a:latin typeface="+mj-lt"/>
              </a:rPr>
              <a:t>linh</a:t>
            </a:r>
            <a:r>
              <a:rPr lang="vi-VN" sz="5000" dirty="0">
                <a:solidFill>
                  <a:schemeClr val="bg1"/>
                </a:solidFill>
                <a:latin typeface="+mj-lt"/>
              </a:rPr>
              <a:t>. </a:t>
            </a:r>
            <a:r>
              <a:rPr lang="vi-VN" sz="5000" dirty="0" smtClean="0">
                <a:solidFill>
                  <a:schemeClr val="bg1"/>
                </a:solidFill>
                <a:latin typeface="+mj-lt"/>
              </a:rPr>
              <a:t>Như </a:t>
            </a:r>
            <a:r>
              <a:rPr lang="vi-VN" sz="5000" dirty="0">
                <a:solidFill>
                  <a:schemeClr val="bg1"/>
                </a:solidFill>
                <a:latin typeface="+mj-lt"/>
              </a:rPr>
              <a:t>lời con nguyện </a:t>
            </a:r>
            <a:r>
              <a:rPr lang="vi-VN" sz="5000" dirty="0" smtClean="0">
                <a:solidFill>
                  <a:schemeClr val="bg1"/>
                </a:solidFill>
                <a:latin typeface="+mj-lt"/>
              </a:rPr>
              <a:t>xin </a:t>
            </a:r>
            <a:r>
              <a:rPr lang="vi-VN" sz="5000" dirty="0">
                <a:solidFill>
                  <a:schemeClr val="bg1"/>
                </a:solidFill>
                <a:latin typeface="+mj-lt"/>
              </a:rPr>
              <a:t>Chúa hãy đoái thương </a:t>
            </a:r>
            <a:r>
              <a:rPr lang="vi-VN" sz="5000" dirty="0" smtClean="0">
                <a:solidFill>
                  <a:schemeClr val="bg1"/>
                </a:solidFill>
                <a:latin typeface="+mj-lt"/>
              </a:rPr>
              <a:t>nhìn </a:t>
            </a:r>
            <a:r>
              <a:rPr lang="vi-VN" sz="5000" dirty="0">
                <a:solidFill>
                  <a:schemeClr val="bg1"/>
                </a:solidFill>
                <a:latin typeface="+mj-lt"/>
              </a:rPr>
              <a:t>thế </a:t>
            </a:r>
            <a:r>
              <a:rPr lang="vi-VN" sz="5000" dirty="0" smtClean="0">
                <a:solidFill>
                  <a:schemeClr val="bg1"/>
                </a:solidFill>
                <a:latin typeface="+mj-lt"/>
              </a:rPr>
              <a:t>gian</a:t>
            </a:r>
            <a:r>
              <a:rPr lang="vi-VN" sz="5000" dirty="0">
                <a:solidFill>
                  <a:schemeClr val="bg1"/>
                </a:solidFill>
                <a:latin typeface="+mj-lt"/>
              </a:rPr>
              <a:t> </a:t>
            </a:r>
            <a:r>
              <a:rPr lang="vi-VN" sz="5000" dirty="0" smtClean="0">
                <a:solidFill>
                  <a:schemeClr val="bg1"/>
                </a:solidFill>
                <a:latin typeface="+mj-lt"/>
              </a:rPr>
              <a:t>trong </a:t>
            </a:r>
            <a:r>
              <a:rPr lang="vi-VN" sz="5000" dirty="0">
                <a:solidFill>
                  <a:schemeClr val="bg1"/>
                </a:solidFill>
                <a:latin typeface="+mj-lt"/>
              </a:rPr>
              <a:t>vũng lụy </a:t>
            </a:r>
            <a:r>
              <a:rPr lang="vi-VN" sz="5000" dirty="0" smtClean="0">
                <a:solidFill>
                  <a:schemeClr val="bg1"/>
                </a:solidFill>
                <a:latin typeface="+mj-lt"/>
              </a:rPr>
              <a:t>miên </a:t>
            </a:r>
            <a:r>
              <a:rPr lang="vi-VN" sz="5000" dirty="0">
                <a:solidFill>
                  <a:schemeClr val="bg1"/>
                </a:solidFill>
                <a:latin typeface="+mj-lt"/>
              </a:rPr>
              <a:t>man. Nguyện </a:t>
            </a:r>
            <a:r>
              <a:rPr lang="vi-VN" sz="5000" dirty="0" smtClean="0">
                <a:solidFill>
                  <a:schemeClr val="bg1"/>
                </a:solidFill>
                <a:latin typeface="+mj-lt"/>
              </a:rPr>
              <a:t>tái </a:t>
            </a:r>
            <a:r>
              <a:rPr lang="vi-VN" sz="5000" dirty="0">
                <a:solidFill>
                  <a:schemeClr val="bg1"/>
                </a:solidFill>
                <a:latin typeface="+mj-lt"/>
              </a:rPr>
              <a:t>sinh, đổi </a:t>
            </a:r>
            <a:r>
              <a:rPr lang="vi-VN" sz="5000" dirty="0" smtClean="0">
                <a:solidFill>
                  <a:schemeClr val="bg1"/>
                </a:solidFill>
                <a:latin typeface="+mj-lt"/>
              </a:rPr>
              <a:t>mới </a:t>
            </a:r>
            <a:r>
              <a:rPr lang="vi-VN" sz="5000" dirty="0">
                <a:solidFill>
                  <a:schemeClr val="bg1"/>
                </a:solidFill>
                <a:latin typeface="+mj-lt"/>
              </a:rPr>
              <a:t>tâm can muôn </a:t>
            </a:r>
            <a:r>
              <a:rPr lang="vi-VN" sz="5000" dirty="0" smtClean="0">
                <a:solidFill>
                  <a:schemeClr val="bg1"/>
                </a:solidFill>
                <a:latin typeface="+mj-lt"/>
              </a:rPr>
              <a:t>lòng</a:t>
            </a:r>
            <a:r>
              <a:rPr lang="vi-VN" sz="5000" dirty="0">
                <a:solidFill>
                  <a:schemeClr val="bg1"/>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17930519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40995472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19657197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0"/>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Tk4:</a:t>
            </a:r>
            <a:r>
              <a:rPr lang="vi-VN" sz="5000" dirty="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về Cha nhân </a:t>
            </a:r>
            <a:r>
              <a:rPr lang="vi-VN" sz="5000" dirty="0" smtClean="0">
                <a:solidFill>
                  <a:srgbClr val="FFFFFF"/>
                </a:solidFill>
                <a:latin typeface="+mj-lt"/>
              </a:rPr>
              <a:t>ái </a:t>
            </a:r>
            <a:r>
              <a:rPr lang="vi-VN" sz="5000" dirty="0">
                <a:solidFill>
                  <a:srgbClr val="FFFFFF"/>
                </a:solidFill>
                <a:latin typeface="+mj-lt"/>
              </a:rPr>
              <a:t>sắc </a:t>
            </a:r>
            <a:r>
              <a:rPr lang="vi-VN" sz="5000" dirty="0" smtClean="0">
                <a:solidFill>
                  <a:srgbClr val="FFFFFF"/>
                </a:solidFill>
                <a:latin typeface="+mj-lt"/>
              </a:rPr>
              <a:t>hoa </a:t>
            </a:r>
            <a:r>
              <a:rPr lang="vi-VN" sz="5000" dirty="0">
                <a:solidFill>
                  <a:srgbClr val="FFFFFF"/>
                </a:solidFill>
                <a:latin typeface="+mj-lt"/>
              </a:rPr>
              <a:t>xinh </a:t>
            </a:r>
            <a:r>
              <a:rPr lang="vi-VN" sz="5000" dirty="0" smtClean="0">
                <a:solidFill>
                  <a:srgbClr val="FFFFFF"/>
                </a:solidFill>
                <a:latin typeface="+mj-lt"/>
              </a:rPr>
              <a:t>tươi </a:t>
            </a:r>
            <a:r>
              <a:rPr lang="vi-VN" sz="5000" dirty="0">
                <a:solidFill>
                  <a:srgbClr val="FFFFFF"/>
                </a:solidFill>
                <a:latin typeface="+mj-lt"/>
              </a:rPr>
              <a:t>rực </a:t>
            </a:r>
            <a:r>
              <a:rPr lang="vi-VN" sz="5000" dirty="0" smtClean="0">
                <a:solidFill>
                  <a:srgbClr val="FFFFFF"/>
                </a:solidFill>
                <a:latin typeface="+mj-lt"/>
              </a:rPr>
              <a:t>hồng</a:t>
            </a:r>
            <a:r>
              <a:rPr lang="vi-VN" sz="5000" dirty="0">
                <a:solidFill>
                  <a:srgbClr val="FFFFFF"/>
                </a:solidFill>
                <a:latin typeface="+mj-lt"/>
              </a:rPr>
              <a:t>. </a:t>
            </a:r>
            <a:r>
              <a:rPr lang="vi-VN" sz="5000" dirty="0" smtClean="0">
                <a:solidFill>
                  <a:srgbClr val="FFFFFF"/>
                </a:solidFill>
                <a:latin typeface="+mj-lt"/>
              </a:rPr>
              <a:t>Vui </a:t>
            </a:r>
            <a:r>
              <a:rPr lang="vi-VN" sz="5000" dirty="0">
                <a:solidFill>
                  <a:srgbClr val="FFFFFF"/>
                </a:solidFill>
                <a:latin typeface="+mj-lt"/>
              </a:rPr>
              <a:t>đùa trong nắng </a:t>
            </a:r>
            <a:r>
              <a:rPr lang="vi-VN" sz="5000" dirty="0" smtClean="0">
                <a:solidFill>
                  <a:srgbClr val="FFFFFF"/>
                </a:solidFill>
                <a:latin typeface="+mj-lt"/>
              </a:rPr>
              <a:t>ấm</a:t>
            </a:r>
            <a:r>
              <a:rPr lang="vi-VN" sz="5000" dirty="0">
                <a:solidFill>
                  <a:srgbClr val="FFFFFF"/>
                </a:solidFill>
                <a:latin typeface="+mj-lt"/>
              </a:rPr>
              <a:t>, dưới trời xanh tay </a:t>
            </a:r>
            <a:r>
              <a:rPr lang="vi-VN" sz="5000" dirty="0" smtClean="0">
                <a:solidFill>
                  <a:srgbClr val="FFFFFF"/>
                </a:solidFill>
                <a:latin typeface="+mj-lt"/>
              </a:rPr>
              <a:t>Ngài </a:t>
            </a:r>
            <a:r>
              <a:rPr lang="vi-VN" sz="5000" dirty="0">
                <a:solidFill>
                  <a:srgbClr val="FFFFFF"/>
                </a:solidFill>
                <a:latin typeface="+mj-lt"/>
              </a:rPr>
              <a:t>quan </a:t>
            </a:r>
            <a:r>
              <a:rPr lang="vi-VN" sz="5000" dirty="0" smtClean="0">
                <a:solidFill>
                  <a:srgbClr val="FFFFFF"/>
                </a:solidFill>
                <a:latin typeface="+mj-lt"/>
              </a:rPr>
              <a:t>phòng</a:t>
            </a:r>
            <a:r>
              <a:rPr lang="en-US" sz="5000" dirty="0" smtClean="0">
                <a:solidFill>
                  <a:srgbClr val="FFFFFF"/>
                </a:solidFill>
                <a:latin typeface="+mj-lt"/>
              </a:rPr>
              <a:t>.</a:t>
            </a:r>
            <a:r>
              <a:rPr lang="vi-VN" sz="5000" dirty="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tấm lòng </a:t>
            </a:r>
            <a:r>
              <a:rPr lang="vi-VN" sz="5000" dirty="0" smtClean="0">
                <a:solidFill>
                  <a:srgbClr val="FFFFFF"/>
                </a:solidFill>
                <a:latin typeface="+mj-lt"/>
              </a:rPr>
              <a:t>trung </a:t>
            </a:r>
            <a:r>
              <a:rPr lang="vi-VN" sz="5000" dirty="0">
                <a:solidFill>
                  <a:srgbClr val="FFFFFF"/>
                </a:solidFill>
                <a:latin typeface="+mj-lt"/>
              </a:rPr>
              <a:t>trinh, tựa </a:t>
            </a:r>
            <a:r>
              <a:rPr lang="vi-VN" sz="5000" dirty="0" smtClean="0">
                <a:solidFill>
                  <a:srgbClr val="FFFFFF"/>
                </a:solidFill>
                <a:latin typeface="+mj-lt"/>
              </a:rPr>
              <a:t>sắc </a:t>
            </a:r>
            <a:r>
              <a:rPr lang="vi-VN" sz="5000" dirty="0">
                <a:solidFill>
                  <a:srgbClr val="FFFFFF"/>
                </a:solidFill>
                <a:latin typeface="+mj-lt"/>
              </a:rPr>
              <a:t>hoa vờn </a:t>
            </a:r>
            <a:r>
              <a:rPr lang="vi-VN" sz="5000" dirty="0" smtClean="0">
                <a:solidFill>
                  <a:srgbClr val="FFFFFF"/>
                </a:solidFill>
                <a:latin typeface="+mj-lt"/>
              </a:rPr>
              <a:t>gió </a:t>
            </a:r>
            <a:r>
              <a:rPr lang="vi-VN" sz="5000" dirty="0">
                <a:solidFill>
                  <a:srgbClr val="FFFFFF"/>
                </a:solidFill>
                <a:latin typeface="+mj-lt"/>
              </a:rPr>
              <a:t>lung linh nương </a:t>
            </a:r>
            <a:r>
              <a:rPr lang="vi-VN" sz="5000" dirty="0" smtClean="0">
                <a:solidFill>
                  <a:srgbClr val="FFFFFF"/>
                </a:solidFill>
                <a:latin typeface="+mj-lt"/>
              </a:rPr>
              <a:t>đồng</a:t>
            </a:r>
            <a:r>
              <a:rPr lang="vi-VN" sz="5000" dirty="0">
                <a:solidFill>
                  <a:srgbClr val="FFFFFF"/>
                </a:solidFill>
                <a:latin typeface="+mj-lt"/>
              </a:rPr>
              <a:t>.</a:t>
            </a:r>
            <a:endParaRPr lang="en-US" sz="5000" dirty="0">
              <a:solidFill>
                <a:srgbClr val="FFFFFF"/>
              </a:solidFill>
            </a:endParaRPr>
          </a:p>
        </p:txBody>
      </p:sp>
    </p:spTree>
    <p:extLst>
      <p:ext uri="{BB962C8B-B14F-4D97-AF65-F5344CB8AC3E}">
        <p14:creationId xmlns:p14="http://schemas.microsoft.com/office/powerpoint/2010/main" val="804625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214081"/>
            <a:ext cx="9144000" cy="4567469"/>
          </a:xfrm>
          <a:prstGeom prst="rect">
            <a:avLst/>
          </a:prstGeom>
        </p:spPr>
        <p:txBody>
          <a:bodyPr wrap="square">
            <a:spAutoFit/>
          </a:bodyPr>
          <a:lstStyle/>
          <a:p>
            <a:pPr algn="just">
              <a:lnSpc>
                <a:spcPct val="110000"/>
              </a:lnSpc>
            </a:pPr>
            <a:r>
              <a:rPr lang="vi-VN" sz="5400" u="sng" dirty="0" smtClean="0">
                <a:solidFill>
                  <a:srgbClr val="FFFF00"/>
                </a:solidFill>
                <a:latin typeface="+mj-lt"/>
              </a:rPr>
              <a:t>Đ</a:t>
            </a:r>
            <a:r>
              <a:rPr lang="en-US" sz="5400" u="sng" dirty="0" smtClean="0">
                <a:solidFill>
                  <a:srgbClr val="FFFF00"/>
                </a:solidFill>
              </a:rPr>
              <a:t>k</a:t>
            </a:r>
            <a:r>
              <a:rPr lang="vi-VN" sz="5400" u="sng" dirty="0" smtClean="0">
                <a:solidFill>
                  <a:srgbClr val="FFFF00"/>
                </a:solidFill>
                <a:latin typeface="+mj-lt"/>
              </a:rPr>
              <a:t>:</a:t>
            </a:r>
            <a:r>
              <a:rPr lang="vi-VN" sz="5400" dirty="0">
                <a:solidFill>
                  <a:srgbClr val="FFFFFF"/>
                </a:solidFill>
                <a:latin typeface="+mj-lt"/>
              </a:rPr>
              <a:t> </a:t>
            </a:r>
            <a:r>
              <a:rPr lang="en-US" sz="5400" i="1" dirty="0" smtClean="0">
                <a:solidFill>
                  <a:srgbClr val="FFFFFF"/>
                </a:solidFill>
              </a:rPr>
              <a:t>(</a:t>
            </a:r>
            <a:r>
              <a:rPr lang="vi-VN" sz="5400" i="1" dirty="0" smtClean="0">
                <a:solidFill>
                  <a:srgbClr val="FFFFFF"/>
                </a:solidFill>
                <a:latin typeface="+mj-lt"/>
              </a:rPr>
              <a:t>Dâng</a:t>
            </a:r>
            <a:r>
              <a:rPr lang="en-US" sz="5400" i="1" dirty="0" smtClean="0">
                <a:solidFill>
                  <a:srgbClr val="FFFFFF"/>
                </a:solidFill>
              </a:rPr>
              <a:t>, </a:t>
            </a:r>
            <a:r>
              <a:rPr lang="vi-VN" sz="5400" i="1" dirty="0" smtClean="0">
                <a:solidFill>
                  <a:srgbClr val="FFFFFF"/>
                </a:solidFill>
                <a:latin typeface="+mj-lt"/>
              </a:rPr>
              <a:t>đoàn </a:t>
            </a:r>
            <a:r>
              <a:rPr lang="vi-VN" sz="5400" i="1" dirty="0">
                <a:solidFill>
                  <a:srgbClr val="FFFFFF"/>
                </a:solidFill>
                <a:latin typeface="+mj-lt"/>
              </a:rPr>
              <a:t>con dâng </a:t>
            </a:r>
            <a:r>
              <a:rPr lang="vi-VN" sz="5400" i="1" dirty="0" smtClean="0">
                <a:solidFill>
                  <a:srgbClr val="FFFFFF"/>
                </a:solidFill>
                <a:latin typeface="+mj-lt"/>
              </a:rPr>
              <a:t>tiến</a:t>
            </a:r>
            <a:r>
              <a:rPr lang="en-US" sz="5400" i="1" dirty="0" smtClean="0">
                <a:solidFill>
                  <a:srgbClr val="FFFFFF"/>
                </a:solidFill>
              </a:rPr>
              <a:t>) </a:t>
            </a:r>
            <a:r>
              <a:rPr lang="vi-VN" sz="5400" dirty="0" smtClean="0">
                <a:solidFill>
                  <a:srgbClr val="FFFFFF"/>
                </a:solidFill>
                <a:latin typeface="+mj-lt"/>
              </a:rPr>
              <a:t>Dâng</a:t>
            </a:r>
            <a:r>
              <a:rPr lang="en-US" sz="5400" dirty="0" smtClean="0">
                <a:solidFill>
                  <a:srgbClr val="FFFFFF"/>
                </a:solidFill>
              </a:rPr>
              <a:t>,</a:t>
            </a:r>
            <a:r>
              <a:rPr lang="vi-VN" sz="5400" dirty="0" smtClean="0">
                <a:solidFill>
                  <a:srgbClr val="FFFFFF"/>
                </a:solidFill>
                <a:latin typeface="+mj-lt"/>
              </a:rPr>
              <a:t> </a:t>
            </a:r>
            <a:r>
              <a:rPr lang="vi-VN" sz="5400" dirty="0">
                <a:solidFill>
                  <a:srgbClr val="FFFFFF"/>
                </a:solidFill>
                <a:latin typeface="+mj-lt"/>
              </a:rPr>
              <a:t>đoàn con dâng tiến</a:t>
            </a:r>
            <a:r>
              <a:rPr lang="vi-VN" sz="5400" dirty="0" smtClean="0">
                <a:solidFill>
                  <a:srgbClr val="FFFFFF"/>
                </a:solidFill>
                <a:latin typeface="+mj-lt"/>
              </a:rPr>
              <a:t> </a:t>
            </a:r>
            <a:r>
              <a:rPr lang="vi-VN" sz="5400" dirty="0">
                <a:solidFill>
                  <a:srgbClr val="FFFFFF"/>
                </a:solidFill>
                <a:latin typeface="+mj-lt"/>
              </a:rPr>
              <a:t>này </a:t>
            </a:r>
            <a:r>
              <a:rPr lang="vi-VN" sz="5400" dirty="0" smtClean="0">
                <a:solidFill>
                  <a:srgbClr val="FFFFFF"/>
                </a:solidFill>
                <a:latin typeface="+mj-lt"/>
              </a:rPr>
              <a:t>của</a:t>
            </a:r>
            <a:r>
              <a:rPr lang="en-US" sz="5400" dirty="0" smtClean="0">
                <a:solidFill>
                  <a:srgbClr val="FFFFFF"/>
                </a:solidFill>
              </a:rPr>
              <a:t> </a:t>
            </a:r>
            <a:r>
              <a:rPr lang="vi-VN" sz="5400" dirty="0" smtClean="0">
                <a:solidFill>
                  <a:srgbClr val="FFFFFF"/>
                </a:solidFill>
                <a:latin typeface="+mj-lt"/>
              </a:rPr>
              <a:t>lễ </a:t>
            </a:r>
            <a:r>
              <a:rPr lang="vi-VN" sz="5400" dirty="0">
                <a:solidFill>
                  <a:srgbClr val="FFFFFF"/>
                </a:solidFill>
                <a:latin typeface="+mj-lt"/>
              </a:rPr>
              <a:t>thắm </a:t>
            </a:r>
            <a:r>
              <a:rPr lang="vi-VN" sz="5400" dirty="0" smtClean="0">
                <a:solidFill>
                  <a:srgbClr val="FFFFFF"/>
                </a:solidFill>
                <a:latin typeface="+mj-lt"/>
              </a:rPr>
              <a:t>tình </a:t>
            </a:r>
            <a:r>
              <a:rPr lang="vi-VN" sz="5400" dirty="0">
                <a:solidFill>
                  <a:srgbClr val="FFFFFF"/>
                </a:solidFill>
                <a:latin typeface="+mj-lt"/>
              </a:rPr>
              <a:t>quê </a:t>
            </a:r>
            <a:r>
              <a:rPr lang="vi-VN" sz="5400" dirty="0" smtClean="0">
                <a:solidFill>
                  <a:srgbClr val="FFFFFF"/>
                </a:solidFill>
                <a:latin typeface="+mj-lt"/>
              </a:rPr>
              <a:t>hương</a:t>
            </a:r>
            <a:r>
              <a:rPr lang="en-US" sz="5400" dirty="0" smtClean="0">
                <a:solidFill>
                  <a:srgbClr val="FFFFFF"/>
                </a:solidFill>
              </a:rPr>
              <a:t>, </a:t>
            </a:r>
            <a:r>
              <a:rPr lang="en-US" sz="5400" dirty="0" err="1" smtClean="0">
                <a:solidFill>
                  <a:srgbClr val="FFFFFF"/>
                </a:solidFill>
              </a:rPr>
              <a:t>nhọc</a:t>
            </a:r>
            <a:r>
              <a:rPr lang="en-US" sz="5400" dirty="0" smtClean="0">
                <a:solidFill>
                  <a:srgbClr val="FFFFFF"/>
                </a:solidFill>
              </a:rPr>
              <a:t> </a:t>
            </a:r>
            <a:r>
              <a:rPr lang="en-US" sz="5400" dirty="0" err="1" smtClean="0">
                <a:solidFill>
                  <a:srgbClr val="FFFFFF"/>
                </a:solidFill>
              </a:rPr>
              <a:t>nhằn</a:t>
            </a:r>
            <a:r>
              <a:rPr lang="en-US" sz="5400" dirty="0" smtClean="0">
                <a:solidFill>
                  <a:srgbClr val="FFFFFF"/>
                </a:solidFill>
              </a:rPr>
              <a:t> </a:t>
            </a:r>
            <a:r>
              <a:rPr lang="en-US" sz="5400" dirty="0" err="1" smtClean="0">
                <a:solidFill>
                  <a:srgbClr val="FFFFFF"/>
                </a:solidFill>
              </a:rPr>
              <a:t>từ</a:t>
            </a:r>
            <a:r>
              <a:rPr lang="en-US" sz="5400" dirty="0" smtClean="0">
                <a:solidFill>
                  <a:srgbClr val="FFFFFF"/>
                </a:solidFill>
              </a:rPr>
              <a:t> </a:t>
            </a:r>
            <a:r>
              <a:rPr lang="en-US" sz="5400" dirty="0" err="1" smtClean="0">
                <a:solidFill>
                  <a:srgbClr val="FFFFFF"/>
                </a:solidFill>
              </a:rPr>
              <a:t>mờ</a:t>
            </a:r>
            <a:r>
              <a:rPr lang="en-US" sz="5400" dirty="0" smtClean="0">
                <a:solidFill>
                  <a:srgbClr val="FFFFFF"/>
                </a:solidFill>
              </a:rPr>
              <a:t> </a:t>
            </a:r>
            <a:r>
              <a:rPr lang="en-US" sz="5400" dirty="0" err="1" smtClean="0">
                <a:solidFill>
                  <a:srgbClr val="FFFFFF"/>
                </a:solidFill>
              </a:rPr>
              <a:t>sương</a:t>
            </a:r>
            <a:r>
              <a:rPr lang="en-US" sz="5400" dirty="0" smtClean="0">
                <a:solidFill>
                  <a:srgbClr val="FFFFFF"/>
                </a:solidFill>
              </a:rPr>
              <a:t> </a:t>
            </a:r>
            <a:r>
              <a:rPr lang="en-US" sz="5400" dirty="0" err="1" smtClean="0">
                <a:solidFill>
                  <a:srgbClr val="FFFFFF"/>
                </a:solidFill>
              </a:rPr>
              <a:t>với</a:t>
            </a:r>
            <a:r>
              <a:rPr lang="en-US" sz="5400" dirty="0" smtClean="0">
                <a:solidFill>
                  <a:srgbClr val="FFFFFF"/>
                </a:solidFill>
              </a:rPr>
              <a:t> </a:t>
            </a:r>
            <a:r>
              <a:rPr lang="en-US" sz="5400" dirty="0" err="1" smtClean="0">
                <a:solidFill>
                  <a:srgbClr val="FFFFFF"/>
                </a:solidFill>
              </a:rPr>
              <a:t>nhiều</a:t>
            </a:r>
            <a:r>
              <a:rPr lang="en-US" sz="5400" dirty="0" smtClean="0">
                <a:solidFill>
                  <a:srgbClr val="FFFFFF"/>
                </a:solidFill>
              </a:rPr>
              <a:t> </a:t>
            </a:r>
            <a:r>
              <a:rPr lang="en-US" sz="5400" dirty="0" err="1" smtClean="0">
                <a:solidFill>
                  <a:srgbClr val="FFFFFF"/>
                </a:solidFill>
              </a:rPr>
              <a:t>khổ</a:t>
            </a:r>
            <a:r>
              <a:rPr lang="en-US" sz="5400" dirty="0" smtClean="0">
                <a:solidFill>
                  <a:srgbClr val="FFFFFF"/>
                </a:solidFill>
              </a:rPr>
              <a:t> </a:t>
            </a:r>
            <a:r>
              <a:rPr lang="en-US" sz="5400" dirty="0" err="1" smtClean="0">
                <a:solidFill>
                  <a:srgbClr val="FFFFFF"/>
                </a:solidFill>
              </a:rPr>
              <a:t>gánh</a:t>
            </a:r>
            <a:r>
              <a:rPr lang="en-US" sz="5400" dirty="0" smtClean="0">
                <a:solidFill>
                  <a:srgbClr val="FFFFFF"/>
                </a:solidFill>
              </a:rPr>
              <a:t> </a:t>
            </a:r>
            <a:r>
              <a:rPr lang="en-US" sz="5400" dirty="0" err="1" smtClean="0">
                <a:solidFill>
                  <a:srgbClr val="FFFFFF"/>
                </a:solidFill>
              </a:rPr>
              <a:t>trên</a:t>
            </a:r>
            <a:r>
              <a:rPr lang="en-US" sz="5400" dirty="0" smtClean="0">
                <a:solidFill>
                  <a:srgbClr val="FFFFFF"/>
                </a:solidFill>
              </a:rPr>
              <a:t> </a:t>
            </a:r>
            <a:r>
              <a:rPr lang="en-US" sz="5400" dirty="0" err="1" smtClean="0">
                <a:solidFill>
                  <a:srgbClr val="FFFFFF"/>
                </a:solidFill>
              </a:rPr>
              <a:t>đường</a:t>
            </a:r>
            <a:r>
              <a:rPr lang="en-US" sz="5400" dirty="0" smtClean="0">
                <a:solidFill>
                  <a:srgbClr val="FFFF00"/>
                </a:solidFill>
              </a:rPr>
              <a:t>…</a:t>
            </a:r>
            <a:endParaRPr lang="en-US" sz="5400" dirty="0">
              <a:solidFill>
                <a:srgbClr val="FFFFFF"/>
              </a:solidFill>
            </a:endParaRPr>
          </a:p>
        </p:txBody>
      </p:sp>
    </p:spTree>
    <p:extLst>
      <p:ext uri="{BB962C8B-B14F-4D97-AF65-F5344CB8AC3E}">
        <p14:creationId xmlns:p14="http://schemas.microsoft.com/office/powerpoint/2010/main" val="33152689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539083"/>
            <a:ext cx="9144000" cy="3785267"/>
          </a:xfrm>
          <a:prstGeom prst="rect">
            <a:avLst/>
          </a:prstGeom>
        </p:spPr>
        <p:txBody>
          <a:bodyPr wrap="square">
            <a:spAutoFit/>
          </a:bodyPr>
          <a:lstStyle/>
          <a:p>
            <a:pPr algn="just">
              <a:lnSpc>
                <a:spcPct val="110000"/>
              </a:lnSpc>
            </a:pPr>
            <a:r>
              <a:rPr lang="en-US" sz="5600" dirty="0" smtClean="0">
                <a:solidFill>
                  <a:srgbClr val="FFFF00"/>
                </a:solidFill>
              </a:rPr>
              <a:t>…</a:t>
            </a:r>
            <a:r>
              <a:rPr lang="en-US" sz="5600" dirty="0" smtClean="0">
                <a:solidFill>
                  <a:srgbClr val="FFFFFF"/>
                </a:solidFill>
              </a:rPr>
              <a:t> Xin Cha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nhận</a:t>
            </a:r>
            <a:r>
              <a:rPr lang="en-US" sz="5600" dirty="0" smtClean="0">
                <a:solidFill>
                  <a:srgbClr val="FFFFFF"/>
                </a:solidFill>
              </a:rPr>
              <a:t> </a:t>
            </a:r>
            <a:r>
              <a:rPr lang="en-US" sz="5600" dirty="0" err="1" smtClean="0">
                <a:solidFill>
                  <a:srgbClr val="FFFFFF"/>
                </a:solidFill>
              </a:rPr>
              <a:t>và</a:t>
            </a:r>
            <a:r>
              <a:rPr lang="en-US" sz="5600" dirty="0" smtClean="0">
                <a:solidFill>
                  <a:srgbClr val="FFFFFF"/>
                </a:solidFill>
              </a:rPr>
              <a:t> ban </a:t>
            </a:r>
            <a:r>
              <a:rPr lang="en-US" sz="5600" dirty="0" err="1" smtClean="0">
                <a:solidFill>
                  <a:srgbClr val="FFFFFF"/>
                </a:solidFill>
              </a:rPr>
              <a:t>xuống</a:t>
            </a:r>
            <a:r>
              <a:rPr lang="en-US" sz="5600" dirty="0" smtClean="0">
                <a:solidFill>
                  <a:srgbClr val="FFFFFF"/>
                </a:solidFill>
              </a:rPr>
              <a:t> </a:t>
            </a:r>
            <a:r>
              <a:rPr lang="en-US" sz="5600" dirty="0" err="1" smtClean="0">
                <a:solidFill>
                  <a:srgbClr val="FFFFFF"/>
                </a:solidFill>
              </a:rPr>
              <a:t>cho</a:t>
            </a:r>
            <a:r>
              <a:rPr lang="en-US" sz="5600" dirty="0" smtClean="0">
                <a:solidFill>
                  <a:srgbClr val="FFFFFF"/>
                </a:solidFill>
              </a:rPr>
              <a:t> </a:t>
            </a:r>
            <a:r>
              <a:rPr lang="en-US" sz="5600" dirty="0" err="1" smtClean="0">
                <a:solidFill>
                  <a:srgbClr val="FFFFFF"/>
                </a:solidFill>
              </a:rPr>
              <a:t>quê</a:t>
            </a:r>
            <a:r>
              <a:rPr lang="en-US" sz="5600" dirty="0" smtClean="0">
                <a:solidFill>
                  <a:srgbClr val="FFFFFF"/>
                </a:solidFill>
              </a:rPr>
              <a:t> </a:t>
            </a:r>
            <a:r>
              <a:rPr lang="en-US" sz="5600" dirty="0" err="1" smtClean="0">
                <a:solidFill>
                  <a:srgbClr val="FFFFFF"/>
                </a:solidFill>
              </a:rPr>
              <a:t>hương</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người</a:t>
            </a:r>
            <a:r>
              <a:rPr lang="en-US" sz="5600" dirty="0" smtClean="0">
                <a:solidFill>
                  <a:srgbClr val="FFFFFF"/>
                </a:solidFill>
              </a:rPr>
              <a:t> </a:t>
            </a:r>
            <a:r>
              <a:rPr lang="en-US" sz="5600" dirty="0" err="1" smtClean="0">
                <a:solidFill>
                  <a:srgbClr val="FFFFFF"/>
                </a:solidFill>
              </a:rPr>
              <a:t>yêu</a:t>
            </a:r>
            <a:r>
              <a:rPr lang="en-US" sz="5600" dirty="0" smtClean="0">
                <a:solidFill>
                  <a:srgbClr val="FFFFFF"/>
                </a:solidFill>
              </a:rPr>
              <a:t> </a:t>
            </a:r>
            <a:r>
              <a:rPr lang="en-US" sz="5600" dirty="0" err="1" smtClean="0">
                <a:solidFill>
                  <a:srgbClr val="FFFFFF"/>
                </a:solidFill>
              </a:rPr>
              <a:t>thương</a:t>
            </a:r>
            <a:r>
              <a:rPr lang="en-US" sz="5600" dirty="0" smtClean="0">
                <a:solidFill>
                  <a:srgbClr val="FFFFFF"/>
                </a:solidFill>
              </a:rPr>
              <a:t>, </a:t>
            </a:r>
            <a:r>
              <a:rPr lang="en-US" sz="5600" dirty="0" err="1" smtClean="0">
                <a:solidFill>
                  <a:srgbClr val="FFFFFF"/>
                </a:solidFill>
              </a:rPr>
              <a:t>trần</a:t>
            </a:r>
            <a:r>
              <a:rPr lang="en-US" sz="5600" dirty="0" smtClean="0">
                <a:solidFill>
                  <a:srgbClr val="FFFFFF"/>
                </a:solidFill>
              </a:rPr>
              <a:t> </a:t>
            </a:r>
            <a:r>
              <a:rPr lang="en-US" sz="5600" dirty="0" err="1" smtClean="0">
                <a:solidFill>
                  <a:srgbClr val="FFFFFF"/>
                </a:solidFill>
              </a:rPr>
              <a:t>thế</a:t>
            </a:r>
            <a:r>
              <a:rPr lang="en-US" sz="5600" dirty="0" smtClean="0">
                <a:solidFill>
                  <a:srgbClr val="FFFFFF"/>
                </a:solidFill>
              </a:rPr>
              <a:t> </a:t>
            </a:r>
            <a:r>
              <a:rPr lang="en-US" sz="5600" dirty="0" err="1" smtClean="0">
                <a:solidFill>
                  <a:srgbClr val="FFFFFF"/>
                </a:solidFill>
              </a:rPr>
              <a:t>hóa</a:t>
            </a:r>
            <a:r>
              <a:rPr lang="en-US" sz="5600" dirty="0" smtClean="0">
                <a:solidFill>
                  <a:srgbClr val="FFFFFF"/>
                </a:solidFill>
              </a:rPr>
              <a:t> </a:t>
            </a:r>
            <a:r>
              <a:rPr lang="en-US" sz="5600" dirty="0" err="1" smtClean="0">
                <a:solidFill>
                  <a:srgbClr val="FFFFFF"/>
                </a:solidFill>
              </a:rPr>
              <a:t>nên</a:t>
            </a:r>
            <a:r>
              <a:rPr lang="en-US" sz="5600" dirty="0" smtClean="0">
                <a:solidFill>
                  <a:srgbClr val="FFFFFF"/>
                </a:solidFill>
              </a:rPr>
              <a:t> </a:t>
            </a:r>
            <a:r>
              <a:rPr lang="en-US" sz="5600" dirty="0" err="1" smtClean="0">
                <a:solidFill>
                  <a:srgbClr val="FFFFFF"/>
                </a:solidFill>
              </a:rPr>
              <a:t>thiên</a:t>
            </a:r>
            <a:r>
              <a:rPr lang="en-US" sz="5600" dirty="0" smtClean="0">
                <a:solidFill>
                  <a:srgbClr val="FFFFFF"/>
                </a:solidFill>
              </a:rPr>
              <a:t> </a:t>
            </a:r>
            <a:r>
              <a:rPr lang="en-US" sz="5600" dirty="0" err="1" smtClean="0">
                <a:solidFill>
                  <a:srgbClr val="FFFFFF"/>
                </a:solidFill>
              </a:rPr>
              <a:t>đường</a:t>
            </a:r>
            <a:r>
              <a:rPr lang="en-US" sz="5600" dirty="0" smtClean="0">
                <a:solidFill>
                  <a:srgbClr val="FFFFFF"/>
                </a:solidFill>
              </a:rPr>
              <a:t>.</a:t>
            </a:r>
            <a:endParaRPr lang="en-US" sz="5600" dirty="0">
              <a:solidFill>
                <a:srgbClr val="FFFFFF"/>
              </a:solidFill>
            </a:endParaRPr>
          </a:p>
        </p:txBody>
      </p:sp>
    </p:spTree>
    <p:extLst>
      <p:ext uri="{BB962C8B-B14F-4D97-AF65-F5344CB8AC3E}">
        <p14:creationId xmlns:p14="http://schemas.microsoft.com/office/powerpoint/2010/main" val="2872203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
            <a:ext cx="9144000" cy="5170646"/>
          </a:xfrm>
          <a:prstGeom prst="rect">
            <a:avLst/>
          </a:prstGeom>
        </p:spPr>
        <p:txBody>
          <a:bodyPr wrap="square">
            <a:spAutoFit/>
          </a:bodyPr>
          <a:lstStyle/>
          <a:p>
            <a:pPr algn="just">
              <a:lnSpc>
                <a:spcPct val="110000"/>
              </a:lnSpc>
            </a:pPr>
            <a:r>
              <a:rPr lang="en-US" sz="5000" u="sng" dirty="0" smtClean="0">
                <a:solidFill>
                  <a:srgbClr val="FFFF00"/>
                </a:solidFill>
                <a:latin typeface="+mj-lt"/>
              </a:rPr>
              <a:t>Tk5:</a:t>
            </a:r>
            <a:r>
              <a:rPr lang="en-US" sz="5000" dirty="0" smtClean="0">
                <a:solidFill>
                  <a:srgbClr val="FFFFFF"/>
                </a:solidFill>
                <a:latin typeface="+mj-lt"/>
              </a:rPr>
              <a:t> </a:t>
            </a:r>
            <a:r>
              <a:rPr lang="vi-VN" sz="5000" dirty="0" smtClean="0">
                <a:solidFill>
                  <a:srgbClr val="FFFFFF"/>
                </a:solidFill>
                <a:latin typeface="+mj-lt"/>
              </a:rPr>
              <a:t>Dâng </a:t>
            </a:r>
            <a:r>
              <a:rPr lang="vi-VN" sz="5000" dirty="0">
                <a:solidFill>
                  <a:srgbClr val="FFFFFF"/>
                </a:solidFill>
                <a:latin typeface="+mj-lt"/>
              </a:rPr>
              <a:t>này đây trái </a:t>
            </a:r>
            <a:r>
              <a:rPr lang="vi-VN" sz="5000" dirty="0" smtClean="0">
                <a:solidFill>
                  <a:srgbClr val="FFFFFF"/>
                </a:solidFill>
                <a:latin typeface="+mj-lt"/>
              </a:rPr>
              <a:t>chín </a:t>
            </a:r>
            <a:r>
              <a:rPr lang="vi-VN" sz="5000" dirty="0">
                <a:solidFill>
                  <a:srgbClr val="FFFFFF"/>
                </a:solidFill>
                <a:latin typeface="+mj-lt"/>
              </a:rPr>
              <a:t>ngát </a:t>
            </a:r>
            <a:r>
              <a:rPr lang="vi-VN" sz="5000" dirty="0" smtClean="0">
                <a:solidFill>
                  <a:srgbClr val="FFFFFF"/>
                </a:solidFill>
                <a:latin typeface="+mj-lt"/>
              </a:rPr>
              <a:t>thơm </a:t>
            </a:r>
            <a:r>
              <a:rPr lang="vi-VN" sz="5000" dirty="0">
                <a:solidFill>
                  <a:srgbClr val="FFFFFF"/>
                </a:solidFill>
                <a:latin typeface="+mj-lt"/>
              </a:rPr>
              <a:t>hái </a:t>
            </a:r>
            <a:r>
              <a:rPr lang="vi-VN" sz="5000" dirty="0" smtClean="0">
                <a:solidFill>
                  <a:srgbClr val="FFFFFF"/>
                </a:solidFill>
                <a:latin typeface="+mj-lt"/>
              </a:rPr>
              <a:t>nơi đồng</a:t>
            </a:r>
            <a:r>
              <a:rPr lang="en-US" sz="5000" dirty="0" smtClean="0">
                <a:solidFill>
                  <a:srgbClr val="FFFFFF"/>
                </a:solidFill>
                <a:latin typeface="+mj-lt"/>
              </a:rPr>
              <a:t> </a:t>
            </a:r>
            <a:r>
              <a:rPr lang="vi-VN" sz="5000" dirty="0" smtClean="0">
                <a:solidFill>
                  <a:srgbClr val="FFFFFF"/>
                </a:solidFill>
                <a:latin typeface="+mj-lt"/>
              </a:rPr>
              <a:t>xa</a:t>
            </a:r>
            <a:r>
              <a:rPr lang="vi-VN" sz="5000" dirty="0">
                <a:solidFill>
                  <a:srgbClr val="FFFFFF"/>
                </a:solidFill>
                <a:latin typeface="+mj-lt"/>
              </a:rPr>
              <a:t>. </a:t>
            </a:r>
            <a:r>
              <a:rPr lang="vi-VN" sz="5000" dirty="0" smtClean="0">
                <a:solidFill>
                  <a:srgbClr val="FFFFFF"/>
                </a:solidFill>
                <a:latin typeface="+mj-lt"/>
              </a:rPr>
              <a:t>Bao </a:t>
            </a:r>
            <a:r>
              <a:rPr lang="vi-VN" sz="5000" dirty="0">
                <a:solidFill>
                  <a:srgbClr val="FFFFFF"/>
                </a:solidFill>
                <a:latin typeface="+mj-lt"/>
              </a:rPr>
              <a:t>ngày qua vun </a:t>
            </a:r>
            <a:r>
              <a:rPr lang="vi-VN" sz="5000" dirty="0" smtClean="0">
                <a:solidFill>
                  <a:srgbClr val="FFFFFF"/>
                </a:solidFill>
                <a:latin typeface="+mj-lt"/>
              </a:rPr>
              <a:t>tưới</a:t>
            </a:r>
            <a:r>
              <a:rPr lang="vi-VN" sz="5000" dirty="0">
                <a:solidFill>
                  <a:srgbClr val="FFFFFF"/>
                </a:solidFill>
                <a:latin typeface="+mj-lt"/>
              </a:rPr>
              <a:t>, gieo hạt nơi đất </a:t>
            </a:r>
            <a:r>
              <a:rPr lang="vi-VN" sz="5000" dirty="0" smtClean="0">
                <a:solidFill>
                  <a:srgbClr val="FFFFFF"/>
                </a:solidFill>
                <a:latin typeface="+mj-lt"/>
              </a:rPr>
              <a:t>lành </a:t>
            </a:r>
            <a:r>
              <a:rPr lang="vi-VN" sz="5000" dirty="0">
                <a:solidFill>
                  <a:srgbClr val="FFFFFF"/>
                </a:solidFill>
                <a:latin typeface="+mj-lt"/>
              </a:rPr>
              <a:t>tốt </a:t>
            </a:r>
            <a:r>
              <a:rPr lang="vi-VN" sz="5000" dirty="0" smtClean="0">
                <a:solidFill>
                  <a:srgbClr val="FFFFFF"/>
                </a:solidFill>
                <a:latin typeface="+mj-lt"/>
              </a:rPr>
              <a:t>tươi</a:t>
            </a:r>
            <a:r>
              <a:rPr lang="en-US" sz="5000" dirty="0" smtClean="0">
                <a:solidFill>
                  <a:srgbClr val="FFFFFF"/>
                </a:solidFill>
                <a:latin typeface="+mj-lt"/>
              </a:rPr>
              <a:t>.</a:t>
            </a:r>
            <a:r>
              <a:rPr lang="vi-VN" sz="5000" dirty="0">
                <a:solidFill>
                  <a:srgbClr val="FFFFFF"/>
                </a:solidFill>
                <a:latin typeface="+mj-lt"/>
              </a:rPr>
              <a:t> </a:t>
            </a:r>
            <a:r>
              <a:rPr lang="vi-VN" sz="5000" dirty="0" smtClean="0">
                <a:solidFill>
                  <a:srgbClr val="FFFFFF"/>
                </a:solidFill>
                <a:latin typeface="+mj-lt"/>
              </a:rPr>
              <a:t>Trong </a:t>
            </a:r>
            <a:r>
              <a:rPr lang="vi-VN" sz="5000" dirty="0">
                <a:solidFill>
                  <a:srgbClr val="FFFFFF"/>
                </a:solidFill>
                <a:latin typeface="+mj-lt"/>
              </a:rPr>
              <a:t>đất hạt </a:t>
            </a:r>
            <a:r>
              <a:rPr lang="vi-VN" sz="5000" dirty="0" smtClean="0">
                <a:solidFill>
                  <a:srgbClr val="FFFFFF"/>
                </a:solidFill>
                <a:latin typeface="+mj-lt"/>
              </a:rPr>
              <a:t>tan </a:t>
            </a:r>
            <a:r>
              <a:rPr lang="vi-VN" sz="5000" dirty="0">
                <a:solidFill>
                  <a:srgbClr val="FFFFFF"/>
                </a:solidFill>
                <a:latin typeface="+mj-lt"/>
              </a:rPr>
              <a:t>đi, để </a:t>
            </a:r>
            <a:r>
              <a:rPr lang="vi-VN" sz="5000" dirty="0" smtClean="0">
                <a:solidFill>
                  <a:srgbClr val="FFFFFF"/>
                </a:solidFill>
                <a:latin typeface="+mj-lt"/>
              </a:rPr>
              <a:t>trổ </a:t>
            </a:r>
            <a:r>
              <a:rPr lang="vi-VN" sz="5000" dirty="0">
                <a:solidFill>
                  <a:srgbClr val="FFFFFF"/>
                </a:solidFill>
                <a:latin typeface="+mj-lt"/>
              </a:rPr>
              <a:t>sinh </a:t>
            </a:r>
            <a:r>
              <a:rPr lang="vi-VN" sz="5000" dirty="0" smtClean="0">
                <a:solidFill>
                  <a:srgbClr val="FFFFFF"/>
                </a:solidFill>
                <a:latin typeface="+mj-lt"/>
              </a:rPr>
              <a:t>mầm</a:t>
            </a:r>
            <a:r>
              <a:rPr lang="vi-VN" sz="5000" dirty="0">
                <a:solidFill>
                  <a:srgbClr val="FFFFFF"/>
                </a:solidFill>
                <a:latin typeface="+mj-lt"/>
              </a:rPr>
              <a:t> </a:t>
            </a:r>
            <a:r>
              <a:rPr lang="vi-VN" sz="5000" dirty="0" smtClean="0">
                <a:solidFill>
                  <a:srgbClr val="FFFFFF"/>
                </a:solidFill>
                <a:latin typeface="+mj-lt"/>
              </a:rPr>
              <a:t>sống </a:t>
            </a:r>
            <a:r>
              <a:rPr lang="en-US" sz="5000" dirty="0" smtClean="0">
                <a:solidFill>
                  <a:srgbClr val="FFFFFF"/>
                </a:solidFill>
                <a:latin typeface="+mj-lt"/>
              </a:rPr>
              <a:t>v</a:t>
            </a:r>
            <a:r>
              <a:rPr lang="vi-VN" sz="5000" dirty="0" smtClean="0">
                <a:solidFill>
                  <a:srgbClr val="FFFFFF"/>
                </a:solidFill>
                <a:latin typeface="+mj-lt"/>
              </a:rPr>
              <a:t>ới </a:t>
            </a:r>
            <a:r>
              <a:rPr lang="vi-VN" sz="5000" dirty="0">
                <a:solidFill>
                  <a:srgbClr val="FFFFFF"/>
                </a:solidFill>
                <a:latin typeface="+mj-lt"/>
              </a:rPr>
              <a:t>bao ân </a:t>
            </a:r>
            <a:r>
              <a:rPr lang="vi-VN" sz="5000" dirty="0" smtClean="0">
                <a:solidFill>
                  <a:srgbClr val="FFFFFF"/>
                </a:solidFill>
                <a:latin typeface="+mj-lt"/>
              </a:rPr>
              <a:t>tình</a:t>
            </a:r>
            <a:r>
              <a:rPr lang="vi-VN" sz="5000" dirty="0">
                <a:solidFill>
                  <a:srgbClr val="FFFFFF"/>
                </a:solidFill>
                <a:latin typeface="+mj-lt"/>
              </a:rPr>
              <a:t>.</a:t>
            </a:r>
            <a:endParaRPr lang="en-US" sz="5000" dirty="0">
              <a:solidFill>
                <a:srgbClr val="FFFFFF"/>
              </a:solidFill>
              <a:latin typeface="+mj-lt"/>
            </a:endParaRPr>
          </a:p>
        </p:txBody>
      </p:sp>
    </p:spTree>
    <p:extLst>
      <p:ext uri="{BB962C8B-B14F-4D97-AF65-F5344CB8AC3E}">
        <p14:creationId xmlns:p14="http://schemas.microsoft.com/office/powerpoint/2010/main" val="444926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078708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973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
        <p:nvSpPr>
          <p:cNvPr id="4" name="Rectangle 3"/>
          <p:cNvSpPr/>
          <p:nvPr/>
        </p:nvSpPr>
        <p:spPr>
          <a:xfrm>
            <a:off x="816003" y="3105150"/>
            <a:ext cx="7511993" cy="1754326"/>
          </a:xfrm>
          <a:prstGeom prst="rect">
            <a:avLst/>
          </a:prstGeom>
          <a:noFill/>
        </p:spPr>
        <p:txBody>
          <a:bodyPr wrap="none" lIns="91440" tIns="45720" rIns="91440" bIns="45720">
            <a:spAutoFit/>
          </a:bodyPr>
          <a:lstStyle/>
          <a:p>
            <a:pPr algn="ct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BỔN </a:t>
            </a: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MẠNG</a:t>
            </a:r>
          </a:p>
          <a:p>
            <a:pPr algn="ct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GIÁO </a:t>
            </a: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HỌ THÁNH PHÊ-RÔ</a:t>
            </a:r>
          </a:p>
        </p:txBody>
      </p:sp>
    </p:spTree>
    <p:extLst>
      <p:ext uri="{BB962C8B-B14F-4D97-AF65-F5344CB8AC3E}">
        <p14:creationId xmlns:p14="http://schemas.microsoft.com/office/powerpoint/2010/main" val="727370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7500" dirty="0" smtClean="0">
                <a:solidFill>
                  <a:srgbClr val="FFFF00"/>
                </a:solidFill>
              </a:rPr>
              <a:t>Ca </a:t>
            </a:r>
            <a:r>
              <a:rPr lang="en-US" sz="7500" dirty="0" err="1" smtClean="0">
                <a:solidFill>
                  <a:srgbClr val="FFFF00"/>
                </a:solidFill>
              </a:rPr>
              <a:t>Nguyện</a:t>
            </a:r>
            <a:r>
              <a:rPr lang="en-US" sz="7500" dirty="0" smtClean="0">
                <a:solidFill>
                  <a:srgbClr val="FFFF00"/>
                </a:solidFill>
              </a:rPr>
              <a:t> </a:t>
            </a:r>
            <a:r>
              <a:rPr lang="en-US" sz="7500" dirty="0" err="1" smtClean="0">
                <a:solidFill>
                  <a:srgbClr val="FFFF00"/>
                </a:solidFill>
              </a:rPr>
              <a:t>Hiệp</a:t>
            </a:r>
            <a:r>
              <a:rPr lang="en-US" sz="7500" dirty="0" smtClean="0">
                <a:solidFill>
                  <a:srgbClr val="FFFF00"/>
                </a:solidFill>
              </a:rPr>
              <a:t> </a:t>
            </a:r>
            <a:r>
              <a:rPr lang="en-US" sz="7500" dirty="0" err="1" smtClean="0">
                <a:solidFill>
                  <a:srgbClr val="FFFF00"/>
                </a:solidFill>
              </a:rPr>
              <a:t>Lễ</a:t>
            </a:r>
            <a:r>
              <a:rPr lang="en-US" sz="7800" dirty="0" smtClean="0">
                <a:solidFill>
                  <a:srgbClr val="FFFF00"/>
                </a:solidFill>
              </a:rPr>
              <a:t/>
            </a:r>
            <a:br>
              <a:rPr lang="en-US" sz="7800" dirty="0" smtClean="0">
                <a:solidFill>
                  <a:srgbClr val="FFFF00"/>
                </a:solidFill>
              </a:rPr>
            </a:br>
            <a:r>
              <a:rPr lang="en-US" sz="7800" dirty="0" smtClean="0">
                <a:solidFill>
                  <a:srgbClr val="FFFF00"/>
                </a:solidFill>
              </a:rPr>
              <a:t>DẮT DÌU CON ĐI</a:t>
            </a:r>
            <a:br>
              <a:rPr lang="en-US" sz="7800" dirty="0" smtClean="0">
                <a:solidFill>
                  <a:srgbClr val="FFFF00"/>
                </a:solidFill>
              </a:rPr>
            </a:br>
            <a:r>
              <a:rPr lang="en-US" sz="5000" dirty="0" err="1" smtClean="0">
                <a:solidFill>
                  <a:schemeClr val="bg1"/>
                </a:solidFill>
              </a:rPr>
              <a:t>Lãng</a:t>
            </a:r>
            <a:r>
              <a:rPr lang="en-US" sz="5000" dirty="0" smtClean="0">
                <a:solidFill>
                  <a:schemeClr val="bg1"/>
                </a:solidFill>
              </a:rPr>
              <a:t> Du</a:t>
            </a:r>
            <a:endParaRPr lang="en-US" sz="5000" dirty="0">
              <a:solidFill>
                <a:schemeClr val="bg1"/>
              </a:solidFill>
            </a:endParaRPr>
          </a:p>
        </p:txBody>
      </p:sp>
    </p:spTree>
    <p:extLst>
      <p:ext uri="{BB962C8B-B14F-4D97-AF65-F5344CB8AC3E}">
        <p14:creationId xmlns:p14="http://schemas.microsoft.com/office/powerpoint/2010/main" val="2937124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24229"/>
            <a:ext cx="9144000" cy="5262979"/>
          </a:xfrm>
          <a:prstGeom prst="rect">
            <a:avLst/>
          </a:prstGeom>
        </p:spPr>
        <p:txBody>
          <a:bodyPr wrap="square">
            <a:spAutoFit/>
          </a:bodyPr>
          <a:lstStyle/>
          <a:p>
            <a:pPr algn="just"/>
            <a:r>
              <a:rPr lang="en-US" sz="4800" u="sng" dirty="0" smtClean="0">
                <a:solidFill>
                  <a:srgbClr val="FFFF00"/>
                </a:solidFill>
                <a:latin typeface="+mj-lt"/>
              </a:rPr>
              <a:t>Tk1:</a:t>
            </a:r>
            <a:r>
              <a:rPr lang="en-US" sz="4800" dirty="0" smtClean="0">
                <a:solidFill>
                  <a:schemeClr val="bg1"/>
                </a:solidFill>
                <a:latin typeface="+mj-lt"/>
              </a:rPr>
              <a:t> </a:t>
            </a:r>
            <a:r>
              <a:rPr lang="vi-VN" sz="4800" dirty="0" smtClean="0">
                <a:solidFill>
                  <a:schemeClr val="bg1"/>
                </a:solidFill>
                <a:latin typeface="+mj-lt"/>
              </a:rPr>
              <a:t>Dắt </a:t>
            </a:r>
            <a:r>
              <a:rPr lang="vi-VN" sz="4800" dirty="0">
                <a:solidFill>
                  <a:schemeClr val="bg1"/>
                </a:solidFill>
                <a:latin typeface="+mj-lt"/>
              </a:rPr>
              <a:t>dìu con </a:t>
            </a:r>
            <a:r>
              <a:rPr lang="vi-VN" sz="4800" dirty="0" smtClean="0">
                <a:solidFill>
                  <a:schemeClr val="bg1"/>
                </a:solidFill>
                <a:latin typeface="+mj-lt"/>
              </a:rPr>
              <a:t>đi</a:t>
            </a:r>
            <a:r>
              <a:rPr lang="vi-VN" sz="4800" dirty="0">
                <a:solidFill>
                  <a:schemeClr val="bg1"/>
                </a:solidFill>
                <a:latin typeface="+mj-lt"/>
              </a:rPr>
              <a:t>, đi bên Ngài nào có </a:t>
            </a:r>
            <a:r>
              <a:rPr lang="vi-VN" sz="4800" dirty="0" smtClean="0">
                <a:solidFill>
                  <a:schemeClr val="bg1"/>
                </a:solidFill>
                <a:latin typeface="+mj-lt"/>
              </a:rPr>
              <a:t>sợ</a:t>
            </a:r>
            <a:r>
              <a:rPr lang="en-US" sz="4800" dirty="0" smtClean="0">
                <a:solidFill>
                  <a:schemeClr val="bg1"/>
                </a:solidFill>
                <a:latin typeface="+mj-lt"/>
              </a:rPr>
              <a:t> </a:t>
            </a:r>
            <a:r>
              <a:rPr lang="vi-VN" sz="4800" dirty="0" smtClean="0">
                <a:solidFill>
                  <a:schemeClr val="bg1"/>
                </a:solidFill>
                <a:latin typeface="+mj-lt"/>
              </a:rPr>
              <a:t>chi</a:t>
            </a:r>
            <a:r>
              <a:rPr lang="en-US" sz="4800" dirty="0" smtClean="0">
                <a:solidFill>
                  <a:schemeClr val="bg1"/>
                </a:solidFill>
                <a:latin typeface="+mj-lt"/>
              </a:rPr>
              <a:t>. </a:t>
            </a:r>
            <a:r>
              <a:rPr lang="vi-VN" sz="4800" dirty="0" smtClean="0">
                <a:solidFill>
                  <a:schemeClr val="bg1"/>
                </a:solidFill>
                <a:latin typeface="+mj-lt"/>
              </a:rPr>
              <a:t>Giông </a:t>
            </a:r>
            <a:r>
              <a:rPr lang="vi-VN" sz="4800" dirty="0">
                <a:solidFill>
                  <a:schemeClr val="bg1"/>
                </a:solidFill>
                <a:latin typeface="+mj-lt"/>
              </a:rPr>
              <a:t>tố giăng </a:t>
            </a:r>
            <a:r>
              <a:rPr lang="vi-VN" sz="4800" dirty="0" smtClean="0">
                <a:solidFill>
                  <a:schemeClr val="bg1"/>
                </a:solidFill>
                <a:latin typeface="+mj-lt"/>
              </a:rPr>
              <a:t>đầy </a:t>
            </a:r>
            <a:r>
              <a:rPr lang="vi-VN" sz="4800" dirty="0">
                <a:solidFill>
                  <a:schemeClr val="bg1"/>
                </a:solidFill>
                <a:latin typeface="+mj-lt"/>
              </a:rPr>
              <a:t>có Ngài con chẳng lo </a:t>
            </a:r>
            <a:r>
              <a:rPr lang="vi-VN" sz="4800" dirty="0" smtClean="0">
                <a:solidFill>
                  <a:schemeClr val="bg1"/>
                </a:solidFill>
                <a:latin typeface="+mj-lt"/>
              </a:rPr>
              <a:t>gì</a:t>
            </a:r>
            <a:r>
              <a:rPr lang="en-US" sz="4800" dirty="0" smtClean="0">
                <a:solidFill>
                  <a:schemeClr val="bg1"/>
                </a:solidFill>
                <a:latin typeface="+mj-lt"/>
              </a:rPr>
              <a:t>. </a:t>
            </a:r>
            <a:r>
              <a:rPr lang="vi-VN" sz="4800" dirty="0" smtClean="0">
                <a:solidFill>
                  <a:schemeClr val="bg1"/>
                </a:solidFill>
                <a:latin typeface="+mj-lt"/>
              </a:rPr>
              <a:t>Ngài </a:t>
            </a:r>
            <a:r>
              <a:rPr lang="vi-VN" sz="4800" dirty="0">
                <a:solidFill>
                  <a:schemeClr val="bg1"/>
                </a:solidFill>
                <a:latin typeface="+mj-lt"/>
              </a:rPr>
              <a:t>dắt </a:t>
            </a:r>
            <a:r>
              <a:rPr lang="vi-VN" sz="4800" dirty="0" smtClean="0">
                <a:solidFill>
                  <a:schemeClr val="bg1"/>
                </a:solidFill>
                <a:latin typeface="+mj-lt"/>
              </a:rPr>
              <a:t>dìu</a:t>
            </a:r>
            <a:r>
              <a:rPr lang="en-US" sz="4800" dirty="0" smtClean="0">
                <a:solidFill>
                  <a:schemeClr val="bg1"/>
                </a:solidFill>
                <a:latin typeface="+mj-lt"/>
              </a:rPr>
              <a:t> </a:t>
            </a:r>
            <a:r>
              <a:rPr lang="vi-VN" sz="4800" dirty="0" smtClean="0">
                <a:solidFill>
                  <a:schemeClr val="bg1"/>
                </a:solidFill>
                <a:latin typeface="+mj-lt"/>
              </a:rPr>
              <a:t>con </a:t>
            </a:r>
            <a:r>
              <a:rPr lang="vi-VN" sz="4800" dirty="0">
                <a:solidFill>
                  <a:schemeClr val="bg1"/>
                </a:solidFill>
                <a:latin typeface="+mj-lt"/>
              </a:rPr>
              <a:t>đi như </a:t>
            </a:r>
            <a:r>
              <a:rPr lang="vi-VN" sz="4800" dirty="0" smtClean="0">
                <a:solidFill>
                  <a:schemeClr val="bg1"/>
                </a:solidFill>
                <a:latin typeface="+mj-lt"/>
              </a:rPr>
              <a:t>người</a:t>
            </a:r>
            <a:r>
              <a:rPr lang="vi-VN" sz="4800" dirty="0">
                <a:solidFill>
                  <a:schemeClr val="bg1"/>
                </a:solidFill>
                <a:latin typeface="+mj-lt"/>
              </a:rPr>
              <a:t> </a:t>
            </a:r>
            <a:r>
              <a:rPr lang="vi-VN" sz="4800" dirty="0" smtClean="0">
                <a:solidFill>
                  <a:schemeClr val="bg1"/>
                </a:solidFill>
                <a:latin typeface="+mj-lt"/>
              </a:rPr>
              <a:t>Cha</a:t>
            </a:r>
            <a:r>
              <a:rPr lang="en-US" sz="4800" dirty="0" smtClean="0">
                <a:solidFill>
                  <a:schemeClr val="bg1"/>
                </a:solidFill>
                <a:latin typeface="+mj-lt"/>
              </a:rPr>
              <a:t>. </a:t>
            </a:r>
            <a:r>
              <a:rPr lang="vi-VN" sz="4800" dirty="0" smtClean="0">
                <a:solidFill>
                  <a:schemeClr val="bg1"/>
                </a:solidFill>
                <a:latin typeface="+mj-lt"/>
              </a:rPr>
              <a:t>Ngài </a:t>
            </a:r>
            <a:r>
              <a:rPr lang="vi-VN" sz="4800" dirty="0">
                <a:solidFill>
                  <a:schemeClr val="bg1"/>
                </a:solidFill>
                <a:latin typeface="+mj-lt"/>
              </a:rPr>
              <a:t>nắm chặt </a:t>
            </a:r>
            <a:r>
              <a:rPr lang="vi-VN" sz="4800" dirty="0" smtClean="0">
                <a:solidFill>
                  <a:schemeClr val="bg1"/>
                </a:solidFill>
                <a:latin typeface="+mj-lt"/>
              </a:rPr>
              <a:t>tay</a:t>
            </a:r>
            <a:r>
              <a:rPr lang="vi-VN" sz="4800" dirty="0">
                <a:solidFill>
                  <a:schemeClr val="bg1"/>
                </a:solidFill>
                <a:latin typeface="+mj-lt"/>
              </a:rPr>
              <a:t> con không </a:t>
            </a:r>
            <a:r>
              <a:rPr lang="vi-VN" sz="4800" dirty="0" smtClean="0">
                <a:solidFill>
                  <a:schemeClr val="bg1"/>
                </a:solidFill>
                <a:latin typeface="+mj-lt"/>
              </a:rPr>
              <a:t>rời</a:t>
            </a:r>
            <a:r>
              <a:rPr lang="en-US" sz="4800" dirty="0" smtClean="0">
                <a:solidFill>
                  <a:schemeClr val="bg1"/>
                </a:solidFill>
                <a:latin typeface="+mj-lt"/>
              </a:rPr>
              <a:t> </a:t>
            </a:r>
            <a:r>
              <a:rPr lang="vi-VN" sz="4800" dirty="0" smtClean="0">
                <a:solidFill>
                  <a:schemeClr val="bg1"/>
                </a:solidFill>
                <a:latin typeface="+mj-lt"/>
              </a:rPr>
              <a:t>xa</a:t>
            </a:r>
            <a:r>
              <a:rPr lang="en-US" sz="4800" dirty="0" smtClean="0">
                <a:solidFill>
                  <a:schemeClr val="bg1"/>
                </a:solidFill>
                <a:latin typeface="+mj-lt"/>
              </a:rPr>
              <a:t>. </a:t>
            </a:r>
            <a:r>
              <a:rPr lang="vi-VN" sz="4800" dirty="0" smtClean="0">
                <a:solidFill>
                  <a:schemeClr val="bg1"/>
                </a:solidFill>
                <a:latin typeface="+mj-lt"/>
              </a:rPr>
              <a:t>Từng </a:t>
            </a:r>
            <a:r>
              <a:rPr lang="vi-VN" sz="4800" dirty="0">
                <a:solidFill>
                  <a:schemeClr val="bg1"/>
                </a:solidFill>
                <a:latin typeface="+mj-lt"/>
              </a:rPr>
              <a:t>bước Ngài nâng </a:t>
            </a:r>
            <a:r>
              <a:rPr lang="vi-VN" sz="4800" dirty="0" smtClean="0">
                <a:solidFill>
                  <a:schemeClr val="bg1"/>
                </a:solidFill>
                <a:latin typeface="+mj-lt"/>
              </a:rPr>
              <a:t>niu </a:t>
            </a:r>
            <a:r>
              <a:rPr lang="vi-VN" sz="4800" dirty="0">
                <a:solidFill>
                  <a:schemeClr val="bg1"/>
                </a:solidFill>
                <a:latin typeface="+mj-lt"/>
              </a:rPr>
              <a:t>không bao </a:t>
            </a:r>
            <a:r>
              <a:rPr lang="vi-VN" sz="4800" dirty="0" smtClean="0">
                <a:solidFill>
                  <a:schemeClr val="bg1"/>
                </a:solidFill>
                <a:latin typeface="+mj-lt"/>
              </a:rPr>
              <a:t>giờ </a:t>
            </a:r>
            <a:r>
              <a:rPr lang="vi-VN" sz="4800" dirty="0">
                <a:solidFill>
                  <a:schemeClr val="bg1"/>
                </a:solidFill>
                <a:latin typeface="+mj-lt"/>
              </a:rPr>
              <a:t>để con </a:t>
            </a:r>
            <a:r>
              <a:rPr lang="vi-VN" sz="4800" dirty="0" smtClean="0">
                <a:solidFill>
                  <a:schemeClr val="bg1"/>
                </a:solidFill>
                <a:latin typeface="+mj-lt"/>
              </a:rPr>
              <a:t>vấp</a:t>
            </a:r>
            <a:r>
              <a:rPr lang="vi-VN" sz="4800" dirty="0">
                <a:solidFill>
                  <a:schemeClr val="bg1"/>
                </a:solidFill>
                <a:latin typeface="+mj-lt"/>
              </a:rPr>
              <a:t> ngã.</a:t>
            </a:r>
            <a:endParaRPr lang="en-US" sz="4800" dirty="0">
              <a:solidFill>
                <a:schemeClr val="bg1"/>
              </a:solidFill>
              <a:latin typeface="+mj-lt"/>
            </a:endParaRPr>
          </a:p>
        </p:txBody>
      </p:sp>
    </p:spTree>
    <p:extLst>
      <p:ext uri="{BB962C8B-B14F-4D97-AF65-F5344CB8AC3E}">
        <p14:creationId xmlns:p14="http://schemas.microsoft.com/office/powerpoint/2010/main" val="2846097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74844"/>
            <a:ext cx="9144000" cy="4254306"/>
          </a:xfrm>
          <a:prstGeom prst="rect">
            <a:avLst/>
          </a:prstGeom>
        </p:spPr>
        <p:txBody>
          <a:bodyPr wrap="square">
            <a:spAutoFit/>
          </a:bodyPr>
          <a:lstStyle/>
          <a:p>
            <a:pPr algn="just">
              <a:lnSpc>
                <a:spcPct val="110000"/>
              </a:lnSpc>
            </a:pPr>
            <a:r>
              <a:rPr lang="en-US" sz="5000" u="sng" dirty="0" err="1" smtClean="0">
                <a:solidFill>
                  <a:srgbClr val="FFFF00"/>
                </a:solidFill>
                <a:latin typeface="+mj-lt"/>
              </a:rPr>
              <a:t>Đk</a:t>
            </a:r>
            <a:r>
              <a:rPr lang="en-US" sz="5000" u="sng" dirty="0" smtClean="0">
                <a:solidFill>
                  <a:srgbClr val="FFFF00"/>
                </a:solidFill>
                <a:latin typeface="+mj-lt"/>
              </a:rPr>
              <a:t>:</a:t>
            </a:r>
            <a:r>
              <a:rPr lang="en-US" sz="5000" dirty="0" smtClean="0">
                <a:solidFill>
                  <a:schemeClr val="bg1"/>
                </a:solidFill>
                <a:latin typeface="+mj-lt"/>
              </a:rPr>
              <a:t> </a:t>
            </a:r>
            <a:r>
              <a:rPr lang="vi-VN" sz="5000" dirty="0" smtClean="0">
                <a:solidFill>
                  <a:schemeClr val="bg1"/>
                </a:solidFill>
                <a:latin typeface="+mj-lt"/>
              </a:rPr>
              <a:t>Tình </a:t>
            </a:r>
            <a:r>
              <a:rPr lang="vi-VN" sz="5000" dirty="0">
                <a:solidFill>
                  <a:schemeClr val="bg1"/>
                </a:solidFill>
                <a:latin typeface="+mj-lt"/>
              </a:rPr>
              <a:t>Ngài dìu </a:t>
            </a:r>
            <a:r>
              <a:rPr lang="vi-VN" sz="5000" dirty="0" smtClean="0">
                <a:solidFill>
                  <a:schemeClr val="bg1"/>
                </a:solidFill>
                <a:latin typeface="+mj-lt"/>
              </a:rPr>
              <a:t>dắt </a:t>
            </a:r>
            <a:r>
              <a:rPr lang="vi-VN" sz="5000" dirty="0">
                <a:solidFill>
                  <a:schemeClr val="bg1"/>
                </a:solidFill>
                <a:latin typeface="+mj-lt"/>
              </a:rPr>
              <a:t>con bước trên nẻo </a:t>
            </a:r>
            <a:r>
              <a:rPr lang="vi-VN" sz="5000" dirty="0" smtClean="0">
                <a:solidFill>
                  <a:schemeClr val="bg1"/>
                </a:solidFill>
                <a:latin typeface="+mj-lt"/>
              </a:rPr>
              <a:t>ngay</a:t>
            </a:r>
            <a:r>
              <a:rPr lang="en-US" sz="5000" dirty="0" smtClean="0">
                <a:solidFill>
                  <a:schemeClr val="bg1"/>
                </a:solidFill>
                <a:latin typeface="+mj-lt"/>
              </a:rPr>
              <a:t>. </a:t>
            </a:r>
            <a:r>
              <a:rPr lang="vi-VN" sz="5000" dirty="0" smtClean="0">
                <a:solidFill>
                  <a:schemeClr val="bg1"/>
                </a:solidFill>
                <a:latin typeface="+mj-lt"/>
              </a:rPr>
              <a:t>Dù </a:t>
            </a:r>
            <a:r>
              <a:rPr lang="vi-VN" sz="5000" dirty="0">
                <a:solidFill>
                  <a:schemeClr val="bg1"/>
                </a:solidFill>
                <a:latin typeface="+mj-lt"/>
              </a:rPr>
              <a:t>qua thung </a:t>
            </a:r>
            <a:r>
              <a:rPr lang="vi-VN" sz="5000" dirty="0" smtClean="0">
                <a:solidFill>
                  <a:schemeClr val="bg1"/>
                </a:solidFill>
                <a:latin typeface="+mj-lt"/>
              </a:rPr>
              <a:t>lũng </a:t>
            </a:r>
            <a:r>
              <a:rPr lang="vi-VN" sz="5000" dirty="0">
                <a:solidFill>
                  <a:schemeClr val="bg1"/>
                </a:solidFill>
                <a:latin typeface="+mj-lt"/>
              </a:rPr>
              <a:t>hay hố sâu hiểm </a:t>
            </a:r>
            <a:r>
              <a:rPr lang="vi-VN" sz="5000" dirty="0" smtClean="0">
                <a:solidFill>
                  <a:schemeClr val="bg1"/>
                </a:solidFill>
                <a:latin typeface="+mj-lt"/>
              </a:rPr>
              <a:t>nguy</a:t>
            </a:r>
            <a:r>
              <a:rPr lang="en-US" sz="5000" dirty="0" smtClean="0">
                <a:solidFill>
                  <a:schemeClr val="bg1"/>
                </a:solidFill>
                <a:latin typeface="+mj-lt"/>
              </a:rPr>
              <a:t>. </a:t>
            </a:r>
            <a:r>
              <a:rPr lang="vi-VN" sz="5000" dirty="0" smtClean="0">
                <a:solidFill>
                  <a:schemeClr val="bg1"/>
                </a:solidFill>
                <a:latin typeface="+mj-lt"/>
              </a:rPr>
              <a:t>Con </a:t>
            </a:r>
            <a:r>
              <a:rPr lang="vi-VN" sz="5000" dirty="0">
                <a:solidFill>
                  <a:schemeClr val="bg1"/>
                </a:solidFill>
                <a:latin typeface="+mj-lt"/>
              </a:rPr>
              <a:t>vẫn vui </a:t>
            </a:r>
            <a:r>
              <a:rPr lang="vi-VN" sz="5000" dirty="0" smtClean="0">
                <a:solidFill>
                  <a:schemeClr val="bg1"/>
                </a:solidFill>
                <a:latin typeface="+mj-lt"/>
              </a:rPr>
              <a:t>sướng </a:t>
            </a:r>
            <a:r>
              <a:rPr lang="vi-VN" sz="5000" dirty="0">
                <a:solidFill>
                  <a:schemeClr val="bg1"/>
                </a:solidFill>
                <a:latin typeface="+mj-lt"/>
              </a:rPr>
              <a:t>khi tựa nương bên </a:t>
            </a:r>
            <a:r>
              <a:rPr lang="vi-VN" sz="5000" dirty="0" smtClean="0">
                <a:solidFill>
                  <a:schemeClr val="bg1"/>
                </a:solidFill>
                <a:latin typeface="+mj-lt"/>
              </a:rPr>
              <a:t>Ngài</a:t>
            </a:r>
            <a:r>
              <a:rPr lang="en-US" sz="5000" dirty="0" smtClean="0">
                <a:solidFill>
                  <a:schemeClr val="bg1"/>
                </a:solidFill>
                <a:latin typeface="+mj-lt"/>
              </a:rPr>
              <a:t>. </a:t>
            </a:r>
            <a:r>
              <a:rPr lang="vi-VN" sz="5000" dirty="0" smtClean="0">
                <a:solidFill>
                  <a:schemeClr val="bg1"/>
                </a:solidFill>
                <a:latin typeface="+mj-lt"/>
              </a:rPr>
              <a:t>Dắt </a:t>
            </a:r>
            <a:r>
              <a:rPr lang="vi-VN" sz="5000" dirty="0">
                <a:solidFill>
                  <a:schemeClr val="bg1"/>
                </a:solidFill>
                <a:latin typeface="+mj-lt"/>
              </a:rPr>
              <a:t>dìu </a:t>
            </a:r>
            <a:r>
              <a:rPr lang="vi-VN" sz="5000" dirty="0" smtClean="0">
                <a:solidFill>
                  <a:schemeClr val="bg1"/>
                </a:solidFill>
                <a:latin typeface="+mj-lt"/>
              </a:rPr>
              <a:t>con</a:t>
            </a:r>
            <a:r>
              <a:rPr lang="vi-VN" sz="5000" dirty="0">
                <a:solidFill>
                  <a:schemeClr val="bg1"/>
                </a:solidFill>
                <a:latin typeface="+mj-lt"/>
              </a:rPr>
              <a:t> đi</a:t>
            </a:r>
            <a:r>
              <a:rPr lang="vi-VN" sz="5000" dirty="0" smtClean="0">
                <a:solidFill>
                  <a:schemeClr val="bg1"/>
                </a:solidFill>
                <a:latin typeface="+mj-lt"/>
              </a:rPr>
              <a:t>!</a:t>
            </a:r>
            <a:r>
              <a:rPr lang="en-US" sz="5000" dirty="0" smtClean="0">
                <a:solidFill>
                  <a:schemeClr val="bg1"/>
                </a:solidFill>
                <a:latin typeface="+mj-lt"/>
              </a:rPr>
              <a:t> </a:t>
            </a:r>
            <a:r>
              <a:rPr lang="en-US" sz="5000" dirty="0" smtClean="0">
                <a:solidFill>
                  <a:srgbClr val="FFFF00"/>
                </a:solidFill>
                <a:latin typeface="+mj-lt"/>
              </a:rPr>
              <a:t>…</a:t>
            </a:r>
            <a:endParaRPr lang="en-US" sz="5000" dirty="0">
              <a:solidFill>
                <a:srgbClr val="FFFF00"/>
              </a:solidFill>
              <a:latin typeface="+mj-lt"/>
            </a:endParaRPr>
          </a:p>
        </p:txBody>
      </p:sp>
    </p:spTree>
    <p:extLst>
      <p:ext uri="{BB962C8B-B14F-4D97-AF65-F5344CB8AC3E}">
        <p14:creationId xmlns:p14="http://schemas.microsoft.com/office/powerpoint/2010/main" val="3694914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74844"/>
            <a:ext cx="9144000" cy="4254306"/>
          </a:xfrm>
          <a:prstGeom prst="rect">
            <a:avLst/>
          </a:prstGeom>
        </p:spPr>
        <p:txBody>
          <a:bodyPr wrap="square">
            <a:spAutoFit/>
          </a:bodyPr>
          <a:lstStyle/>
          <a:p>
            <a:pPr algn="just">
              <a:lnSpc>
                <a:spcPct val="110000"/>
              </a:lnSpc>
            </a:pPr>
            <a:r>
              <a:rPr lang="en-US" sz="5000" dirty="0" smtClean="0">
                <a:solidFill>
                  <a:srgbClr val="FFFF00"/>
                </a:solidFill>
                <a:latin typeface="+mj-lt"/>
              </a:rPr>
              <a:t>…</a:t>
            </a:r>
            <a:r>
              <a:rPr lang="en-US" sz="5000" dirty="0" smtClean="0">
                <a:solidFill>
                  <a:schemeClr val="bg1"/>
                </a:solidFill>
                <a:latin typeface="+mj-lt"/>
              </a:rPr>
              <a:t> </a:t>
            </a:r>
            <a:r>
              <a:rPr lang="vi-VN" sz="5000" dirty="0" smtClean="0">
                <a:solidFill>
                  <a:schemeClr val="bg1"/>
                </a:solidFill>
                <a:latin typeface="+mj-lt"/>
              </a:rPr>
              <a:t>Lòng </a:t>
            </a:r>
            <a:r>
              <a:rPr lang="vi-VN" sz="5000" dirty="0">
                <a:solidFill>
                  <a:schemeClr val="bg1"/>
                </a:solidFill>
                <a:latin typeface="+mj-lt"/>
              </a:rPr>
              <a:t>này nguyện </a:t>
            </a:r>
            <a:r>
              <a:rPr lang="vi-VN" sz="5000" dirty="0" smtClean="0">
                <a:solidFill>
                  <a:schemeClr val="bg1"/>
                </a:solidFill>
                <a:latin typeface="+mj-lt"/>
              </a:rPr>
              <a:t>hát </a:t>
            </a:r>
            <a:r>
              <a:rPr lang="vi-VN" sz="5000" dirty="0">
                <a:solidFill>
                  <a:schemeClr val="bg1"/>
                </a:solidFill>
                <a:latin typeface="+mj-lt"/>
              </a:rPr>
              <a:t>vang khúc ca tạ </a:t>
            </a:r>
            <a:r>
              <a:rPr lang="vi-VN" sz="5000" dirty="0" smtClean="0">
                <a:solidFill>
                  <a:schemeClr val="bg1"/>
                </a:solidFill>
                <a:latin typeface="+mj-lt"/>
              </a:rPr>
              <a:t>ơn</a:t>
            </a:r>
            <a:r>
              <a:rPr lang="en-US" sz="5000" dirty="0" smtClean="0">
                <a:solidFill>
                  <a:schemeClr val="bg1"/>
                </a:solidFill>
                <a:latin typeface="+mj-lt"/>
              </a:rPr>
              <a:t>. </a:t>
            </a:r>
            <a:r>
              <a:rPr lang="vi-VN" sz="5000" dirty="0" smtClean="0">
                <a:solidFill>
                  <a:schemeClr val="bg1"/>
                </a:solidFill>
                <a:latin typeface="+mj-lt"/>
              </a:rPr>
              <a:t>Tạ </a:t>
            </a:r>
            <a:r>
              <a:rPr lang="vi-VN" sz="5000" dirty="0">
                <a:solidFill>
                  <a:schemeClr val="bg1"/>
                </a:solidFill>
                <a:latin typeface="+mj-lt"/>
              </a:rPr>
              <a:t>ơn Thiên </a:t>
            </a:r>
            <a:r>
              <a:rPr lang="vi-VN" sz="5000" dirty="0" smtClean="0">
                <a:solidFill>
                  <a:schemeClr val="bg1"/>
                </a:solidFill>
                <a:latin typeface="+mj-lt"/>
              </a:rPr>
              <a:t>Chúa </a:t>
            </a:r>
            <a:r>
              <a:rPr lang="vi-VN" sz="5000" dirty="0">
                <a:solidFill>
                  <a:schemeClr val="bg1"/>
                </a:solidFill>
                <a:latin typeface="+mj-lt"/>
              </a:rPr>
              <a:t>đã dẫn đưa đời </a:t>
            </a:r>
            <a:r>
              <a:rPr lang="vi-VN" sz="5000" dirty="0" smtClean="0">
                <a:solidFill>
                  <a:schemeClr val="bg1"/>
                </a:solidFill>
                <a:latin typeface="+mj-lt"/>
              </a:rPr>
              <a:t>con</a:t>
            </a:r>
            <a:r>
              <a:rPr lang="en-US" sz="5000" dirty="0" smtClean="0">
                <a:solidFill>
                  <a:schemeClr val="bg1"/>
                </a:solidFill>
                <a:latin typeface="+mj-lt"/>
              </a:rPr>
              <a:t>. </a:t>
            </a:r>
            <a:r>
              <a:rPr lang="vi-VN" sz="5000" dirty="0" smtClean="0">
                <a:solidFill>
                  <a:schemeClr val="bg1"/>
                </a:solidFill>
                <a:latin typeface="+mj-lt"/>
              </a:rPr>
              <a:t>Bên </a:t>
            </a:r>
            <a:r>
              <a:rPr lang="vi-VN" sz="5000" dirty="0">
                <a:solidFill>
                  <a:schemeClr val="bg1"/>
                </a:solidFill>
                <a:latin typeface="+mj-lt"/>
              </a:rPr>
              <a:t>dòng suối </a:t>
            </a:r>
            <a:r>
              <a:rPr lang="vi-VN" sz="5000" dirty="0" smtClean="0">
                <a:solidFill>
                  <a:schemeClr val="bg1"/>
                </a:solidFill>
                <a:latin typeface="+mj-lt"/>
              </a:rPr>
              <a:t>mát </a:t>
            </a:r>
            <a:r>
              <a:rPr lang="vi-VN" sz="5000" dirty="0">
                <a:solidFill>
                  <a:schemeClr val="bg1"/>
                </a:solidFill>
                <a:latin typeface="+mj-lt"/>
              </a:rPr>
              <a:t>nơi chan chứa ân </a:t>
            </a:r>
            <a:r>
              <a:rPr lang="vi-VN" sz="5000" dirty="0" smtClean="0">
                <a:solidFill>
                  <a:schemeClr val="bg1"/>
                </a:solidFill>
                <a:latin typeface="+mj-lt"/>
              </a:rPr>
              <a:t>tình</a:t>
            </a:r>
            <a:r>
              <a:rPr lang="en-US" sz="5000" dirty="0" smtClean="0">
                <a:solidFill>
                  <a:schemeClr val="bg1"/>
                </a:solidFill>
                <a:latin typeface="+mj-lt"/>
              </a:rPr>
              <a:t>. </a:t>
            </a:r>
            <a:r>
              <a:rPr lang="vi-VN" sz="5000" dirty="0" smtClean="0">
                <a:solidFill>
                  <a:schemeClr val="bg1"/>
                </a:solidFill>
                <a:latin typeface="+mj-lt"/>
              </a:rPr>
              <a:t>Xin </a:t>
            </a:r>
            <a:r>
              <a:rPr lang="vi-VN" sz="5000" dirty="0">
                <a:solidFill>
                  <a:schemeClr val="bg1"/>
                </a:solidFill>
                <a:latin typeface="+mj-lt"/>
              </a:rPr>
              <a:t>dắt dìu </a:t>
            </a:r>
            <a:r>
              <a:rPr lang="vi-VN" sz="5000" dirty="0" smtClean="0">
                <a:solidFill>
                  <a:schemeClr val="bg1"/>
                </a:solidFill>
                <a:latin typeface="+mj-lt"/>
              </a:rPr>
              <a:t>con</a:t>
            </a:r>
            <a:r>
              <a:rPr lang="vi-VN" sz="5000" dirty="0">
                <a:solidFill>
                  <a:schemeClr val="bg1"/>
                </a:solidFill>
                <a:latin typeface="+mj-lt"/>
              </a:rPr>
              <a:t> đi.</a:t>
            </a:r>
            <a:endParaRPr lang="en-US" sz="5000" dirty="0">
              <a:solidFill>
                <a:schemeClr val="bg1"/>
              </a:solidFill>
              <a:latin typeface="+mj-lt"/>
            </a:endParaRPr>
          </a:p>
        </p:txBody>
      </p:sp>
    </p:spTree>
    <p:extLst>
      <p:ext uri="{BB962C8B-B14F-4D97-AF65-F5344CB8AC3E}">
        <p14:creationId xmlns:p14="http://schemas.microsoft.com/office/powerpoint/2010/main" val="21577374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19050"/>
            <a:ext cx="9144000" cy="5143499"/>
          </a:xfrm>
        </p:spPr>
        <p:txBody>
          <a:bodyPr/>
          <a:lstStyle/>
          <a:p>
            <a:pPr algn="just" eaLnBrk="1" hangingPunct="1"/>
            <a:r>
              <a:rPr lang="en-US" sz="4800" u="sng" dirty="0" smtClean="0">
                <a:solidFill>
                  <a:srgbClr val="FFFF00"/>
                </a:solidFill>
                <a:latin typeface="+mj-lt"/>
              </a:rPr>
              <a:t>Tk2:</a:t>
            </a:r>
            <a:r>
              <a:rPr lang="vi-VN" sz="4800" dirty="0" smtClean="0">
                <a:solidFill>
                  <a:schemeClr val="bg1"/>
                </a:solidFill>
                <a:latin typeface="+mj-lt"/>
              </a:rPr>
              <a:t> </a:t>
            </a:r>
            <a:r>
              <a:rPr lang="vi-VN" sz="4800" dirty="0">
                <a:solidFill>
                  <a:schemeClr val="bg1"/>
                </a:solidFill>
                <a:latin typeface="+mj-lt"/>
              </a:rPr>
              <a:t>Bước đường trần </a:t>
            </a:r>
            <a:r>
              <a:rPr lang="vi-VN" sz="4800" dirty="0" smtClean="0">
                <a:solidFill>
                  <a:schemeClr val="bg1"/>
                </a:solidFill>
                <a:latin typeface="+mj-lt"/>
              </a:rPr>
              <a:t>gian </a:t>
            </a:r>
            <a:r>
              <a:rPr lang="vi-VN" sz="4800" dirty="0">
                <a:solidFill>
                  <a:schemeClr val="bg1"/>
                </a:solidFill>
                <a:latin typeface="+mj-lt"/>
              </a:rPr>
              <a:t>có Ngài lòng sẽ bình </a:t>
            </a:r>
            <a:r>
              <a:rPr lang="vi-VN" sz="4800" dirty="0" smtClean="0">
                <a:solidFill>
                  <a:schemeClr val="bg1"/>
                </a:solidFill>
                <a:latin typeface="+mj-lt"/>
              </a:rPr>
              <a:t>an</a:t>
            </a:r>
            <a:r>
              <a:rPr lang="en-US" sz="4800" dirty="0" smtClean="0">
                <a:solidFill>
                  <a:schemeClr val="bg1"/>
                </a:solidFill>
                <a:latin typeface="+mj-lt"/>
              </a:rPr>
              <a:t>. </a:t>
            </a:r>
            <a:r>
              <a:rPr lang="vi-VN" sz="4800" dirty="0" smtClean="0">
                <a:solidFill>
                  <a:schemeClr val="bg1"/>
                </a:solidFill>
                <a:latin typeface="+mj-lt"/>
              </a:rPr>
              <a:t>Dẫu </a:t>
            </a:r>
            <a:r>
              <a:rPr lang="vi-VN" sz="4800" dirty="0">
                <a:solidFill>
                  <a:schemeClr val="bg1"/>
                </a:solidFill>
                <a:latin typeface="+mj-lt"/>
              </a:rPr>
              <a:t>có nguy </a:t>
            </a:r>
            <a:r>
              <a:rPr lang="vi-VN" sz="4800" dirty="0" smtClean="0">
                <a:solidFill>
                  <a:schemeClr val="bg1"/>
                </a:solidFill>
                <a:latin typeface="+mj-lt"/>
              </a:rPr>
              <a:t>nan </a:t>
            </a:r>
            <a:r>
              <a:rPr lang="vi-VN" sz="4800" dirty="0">
                <a:solidFill>
                  <a:schemeClr val="bg1"/>
                </a:solidFill>
                <a:latin typeface="+mj-lt"/>
              </a:rPr>
              <a:t>có Ngài con sẽ an </a:t>
            </a:r>
            <a:r>
              <a:rPr lang="vi-VN" sz="4800" dirty="0" smtClean="0">
                <a:solidFill>
                  <a:schemeClr val="bg1"/>
                </a:solidFill>
                <a:latin typeface="+mj-lt"/>
              </a:rPr>
              <a:t>toàn</a:t>
            </a:r>
            <a:r>
              <a:rPr lang="en-US" sz="4800" dirty="0" smtClean="0">
                <a:solidFill>
                  <a:schemeClr val="bg1"/>
                </a:solidFill>
                <a:latin typeface="+mj-lt"/>
              </a:rPr>
              <a:t>. </a:t>
            </a:r>
            <a:r>
              <a:rPr lang="vi-VN" sz="4800" dirty="0" smtClean="0">
                <a:solidFill>
                  <a:schemeClr val="bg1"/>
                </a:solidFill>
                <a:latin typeface="+mj-lt"/>
              </a:rPr>
              <a:t>Dẫu </a:t>
            </a:r>
            <a:r>
              <a:rPr lang="vi-VN" sz="4800" dirty="0">
                <a:solidFill>
                  <a:schemeClr val="bg1"/>
                </a:solidFill>
                <a:latin typeface="+mj-lt"/>
              </a:rPr>
              <a:t>có nhiều chông </a:t>
            </a:r>
            <a:r>
              <a:rPr lang="vi-VN" sz="4800" dirty="0" smtClean="0">
                <a:solidFill>
                  <a:schemeClr val="bg1"/>
                </a:solidFill>
                <a:latin typeface="+mj-lt"/>
              </a:rPr>
              <a:t>gai </a:t>
            </a:r>
            <a:r>
              <a:rPr lang="vi-VN" sz="4800" dirty="0">
                <a:solidFill>
                  <a:schemeClr val="bg1"/>
                </a:solidFill>
                <a:latin typeface="+mj-lt"/>
              </a:rPr>
              <a:t>con sợ </a:t>
            </a:r>
            <a:r>
              <a:rPr lang="vi-VN" sz="4800" dirty="0" smtClean="0">
                <a:solidFill>
                  <a:schemeClr val="bg1"/>
                </a:solidFill>
                <a:latin typeface="+mj-lt"/>
              </a:rPr>
              <a:t>chi</a:t>
            </a:r>
            <a:r>
              <a:rPr lang="en-US" sz="4800" dirty="0" smtClean="0">
                <a:solidFill>
                  <a:schemeClr val="bg1"/>
                </a:solidFill>
                <a:latin typeface="+mj-lt"/>
              </a:rPr>
              <a:t>. </a:t>
            </a:r>
            <a:r>
              <a:rPr lang="vi-VN" sz="4800" dirty="0" smtClean="0">
                <a:solidFill>
                  <a:schemeClr val="bg1"/>
                </a:solidFill>
                <a:latin typeface="+mj-lt"/>
              </a:rPr>
              <a:t>Vì </a:t>
            </a:r>
            <a:r>
              <a:rPr lang="vi-VN" sz="4800" dirty="0">
                <a:solidFill>
                  <a:schemeClr val="bg1"/>
                </a:solidFill>
                <a:latin typeface="+mj-lt"/>
              </a:rPr>
              <a:t>Chúa ở bên </a:t>
            </a:r>
            <a:r>
              <a:rPr lang="vi-VN" sz="4800" dirty="0" smtClean="0">
                <a:solidFill>
                  <a:schemeClr val="bg1"/>
                </a:solidFill>
                <a:latin typeface="+mj-lt"/>
              </a:rPr>
              <a:t>con </a:t>
            </a:r>
            <a:r>
              <a:rPr lang="vi-VN" sz="4800" dirty="0">
                <a:solidFill>
                  <a:schemeClr val="bg1"/>
                </a:solidFill>
                <a:latin typeface="+mj-lt"/>
              </a:rPr>
              <a:t>dẫn đường </a:t>
            </a:r>
            <a:r>
              <a:rPr lang="vi-VN" sz="4800" dirty="0" smtClean="0">
                <a:solidFill>
                  <a:schemeClr val="bg1"/>
                </a:solidFill>
                <a:latin typeface="+mj-lt"/>
              </a:rPr>
              <a:t>đi</a:t>
            </a:r>
            <a:r>
              <a:rPr lang="en-US" sz="4800" dirty="0" smtClean="0">
                <a:solidFill>
                  <a:schemeClr val="bg1"/>
                </a:solidFill>
                <a:latin typeface="+mj-lt"/>
              </a:rPr>
              <a:t>.</a:t>
            </a:r>
            <a:r>
              <a:rPr lang="vi-VN" sz="4800" dirty="0">
                <a:solidFill>
                  <a:schemeClr val="bg1"/>
                </a:solidFill>
                <a:latin typeface="+mj-lt"/>
              </a:rPr>
              <a:t/>
            </a:r>
            <a:br>
              <a:rPr lang="vi-VN" sz="4800" dirty="0">
                <a:solidFill>
                  <a:schemeClr val="bg1"/>
                </a:solidFill>
                <a:latin typeface="+mj-lt"/>
              </a:rPr>
            </a:br>
            <a:r>
              <a:rPr lang="vi-VN" sz="4800" dirty="0">
                <a:solidFill>
                  <a:schemeClr val="bg1"/>
                </a:solidFill>
                <a:latin typeface="+mj-lt"/>
              </a:rPr>
              <a:t>Vì Chúa dìu đưa </a:t>
            </a:r>
            <a:r>
              <a:rPr lang="vi-VN" sz="4800" dirty="0" smtClean="0">
                <a:solidFill>
                  <a:schemeClr val="bg1"/>
                </a:solidFill>
                <a:latin typeface="+mj-lt"/>
              </a:rPr>
              <a:t>con</a:t>
            </a:r>
            <a:r>
              <a:rPr lang="vi-VN" sz="4800" dirty="0">
                <a:solidFill>
                  <a:schemeClr val="bg1"/>
                </a:solidFill>
                <a:latin typeface="+mj-lt"/>
              </a:rPr>
              <a:t>, con an </a:t>
            </a:r>
            <a:r>
              <a:rPr lang="vi-VN" sz="4800" dirty="0" smtClean="0">
                <a:solidFill>
                  <a:schemeClr val="bg1"/>
                </a:solidFill>
                <a:latin typeface="+mj-lt"/>
              </a:rPr>
              <a:t>lòng </a:t>
            </a:r>
            <a:r>
              <a:rPr lang="vi-VN" sz="4800" dirty="0">
                <a:solidFill>
                  <a:schemeClr val="bg1"/>
                </a:solidFill>
                <a:latin typeface="+mj-lt"/>
              </a:rPr>
              <a:t>cậy tin </a:t>
            </a:r>
            <a:r>
              <a:rPr lang="vi-VN" sz="4800" dirty="0" smtClean="0">
                <a:solidFill>
                  <a:schemeClr val="bg1"/>
                </a:solidFill>
                <a:latin typeface="+mj-lt"/>
              </a:rPr>
              <a:t>vững</a:t>
            </a:r>
            <a:r>
              <a:rPr lang="en-US" sz="4800" dirty="0" smtClean="0">
                <a:solidFill>
                  <a:schemeClr val="bg1"/>
                </a:solidFill>
                <a:latin typeface="+mj-lt"/>
              </a:rPr>
              <a:t> </a:t>
            </a:r>
            <a:r>
              <a:rPr lang="vi-VN" sz="4800" dirty="0" smtClean="0">
                <a:solidFill>
                  <a:schemeClr val="bg1"/>
                </a:solidFill>
                <a:latin typeface="+mj-lt"/>
              </a:rPr>
              <a:t>trí</a:t>
            </a:r>
            <a:r>
              <a:rPr lang="vi-VN" sz="4800" dirty="0">
                <a:solidFill>
                  <a:schemeClr val="bg1"/>
                </a:solidFill>
                <a:latin typeface="+mj-lt"/>
              </a:rPr>
              <a:t>.</a:t>
            </a:r>
            <a:endParaRPr lang="en-US" sz="48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2247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374844"/>
            <a:ext cx="9144000" cy="4254306"/>
          </a:xfrm>
          <a:prstGeom prst="rect">
            <a:avLst/>
          </a:prstGeom>
        </p:spPr>
        <p:txBody>
          <a:bodyPr wrap="square">
            <a:sp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en-US" sz="5000" dirty="0" smtClean="0">
                <a:solidFill>
                  <a:srgbClr val="FFFFFF"/>
                </a:solidFill>
              </a:rPr>
              <a:t> </a:t>
            </a:r>
            <a:r>
              <a:rPr lang="vi-VN" sz="5000" dirty="0" smtClean="0">
                <a:solidFill>
                  <a:srgbClr val="FFFFFF"/>
                </a:solidFill>
                <a:latin typeface="+mj-lt"/>
              </a:rPr>
              <a:t>Tình </a:t>
            </a:r>
            <a:r>
              <a:rPr lang="vi-VN" sz="5000" dirty="0">
                <a:solidFill>
                  <a:srgbClr val="FFFFFF"/>
                </a:solidFill>
                <a:latin typeface="+mj-lt"/>
              </a:rPr>
              <a:t>Ngài dìu </a:t>
            </a:r>
            <a:r>
              <a:rPr lang="vi-VN" sz="5000" dirty="0" smtClean="0">
                <a:solidFill>
                  <a:srgbClr val="FFFFFF"/>
                </a:solidFill>
                <a:latin typeface="+mj-lt"/>
              </a:rPr>
              <a:t>dắt </a:t>
            </a:r>
            <a:r>
              <a:rPr lang="vi-VN" sz="5000" dirty="0">
                <a:solidFill>
                  <a:srgbClr val="FFFFFF"/>
                </a:solidFill>
                <a:latin typeface="+mj-lt"/>
              </a:rPr>
              <a:t>con bước trên nẻo </a:t>
            </a:r>
            <a:r>
              <a:rPr lang="vi-VN" sz="5000" dirty="0" smtClean="0">
                <a:solidFill>
                  <a:srgbClr val="FFFFFF"/>
                </a:solidFill>
                <a:latin typeface="+mj-lt"/>
              </a:rPr>
              <a:t>ngay</a:t>
            </a:r>
            <a:r>
              <a:rPr lang="en-US" sz="5000" dirty="0" smtClean="0">
                <a:solidFill>
                  <a:srgbClr val="FFFFFF"/>
                </a:solidFill>
              </a:rPr>
              <a:t>. </a:t>
            </a:r>
            <a:r>
              <a:rPr lang="vi-VN" sz="5000" dirty="0" smtClean="0">
                <a:solidFill>
                  <a:srgbClr val="FFFFFF"/>
                </a:solidFill>
                <a:latin typeface="+mj-lt"/>
              </a:rPr>
              <a:t>Dù </a:t>
            </a:r>
            <a:r>
              <a:rPr lang="vi-VN" sz="5000" dirty="0">
                <a:solidFill>
                  <a:srgbClr val="FFFFFF"/>
                </a:solidFill>
                <a:latin typeface="+mj-lt"/>
              </a:rPr>
              <a:t>qua thung </a:t>
            </a:r>
            <a:r>
              <a:rPr lang="vi-VN" sz="5000" dirty="0" smtClean="0">
                <a:solidFill>
                  <a:srgbClr val="FFFFFF"/>
                </a:solidFill>
                <a:latin typeface="+mj-lt"/>
              </a:rPr>
              <a:t>lũng </a:t>
            </a:r>
            <a:r>
              <a:rPr lang="vi-VN" sz="5000" dirty="0">
                <a:solidFill>
                  <a:srgbClr val="FFFFFF"/>
                </a:solidFill>
                <a:latin typeface="+mj-lt"/>
              </a:rPr>
              <a:t>hay hố sâu hiểm </a:t>
            </a:r>
            <a:r>
              <a:rPr lang="vi-VN" sz="5000" dirty="0" smtClean="0">
                <a:solidFill>
                  <a:srgbClr val="FFFFFF"/>
                </a:solidFill>
                <a:latin typeface="+mj-lt"/>
              </a:rPr>
              <a:t>nguy</a:t>
            </a:r>
            <a:r>
              <a:rPr lang="en-US" sz="5000" dirty="0" smtClean="0">
                <a:solidFill>
                  <a:srgbClr val="FFFFFF"/>
                </a:solidFill>
              </a:rPr>
              <a:t>. </a:t>
            </a:r>
            <a:r>
              <a:rPr lang="vi-VN" sz="5000" dirty="0" smtClean="0">
                <a:solidFill>
                  <a:srgbClr val="FFFFFF"/>
                </a:solidFill>
                <a:latin typeface="+mj-lt"/>
              </a:rPr>
              <a:t>Con </a:t>
            </a:r>
            <a:r>
              <a:rPr lang="vi-VN" sz="5000" dirty="0">
                <a:solidFill>
                  <a:srgbClr val="FFFFFF"/>
                </a:solidFill>
                <a:latin typeface="+mj-lt"/>
              </a:rPr>
              <a:t>vẫn vui </a:t>
            </a:r>
            <a:r>
              <a:rPr lang="vi-VN" sz="5000" dirty="0" smtClean="0">
                <a:solidFill>
                  <a:srgbClr val="FFFFFF"/>
                </a:solidFill>
                <a:latin typeface="+mj-lt"/>
              </a:rPr>
              <a:t>sướng </a:t>
            </a:r>
            <a:r>
              <a:rPr lang="vi-VN" sz="5000" dirty="0">
                <a:solidFill>
                  <a:srgbClr val="FFFFFF"/>
                </a:solidFill>
                <a:latin typeface="+mj-lt"/>
              </a:rPr>
              <a:t>khi tựa nương bên </a:t>
            </a:r>
            <a:r>
              <a:rPr lang="vi-VN" sz="5000" dirty="0" smtClean="0">
                <a:solidFill>
                  <a:srgbClr val="FFFFFF"/>
                </a:solidFill>
                <a:latin typeface="+mj-lt"/>
              </a:rPr>
              <a:t>Ngài</a:t>
            </a:r>
            <a:r>
              <a:rPr lang="en-US" sz="5000" dirty="0" smtClean="0">
                <a:solidFill>
                  <a:srgbClr val="FFFFFF"/>
                </a:solidFill>
              </a:rPr>
              <a:t>. </a:t>
            </a:r>
            <a:r>
              <a:rPr lang="vi-VN" sz="5000" dirty="0" smtClean="0">
                <a:solidFill>
                  <a:srgbClr val="FFFFFF"/>
                </a:solidFill>
                <a:latin typeface="+mj-lt"/>
              </a:rPr>
              <a:t>Dắt </a:t>
            </a:r>
            <a:r>
              <a:rPr lang="vi-VN" sz="5000" dirty="0">
                <a:solidFill>
                  <a:srgbClr val="FFFFFF"/>
                </a:solidFill>
                <a:latin typeface="+mj-lt"/>
              </a:rPr>
              <a:t>dìu </a:t>
            </a:r>
            <a:r>
              <a:rPr lang="vi-VN" sz="5000" dirty="0" smtClean="0">
                <a:solidFill>
                  <a:srgbClr val="FFFFFF"/>
                </a:solidFill>
                <a:latin typeface="+mj-lt"/>
              </a:rPr>
              <a:t>con</a:t>
            </a:r>
            <a:r>
              <a:rPr lang="vi-VN" sz="5000" dirty="0">
                <a:solidFill>
                  <a:srgbClr val="FFFFFF"/>
                </a:solidFill>
                <a:latin typeface="+mj-lt"/>
              </a:rPr>
              <a:t> đi</a:t>
            </a:r>
            <a:r>
              <a:rPr lang="vi-VN" sz="5000" dirty="0" smtClean="0">
                <a:solidFill>
                  <a:srgbClr val="FFFFFF"/>
                </a:solidFill>
                <a:latin typeface="+mj-lt"/>
              </a:rPr>
              <a:t>!</a:t>
            </a:r>
            <a:r>
              <a:rPr lang="en-US" sz="5000" dirty="0" smtClean="0">
                <a:solidFill>
                  <a:srgbClr val="FFFFFF"/>
                </a:solidFill>
              </a:rPr>
              <a:t> </a:t>
            </a:r>
            <a:r>
              <a:rPr lang="en-US" sz="5000" dirty="0" smtClean="0">
                <a:solidFill>
                  <a:srgbClr val="FFFF00"/>
                </a:solidFill>
              </a:rPr>
              <a:t>…</a:t>
            </a:r>
            <a:endParaRPr lang="en-US" sz="5000" dirty="0">
              <a:solidFill>
                <a:srgbClr val="FFFF00"/>
              </a:solidFill>
            </a:endParaRPr>
          </a:p>
        </p:txBody>
      </p:sp>
    </p:spTree>
    <p:extLst>
      <p:ext uri="{BB962C8B-B14F-4D97-AF65-F5344CB8AC3E}">
        <p14:creationId xmlns:p14="http://schemas.microsoft.com/office/powerpoint/2010/main" val="8703090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374844"/>
            <a:ext cx="9144000" cy="4254306"/>
          </a:xfrm>
          <a:prstGeom prst="rect">
            <a:avLst/>
          </a:prstGeom>
        </p:spPr>
        <p:txBody>
          <a:bodyPr wrap="square">
            <a:spAutoFit/>
          </a:bodyPr>
          <a:lstStyle/>
          <a:p>
            <a:pPr algn="just">
              <a:lnSpc>
                <a:spcPct val="110000"/>
              </a:lnSpc>
            </a:pPr>
            <a:r>
              <a:rPr lang="en-US" sz="5000" dirty="0" smtClean="0">
                <a:solidFill>
                  <a:srgbClr val="FFFF00"/>
                </a:solidFill>
              </a:rPr>
              <a:t>…</a:t>
            </a:r>
            <a:r>
              <a:rPr lang="en-US" sz="5000" dirty="0" smtClean="0">
                <a:solidFill>
                  <a:srgbClr val="FFFFFF"/>
                </a:solidFill>
              </a:rPr>
              <a:t> </a:t>
            </a:r>
            <a:r>
              <a:rPr lang="vi-VN" sz="5000" dirty="0" smtClean="0">
                <a:solidFill>
                  <a:srgbClr val="FFFFFF"/>
                </a:solidFill>
                <a:latin typeface="+mj-lt"/>
              </a:rPr>
              <a:t>Lòng </a:t>
            </a:r>
            <a:r>
              <a:rPr lang="vi-VN" sz="5000" dirty="0">
                <a:solidFill>
                  <a:srgbClr val="FFFFFF"/>
                </a:solidFill>
                <a:latin typeface="+mj-lt"/>
              </a:rPr>
              <a:t>này nguyện </a:t>
            </a:r>
            <a:r>
              <a:rPr lang="vi-VN" sz="5000" dirty="0" smtClean="0">
                <a:solidFill>
                  <a:srgbClr val="FFFFFF"/>
                </a:solidFill>
                <a:latin typeface="+mj-lt"/>
              </a:rPr>
              <a:t>hát </a:t>
            </a:r>
            <a:r>
              <a:rPr lang="vi-VN" sz="5000" dirty="0">
                <a:solidFill>
                  <a:srgbClr val="FFFFFF"/>
                </a:solidFill>
                <a:latin typeface="+mj-lt"/>
              </a:rPr>
              <a:t>vang khúc ca tạ </a:t>
            </a:r>
            <a:r>
              <a:rPr lang="vi-VN" sz="5000" dirty="0" smtClean="0">
                <a:solidFill>
                  <a:srgbClr val="FFFFFF"/>
                </a:solidFill>
                <a:latin typeface="+mj-lt"/>
              </a:rPr>
              <a:t>ơn</a:t>
            </a:r>
            <a:r>
              <a:rPr lang="en-US" sz="5000" dirty="0" smtClean="0">
                <a:solidFill>
                  <a:srgbClr val="FFFFFF"/>
                </a:solidFill>
              </a:rPr>
              <a:t>. </a:t>
            </a:r>
            <a:r>
              <a:rPr lang="vi-VN" sz="5000" dirty="0" smtClean="0">
                <a:solidFill>
                  <a:srgbClr val="FFFFFF"/>
                </a:solidFill>
                <a:latin typeface="+mj-lt"/>
              </a:rPr>
              <a:t>Tạ </a:t>
            </a:r>
            <a:r>
              <a:rPr lang="vi-VN" sz="5000" dirty="0">
                <a:solidFill>
                  <a:srgbClr val="FFFFFF"/>
                </a:solidFill>
                <a:latin typeface="+mj-lt"/>
              </a:rPr>
              <a:t>ơn Thiên </a:t>
            </a:r>
            <a:r>
              <a:rPr lang="vi-VN" sz="5000" dirty="0" smtClean="0">
                <a:solidFill>
                  <a:srgbClr val="FFFFFF"/>
                </a:solidFill>
                <a:latin typeface="+mj-lt"/>
              </a:rPr>
              <a:t>Chúa </a:t>
            </a:r>
            <a:r>
              <a:rPr lang="vi-VN" sz="5000" dirty="0">
                <a:solidFill>
                  <a:srgbClr val="FFFFFF"/>
                </a:solidFill>
                <a:latin typeface="+mj-lt"/>
              </a:rPr>
              <a:t>đã dẫn đưa đời </a:t>
            </a:r>
            <a:r>
              <a:rPr lang="vi-VN" sz="5000" dirty="0" smtClean="0">
                <a:solidFill>
                  <a:srgbClr val="FFFFFF"/>
                </a:solidFill>
                <a:latin typeface="+mj-lt"/>
              </a:rPr>
              <a:t>con</a:t>
            </a:r>
            <a:r>
              <a:rPr lang="en-US" sz="5000" dirty="0" smtClean="0">
                <a:solidFill>
                  <a:srgbClr val="FFFFFF"/>
                </a:solidFill>
              </a:rPr>
              <a:t>. </a:t>
            </a:r>
            <a:r>
              <a:rPr lang="vi-VN" sz="5000" dirty="0" smtClean="0">
                <a:solidFill>
                  <a:srgbClr val="FFFFFF"/>
                </a:solidFill>
                <a:latin typeface="+mj-lt"/>
              </a:rPr>
              <a:t>Bên </a:t>
            </a:r>
            <a:r>
              <a:rPr lang="vi-VN" sz="5000" dirty="0">
                <a:solidFill>
                  <a:srgbClr val="FFFFFF"/>
                </a:solidFill>
                <a:latin typeface="+mj-lt"/>
              </a:rPr>
              <a:t>dòng suối </a:t>
            </a:r>
            <a:r>
              <a:rPr lang="vi-VN" sz="5000" dirty="0" smtClean="0">
                <a:solidFill>
                  <a:srgbClr val="FFFFFF"/>
                </a:solidFill>
                <a:latin typeface="+mj-lt"/>
              </a:rPr>
              <a:t>mát </a:t>
            </a:r>
            <a:r>
              <a:rPr lang="vi-VN" sz="5000" dirty="0">
                <a:solidFill>
                  <a:srgbClr val="FFFFFF"/>
                </a:solidFill>
                <a:latin typeface="+mj-lt"/>
              </a:rPr>
              <a:t>nơi chan chứa ân </a:t>
            </a:r>
            <a:r>
              <a:rPr lang="vi-VN" sz="5000" dirty="0" smtClean="0">
                <a:solidFill>
                  <a:srgbClr val="FFFFFF"/>
                </a:solidFill>
                <a:latin typeface="+mj-lt"/>
              </a:rPr>
              <a:t>tình</a:t>
            </a:r>
            <a:r>
              <a:rPr lang="en-US" sz="5000" dirty="0" smtClean="0">
                <a:solidFill>
                  <a:srgbClr val="FFFFFF"/>
                </a:solidFill>
              </a:rPr>
              <a:t>. </a:t>
            </a:r>
            <a:r>
              <a:rPr lang="vi-VN" sz="5000" dirty="0" smtClean="0">
                <a:solidFill>
                  <a:srgbClr val="FFFFFF"/>
                </a:solidFill>
                <a:latin typeface="+mj-lt"/>
              </a:rPr>
              <a:t>Xin </a:t>
            </a:r>
            <a:r>
              <a:rPr lang="vi-VN" sz="5000" dirty="0">
                <a:solidFill>
                  <a:srgbClr val="FFFFFF"/>
                </a:solidFill>
                <a:latin typeface="+mj-lt"/>
              </a:rPr>
              <a:t>dắt dìu </a:t>
            </a:r>
            <a:r>
              <a:rPr lang="vi-VN" sz="5000" dirty="0" smtClean="0">
                <a:solidFill>
                  <a:srgbClr val="FFFFFF"/>
                </a:solidFill>
                <a:latin typeface="+mj-lt"/>
              </a:rPr>
              <a:t>con</a:t>
            </a:r>
            <a:r>
              <a:rPr lang="vi-VN" sz="5000" dirty="0">
                <a:solidFill>
                  <a:srgbClr val="FFFFFF"/>
                </a:solidFill>
                <a:latin typeface="+mj-lt"/>
              </a:rPr>
              <a:t> đi.</a:t>
            </a:r>
            <a:endParaRPr lang="en-US" sz="5000" dirty="0">
              <a:solidFill>
                <a:srgbClr val="FFFFFF"/>
              </a:solidFill>
            </a:endParaRPr>
          </a:p>
        </p:txBody>
      </p:sp>
    </p:spTree>
    <p:extLst>
      <p:ext uri="{BB962C8B-B14F-4D97-AF65-F5344CB8AC3E}">
        <p14:creationId xmlns:p14="http://schemas.microsoft.com/office/powerpoint/2010/main" val="1315492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43560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62669"/>
            <a:ext cx="9144000" cy="4847481"/>
          </a:xfrm>
          <a:prstGeom prst="rect">
            <a:avLst/>
          </a:prstGeom>
        </p:spPr>
        <p:txBody>
          <a:bodyPr wrap="square">
            <a:spAutoFit/>
          </a:bodyPr>
          <a:lstStyle/>
          <a:p>
            <a:pPr algn="just"/>
            <a:r>
              <a:rPr lang="en-US" sz="5190" u="sng" dirty="0" smtClean="0">
                <a:solidFill>
                  <a:srgbClr val="FFFF00"/>
                </a:solidFill>
                <a:latin typeface="+mj-lt"/>
              </a:rPr>
              <a:t>Tk2:</a:t>
            </a:r>
            <a:r>
              <a:rPr lang="en-US" sz="5190" dirty="0" smtClean="0">
                <a:solidFill>
                  <a:schemeClr val="bg1"/>
                </a:solidFill>
                <a:latin typeface="+mj-lt"/>
              </a:rPr>
              <a:t> </a:t>
            </a:r>
            <a:r>
              <a:rPr lang="vi-VN" sz="5190" dirty="0" smtClean="0">
                <a:solidFill>
                  <a:schemeClr val="bg1"/>
                </a:solidFill>
                <a:latin typeface="+mj-lt"/>
              </a:rPr>
              <a:t>Bao </a:t>
            </a:r>
            <a:r>
              <a:rPr lang="vi-VN" sz="5190" dirty="0">
                <a:solidFill>
                  <a:schemeClr val="bg1"/>
                </a:solidFill>
                <a:latin typeface="+mj-lt"/>
              </a:rPr>
              <a:t>nhiêu hiểm nguy giăng lối lo gì. Hay khi người đời chê chối </a:t>
            </a:r>
            <a:r>
              <a:rPr lang="vi-VN" sz="5190" dirty="0" smtClean="0">
                <a:solidFill>
                  <a:schemeClr val="bg1"/>
                </a:solidFill>
                <a:latin typeface="+mj-lt"/>
              </a:rPr>
              <a:t>k</a:t>
            </a:r>
            <a:r>
              <a:rPr lang="en-US" sz="5190" dirty="0" smtClean="0">
                <a:solidFill>
                  <a:schemeClr val="bg1"/>
                </a:solidFill>
                <a:latin typeface="+mj-lt"/>
              </a:rPr>
              <a:t>h</a:t>
            </a:r>
            <a:r>
              <a:rPr lang="vi-VN" sz="5190" dirty="0" smtClean="0">
                <a:solidFill>
                  <a:schemeClr val="bg1"/>
                </a:solidFill>
                <a:latin typeface="+mj-lt"/>
              </a:rPr>
              <a:t>inh </a:t>
            </a:r>
            <a:r>
              <a:rPr lang="vi-VN" sz="5190" dirty="0">
                <a:solidFill>
                  <a:schemeClr val="bg1"/>
                </a:solidFill>
                <a:latin typeface="+mj-lt"/>
              </a:rPr>
              <a:t>khi. Vững một lòng mến nguyện dâng Chúa thân xác mọn hèn. Đi tới mọi miền loan tin Chúa là tình yêu.</a:t>
            </a:r>
            <a:endParaRPr lang="en-US" sz="5190" dirty="0">
              <a:solidFill>
                <a:schemeClr val="bg1"/>
              </a:solidFill>
              <a:latin typeface="+mj-lt"/>
            </a:endParaRPr>
          </a:p>
        </p:txBody>
      </p:sp>
    </p:spTree>
    <p:extLst>
      <p:ext uri="{BB962C8B-B14F-4D97-AF65-F5344CB8AC3E}">
        <p14:creationId xmlns:p14="http://schemas.microsoft.com/office/powerpoint/2010/main" val="1666384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
        <p:nvSpPr>
          <p:cNvPr id="4" name="Rectangle 3"/>
          <p:cNvSpPr/>
          <p:nvPr/>
        </p:nvSpPr>
        <p:spPr>
          <a:xfrm>
            <a:off x="816003" y="3105150"/>
            <a:ext cx="7511993" cy="1754326"/>
          </a:xfrm>
          <a:prstGeom prst="rect">
            <a:avLst/>
          </a:prstGeom>
          <a:noFill/>
        </p:spPr>
        <p:txBody>
          <a:bodyPr wrap="none" lIns="91440" tIns="45720" rIns="91440" bIns="45720">
            <a:spAutoFit/>
          </a:bodyPr>
          <a:lstStyle/>
          <a:p>
            <a:pPr algn="ct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BỔN </a:t>
            </a: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MẠNG</a:t>
            </a:r>
          </a:p>
          <a:p>
            <a:pPr algn="ct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GIÁO </a:t>
            </a: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HỌ THÁNH PHÊ-RÔ</a:t>
            </a:r>
          </a:p>
        </p:txBody>
      </p:sp>
    </p:spTree>
    <p:extLst>
      <p:ext uri="{BB962C8B-B14F-4D97-AF65-F5344CB8AC3E}">
        <p14:creationId xmlns:p14="http://schemas.microsoft.com/office/powerpoint/2010/main" val="727370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19050"/>
            <a:ext cx="9144000" cy="5162550"/>
          </a:xfrm>
        </p:spPr>
        <p:txBody>
          <a:bodyPr>
            <a:noAutofit/>
          </a:bodyPr>
          <a:lstStyle/>
          <a:p>
            <a:pPr>
              <a:lnSpc>
                <a:spcPct val="110000"/>
              </a:lnSpc>
            </a:pPr>
            <a:r>
              <a:rPr lang="en-US" sz="6500" dirty="0" smtClean="0">
                <a:solidFill>
                  <a:srgbClr val="FFFF00"/>
                </a:solidFill>
              </a:rPr>
              <a:t>Ca </a:t>
            </a:r>
            <a:r>
              <a:rPr lang="en-US" sz="6500" dirty="0" err="1" smtClean="0">
                <a:solidFill>
                  <a:srgbClr val="FFFF00"/>
                </a:solidFill>
              </a:rPr>
              <a:t>Kết</a:t>
            </a:r>
            <a:r>
              <a:rPr lang="en-US" sz="6500" dirty="0" smtClean="0">
                <a:solidFill>
                  <a:srgbClr val="FFFF00"/>
                </a:solidFill>
              </a:rPr>
              <a:t> </a:t>
            </a:r>
            <a:r>
              <a:rPr lang="en-US" sz="6500" dirty="0" err="1" smtClean="0">
                <a:solidFill>
                  <a:srgbClr val="FFFF00"/>
                </a:solidFill>
              </a:rPr>
              <a:t>Lễ</a:t>
            </a:r>
            <a:r>
              <a:rPr lang="en-US" sz="6500" dirty="0" smtClean="0">
                <a:solidFill>
                  <a:srgbClr val="FFFF00"/>
                </a:solidFill>
              </a:rPr>
              <a:t/>
            </a:r>
            <a:br>
              <a:rPr lang="en-US" sz="6500" dirty="0" smtClean="0">
                <a:solidFill>
                  <a:srgbClr val="FFFF00"/>
                </a:solidFill>
              </a:rPr>
            </a:br>
            <a:r>
              <a:rPr lang="en-US" sz="6800" dirty="0" smtClean="0">
                <a:solidFill>
                  <a:srgbClr val="FFFF00"/>
                </a:solidFill>
              </a:rPr>
              <a:t>HAI NGƯỜI TIÊN PHONG</a:t>
            </a:r>
            <a:br>
              <a:rPr lang="en-US" sz="6800" dirty="0" smtClean="0">
                <a:solidFill>
                  <a:srgbClr val="FFFF00"/>
                </a:solidFill>
              </a:rPr>
            </a:br>
            <a:r>
              <a:rPr lang="en-US" sz="4000" dirty="0" err="1" smtClean="0">
                <a:solidFill>
                  <a:schemeClr val="bg1"/>
                </a:solidFill>
              </a:rPr>
              <a:t>Hùng</a:t>
            </a:r>
            <a:r>
              <a:rPr lang="en-US" sz="4000" dirty="0" smtClean="0">
                <a:solidFill>
                  <a:schemeClr val="bg1"/>
                </a:solidFill>
              </a:rPr>
              <a:t> </a:t>
            </a:r>
            <a:r>
              <a:rPr lang="en-US" sz="4000" dirty="0" err="1" smtClean="0">
                <a:solidFill>
                  <a:schemeClr val="bg1"/>
                </a:solidFill>
              </a:rPr>
              <a:t>Lân</a:t>
            </a:r>
            <a:r>
              <a:rPr lang="en-US" sz="4000" dirty="0" smtClean="0">
                <a:solidFill>
                  <a:schemeClr val="bg1"/>
                </a:solidFill>
              </a:rPr>
              <a:t> - </a:t>
            </a:r>
            <a:r>
              <a:rPr lang="en-US" sz="4000" dirty="0" err="1" smtClean="0">
                <a:solidFill>
                  <a:schemeClr val="bg1"/>
                </a:solidFill>
              </a:rPr>
              <a:t>Hùng</a:t>
            </a:r>
            <a:r>
              <a:rPr lang="en-US" sz="4000" dirty="0" smtClean="0">
                <a:solidFill>
                  <a:schemeClr val="bg1"/>
                </a:solidFill>
              </a:rPr>
              <a:t> </a:t>
            </a:r>
            <a:r>
              <a:rPr lang="en-US" sz="4000" dirty="0" err="1" smtClean="0">
                <a:solidFill>
                  <a:schemeClr val="bg1"/>
                </a:solidFill>
              </a:rPr>
              <a:t>Thái</a:t>
            </a:r>
            <a:r>
              <a:rPr lang="en-US" sz="4000" dirty="0" smtClean="0">
                <a:solidFill>
                  <a:schemeClr val="bg1"/>
                </a:solidFill>
              </a:rPr>
              <a:t> </a:t>
            </a:r>
            <a:r>
              <a:rPr lang="en-US" sz="4000" dirty="0" err="1" smtClean="0">
                <a:solidFill>
                  <a:schemeClr val="bg1"/>
                </a:solidFill>
              </a:rPr>
              <a:t>Hoan</a:t>
            </a:r>
            <a:endParaRPr lang="en-US" sz="4000" dirty="0">
              <a:solidFill>
                <a:schemeClr val="bg1"/>
              </a:solidFill>
            </a:endParaRPr>
          </a:p>
        </p:txBody>
      </p:sp>
    </p:spTree>
    <p:extLst>
      <p:ext uri="{BB962C8B-B14F-4D97-AF65-F5344CB8AC3E}">
        <p14:creationId xmlns:p14="http://schemas.microsoft.com/office/powerpoint/2010/main" val="17913758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vi-VN" sz="5000" dirty="0">
                <a:solidFill>
                  <a:schemeClr val="bg1"/>
                </a:solidFill>
                <a:latin typeface="+mj-lt"/>
              </a:rPr>
              <a:t>Hai người tiên phong, hai sao sáng đi đôi và hai tướng anh hùng. Xưa đã chối Chúa ba lần trong đêm tối, xưa đem ngựa truy nã Chúa, nhưng từ ngày Chúa chiếm hai </a:t>
            </a:r>
            <a:r>
              <a:rPr lang="vi-VN" sz="5000" dirty="0" smtClean="0">
                <a:solidFill>
                  <a:schemeClr val="bg1"/>
                </a:solidFill>
                <a:latin typeface="+mj-lt"/>
              </a:rPr>
              <a:t>l</a:t>
            </a:r>
            <a:r>
              <a:rPr lang="en-US" sz="5000" dirty="0">
                <a:solidFill>
                  <a:schemeClr val="bg1"/>
                </a:solidFill>
                <a:latin typeface="+mj-lt"/>
              </a:rPr>
              <a:t>ò</a:t>
            </a:r>
            <a:r>
              <a:rPr lang="vi-VN" sz="5000" dirty="0" smtClean="0">
                <a:solidFill>
                  <a:schemeClr val="bg1"/>
                </a:solidFill>
                <a:latin typeface="+mj-lt"/>
              </a:rPr>
              <a:t>ng</a:t>
            </a:r>
            <a:r>
              <a:rPr lang="en-US" sz="5000" dirty="0" smtClean="0">
                <a:solidFill>
                  <a:srgbClr val="FFFF00"/>
                </a:solidFill>
                <a:latin typeface="+mj-lt"/>
              </a:rPr>
              <a:t>…</a:t>
            </a:r>
            <a:endParaRPr lang="en-US" sz="5000" dirty="0">
              <a:solidFill>
                <a:schemeClr val="bg1"/>
              </a:solidFill>
              <a:latin typeface="+mj-lt"/>
            </a:endParaRPr>
          </a:p>
        </p:txBody>
      </p:sp>
    </p:spTree>
    <p:extLst>
      <p:ext uri="{BB962C8B-B14F-4D97-AF65-F5344CB8AC3E}">
        <p14:creationId xmlns:p14="http://schemas.microsoft.com/office/powerpoint/2010/main" val="22242624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2182"/>
            <a:ext cx="9144000" cy="5170646"/>
          </a:xfrm>
          <a:prstGeom prst="rect">
            <a:avLst/>
          </a:prstGeom>
        </p:spPr>
        <p:txBody>
          <a:bodyPr wrap="square">
            <a:spAutoFit/>
          </a:bodyPr>
          <a:lstStyle/>
          <a:p>
            <a:pPr algn="just">
              <a:lnSpc>
                <a:spcPct val="110000"/>
              </a:lnSpc>
            </a:pPr>
            <a:r>
              <a:rPr lang="en-US" sz="5000" dirty="0" smtClean="0">
                <a:solidFill>
                  <a:srgbClr val="FFFF00"/>
                </a:solidFill>
                <a:latin typeface="+mj-lt"/>
              </a:rPr>
              <a:t>…</a:t>
            </a:r>
            <a:r>
              <a:rPr lang="vi-VN" sz="5000" dirty="0" smtClean="0">
                <a:solidFill>
                  <a:prstClr val="white"/>
                </a:solidFill>
                <a:latin typeface="+mj-lt"/>
              </a:rPr>
              <a:t> </a:t>
            </a:r>
            <a:r>
              <a:rPr lang="en-US" sz="5000" dirty="0" smtClean="0">
                <a:solidFill>
                  <a:prstClr val="white"/>
                </a:solidFill>
                <a:latin typeface="+mj-lt"/>
              </a:rPr>
              <a:t>H</a:t>
            </a:r>
            <a:r>
              <a:rPr lang="vi-VN" sz="5000" dirty="0" smtClean="0">
                <a:solidFill>
                  <a:prstClr val="white"/>
                </a:solidFill>
                <a:latin typeface="+mj-lt"/>
              </a:rPr>
              <a:t>ai </a:t>
            </a:r>
            <a:r>
              <a:rPr lang="vi-VN" sz="5000" dirty="0">
                <a:solidFill>
                  <a:prstClr val="white"/>
                </a:solidFill>
                <a:latin typeface="+mj-lt"/>
              </a:rPr>
              <a:t>lòng cùng hối, hai lòng cùng mến, hai lòng cùng nóng. </a:t>
            </a:r>
            <a:r>
              <a:rPr lang="en-US" sz="5000" dirty="0" smtClean="0">
                <a:solidFill>
                  <a:prstClr val="white"/>
                </a:solidFill>
                <a:latin typeface="+mj-lt"/>
              </a:rPr>
              <a:t>“</a:t>
            </a:r>
            <a:r>
              <a:rPr lang="vi-VN" sz="5000" dirty="0" smtClean="0">
                <a:solidFill>
                  <a:prstClr val="white"/>
                </a:solidFill>
                <a:latin typeface="+mj-lt"/>
              </a:rPr>
              <a:t>Ngư phủ</a:t>
            </a:r>
            <a:r>
              <a:rPr lang="en-US" sz="5000" dirty="0" smtClean="0">
                <a:solidFill>
                  <a:prstClr val="white"/>
                </a:solidFill>
                <a:latin typeface="+mj-lt"/>
              </a:rPr>
              <a:t>”</a:t>
            </a:r>
            <a:r>
              <a:rPr lang="vi-VN" sz="5000" dirty="0" smtClean="0">
                <a:solidFill>
                  <a:prstClr val="white"/>
                </a:solidFill>
                <a:latin typeface="+mj-lt"/>
              </a:rPr>
              <a:t> </a:t>
            </a:r>
            <a:r>
              <a:rPr lang="vi-VN" sz="5000" dirty="0">
                <a:solidFill>
                  <a:prstClr val="white"/>
                </a:solidFill>
                <a:latin typeface="+mj-lt"/>
              </a:rPr>
              <a:t>dùng chài bắt muôn linh hồn </a:t>
            </a:r>
            <a:r>
              <a:rPr lang="en-US" sz="5000" dirty="0" smtClean="0">
                <a:solidFill>
                  <a:prstClr val="white"/>
                </a:solidFill>
                <a:latin typeface="+mj-lt"/>
              </a:rPr>
              <a:t>“N</a:t>
            </a:r>
            <a:r>
              <a:rPr lang="vi-VN" sz="5000" dirty="0" smtClean="0">
                <a:solidFill>
                  <a:prstClr val="white"/>
                </a:solidFill>
                <a:latin typeface="+mj-lt"/>
              </a:rPr>
              <a:t>gười xưa</a:t>
            </a:r>
            <a:r>
              <a:rPr lang="en-US" sz="5000" dirty="0" smtClean="0">
                <a:solidFill>
                  <a:prstClr val="white"/>
                </a:solidFill>
                <a:latin typeface="+mj-lt"/>
              </a:rPr>
              <a:t>”</a:t>
            </a:r>
            <a:r>
              <a:rPr lang="vi-VN" sz="5000" dirty="0" smtClean="0">
                <a:solidFill>
                  <a:prstClr val="white"/>
                </a:solidFill>
                <a:latin typeface="+mj-lt"/>
              </a:rPr>
              <a:t> </a:t>
            </a:r>
            <a:r>
              <a:rPr lang="vi-VN" sz="5000" dirty="0">
                <a:solidFill>
                  <a:prstClr val="white"/>
                </a:solidFill>
                <a:latin typeface="+mj-lt"/>
              </a:rPr>
              <a:t>hy sinh cho Chúa nên tông đồ gương</a:t>
            </a:r>
            <a:r>
              <a:rPr lang="vi-VN" sz="5000" dirty="0" smtClean="0">
                <a:solidFill>
                  <a:prstClr val="white"/>
                </a:solidFill>
                <a:latin typeface="+mj-lt"/>
              </a:rPr>
              <a:t>.</a:t>
            </a:r>
            <a:r>
              <a:rPr lang="en-US" sz="5000" dirty="0" smtClean="0">
                <a:solidFill>
                  <a:prstClr val="white"/>
                </a:solidFill>
                <a:latin typeface="+mj-lt"/>
              </a:rPr>
              <a:t> </a:t>
            </a:r>
            <a:r>
              <a:rPr lang="vi-VN" sz="5000" dirty="0">
                <a:solidFill>
                  <a:schemeClr val="bg1"/>
                </a:solidFill>
                <a:latin typeface="+mj-lt"/>
              </a:rPr>
              <a:t>Bàn thạch Phê</a:t>
            </a:r>
            <a:r>
              <a:rPr lang="en-US" sz="5000" dirty="0">
                <a:solidFill>
                  <a:schemeClr val="bg1"/>
                </a:solidFill>
                <a:latin typeface="+mj-lt"/>
              </a:rPr>
              <a:t>-</a:t>
            </a:r>
            <a:r>
              <a:rPr lang="vi-VN" sz="5000" dirty="0">
                <a:solidFill>
                  <a:schemeClr val="bg1"/>
                </a:solidFill>
                <a:latin typeface="+mj-lt"/>
              </a:rPr>
              <a:t>rô trường tồn thay</a:t>
            </a:r>
            <a:r>
              <a:rPr lang="vi-VN" sz="5000" dirty="0" smtClean="0">
                <a:solidFill>
                  <a:schemeClr val="bg1"/>
                </a:solidFill>
                <a:latin typeface="+mj-lt"/>
              </a:rPr>
              <a:t>!</a:t>
            </a:r>
            <a:r>
              <a:rPr lang="en-US" sz="5000" dirty="0">
                <a:solidFill>
                  <a:schemeClr val="bg1"/>
                </a:solidFill>
                <a:latin typeface="+mj-lt"/>
              </a:rPr>
              <a:t> </a:t>
            </a:r>
            <a:r>
              <a:rPr lang="en-US" sz="5000" dirty="0" smtClean="0">
                <a:solidFill>
                  <a:srgbClr val="FFFF00"/>
                </a:solidFill>
                <a:latin typeface="+mj-lt"/>
              </a:rPr>
              <a:t>…</a:t>
            </a:r>
            <a:endParaRPr lang="en-US" sz="5000" dirty="0">
              <a:solidFill>
                <a:srgbClr val="FFFF00"/>
              </a:solidFill>
              <a:latin typeface="+mj-lt"/>
            </a:endParaRPr>
          </a:p>
        </p:txBody>
      </p:sp>
    </p:spTree>
    <p:extLst>
      <p:ext uri="{BB962C8B-B14F-4D97-AF65-F5344CB8AC3E}">
        <p14:creationId xmlns:p14="http://schemas.microsoft.com/office/powerpoint/2010/main" val="39561287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9050"/>
            <a:ext cx="9144000" cy="5262979"/>
          </a:xfrm>
          <a:prstGeom prst="rect">
            <a:avLst/>
          </a:prstGeom>
        </p:spPr>
        <p:txBody>
          <a:bodyPr wrap="square">
            <a:spAutoFit/>
          </a:bodyPr>
          <a:lstStyle/>
          <a:p>
            <a:pPr algn="just"/>
            <a:r>
              <a:rPr lang="en-US" sz="4800" dirty="0" smtClean="0">
                <a:solidFill>
                  <a:srgbClr val="FFFF00"/>
                </a:solidFill>
                <a:latin typeface="+mj-lt"/>
              </a:rPr>
              <a:t>…</a:t>
            </a:r>
            <a:r>
              <a:rPr lang="en-US" sz="4800" dirty="0" smtClean="0">
                <a:solidFill>
                  <a:schemeClr val="bg1"/>
                </a:solidFill>
                <a:latin typeface="+mj-lt"/>
              </a:rPr>
              <a:t> Đ</a:t>
            </a:r>
            <a:r>
              <a:rPr lang="vi-VN" sz="4800" dirty="0">
                <a:solidFill>
                  <a:schemeClr val="bg1"/>
                </a:solidFill>
                <a:latin typeface="+mj-lt"/>
              </a:rPr>
              <a:t>ồng trụ Phao</a:t>
            </a:r>
            <a:r>
              <a:rPr lang="en-US" sz="4800" dirty="0">
                <a:solidFill>
                  <a:schemeClr val="bg1"/>
                </a:solidFill>
                <a:latin typeface="+mj-lt"/>
              </a:rPr>
              <a:t>-</a:t>
            </a:r>
            <a:r>
              <a:rPr lang="vi-VN" sz="4800" dirty="0">
                <a:solidFill>
                  <a:schemeClr val="bg1"/>
                </a:solidFill>
                <a:latin typeface="+mj-lt"/>
              </a:rPr>
              <a:t>lô trường tồn </a:t>
            </a:r>
            <a:r>
              <a:rPr lang="vi-VN" sz="4800" dirty="0" smtClean="0">
                <a:solidFill>
                  <a:schemeClr val="bg1"/>
                </a:solidFill>
                <a:latin typeface="+mj-lt"/>
              </a:rPr>
              <a:t>thay!</a:t>
            </a:r>
            <a:r>
              <a:rPr lang="en-US" sz="4800" dirty="0" smtClean="0">
                <a:solidFill>
                  <a:schemeClr val="bg1"/>
                </a:solidFill>
                <a:latin typeface="+mj-lt"/>
              </a:rPr>
              <a:t> Đ</a:t>
            </a:r>
            <a:r>
              <a:rPr lang="vi-VN" sz="4800" dirty="0" smtClean="0">
                <a:solidFill>
                  <a:schemeClr val="bg1"/>
                </a:solidFill>
                <a:latin typeface="+mj-lt"/>
              </a:rPr>
              <a:t>ồng </a:t>
            </a:r>
            <a:r>
              <a:rPr lang="vi-VN" sz="4800" dirty="0">
                <a:solidFill>
                  <a:schemeClr val="bg1"/>
                </a:solidFill>
                <a:latin typeface="+mj-lt"/>
              </a:rPr>
              <a:t>đá xây Rôma vinh cường, và </a:t>
            </a:r>
            <a:r>
              <a:rPr lang="en-US" sz="4800" dirty="0">
                <a:solidFill>
                  <a:schemeClr val="bg1"/>
                </a:solidFill>
                <a:latin typeface="+mj-lt"/>
              </a:rPr>
              <a:t>Đ</a:t>
            </a:r>
            <a:r>
              <a:rPr lang="vi-VN" sz="4800" dirty="0" smtClean="0">
                <a:solidFill>
                  <a:schemeClr val="bg1"/>
                </a:solidFill>
                <a:latin typeface="+mj-lt"/>
              </a:rPr>
              <a:t>ức </a:t>
            </a:r>
            <a:r>
              <a:rPr lang="vi-VN" sz="4800" dirty="0">
                <a:solidFill>
                  <a:schemeClr val="bg1"/>
                </a:solidFill>
                <a:latin typeface="+mj-lt"/>
              </a:rPr>
              <a:t>Tin yêu trong tâm hồn. Phù hộ con trên đường đầy gai, và Việt </a:t>
            </a:r>
            <a:r>
              <a:rPr lang="en-US" sz="4800" dirty="0" smtClean="0">
                <a:solidFill>
                  <a:schemeClr val="bg1"/>
                </a:solidFill>
                <a:latin typeface="+mj-lt"/>
              </a:rPr>
              <a:t>N</a:t>
            </a:r>
            <a:r>
              <a:rPr lang="vi-VN" sz="4800" dirty="0" smtClean="0">
                <a:solidFill>
                  <a:schemeClr val="bg1"/>
                </a:solidFill>
                <a:latin typeface="+mj-lt"/>
              </a:rPr>
              <a:t>am </a:t>
            </a:r>
            <a:r>
              <a:rPr lang="vi-VN" sz="4800" dirty="0">
                <a:solidFill>
                  <a:schemeClr val="bg1"/>
                </a:solidFill>
                <a:latin typeface="+mj-lt"/>
              </a:rPr>
              <a:t>trên đường ngày mai. Vì Chúa đem lửa yêu cho đời, nguồn tin mới cho đời sáng tươi.</a:t>
            </a:r>
            <a:endParaRPr lang="en-US" sz="4800" dirty="0">
              <a:solidFill>
                <a:schemeClr val="bg1"/>
              </a:solidFill>
              <a:latin typeface="+mj-lt"/>
            </a:endParaRPr>
          </a:p>
        </p:txBody>
      </p:sp>
    </p:spTree>
    <p:extLst>
      <p:ext uri="{BB962C8B-B14F-4D97-AF65-F5344CB8AC3E}">
        <p14:creationId xmlns:p14="http://schemas.microsoft.com/office/powerpoint/2010/main" val="28808867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
        <p:nvSpPr>
          <p:cNvPr id="4" name="Rectangle 3"/>
          <p:cNvSpPr/>
          <p:nvPr/>
        </p:nvSpPr>
        <p:spPr>
          <a:xfrm>
            <a:off x="816003" y="3105150"/>
            <a:ext cx="7511993" cy="1754326"/>
          </a:xfrm>
          <a:prstGeom prst="rect">
            <a:avLst/>
          </a:prstGeom>
          <a:noFill/>
        </p:spPr>
        <p:txBody>
          <a:bodyPr wrap="none" lIns="91440" tIns="45720" rIns="91440" bIns="45720">
            <a:spAutoFit/>
          </a:bodyPr>
          <a:lstStyle/>
          <a:p>
            <a:pPr algn="ct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BỔN </a:t>
            </a: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MẠNG</a:t>
            </a:r>
          </a:p>
          <a:p>
            <a:pPr algn="ctr"/>
            <a:r>
              <a:rPr lang="en-US" sz="5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GIÁO </a:t>
            </a:r>
            <a:r>
              <a:rPr lang="en-US" sz="5400"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HỌ THÁNH PHÊ-RÔ</a:t>
            </a:r>
          </a:p>
        </p:txBody>
      </p:sp>
    </p:spTree>
    <p:extLst>
      <p:ext uri="{BB962C8B-B14F-4D97-AF65-F5344CB8AC3E}">
        <p14:creationId xmlns:p14="http://schemas.microsoft.com/office/powerpoint/2010/main" val="72737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5209118"/>
          </a:xfrm>
          <a:prstGeom prst="rect">
            <a:avLst/>
          </a:prstGeom>
        </p:spPr>
        <p:txBody>
          <a:bodyPr wrap="square">
            <a:spAutoFit/>
          </a:bodyPr>
          <a:lstStyle/>
          <a:p>
            <a:pPr algn="just">
              <a:lnSpc>
                <a:spcPct val="95000"/>
              </a:lnSpc>
            </a:pPr>
            <a:r>
              <a:rPr lang="en-US" sz="5000" u="sng" dirty="0" err="1" smtClean="0">
                <a:solidFill>
                  <a:srgbClr val="FFFF00"/>
                </a:solidFill>
              </a:rPr>
              <a:t>Đk</a:t>
            </a:r>
            <a:r>
              <a:rPr lang="en-US" sz="5000" u="sng" dirty="0" smtClean="0">
                <a:solidFill>
                  <a:srgbClr val="FFFF00"/>
                </a:solidFill>
              </a:rPr>
              <a:t>:</a:t>
            </a:r>
            <a:r>
              <a:rPr lang="vi-VN" sz="5000" dirty="0" smtClean="0">
                <a:solidFill>
                  <a:srgbClr val="FFFFFF"/>
                </a:solidFill>
                <a:latin typeface="+mj-lt"/>
              </a:rPr>
              <a:t> </a:t>
            </a:r>
            <a:r>
              <a:rPr lang="vi-VN" sz="5000" dirty="0">
                <a:solidFill>
                  <a:srgbClr val="FFFFFF"/>
                </a:solidFill>
                <a:latin typeface="+mj-lt"/>
              </a:rPr>
              <a:t>Hôm nay khắp nơi cất tiếng dâng muôn lời ca. Mừng khen hai Thánh Tông đồ Phê-rô, Phao-lô. Xưa hai ngài quyết vững tâm xây dựng Hội Thánh. Rắc gieo Tin Mừng cho mọi người khắp muôn phương.</a:t>
            </a:r>
            <a:endParaRPr lang="en-US" sz="5000" dirty="0">
              <a:solidFill>
                <a:srgbClr val="FFFFFF"/>
              </a:solidFill>
            </a:endParaRPr>
          </a:p>
        </p:txBody>
      </p:sp>
    </p:spTree>
    <p:extLst>
      <p:ext uri="{BB962C8B-B14F-4D97-AF65-F5344CB8AC3E}">
        <p14:creationId xmlns:p14="http://schemas.microsoft.com/office/powerpoint/2010/main" val="2232311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 name="Rectangle 1"/>
          <p:cNvSpPr/>
          <p:nvPr/>
        </p:nvSpPr>
        <p:spPr>
          <a:xfrm>
            <a:off x="0" y="132636"/>
            <a:ext cx="9144000" cy="4801314"/>
          </a:xfrm>
          <a:prstGeom prst="rect">
            <a:avLst/>
          </a:prstGeom>
        </p:spPr>
        <p:txBody>
          <a:bodyPr wrap="square">
            <a:spAutoFit/>
          </a:bodyPr>
          <a:lstStyle/>
          <a:p>
            <a:pPr algn="just"/>
            <a:r>
              <a:rPr lang="en-US" sz="5100" u="sng" dirty="0" smtClean="0">
                <a:solidFill>
                  <a:srgbClr val="FFFF00"/>
                </a:solidFill>
                <a:latin typeface="+mj-lt"/>
              </a:rPr>
              <a:t>Tk3:</a:t>
            </a:r>
            <a:r>
              <a:rPr lang="vi-VN" sz="5100" dirty="0" smtClean="0">
                <a:solidFill>
                  <a:schemeClr val="bg1"/>
                </a:solidFill>
                <a:latin typeface="+mj-lt"/>
              </a:rPr>
              <a:t> </a:t>
            </a:r>
            <a:r>
              <a:rPr lang="vi-VN" sz="5100" dirty="0">
                <a:solidFill>
                  <a:schemeClr val="bg1"/>
                </a:solidFill>
                <a:latin typeface="+mj-lt"/>
              </a:rPr>
              <a:t>Xin thương chở che nâng </a:t>
            </a:r>
            <a:r>
              <a:rPr lang="vi-VN" sz="5100" dirty="0" smtClean="0">
                <a:solidFill>
                  <a:schemeClr val="bg1"/>
                </a:solidFill>
                <a:latin typeface="+mj-lt"/>
              </a:rPr>
              <a:t>đ</a:t>
            </a:r>
            <a:r>
              <a:rPr lang="en-US" sz="5100" dirty="0" smtClean="0">
                <a:solidFill>
                  <a:schemeClr val="bg1"/>
                </a:solidFill>
                <a:latin typeface="+mj-lt"/>
              </a:rPr>
              <a:t>ỡ </a:t>
            </a:r>
            <a:r>
              <a:rPr lang="en-US" sz="5100" dirty="0" err="1" smtClean="0">
                <a:solidFill>
                  <a:schemeClr val="bg1"/>
                </a:solidFill>
                <a:latin typeface="+mj-lt"/>
              </a:rPr>
              <a:t>Giáo</a:t>
            </a:r>
            <a:r>
              <a:rPr lang="en-US" sz="5100" dirty="0" smtClean="0">
                <a:solidFill>
                  <a:schemeClr val="bg1"/>
                </a:solidFill>
                <a:latin typeface="+mj-lt"/>
              </a:rPr>
              <a:t> </a:t>
            </a:r>
            <a:r>
              <a:rPr lang="en-US" sz="5100" dirty="0" err="1" smtClean="0">
                <a:solidFill>
                  <a:schemeClr val="bg1"/>
                </a:solidFill>
                <a:latin typeface="+mj-lt"/>
              </a:rPr>
              <a:t>Hội</a:t>
            </a:r>
            <a:r>
              <a:rPr lang="en-US" sz="5100" dirty="0" smtClean="0">
                <a:solidFill>
                  <a:schemeClr val="bg1"/>
                </a:solidFill>
                <a:latin typeface="+mj-lt"/>
              </a:rPr>
              <a:t>. </a:t>
            </a:r>
            <a:r>
              <a:rPr lang="vi-VN" sz="5100" dirty="0" smtClean="0">
                <a:solidFill>
                  <a:schemeClr val="bg1"/>
                </a:solidFill>
                <a:latin typeface="+mj-lt"/>
              </a:rPr>
              <a:t>Đang </a:t>
            </a:r>
            <a:r>
              <a:rPr lang="vi-VN" sz="5100" dirty="0">
                <a:solidFill>
                  <a:schemeClr val="bg1"/>
                </a:solidFill>
                <a:latin typeface="+mj-lt"/>
              </a:rPr>
              <a:t>trong thuyền đời sóng gió chơi vơi. Luôn được mạnh sức vượt qua muôn bão tố giữa đời. Danh Chúa hiển trị muôn năm sáng ngời đẹp tươi.</a:t>
            </a:r>
            <a:endParaRPr lang="en-US" sz="5100" dirty="0">
              <a:solidFill>
                <a:schemeClr val="bg1"/>
              </a:solidFill>
              <a:latin typeface="+mj-lt"/>
            </a:endParaRPr>
          </a:p>
        </p:txBody>
      </p:sp>
    </p:spTree>
    <p:extLst>
      <p:ext uri="{BB962C8B-B14F-4D97-AF65-F5344CB8AC3E}">
        <p14:creationId xmlns:p14="http://schemas.microsoft.com/office/powerpoint/2010/main" val="2963945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1402</Words>
  <Application>Microsoft Office PowerPoint</Application>
  <PresentationFormat>On-screen Show (16:9)</PresentationFormat>
  <Paragraphs>123</Paragraphs>
  <Slides>75</Slides>
  <Notes>0</Notes>
  <HiddenSlides>0</HiddenSlides>
  <MMClips>0</MMClips>
  <ScaleCrop>false</ScaleCrop>
  <HeadingPairs>
    <vt:vector size="4" baseType="variant">
      <vt:variant>
        <vt:lpstr>Theme</vt:lpstr>
      </vt:variant>
      <vt:variant>
        <vt:i4>12</vt:i4>
      </vt:variant>
      <vt:variant>
        <vt:lpstr>Slide Titles</vt:lpstr>
      </vt:variant>
      <vt:variant>
        <vt:i4>75</vt:i4>
      </vt:variant>
    </vt:vector>
  </HeadingPairs>
  <TitlesOfParts>
    <vt:vector size="87" baseType="lpstr">
      <vt:lpstr>Office Theme</vt:lpstr>
      <vt:lpstr>36_Default Design</vt:lpstr>
      <vt:lpstr>20_Office Theme</vt:lpstr>
      <vt:lpstr>21_Office Theme</vt:lpstr>
      <vt:lpstr>1_Office Theme</vt:lpstr>
      <vt:lpstr>2_Office Theme</vt:lpstr>
      <vt:lpstr>3_Office Theme</vt:lpstr>
      <vt:lpstr>4_Office Theme</vt:lpstr>
      <vt:lpstr>5_Office Theme</vt:lpstr>
      <vt:lpstr>7_Office Theme</vt:lpstr>
      <vt:lpstr>37_Default Design</vt:lpstr>
      <vt:lpstr>6_Office Theme</vt:lpstr>
      <vt:lpstr>CHIỀU THỨ SÁU NGÀY 28-06 THÁNH LỄ VỌNG THÁNH PHÊ RÔ VÀ THÁNH PHAO LÔ  TÔNG ĐỒ BỔN MẠNG GIÁO HỌ THÁNH PHÊ-RÔ </vt:lpstr>
      <vt:lpstr>PowerPoint Presentation</vt:lpstr>
      <vt:lpstr> </vt:lpstr>
      <vt:lpstr>PowerPoint Presentation</vt:lpstr>
      <vt:lpstr> </vt:lpstr>
      <vt:lpstr>PowerPoint Presentation</vt:lpstr>
      <vt:lpstr> </vt:lpstr>
      <vt:lpstr>PowerPoint Presentation</vt:lpstr>
      <vt:lpstr> </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PHÊ-RÔ và THÁNH PHAO-LÔ Tv18, 2-3, 4-5 Lm. Huy Hoàng (2 câu)</vt:lpstr>
      <vt:lpstr> </vt:lpstr>
      <vt:lpstr> </vt:lpstr>
      <vt:lpstr> </vt:lpstr>
      <vt:lpstr> </vt:lpstr>
      <vt:lpstr> </vt:lpstr>
      <vt:lpstr>PowerPoint Presentation</vt:lpstr>
      <vt:lpstr>Thưa Thầy, Thầy biết mọi sự; Thầy biết con yêu mến Thầy.</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Ca Nguyện Hiệp Lễ DẮT DÌU CON ĐI Lãng Du</vt:lpstr>
      <vt:lpstr> </vt:lpstr>
      <vt:lpstr> </vt:lpstr>
      <vt:lpstr>PowerPoint Presentation</vt:lpstr>
      <vt:lpstr>Tk2: Bước đường trần gian có Ngài lòng sẽ bình an. Dẫu có nguy nan có Ngài con sẽ an toàn. Dẫu có nhiều chông gai con sợ chi. Vì Chúa ở bên con dẫn đường đi. Vì Chúa dìu đưa con, con an lòng cậy tin vững trí.</vt:lpstr>
      <vt:lpstr> </vt:lpstr>
      <vt:lpstr>PowerPoint Presentation</vt:lpstr>
      <vt:lpstr>PowerPoint Presentation</vt:lpstr>
      <vt:lpstr>PowerPoint Presentation</vt:lpstr>
      <vt:lpstr>Ca Kết Lễ HAI NGƯỜI TIÊN PHONG Hùng Lân - Hùng Thái Hoan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135</cp:revision>
  <dcterms:created xsi:type="dcterms:W3CDTF">2022-10-30T00:36:35Z</dcterms:created>
  <dcterms:modified xsi:type="dcterms:W3CDTF">2024-06-19T22:50:11Z</dcterms:modified>
</cp:coreProperties>
</file>