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828" r:id="rId3"/>
    <p:sldMasterId id="2147483836" r:id="rId4"/>
  </p:sldMasterIdLst>
  <p:notesMasterIdLst>
    <p:notesMasterId r:id="rId76"/>
  </p:notesMasterIdLst>
  <p:sldIdLst>
    <p:sldId id="624" r:id="rId5"/>
    <p:sldId id="688" r:id="rId6"/>
    <p:sldId id="759" r:id="rId7"/>
    <p:sldId id="760" r:id="rId8"/>
    <p:sldId id="773" r:id="rId9"/>
    <p:sldId id="689" r:id="rId10"/>
    <p:sldId id="704" r:id="rId11"/>
    <p:sldId id="726" r:id="rId12"/>
    <p:sldId id="705" r:id="rId13"/>
    <p:sldId id="727" r:id="rId14"/>
    <p:sldId id="702" r:id="rId15"/>
    <p:sldId id="703" r:id="rId16"/>
    <p:sldId id="728" r:id="rId17"/>
    <p:sldId id="729" r:id="rId18"/>
    <p:sldId id="730" r:id="rId19"/>
    <p:sldId id="731" r:id="rId20"/>
    <p:sldId id="732" r:id="rId21"/>
    <p:sldId id="733" r:id="rId22"/>
    <p:sldId id="734" r:id="rId23"/>
    <p:sldId id="735" r:id="rId24"/>
    <p:sldId id="736" r:id="rId25"/>
    <p:sldId id="737" r:id="rId26"/>
    <p:sldId id="739" r:id="rId27"/>
    <p:sldId id="724" r:id="rId28"/>
    <p:sldId id="740" r:id="rId29"/>
    <p:sldId id="722" r:id="rId30"/>
    <p:sldId id="741" r:id="rId31"/>
    <p:sldId id="723" r:id="rId32"/>
    <p:sldId id="742" r:id="rId33"/>
    <p:sldId id="738" r:id="rId34"/>
    <p:sldId id="743" r:id="rId35"/>
    <p:sldId id="744" r:id="rId36"/>
    <p:sldId id="745" r:id="rId37"/>
    <p:sldId id="746" r:id="rId38"/>
    <p:sldId id="747" r:id="rId39"/>
    <p:sldId id="748" r:id="rId40"/>
    <p:sldId id="749" r:id="rId41"/>
    <p:sldId id="750" r:id="rId42"/>
    <p:sldId id="751" r:id="rId43"/>
    <p:sldId id="752" r:id="rId44"/>
    <p:sldId id="753" r:id="rId45"/>
    <p:sldId id="754" r:id="rId46"/>
    <p:sldId id="755" r:id="rId47"/>
    <p:sldId id="756" r:id="rId48"/>
    <p:sldId id="757" r:id="rId49"/>
    <p:sldId id="758" r:id="rId50"/>
    <p:sldId id="762" r:id="rId51"/>
    <p:sldId id="720" r:id="rId52"/>
    <p:sldId id="721" r:id="rId53"/>
    <p:sldId id="718" r:id="rId54"/>
    <p:sldId id="763" r:id="rId55"/>
    <p:sldId id="719" r:id="rId56"/>
    <p:sldId id="764" r:id="rId57"/>
    <p:sldId id="774" r:id="rId58"/>
    <p:sldId id="765" r:id="rId59"/>
    <p:sldId id="761" r:id="rId60"/>
    <p:sldId id="766" r:id="rId61"/>
    <p:sldId id="716" r:id="rId62"/>
    <p:sldId id="717" r:id="rId63"/>
    <p:sldId id="714" r:id="rId64"/>
    <p:sldId id="767" r:id="rId65"/>
    <p:sldId id="715" r:id="rId66"/>
    <p:sldId id="768" r:id="rId67"/>
    <p:sldId id="769" r:id="rId68"/>
    <p:sldId id="770" r:id="rId69"/>
    <p:sldId id="712" r:id="rId70"/>
    <p:sldId id="713" r:id="rId71"/>
    <p:sldId id="710" r:id="rId72"/>
    <p:sldId id="711" r:id="rId73"/>
    <p:sldId id="771" r:id="rId74"/>
    <p:sldId id="772"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3366"/>
    <a:srgbClr val="003399"/>
    <a:srgbClr val="0000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53" y="29650"/>
    </p:cViewPr>
  </p:outlineViewPr>
  <p:notesTextViewPr>
    <p:cViewPr>
      <p:scale>
        <a:sx n="1" d="1"/>
        <a:sy n="1" d="1"/>
      </p:scale>
      <p:origin x="0" y="0"/>
    </p:cViewPr>
  </p:notesTextViewPr>
  <p:sorterViewPr>
    <p:cViewPr>
      <p:scale>
        <a:sx n="71" d="100"/>
        <a:sy n="7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07340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84893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5218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501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70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51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339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268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225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66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60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73326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4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76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985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97150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162982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8118226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7397473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9462607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8186795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641113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87672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08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036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14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995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878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856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49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70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288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091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0690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34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925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659843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24557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841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415185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t>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t>‹#›</a:t>
            </a:fld>
            <a:endParaRPr lang="en-US"/>
          </a:p>
        </p:txBody>
      </p:sp>
    </p:spTree>
    <p:extLst>
      <p:ext uri="{BB962C8B-B14F-4D97-AF65-F5344CB8AC3E}">
        <p14:creationId xmlns:p14="http://schemas.microsoft.com/office/powerpoint/2010/main" val="306346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9892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7541648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0395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88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61950"/>
            <a:ext cx="9144000" cy="4081117"/>
          </a:xfrm>
          <a:prstGeom prst="rect">
            <a:avLst/>
          </a:prstGeom>
        </p:spPr>
        <p:txBody>
          <a:bodyPr wrap="square">
            <a:spAutoFit/>
          </a:bodyPr>
          <a:lstStyle/>
          <a:p>
            <a:pPr algn="just">
              <a:lnSpc>
                <a:spcPct val="120000"/>
              </a:lnSpc>
            </a:pPr>
            <a:r>
              <a:rPr lang="en-US" sz="7200" u="sng" dirty="0" err="1" smtClean="0">
                <a:solidFill>
                  <a:srgbClr val="C00000"/>
                </a:solidFill>
              </a:rPr>
              <a:t>Đk</a:t>
            </a:r>
            <a:r>
              <a:rPr lang="en-US" sz="7200" u="sng" dirty="0" smtClean="0">
                <a:solidFill>
                  <a:srgbClr val="C00000"/>
                </a:solidFill>
              </a:rPr>
              <a:t>:</a:t>
            </a:r>
            <a:r>
              <a:rPr lang="en-US" sz="7200" dirty="0" smtClean="0">
                <a:solidFill>
                  <a:srgbClr val="000080"/>
                </a:solidFill>
              </a:rPr>
              <a:t> </a:t>
            </a:r>
            <a:r>
              <a:rPr lang="vi-VN" sz="7200" dirty="0" smtClean="0">
                <a:solidFill>
                  <a:srgbClr val="002060"/>
                </a:solidFill>
                <a:latin typeface="+mj-lt"/>
              </a:rPr>
              <a:t>Tạ </a:t>
            </a:r>
            <a:r>
              <a:rPr lang="vi-VN" sz="7200" dirty="0">
                <a:solidFill>
                  <a:srgbClr val="002060"/>
                </a:solidFill>
                <a:latin typeface="+mj-lt"/>
              </a:rPr>
              <a:t>ơn Cha, tạ ơn Cha, muôn đời tạ ơn </a:t>
            </a:r>
            <a:r>
              <a:rPr lang="vi-VN" sz="7200" dirty="0" smtClean="0">
                <a:solidFill>
                  <a:srgbClr val="002060"/>
                </a:solidFill>
                <a:latin typeface="+mj-lt"/>
              </a:rPr>
              <a:t>Cha</a:t>
            </a:r>
            <a:r>
              <a:rPr lang="en-US" sz="7200" dirty="0" smtClean="0">
                <a:solidFill>
                  <a:srgbClr val="002060"/>
                </a:solidFill>
              </a:rPr>
              <a:t>.</a:t>
            </a:r>
            <a:endParaRPr lang="en-US" sz="7200" dirty="0">
              <a:solidFill>
                <a:srgbClr val="002060"/>
              </a:solidFill>
            </a:endParaRPr>
          </a:p>
        </p:txBody>
      </p:sp>
    </p:spTree>
    <p:extLst>
      <p:ext uri="{BB962C8B-B14F-4D97-AF65-F5344CB8AC3E}">
        <p14:creationId xmlns:p14="http://schemas.microsoft.com/office/powerpoint/2010/main" val="19855480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080" y="438150"/>
            <a:ext cx="9144000" cy="3748719"/>
          </a:xfrm>
          <a:prstGeom prst="rect">
            <a:avLst/>
          </a:prstGeom>
        </p:spPr>
        <p:txBody>
          <a:bodyPr wrap="square">
            <a:spAutoFit/>
          </a:bodyPr>
          <a:lstStyle/>
          <a:p>
            <a:pPr algn="just">
              <a:lnSpc>
                <a:spcPct val="110000"/>
              </a:lnSpc>
            </a:pPr>
            <a:r>
              <a:rPr lang="en-US" sz="5400" u="sng" dirty="0" smtClean="0">
                <a:solidFill>
                  <a:srgbClr val="C00000"/>
                </a:solidFill>
                <a:latin typeface="+mj-lt"/>
              </a:rPr>
              <a:t>Tk2</a:t>
            </a:r>
            <a:r>
              <a:rPr lang="en-US" sz="5400" dirty="0" smtClean="0">
                <a:solidFill>
                  <a:srgbClr val="C00000"/>
                </a:solidFill>
                <a:latin typeface="+mj-lt"/>
              </a:rPr>
              <a:t>:</a:t>
            </a:r>
            <a:r>
              <a:rPr lang="en-US" sz="5400" dirty="0">
                <a:solidFill>
                  <a:srgbClr val="000080"/>
                </a:solidFill>
                <a:latin typeface="+mj-lt"/>
              </a:rPr>
              <a:t> </a:t>
            </a:r>
            <a:r>
              <a:rPr lang="en-US" sz="5400" dirty="0" err="1">
                <a:solidFill>
                  <a:srgbClr val="002060"/>
                </a:solidFill>
                <a:latin typeface="+mj-lt"/>
              </a:rPr>
              <a:t>Ngày</a:t>
            </a:r>
            <a:r>
              <a:rPr lang="en-US" sz="5400" dirty="0">
                <a:solidFill>
                  <a:srgbClr val="002060"/>
                </a:solidFill>
                <a:latin typeface="+mj-lt"/>
              </a:rPr>
              <a:t> </a:t>
            </a:r>
            <a:r>
              <a:rPr lang="en-US" sz="5400" dirty="0" err="1">
                <a:solidFill>
                  <a:srgbClr val="002060"/>
                </a:solidFill>
                <a:latin typeface="+mj-lt"/>
              </a:rPr>
              <a:t>đầu</a:t>
            </a:r>
            <a:r>
              <a:rPr lang="en-US" sz="5400" dirty="0">
                <a:solidFill>
                  <a:srgbClr val="002060"/>
                </a:solidFill>
                <a:latin typeface="+mj-lt"/>
              </a:rPr>
              <a:t> </a:t>
            </a:r>
            <a:r>
              <a:rPr lang="en-US" sz="5400" dirty="0" err="1">
                <a:solidFill>
                  <a:srgbClr val="002060"/>
                </a:solidFill>
                <a:latin typeface="+mj-lt"/>
              </a:rPr>
              <a:t>Xuân</a:t>
            </a:r>
            <a:r>
              <a:rPr lang="en-US" sz="5400" dirty="0">
                <a:solidFill>
                  <a:srgbClr val="002060"/>
                </a:solidFill>
                <a:latin typeface="+mj-lt"/>
              </a:rPr>
              <a:t> </a:t>
            </a:r>
            <a:r>
              <a:rPr lang="en-US" sz="5400" dirty="0" err="1">
                <a:solidFill>
                  <a:srgbClr val="002060"/>
                </a:solidFill>
                <a:latin typeface="+mj-lt"/>
              </a:rPr>
              <a:t>xin</a:t>
            </a:r>
            <a:r>
              <a:rPr lang="en-US" sz="5400" dirty="0">
                <a:solidFill>
                  <a:srgbClr val="002060"/>
                </a:solidFill>
                <a:latin typeface="+mj-lt"/>
              </a:rPr>
              <a:t> </a:t>
            </a:r>
            <a:r>
              <a:rPr lang="en-US" sz="5400" dirty="0" err="1">
                <a:solidFill>
                  <a:srgbClr val="002060"/>
                </a:solidFill>
                <a:latin typeface="+mj-lt"/>
              </a:rPr>
              <a:t>Chúa</a:t>
            </a:r>
            <a:r>
              <a:rPr lang="en-US" sz="5400" dirty="0">
                <a:solidFill>
                  <a:srgbClr val="002060"/>
                </a:solidFill>
                <a:latin typeface="+mj-lt"/>
              </a:rPr>
              <a:t> </a:t>
            </a:r>
            <a:r>
              <a:rPr lang="en-US" sz="5400" dirty="0" err="1">
                <a:solidFill>
                  <a:srgbClr val="002060"/>
                </a:solidFill>
                <a:latin typeface="+mj-lt"/>
              </a:rPr>
              <a:t>nâng</a:t>
            </a:r>
            <a:r>
              <a:rPr lang="en-US" sz="5400" dirty="0">
                <a:solidFill>
                  <a:srgbClr val="002060"/>
                </a:solidFill>
                <a:latin typeface="+mj-lt"/>
              </a:rPr>
              <a:t> </a:t>
            </a:r>
            <a:r>
              <a:rPr lang="en-US" sz="5400" dirty="0" err="1">
                <a:solidFill>
                  <a:srgbClr val="002060"/>
                </a:solidFill>
                <a:latin typeface="+mj-lt"/>
              </a:rPr>
              <a:t>đỡ</a:t>
            </a:r>
            <a:r>
              <a:rPr lang="en-US" sz="5400" dirty="0">
                <a:solidFill>
                  <a:srgbClr val="002060"/>
                </a:solidFill>
                <a:latin typeface="+mj-lt"/>
              </a:rPr>
              <a:t> </a:t>
            </a:r>
            <a:r>
              <a:rPr lang="en-US" sz="5400" dirty="0" err="1">
                <a:solidFill>
                  <a:srgbClr val="002060"/>
                </a:solidFill>
                <a:latin typeface="+mj-lt"/>
              </a:rPr>
              <a:t>Ông</a:t>
            </a:r>
            <a:r>
              <a:rPr lang="en-US" sz="5400" dirty="0">
                <a:solidFill>
                  <a:srgbClr val="002060"/>
                </a:solidFill>
                <a:latin typeface="+mj-lt"/>
              </a:rPr>
              <a:t> </a:t>
            </a:r>
            <a:r>
              <a:rPr lang="en-US" sz="5400" dirty="0" err="1">
                <a:solidFill>
                  <a:srgbClr val="002060"/>
                </a:solidFill>
                <a:latin typeface="+mj-lt"/>
              </a:rPr>
              <a:t>Bà</a:t>
            </a:r>
            <a:r>
              <a:rPr lang="en-US" sz="5400" dirty="0">
                <a:solidFill>
                  <a:srgbClr val="002060"/>
                </a:solidFill>
                <a:latin typeface="+mj-lt"/>
              </a:rPr>
              <a:t> con, </a:t>
            </a:r>
            <a:r>
              <a:rPr lang="en-US" sz="5400" dirty="0" err="1">
                <a:solidFill>
                  <a:srgbClr val="002060"/>
                </a:solidFill>
                <a:latin typeface="+mj-lt"/>
              </a:rPr>
              <a:t>với</a:t>
            </a:r>
            <a:r>
              <a:rPr lang="en-US" sz="5400" dirty="0">
                <a:solidFill>
                  <a:srgbClr val="002060"/>
                </a:solidFill>
                <a:latin typeface="+mj-lt"/>
              </a:rPr>
              <a:t> </a:t>
            </a:r>
            <a:r>
              <a:rPr lang="en-US" sz="5400" dirty="0" err="1">
                <a:solidFill>
                  <a:srgbClr val="002060"/>
                </a:solidFill>
                <a:latin typeface="+mj-lt"/>
              </a:rPr>
              <a:t>tháng</a:t>
            </a:r>
            <a:r>
              <a:rPr lang="en-US" sz="5400" dirty="0">
                <a:solidFill>
                  <a:srgbClr val="002060"/>
                </a:solidFill>
                <a:latin typeface="+mj-lt"/>
              </a:rPr>
              <a:t> </a:t>
            </a:r>
            <a:r>
              <a:rPr lang="en-US" sz="5400" dirty="0" err="1">
                <a:solidFill>
                  <a:srgbClr val="002060"/>
                </a:solidFill>
                <a:latin typeface="+mj-lt"/>
              </a:rPr>
              <a:t>năm</a:t>
            </a:r>
            <a:r>
              <a:rPr lang="en-US" sz="5400" dirty="0">
                <a:solidFill>
                  <a:srgbClr val="002060"/>
                </a:solidFill>
                <a:latin typeface="+mj-lt"/>
              </a:rPr>
              <a:t>, </a:t>
            </a:r>
            <a:r>
              <a:rPr lang="en-US" sz="5400" dirty="0" err="1">
                <a:solidFill>
                  <a:srgbClr val="002060"/>
                </a:solidFill>
                <a:latin typeface="+mj-lt"/>
              </a:rPr>
              <a:t>mãi</a:t>
            </a:r>
            <a:r>
              <a:rPr lang="en-US" sz="5400" dirty="0">
                <a:solidFill>
                  <a:srgbClr val="002060"/>
                </a:solidFill>
                <a:latin typeface="+mj-lt"/>
              </a:rPr>
              <a:t> </a:t>
            </a:r>
            <a:r>
              <a:rPr lang="en-US" sz="5400" dirty="0" err="1">
                <a:solidFill>
                  <a:srgbClr val="002060"/>
                </a:solidFill>
                <a:latin typeface="+mj-lt"/>
              </a:rPr>
              <a:t>sắt</a:t>
            </a:r>
            <a:r>
              <a:rPr lang="en-US" sz="5400" dirty="0">
                <a:solidFill>
                  <a:srgbClr val="002060"/>
                </a:solidFill>
                <a:latin typeface="+mj-lt"/>
              </a:rPr>
              <a:t> son, </a:t>
            </a:r>
            <a:r>
              <a:rPr lang="en-US" sz="5400" dirty="0" err="1">
                <a:solidFill>
                  <a:srgbClr val="002060"/>
                </a:solidFill>
                <a:latin typeface="+mj-lt"/>
              </a:rPr>
              <a:t>bền</a:t>
            </a:r>
            <a:r>
              <a:rPr lang="en-US" sz="5400" dirty="0">
                <a:solidFill>
                  <a:srgbClr val="002060"/>
                </a:solidFill>
                <a:latin typeface="+mj-lt"/>
              </a:rPr>
              <a:t> </a:t>
            </a:r>
            <a:r>
              <a:rPr lang="en-US" sz="5400" dirty="0" err="1">
                <a:solidFill>
                  <a:srgbClr val="002060"/>
                </a:solidFill>
                <a:latin typeface="+mj-lt"/>
              </a:rPr>
              <a:t>tâm</a:t>
            </a:r>
            <a:r>
              <a:rPr lang="en-US" sz="5400" dirty="0">
                <a:solidFill>
                  <a:srgbClr val="002060"/>
                </a:solidFill>
                <a:latin typeface="+mj-lt"/>
              </a:rPr>
              <a:t> </a:t>
            </a:r>
            <a:r>
              <a:rPr lang="en-US" sz="5400" dirty="0" err="1">
                <a:solidFill>
                  <a:srgbClr val="002060"/>
                </a:solidFill>
                <a:latin typeface="+mj-lt"/>
              </a:rPr>
              <a:t>cho</a:t>
            </a:r>
            <a:r>
              <a:rPr lang="en-US" sz="5400" dirty="0">
                <a:solidFill>
                  <a:srgbClr val="002060"/>
                </a:solidFill>
                <a:latin typeface="+mj-lt"/>
              </a:rPr>
              <a:t> </a:t>
            </a:r>
            <a:r>
              <a:rPr lang="en-US" sz="5400" dirty="0" err="1">
                <a:solidFill>
                  <a:srgbClr val="002060"/>
                </a:solidFill>
                <a:latin typeface="+mj-lt"/>
              </a:rPr>
              <a:t>đến</a:t>
            </a:r>
            <a:r>
              <a:rPr lang="en-US" sz="5400" dirty="0">
                <a:solidFill>
                  <a:srgbClr val="002060"/>
                </a:solidFill>
                <a:latin typeface="+mj-lt"/>
              </a:rPr>
              <a:t> </a:t>
            </a:r>
            <a:r>
              <a:rPr lang="en-US" sz="5400" dirty="0" err="1">
                <a:solidFill>
                  <a:srgbClr val="002060"/>
                </a:solidFill>
                <a:latin typeface="+mj-lt"/>
              </a:rPr>
              <a:t>cùng</a:t>
            </a:r>
            <a:r>
              <a:rPr lang="en-US" sz="5400" dirty="0">
                <a:solidFill>
                  <a:srgbClr val="002060"/>
                </a:solidFill>
                <a:latin typeface="+mj-lt"/>
              </a:rPr>
              <a:t>.</a:t>
            </a:r>
          </a:p>
        </p:txBody>
      </p:sp>
    </p:spTree>
    <p:extLst>
      <p:ext uri="{BB962C8B-B14F-4D97-AF65-F5344CB8AC3E}">
        <p14:creationId xmlns:p14="http://schemas.microsoft.com/office/powerpoint/2010/main" val="2189300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 y="438150"/>
            <a:ext cx="9144000" cy="4524315"/>
          </a:xfrm>
          <a:prstGeom prst="rect">
            <a:avLst/>
          </a:prstGeom>
        </p:spPr>
        <p:txBody>
          <a:bodyPr wrap="square">
            <a:spAutoFit/>
          </a:bodyPr>
          <a:lstStyle/>
          <a:p>
            <a:pPr algn="just">
              <a:lnSpc>
                <a:spcPct val="120000"/>
              </a:lnSpc>
            </a:pPr>
            <a:r>
              <a:rPr lang="en-US" sz="8000" u="sng" dirty="0" err="1" smtClean="0">
                <a:solidFill>
                  <a:srgbClr val="C00000"/>
                </a:solidFill>
                <a:latin typeface="+mj-lt"/>
              </a:rPr>
              <a:t>Đk</a:t>
            </a:r>
            <a:r>
              <a:rPr lang="en-US" sz="8000" u="sng" dirty="0" smtClean="0">
                <a:solidFill>
                  <a:srgbClr val="C00000"/>
                </a:solidFill>
                <a:latin typeface="+mj-lt"/>
              </a:rPr>
              <a:t>:</a:t>
            </a:r>
            <a:r>
              <a:rPr lang="en-US" sz="8000" dirty="0" smtClean="0">
                <a:solidFill>
                  <a:srgbClr val="000080"/>
                </a:solidFill>
                <a:latin typeface="+mj-lt"/>
              </a:rPr>
              <a:t> </a:t>
            </a:r>
            <a:r>
              <a:rPr lang="vi-VN" sz="8000" dirty="0" smtClean="0">
                <a:solidFill>
                  <a:srgbClr val="002060"/>
                </a:solidFill>
                <a:latin typeface="+mj-lt"/>
              </a:rPr>
              <a:t>Tạ </a:t>
            </a:r>
            <a:r>
              <a:rPr lang="vi-VN" sz="8000" dirty="0">
                <a:solidFill>
                  <a:srgbClr val="002060"/>
                </a:solidFill>
                <a:latin typeface="+mj-lt"/>
              </a:rPr>
              <a:t>ơn Cha, tạ ơn Cha, muôn đời tạ ơn </a:t>
            </a:r>
            <a:r>
              <a:rPr lang="vi-VN" sz="8000" dirty="0" smtClean="0">
                <a:solidFill>
                  <a:srgbClr val="002060"/>
                </a:solidFill>
                <a:latin typeface="+mj-lt"/>
              </a:rPr>
              <a:t>Cha</a:t>
            </a:r>
            <a:r>
              <a:rPr lang="en-US" sz="8000" dirty="0" smtClean="0">
                <a:solidFill>
                  <a:srgbClr val="002060"/>
                </a:solidFill>
                <a:latin typeface="+mj-lt"/>
              </a:rPr>
              <a:t>.</a:t>
            </a:r>
            <a:endParaRPr lang="en-US" sz="8000" dirty="0">
              <a:solidFill>
                <a:srgbClr val="002060"/>
              </a:solidFill>
              <a:latin typeface="+mj-lt"/>
            </a:endParaRPr>
          </a:p>
        </p:txBody>
      </p:sp>
    </p:spTree>
    <p:extLst>
      <p:ext uri="{BB962C8B-B14F-4D97-AF65-F5344CB8AC3E}">
        <p14:creationId xmlns:p14="http://schemas.microsoft.com/office/powerpoint/2010/main" val="1097861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48852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UTM American Sans" pitchFamily="18" charset="0"/>
              </a:rPr>
              <a:t/>
            </a:r>
            <a:br>
              <a:rPr lang="en-US">
                <a:solidFill>
                  <a:srgbClr val="003399"/>
                </a:solidFill>
                <a:effectLst>
                  <a:outerShdw blurRad="38100" dist="38100" dir="2700000" algn="tl">
                    <a:srgbClr val="000000">
                      <a:alpha val="43137"/>
                    </a:srgbClr>
                  </a:outerShdw>
                </a:effectLst>
                <a:latin typeface="UTM American Sans" pitchFamily="18" charset="0"/>
              </a:rPr>
            </a:br>
            <a:endParaRPr lang="en-US">
              <a:solidFill>
                <a:srgbClr val="003399"/>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791209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1" i="1" u="sng" dirty="0">
                <a:solidFill>
                  <a:srgbClr val="C00000"/>
                </a:solidFill>
                <a:latin typeface="+mj-lt"/>
                <a:cs typeface="Times New Roman" panose="02020603050405020304" pitchFamily="18" charset="0"/>
              </a:rPr>
              <a:t>Chủ tế</a:t>
            </a:r>
            <a:r>
              <a:rPr lang="vi-VN" sz="6600" b="1" i="1" dirty="0">
                <a:solidFill>
                  <a:srgbClr val="C00000"/>
                </a:solidFill>
                <a:latin typeface="+mj-lt"/>
                <a:cs typeface="Times New Roman" panose="02020603050405020304" pitchFamily="18" charset="0"/>
              </a:rPr>
              <a:t>: Vinh danh Thiên Chúa trên các tầng trời. </a:t>
            </a:r>
            <a:r>
              <a:rPr lang="vi-VN" sz="6600" b="1" dirty="0" smtClean="0">
                <a:solidFill>
                  <a:srgbClr val="002060"/>
                </a:solidFill>
                <a:latin typeface="+mj-lt"/>
                <a:cs typeface="Times New Roman" panose="02020603050405020304" pitchFamily="18" charset="0"/>
              </a:rPr>
              <a:t>Và </a:t>
            </a:r>
            <a:r>
              <a:rPr lang="vi-VN" sz="6600" b="1" dirty="0">
                <a:solidFill>
                  <a:srgbClr val="002060"/>
                </a:solidFill>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1286916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1" dirty="0" err="1">
                <a:solidFill>
                  <a:srgbClr val="002060"/>
                </a:solidFill>
                <a:latin typeface="UTM American Sans" pitchFamily="18" charset="0"/>
                <a:cs typeface="Times New Roman" panose="02020603050405020304" pitchFamily="18" charset="0"/>
              </a:rPr>
              <a:t>Chúng</a:t>
            </a:r>
            <a:r>
              <a:rPr lang="en-US" sz="5600" b="1" dirty="0">
                <a:solidFill>
                  <a:srgbClr val="002060"/>
                </a:solidFill>
                <a:latin typeface="UTM American Sans" pitchFamily="18" charset="0"/>
                <a:cs typeface="Times New Roman" panose="02020603050405020304" pitchFamily="18" charset="0"/>
              </a:rPr>
              <a:t> con ca </a:t>
            </a:r>
            <a:r>
              <a:rPr lang="en-US" sz="5600" b="1" dirty="0" err="1">
                <a:solidFill>
                  <a:srgbClr val="002060"/>
                </a:solidFill>
                <a:latin typeface="UTM American Sans" pitchFamily="18" charset="0"/>
                <a:cs typeface="Times New Roman" panose="02020603050405020304" pitchFamily="18" charset="0"/>
              </a:rPr>
              <a:t>ngợi</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Chúng</a:t>
            </a:r>
            <a:r>
              <a:rPr lang="en-US" sz="5600" b="1" dirty="0">
                <a:solidFill>
                  <a:srgbClr val="002060"/>
                </a:solidFill>
                <a:latin typeface="UTM American Sans" pitchFamily="18" charset="0"/>
                <a:cs typeface="Times New Roman" panose="02020603050405020304" pitchFamily="18" charset="0"/>
              </a:rPr>
              <a:t> con </a:t>
            </a:r>
            <a:r>
              <a:rPr lang="en-US" sz="5600" b="1" dirty="0" err="1">
                <a:solidFill>
                  <a:srgbClr val="002060"/>
                </a:solidFill>
                <a:latin typeface="UTM American Sans" pitchFamily="18" charset="0"/>
                <a:cs typeface="Times New Roman" panose="02020603050405020304" pitchFamily="18" charset="0"/>
              </a:rPr>
              <a:t>chúc</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tụng</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Chúng</a:t>
            </a:r>
            <a:r>
              <a:rPr lang="en-US" sz="5600" b="1" dirty="0">
                <a:solidFill>
                  <a:srgbClr val="002060"/>
                </a:solidFill>
                <a:latin typeface="UTM American Sans" pitchFamily="18" charset="0"/>
                <a:cs typeface="Times New Roman" panose="02020603050405020304" pitchFamily="18" charset="0"/>
              </a:rPr>
              <a:t> con </a:t>
            </a:r>
            <a:r>
              <a:rPr lang="en-US" sz="5600" b="1" dirty="0" err="1">
                <a:solidFill>
                  <a:srgbClr val="002060"/>
                </a:solidFill>
                <a:latin typeface="UTM American Sans" pitchFamily="18" charset="0"/>
                <a:cs typeface="Times New Roman" panose="02020603050405020304" pitchFamily="18" charset="0"/>
              </a:rPr>
              <a:t>thờ</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lạy</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Chúng</a:t>
            </a:r>
            <a:r>
              <a:rPr lang="en-US" sz="5600" b="1" dirty="0">
                <a:solidFill>
                  <a:srgbClr val="002060"/>
                </a:solidFill>
                <a:latin typeface="UTM American Sans" pitchFamily="18" charset="0"/>
                <a:cs typeface="Times New Roman" panose="02020603050405020304" pitchFamily="18" charset="0"/>
              </a:rPr>
              <a:t> con </a:t>
            </a:r>
            <a:r>
              <a:rPr lang="en-US" sz="5600" b="1" dirty="0" err="1">
                <a:solidFill>
                  <a:srgbClr val="002060"/>
                </a:solidFill>
                <a:latin typeface="UTM American Sans" pitchFamily="18" charset="0"/>
                <a:cs typeface="Times New Roman" panose="02020603050405020304" pitchFamily="18" charset="0"/>
              </a:rPr>
              <a:t>tôn</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vinh</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Chúng</a:t>
            </a:r>
            <a:r>
              <a:rPr lang="en-US" sz="5600" b="1" dirty="0">
                <a:solidFill>
                  <a:srgbClr val="002060"/>
                </a:solidFill>
                <a:latin typeface="UTM American Sans" pitchFamily="18" charset="0"/>
                <a:cs typeface="Times New Roman" panose="02020603050405020304" pitchFamily="18" charset="0"/>
              </a:rPr>
              <a:t> con </a:t>
            </a:r>
            <a:r>
              <a:rPr lang="en-US" sz="5600" b="1" dirty="0" err="1">
                <a:solidFill>
                  <a:srgbClr val="002060"/>
                </a:solidFill>
                <a:latin typeface="UTM American Sans" pitchFamily="18" charset="0"/>
                <a:cs typeface="Times New Roman" panose="02020603050405020304" pitchFamily="18" charset="0"/>
              </a:rPr>
              <a:t>cảm</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tạ</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vì</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vinh</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quang</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cao</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cả</a:t>
            </a:r>
            <a:r>
              <a:rPr lang="en-US" sz="5600" b="1" dirty="0">
                <a:solidFill>
                  <a:srgbClr val="002060"/>
                </a:solidFill>
                <a:latin typeface="UTM American Sans" pitchFamily="18" charset="0"/>
                <a:cs typeface="Times New Roman" panose="02020603050405020304" pitchFamily="18" charset="0"/>
              </a:rPr>
              <a:t> </a:t>
            </a:r>
            <a:r>
              <a:rPr lang="en-US" sz="5600" b="1" dirty="0" err="1">
                <a:solidFill>
                  <a:srgbClr val="002060"/>
                </a:solidFill>
                <a:latin typeface="UTM American Sans" pitchFamily="18" charset="0"/>
                <a:cs typeface="Times New Roman" panose="02020603050405020304" pitchFamily="18" charset="0"/>
              </a:rPr>
              <a:t>Chúa</a:t>
            </a:r>
            <a:r>
              <a:rPr lang="en-US" sz="5600" b="1" dirty="0">
                <a:solidFill>
                  <a:srgbClr val="002060"/>
                </a:solidFill>
                <a:latin typeface="UTM American Sans" pitchFamily="18" charset="0"/>
                <a:cs typeface="Times New Roman" panose="02020603050405020304" pitchFamily="18" charset="0"/>
              </a:rPr>
              <a:t>. </a:t>
            </a:r>
          </a:p>
        </p:txBody>
      </p:sp>
    </p:spTree>
    <p:extLst>
      <p:ext uri="{BB962C8B-B14F-4D97-AF65-F5344CB8AC3E}">
        <p14:creationId xmlns:p14="http://schemas.microsoft.com/office/powerpoint/2010/main" val="27423717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1" dirty="0">
                <a:solidFill>
                  <a:srgbClr val="002060"/>
                </a:solidFill>
                <a:latin typeface="+mj-lt"/>
                <a:cs typeface="Times New Roman" panose="02020603050405020304" pitchFamily="18" charset="0"/>
              </a:rPr>
              <a:t>Lạy Chúa là Thiên Chúa, là Vua trên trời, là Chúa Cha toàn năng. Lạy Con Một Thiên Chúa, </a:t>
            </a:r>
            <a:r>
              <a:rPr lang="vi-VN" sz="55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540615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1" dirty="0">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8625673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7043" name="Rectangle 3"/>
          <p:cNvSpPr>
            <a:spLocks noGrp="1" noChangeArrowheads="1"/>
          </p:cNvSpPr>
          <p:nvPr>
            <p:ph type="body" idx="1"/>
          </p:nvPr>
        </p:nvSpPr>
        <p:spPr>
          <a:xfrm>
            <a:off x="0" y="0"/>
            <a:ext cx="9144000" cy="5314950"/>
          </a:xfrm>
        </p:spPr>
        <p:txBody>
          <a:bodyPr/>
          <a:lstStyle/>
          <a:p>
            <a:pPr marL="0" indent="0" algn="just" eaLnBrk="1" hangingPunct="1">
              <a:lnSpc>
                <a:spcPct val="120000"/>
              </a:lnSpc>
              <a:buFontTx/>
              <a:buNone/>
            </a:pPr>
            <a:r>
              <a:rPr lang="vi-VN" sz="5600" b="1" dirty="0">
                <a:solidFill>
                  <a:srgbClr val="002060"/>
                </a:solidFill>
                <a:latin typeface="+mj-lt"/>
                <a:cs typeface="Times New Roman" panose="02020603050405020304" pitchFamily="18" charset="0"/>
              </a:rPr>
              <a:t>Chúa xoá tội trần gian, </a:t>
            </a:r>
            <a:r>
              <a:rPr lang="en-US" sz="5600" b="1" dirty="0" smtClean="0">
                <a:solidFill>
                  <a:srgbClr val="002060"/>
                </a:solidFill>
                <a:latin typeface="+mj-lt"/>
                <a:cs typeface="Times New Roman" panose="02020603050405020304" pitchFamily="18" charset="0"/>
              </a:rPr>
              <a:t>x</a:t>
            </a:r>
            <a:r>
              <a:rPr lang="vi-VN" sz="5600" b="1" dirty="0" smtClean="0">
                <a:solidFill>
                  <a:srgbClr val="002060"/>
                </a:solidFill>
                <a:latin typeface="+mj-lt"/>
                <a:cs typeface="Times New Roman" panose="02020603050405020304" pitchFamily="18" charset="0"/>
              </a:rPr>
              <a:t>in </a:t>
            </a:r>
            <a:r>
              <a:rPr lang="vi-VN" sz="5600" b="1" dirty="0">
                <a:solidFill>
                  <a:srgbClr val="002060"/>
                </a:solidFill>
                <a:latin typeface="+mj-lt"/>
                <a:cs typeface="Times New Roman" panose="02020603050405020304" pitchFamily="18" charset="0"/>
              </a:rPr>
              <a:t>nhận lời chúng con cầu khẩn. Chúa ngự bên hữu Đức Chúa Cha, xin thương, xin thương, xin thương xót chúng con.</a:t>
            </a:r>
            <a:endParaRPr lang="en-US" sz="5600" b="1" dirty="0">
              <a:solidFill>
                <a:srgbClr val="002060"/>
              </a:solidFill>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2412497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885950"/>
            <a:ext cx="6644640" cy="1402080"/>
          </a:xfrm>
        </p:spPr>
        <p:txBody>
          <a:bodyPr>
            <a:noAutofit/>
          </a:bodyPr>
          <a:lstStyle/>
          <a:p>
            <a:r>
              <a:rPr lang="en-US" sz="7000" b="1" dirty="0" smtClean="0">
                <a:solidFill>
                  <a:srgbClr val="FF0000"/>
                </a:solidFill>
                <a:effectLst/>
                <a:latin typeface="UTM American Sans" pitchFamily="18" charset="0"/>
                <a:cs typeface="Times New Roman" panose="02020603050405020304" pitchFamily="18" charset="0"/>
              </a:rPr>
              <a:t>TẬP HÁT </a:t>
            </a:r>
            <a:br>
              <a:rPr lang="en-US" sz="7000" b="1" dirty="0" smtClean="0">
                <a:solidFill>
                  <a:srgbClr val="FF0000"/>
                </a:solidFill>
                <a:effectLst/>
                <a:latin typeface="UTM American Sans" pitchFamily="18" charset="0"/>
                <a:cs typeface="Times New Roman" panose="02020603050405020304" pitchFamily="18" charset="0"/>
              </a:rPr>
            </a:br>
            <a:r>
              <a:rPr lang="en-US" sz="7000" b="1" dirty="0" smtClean="0">
                <a:solidFill>
                  <a:srgbClr val="FF0000"/>
                </a:solidFill>
                <a:effectLst/>
                <a:latin typeface="UTM American Sans" pitchFamily="18" charset="0"/>
                <a:cs typeface="Times New Roman" panose="02020603050405020304" pitchFamily="18" charset="0"/>
              </a:rPr>
              <a:t>CỘNG ĐOÀN</a:t>
            </a:r>
            <a:endParaRPr lang="en-US" sz="7000" b="1" dirty="0">
              <a:solidFill>
                <a:srgbClr val="FF000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558485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1" dirty="0" err="1">
                <a:solidFill>
                  <a:srgbClr val="C00000"/>
                </a:solidFill>
                <a:latin typeface="UTM American Sans" pitchFamily="18" charset="0"/>
                <a:cs typeface="Times New Roman" panose="02020603050405020304" pitchFamily="18" charset="0"/>
              </a:rPr>
              <a:t>Vì</a:t>
            </a:r>
            <a:r>
              <a:rPr lang="en-US" sz="5500" b="1" dirty="0">
                <a:solidFill>
                  <a:srgbClr val="C00000"/>
                </a:solidFill>
                <a:latin typeface="UTM American Sans" pitchFamily="18" charset="0"/>
                <a:cs typeface="Times New Roman" panose="02020603050405020304" pitchFamily="18" charset="0"/>
              </a:rPr>
              <a:t> </a:t>
            </a:r>
            <a:r>
              <a:rPr lang="en-US" sz="5500" b="1" dirty="0" err="1">
                <a:solidFill>
                  <a:srgbClr val="C00000"/>
                </a:solidFill>
                <a:latin typeface="UTM American Sans" pitchFamily="18" charset="0"/>
                <a:cs typeface="Times New Roman" panose="02020603050405020304" pitchFamily="18" charset="0"/>
              </a:rPr>
              <a:t>lạy</a:t>
            </a:r>
            <a:r>
              <a:rPr lang="en-US" sz="5500" b="1" dirty="0">
                <a:solidFill>
                  <a:srgbClr val="C00000"/>
                </a:solidFill>
                <a:latin typeface="UTM American Sans" pitchFamily="18" charset="0"/>
                <a:cs typeface="Times New Roman" panose="02020603050405020304" pitchFamily="18" charset="0"/>
              </a:rPr>
              <a:t> </a:t>
            </a:r>
            <a:r>
              <a:rPr lang="en-US" sz="5500" b="1" dirty="0" err="1">
                <a:solidFill>
                  <a:srgbClr val="C00000"/>
                </a:solidFill>
                <a:latin typeface="UTM American Sans" pitchFamily="18" charset="0"/>
                <a:cs typeface="Times New Roman" panose="02020603050405020304" pitchFamily="18" charset="0"/>
              </a:rPr>
              <a:t>Chúa</a:t>
            </a:r>
            <a:r>
              <a:rPr lang="en-US" sz="5500" b="1" dirty="0">
                <a:solidFill>
                  <a:srgbClr val="C00000"/>
                </a:solidFill>
                <a:latin typeface="UTM American Sans" pitchFamily="18" charset="0"/>
                <a:cs typeface="Times New Roman" panose="02020603050405020304" pitchFamily="18" charset="0"/>
              </a:rPr>
              <a:t> </a:t>
            </a:r>
            <a:r>
              <a:rPr lang="en-US" sz="5500" b="1" dirty="0" err="1">
                <a:solidFill>
                  <a:srgbClr val="C00000"/>
                </a:solidFill>
                <a:latin typeface="UTM American Sans" pitchFamily="18" charset="0"/>
                <a:cs typeface="Times New Roman" panose="02020603050405020304" pitchFamily="18" charset="0"/>
              </a:rPr>
              <a:t>Giê-su</a:t>
            </a:r>
            <a:r>
              <a:rPr lang="en-US" sz="5500" b="1" dirty="0">
                <a:solidFill>
                  <a:srgbClr val="C00000"/>
                </a:solidFill>
                <a:latin typeface="UTM American Sans" pitchFamily="18" charset="0"/>
                <a:cs typeface="Times New Roman" panose="02020603050405020304" pitchFamily="18" charset="0"/>
              </a:rPr>
              <a:t> Ki-</a:t>
            </a:r>
            <a:r>
              <a:rPr lang="en-US" sz="5500" b="1" dirty="0" err="1">
                <a:solidFill>
                  <a:srgbClr val="C00000"/>
                </a:solidFill>
                <a:latin typeface="UTM American Sans" pitchFamily="18" charset="0"/>
                <a:cs typeface="Times New Roman" panose="02020603050405020304" pitchFamily="18" charset="0"/>
              </a:rPr>
              <a:t>tô</a:t>
            </a:r>
            <a:r>
              <a:rPr lang="en-US" sz="5500" b="1" dirty="0">
                <a:solidFill>
                  <a:srgbClr val="C0000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chỉ</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có</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Chúa</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là</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Đấng</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Thánh</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chỉ</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có</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Chúa</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là</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Chúa</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chỉ</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có</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Chúa</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là</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Đấng</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Tối</a:t>
            </a:r>
            <a:r>
              <a:rPr lang="en-US" sz="5500" b="1" dirty="0">
                <a:solidFill>
                  <a:srgbClr val="002060"/>
                </a:solidFill>
                <a:latin typeface="UTM American Sans" pitchFamily="18" charset="0"/>
                <a:cs typeface="Times New Roman" panose="02020603050405020304" pitchFamily="18" charset="0"/>
              </a:rPr>
              <a:t> Cao, </a:t>
            </a:r>
            <a:r>
              <a:rPr lang="en-US" sz="5500" b="1" dirty="0" err="1">
                <a:solidFill>
                  <a:srgbClr val="002060"/>
                </a:solidFill>
                <a:latin typeface="UTM American Sans" pitchFamily="18" charset="0"/>
                <a:cs typeface="Times New Roman" panose="02020603050405020304" pitchFamily="18" charset="0"/>
              </a:rPr>
              <a:t>cùng</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Đức</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Chúa</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Thánh</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Thần</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trong</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vinh</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quang</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Đức</a:t>
            </a:r>
            <a:r>
              <a:rPr lang="en-US" sz="5500" b="1" dirty="0">
                <a:solidFill>
                  <a:srgbClr val="002060"/>
                </a:solidFill>
                <a:latin typeface="UTM American Sans" pitchFamily="18" charset="0"/>
                <a:cs typeface="Times New Roman" panose="02020603050405020304" pitchFamily="18" charset="0"/>
              </a:rPr>
              <a:t> </a:t>
            </a:r>
            <a:r>
              <a:rPr lang="en-US" sz="5500" b="1" dirty="0" err="1">
                <a:solidFill>
                  <a:srgbClr val="002060"/>
                </a:solidFill>
                <a:latin typeface="UTM American Sans" pitchFamily="18" charset="0"/>
                <a:cs typeface="Times New Roman" panose="02020603050405020304" pitchFamily="18" charset="0"/>
              </a:rPr>
              <a:t>Chúa</a:t>
            </a:r>
            <a:r>
              <a:rPr lang="en-US" sz="5500" b="1" dirty="0">
                <a:solidFill>
                  <a:srgbClr val="002060"/>
                </a:solidFill>
                <a:latin typeface="UTM American Sans" pitchFamily="18" charset="0"/>
                <a:cs typeface="Times New Roman" panose="02020603050405020304" pitchFamily="18" charset="0"/>
              </a:rPr>
              <a:t> Cha. </a:t>
            </a:r>
            <a:r>
              <a:rPr lang="en-US" sz="5500" b="1" u="sng" dirty="0">
                <a:solidFill>
                  <a:srgbClr val="C00000"/>
                </a:solidFill>
                <a:latin typeface="UTM American Sans" pitchFamily="18" charset="0"/>
                <a:cs typeface="Times New Roman" panose="02020603050405020304" pitchFamily="18" charset="0"/>
              </a:rPr>
              <a:t>A-men. A-men. </a:t>
            </a:r>
            <a:endParaRPr lang="vi-VN" sz="55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007898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05590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3627120" y="1200150"/>
            <a:ext cx="5486400" cy="2800350"/>
          </a:xfrm>
        </p:spPr>
        <p:txBody>
          <a:bodyPr/>
          <a:lstStyle/>
          <a:p>
            <a:pPr eaLnBrk="1" hangingPunct="1"/>
            <a:r>
              <a:rPr lang="en-US" sz="4800" b="1" dirty="0" err="1" smtClean="0">
                <a:solidFill>
                  <a:srgbClr val="C00000"/>
                </a:solidFill>
                <a:latin typeface="+mj-lt"/>
                <a:cs typeface="Times New Roman" panose="02020603050405020304" pitchFamily="18" charset="0"/>
              </a:rPr>
              <a:t>Thánh</a:t>
            </a:r>
            <a:r>
              <a:rPr lang="en-US" sz="4800" b="1" dirty="0" smtClean="0">
                <a:solidFill>
                  <a:srgbClr val="C00000"/>
                </a:solidFill>
                <a:latin typeface="+mj-lt"/>
                <a:cs typeface="Times New Roman" panose="02020603050405020304" pitchFamily="18" charset="0"/>
              </a:rPr>
              <a:t> </a:t>
            </a:r>
            <a:r>
              <a:rPr lang="en-US" sz="4800" b="1" dirty="0" err="1" smtClean="0">
                <a:solidFill>
                  <a:srgbClr val="C00000"/>
                </a:solidFill>
                <a:latin typeface="+mj-lt"/>
                <a:cs typeface="Times New Roman" panose="02020603050405020304" pitchFamily="18" charset="0"/>
              </a:rPr>
              <a:t>Vịnh</a:t>
            </a:r>
            <a:r>
              <a:rPr lang="en-US" sz="4800" b="1" dirty="0" smtClean="0">
                <a:solidFill>
                  <a:srgbClr val="C00000"/>
                </a:solidFill>
                <a:latin typeface="+mj-lt"/>
                <a:cs typeface="Times New Roman" panose="02020603050405020304" pitchFamily="18" charset="0"/>
              </a:rPr>
              <a:t> 127</a:t>
            </a:r>
          </a:p>
          <a:p>
            <a:pPr eaLnBrk="1" hangingPunct="1"/>
            <a:r>
              <a:rPr lang="en-US" sz="4800" b="1" dirty="0" err="1" smtClean="0">
                <a:solidFill>
                  <a:srgbClr val="C00000"/>
                </a:solidFill>
                <a:latin typeface="+mj-lt"/>
                <a:cs typeface="Times New Roman" panose="02020603050405020304" pitchFamily="18" charset="0"/>
              </a:rPr>
              <a:t>Mùng</a:t>
            </a:r>
            <a:r>
              <a:rPr lang="en-US" sz="4800" b="1" dirty="0" smtClean="0">
                <a:solidFill>
                  <a:srgbClr val="C00000"/>
                </a:solidFill>
                <a:latin typeface="+mj-lt"/>
                <a:cs typeface="Times New Roman" panose="02020603050405020304" pitchFamily="18" charset="0"/>
              </a:rPr>
              <a:t> Hai </a:t>
            </a:r>
            <a:r>
              <a:rPr lang="en-US" sz="4800" b="1" dirty="0" err="1" smtClean="0">
                <a:solidFill>
                  <a:srgbClr val="C00000"/>
                </a:solidFill>
                <a:latin typeface="+mj-lt"/>
                <a:cs typeface="Times New Roman" panose="02020603050405020304" pitchFamily="18" charset="0"/>
              </a:rPr>
              <a:t>Tết</a:t>
            </a:r>
            <a:endParaRPr lang="en-US" sz="4800" b="1" dirty="0" smtClean="0">
              <a:solidFill>
                <a:srgbClr val="C00000"/>
              </a:solidFill>
              <a:latin typeface="+mj-lt"/>
              <a:cs typeface="Times New Roman" panose="02020603050405020304" pitchFamily="18" charset="0"/>
            </a:endParaRPr>
          </a:p>
          <a:p>
            <a:pPr eaLnBrk="1" hangingPunct="1"/>
            <a:r>
              <a:rPr lang="en-US" sz="4400" b="1" i="1" dirty="0" smtClean="0">
                <a:solidFill>
                  <a:srgbClr val="002060"/>
                </a:solidFill>
                <a:effectLst/>
                <a:latin typeface="+mj-lt"/>
                <a:cs typeface="Times New Roman" panose="02020603050405020304" pitchFamily="18" charset="0"/>
              </a:rPr>
              <a:t>Kim Long</a:t>
            </a:r>
          </a:p>
          <a:p>
            <a:pPr eaLnBrk="1" hangingPunct="1"/>
            <a:r>
              <a:rPr lang="en-US" sz="4400" b="1" i="1" dirty="0" smtClean="0">
                <a:solidFill>
                  <a:srgbClr val="002060"/>
                </a:solidFill>
                <a:latin typeface="+mj-lt"/>
                <a:cs typeface="Times New Roman" panose="02020603050405020304" pitchFamily="18" charset="0"/>
              </a:rPr>
              <a:t>(3 </a:t>
            </a:r>
            <a:r>
              <a:rPr lang="en-US" sz="4400" b="1" i="1" dirty="0" err="1" smtClean="0">
                <a:solidFill>
                  <a:srgbClr val="002060"/>
                </a:solidFill>
                <a:latin typeface="+mj-lt"/>
                <a:cs typeface="Times New Roman" panose="02020603050405020304" pitchFamily="18" charset="0"/>
              </a:rPr>
              <a:t>câu</a:t>
            </a:r>
            <a:r>
              <a:rPr lang="en-US" sz="4400" b="1" i="1" dirty="0" smtClean="0">
                <a:solidFill>
                  <a:srgbClr val="002060"/>
                </a:solidFill>
                <a:latin typeface="+mj-lt"/>
                <a:cs typeface="Times New Roman" panose="02020603050405020304" pitchFamily="18" charset="0"/>
              </a:rPr>
              <a:t>)</a:t>
            </a:r>
            <a:endParaRPr lang="vi-VN" sz="44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164364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71550"/>
            <a:ext cx="9144000" cy="3139321"/>
          </a:xfrm>
          <a:prstGeom prst="rect">
            <a:avLst/>
          </a:prstGeom>
        </p:spPr>
        <p:txBody>
          <a:bodyPr wrap="square">
            <a:spAutoFit/>
          </a:bodyPr>
          <a:lstStyle/>
          <a:p>
            <a:pPr algn="just"/>
            <a:r>
              <a:rPr lang="en-US" sz="6600" u="sng" dirty="0" err="1" smtClean="0">
                <a:solidFill>
                  <a:srgbClr val="C00000"/>
                </a:solidFill>
                <a:latin typeface="+mj-lt"/>
              </a:rPr>
              <a:t>Đk</a:t>
            </a:r>
            <a:r>
              <a:rPr lang="en-US" sz="6600" u="sng" dirty="0" smtClean="0">
                <a:solidFill>
                  <a:srgbClr val="C00000"/>
                </a:solidFill>
                <a:latin typeface="+mj-lt"/>
              </a:rPr>
              <a:t>:</a:t>
            </a:r>
            <a:r>
              <a:rPr lang="en-US" sz="6600" dirty="0" smtClean="0">
                <a:solidFill>
                  <a:srgbClr val="003366"/>
                </a:solidFill>
                <a:latin typeface="+mj-lt"/>
              </a:rPr>
              <a:t> </a:t>
            </a:r>
            <a:r>
              <a:rPr lang="vi-VN" sz="6600" dirty="0" smtClean="0">
                <a:solidFill>
                  <a:srgbClr val="002060"/>
                </a:solidFill>
                <a:latin typeface="+mj-lt"/>
              </a:rPr>
              <a:t>Phúc </a:t>
            </a:r>
            <a:r>
              <a:rPr lang="vi-VN" sz="6600" dirty="0">
                <a:solidFill>
                  <a:srgbClr val="002060"/>
                </a:solidFill>
                <a:latin typeface="+mj-lt"/>
              </a:rPr>
              <a:t>thay bạn nào kính sợ Chúa, ăn ở theo đường lối Ngài</a:t>
            </a:r>
            <a:r>
              <a:rPr lang="vi-VN" sz="6600" dirty="0" smtClean="0">
                <a:solidFill>
                  <a:srgbClr val="002060"/>
                </a:solidFill>
                <a:latin typeface="+mj-lt"/>
              </a:rPr>
              <a:t>.</a:t>
            </a:r>
            <a:endParaRPr lang="en-US" sz="6600" dirty="0">
              <a:solidFill>
                <a:srgbClr val="002060"/>
              </a:solidFill>
              <a:latin typeface="+mj-lt"/>
            </a:endParaRPr>
          </a:p>
        </p:txBody>
      </p:sp>
    </p:spTree>
    <p:extLst>
      <p:ext uri="{BB962C8B-B14F-4D97-AF65-F5344CB8AC3E}">
        <p14:creationId xmlns:p14="http://schemas.microsoft.com/office/powerpoint/2010/main" val="36779672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81089"/>
            <a:ext cx="9144000" cy="4401205"/>
          </a:xfrm>
          <a:prstGeom prst="rect">
            <a:avLst/>
          </a:prstGeom>
        </p:spPr>
        <p:txBody>
          <a:bodyPr wrap="square">
            <a:spAutoFit/>
          </a:bodyPr>
          <a:lstStyle/>
          <a:p>
            <a:pPr algn="just"/>
            <a:r>
              <a:rPr lang="en-US" sz="5600" u="sng" dirty="0" smtClean="0">
                <a:solidFill>
                  <a:srgbClr val="C00000"/>
                </a:solidFill>
                <a:latin typeface="+mj-lt"/>
              </a:rPr>
              <a:t>Tk1:</a:t>
            </a:r>
            <a:r>
              <a:rPr lang="en-US" sz="5600" dirty="0" smtClean="0">
                <a:solidFill>
                  <a:srgbClr val="003366"/>
                </a:solidFill>
                <a:latin typeface="+mj-lt"/>
              </a:rPr>
              <a:t> </a:t>
            </a:r>
            <a:r>
              <a:rPr lang="vi-VN" sz="5600" dirty="0" smtClean="0">
                <a:solidFill>
                  <a:srgbClr val="002060"/>
                </a:solidFill>
                <a:latin typeface="+mj-lt"/>
                <a:cs typeface="Times New Roman" panose="02020603050405020304" pitchFamily="18" charset="0"/>
              </a:rPr>
              <a:t>Phúc </a:t>
            </a:r>
            <a:r>
              <a:rPr lang="vi-VN" sz="5600" dirty="0">
                <a:solidFill>
                  <a:srgbClr val="002060"/>
                </a:solidFill>
                <a:latin typeface="+mj-lt"/>
                <a:cs typeface="Times New Roman" panose="02020603050405020304" pitchFamily="18" charset="0"/>
              </a:rPr>
              <a:t>thay bạn nào kính sợ Chúa, bước đi trong đường lối của Ngài. Bạn hưởng công nghiệp bạn làm ra, cuộc sống cứ luôn gặp may.</a:t>
            </a:r>
            <a:endParaRPr lang="en-US" sz="56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606665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71550"/>
            <a:ext cx="9144000" cy="3139321"/>
          </a:xfrm>
          <a:prstGeom prst="rect">
            <a:avLst/>
          </a:prstGeom>
        </p:spPr>
        <p:txBody>
          <a:bodyPr wrap="square">
            <a:sp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smtClean="0">
                <a:solidFill>
                  <a:srgbClr val="003366"/>
                </a:solidFill>
              </a:rPr>
              <a:t> </a:t>
            </a:r>
            <a:r>
              <a:rPr lang="vi-VN" sz="6600" dirty="0" smtClean="0">
                <a:solidFill>
                  <a:srgbClr val="002060"/>
                </a:solidFill>
                <a:latin typeface="+mj-lt"/>
              </a:rPr>
              <a:t>Phúc </a:t>
            </a:r>
            <a:r>
              <a:rPr lang="vi-VN" sz="6600" dirty="0">
                <a:solidFill>
                  <a:srgbClr val="002060"/>
                </a:solidFill>
                <a:latin typeface="+mj-lt"/>
              </a:rPr>
              <a:t>thay bạn nào kính sợ Chúa, ăn ở theo đường lối Ngài</a:t>
            </a:r>
            <a:r>
              <a:rPr lang="vi-VN" sz="6600" dirty="0" smtClean="0">
                <a:solidFill>
                  <a:srgbClr val="002060"/>
                </a:solidFill>
                <a:latin typeface="+mj-lt"/>
              </a:rPr>
              <a:t>.</a:t>
            </a:r>
            <a:endParaRPr lang="en-US" sz="6600" dirty="0">
              <a:solidFill>
                <a:srgbClr val="002060"/>
              </a:solidFill>
            </a:endParaRPr>
          </a:p>
        </p:txBody>
      </p:sp>
    </p:spTree>
    <p:extLst>
      <p:ext uri="{BB962C8B-B14F-4D97-AF65-F5344CB8AC3E}">
        <p14:creationId xmlns:p14="http://schemas.microsoft.com/office/powerpoint/2010/main" val="4127151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32745"/>
            <a:ext cx="9144000" cy="4401205"/>
          </a:xfrm>
          <a:prstGeom prst="rect">
            <a:avLst/>
          </a:prstGeom>
        </p:spPr>
        <p:txBody>
          <a:bodyPr wrap="square">
            <a:spAutoFit/>
          </a:bodyPr>
          <a:lstStyle/>
          <a:p>
            <a:pPr algn="just"/>
            <a:r>
              <a:rPr lang="en-US" sz="5600" u="sng" dirty="0" smtClean="0">
                <a:solidFill>
                  <a:srgbClr val="C00000"/>
                </a:solidFill>
                <a:latin typeface="+mj-lt"/>
              </a:rPr>
              <a:t>Tk2:</a:t>
            </a:r>
            <a:r>
              <a:rPr lang="en-US" sz="5600" dirty="0" smtClean="0">
                <a:solidFill>
                  <a:srgbClr val="003366"/>
                </a:solidFill>
                <a:latin typeface="+mj-lt"/>
              </a:rPr>
              <a:t> </a:t>
            </a:r>
            <a:r>
              <a:rPr lang="vi-VN" sz="5600" dirty="0" smtClean="0">
                <a:solidFill>
                  <a:srgbClr val="002060"/>
                </a:solidFill>
                <a:latin typeface="+mj-lt"/>
              </a:rPr>
              <a:t>Cứ </a:t>
            </a:r>
            <a:r>
              <a:rPr lang="vi-VN" sz="5600" dirty="0">
                <a:solidFill>
                  <a:srgbClr val="002060"/>
                </a:solidFill>
                <a:latin typeface="+mj-lt"/>
              </a:rPr>
              <a:t>trông như hiền thê bạn đó, giống cây nho đầy trái thơm nồng. Tựa gốc Ô-liu là bầy con cùng xúm xít quanh bàn ăn.</a:t>
            </a:r>
            <a:endParaRPr lang="en-US" sz="5600" dirty="0">
              <a:solidFill>
                <a:srgbClr val="002060"/>
              </a:solidFill>
              <a:latin typeface="+mj-lt"/>
            </a:endParaRPr>
          </a:p>
        </p:txBody>
      </p:sp>
    </p:spTree>
    <p:extLst>
      <p:ext uri="{BB962C8B-B14F-4D97-AF65-F5344CB8AC3E}">
        <p14:creationId xmlns:p14="http://schemas.microsoft.com/office/powerpoint/2010/main" val="1413555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71550"/>
            <a:ext cx="9144000" cy="3139321"/>
          </a:xfrm>
          <a:prstGeom prst="rect">
            <a:avLst/>
          </a:prstGeom>
        </p:spPr>
        <p:txBody>
          <a:bodyPr wrap="square">
            <a:sp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smtClean="0">
                <a:solidFill>
                  <a:srgbClr val="003366"/>
                </a:solidFill>
              </a:rPr>
              <a:t> </a:t>
            </a:r>
            <a:r>
              <a:rPr lang="vi-VN" sz="6600" dirty="0" smtClean="0">
                <a:solidFill>
                  <a:srgbClr val="002060"/>
                </a:solidFill>
                <a:latin typeface="+mj-lt"/>
              </a:rPr>
              <a:t>Phúc </a:t>
            </a:r>
            <a:r>
              <a:rPr lang="vi-VN" sz="6600" dirty="0">
                <a:solidFill>
                  <a:srgbClr val="002060"/>
                </a:solidFill>
                <a:latin typeface="+mj-lt"/>
              </a:rPr>
              <a:t>thay bạn nào kính sợ Chúa, ăn ở theo đường lối Ngài</a:t>
            </a:r>
            <a:r>
              <a:rPr lang="vi-VN" sz="6600" dirty="0" smtClean="0">
                <a:solidFill>
                  <a:srgbClr val="002060"/>
                </a:solidFill>
                <a:latin typeface="+mj-lt"/>
              </a:rPr>
              <a:t>.</a:t>
            </a:r>
            <a:endParaRPr lang="en-US" sz="6600" dirty="0">
              <a:solidFill>
                <a:srgbClr val="002060"/>
              </a:solidFill>
            </a:endParaRPr>
          </a:p>
        </p:txBody>
      </p:sp>
    </p:spTree>
    <p:extLst>
      <p:ext uri="{BB962C8B-B14F-4D97-AF65-F5344CB8AC3E}">
        <p14:creationId xmlns:p14="http://schemas.microsoft.com/office/powerpoint/2010/main" val="4170435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56545"/>
            <a:ext cx="9144000" cy="4401205"/>
          </a:xfrm>
          <a:prstGeom prst="rect">
            <a:avLst/>
          </a:prstGeom>
        </p:spPr>
        <p:txBody>
          <a:bodyPr wrap="square">
            <a:spAutoFit/>
          </a:bodyPr>
          <a:lstStyle/>
          <a:p>
            <a:pPr algn="just"/>
            <a:r>
              <a:rPr lang="en-US" sz="5600" u="sng" dirty="0" smtClean="0">
                <a:solidFill>
                  <a:srgbClr val="C00000"/>
                </a:solidFill>
                <a:latin typeface="+mj-lt"/>
              </a:rPr>
              <a:t>Tk3:</a:t>
            </a:r>
            <a:r>
              <a:rPr lang="vi-VN" sz="5600" dirty="0" smtClean="0">
                <a:solidFill>
                  <a:srgbClr val="003366"/>
                </a:solidFill>
                <a:latin typeface="+mj-lt"/>
              </a:rPr>
              <a:t> </a:t>
            </a:r>
            <a:r>
              <a:rPr lang="vi-VN" sz="5600" dirty="0">
                <a:solidFill>
                  <a:srgbClr val="002060"/>
                </a:solidFill>
                <a:latin typeface="+mj-lt"/>
              </a:rPr>
              <a:t>Bởi chưng đây là chính lộc phúc Chúa ban cho kẻ kính sợ Ngài. Nguyện Chúa thương bạn từ Si-on, tràn xuống phúc ân triền miên.</a:t>
            </a:r>
            <a:endParaRPr lang="en-US" sz="5600" dirty="0">
              <a:solidFill>
                <a:srgbClr val="002060"/>
              </a:solidFill>
              <a:latin typeface="+mj-lt"/>
            </a:endParaRPr>
          </a:p>
        </p:txBody>
      </p:sp>
    </p:spTree>
    <p:extLst>
      <p:ext uri="{BB962C8B-B14F-4D97-AF65-F5344CB8AC3E}">
        <p14:creationId xmlns:p14="http://schemas.microsoft.com/office/powerpoint/2010/main" val="2537971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71550"/>
            <a:ext cx="9144000" cy="3139321"/>
          </a:xfrm>
          <a:prstGeom prst="rect">
            <a:avLst/>
          </a:prstGeom>
        </p:spPr>
        <p:txBody>
          <a:bodyPr wrap="square">
            <a:sp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smtClean="0">
                <a:solidFill>
                  <a:srgbClr val="003366"/>
                </a:solidFill>
              </a:rPr>
              <a:t> </a:t>
            </a:r>
            <a:r>
              <a:rPr lang="vi-VN" sz="6600" dirty="0" smtClean="0">
                <a:solidFill>
                  <a:srgbClr val="002060"/>
                </a:solidFill>
                <a:latin typeface="+mj-lt"/>
              </a:rPr>
              <a:t>Phúc </a:t>
            </a:r>
            <a:r>
              <a:rPr lang="vi-VN" sz="6600" dirty="0">
                <a:solidFill>
                  <a:srgbClr val="002060"/>
                </a:solidFill>
                <a:latin typeface="+mj-lt"/>
              </a:rPr>
              <a:t>thay bạn nào kính sợ Chúa, ăn ở theo đường lối Ngài</a:t>
            </a:r>
            <a:r>
              <a:rPr lang="vi-VN" sz="6600" dirty="0" smtClean="0">
                <a:solidFill>
                  <a:srgbClr val="002060"/>
                </a:solidFill>
                <a:latin typeface="+mj-lt"/>
              </a:rPr>
              <a:t>.</a:t>
            </a:r>
            <a:endParaRPr lang="en-US" sz="6600" dirty="0">
              <a:solidFill>
                <a:srgbClr val="002060"/>
              </a:solidFill>
            </a:endParaRPr>
          </a:p>
        </p:txBody>
      </p:sp>
    </p:spTree>
    <p:extLst>
      <p:ext uri="{BB962C8B-B14F-4D97-AF65-F5344CB8AC3E}">
        <p14:creationId xmlns:p14="http://schemas.microsoft.com/office/powerpoint/2010/main" val="2324492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71550"/>
            <a:ext cx="9144000" cy="3139321"/>
          </a:xfrm>
          <a:prstGeom prst="rect">
            <a:avLst/>
          </a:prstGeom>
        </p:spPr>
        <p:txBody>
          <a:bodyPr wrap="square">
            <a:spAutoFit/>
          </a:bodyPr>
          <a:lstStyle/>
          <a:p>
            <a:pPr algn="just"/>
            <a:r>
              <a:rPr lang="en-US" sz="6600" u="sng" dirty="0" err="1" smtClean="0">
                <a:solidFill>
                  <a:srgbClr val="C00000"/>
                </a:solidFill>
                <a:latin typeface="+mj-lt"/>
              </a:rPr>
              <a:t>Đk</a:t>
            </a:r>
            <a:r>
              <a:rPr lang="en-US" sz="6600" u="sng" dirty="0" smtClean="0">
                <a:solidFill>
                  <a:srgbClr val="C00000"/>
                </a:solidFill>
                <a:latin typeface="+mj-lt"/>
              </a:rPr>
              <a:t>:</a:t>
            </a:r>
            <a:r>
              <a:rPr lang="en-US" sz="6600" dirty="0" smtClean="0">
                <a:solidFill>
                  <a:srgbClr val="003366"/>
                </a:solidFill>
                <a:latin typeface="+mj-lt"/>
              </a:rPr>
              <a:t> </a:t>
            </a:r>
            <a:r>
              <a:rPr lang="vi-VN" sz="6600" dirty="0">
                <a:solidFill>
                  <a:srgbClr val="002060"/>
                </a:solidFill>
                <a:latin typeface="+mj-lt"/>
              </a:rPr>
              <a:t>Ph</a:t>
            </a:r>
            <a:r>
              <a:rPr lang="vi-VN" sz="6600" dirty="0" smtClean="0">
                <a:solidFill>
                  <a:srgbClr val="002060"/>
                </a:solidFill>
                <a:latin typeface="+mj-lt"/>
              </a:rPr>
              <a:t>úc </a:t>
            </a:r>
            <a:r>
              <a:rPr lang="vi-VN" sz="6600" dirty="0">
                <a:solidFill>
                  <a:srgbClr val="002060"/>
                </a:solidFill>
                <a:latin typeface="+mj-lt"/>
              </a:rPr>
              <a:t>thay bạn nào kính sợ Chúa, ăn ở theo đường lối Ngài</a:t>
            </a:r>
            <a:r>
              <a:rPr lang="vi-VN" sz="6600" dirty="0" smtClean="0">
                <a:solidFill>
                  <a:srgbClr val="002060"/>
                </a:solidFill>
                <a:latin typeface="+mj-lt"/>
              </a:rPr>
              <a:t>.</a:t>
            </a:r>
            <a:endParaRPr lang="en-US" sz="6600" dirty="0">
              <a:solidFill>
                <a:srgbClr val="002060"/>
              </a:solidFill>
              <a:latin typeface="+mj-lt"/>
            </a:endParaRPr>
          </a:p>
        </p:txBody>
      </p:sp>
    </p:spTree>
    <p:extLst>
      <p:ext uri="{BB962C8B-B14F-4D97-AF65-F5344CB8AC3E}">
        <p14:creationId xmlns:p14="http://schemas.microsoft.com/office/powerpoint/2010/main" val="2424467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33550"/>
            <a:ext cx="9144000" cy="1733550"/>
          </a:xfrm>
        </p:spPr>
        <p:txBody>
          <a:bodyPr>
            <a:noAutofit/>
          </a:bodyPr>
          <a:lstStyle/>
          <a:p>
            <a:pPr algn="just"/>
            <a:r>
              <a:rPr lang="en-US" sz="4800" b="1" dirty="0" err="1" smtClean="0">
                <a:solidFill>
                  <a:srgbClr val="002060"/>
                </a:solidFill>
              </a:rPr>
              <a:t>Phúc</a:t>
            </a:r>
            <a:r>
              <a:rPr lang="en-US" sz="4800" b="1" dirty="0" smtClean="0">
                <a:solidFill>
                  <a:srgbClr val="002060"/>
                </a:solidFill>
              </a:rPr>
              <a:t> </a:t>
            </a:r>
            <a:r>
              <a:rPr lang="en-US" sz="4800" b="1" dirty="0" err="1">
                <a:solidFill>
                  <a:srgbClr val="002060"/>
                </a:solidFill>
              </a:rPr>
              <a:t>thay</a:t>
            </a:r>
            <a:r>
              <a:rPr lang="en-US" sz="4800" b="1" dirty="0">
                <a:solidFill>
                  <a:srgbClr val="002060"/>
                </a:solidFill>
              </a:rPr>
              <a:t> </a:t>
            </a:r>
            <a:r>
              <a:rPr lang="en-US" sz="4800" b="1" dirty="0" err="1" smtClean="0">
                <a:solidFill>
                  <a:srgbClr val="002060"/>
                </a:solidFill>
              </a:rPr>
              <a:t>người</a:t>
            </a:r>
            <a:r>
              <a:rPr lang="en-US" sz="4800" b="1" dirty="0" smtClean="0">
                <a:solidFill>
                  <a:srgbClr val="002060"/>
                </a:solidFill>
              </a:rPr>
              <a:t> </a:t>
            </a:r>
            <a:r>
              <a:rPr lang="en-US" sz="4800" b="1" dirty="0" err="1" smtClean="0">
                <a:solidFill>
                  <a:srgbClr val="002060"/>
                </a:solidFill>
              </a:rPr>
              <a:t>tôn</a:t>
            </a:r>
            <a:r>
              <a:rPr lang="en-US" sz="4800" b="1" dirty="0" smtClean="0">
                <a:solidFill>
                  <a:srgbClr val="002060"/>
                </a:solidFill>
              </a:rPr>
              <a:t> </a:t>
            </a:r>
            <a:r>
              <a:rPr lang="en-US" sz="4800" b="1" dirty="0" err="1" smtClean="0">
                <a:solidFill>
                  <a:srgbClr val="002060"/>
                </a:solidFill>
              </a:rPr>
              <a:t>sợ</a:t>
            </a:r>
            <a:r>
              <a:rPr lang="en-US" sz="4800" b="1" dirty="0" smtClean="0">
                <a:solidFill>
                  <a:srgbClr val="002060"/>
                </a:solidFill>
              </a:rPr>
              <a:t> </a:t>
            </a:r>
            <a:r>
              <a:rPr lang="en-US" sz="4800" b="1" dirty="0" err="1" smtClean="0">
                <a:solidFill>
                  <a:srgbClr val="002060"/>
                </a:solidFill>
              </a:rPr>
              <a:t>Chúa</a:t>
            </a:r>
            <a:r>
              <a:rPr lang="en-US" sz="4800" b="1" dirty="0" smtClean="0">
                <a:solidFill>
                  <a:srgbClr val="002060"/>
                </a:solidFill>
              </a:rPr>
              <a:t>, </a:t>
            </a:r>
            <a:r>
              <a:rPr lang="en-US" sz="4800" b="1" dirty="0" err="1" smtClean="0">
                <a:solidFill>
                  <a:srgbClr val="002060"/>
                </a:solidFill>
              </a:rPr>
              <a:t>đặt</a:t>
            </a:r>
            <a:r>
              <a:rPr lang="en-US" sz="4800" b="1" dirty="0" smtClean="0">
                <a:solidFill>
                  <a:srgbClr val="002060"/>
                </a:solidFill>
              </a:rPr>
              <a:t> </a:t>
            </a:r>
            <a:r>
              <a:rPr lang="en-US" sz="4800" b="1" dirty="0" err="1" smtClean="0">
                <a:solidFill>
                  <a:srgbClr val="002060"/>
                </a:solidFill>
              </a:rPr>
              <a:t>niềm</a:t>
            </a:r>
            <a:r>
              <a:rPr lang="en-US" sz="4800" b="1" dirty="0" smtClean="0">
                <a:solidFill>
                  <a:srgbClr val="002060"/>
                </a:solidFill>
              </a:rPr>
              <a:t> </a:t>
            </a:r>
            <a:r>
              <a:rPr lang="en-US" sz="4800" b="1" dirty="0" err="1" smtClean="0">
                <a:solidFill>
                  <a:srgbClr val="002060"/>
                </a:solidFill>
              </a:rPr>
              <a:t>vui</a:t>
            </a:r>
            <a:r>
              <a:rPr lang="en-US" sz="4800" b="1" dirty="0" smtClean="0">
                <a:solidFill>
                  <a:srgbClr val="002060"/>
                </a:solidFill>
              </a:rPr>
              <a:t> </a:t>
            </a:r>
            <a:r>
              <a:rPr lang="en-US" sz="4800" b="1" dirty="0" err="1" smtClean="0">
                <a:solidFill>
                  <a:srgbClr val="002060"/>
                </a:solidFill>
              </a:rPr>
              <a:t>sướng</a:t>
            </a:r>
            <a:r>
              <a:rPr lang="en-US" sz="4800" b="1" dirty="0" smtClean="0">
                <a:solidFill>
                  <a:srgbClr val="002060"/>
                </a:solidFill>
              </a:rPr>
              <a:t> </a:t>
            </a:r>
            <a:r>
              <a:rPr lang="en-US" sz="4800" b="1" dirty="0" err="1" smtClean="0">
                <a:solidFill>
                  <a:srgbClr val="002060"/>
                </a:solidFill>
              </a:rPr>
              <a:t>nơi</a:t>
            </a:r>
            <a:r>
              <a:rPr lang="en-US" sz="4800" b="1" dirty="0" smtClean="0">
                <a:solidFill>
                  <a:srgbClr val="002060"/>
                </a:solidFill>
              </a:rPr>
              <a:t> </a:t>
            </a:r>
            <a:r>
              <a:rPr lang="en-US" sz="4800" b="1" dirty="0" err="1" smtClean="0">
                <a:solidFill>
                  <a:srgbClr val="002060"/>
                </a:solidFill>
              </a:rPr>
              <a:t>mệnh</a:t>
            </a:r>
            <a:r>
              <a:rPr lang="en-US" sz="4800" b="1" dirty="0" smtClean="0">
                <a:solidFill>
                  <a:srgbClr val="002060"/>
                </a:solidFill>
              </a:rPr>
              <a:t> </a:t>
            </a:r>
            <a:r>
              <a:rPr lang="en-US" sz="4800" b="1" dirty="0" err="1" smtClean="0">
                <a:solidFill>
                  <a:srgbClr val="002060"/>
                </a:solidFill>
              </a:rPr>
              <a:t>lệnh</a:t>
            </a:r>
            <a:r>
              <a:rPr lang="en-US" sz="4800" b="1" dirty="0" smtClean="0">
                <a:solidFill>
                  <a:srgbClr val="002060"/>
                </a:solidFill>
              </a:rPr>
              <a:t> </a:t>
            </a:r>
            <a:r>
              <a:rPr lang="en-US" sz="4800" b="1" dirty="0" err="1" smtClean="0">
                <a:solidFill>
                  <a:srgbClr val="002060"/>
                </a:solidFill>
              </a:rPr>
              <a:t>Chúa</a:t>
            </a:r>
            <a:r>
              <a:rPr lang="en-US" sz="4800" b="1" dirty="0" smtClean="0">
                <a:solidFill>
                  <a:srgbClr val="002060"/>
                </a:solidFill>
              </a:rPr>
              <a:t> </a:t>
            </a:r>
            <a:r>
              <a:rPr lang="en-US" sz="4800" b="1" dirty="0" err="1" smtClean="0">
                <a:solidFill>
                  <a:srgbClr val="002060"/>
                </a:solidFill>
              </a:rPr>
              <a:t>truyền</a:t>
            </a:r>
            <a:r>
              <a:rPr lang="en-US" sz="4800" b="1" dirty="0" smtClean="0">
                <a:solidFill>
                  <a:srgbClr val="002060"/>
                </a:solidFill>
              </a:rPr>
              <a:t>, con </a:t>
            </a:r>
            <a:r>
              <a:rPr lang="en-US" sz="4800" b="1" dirty="0" err="1" smtClean="0">
                <a:solidFill>
                  <a:srgbClr val="002060"/>
                </a:solidFill>
              </a:rPr>
              <a:t>cháu</a:t>
            </a:r>
            <a:r>
              <a:rPr lang="en-US" sz="4800" b="1" dirty="0" smtClean="0">
                <a:solidFill>
                  <a:srgbClr val="002060"/>
                </a:solidFill>
              </a:rPr>
              <a:t> </a:t>
            </a:r>
            <a:r>
              <a:rPr lang="en-US" sz="4800" b="1" dirty="0" err="1" smtClean="0">
                <a:solidFill>
                  <a:srgbClr val="002060"/>
                </a:solidFill>
              </a:rPr>
              <a:t>họ</a:t>
            </a:r>
            <a:r>
              <a:rPr lang="en-US" sz="4800" b="1" dirty="0" smtClean="0">
                <a:solidFill>
                  <a:srgbClr val="002060"/>
                </a:solidFill>
              </a:rPr>
              <a:t> </a:t>
            </a:r>
            <a:r>
              <a:rPr lang="en-US" sz="4800" b="1" dirty="0" err="1" smtClean="0">
                <a:solidFill>
                  <a:srgbClr val="002060"/>
                </a:solidFill>
              </a:rPr>
              <a:t>hùng</a:t>
            </a:r>
            <a:r>
              <a:rPr lang="en-US" sz="4800" b="1" dirty="0" smtClean="0">
                <a:solidFill>
                  <a:srgbClr val="002060"/>
                </a:solidFill>
              </a:rPr>
              <a:t> </a:t>
            </a:r>
            <a:r>
              <a:rPr lang="en-US" sz="4800" b="1" dirty="0" err="1" smtClean="0">
                <a:solidFill>
                  <a:srgbClr val="002060"/>
                </a:solidFill>
              </a:rPr>
              <a:t>cường</a:t>
            </a:r>
            <a:r>
              <a:rPr lang="en-US" sz="4800" b="1" dirty="0" smtClean="0">
                <a:solidFill>
                  <a:srgbClr val="002060"/>
                </a:solidFill>
              </a:rPr>
              <a:t> </a:t>
            </a:r>
            <a:r>
              <a:rPr lang="en-US" sz="4800" b="1" dirty="0" err="1" smtClean="0">
                <a:solidFill>
                  <a:srgbClr val="002060"/>
                </a:solidFill>
              </a:rPr>
              <a:t>trong</a:t>
            </a:r>
            <a:r>
              <a:rPr lang="en-US" sz="4800" b="1" dirty="0" smtClean="0">
                <a:solidFill>
                  <a:srgbClr val="002060"/>
                </a:solidFill>
              </a:rPr>
              <a:t> </a:t>
            </a:r>
            <a:r>
              <a:rPr lang="en-US" sz="4800" b="1" dirty="0" err="1" smtClean="0">
                <a:solidFill>
                  <a:srgbClr val="002060"/>
                </a:solidFill>
              </a:rPr>
              <a:t>đất</a:t>
            </a:r>
            <a:r>
              <a:rPr lang="en-US" sz="4800" b="1" dirty="0" smtClean="0">
                <a:solidFill>
                  <a:srgbClr val="002060"/>
                </a:solidFill>
              </a:rPr>
              <a:t> </a:t>
            </a:r>
            <a:r>
              <a:rPr lang="en-US" sz="4800" b="1" dirty="0" err="1" smtClean="0">
                <a:solidFill>
                  <a:srgbClr val="002060"/>
                </a:solidFill>
              </a:rPr>
              <a:t>nước</a:t>
            </a:r>
            <a:r>
              <a:rPr lang="en-US" sz="4800" b="1" dirty="0" smtClean="0">
                <a:solidFill>
                  <a:srgbClr val="002060"/>
                </a:solidFill>
              </a:rPr>
              <a:t>, </a:t>
            </a:r>
            <a:r>
              <a:rPr lang="en-US" sz="4800" b="1" dirty="0" err="1" smtClean="0">
                <a:solidFill>
                  <a:srgbClr val="002060"/>
                </a:solidFill>
              </a:rPr>
              <a:t>bao</a:t>
            </a:r>
            <a:r>
              <a:rPr lang="en-US" sz="4800" b="1" dirty="0" smtClean="0">
                <a:solidFill>
                  <a:srgbClr val="002060"/>
                </a:solidFill>
              </a:rPr>
              <a:t> </a:t>
            </a:r>
            <a:r>
              <a:rPr lang="en-US" sz="4800" b="1" dirty="0" err="1" smtClean="0">
                <a:solidFill>
                  <a:srgbClr val="002060"/>
                </a:solidFill>
              </a:rPr>
              <a:t>kẻ</a:t>
            </a:r>
            <a:r>
              <a:rPr lang="en-US" sz="4800" b="1" dirty="0" smtClean="0">
                <a:solidFill>
                  <a:srgbClr val="002060"/>
                </a:solidFill>
              </a:rPr>
              <a:t> </a:t>
            </a:r>
            <a:r>
              <a:rPr lang="en-US" sz="4800" b="1" dirty="0" err="1" smtClean="0">
                <a:solidFill>
                  <a:srgbClr val="002060"/>
                </a:solidFill>
              </a:rPr>
              <a:t>lành</a:t>
            </a:r>
            <a:r>
              <a:rPr lang="en-US" sz="4800" b="1" dirty="0" smtClean="0">
                <a:solidFill>
                  <a:srgbClr val="002060"/>
                </a:solidFill>
              </a:rPr>
              <a:t> </a:t>
            </a:r>
            <a:r>
              <a:rPr lang="en-US" sz="4800" b="1" dirty="0" err="1" smtClean="0">
                <a:solidFill>
                  <a:srgbClr val="002060"/>
                </a:solidFill>
              </a:rPr>
              <a:t>được</a:t>
            </a:r>
            <a:r>
              <a:rPr lang="en-US" sz="4800" b="1" dirty="0" smtClean="0">
                <a:solidFill>
                  <a:srgbClr val="002060"/>
                </a:solidFill>
              </a:rPr>
              <a:t> </a:t>
            </a:r>
            <a:r>
              <a:rPr lang="en-US" sz="4800" b="1" dirty="0" err="1" smtClean="0">
                <a:solidFill>
                  <a:srgbClr val="002060"/>
                </a:solidFill>
              </a:rPr>
              <a:t>chúc</a:t>
            </a:r>
            <a:r>
              <a:rPr lang="en-US" sz="4800" b="1" dirty="0" smtClean="0">
                <a:solidFill>
                  <a:srgbClr val="002060"/>
                </a:solidFill>
              </a:rPr>
              <a:t> </a:t>
            </a:r>
            <a:r>
              <a:rPr lang="en-US" sz="4800" b="1" dirty="0" err="1" smtClean="0">
                <a:solidFill>
                  <a:srgbClr val="002060"/>
                </a:solidFill>
              </a:rPr>
              <a:t>phúc</a:t>
            </a:r>
            <a:r>
              <a:rPr lang="en-US" sz="4800" b="1" dirty="0" smtClean="0">
                <a:solidFill>
                  <a:srgbClr val="002060"/>
                </a:solidFill>
              </a:rPr>
              <a:t> </a:t>
            </a:r>
            <a:r>
              <a:rPr lang="en-US" sz="4800" b="1" dirty="0" err="1" smtClean="0">
                <a:solidFill>
                  <a:srgbClr val="002060"/>
                </a:solidFill>
              </a:rPr>
              <a:t>bền</a:t>
            </a:r>
            <a:r>
              <a:rPr lang="en-US" sz="4800" b="1" dirty="0" smtClean="0">
                <a:solidFill>
                  <a:srgbClr val="002060"/>
                </a:solidFill>
              </a:rPr>
              <a:t> </a:t>
            </a:r>
            <a:r>
              <a:rPr lang="en-US" sz="4800" b="1" dirty="0" err="1" smtClean="0">
                <a:solidFill>
                  <a:srgbClr val="002060"/>
                </a:solidFill>
              </a:rPr>
              <a:t>lâu</a:t>
            </a:r>
            <a:r>
              <a:rPr lang="en-US" sz="4800" b="1" dirty="0" smtClean="0">
                <a:solidFill>
                  <a:srgbClr val="002060"/>
                </a:solidFill>
              </a:rPr>
              <a:t>.</a:t>
            </a:r>
            <a:endParaRPr lang="en-US" sz="4800" b="1" u="sng" dirty="0">
              <a:solidFill>
                <a:srgbClr val="002060"/>
              </a:solidFill>
              <a:effectLst/>
              <a:latin typeface="UTM American Sans" pitchFamily="18" charset="0"/>
              <a:cs typeface="Times New Roman" pitchFamily="18" charset="0"/>
            </a:endParaRPr>
          </a:p>
        </p:txBody>
      </p:sp>
      <p:sp>
        <p:nvSpPr>
          <p:cNvPr id="3" name="Rectangle 2"/>
          <p:cNvSpPr/>
          <p:nvPr/>
        </p:nvSpPr>
        <p:spPr>
          <a:xfrm>
            <a:off x="0" y="-19050"/>
            <a:ext cx="3934090" cy="784830"/>
          </a:xfrm>
          <a:prstGeom prst="rect">
            <a:avLst/>
          </a:prstGeom>
        </p:spPr>
        <p:txBody>
          <a:bodyPr wrap="none">
            <a:spAutoFit/>
          </a:bodyPr>
          <a:lstStyle/>
          <a:p>
            <a:r>
              <a:rPr lang="en-US" sz="4500" b="1" u="sng" dirty="0">
                <a:solidFill>
                  <a:srgbClr val="C00000"/>
                </a:solidFill>
                <a:cs typeface="Times New Roman" pitchFamily="18" charset="0"/>
              </a:rPr>
              <a:t>Alleluia-alleluia:</a:t>
            </a:r>
            <a:endParaRPr lang="en-US" sz="4500" dirty="0">
              <a:solidFill>
                <a:prstClr val="black"/>
              </a:solidFill>
            </a:endParaRPr>
          </a:p>
        </p:txBody>
      </p:sp>
      <p:sp>
        <p:nvSpPr>
          <p:cNvPr id="4" name="Rectangle 3"/>
          <p:cNvSpPr/>
          <p:nvPr/>
        </p:nvSpPr>
        <p:spPr>
          <a:xfrm>
            <a:off x="5946832" y="4324350"/>
            <a:ext cx="2351926" cy="784830"/>
          </a:xfrm>
          <a:prstGeom prst="rect">
            <a:avLst/>
          </a:prstGeom>
        </p:spPr>
        <p:txBody>
          <a:bodyPr wrap="none">
            <a:spAutoFit/>
          </a:bodyPr>
          <a:lstStyle/>
          <a:p>
            <a:r>
              <a:rPr lang="en-US" sz="4500" b="1" u="sng" dirty="0">
                <a:solidFill>
                  <a:srgbClr val="C00000"/>
                </a:solidFill>
                <a:cs typeface="Times New Roman" pitchFamily="18" charset="0"/>
              </a:rPr>
              <a:t>Alleluia</a:t>
            </a:r>
            <a:r>
              <a:rPr lang="en-US" sz="4500" b="1" dirty="0">
                <a:solidFill>
                  <a:srgbClr val="C00000"/>
                </a:solidFill>
                <a:cs typeface="Times New Roman" pitchFamily="18" charset="0"/>
              </a:rPr>
              <a:t>…</a:t>
            </a:r>
            <a:endParaRPr lang="en-US" sz="4500" dirty="0">
              <a:solidFill>
                <a:prstClr val="black"/>
              </a:solidFill>
            </a:endParaRPr>
          </a:p>
        </p:txBody>
      </p:sp>
    </p:spTree>
    <p:extLst>
      <p:ext uri="{BB962C8B-B14F-4D97-AF65-F5344CB8AC3E}">
        <p14:creationId xmlns:p14="http://schemas.microsoft.com/office/powerpoint/2010/main" val="3249774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1623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896108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UTM American Sans" pitchFamily="18" charset="0"/>
              </a:rPr>
              <a:t/>
            </a:r>
            <a:br>
              <a:rPr lang="en-US">
                <a:solidFill>
                  <a:srgbClr val="003399"/>
                </a:solidFill>
                <a:effectLst>
                  <a:outerShdw blurRad="38100" dist="38100" dir="2700000" algn="tl">
                    <a:srgbClr val="000000">
                      <a:alpha val="43137"/>
                    </a:srgbClr>
                  </a:outerShdw>
                </a:effectLst>
                <a:latin typeface="UTM American Sans" pitchFamily="18" charset="0"/>
              </a:rPr>
            </a:br>
            <a:endParaRPr lang="en-US">
              <a:solidFill>
                <a:srgbClr val="003399"/>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1581150"/>
            <a:ext cx="9144000" cy="1600200"/>
          </a:xfrm>
        </p:spPr>
        <p:txBody>
          <a:bodyPr/>
          <a:lstStyle/>
          <a:p>
            <a:pPr eaLnBrk="1" hangingPunct="1">
              <a:lnSpc>
                <a:spcPct val="150000"/>
              </a:lnSpc>
            </a:pPr>
            <a:r>
              <a:rPr lang="en-US" sz="8000" b="1" dirty="0"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TIN KÍNH</a:t>
            </a:r>
            <a:endParaRPr lang="en-US" sz="8000" b="1" dirty="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8076236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C00000"/>
                </a:solidFill>
                <a:effectLst/>
                <a:latin typeface="+mj-lt"/>
                <a:cs typeface="Times New Roman" pitchFamily="18" charset="0"/>
              </a:rPr>
              <a:t>Tôi tin kính một Thiên Chúa là Cha toàn năng, </a:t>
            </a:r>
            <a:r>
              <a:rPr lang="vi-VN" sz="6900" b="0" dirty="0">
                <a:solidFill>
                  <a:srgbClr val="002060"/>
                </a:solidFill>
                <a:effectLst/>
                <a:latin typeface="+mj-lt"/>
                <a:cs typeface="Times New Roman" pitchFamily="18" charset="0"/>
              </a:rPr>
              <a:t>Đấng tạo thành trời đất, muôn vật hữu hình và vô hình. </a:t>
            </a:r>
            <a:endParaRPr lang="en-US" sz="69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1859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rgbClr val="002060"/>
                </a:solidFill>
                <a:effectLst/>
                <a:latin typeface="+mj-lt"/>
                <a:cs typeface="Times New Roman" pitchFamily="18" charset="0"/>
              </a:rPr>
              <a:t>Tôi</a:t>
            </a:r>
            <a:r>
              <a:rPr lang="en-US" sz="6900" b="0" dirty="0">
                <a:solidFill>
                  <a:srgbClr val="002060"/>
                </a:solidFill>
                <a:effectLst/>
                <a:latin typeface="+mj-lt"/>
                <a:cs typeface="Times New Roman" pitchFamily="18" charset="0"/>
              </a:rPr>
              <a:t> tin </a:t>
            </a:r>
            <a:r>
              <a:rPr lang="en-US" sz="6900" b="0" dirty="0" err="1">
                <a:solidFill>
                  <a:srgbClr val="002060"/>
                </a:solidFill>
                <a:effectLst/>
                <a:latin typeface="+mj-lt"/>
                <a:cs typeface="Times New Roman" pitchFamily="18" charset="0"/>
              </a:rPr>
              <a:t>kính</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một</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Chúa</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Giêsu</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Kitô</a:t>
            </a:r>
            <a:r>
              <a:rPr lang="en-US" sz="6900" b="0" dirty="0">
                <a:solidFill>
                  <a:srgbClr val="002060"/>
                </a:solidFill>
                <a:effectLst/>
                <a:latin typeface="+mj-lt"/>
                <a:cs typeface="Times New Roman" pitchFamily="18" charset="0"/>
              </a:rPr>
              <a:t>, Con </a:t>
            </a:r>
            <a:r>
              <a:rPr lang="en-US" sz="6900" b="0" dirty="0" err="1">
                <a:solidFill>
                  <a:srgbClr val="002060"/>
                </a:solidFill>
                <a:effectLst/>
                <a:latin typeface="+mj-lt"/>
                <a:cs typeface="Times New Roman" pitchFamily="18" charset="0"/>
              </a:rPr>
              <a:t>Một</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Thiên</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Chúa</a:t>
            </a:r>
            <a:r>
              <a:rPr lang="en-US" sz="6900" b="0" dirty="0">
                <a:solidFill>
                  <a:srgbClr val="002060"/>
                </a:solidFill>
                <a:effectLst/>
                <a:latin typeface="+mj-lt"/>
                <a:cs typeface="Times New Roman" pitchFamily="18" charset="0"/>
              </a:rPr>
              <a:t>, </a:t>
            </a:r>
            <a:r>
              <a:rPr lang="en-US" sz="6900" dirty="0">
                <a:solidFill>
                  <a:srgbClr val="002060"/>
                </a:solidFill>
                <a:cs typeface="Times New Roman" pitchFamily="18" charset="0"/>
              </a:rPr>
              <a:t>s</a:t>
            </a:r>
            <a:r>
              <a:rPr lang="vi-VN" sz="6900" b="0" dirty="0" smtClean="0">
                <a:solidFill>
                  <a:srgbClr val="002060"/>
                </a:solidFill>
                <a:effectLst/>
                <a:latin typeface="+mj-lt"/>
                <a:cs typeface="Times New Roman" pitchFamily="18" charset="0"/>
              </a:rPr>
              <a:t>inh </a:t>
            </a:r>
            <a:r>
              <a:rPr lang="vi-VN" sz="6900" b="0" dirty="0">
                <a:solidFill>
                  <a:srgbClr val="002060"/>
                </a:solidFill>
                <a:effectLst/>
                <a:latin typeface="+mj-lt"/>
                <a:cs typeface="Times New Roman" pitchFamily="18" charset="0"/>
              </a:rPr>
              <a:t>bởi Đức Chúa Cha từ trước muôn đời. </a:t>
            </a:r>
            <a:endParaRPr lang="en-US" sz="69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499828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002060"/>
                </a:solidFill>
                <a:effectLst/>
                <a:latin typeface="+mj-lt"/>
                <a:cs typeface="Times New Roman" pitchFamily="18" charset="0"/>
              </a:rPr>
              <a:t>Người là Thiên Chúa bởi Thiên Chúa, Ánh Sáng bởi Ánh Sáng,</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Thiên</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Chúa</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thật</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bởi</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Thiên</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Chúa</a:t>
            </a:r>
            <a:r>
              <a:rPr lang="en-US" sz="6900" b="0" dirty="0">
                <a:solidFill>
                  <a:srgbClr val="002060"/>
                </a:solidFill>
                <a:effectLst/>
                <a:latin typeface="+mj-lt"/>
                <a:cs typeface="Times New Roman" pitchFamily="18" charset="0"/>
              </a:rPr>
              <a:t> </a:t>
            </a:r>
            <a:r>
              <a:rPr lang="en-US" sz="6900" b="0" dirty="0" err="1">
                <a:solidFill>
                  <a:srgbClr val="002060"/>
                </a:solidFill>
                <a:effectLst/>
                <a:latin typeface="+mj-lt"/>
                <a:cs typeface="Times New Roman" pitchFamily="18" charset="0"/>
              </a:rPr>
              <a:t>thật</a:t>
            </a:r>
            <a:r>
              <a:rPr lang="en-US" sz="69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3017045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rgbClr val="002060"/>
                </a:solidFill>
                <a:effectLst/>
                <a:latin typeface="+mj-lt"/>
              </a:rPr>
              <a:t>được sinh ra mà không phải được tạo thành, đồng bản thể với Đức Chúa </a:t>
            </a:r>
            <a:r>
              <a:rPr lang="vi-VN" sz="6400" b="0" dirty="0" smtClean="0">
                <a:solidFill>
                  <a:srgbClr val="002060"/>
                </a:solidFill>
                <a:effectLst/>
                <a:latin typeface="+mj-lt"/>
              </a:rPr>
              <a:t>Cha</a:t>
            </a:r>
            <a:r>
              <a:rPr lang="en-US" sz="6400" b="0" dirty="0" smtClean="0">
                <a:solidFill>
                  <a:srgbClr val="002060"/>
                </a:solidFill>
                <a:effectLst/>
                <a:latin typeface="+mj-lt"/>
              </a:rPr>
              <a:t>,</a:t>
            </a:r>
            <a:r>
              <a:rPr lang="vi-VN" sz="6400" b="0" dirty="0" smtClean="0">
                <a:solidFill>
                  <a:srgbClr val="002060"/>
                </a:solidFill>
                <a:effectLst/>
                <a:latin typeface="+mj-lt"/>
              </a:rPr>
              <a:t> </a:t>
            </a:r>
            <a:r>
              <a:rPr lang="vi-VN" sz="6400" b="0" dirty="0">
                <a:solidFill>
                  <a:srgbClr val="002060"/>
                </a:solidFill>
                <a:effectLst/>
                <a:latin typeface="+mj-lt"/>
              </a:rPr>
              <a:t>nhờ Người mà muôn vật được tạo thành. </a:t>
            </a:r>
            <a:endParaRPr lang="en-US" sz="6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850385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10000"/>
              </a:lnSpc>
            </a:pPr>
            <a:r>
              <a:rPr lang="vi-VN" sz="7300" b="0" dirty="0">
                <a:solidFill>
                  <a:srgbClr val="002060"/>
                </a:solidFill>
                <a:effectLst/>
                <a:latin typeface="+mj-lt"/>
              </a:rPr>
              <a:t>Vì loài người chúng ta và để cứu độ chúng ta,</a:t>
            </a:r>
            <a:r>
              <a:rPr lang="en-US" sz="7300" b="0" dirty="0">
                <a:solidFill>
                  <a:srgbClr val="002060"/>
                </a:solidFill>
                <a:effectLst/>
                <a:latin typeface="+mj-lt"/>
              </a:rPr>
              <a:t> </a:t>
            </a:r>
            <a:r>
              <a:rPr lang="vi-VN" sz="7300" b="0" dirty="0">
                <a:solidFill>
                  <a:srgbClr val="002060"/>
                </a:solidFill>
                <a:effectLst/>
                <a:latin typeface="+mj-lt"/>
                <a:cs typeface="Times New Roman" pitchFamily="18" charset="0"/>
              </a:rPr>
              <a:t>Người đã từ trời xuống thế. </a:t>
            </a:r>
            <a:endParaRPr lang="en-US" sz="7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449285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964234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33550"/>
            <a:ext cx="9144000" cy="1733550"/>
          </a:xfrm>
        </p:spPr>
        <p:txBody>
          <a:bodyPr>
            <a:noAutofit/>
          </a:bodyPr>
          <a:lstStyle/>
          <a:p>
            <a:pPr algn="just"/>
            <a:r>
              <a:rPr lang="en-US" sz="4800" b="1" dirty="0" err="1" smtClean="0">
                <a:solidFill>
                  <a:srgbClr val="002060"/>
                </a:solidFill>
              </a:rPr>
              <a:t>Phúc</a:t>
            </a:r>
            <a:r>
              <a:rPr lang="en-US" sz="4800" b="1" dirty="0" smtClean="0">
                <a:solidFill>
                  <a:srgbClr val="002060"/>
                </a:solidFill>
              </a:rPr>
              <a:t> </a:t>
            </a:r>
            <a:r>
              <a:rPr lang="en-US" sz="4800" b="1" dirty="0" err="1">
                <a:solidFill>
                  <a:srgbClr val="002060"/>
                </a:solidFill>
              </a:rPr>
              <a:t>thay</a:t>
            </a:r>
            <a:r>
              <a:rPr lang="en-US" sz="4800" b="1" dirty="0">
                <a:solidFill>
                  <a:srgbClr val="002060"/>
                </a:solidFill>
              </a:rPr>
              <a:t> </a:t>
            </a:r>
            <a:r>
              <a:rPr lang="en-US" sz="4800" b="1" dirty="0" err="1" smtClean="0">
                <a:solidFill>
                  <a:srgbClr val="002060"/>
                </a:solidFill>
              </a:rPr>
              <a:t>người</a:t>
            </a:r>
            <a:r>
              <a:rPr lang="en-US" sz="4800" b="1" dirty="0" smtClean="0">
                <a:solidFill>
                  <a:srgbClr val="002060"/>
                </a:solidFill>
              </a:rPr>
              <a:t> </a:t>
            </a:r>
            <a:r>
              <a:rPr lang="en-US" sz="4800" b="1" dirty="0" err="1" smtClean="0">
                <a:solidFill>
                  <a:srgbClr val="002060"/>
                </a:solidFill>
              </a:rPr>
              <a:t>tôn</a:t>
            </a:r>
            <a:r>
              <a:rPr lang="en-US" sz="4800" b="1" dirty="0" smtClean="0">
                <a:solidFill>
                  <a:srgbClr val="002060"/>
                </a:solidFill>
              </a:rPr>
              <a:t> </a:t>
            </a:r>
            <a:r>
              <a:rPr lang="en-US" sz="4800" b="1" dirty="0" err="1" smtClean="0">
                <a:solidFill>
                  <a:srgbClr val="002060"/>
                </a:solidFill>
              </a:rPr>
              <a:t>sợ</a:t>
            </a:r>
            <a:r>
              <a:rPr lang="en-US" sz="4800" b="1" dirty="0" smtClean="0">
                <a:solidFill>
                  <a:srgbClr val="002060"/>
                </a:solidFill>
              </a:rPr>
              <a:t> </a:t>
            </a:r>
            <a:r>
              <a:rPr lang="en-US" sz="4800" b="1" dirty="0" err="1" smtClean="0">
                <a:solidFill>
                  <a:srgbClr val="002060"/>
                </a:solidFill>
              </a:rPr>
              <a:t>Chúa</a:t>
            </a:r>
            <a:r>
              <a:rPr lang="en-US" sz="4800" b="1" dirty="0" smtClean="0">
                <a:solidFill>
                  <a:srgbClr val="002060"/>
                </a:solidFill>
              </a:rPr>
              <a:t>, </a:t>
            </a:r>
            <a:r>
              <a:rPr lang="en-US" sz="4800" b="1" dirty="0" err="1" smtClean="0">
                <a:solidFill>
                  <a:srgbClr val="002060"/>
                </a:solidFill>
              </a:rPr>
              <a:t>đặt</a:t>
            </a:r>
            <a:r>
              <a:rPr lang="en-US" sz="4800" b="1" dirty="0" smtClean="0">
                <a:solidFill>
                  <a:srgbClr val="002060"/>
                </a:solidFill>
              </a:rPr>
              <a:t> </a:t>
            </a:r>
            <a:r>
              <a:rPr lang="en-US" sz="4800" b="1" dirty="0" err="1" smtClean="0">
                <a:solidFill>
                  <a:srgbClr val="002060"/>
                </a:solidFill>
              </a:rPr>
              <a:t>niềm</a:t>
            </a:r>
            <a:r>
              <a:rPr lang="en-US" sz="4800" b="1" dirty="0" smtClean="0">
                <a:solidFill>
                  <a:srgbClr val="002060"/>
                </a:solidFill>
              </a:rPr>
              <a:t> </a:t>
            </a:r>
            <a:r>
              <a:rPr lang="en-US" sz="4800" b="1" dirty="0" err="1" smtClean="0">
                <a:solidFill>
                  <a:srgbClr val="002060"/>
                </a:solidFill>
              </a:rPr>
              <a:t>vui</a:t>
            </a:r>
            <a:r>
              <a:rPr lang="en-US" sz="4800" b="1" dirty="0" smtClean="0">
                <a:solidFill>
                  <a:srgbClr val="002060"/>
                </a:solidFill>
              </a:rPr>
              <a:t> </a:t>
            </a:r>
            <a:r>
              <a:rPr lang="en-US" sz="4800" b="1" dirty="0" err="1" smtClean="0">
                <a:solidFill>
                  <a:srgbClr val="002060"/>
                </a:solidFill>
              </a:rPr>
              <a:t>sướng</a:t>
            </a:r>
            <a:r>
              <a:rPr lang="en-US" sz="4800" b="1" dirty="0" smtClean="0">
                <a:solidFill>
                  <a:srgbClr val="002060"/>
                </a:solidFill>
              </a:rPr>
              <a:t> </a:t>
            </a:r>
            <a:r>
              <a:rPr lang="en-US" sz="4800" b="1" dirty="0" err="1" smtClean="0">
                <a:solidFill>
                  <a:srgbClr val="002060"/>
                </a:solidFill>
              </a:rPr>
              <a:t>nơi</a:t>
            </a:r>
            <a:r>
              <a:rPr lang="en-US" sz="4800" b="1" dirty="0" smtClean="0">
                <a:solidFill>
                  <a:srgbClr val="002060"/>
                </a:solidFill>
              </a:rPr>
              <a:t> </a:t>
            </a:r>
            <a:r>
              <a:rPr lang="en-US" sz="4800" b="1" dirty="0" err="1" smtClean="0">
                <a:solidFill>
                  <a:srgbClr val="002060"/>
                </a:solidFill>
              </a:rPr>
              <a:t>mệnh</a:t>
            </a:r>
            <a:r>
              <a:rPr lang="en-US" sz="4800" b="1" dirty="0" smtClean="0">
                <a:solidFill>
                  <a:srgbClr val="002060"/>
                </a:solidFill>
              </a:rPr>
              <a:t> </a:t>
            </a:r>
            <a:r>
              <a:rPr lang="en-US" sz="4800" b="1" dirty="0" err="1" smtClean="0">
                <a:solidFill>
                  <a:srgbClr val="002060"/>
                </a:solidFill>
              </a:rPr>
              <a:t>lệnh</a:t>
            </a:r>
            <a:r>
              <a:rPr lang="en-US" sz="4800" b="1" dirty="0" smtClean="0">
                <a:solidFill>
                  <a:srgbClr val="002060"/>
                </a:solidFill>
              </a:rPr>
              <a:t> </a:t>
            </a:r>
            <a:r>
              <a:rPr lang="en-US" sz="4800" b="1" dirty="0" err="1" smtClean="0">
                <a:solidFill>
                  <a:srgbClr val="002060"/>
                </a:solidFill>
              </a:rPr>
              <a:t>Chúa</a:t>
            </a:r>
            <a:r>
              <a:rPr lang="en-US" sz="4800" b="1" dirty="0" smtClean="0">
                <a:solidFill>
                  <a:srgbClr val="002060"/>
                </a:solidFill>
              </a:rPr>
              <a:t> </a:t>
            </a:r>
            <a:r>
              <a:rPr lang="en-US" sz="4800" b="1" dirty="0" err="1" smtClean="0">
                <a:solidFill>
                  <a:srgbClr val="002060"/>
                </a:solidFill>
              </a:rPr>
              <a:t>truyền</a:t>
            </a:r>
            <a:r>
              <a:rPr lang="en-US" sz="4800" b="1" dirty="0" smtClean="0">
                <a:solidFill>
                  <a:srgbClr val="002060"/>
                </a:solidFill>
              </a:rPr>
              <a:t>, </a:t>
            </a:r>
            <a:r>
              <a:rPr lang="en-US" sz="4800" b="1" dirty="0" smtClean="0">
                <a:solidFill>
                  <a:srgbClr val="000066"/>
                </a:solidFill>
              </a:rPr>
              <a:t>con</a:t>
            </a:r>
            <a:r>
              <a:rPr lang="en-US" sz="4800" b="1" dirty="0" smtClean="0">
                <a:solidFill>
                  <a:srgbClr val="002060"/>
                </a:solidFill>
              </a:rPr>
              <a:t> </a:t>
            </a:r>
            <a:r>
              <a:rPr lang="en-US" sz="4800" b="1" dirty="0" err="1" smtClean="0">
                <a:solidFill>
                  <a:srgbClr val="002060"/>
                </a:solidFill>
              </a:rPr>
              <a:t>cháu</a:t>
            </a:r>
            <a:r>
              <a:rPr lang="en-US" sz="4800" b="1" dirty="0" smtClean="0">
                <a:solidFill>
                  <a:srgbClr val="002060"/>
                </a:solidFill>
              </a:rPr>
              <a:t> </a:t>
            </a:r>
            <a:r>
              <a:rPr lang="en-US" sz="4800" b="1" dirty="0" err="1" smtClean="0">
                <a:solidFill>
                  <a:srgbClr val="002060"/>
                </a:solidFill>
              </a:rPr>
              <a:t>họ</a:t>
            </a:r>
            <a:r>
              <a:rPr lang="en-US" sz="4800" b="1" dirty="0" smtClean="0">
                <a:solidFill>
                  <a:srgbClr val="002060"/>
                </a:solidFill>
              </a:rPr>
              <a:t> </a:t>
            </a:r>
            <a:r>
              <a:rPr lang="en-US" sz="4800" b="1" dirty="0" err="1" smtClean="0">
                <a:solidFill>
                  <a:srgbClr val="002060"/>
                </a:solidFill>
              </a:rPr>
              <a:t>hùng</a:t>
            </a:r>
            <a:r>
              <a:rPr lang="en-US" sz="4800" b="1" dirty="0" smtClean="0">
                <a:solidFill>
                  <a:srgbClr val="002060"/>
                </a:solidFill>
              </a:rPr>
              <a:t> </a:t>
            </a:r>
            <a:r>
              <a:rPr lang="en-US" sz="4800" b="1" dirty="0" err="1" smtClean="0">
                <a:solidFill>
                  <a:srgbClr val="002060"/>
                </a:solidFill>
              </a:rPr>
              <a:t>cường</a:t>
            </a:r>
            <a:r>
              <a:rPr lang="en-US" sz="4800" b="1" dirty="0" smtClean="0">
                <a:solidFill>
                  <a:srgbClr val="002060"/>
                </a:solidFill>
              </a:rPr>
              <a:t> </a:t>
            </a:r>
            <a:r>
              <a:rPr lang="en-US" sz="4800" b="1" dirty="0" err="1" smtClean="0">
                <a:solidFill>
                  <a:srgbClr val="002060"/>
                </a:solidFill>
              </a:rPr>
              <a:t>trong</a:t>
            </a:r>
            <a:r>
              <a:rPr lang="en-US" sz="4800" b="1" dirty="0" smtClean="0">
                <a:solidFill>
                  <a:srgbClr val="002060"/>
                </a:solidFill>
              </a:rPr>
              <a:t> </a:t>
            </a:r>
            <a:r>
              <a:rPr lang="en-US" sz="4800" b="1" dirty="0" err="1" smtClean="0">
                <a:solidFill>
                  <a:srgbClr val="002060"/>
                </a:solidFill>
              </a:rPr>
              <a:t>đất</a:t>
            </a:r>
            <a:r>
              <a:rPr lang="en-US" sz="4800" b="1" dirty="0" smtClean="0">
                <a:solidFill>
                  <a:srgbClr val="002060"/>
                </a:solidFill>
              </a:rPr>
              <a:t> </a:t>
            </a:r>
            <a:r>
              <a:rPr lang="en-US" sz="4800" b="1" dirty="0" err="1" smtClean="0">
                <a:solidFill>
                  <a:srgbClr val="002060"/>
                </a:solidFill>
              </a:rPr>
              <a:t>nước</a:t>
            </a:r>
            <a:r>
              <a:rPr lang="en-US" sz="4800" b="1" dirty="0" smtClean="0">
                <a:solidFill>
                  <a:srgbClr val="002060"/>
                </a:solidFill>
              </a:rPr>
              <a:t>, </a:t>
            </a:r>
            <a:r>
              <a:rPr lang="en-US" sz="4800" b="1" dirty="0" err="1" smtClean="0">
                <a:solidFill>
                  <a:srgbClr val="002060"/>
                </a:solidFill>
              </a:rPr>
              <a:t>bao</a:t>
            </a:r>
            <a:r>
              <a:rPr lang="en-US" sz="4800" b="1" dirty="0" smtClean="0">
                <a:solidFill>
                  <a:srgbClr val="002060"/>
                </a:solidFill>
              </a:rPr>
              <a:t> </a:t>
            </a:r>
            <a:r>
              <a:rPr lang="en-US" sz="4800" b="1" dirty="0" err="1" smtClean="0">
                <a:solidFill>
                  <a:srgbClr val="002060"/>
                </a:solidFill>
              </a:rPr>
              <a:t>kẻ</a:t>
            </a:r>
            <a:r>
              <a:rPr lang="en-US" sz="4800" b="1" dirty="0" smtClean="0">
                <a:solidFill>
                  <a:srgbClr val="002060"/>
                </a:solidFill>
              </a:rPr>
              <a:t> </a:t>
            </a:r>
            <a:r>
              <a:rPr lang="en-US" sz="4800" b="1" dirty="0" err="1" smtClean="0">
                <a:solidFill>
                  <a:srgbClr val="002060"/>
                </a:solidFill>
              </a:rPr>
              <a:t>lành</a:t>
            </a:r>
            <a:r>
              <a:rPr lang="en-US" sz="4800" b="1" dirty="0" smtClean="0">
                <a:solidFill>
                  <a:srgbClr val="002060"/>
                </a:solidFill>
              </a:rPr>
              <a:t> </a:t>
            </a:r>
            <a:r>
              <a:rPr lang="en-US" sz="4800" b="1" dirty="0" err="1" smtClean="0">
                <a:solidFill>
                  <a:srgbClr val="002060"/>
                </a:solidFill>
              </a:rPr>
              <a:t>được</a:t>
            </a:r>
            <a:r>
              <a:rPr lang="en-US" sz="4800" b="1" dirty="0" smtClean="0">
                <a:solidFill>
                  <a:srgbClr val="002060"/>
                </a:solidFill>
              </a:rPr>
              <a:t> </a:t>
            </a:r>
            <a:r>
              <a:rPr lang="en-US" sz="4800" b="1" dirty="0" err="1" smtClean="0">
                <a:solidFill>
                  <a:srgbClr val="002060"/>
                </a:solidFill>
              </a:rPr>
              <a:t>chúc</a:t>
            </a:r>
            <a:r>
              <a:rPr lang="en-US" sz="4800" b="1" dirty="0" smtClean="0">
                <a:solidFill>
                  <a:srgbClr val="002060"/>
                </a:solidFill>
              </a:rPr>
              <a:t> </a:t>
            </a:r>
            <a:r>
              <a:rPr lang="en-US" sz="4800" b="1" dirty="0" err="1" smtClean="0">
                <a:solidFill>
                  <a:srgbClr val="002060"/>
                </a:solidFill>
              </a:rPr>
              <a:t>phúc</a:t>
            </a:r>
            <a:r>
              <a:rPr lang="en-US" sz="4800" b="1" dirty="0" smtClean="0">
                <a:solidFill>
                  <a:srgbClr val="002060"/>
                </a:solidFill>
              </a:rPr>
              <a:t> </a:t>
            </a:r>
            <a:r>
              <a:rPr lang="en-US" sz="4800" b="1" dirty="0" err="1" smtClean="0">
                <a:solidFill>
                  <a:srgbClr val="002060"/>
                </a:solidFill>
              </a:rPr>
              <a:t>bền</a:t>
            </a:r>
            <a:r>
              <a:rPr lang="en-US" sz="4800" b="1" dirty="0" smtClean="0">
                <a:solidFill>
                  <a:srgbClr val="002060"/>
                </a:solidFill>
              </a:rPr>
              <a:t> </a:t>
            </a:r>
            <a:r>
              <a:rPr lang="en-US" sz="4800" b="1" dirty="0" err="1" smtClean="0">
                <a:solidFill>
                  <a:srgbClr val="002060"/>
                </a:solidFill>
              </a:rPr>
              <a:t>lâu</a:t>
            </a:r>
            <a:r>
              <a:rPr lang="en-US" sz="4800" b="1" dirty="0" smtClean="0">
                <a:solidFill>
                  <a:srgbClr val="002060"/>
                </a:solidFill>
              </a:rPr>
              <a:t>.</a:t>
            </a:r>
            <a:endParaRPr lang="en-US" sz="4800" b="1" u="sng" dirty="0">
              <a:solidFill>
                <a:srgbClr val="C00000"/>
              </a:solidFill>
              <a:effectLst/>
              <a:latin typeface="UTM American Sans" pitchFamily="18" charset="0"/>
              <a:cs typeface="Times New Roman" pitchFamily="18" charset="0"/>
            </a:endParaRPr>
          </a:p>
        </p:txBody>
      </p:sp>
      <p:sp>
        <p:nvSpPr>
          <p:cNvPr id="3" name="Rectangle 2"/>
          <p:cNvSpPr/>
          <p:nvPr/>
        </p:nvSpPr>
        <p:spPr>
          <a:xfrm>
            <a:off x="0" y="-19050"/>
            <a:ext cx="3934090" cy="784830"/>
          </a:xfrm>
          <a:prstGeom prst="rect">
            <a:avLst/>
          </a:prstGeom>
        </p:spPr>
        <p:txBody>
          <a:bodyPr wrap="none">
            <a:spAutoFit/>
          </a:bodyPr>
          <a:lstStyle/>
          <a:p>
            <a:r>
              <a:rPr lang="en-US" sz="4500" b="1" u="sng" dirty="0">
                <a:solidFill>
                  <a:srgbClr val="C00000"/>
                </a:solidFill>
                <a:cs typeface="Times New Roman" pitchFamily="18" charset="0"/>
              </a:rPr>
              <a:t>Alleluia-alleluia:</a:t>
            </a:r>
            <a:endParaRPr lang="en-US" sz="4500" dirty="0">
              <a:solidFill>
                <a:prstClr val="black"/>
              </a:solidFill>
            </a:endParaRPr>
          </a:p>
        </p:txBody>
      </p:sp>
      <p:sp>
        <p:nvSpPr>
          <p:cNvPr id="4" name="Rectangle 3"/>
          <p:cNvSpPr/>
          <p:nvPr/>
        </p:nvSpPr>
        <p:spPr>
          <a:xfrm>
            <a:off x="5946832" y="4324350"/>
            <a:ext cx="2351926" cy="784830"/>
          </a:xfrm>
          <a:prstGeom prst="rect">
            <a:avLst/>
          </a:prstGeom>
        </p:spPr>
        <p:txBody>
          <a:bodyPr wrap="none">
            <a:spAutoFit/>
          </a:bodyPr>
          <a:lstStyle/>
          <a:p>
            <a:r>
              <a:rPr lang="en-US" sz="4500" b="1" u="sng" dirty="0">
                <a:solidFill>
                  <a:srgbClr val="C00000"/>
                </a:solidFill>
                <a:cs typeface="Times New Roman" pitchFamily="18" charset="0"/>
              </a:rPr>
              <a:t>Alleluia</a:t>
            </a:r>
            <a:r>
              <a:rPr lang="en-US" sz="4500" b="1" dirty="0">
                <a:solidFill>
                  <a:srgbClr val="C00000"/>
                </a:solidFill>
                <a:cs typeface="Times New Roman" pitchFamily="18" charset="0"/>
              </a:rPr>
              <a:t>…</a:t>
            </a:r>
            <a:endParaRPr lang="en-US" sz="4500" dirty="0">
              <a:solidFill>
                <a:prstClr val="black"/>
              </a:solidFill>
            </a:endParaRPr>
          </a:p>
        </p:txBody>
      </p:sp>
    </p:spTree>
    <p:extLst>
      <p:ext uri="{BB962C8B-B14F-4D97-AF65-F5344CB8AC3E}">
        <p14:creationId xmlns:p14="http://schemas.microsoft.com/office/powerpoint/2010/main" val="2138925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1"/>
            <a:ext cx="9144000" cy="5143499"/>
          </a:xfrm>
        </p:spPr>
        <p:txBody>
          <a:bodyPr>
            <a:noAutofit/>
          </a:bodyPr>
          <a:lstStyle/>
          <a:p>
            <a:pPr algn="just"/>
            <a:r>
              <a:rPr lang="vi-VN" sz="5600" b="0" dirty="0">
                <a:solidFill>
                  <a:srgbClr val="002060"/>
                </a:solidFill>
                <a:effectLst/>
                <a:latin typeface="+mj-lt"/>
                <a:cs typeface="Times New Roman" pitchFamily="18" charset="0"/>
              </a:rPr>
              <a:t>Người chịu đóng đinh vào thập giá vì chúng ta, thời quan Phongxiô </a:t>
            </a:r>
            <a:r>
              <a:rPr lang="vi-VN" sz="5600" b="0" dirty="0" smtClean="0">
                <a:solidFill>
                  <a:srgbClr val="002060"/>
                </a:solidFill>
                <a:effectLst/>
                <a:latin typeface="+mj-lt"/>
                <a:cs typeface="Times New Roman" pitchFamily="18" charset="0"/>
              </a:rPr>
              <a:t>Philatô</a:t>
            </a:r>
            <a:r>
              <a:rPr lang="en-US" sz="5600" b="0" dirty="0" smtClean="0">
                <a:solidFill>
                  <a:srgbClr val="002060"/>
                </a:solidFill>
                <a:effectLst/>
                <a:latin typeface="+mj-lt"/>
                <a:cs typeface="Times New Roman" pitchFamily="18" charset="0"/>
              </a:rPr>
              <a:t>.</a:t>
            </a:r>
            <a:r>
              <a:rPr lang="vi-VN" sz="5600" b="0" dirty="0" smtClean="0">
                <a:solidFill>
                  <a:srgbClr val="002060"/>
                </a:solidFill>
                <a:effectLst/>
                <a:latin typeface="+mj-lt"/>
                <a:cs typeface="Times New Roman" pitchFamily="18" charset="0"/>
              </a:rPr>
              <a:t> </a:t>
            </a:r>
            <a:r>
              <a:rPr lang="vi-VN" sz="5600" b="0" dirty="0">
                <a:solidFill>
                  <a:srgbClr val="002060"/>
                </a:solidFill>
                <a:effectLst/>
                <a:latin typeface="+mj-lt"/>
                <a:cs typeface="Times New Roman" pitchFamily="18" charset="0"/>
              </a:rPr>
              <a:t>Người chịu khổ hình và mai táng, ngày thứ ba Người sống lại như lời Thánh Kinh.</a:t>
            </a:r>
            <a:endParaRPr lang="en-US" sz="5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67207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437253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722478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rgbClr val="002060"/>
                </a:solidFill>
                <a:effectLst/>
                <a:latin typeface="+mj-lt"/>
              </a:rPr>
              <a:t>Người được phụng thờ và tôn vinh cùng với Đức Chúa Cha và Đức Chúa </a:t>
            </a:r>
            <a:r>
              <a:rPr lang="vi-VN" sz="6600" b="0" dirty="0" smtClean="0">
                <a:solidFill>
                  <a:srgbClr val="002060"/>
                </a:solidFill>
                <a:effectLst/>
                <a:latin typeface="+mj-lt"/>
              </a:rPr>
              <a:t>Con</a:t>
            </a:r>
            <a:r>
              <a:rPr lang="en-US" sz="6600" b="0" dirty="0" smtClean="0">
                <a:solidFill>
                  <a:srgbClr val="002060"/>
                </a:solidFill>
                <a:effectLst/>
                <a:latin typeface="+mj-lt"/>
              </a:rPr>
              <a:t>.</a:t>
            </a:r>
            <a:r>
              <a:rPr lang="vi-VN" sz="6600" b="0" dirty="0" smtClean="0">
                <a:solidFill>
                  <a:srgbClr val="002060"/>
                </a:solidFill>
                <a:effectLst/>
                <a:latin typeface="+mj-lt"/>
              </a:rPr>
              <a:t> </a:t>
            </a:r>
            <a:r>
              <a:rPr lang="vi-VN" sz="6600" b="0" dirty="0">
                <a:solidFill>
                  <a:srgbClr val="002060"/>
                </a:solidFill>
                <a:effectLst/>
                <a:latin typeface="+mj-lt"/>
              </a:rPr>
              <a:t>Người đã dùng các tiên tri mà phán dạy.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70202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rgbClr val="002060"/>
                </a:solidFill>
                <a:effectLst/>
                <a:latin typeface="+mj-lt"/>
              </a:rPr>
              <a:t>Tôi tin Hội Thánh duy nhất thánh thiện công giáo và tông truyền.</a:t>
            </a:r>
            <a:endParaRPr lang="en-US" sz="8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985670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0" dirty="0">
                <a:solidFill>
                  <a:srgbClr val="002060"/>
                </a:solidFill>
                <a:effectLst/>
                <a:latin typeface="+mj-lt"/>
                <a:cs typeface="Times New Roman" pitchFamily="18" charset="0"/>
              </a:rPr>
              <a:t>Tôi tuyên xưng có một Phép Rửa để tha tội. Tôi trông đợi kẻ chết sống lại và sự</a:t>
            </a:r>
            <a:r>
              <a:rPr lang="en-US" sz="6800" b="0" dirty="0">
                <a:solidFill>
                  <a:srgbClr val="002060"/>
                </a:solidFill>
                <a:effectLst/>
                <a:latin typeface="+mj-lt"/>
                <a:cs typeface="Times New Roman" pitchFamily="18" charset="0"/>
              </a:rPr>
              <a:t> </a:t>
            </a:r>
            <a:r>
              <a:rPr lang="vi-VN" sz="6800" b="0" dirty="0">
                <a:solidFill>
                  <a:srgbClr val="002060"/>
                </a:solidFill>
                <a:effectLst/>
                <a:latin typeface="+mj-lt"/>
                <a:cs typeface="Times New Roman" pitchFamily="18" charset="0"/>
              </a:rPr>
              <a:t>sống đời sau. </a:t>
            </a:r>
            <a:r>
              <a:rPr lang="vi-VN" sz="6800" b="0" dirty="0">
                <a:solidFill>
                  <a:srgbClr val="C00000"/>
                </a:solidFill>
                <a:effectLst/>
                <a:latin typeface="+mj-lt"/>
                <a:cs typeface="Times New Roman" pitchFamily="18" charset="0"/>
              </a:rPr>
              <a:t>Amen.</a:t>
            </a:r>
            <a:endParaRPr lang="en-US" sz="68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459051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394520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3429000" y="1809750"/>
            <a:ext cx="5791200" cy="2590800"/>
          </a:xfrm>
        </p:spPr>
        <p:txBody>
          <a:bodyPr/>
          <a:lstStyle/>
          <a:p>
            <a:pPr eaLnBrk="1" hangingPunct="1"/>
            <a:r>
              <a:rPr lang="en-US" sz="4400" b="1" dirty="0" smtClean="0">
                <a:solidFill>
                  <a:srgbClr val="C00000"/>
                </a:solidFill>
                <a:latin typeface="UTM American Sans" pitchFamily="18" charset="0"/>
                <a:cs typeface="Times New Roman" panose="02020603050405020304" pitchFamily="18" charset="0"/>
              </a:rPr>
              <a:t>Ca </a:t>
            </a:r>
            <a:r>
              <a:rPr lang="en-US" sz="4400" b="1" dirty="0" err="1" smtClean="0">
                <a:solidFill>
                  <a:srgbClr val="C00000"/>
                </a:solidFill>
                <a:latin typeface="UTM American Sans" pitchFamily="18" charset="0"/>
                <a:cs typeface="Times New Roman" panose="02020603050405020304" pitchFamily="18" charset="0"/>
              </a:rPr>
              <a:t>Dâng</a:t>
            </a:r>
            <a:r>
              <a:rPr lang="en-US" sz="4400" b="1" dirty="0" smtClean="0">
                <a:solidFill>
                  <a:srgbClr val="C00000"/>
                </a:solidFill>
                <a:latin typeface="UTM American Sans" pitchFamily="18" charset="0"/>
                <a:cs typeface="Times New Roman" panose="02020603050405020304" pitchFamily="18" charset="0"/>
              </a:rPr>
              <a:t> </a:t>
            </a:r>
            <a:r>
              <a:rPr lang="en-US" sz="4400" b="1" dirty="0" err="1" smtClean="0">
                <a:solidFill>
                  <a:srgbClr val="C00000"/>
                </a:solidFill>
                <a:latin typeface="UTM American Sans" pitchFamily="18" charset="0"/>
                <a:cs typeface="Times New Roman" panose="02020603050405020304" pitchFamily="18" charset="0"/>
              </a:rPr>
              <a:t>Lễ</a:t>
            </a:r>
            <a:endParaRPr lang="en-US" sz="4400" b="1" dirty="0" smtClean="0">
              <a:solidFill>
                <a:srgbClr val="C00000"/>
              </a:solidFill>
              <a:latin typeface="UTM American Sans" pitchFamily="18" charset="0"/>
              <a:cs typeface="Times New Roman" panose="02020603050405020304" pitchFamily="18" charset="0"/>
            </a:endParaRPr>
          </a:p>
          <a:p>
            <a:pPr eaLnBrk="1" hangingPunct="1"/>
            <a:r>
              <a:rPr lang="en-US" sz="4400" b="1" dirty="0" smtClean="0">
                <a:solidFill>
                  <a:srgbClr val="C00000"/>
                </a:solidFill>
                <a:latin typeface="UTM American Sans" pitchFamily="18" charset="0"/>
                <a:cs typeface="Times New Roman" panose="02020603050405020304" pitchFamily="18" charset="0"/>
              </a:rPr>
              <a:t>LỄ DÂNG MÙA XUÂN</a:t>
            </a:r>
          </a:p>
          <a:p>
            <a:pPr eaLnBrk="1" hangingPunct="1"/>
            <a:r>
              <a:rPr lang="en-US" sz="3600" b="1" i="1" dirty="0" err="1" smtClean="0">
                <a:solidFill>
                  <a:srgbClr val="000066"/>
                </a:solidFill>
                <a:effectLst/>
                <a:latin typeface="UTM American Sans" pitchFamily="18" charset="0"/>
                <a:cs typeface="Times New Roman" panose="02020603050405020304" pitchFamily="18" charset="0"/>
              </a:rPr>
              <a:t>Nguyễn</a:t>
            </a:r>
            <a:r>
              <a:rPr lang="en-US" sz="3600" b="1" i="1" dirty="0" smtClean="0">
                <a:solidFill>
                  <a:srgbClr val="000066"/>
                </a:solidFill>
                <a:effectLst/>
                <a:latin typeface="UTM American Sans" pitchFamily="18" charset="0"/>
                <a:cs typeface="Times New Roman" panose="02020603050405020304" pitchFamily="18" charset="0"/>
              </a:rPr>
              <a:t> </a:t>
            </a:r>
            <a:r>
              <a:rPr lang="en-US" sz="3600" b="1" i="1" dirty="0" err="1" smtClean="0">
                <a:solidFill>
                  <a:srgbClr val="000066"/>
                </a:solidFill>
                <a:effectLst/>
                <a:latin typeface="UTM American Sans" pitchFamily="18" charset="0"/>
                <a:cs typeface="Times New Roman" panose="02020603050405020304" pitchFamily="18" charset="0"/>
              </a:rPr>
              <a:t>Chánh</a:t>
            </a:r>
            <a:endParaRPr lang="vi-VN" sz="3600" b="1" i="1" dirty="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8012350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14350"/>
            <a:ext cx="9144000" cy="4324261"/>
          </a:xfrm>
          <a:prstGeom prst="rect">
            <a:avLst/>
          </a:prstGeom>
        </p:spPr>
        <p:txBody>
          <a:bodyPr wrap="square">
            <a:spAutoFit/>
          </a:bodyPr>
          <a:lstStyle/>
          <a:p>
            <a:pPr algn="just">
              <a:lnSpc>
                <a:spcPct val="110000"/>
              </a:lnSpc>
            </a:pPr>
            <a:r>
              <a:rPr lang="en-US" sz="5000" u="sng" dirty="0" smtClean="0">
                <a:solidFill>
                  <a:srgbClr val="C00000"/>
                </a:solidFill>
                <a:latin typeface="+mj-lt"/>
              </a:rPr>
              <a:t>Tk1:</a:t>
            </a:r>
            <a:r>
              <a:rPr lang="en-US" sz="5000" dirty="0" smtClean="0">
                <a:solidFill>
                  <a:srgbClr val="000080"/>
                </a:solidFill>
                <a:latin typeface="+mj-lt"/>
              </a:rPr>
              <a:t> </a:t>
            </a:r>
            <a:r>
              <a:rPr lang="vi-VN" sz="5000" dirty="0" smtClean="0">
                <a:solidFill>
                  <a:srgbClr val="002060"/>
                </a:solidFill>
                <a:latin typeface="+mj-lt"/>
              </a:rPr>
              <a:t>Xin </a:t>
            </a:r>
            <a:r>
              <a:rPr lang="vi-VN" sz="5000" dirty="0">
                <a:solidFill>
                  <a:srgbClr val="002060"/>
                </a:solidFill>
                <a:latin typeface="+mj-lt"/>
              </a:rPr>
              <a:t>dâng lên năm mới đã về, mừng mùa xuân bình an đất nở hoa. Xin dâng lên mộng ước chân thành, mừng một năm mới muôn người hạnh phúc an khang.</a:t>
            </a:r>
            <a:endParaRPr lang="en-US" sz="5000" dirty="0">
              <a:solidFill>
                <a:srgbClr val="002060"/>
              </a:solidFill>
              <a:latin typeface="+mj-lt"/>
            </a:endParaRPr>
          </a:p>
        </p:txBody>
      </p:sp>
    </p:spTree>
    <p:extLst>
      <p:ext uri="{BB962C8B-B14F-4D97-AF65-F5344CB8AC3E}">
        <p14:creationId xmlns:p14="http://schemas.microsoft.com/office/powerpoint/2010/main" val="535717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0197"/>
            <a:ext cx="9144000" cy="5170646"/>
          </a:xfrm>
          <a:prstGeom prst="rect">
            <a:avLst/>
          </a:prstGeom>
        </p:spPr>
        <p:txBody>
          <a:bodyPr wrap="square">
            <a:spAutoFit/>
          </a:bodyPr>
          <a:lstStyle/>
          <a:p>
            <a:pPr algn="just">
              <a:lnSpc>
                <a:spcPct val="110000"/>
              </a:lnSpc>
            </a:pPr>
            <a:r>
              <a:rPr lang="en-US" sz="5000" u="sng" dirty="0" err="1" smtClean="0">
                <a:solidFill>
                  <a:srgbClr val="C00000"/>
                </a:solidFill>
                <a:latin typeface="+mj-lt"/>
              </a:rPr>
              <a:t>Đk</a:t>
            </a:r>
            <a:r>
              <a:rPr lang="en-US" sz="5000" u="sng" dirty="0" smtClean="0">
                <a:solidFill>
                  <a:srgbClr val="C00000"/>
                </a:solidFill>
                <a:latin typeface="+mj-lt"/>
              </a:rPr>
              <a:t>:</a:t>
            </a:r>
            <a:r>
              <a:rPr lang="en-US" sz="5000" dirty="0" smtClean="0">
                <a:solidFill>
                  <a:srgbClr val="000080"/>
                </a:solidFill>
                <a:latin typeface="+mj-lt"/>
              </a:rPr>
              <a:t> </a:t>
            </a:r>
            <a:r>
              <a:rPr lang="vi-VN" sz="5000" dirty="0" smtClean="0">
                <a:solidFill>
                  <a:srgbClr val="002060"/>
                </a:solidFill>
                <a:latin typeface="+mj-lt"/>
              </a:rPr>
              <a:t>Như </a:t>
            </a:r>
            <a:r>
              <a:rPr lang="vi-VN" sz="5000" dirty="0">
                <a:solidFill>
                  <a:srgbClr val="002060"/>
                </a:solidFill>
                <a:latin typeface="+mj-lt"/>
              </a:rPr>
              <a:t>trầm hương bay nguyện xin Chúa Xuân mang đến, tháng năm trôi qua sẽ không đợi chờ. Hãy dâng về Chúa khúc xuân ca, mùa xuân đã về kính tiến khúc ca mùa xuân (í a) đời con.</a:t>
            </a:r>
            <a:endParaRPr lang="en-US" sz="5000" dirty="0">
              <a:solidFill>
                <a:srgbClr val="002060"/>
              </a:solidFill>
              <a:latin typeface="+mj-lt"/>
            </a:endParaRPr>
          </a:p>
        </p:txBody>
      </p:sp>
    </p:spTree>
    <p:extLst>
      <p:ext uri="{BB962C8B-B14F-4D97-AF65-F5344CB8AC3E}">
        <p14:creationId xmlns:p14="http://schemas.microsoft.com/office/powerpoint/2010/main" val="3119365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10745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90550"/>
            <a:ext cx="9144000" cy="4324261"/>
          </a:xfrm>
          <a:prstGeom prst="rect">
            <a:avLst/>
          </a:prstGeom>
        </p:spPr>
        <p:txBody>
          <a:bodyPr wrap="square">
            <a:spAutoFit/>
          </a:bodyPr>
          <a:lstStyle/>
          <a:p>
            <a:pPr algn="just">
              <a:lnSpc>
                <a:spcPct val="110000"/>
              </a:lnSpc>
            </a:pPr>
            <a:r>
              <a:rPr lang="en-US" sz="5000" u="sng" dirty="0" smtClean="0">
                <a:solidFill>
                  <a:srgbClr val="C00000"/>
                </a:solidFill>
                <a:latin typeface="+mj-lt"/>
              </a:rPr>
              <a:t>Tk2:</a:t>
            </a:r>
            <a:r>
              <a:rPr lang="vi-VN" sz="5000" dirty="0" smtClean="0">
                <a:solidFill>
                  <a:srgbClr val="000080"/>
                </a:solidFill>
                <a:latin typeface="+mj-lt"/>
              </a:rPr>
              <a:t> </a:t>
            </a:r>
            <a:r>
              <a:rPr lang="vi-VN" sz="5000" dirty="0">
                <a:solidFill>
                  <a:srgbClr val="002060"/>
                </a:solidFill>
                <a:latin typeface="+mj-lt"/>
              </a:rPr>
              <a:t>Xin dâng lên làn khói hương trầm, cả đời con cùng bao nỗi khổ đau. Xin dâng lên mộng ước chân thành, nguyện cho thế giới hòa bình bác ái nơi nơi.</a:t>
            </a:r>
            <a:endParaRPr lang="en-US" sz="5000" dirty="0">
              <a:solidFill>
                <a:srgbClr val="002060"/>
              </a:solidFill>
              <a:latin typeface="+mj-lt"/>
            </a:endParaRPr>
          </a:p>
        </p:txBody>
      </p:sp>
    </p:spTree>
    <p:extLst>
      <p:ext uri="{BB962C8B-B14F-4D97-AF65-F5344CB8AC3E}">
        <p14:creationId xmlns:p14="http://schemas.microsoft.com/office/powerpoint/2010/main" val="4033288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0197"/>
            <a:ext cx="9144000" cy="5170646"/>
          </a:xfrm>
          <a:prstGeom prst="rect">
            <a:avLst/>
          </a:prstGeom>
        </p:spPr>
        <p:txBody>
          <a:bodyPr wrap="square">
            <a:spAutoFit/>
          </a:bodyPr>
          <a:lstStyle/>
          <a:p>
            <a:pPr algn="just">
              <a:lnSpc>
                <a:spcPct val="110000"/>
              </a:lnSpc>
            </a:pPr>
            <a:r>
              <a:rPr lang="en-US" sz="5000" u="sng" dirty="0" err="1" smtClean="0">
                <a:solidFill>
                  <a:srgbClr val="C00000"/>
                </a:solidFill>
              </a:rPr>
              <a:t>Đk</a:t>
            </a:r>
            <a:r>
              <a:rPr lang="en-US" sz="5000" u="sng" dirty="0" smtClean="0">
                <a:solidFill>
                  <a:srgbClr val="C00000"/>
                </a:solidFill>
              </a:rPr>
              <a:t>:</a:t>
            </a:r>
            <a:r>
              <a:rPr lang="en-US" sz="5000" dirty="0" smtClean="0">
                <a:solidFill>
                  <a:srgbClr val="000080"/>
                </a:solidFill>
              </a:rPr>
              <a:t> </a:t>
            </a:r>
            <a:r>
              <a:rPr lang="vi-VN" sz="5000" dirty="0" smtClean="0">
                <a:solidFill>
                  <a:srgbClr val="002060"/>
                </a:solidFill>
                <a:latin typeface="+mj-lt"/>
              </a:rPr>
              <a:t>Như </a:t>
            </a:r>
            <a:r>
              <a:rPr lang="vi-VN" sz="5000" dirty="0">
                <a:solidFill>
                  <a:srgbClr val="002060"/>
                </a:solidFill>
                <a:latin typeface="+mj-lt"/>
              </a:rPr>
              <a:t>trầm hương bay nguyện xin Chúa Xuân mang đến, tháng năm trôi qua sẽ không đợi chờ. Hãy dâng về Chúa khúc xuân ca, mùa xuân đã về kính tiến khúc ca mùa xuân (í a) đời con.</a:t>
            </a:r>
            <a:endParaRPr lang="en-US" sz="5000" dirty="0">
              <a:solidFill>
                <a:srgbClr val="002060"/>
              </a:solidFill>
            </a:endParaRPr>
          </a:p>
        </p:txBody>
      </p:sp>
    </p:spTree>
    <p:extLst>
      <p:ext uri="{BB962C8B-B14F-4D97-AF65-F5344CB8AC3E}">
        <p14:creationId xmlns:p14="http://schemas.microsoft.com/office/powerpoint/2010/main" val="9567577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90550"/>
            <a:ext cx="9144000" cy="4235968"/>
          </a:xfrm>
          <a:prstGeom prst="rect">
            <a:avLst/>
          </a:prstGeom>
        </p:spPr>
        <p:txBody>
          <a:bodyPr wrap="square">
            <a:spAutoFit/>
          </a:bodyPr>
          <a:lstStyle/>
          <a:p>
            <a:pPr algn="just">
              <a:lnSpc>
                <a:spcPct val="110000"/>
              </a:lnSpc>
            </a:pPr>
            <a:r>
              <a:rPr lang="en-US" sz="5000" u="sng" dirty="0" smtClean="0">
                <a:solidFill>
                  <a:srgbClr val="C00000"/>
                </a:solidFill>
                <a:latin typeface="+mj-lt"/>
              </a:rPr>
              <a:t>Tk3:</a:t>
            </a:r>
            <a:r>
              <a:rPr lang="vi-VN" sz="5000" dirty="0" smtClean="0">
                <a:solidFill>
                  <a:srgbClr val="000080"/>
                </a:solidFill>
                <a:latin typeface="+mj-lt"/>
              </a:rPr>
              <a:t> </a:t>
            </a:r>
            <a:r>
              <a:rPr lang="vi-VN" sz="5000" dirty="0">
                <a:solidFill>
                  <a:srgbClr val="002060"/>
                </a:solidFill>
                <a:latin typeface="+mj-lt"/>
              </a:rPr>
              <a:t>Xin dâng lên hoa trái thơm lành, của quê hương và sông núi cỏ cây. Xin dâng lên lời chúc xuân về, tạ ơn Thiên Chúa gia nghiệp hạnh phúc của con.</a:t>
            </a:r>
            <a:endParaRPr lang="en-US" sz="5000" dirty="0">
              <a:solidFill>
                <a:srgbClr val="002060"/>
              </a:solidFill>
              <a:latin typeface="+mj-lt"/>
            </a:endParaRPr>
          </a:p>
        </p:txBody>
      </p:sp>
    </p:spTree>
    <p:extLst>
      <p:ext uri="{BB962C8B-B14F-4D97-AF65-F5344CB8AC3E}">
        <p14:creationId xmlns:p14="http://schemas.microsoft.com/office/powerpoint/2010/main" val="5992451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0197"/>
            <a:ext cx="9144000" cy="5170646"/>
          </a:xfrm>
          <a:prstGeom prst="rect">
            <a:avLst/>
          </a:prstGeom>
        </p:spPr>
        <p:txBody>
          <a:bodyPr wrap="square">
            <a:spAutoFit/>
          </a:bodyPr>
          <a:lstStyle/>
          <a:p>
            <a:pPr algn="just">
              <a:lnSpc>
                <a:spcPct val="110000"/>
              </a:lnSpc>
            </a:pPr>
            <a:r>
              <a:rPr lang="en-US" sz="5000" u="sng" dirty="0" err="1" smtClean="0">
                <a:solidFill>
                  <a:srgbClr val="C00000"/>
                </a:solidFill>
              </a:rPr>
              <a:t>Đk</a:t>
            </a:r>
            <a:r>
              <a:rPr lang="en-US" sz="5000" dirty="0" smtClean="0">
                <a:solidFill>
                  <a:srgbClr val="C00000"/>
                </a:solidFill>
              </a:rPr>
              <a:t>:</a:t>
            </a:r>
            <a:r>
              <a:rPr lang="en-US" sz="5000" dirty="0" smtClean="0">
                <a:solidFill>
                  <a:srgbClr val="000080"/>
                </a:solidFill>
              </a:rPr>
              <a:t> </a:t>
            </a:r>
            <a:r>
              <a:rPr lang="vi-VN" sz="5000" dirty="0" smtClean="0">
                <a:solidFill>
                  <a:srgbClr val="002060"/>
                </a:solidFill>
                <a:latin typeface="+mj-lt"/>
              </a:rPr>
              <a:t>Như </a:t>
            </a:r>
            <a:r>
              <a:rPr lang="vi-VN" sz="5000" dirty="0">
                <a:solidFill>
                  <a:srgbClr val="002060"/>
                </a:solidFill>
                <a:latin typeface="+mj-lt"/>
              </a:rPr>
              <a:t>trầm hương bay nguyện xin Chúa Xuân mang đến, tháng năm trôi qua sẽ không đợi chờ. Hãy dâng về Chúa khúc xuân ca, mùa xuân đã về kính tiến khúc ca mùa xuân (í a) đời con.</a:t>
            </a:r>
            <a:endParaRPr lang="en-US" sz="5000" dirty="0">
              <a:solidFill>
                <a:srgbClr val="002060"/>
              </a:solidFill>
            </a:endParaRPr>
          </a:p>
        </p:txBody>
      </p:sp>
    </p:spTree>
    <p:extLst>
      <p:ext uri="{BB962C8B-B14F-4D97-AF65-F5344CB8AC3E}">
        <p14:creationId xmlns:p14="http://schemas.microsoft.com/office/powerpoint/2010/main" val="486063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14769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79031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691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2611120" y="57150"/>
            <a:ext cx="6553200" cy="2743200"/>
          </a:xfrm>
        </p:spPr>
        <p:txBody>
          <a:bodyPr/>
          <a:lstStyle/>
          <a:p>
            <a:pPr eaLnBrk="1" hangingPunct="1"/>
            <a:r>
              <a:rPr lang="en-US" sz="4400" b="1" dirty="0" err="1" smtClean="0">
                <a:solidFill>
                  <a:srgbClr val="C00000"/>
                </a:solidFill>
                <a:latin typeface="UTM American Sans" pitchFamily="18" charset="0"/>
                <a:cs typeface="Times New Roman" panose="02020603050405020304" pitchFamily="18" charset="0"/>
              </a:rPr>
              <a:t>Ca</a:t>
            </a:r>
            <a:r>
              <a:rPr lang="en-US" sz="4400" b="1" dirty="0" smtClean="0">
                <a:solidFill>
                  <a:srgbClr val="C00000"/>
                </a:solidFill>
                <a:latin typeface="UTM American Sans" pitchFamily="18" charset="0"/>
                <a:cs typeface="Times New Roman" panose="02020603050405020304" pitchFamily="18" charset="0"/>
              </a:rPr>
              <a:t> </a:t>
            </a:r>
            <a:r>
              <a:rPr lang="en-US" sz="4400" b="1" dirty="0" err="1" smtClean="0">
                <a:solidFill>
                  <a:srgbClr val="C00000"/>
                </a:solidFill>
                <a:latin typeface="UTM American Sans" pitchFamily="18" charset="0"/>
                <a:cs typeface="Times New Roman" panose="02020603050405020304" pitchFamily="18" charset="0"/>
              </a:rPr>
              <a:t>Nguyện</a:t>
            </a:r>
            <a:r>
              <a:rPr lang="en-US" sz="4400" b="1" dirty="0" smtClean="0">
                <a:solidFill>
                  <a:srgbClr val="C00000"/>
                </a:solidFill>
                <a:latin typeface="UTM American Sans" pitchFamily="18" charset="0"/>
                <a:cs typeface="Times New Roman" panose="02020603050405020304" pitchFamily="18" charset="0"/>
              </a:rPr>
              <a:t> </a:t>
            </a:r>
            <a:r>
              <a:rPr lang="en-US" sz="4400" b="1" dirty="0" err="1" smtClean="0">
                <a:solidFill>
                  <a:srgbClr val="C00000"/>
                </a:solidFill>
                <a:latin typeface="UTM American Sans" pitchFamily="18" charset="0"/>
                <a:cs typeface="Times New Roman" panose="02020603050405020304" pitchFamily="18" charset="0"/>
              </a:rPr>
              <a:t>Hiệp</a:t>
            </a:r>
            <a:r>
              <a:rPr lang="en-US" sz="4400" b="1" dirty="0" smtClean="0">
                <a:solidFill>
                  <a:srgbClr val="C00000"/>
                </a:solidFill>
                <a:latin typeface="UTM American Sans" pitchFamily="18" charset="0"/>
                <a:cs typeface="Times New Roman" panose="02020603050405020304" pitchFamily="18" charset="0"/>
              </a:rPr>
              <a:t> </a:t>
            </a:r>
            <a:r>
              <a:rPr lang="en-US" sz="4400" b="1" dirty="0" err="1" smtClean="0">
                <a:solidFill>
                  <a:srgbClr val="C00000"/>
                </a:solidFill>
                <a:latin typeface="UTM American Sans" pitchFamily="18" charset="0"/>
                <a:cs typeface="Times New Roman" panose="02020603050405020304" pitchFamily="18" charset="0"/>
              </a:rPr>
              <a:t>Lễ</a:t>
            </a:r>
            <a:endParaRPr lang="en-US" sz="4400" b="1" dirty="0" smtClean="0">
              <a:solidFill>
                <a:srgbClr val="C00000"/>
              </a:solidFill>
              <a:latin typeface="UTM American Sans" pitchFamily="18" charset="0"/>
              <a:cs typeface="Times New Roman" panose="02020603050405020304" pitchFamily="18" charset="0"/>
            </a:endParaRPr>
          </a:p>
          <a:p>
            <a:pPr eaLnBrk="1" hangingPunct="1"/>
            <a:r>
              <a:rPr lang="en-US" sz="3600" b="1" dirty="0" smtClean="0">
                <a:solidFill>
                  <a:srgbClr val="C00000"/>
                </a:solidFill>
                <a:latin typeface="UTM American Sans" pitchFamily="18" charset="0"/>
                <a:cs typeface="Times New Roman" panose="02020603050405020304" pitchFamily="18" charset="0"/>
              </a:rPr>
              <a:t>NHỚ VỀ TÌNH MẸ CHA</a:t>
            </a:r>
            <a:endParaRPr lang="en-US" sz="3600" b="1" dirty="0" smtClean="0">
              <a:solidFill>
                <a:srgbClr val="C00000"/>
              </a:solidFill>
              <a:effectLst/>
              <a:latin typeface="UTM American Sans" pitchFamily="18" charset="0"/>
              <a:cs typeface="Times New Roman" panose="02020603050405020304" pitchFamily="18" charset="0"/>
            </a:endParaRPr>
          </a:p>
          <a:p>
            <a:pPr eaLnBrk="1" hangingPunct="1"/>
            <a:r>
              <a:rPr lang="en-US" sz="4000" b="1" i="1" dirty="0" err="1" smtClean="0">
                <a:solidFill>
                  <a:srgbClr val="000066"/>
                </a:solidFill>
                <a:latin typeface="UTM American Sans" pitchFamily="18" charset="0"/>
                <a:cs typeface="Times New Roman" panose="02020603050405020304" pitchFamily="18" charset="0"/>
              </a:rPr>
              <a:t>Trầm</a:t>
            </a:r>
            <a:r>
              <a:rPr lang="en-US" sz="4000" b="1" i="1" dirty="0" smtClean="0">
                <a:solidFill>
                  <a:srgbClr val="000066"/>
                </a:solidFill>
                <a:latin typeface="UTM American Sans" pitchFamily="18" charset="0"/>
                <a:cs typeface="Times New Roman" panose="02020603050405020304" pitchFamily="18" charset="0"/>
              </a:rPr>
              <a:t> </a:t>
            </a:r>
            <a:r>
              <a:rPr lang="en-US" sz="4000" b="1" i="1" dirty="0" err="1" smtClean="0">
                <a:solidFill>
                  <a:srgbClr val="000066"/>
                </a:solidFill>
                <a:latin typeface="UTM American Sans" pitchFamily="18" charset="0"/>
                <a:cs typeface="Times New Roman" panose="02020603050405020304" pitchFamily="18" charset="0"/>
              </a:rPr>
              <a:t>Hương</a:t>
            </a:r>
            <a:endParaRPr lang="vi-VN" sz="4000" b="1" i="1" dirty="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079273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801314"/>
          </a:xfrm>
          <a:prstGeom prst="rect">
            <a:avLst/>
          </a:prstGeom>
        </p:spPr>
        <p:txBody>
          <a:bodyPr wrap="square">
            <a:spAutoFit/>
          </a:bodyPr>
          <a:lstStyle/>
          <a:p>
            <a:pPr algn="just"/>
            <a:r>
              <a:rPr lang="en-US" sz="5000" u="sng" dirty="0" smtClean="0">
                <a:solidFill>
                  <a:srgbClr val="C00000"/>
                </a:solidFill>
                <a:latin typeface="+mj-lt"/>
              </a:rPr>
              <a:t>Tk1:</a:t>
            </a:r>
            <a:r>
              <a:rPr lang="en-US" sz="5000" dirty="0" smtClean="0">
                <a:solidFill>
                  <a:srgbClr val="003366"/>
                </a:solidFill>
                <a:latin typeface="+mj-lt"/>
              </a:rPr>
              <a:t> </a:t>
            </a:r>
            <a:r>
              <a:rPr lang="en-US" sz="5000" dirty="0" err="1" smtClean="0">
                <a:solidFill>
                  <a:srgbClr val="002060"/>
                </a:solidFill>
                <a:latin typeface="+mj-lt"/>
              </a:rPr>
              <a:t>Chúa</a:t>
            </a:r>
            <a:r>
              <a:rPr lang="en-US" sz="5000" dirty="0" smtClean="0">
                <a:solidFill>
                  <a:srgbClr val="002060"/>
                </a:solidFill>
                <a:latin typeface="+mj-lt"/>
              </a:rPr>
              <a:t> </a:t>
            </a:r>
            <a:r>
              <a:rPr lang="en-US" sz="5000" dirty="0" err="1">
                <a:solidFill>
                  <a:srgbClr val="002060"/>
                </a:solidFill>
                <a:latin typeface="+mj-lt"/>
              </a:rPr>
              <a:t>tác</a:t>
            </a:r>
            <a:r>
              <a:rPr lang="en-US" sz="5000" dirty="0">
                <a:solidFill>
                  <a:srgbClr val="002060"/>
                </a:solidFill>
                <a:latin typeface="+mj-lt"/>
              </a:rPr>
              <a:t> </a:t>
            </a:r>
            <a:r>
              <a:rPr lang="en-US" sz="5000" dirty="0" err="1">
                <a:solidFill>
                  <a:srgbClr val="002060"/>
                </a:solidFill>
                <a:latin typeface="+mj-lt"/>
              </a:rPr>
              <a:t>sinh</a:t>
            </a:r>
            <a:r>
              <a:rPr lang="en-US" sz="5000" dirty="0">
                <a:solidFill>
                  <a:srgbClr val="002060"/>
                </a:solidFill>
                <a:latin typeface="+mj-lt"/>
              </a:rPr>
              <a:t> con </a:t>
            </a:r>
            <a:r>
              <a:rPr lang="en-US" sz="5000" dirty="0" err="1">
                <a:solidFill>
                  <a:srgbClr val="002060"/>
                </a:solidFill>
                <a:latin typeface="+mj-lt"/>
              </a:rPr>
              <a:t>vào</a:t>
            </a:r>
            <a:r>
              <a:rPr lang="en-US" sz="5000" dirty="0">
                <a:solidFill>
                  <a:srgbClr val="002060"/>
                </a:solidFill>
                <a:latin typeface="+mj-lt"/>
              </a:rPr>
              <a:t> </a:t>
            </a:r>
            <a:r>
              <a:rPr lang="en-US" sz="5000" dirty="0" err="1">
                <a:solidFill>
                  <a:srgbClr val="002060"/>
                </a:solidFill>
                <a:latin typeface="+mj-lt"/>
              </a:rPr>
              <a:t>đời</a:t>
            </a:r>
            <a:r>
              <a:rPr lang="en-US" sz="5000" dirty="0">
                <a:solidFill>
                  <a:srgbClr val="002060"/>
                </a:solidFill>
                <a:latin typeface="+mj-lt"/>
              </a:rPr>
              <a:t>, </a:t>
            </a:r>
            <a:r>
              <a:rPr lang="en-US" sz="5000" dirty="0" err="1">
                <a:solidFill>
                  <a:srgbClr val="002060"/>
                </a:solidFill>
                <a:latin typeface="+mj-lt"/>
              </a:rPr>
              <a:t>cho</a:t>
            </a:r>
            <a:r>
              <a:rPr lang="en-US" sz="5000" dirty="0">
                <a:solidFill>
                  <a:srgbClr val="002060"/>
                </a:solidFill>
                <a:latin typeface="+mj-lt"/>
              </a:rPr>
              <a:t> con </a:t>
            </a:r>
            <a:r>
              <a:rPr lang="en-US" sz="5000" dirty="0" err="1">
                <a:solidFill>
                  <a:srgbClr val="002060"/>
                </a:solidFill>
                <a:latin typeface="+mj-lt"/>
              </a:rPr>
              <a:t>một</a:t>
            </a:r>
            <a:r>
              <a:rPr lang="en-US" sz="5000" dirty="0">
                <a:solidFill>
                  <a:srgbClr val="002060"/>
                </a:solidFill>
                <a:latin typeface="+mj-lt"/>
              </a:rPr>
              <a:t> </a:t>
            </a:r>
            <a:r>
              <a:rPr lang="en-US" sz="5000" dirty="0" err="1">
                <a:solidFill>
                  <a:srgbClr val="002060"/>
                </a:solidFill>
                <a:latin typeface="+mj-lt"/>
              </a:rPr>
              <a:t>mái</a:t>
            </a:r>
            <a:r>
              <a:rPr lang="en-US" sz="5000" dirty="0">
                <a:solidFill>
                  <a:srgbClr val="002060"/>
                </a:solidFill>
                <a:latin typeface="+mj-lt"/>
              </a:rPr>
              <a:t> </a:t>
            </a:r>
            <a:r>
              <a:rPr lang="en-US" sz="5000" dirty="0" err="1" smtClean="0">
                <a:solidFill>
                  <a:srgbClr val="002060"/>
                </a:solidFill>
                <a:latin typeface="+mj-lt"/>
              </a:rPr>
              <a:t>ấm</a:t>
            </a:r>
            <a:r>
              <a:rPr lang="en-US" sz="5000" dirty="0" smtClean="0">
                <a:solidFill>
                  <a:srgbClr val="002060"/>
                </a:solidFill>
                <a:latin typeface="+mj-lt"/>
              </a:rPr>
              <a:t>, </a:t>
            </a:r>
            <a:r>
              <a:rPr lang="en-US" sz="5000" dirty="0" err="1" smtClean="0">
                <a:solidFill>
                  <a:srgbClr val="002060"/>
                </a:solidFill>
                <a:latin typeface="+mj-lt"/>
              </a:rPr>
              <a:t>có</a:t>
            </a:r>
            <a:r>
              <a:rPr lang="en-US" sz="5000" dirty="0" smtClean="0">
                <a:solidFill>
                  <a:srgbClr val="002060"/>
                </a:solidFill>
                <a:latin typeface="+mj-lt"/>
              </a:rPr>
              <a:t> </a:t>
            </a:r>
            <a:r>
              <a:rPr lang="en-US" sz="5000" dirty="0" err="1">
                <a:solidFill>
                  <a:srgbClr val="002060"/>
                </a:solidFill>
                <a:latin typeface="+mj-lt"/>
              </a:rPr>
              <a:t>bóng</a:t>
            </a:r>
            <a:r>
              <a:rPr lang="en-US" sz="5000" dirty="0">
                <a:solidFill>
                  <a:srgbClr val="002060"/>
                </a:solidFill>
                <a:latin typeface="+mj-lt"/>
              </a:rPr>
              <a:t> cha </a:t>
            </a:r>
            <a:r>
              <a:rPr lang="en-US" sz="5000" dirty="0" err="1">
                <a:solidFill>
                  <a:srgbClr val="002060"/>
                </a:solidFill>
                <a:latin typeface="+mj-lt"/>
              </a:rPr>
              <a:t>yêu</a:t>
            </a:r>
            <a:r>
              <a:rPr lang="en-US" sz="5000" dirty="0">
                <a:solidFill>
                  <a:srgbClr val="002060"/>
                </a:solidFill>
                <a:latin typeface="+mj-lt"/>
              </a:rPr>
              <a:t> </a:t>
            </a:r>
            <a:r>
              <a:rPr lang="en-US" sz="5000" dirty="0" err="1">
                <a:solidFill>
                  <a:srgbClr val="002060"/>
                </a:solidFill>
                <a:latin typeface="+mj-lt"/>
              </a:rPr>
              <a:t>hiền</a:t>
            </a:r>
            <a:r>
              <a:rPr lang="en-US" sz="5000" dirty="0">
                <a:solidFill>
                  <a:srgbClr val="002060"/>
                </a:solidFill>
                <a:latin typeface="+mj-lt"/>
              </a:rPr>
              <a:t> </a:t>
            </a:r>
            <a:r>
              <a:rPr lang="en-US" sz="5000" dirty="0" err="1">
                <a:solidFill>
                  <a:srgbClr val="002060"/>
                </a:solidFill>
                <a:latin typeface="+mj-lt"/>
              </a:rPr>
              <a:t>hòa</a:t>
            </a:r>
            <a:r>
              <a:rPr lang="en-US" sz="5000" dirty="0">
                <a:solidFill>
                  <a:srgbClr val="002060"/>
                </a:solidFill>
                <a:latin typeface="+mj-lt"/>
              </a:rPr>
              <a:t>, </a:t>
            </a:r>
            <a:r>
              <a:rPr lang="en-US" sz="5000" dirty="0" err="1">
                <a:solidFill>
                  <a:srgbClr val="002060"/>
                </a:solidFill>
                <a:latin typeface="+mj-lt"/>
              </a:rPr>
              <a:t>có</a:t>
            </a:r>
            <a:r>
              <a:rPr lang="en-US" sz="5000" dirty="0">
                <a:solidFill>
                  <a:srgbClr val="002060"/>
                </a:solidFill>
                <a:latin typeface="+mj-lt"/>
              </a:rPr>
              <a:t> </a:t>
            </a:r>
            <a:r>
              <a:rPr lang="en-US" sz="5000" dirty="0" err="1">
                <a:solidFill>
                  <a:srgbClr val="002060"/>
                </a:solidFill>
                <a:latin typeface="+mj-lt"/>
              </a:rPr>
              <a:t>tình</a:t>
            </a:r>
            <a:r>
              <a:rPr lang="en-US" sz="5000" dirty="0">
                <a:solidFill>
                  <a:srgbClr val="002060"/>
                </a:solidFill>
                <a:latin typeface="+mj-lt"/>
              </a:rPr>
              <a:t> </a:t>
            </a:r>
            <a:r>
              <a:rPr lang="en-US" sz="5000" dirty="0" err="1">
                <a:solidFill>
                  <a:srgbClr val="002060"/>
                </a:solidFill>
                <a:latin typeface="+mj-lt"/>
              </a:rPr>
              <a:t>mẹ</a:t>
            </a:r>
            <a:r>
              <a:rPr lang="en-US" sz="5000" dirty="0">
                <a:solidFill>
                  <a:srgbClr val="002060"/>
                </a:solidFill>
                <a:latin typeface="+mj-lt"/>
              </a:rPr>
              <a:t> </a:t>
            </a:r>
            <a:r>
              <a:rPr lang="en-US" sz="5000" dirty="0" err="1">
                <a:solidFill>
                  <a:srgbClr val="002060"/>
                </a:solidFill>
                <a:latin typeface="+mj-lt"/>
              </a:rPr>
              <a:t>rất</a:t>
            </a:r>
            <a:r>
              <a:rPr lang="en-US" sz="5000" dirty="0">
                <a:solidFill>
                  <a:srgbClr val="002060"/>
                </a:solidFill>
                <a:latin typeface="+mj-lt"/>
              </a:rPr>
              <a:t> </a:t>
            </a:r>
            <a:r>
              <a:rPr lang="en-US" sz="5000" dirty="0" err="1">
                <a:solidFill>
                  <a:srgbClr val="002060"/>
                </a:solidFill>
                <a:latin typeface="+mj-lt"/>
              </a:rPr>
              <a:t>bao</a:t>
            </a:r>
            <a:r>
              <a:rPr lang="en-US" sz="5000" dirty="0">
                <a:solidFill>
                  <a:srgbClr val="002060"/>
                </a:solidFill>
                <a:latin typeface="+mj-lt"/>
              </a:rPr>
              <a:t> </a:t>
            </a:r>
            <a:r>
              <a:rPr lang="en-US" sz="5000" dirty="0" smtClean="0">
                <a:solidFill>
                  <a:srgbClr val="002060"/>
                </a:solidFill>
                <a:latin typeface="+mj-lt"/>
              </a:rPr>
              <a:t>la. </a:t>
            </a:r>
            <a:r>
              <a:rPr lang="en-US" sz="5000" dirty="0" err="1">
                <a:solidFill>
                  <a:srgbClr val="002060"/>
                </a:solidFill>
                <a:latin typeface="+mj-lt"/>
              </a:rPr>
              <a:t>Tình</a:t>
            </a:r>
            <a:r>
              <a:rPr lang="en-US" sz="5000" dirty="0">
                <a:solidFill>
                  <a:srgbClr val="002060"/>
                </a:solidFill>
                <a:latin typeface="+mj-lt"/>
              </a:rPr>
              <a:t> cha </a:t>
            </a:r>
            <a:r>
              <a:rPr lang="en-US" sz="5000" dirty="0" err="1">
                <a:solidFill>
                  <a:srgbClr val="002060"/>
                </a:solidFill>
                <a:latin typeface="+mj-lt"/>
              </a:rPr>
              <a:t>giang</a:t>
            </a:r>
            <a:r>
              <a:rPr lang="en-US" sz="5000" dirty="0">
                <a:solidFill>
                  <a:srgbClr val="002060"/>
                </a:solidFill>
                <a:latin typeface="+mj-lt"/>
              </a:rPr>
              <a:t> </a:t>
            </a:r>
            <a:r>
              <a:rPr lang="en-US" sz="5000" dirty="0" err="1">
                <a:solidFill>
                  <a:srgbClr val="002060"/>
                </a:solidFill>
                <a:latin typeface="+mj-lt"/>
              </a:rPr>
              <a:t>cánh</a:t>
            </a:r>
            <a:r>
              <a:rPr lang="en-US" sz="5000" dirty="0">
                <a:solidFill>
                  <a:srgbClr val="002060"/>
                </a:solidFill>
                <a:latin typeface="+mj-lt"/>
              </a:rPr>
              <a:t> bay, </a:t>
            </a:r>
            <a:r>
              <a:rPr lang="en-US" sz="5000" dirty="0" err="1">
                <a:solidFill>
                  <a:srgbClr val="002060"/>
                </a:solidFill>
                <a:latin typeface="+mj-lt"/>
              </a:rPr>
              <a:t>tình</a:t>
            </a:r>
            <a:r>
              <a:rPr lang="en-US" sz="5000" dirty="0">
                <a:solidFill>
                  <a:srgbClr val="002060"/>
                </a:solidFill>
                <a:latin typeface="+mj-lt"/>
              </a:rPr>
              <a:t> </a:t>
            </a:r>
            <a:r>
              <a:rPr lang="en-US" sz="5000" dirty="0" err="1">
                <a:solidFill>
                  <a:srgbClr val="002060"/>
                </a:solidFill>
                <a:latin typeface="+mj-lt"/>
              </a:rPr>
              <a:t>mẹ</a:t>
            </a:r>
            <a:r>
              <a:rPr lang="en-US" sz="5000" dirty="0">
                <a:solidFill>
                  <a:srgbClr val="002060"/>
                </a:solidFill>
                <a:latin typeface="+mj-lt"/>
              </a:rPr>
              <a:t> </a:t>
            </a:r>
            <a:r>
              <a:rPr lang="en-US" sz="5000" dirty="0" err="1">
                <a:solidFill>
                  <a:srgbClr val="002060"/>
                </a:solidFill>
                <a:latin typeface="+mj-lt"/>
              </a:rPr>
              <a:t>cao</a:t>
            </a:r>
            <a:r>
              <a:rPr lang="en-US" sz="5000" dirty="0">
                <a:solidFill>
                  <a:srgbClr val="002060"/>
                </a:solidFill>
                <a:latin typeface="+mj-lt"/>
              </a:rPr>
              <a:t> </a:t>
            </a:r>
            <a:r>
              <a:rPr lang="en-US" sz="5000" dirty="0" err="1">
                <a:solidFill>
                  <a:srgbClr val="002060"/>
                </a:solidFill>
                <a:latin typeface="+mj-lt"/>
              </a:rPr>
              <a:t>vút</a:t>
            </a:r>
            <a:r>
              <a:rPr lang="en-US" sz="5000" dirty="0">
                <a:solidFill>
                  <a:srgbClr val="002060"/>
                </a:solidFill>
                <a:latin typeface="+mj-lt"/>
              </a:rPr>
              <a:t> </a:t>
            </a:r>
            <a:r>
              <a:rPr lang="en-US" sz="5000" dirty="0" err="1" smtClean="0">
                <a:solidFill>
                  <a:srgbClr val="002060"/>
                </a:solidFill>
                <a:latin typeface="+mj-lt"/>
              </a:rPr>
              <a:t>mây</a:t>
            </a:r>
            <a:r>
              <a:rPr lang="en-US" sz="5000" dirty="0" smtClean="0">
                <a:solidFill>
                  <a:srgbClr val="002060"/>
                </a:solidFill>
                <a:latin typeface="+mj-lt"/>
              </a:rPr>
              <a:t>. </a:t>
            </a:r>
            <a:r>
              <a:rPr lang="en-US" sz="5000" dirty="0">
                <a:solidFill>
                  <a:srgbClr val="002060"/>
                </a:solidFill>
                <a:latin typeface="+mj-lt"/>
              </a:rPr>
              <a:t>Con </a:t>
            </a:r>
            <a:r>
              <a:rPr lang="en-US" sz="5000" dirty="0" err="1">
                <a:solidFill>
                  <a:srgbClr val="002060"/>
                </a:solidFill>
                <a:latin typeface="+mj-lt"/>
              </a:rPr>
              <a:t>ngụp</a:t>
            </a:r>
            <a:r>
              <a:rPr lang="en-US" sz="5000" dirty="0">
                <a:solidFill>
                  <a:srgbClr val="002060"/>
                </a:solidFill>
                <a:latin typeface="+mj-lt"/>
              </a:rPr>
              <a:t> </a:t>
            </a:r>
            <a:r>
              <a:rPr lang="en-US" sz="5000" dirty="0" err="1">
                <a:solidFill>
                  <a:srgbClr val="002060"/>
                </a:solidFill>
                <a:latin typeface="+mj-lt"/>
              </a:rPr>
              <a:t>lặn</a:t>
            </a:r>
            <a:r>
              <a:rPr lang="en-US" sz="5000" dirty="0">
                <a:solidFill>
                  <a:srgbClr val="002060"/>
                </a:solidFill>
                <a:latin typeface="+mj-lt"/>
              </a:rPr>
              <a:t> </a:t>
            </a:r>
            <a:r>
              <a:rPr lang="en-US" sz="5000" dirty="0" err="1">
                <a:solidFill>
                  <a:srgbClr val="002060"/>
                </a:solidFill>
                <a:latin typeface="+mj-lt"/>
              </a:rPr>
              <a:t>trong</a:t>
            </a:r>
            <a:r>
              <a:rPr lang="en-US" sz="5000" dirty="0">
                <a:solidFill>
                  <a:srgbClr val="002060"/>
                </a:solidFill>
                <a:latin typeface="+mj-lt"/>
              </a:rPr>
              <a:t> </a:t>
            </a:r>
            <a:r>
              <a:rPr lang="en-US" sz="5000" dirty="0" err="1">
                <a:solidFill>
                  <a:srgbClr val="002060"/>
                </a:solidFill>
                <a:latin typeface="+mj-lt"/>
              </a:rPr>
              <a:t>hạnh</a:t>
            </a:r>
            <a:r>
              <a:rPr lang="en-US" sz="5000" dirty="0">
                <a:solidFill>
                  <a:srgbClr val="002060"/>
                </a:solidFill>
                <a:latin typeface="+mj-lt"/>
              </a:rPr>
              <a:t> </a:t>
            </a:r>
            <a:r>
              <a:rPr lang="en-US" sz="5000" dirty="0" err="1">
                <a:solidFill>
                  <a:srgbClr val="002060"/>
                </a:solidFill>
                <a:latin typeface="+mj-lt"/>
              </a:rPr>
              <a:t>phúc</a:t>
            </a:r>
            <a:r>
              <a:rPr lang="en-US" sz="5000" dirty="0">
                <a:solidFill>
                  <a:srgbClr val="002060"/>
                </a:solidFill>
                <a:latin typeface="+mj-lt"/>
              </a:rPr>
              <a:t> </a:t>
            </a:r>
            <a:r>
              <a:rPr lang="en-US" sz="5000" dirty="0" err="1">
                <a:solidFill>
                  <a:srgbClr val="002060"/>
                </a:solidFill>
                <a:latin typeface="+mj-lt"/>
              </a:rPr>
              <a:t>biết</a:t>
            </a:r>
            <a:r>
              <a:rPr lang="en-US" sz="5000" dirty="0">
                <a:solidFill>
                  <a:srgbClr val="002060"/>
                </a:solidFill>
                <a:latin typeface="+mj-lt"/>
              </a:rPr>
              <a:t> </a:t>
            </a:r>
            <a:r>
              <a:rPr lang="en-US" sz="5000" dirty="0" err="1" smtClean="0">
                <a:solidFill>
                  <a:srgbClr val="002060"/>
                </a:solidFill>
                <a:latin typeface="+mj-lt"/>
              </a:rPr>
              <a:t>mấy</a:t>
            </a:r>
            <a:r>
              <a:rPr lang="en-US" sz="5000" dirty="0" smtClean="0">
                <a:solidFill>
                  <a:srgbClr val="002060"/>
                </a:solidFill>
                <a:latin typeface="+mj-lt"/>
              </a:rPr>
              <a:t>.</a:t>
            </a:r>
            <a:endParaRPr lang="en-US" sz="5000" dirty="0">
              <a:solidFill>
                <a:srgbClr val="002060"/>
              </a:solidFill>
              <a:latin typeface="+mj-lt"/>
            </a:endParaRPr>
          </a:p>
        </p:txBody>
      </p:sp>
    </p:spTree>
    <p:extLst>
      <p:ext uri="{BB962C8B-B14F-4D97-AF65-F5344CB8AC3E}">
        <p14:creationId xmlns:p14="http://schemas.microsoft.com/office/powerpoint/2010/main" val="2744591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38150"/>
            <a:ext cx="9144000" cy="4339650"/>
          </a:xfrm>
          <a:prstGeom prst="rect">
            <a:avLst/>
          </a:prstGeom>
        </p:spPr>
        <p:txBody>
          <a:bodyPr wrap="square">
            <a:spAutoFit/>
          </a:bodyPr>
          <a:lstStyle/>
          <a:p>
            <a:pPr algn="just"/>
            <a:r>
              <a:rPr lang="en-US" sz="4600" u="sng" dirty="0" err="1" smtClean="0">
                <a:solidFill>
                  <a:srgbClr val="C00000"/>
                </a:solidFill>
                <a:latin typeface="+mj-lt"/>
              </a:rPr>
              <a:t>Đk</a:t>
            </a:r>
            <a:r>
              <a:rPr lang="en-US" sz="4600" u="sng" dirty="0" smtClean="0">
                <a:solidFill>
                  <a:srgbClr val="C00000"/>
                </a:solidFill>
                <a:latin typeface="+mj-lt"/>
              </a:rPr>
              <a:t>:</a:t>
            </a:r>
            <a:r>
              <a:rPr lang="en-US" sz="4600" dirty="0" smtClean="0">
                <a:solidFill>
                  <a:srgbClr val="003366"/>
                </a:solidFill>
                <a:latin typeface="+mj-lt"/>
              </a:rPr>
              <a:t> </a:t>
            </a:r>
            <a:r>
              <a:rPr lang="en-US" sz="4600" dirty="0" err="1" smtClean="0">
                <a:solidFill>
                  <a:srgbClr val="002060"/>
                </a:solidFill>
                <a:latin typeface="+mj-lt"/>
              </a:rPr>
              <a:t>Ngọt</a:t>
            </a:r>
            <a:r>
              <a:rPr lang="en-US" sz="4600" dirty="0" smtClean="0">
                <a:solidFill>
                  <a:srgbClr val="002060"/>
                </a:solidFill>
                <a:latin typeface="+mj-lt"/>
              </a:rPr>
              <a:t> </a:t>
            </a:r>
            <a:r>
              <a:rPr lang="en-US" sz="4600" dirty="0" err="1">
                <a:solidFill>
                  <a:srgbClr val="002060"/>
                </a:solidFill>
                <a:latin typeface="+mj-lt"/>
              </a:rPr>
              <a:t>ngào</a:t>
            </a:r>
            <a:r>
              <a:rPr lang="en-US" sz="4600" dirty="0">
                <a:solidFill>
                  <a:srgbClr val="002060"/>
                </a:solidFill>
                <a:latin typeface="+mj-lt"/>
              </a:rPr>
              <a:t> </a:t>
            </a:r>
            <a:r>
              <a:rPr lang="en-US" sz="4600" dirty="0" err="1">
                <a:solidFill>
                  <a:srgbClr val="002060"/>
                </a:solidFill>
                <a:latin typeface="+mj-lt"/>
              </a:rPr>
              <a:t>khúc</a:t>
            </a:r>
            <a:r>
              <a:rPr lang="en-US" sz="4600" dirty="0">
                <a:solidFill>
                  <a:srgbClr val="002060"/>
                </a:solidFill>
                <a:latin typeface="+mj-lt"/>
              </a:rPr>
              <a:t> </a:t>
            </a:r>
            <a:r>
              <a:rPr lang="en-US" sz="4600" dirty="0" err="1">
                <a:solidFill>
                  <a:srgbClr val="002060"/>
                </a:solidFill>
                <a:latin typeface="+mj-lt"/>
              </a:rPr>
              <a:t>hát</a:t>
            </a:r>
            <a:r>
              <a:rPr lang="en-US" sz="4600" dirty="0">
                <a:solidFill>
                  <a:srgbClr val="002060"/>
                </a:solidFill>
                <a:latin typeface="+mj-lt"/>
              </a:rPr>
              <a:t> tri </a:t>
            </a:r>
            <a:r>
              <a:rPr lang="en-US" sz="4600" dirty="0" err="1">
                <a:solidFill>
                  <a:srgbClr val="002060"/>
                </a:solidFill>
                <a:latin typeface="+mj-lt"/>
              </a:rPr>
              <a:t>ân</a:t>
            </a:r>
            <a:r>
              <a:rPr lang="en-US" sz="4600" dirty="0">
                <a:solidFill>
                  <a:srgbClr val="002060"/>
                </a:solidFill>
                <a:latin typeface="+mj-lt"/>
              </a:rPr>
              <a:t>, </a:t>
            </a:r>
            <a:r>
              <a:rPr lang="en-US" sz="4600" dirty="0" err="1">
                <a:solidFill>
                  <a:srgbClr val="002060"/>
                </a:solidFill>
                <a:latin typeface="+mj-lt"/>
              </a:rPr>
              <a:t>nguyện</a:t>
            </a:r>
            <a:r>
              <a:rPr lang="en-US" sz="4600" dirty="0">
                <a:solidFill>
                  <a:srgbClr val="002060"/>
                </a:solidFill>
                <a:latin typeface="+mj-lt"/>
              </a:rPr>
              <a:t> </a:t>
            </a:r>
            <a:r>
              <a:rPr lang="en-US" sz="4600" dirty="0" err="1">
                <a:solidFill>
                  <a:srgbClr val="002060"/>
                </a:solidFill>
                <a:latin typeface="+mj-lt"/>
              </a:rPr>
              <a:t>cầu</a:t>
            </a:r>
            <a:r>
              <a:rPr lang="en-US" sz="4600" dirty="0">
                <a:solidFill>
                  <a:srgbClr val="002060"/>
                </a:solidFill>
                <a:latin typeface="+mj-lt"/>
              </a:rPr>
              <a:t> </a:t>
            </a:r>
            <a:r>
              <a:rPr lang="en-US" sz="4600" dirty="0" err="1">
                <a:solidFill>
                  <a:srgbClr val="002060"/>
                </a:solidFill>
                <a:latin typeface="+mj-lt"/>
              </a:rPr>
              <a:t>Chúa</a:t>
            </a:r>
            <a:r>
              <a:rPr lang="en-US" sz="4600" dirty="0">
                <a:solidFill>
                  <a:srgbClr val="002060"/>
                </a:solidFill>
                <a:latin typeface="+mj-lt"/>
              </a:rPr>
              <a:t> </a:t>
            </a:r>
            <a:r>
              <a:rPr lang="en-US" sz="4600" dirty="0" err="1">
                <a:solidFill>
                  <a:srgbClr val="002060"/>
                </a:solidFill>
                <a:latin typeface="+mj-lt"/>
              </a:rPr>
              <a:t>xuống</a:t>
            </a:r>
            <a:r>
              <a:rPr lang="en-US" sz="4600" dirty="0">
                <a:solidFill>
                  <a:srgbClr val="002060"/>
                </a:solidFill>
                <a:latin typeface="+mj-lt"/>
              </a:rPr>
              <a:t> </a:t>
            </a:r>
            <a:r>
              <a:rPr lang="en-US" sz="4600" dirty="0" err="1">
                <a:solidFill>
                  <a:srgbClr val="002060"/>
                </a:solidFill>
                <a:latin typeface="+mj-lt"/>
              </a:rPr>
              <a:t>muôn</a:t>
            </a:r>
            <a:r>
              <a:rPr lang="en-US" sz="4600" dirty="0">
                <a:solidFill>
                  <a:srgbClr val="002060"/>
                </a:solidFill>
                <a:latin typeface="+mj-lt"/>
              </a:rPr>
              <a:t> </a:t>
            </a:r>
            <a:r>
              <a:rPr lang="en-US" sz="4600" dirty="0" err="1" smtClean="0">
                <a:solidFill>
                  <a:srgbClr val="002060"/>
                </a:solidFill>
                <a:latin typeface="+mj-lt"/>
              </a:rPr>
              <a:t>ân</a:t>
            </a:r>
            <a:r>
              <a:rPr lang="en-US" sz="4600" dirty="0" smtClean="0">
                <a:solidFill>
                  <a:srgbClr val="002060"/>
                </a:solidFill>
                <a:latin typeface="+mj-lt"/>
              </a:rPr>
              <a:t>. </a:t>
            </a:r>
            <a:r>
              <a:rPr lang="en-US" sz="4600" dirty="0" err="1" smtClean="0">
                <a:solidFill>
                  <a:srgbClr val="002060"/>
                </a:solidFill>
                <a:latin typeface="+mj-lt"/>
              </a:rPr>
              <a:t>Giúp</a:t>
            </a:r>
            <a:r>
              <a:rPr lang="en-US" sz="4600" dirty="0" smtClean="0">
                <a:solidFill>
                  <a:srgbClr val="002060"/>
                </a:solidFill>
                <a:latin typeface="+mj-lt"/>
              </a:rPr>
              <a:t> </a:t>
            </a:r>
            <a:r>
              <a:rPr lang="en-US" sz="4600" dirty="0">
                <a:solidFill>
                  <a:srgbClr val="002060"/>
                </a:solidFill>
                <a:latin typeface="+mj-lt"/>
              </a:rPr>
              <a:t>cha </a:t>
            </a:r>
            <a:r>
              <a:rPr lang="en-US" sz="4600" dirty="0" err="1">
                <a:solidFill>
                  <a:srgbClr val="002060"/>
                </a:solidFill>
                <a:latin typeface="+mj-lt"/>
              </a:rPr>
              <a:t>mẹ</a:t>
            </a:r>
            <a:r>
              <a:rPr lang="en-US" sz="4600" dirty="0">
                <a:solidFill>
                  <a:srgbClr val="002060"/>
                </a:solidFill>
                <a:latin typeface="+mj-lt"/>
              </a:rPr>
              <a:t> con </a:t>
            </a:r>
            <a:r>
              <a:rPr lang="en-US" sz="4600" dirty="0" err="1">
                <a:solidFill>
                  <a:srgbClr val="002060"/>
                </a:solidFill>
                <a:latin typeface="+mj-lt"/>
              </a:rPr>
              <a:t>tháng</a:t>
            </a:r>
            <a:r>
              <a:rPr lang="en-US" sz="4600" dirty="0">
                <a:solidFill>
                  <a:srgbClr val="002060"/>
                </a:solidFill>
                <a:latin typeface="+mj-lt"/>
              </a:rPr>
              <a:t> </a:t>
            </a:r>
            <a:r>
              <a:rPr lang="en-US" sz="4600" dirty="0" err="1">
                <a:solidFill>
                  <a:srgbClr val="002060"/>
                </a:solidFill>
                <a:latin typeface="+mj-lt"/>
              </a:rPr>
              <a:t>ngày</a:t>
            </a:r>
            <a:r>
              <a:rPr lang="en-US" sz="4600" dirty="0">
                <a:solidFill>
                  <a:srgbClr val="002060"/>
                </a:solidFill>
                <a:latin typeface="+mj-lt"/>
              </a:rPr>
              <a:t> an </a:t>
            </a:r>
            <a:r>
              <a:rPr lang="en-US" sz="4600" dirty="0" err="1" smtClean="0">
                <a:solidFill>
                  <a:srgbClr val="002060"/>
                </a:solidFill>
                <a:latin typeface="+mj-lt"/>
              </a:rPr>
              <a:t>hòa</a:t>
            </a:r>
            <a:r>
              <a:rPr lang="en-US" sz="4600" dirty="0" smtClean="0">
                <a:solidFill>
                  <a:srgbClr val="002060"/>
                </a:solidFill>
                <a:latin typeface="+mj-lt"/>
              </a:rPr>
              <a:t>, </a:t>
            </a:r>
            <a:r>
              <a:rPr lang="en-US" sz="4600" dirty="0" err="1" smtClean="0">
                <a:solidFill>
                  <a:srgbClr val="002060"/>
                </a:solidFill>
                <a:latin typeface="+mj-lt"/>
              </a:rPr>
              <a:t>tựa</a:t>
            </a:r>
            <a:r>
              <a:rPr lang="en-US" sz="4600" dirty="0" smtClean="0">
                <a:solidFill>
                  <a:srgbClr val="002060"/>
                </a:solidFill>
                <a:latin typeface="+mj-lt"/>
              </a:rPr>
              <a:t> </a:t>
            </a:r>
            <a:r>
              <a:rPr lang="en-US" sz="4600" dirty="0" err="1">
                <a:solidFill>
                  <a:srgbClr val="002060"/>
                </a:solidFill>
                <a:latin typeface="+mj-lt"/>
              </a:rPr>
              <a:t>ngọn</a:t>
            </a:r>
            <a:r>
              <a:rPr lang="en-US" sz="4600" dirty="0">
                <a:solidFill>
                  <a:srgbClr val="002060"/>
                </a:solidFill>
                <a:latin typeface="+mj-lt"/>
              </a:rPr>
              <a:t> </a:t>
            </a:r>
            <a:r>
              <a:rPr lang="en-US" sz="4600" dirty="0" err="1">
                <a:solidFill>
                  <a:srgbClr val="002060"/>
                </a:solidFill>
                <a:latin typeface="+mj-lt"/>
              </a:rPr>
              <a:t>nến</a:t>
            </a:r>
            <a:r>
              <a:rPr lang="en-US" sz="4600" dirty="0">
                <a:solidFill>
                  <a:srgbClr val="002060"/>
                </a:solidFill>
                <a:latin typeface="+mj-lt"/>
              </a:rPr>
              <a:t> </a:t>
            </a:r>
            <a:r>
              <a:rPr lang="en-US" sz="4600" dirty="0" err="1">
                <a:solidFill>
                  <a:srgbClr val="002060"/>
                </a:solidFill>
                <a:latin typeface="+mj-lt"/>
              </a:rPr>
              <a:t>cháy</a:t>
            </a:r>
            <a:r>
              <a:rPr lang="en-US" sz="4600" dirty="0">
                <a:solidFill>
                  <a:srgbClr val="002060"/>
                </a:solidFill>
                <a:latin typeface="+mj-lt"/>
              </a:rPr>
              <a:t> </a:t>
            </a:r>
            <a:r>
              <a:rPr lang="en-US" sz="4600" dirty="0" err="1">
                <a:solidFill>
                  <a:srgbClr val="002060"/>
                </a:solidFill>
                <a:latin typeface="+mj-lt"/>
              </a:rPr>
              <a:t>tiêu</a:t>
            </a:r>
            <a:r>
              <a:rPr lang="en-US" sz="4600" dirty="0">
                <a:solidFill>
                  <a:srgbClr val="002060"/>
                </a:solidFill>
                <a:latin typeface="+mj-lt"/>
              </a:rPr>
              <a:t> </a:t>
            </a:r>
            <a:r>
              <a:rPr lang="en-US" sz="4600" dirty="0" err="1">
                <a:solidFill>
                  <a:srgbClr val="002060"/>
                </a:solidFill>
                <a:latin typeface="+mj-lt"/>
              </a:rPr>
              <a:t>hao</a:t>
            </a:r>
            <a:r>
              <a:rPr lang="en-US" sz="4600" dirty="0">
                <a:solidFill>
                  <a:srgbClr val="002060"/>
                </a:solidFill>
                <a:latin typeface="+mj-lt"/>
              </a:rPr>
              <a:t>, </a:t>
            </a:r>
            <a:r>
              <a:rPr lang="en-US" sz="4600" dirty="0" err="1">
                <a:solidFill>
                  <a:srgbClr val="002060"/>
                </a:solidFill>
                <a:latin typeface="+mj-lt"/>
              </a:rPr>
              <a:t>một</a:t>
            </a:r>
            <a:r>
              <a:rPr lang="en-US" sz="4600" dirty="0">
                <a:solidFill>
                  <a:srgbClr val="002060"/>
                </a:solidFill>
                <a:latin typeface="+mj-lt"/>
              </a:rPr>
              <a:t> </a:t>
            </a:r>
            <a:r>
              <a:rPr lang="en-US" sz="4600" dirty="0" err="1">
                <a:solidFill>
                  <a:srgbClr val="002060"/>
                </a:solidFill>
                <a:latin typeface="+mj-lt"/>
              </a:rPr>
              <a:t>đời</a:t>
            </a:r>
            <a:r>
              <a:rPr lang="en-US" sz="4600" dirty="0">
                <a:solidFill>
                  <a:srgbClr val="002060"/>
                </a:solidFill>
                <a:latin typeface="+mj-lt"/>
              </a:rPr>
              <a:t> </a:t>
            </a:r>
            <a:r>
              <a:rPr lang="en-US" sz="4600" dirty="0" err="1">
                <a:solidFill>
                  <a:srgbClr val="002060"/>
                </a:solidFill>
                <a:latin typeface="+mj-lt"/>
              </a:rPr>
              <a:t>vất</a:t>
            </a:r>
            <a:r>
              <a:rPr lang="en-US" sz="4600" dirty="0">
                <a:solidFill>
                  <a:srgbClr val="002060"/>
                </a:solidFill>
                <a:latin typeface="+mj-lt"/>
              </a:rPr>
              <a:t> </a:t>
            </a:r>
            <a:r>
              <a:rPr lang="en-US" sz="4600" dirty="0" err="1">
                <a:solidFill>
                  <a:srgbClr val="002060"/>
                </a:solidFill>
                <a:latin typeface="+mj-lt"/>
              </a:rPr>
              <a:t>vả</a:t>
            </a:r>
            <a:r>
              <a:rPr lang="en-US" sz="4600" dirty="0">
                <a:solidFill>
                  <a:srgbClr val="002060"/>
                </a:solidFill>
                <a:latin typeface="+mj-lt"/>
              </a:rPr>
              <a:t> </a:t>
            </a:r>
            <a:r>
              <a:rPr lang="en-US" sz="4600" dirty="0" err="1">
                <a:solidFill>
                  <a:srgbClr val="002060"/>
                </a:solidFill>
                <a:latin typeface="+mj-lt"/>
              </a:rPr>
              <a:t>gian</a:t>
            </a:r>
            <a:r>
              <a:rPr lang="en-US" sz="4600" dirty="0">
                <a:solidFill>
                  <a:srgbClr val="002060"/>
                </a:solidFill>
                <a:latin typeface="+mj-lt"/>
              </a:rPr>
              <a:t> </a:t>
            </a:r>
            <a:r>
              <a:rPr lang="en-US" sz="4600" dirty="0" err="1" smtClean="0">
                <a:solidFill>
                  <a:srgbClr val="002060"/>
                </a:solidFill>
                <a:latin typeface="+mj-lt"/>
              </a:rPr>
              <a:t>lao</a:t>
            </a:r>
            <a:r>
              <a:rPr lang="en-US" sz="4600" dirty="0" smtClean="0">
                <a:solidFill>
                  <a:srgbClr val="002060"/>
                </a:solidFill>
                <a:latin typeface="+mj-lt"/>
              </a:rPr>
              <a:t>. </a:t>
            </a:r>
            <a:r>
              <a:rPr lang="en-US" sz="4600" dirty="0" err="1" smtClean="0">
                <a:solidFill>
                  <a:srgbClr val="002060"/>
                </a:solidFill>
                <a:latin typeface="+mj-lt"/>
              </a:rPr>
              <a:t>Nhắc</a:t>
            </a:r>
            <a:r>
              <a:rPr lang="en-US" sz="4600" dirty="0" smtClean="0">
                <a:solidFill>
                  <a:srgbClr val="002060"/>
                </a:solidFill>
                <a:latin typeface="+mj-lt"/>
              </a:rPr>
              <a:t> </a:t>
            </a:r>
            <a:r>
              <a:rPr lang="en-US" sz="4600" dirty="0" err="1">
                <a:solidFill>
                  <a:srgbClr val="002060"/>
                </a:solidFill>
                <a:latin typeface="+mj-lt"/>
              </a:rPr>
              <a:t>trong</a:t>
            </a:r>
            <a:r>
              <a:rPr lang="en-US" sz="4600" dirty="0">
                <a:solidFill>
                  <a:srgbClr val="002060"/>
                </a:solidFill>
                <a:latin typeface="+mj-lt"/>
              </a:rPr>
              <a:t> </a:t>
            </a:r>
            <a:r>
              <a:rPr lang="en-US" sz="4600" dirty="0" err="1">
                <a:solidFill>
                  <a:srgbClr val="002060"/>
                </a:solidFill>
                <a:latin typeface="+mj-lt"/>
              </a:rPr>
              <a:t>lòng</a:t>
            </a:r>
            <a:r>
              <a:rPr lang="en-US" sz="4600" dirty="0">
                <a:solidFill>
                  <a:srgbClr val="002060"/>
                </a:solidFill>
                <a:latin typeface="+mj-lt"/>
              </a:rPr>
              <a:t> con </a:t>
            </a:r>
            <a:r>
              <a:rPr lang="en-US" sz="4600" dirty="0" err="1">
                <a:solidFill>
                  <a:srgbClr val="002060"/>
                </a:solidFill>
                <a:latin typeface="+mj-lt"/>
              </a:rPr>
              <a:t>nghĩa</a:t>
            </a:r>
            <a:r>
              <a:rPr lang="en-US" sz="4600" dirty="0">
                <a:solidFill>
                  <a:srgbClr val="002060"/>
                </a:solidFill>
                <a:latin typeface="+mj-lt"/>
              </a:rPr>
              <a:t> </a:t>
            </a:r>
            <a:r>
              <a:rPr lang="en-US" sz="4600" dirty="0" err="1">
                <a:solidFill>
                  <a:srgbClr val="002060"/>
                </a:solidFill>
                <a:latin typeface="+mj-lt"/>
              </a:rPr>
              <a:t>nặng</a:t>
            </a:r>
            <a:r>
              <a:rPr lang="en-US" sz="4600" dirty="0">
                <a:solidFill>
                  <a:srgbClr val="002060"/>
                </a:solidFill>
                <a:latin typeface="+mj-lt"/>
              </a:rPr>
              <a:t> </a:t>
            </a:r>
            <a:r>
              <a:rPr lang="en-US" sz="4600" dirty="0" err="1">
                <a:solidFill>
                  <a:srgbClr val="002060"/>
                </a:solidFill>
                <a:latin typeface="+mj-lt"/>
              </a:rPr>
              <a:t>tình</a:t>
            </a:r>
            <a:r>
              <a:rPr lang="en-US" sz="4600" dirty="0">
                <a:solidFill>
                  <a:srgbClr val="002060"/>
                </a:solidFill>
                <a:latin typeface="+mj-lt"/>
              </a:rPr>
              <a:t> </a:t>
            </a:r>
            <a:r>
              <a:rPr lang="en-US" sz="4600" dirty="0" err="1">
                <a:solidFill>
                  <a:srgbClr val="002060"/>
                </a:solidFill>
                <a:latin typeface="+mj-lt"/>
              </a:rPr>
              <a:t>mẹ</a:t>
            </a:r>
            <a:r>
              <a:rPr lang="en-US" sz="4600" dirty="0">
                <a:solidFill>
                  <a:srgbClr val="002060"/>
                </a:solidFill>
                <a:latin typeface="+mj-lt"/>
              </a:rPr>
              <a:t> </a:t>
            </a:r>
            <a:r>
              <a:rPr lang="en-US" sz="4600" dirty="0" smtClean="0">
                <a:solidFill>
                  <a:srgbClr val="002060"/>
                </a:solidFill>
                <a:latin typeface="+mj-lt"/>
              </a:rPr>
              <a:t>cha.</a:t>
            </a:r>
            <a:endParaRPr lang="en-US" sz="4600" dirty="0">
              <a:solidFill>
                <a:srgbClr val="002060"/>
              </a:solidFill>
              <a:latin typeface="+mj-lt"/>
            </a:endParaRPr>
          </a:p>
        </p:txBody>
      </p:sp>
    </p:spTree>
    <p:extLst>
      <p:ext uri="{BB962C8B-B14F-4D97-AF65-F5344CB8AC3E}">
        <p14:creationId xmlns:p14="http://schemas.microsoft.com/office/powerpoint/2010/main" val="1764582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400050"/>
            <a:ext cx="9144000" cy="4191000"/>
          </a:xfrm>
        </p:spPr>
        <p:txBody>
          <a:bodyPr/>
          <a:lstStyle/>
          <a:p>
            <a:pPr eaLnBrk="1" hangingPunct="1">
              <a:lnSpc>
                <a:spcPct val="150000"/>
              </a:lnSpc>
            </a:pPr>
            <a:endParaRPr lang="en-US" sz="3600" b="1" dirty="0">
              <a:solidFill>
                <a:srgbClr val="FF0000"/>
              </a:solidFill>
              <a:effectLst/>
              <a:latin typeface="UTM American Sans" pitchFamily="18" charset="0"/>
              <a:cs typeface="Times New Roman" panose="02020603050405020304" pitchFamily="18" charset="0"/>
            </a:endParaRPr>
          </a:p>
          <a:p>
            <a:pPr eaLnBrk="1" hangingPunct="1"/>
            <a:r>
              <a:rPr lang="en-US" sz="7000" b="1" dirty="0" smtClean="0">
                <a:solidFill>
                  <a:srgbClr val="C00000"/>
                </a:solidFill>
                <a:latin typeface="UTM American Sans" pitchFamily="18" charset="0"/>
                <a:cs typeface="Times New Roman" panose="02020603050405020304" pitchFamily="18" charset="0"/>
              </a:rPr>
              <a:t>Ca </a:t>
            </a:r>
            <a:r>
              <a:rPr lang="en-US" sz="7000" b="1" dirty="0" err="1" smtClean="0">
                <a:solidFill>
                  <a:srgbClr val="C00000"/>
                </a:solidFill>
                <a:latin typeface="UTM American Sans" pitchFamily="18" charset="0"/>
                <a:cs typeface="Times New Roman" panose="02020603050405020304" pitchFamily="18" charset="0"/>
              </a:rPr>
              <a:t>Nhập</a:t>
            </a:r>
            <a:r>
              <a:rPr lang="en-US" sz="7000" b="1" dirty="0" smtClean="0">
                <a:solidFill>
                  <a:srgbClr val="C00000"/>
                </a:solidFill>
                <a:latin typeface="UTM American Sans" pitchFamily="18" charset="0"/>
                <a:cs typeface="Times New Roman" panose="02020603050405020304" pitchFamily="18" charset="0"/>
              </a:rPr>
              <a:t> </a:t>
            </a:r>
            <a:r>
              <a:rPr lang="en-US" sz="7000" b="1" dirty="0" err="1" smtClean="0">
                <a:solidFill>
                  <a:srgbClr val="C00000"/>
                </a:solidFill>
                <a:latin typeface="UTM American Sans" pitchFamily="18" charset="0"/>
                <a:cs typeface="Times New Roman" panose="02020603050405020304" pitchFamily="18" charset="0"/>
              </a:rPr>
              <a:t>Lễ</a:t>
            </a:r>
            <a:endParaRPr lang="en-US" sz="7000" b="1" dirty="0" smtClean="0">
              <a:solidFill>
                <a:srgbClr val="C00000"/>
              </a:solidFill>
              <a:latin typeface="UTM American Sans" pitchFamily="18" charset="0"/>
              <a:cs typeface="Times New Roman" panose="02020603050405020304" pitchFamily="18" charset="0"/>
            </a:endParaRPr>
          </a:p>
          <a:p>
            <a:pPr eaLnBrk="1" hangingPunct="1"/>
            <a:r>
              <a:rPr lang="en-US" sz="6000" b="1" dirty="0" smtClean="0">
                <a:solidFill>
                  <a:srgbClr val="C00000"/>
                </a:solidFill>
                <a:latin typeface="UTM American Sans" pitchFamily="18" charset="0"/>
                <a:cs typeface="Times New Roman" panose="02020603050405020304" pitchFamily="18" charset="0"/>
              </a:rPr>
              <a:t>ĐẦU XUÂN </a:t>
            </a:r>
          </a:p>
          <a:p>
            <a:pPr eaLnBrk="1" hangingPunct="1"/>
            <a:r>
              <a:rPr lang="en-US" sz="6000" b="1" dirty="0" smtClean="0">
                <a:solidFill>
                  <a:srgbClr val="C00000"/>
                </a:solidFill>
                <a:latin typeface="UTM American Sans" pitchFamily="18" charset="0"/>
                <a:cs typeface="Times New Roman" panose="02020603050405020304" pitchFamily="18" charset="0"/>
              </a:rPr>
              <a:t>CẦU CHO GIA ĐÌNH</a:t>
            </a:r>
            <a:endParaRPr lang="en-US" sz="6000" b="1" dirty="0" smtClean="0">
              <a:solidFill>
                <a:srgbClr val="C00000"/>
              </a:solidFill>
              <a:effectLst/>
              <a:latin typeface="UTM American Sans" pitchFamily="18" charset="0"/>
              <a:cs typeface="Times New Roman" panose="02020603050405020304" pitchFamily="18" charset="0"/>
            </a:endParaRPr>
          </a:p>
          <a:p>
            <a:pPr eaLnBrk="1" hangingPunct="1"/>
            <a:r>
              <a:rPr lang="en-US" sz="6500" b="1" i="1" dirty="0" err="1" smtClean="0">
                <a:solidFill>
                  <a:srgbClr val="002060"/>
                </a:solidFill>
                <a:latin typeface="UTM American Sans" pitchFamily="18" charset="0"/>
                <a:cs typeface="Times New Roman" panose="02020603050405020304" pitchFamily="18" charset="0"/>
              </a:rPr>
              <a:t>Phanxico</a:t>
            </a:r>
            <a:endParaRPr lang="vi-VN" sz="65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40221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 y="-19050"/>
            <a:ext cx="9135533" cy="5209118"/>
          </a:xfrm>
          <a:prstGeom prst="rect">
            <a:avLst/>
          </a:prstGeom>
        </p:spPr>
        <p:txBody>
          <a:bodyPr wrap="square">
            <a:spAutoFit/>
          </a:bodyPr>
          <a:lstStyle/>
          <a:p>
            <a:pPr algn="just">
              <a:lnSpc>
                <a:spcPct val="95000"/>
              </a:lnSpc>
            </a:pPr>
            <a:r>
              <a:rPr lang="en-US" sz="5000" u="sng" dirty="0" smtClean="0">
                <a:solidFill>
                  <a:srgbClr val="C00000"/>
                </a:solidFill>
                <a:latin typeface="+mj-lt"/>
              </a:rPr>
              <a:t>Tk2:</a:t>
            </a:r>
            <a:r>
              <a:rPr lang="en-US" sz="5000" dirty="0" smtClean="0">
                <a:solidFill>
                  <a:srgbClr val="003366"/>
                </a:solidFill>
                <a:latin typeface="+mj-lt"/>
              </a:rPr>
              <a:t> </a:t>
            </a:r>
            <a:r>
              <a:rPr lang="vi-VN" sz="5000" dirty="0" smtClean="0">
                <a:solidFill>
                  <a:srgbClr val="002060"/>
                </a:solidFill>
                <a:latin typeface="+mj-lt"/>
              </a:rPr>
              <a:t>Tiếng </a:t>
            </a:r>
            <a:r>
              <a:rPr lang="vi-VN" sz="5000" dirty="0">
                <a:solidFill>
                  <a:srgbClr val="002060"/>
                </a:solidFill>
                <a:latin typeface="+mj-lt"/>
              </a:rPr>
              <a:t>hát ru con vào đời, đêm đêm mẹ thao </a:t>
            </a:r>
            <a:r>
              <a:rPr lang="vi-VN" sz="5000" dirty="0" smtClean="0">
                <a:solidFill>
                  <a:srgbClr val="002060"/>
                </a:solidFill>
                <a:latin typeface="+mj-lt"/>
              </a:rPr>
              <a:t>thức</a:t>
            </a:r>
            <a:r>
              <a:rPr lang="en-US" sz="5000" dirty="0" smtClean="0">
                <a:solidFill>
                  <a:srgbClr val="002060"/>
                </a:solidFill>
                <a:latin typeface="+mj-lt"/>
              </a:rPr>
              <a:t>, </a:t>
            </a:r>
            <a:r>
              <a:rPr lang="en-US" sz="5000" dirty="0" err="1" smtClean="0">
                <a:solidFill>
                  <a:srgbClr val="002060"/>
                </a:solidFill>
                <a:latin typeface="+mj-lt"/>
              </a:rPr>
              <a:t>uố</a:t>
            </a:r>
            <a:r>
              <a:rPr lang="vi-VN" sz="5000" dirty="0" smtClean="0">
                <a:solidFill>
                  <a:srgbClr val="002060"/>
                </a:solidFill>
                <a:latin typeface="+mj-lt"/>
              </a:rPr>
              <a:t>n </a:t>
            </a:r>
            <a:r>
              <a:rPr lang="vi-VN" sz="5000" dirty="0">
                <a:solidFill>
                  <a:srgbClr val="002060"/>
                </a:solidFill>
                <a:latin typeface="+mj-lt"/>
              </a:rPr>
              <a:t>nắn cho con thành </a:t>
            </a:r>
            <a:r>
              <a:rPr lang="vi-VN" sz="5000" dirty="0" smtClean="0">
                <a:solidFill>
                  <a:srgbClr val="002060"/>
                </a:solidFill>
                <a:latin typeface="+mj-lt"/>
              </a:rPr>
              <a:t>người</a:t>
            </a:r>
            <a:r>
              <a:rPr lang="en-US" sz="5000" dirty="0" smtClean="0">
                <a:solidFill>
                  <a:srgbClr val="002060"/>
                </a:solidFill>
                <a:latin typeface="+mj-lt"/>
              </a:rPr>
              <a:t>, </a:t>
            </a:r>
            <a:r>
              <a:rPr lang="vi-VN" sz="5000" dirty="0" smtClean="0">
                <a:solidFill>
                  <a:srgbClr val="002060"/>
                </a:solidFill>
                <a:latin typeface="+mj-lt"/>
              </a:rPr>
              <a:t>mối </a:t>
            </a:r>
            <a:r>
              <a:rPr lang="vi-VN" sz="5000" dirty="0">
                <a:solidFill>
                  <a:srgbClr val="002060"/>
                </a:solidFill>
                <a:latin typeface="+mj-lt"/>
              </a:rPr>
              <a:t>tình phụ tử khôn </a:t>
            </a:r>
            <a:r>
              <a:rPr lang="vi-VN" sz="5000" dirty="0" smtClean="0">
                <a:solidFill>
                  <a:srgbClr val="002060"/>
                </a:solidFill>
                <a:latin typeface="+mj-lt"/>
              </a:rPr>
              <a:t>vơi</a:t>
            </a:r>
            <a:r>
              <a:rPr lang="en-US" sz="5000" dirty="0" smtClean="0">
                <a:solidFill>
                  <a:srgbClr val="002060"/>
                </a:solidFill>
                <a:latin typeface="+mj-lt"/>
              </a:rPr>
              <a:t>.</a:t>
            </a:r>
            <a:r>
              <a:rPr lang="vi-VN" sz="5000" dirty="0" smtClean="0">
                <a:solidFill>
                  <a:srgbClr val="002060"/>
                </a:solidFill>
                <a:latin typeface="+mj-lt"/>
              </a:rPr>
              <a:t> </a:t>
            </a:r>
            <a:r>
              <a:rPr lang="vi-VN" sz="5000" dirty="0">
                <a:solidFill>
                  <a:srgbClr val="002060"/>
                </a:solidFill>
                <a:latin typeface="+mj-lt"/>
              </a:rPr>
              <a:t>Rồi khi con lớn khôn, trùng dương vỗ cánh </a:t>
            </a:r>
            <a:r>
              <a:rPr lang="vi-VN" sz="5000" dirty="0" smtClean="0">
                <a:solidFill>
                  <a:srgbClr val="002060"/>
                </a:solidFill>
                <a:latin typeface="+mj-lt"/>
              </a:rPr>
              <a:t>bay</a:t>
            </a:r>
            <a:r>
              <a:rPr lang="en-US" sz="5000" dirty="0" smtClean="0">
                <a:solidFill>
                  <a:srgbClr val="002060"/>
                </a:solidFill>
                <a:latin typeface="+mj-lt"/>
              </a:rPr>
              <a:t>, t</a:t>
            </a:r>
            <a:r>
              <a:rPr lang="vi-VN" sz="5000" dirty="0" smtClean="0">
                <a:solidFill>
                  <a:srgbClr val="002060"/>
                </a:solidFill>
                <a:latin typeface="+mj-lt"/>
              </a:rPr>
              <a:t>ấm </a:t>
            </a:r>
            <a:r>
              <a:rPr lang="vi-VN" sz="5000" dirty="0">
                <a:solidFill>
                  <a:srgbClr val="002060"/>
                </a:solidFill>
                <a:latin typeface="+mj-lt"/>
              </a:rPr>
              <a:t>lòng mẹ cha luôn mãi dõi </a:t>
            </a:r>
            <a:r>
              <a:rPr lang="vi-VN" sz="5000" dirty="0" smtClean="0">
                <a:solidFill>
                  <a:srgbClr val="002060"/>
                </a:solidFill>
                <a:latin typeface="+mj-lt"/>
              </a:rPr>
              <a:t>bước</a:t>
            </a:r>
            <a:r>
              <a:rPr lang="en-US" sz="5000" dirty="0" smtClean="0">
                <a:solidFill>
                  <a:srgbClr val="002060"/>
                </a:solidFill>
                <a:latin typeface="+mj-lt"/>
              </a:rPr>
              <a:t>.</a:t>
            </a:r>
            <a:endParaRPr lang="en-US" sz="5000" dirty="0">
              <a:solidFill>
                <a:srgbClr val="002060"/>
              </a:solidFill>
              <a:latin typeface="+mj-lt"/>
            </a:endParaRPr>
          </a:p>
        </p:txBody>
      </p:sp>
    </p:spTree>
    <p:extLst>
      <p:ext uri="{BB962C8B-B14F-4D97-AF65-F5344CB8AC3E}">
        <p14:creationId xmlns:p14="http://schemas.microsoft.com/office/powerpoint/2010/main" val="56563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1"/>
            <a:ext cx="9144000" cy="5262979"/>
          </a:xfrm>
          <a:prstGeom prst="rect">
            <a:avLst/>
          </a:prstGeom>
        </p:spPr>
        <p:txBody>
          <a:bodyPr wrap="square">
            <a:spAutoFit/>
          </a:bodyPr>
          <a:lstStyle/>
          <a:p>
            <a:pPr algn="just"/>
            <a:r>
              <a:rPr lang="en-US" sz="4800" u="sng" dirty="0" err="1" smtClean="0">
                <a:solidFill>
                  <a:srgbClr val="C00000"/>
                </a:solidFill>
              </a:rPr>
              <a:t>Đk</a:t>
            </a:r>
            <a:r>
              <a:rPr lang="en-US" sz="4800" u="sng" dirty="0" smtClean="0">
                <a:solidFill>
                  <a:srgbClr val="C00000"/>
                </a:solidFill>
              </a:rPr>
              <a:t>:</a:t>
            </a:r>
            <a:r>
              <a:rPr lang="en-US" sz="4800" dirty="0" smtClean="0">
                <a:solidFill>
                  <a:srgbClr val="003366"/>
                </a:solidFill>
              </a:rPr>
              <a:t> </a:t>
            </a:r>
            <a:r>
              <a:rPr lang="en-US" sz="4800" dirty="0" err="1" smtClean="0">
                <a:solidFill>
                  <a:srgbClr val="002060"/>
                </a:solidFill>
              </a:rPr>
              <a:t>Ngọt</a:t>
            </a:r>
            <a:r>
              <a:rPr lang="en-US" sz="4800" dirty="0" smtClean="0">
                <a:solidFill>
                  <a:srgbClr val="002060"/>
                </a:solidFill>
              </a:rPr>
              <a:t> </a:t>
            </a:r>
            <a:r>
              <a:rPr lang="en-US" sz="4800" dirty="0" err="1">
                <a:solidFill>
                  <a:srgbClr val="002060"/>
                </a:solidFill>
              </a:rPr>
              <a:t>ngào</a:t>
            </a:r>
            <a:r>
              <a:rPr lang="en-US" sz="4800" dirty="0">
                <a:solidFill>
                  <a:srgbClr val="002060"/>
                </a:solidFill>
              </a:rPr>
              <a:t> </a:t>
            </a:r>
            <a:r>
              <a:rPr lang="en-US" sz="4800" dirty="0" err="1">
                <a:solidFill>
                  <a:srgbClr val="002060"/>
                </a:solidFill>
              </a:rPr>
              <a:t>khúc</a:t>
            </a:r>
            <a:r>
              <a:rPr lang="en-US" sz="4800" dirty="0">
                <a:solidFill>
                  <a:srgbClr val="002060"/>
                </a:solidFill>
              </a:rPr>
              <a:t> </a:t>
            </a:r>
            <a:r>
              <a:rPr lang="en-US" sz="4800" dirty="0" err="1">
                <a:solidFill>
                  <a:srgbClr val="002060"/>
                </a:solidFill>
              </a:rPr>
              <a:t>hát</a:t>
            </a:r>
            <a:r>
              <a:rPr lang="en-US" sz="4800" dirty="0">
                <a:solidFill>
                  <a:srgbClr val="002060"/>
                </a:solidFill>
              </a:rPr>
              <a:t> tri </a:t>
            </a:r>
            <a:r>
              <a:rPr lang="en-US" sz="4800" dirty="0" err="1">
                <a:solidFill>
                  <a:srgbClr val="002060"/>
                </a:solidFill>
              </a:rPr>
              <a:t>ân</a:t>
            </a:r>
            <a:r>
              <a:rPr lang="en-US" sz="4800" dirty="0">
                <a:solidFill>
                  <a:srgbClr val="002060"/>
                </a:solidFill>
              </a:rPr>
              <a:t>, </a:t>
            </a:r>
            <a:r>
              <a:rPr lang="en-US" sz="4800" dirty="0" err="1">
                <a:solidFill>
                  <a:srgbClr val="002060"/>
                </a:solidFill>
              </a:rPr>
              <a:t>nguyện</a:t>
            </a:r>
            <a:r>
              <a:rPr lang="en-US" sz="4800" dirty="0">
                <a:solidFill>
                  <a:srgbClr val="002060"/>
                </a:solidFill>
              </a:rPr>
              <a:t> </a:t>
            </a:r>
            <a:r>
              <a:rPr lang="en-US" sz="4800" dirty="0" err="1">
                <a:solidFill>
                  <a:srgbClr val="002060"/>
                </a:solidFill>
              </a:rPr>
              <a:t>cầu</a:t>
            </a:r>
            <a:r>
              <a:rPr lang="en-US" sz="4800" dirty="0">
                <a:solidFill>
                  <a:srgbClr val="002060"/>
                </a:solidFill>
              </a:rPr>
              <a:t> </a:t>
            </a:r>
            <a:r>
              <a:rPr lang="en-US" sz="4800" dirty="0" err="1">
                <a:solidFill>
                  <a:srgbClr val="002060"/>
                </a:solidFill>
              </a:rPr>
              <a:t>Chúa</a:t>
            </a:r>
            <a:r>
              <a:rPr lang="en-US" sz="4800" dirty="0">
                <a:solidFill>
                  <a:srgbClr val="002060"/>
                </a:solidFill>
              </a:rPr>
              <a:t> </a:t>
            </a:r>
            <a:r>
              <a:rPr lang="en-US" sz="4800" dirty="0" err="1">
                <a:solidFill>
                  <a:srgbClr val="002060"/>
                </a:solidFill>
              </a:rPr>
              <a:t>xuống</a:t>
            </a:r>
            <a:r>
              <a:rPr lang="en-US" sz="4800" dirty="0">
                <a:solidFill>
                  <a:srgbClr val="002060"/>
                </a:solidFill>
              </a:rPr>
              <a:t> </a:t>
            </a:r>
            <a:r>
              <a:rPr lang="en-US" sz="4800" dirty="0" err="1">
                <a:solidFill>
                  <a:srgbClr val="002060"/>
                </a:solidFill>
              </a:rPr>
              <a:t>muôn</a:t>
            </a:r>
            <a:r>
              <a:rPr lang="en-US" sz="4800" dirty="0">
                <a:solidFill>
                  <a:srgbClr val="002060"/>
                </a:solidFill>
              </a:rPr>
              <a:t> </a:t>
            </a:r>
            <a:r>
              <a:rPr lang="en-US" sz="4800" dirty="0" err="1" smtClean="0">
                <a:solidFill>
                  <a:srgbClr val="002060"/>
                </a:solidFill>
              </a:rPr>
              <a:t>ân</a:t>
            </a:r>
            <a:r>
              <a:rPr lang="en-US" sz="4800" dirty="0" smtClean="0">
                <a:solidFill>
                  <a:srgbClr val="002060"/>
                </a:solidFill>
              </a:rPr>
              <a:t>. </a:t>
            </a:r>
            <a:r>
              <a:rPr lang="en-US" sz="4800" dirty="0" err="1" smtClean="0">
                <a:solidFill>
                  <a:srgbClr val="002060"/>
                </a:solidFill>
              </a:rPr>
              <a:t>Giúp</a:t>
            </a:r>
            <a:r>
              <a:rPr lang="en-US" sz="4800" dirty="0" smtClean="0">
                <a:solidFill>
                  <a:srgbClr val="002060"/>
                </a:solidFill>
              </a:rPr>
              <a:t> </a:t>
            </a:r>
            <a:r>
              <a:rPr lang="en-US" sz="4800" dirty="0">
                <a:solidFill>
                  <a:srgbClr val="002060"/>
                </a:solidFill>
              </a:rPr>
              <a:t>cha </a:t>
            </a:r>
            <a:r>
              <a:rPr lang="en-US" sz="4800" dirty="0" err="1">
                <a:solidFill>
                  <a:srgbClr val="002060"/>
                </a:solidFill>
              </a:rPr>
              <a:t>mẹ</a:t>
            </a:r>
            <a:r>
              <a:rPr lang="en-US" sz="4800" dirty="0">
                <a:solidFill>
                  <a:srgbClr val="002060"/>
                </a:solidFill>
              </a:rPr>
              <a:t> con </a:t>
            </a:r>
            <a:r>
              <a:rPr lang="en-US" sz="4800" dirty="0" err="1">
                <a:solidFill>
                  <a:srgbClr val="002060"/>
                </a:solidFill>
              </a:rPr>
              <a:t>tháng</a:t>
            </a:r>
            <a:r>
              <a:rPr lang="en-US" sz="4800" dirty="0">
                <a:solidFill>
                  <a:srgbClr val="002060"/>
                </a:solidFill>
              </a:rPr>
              <a:t> </a:t>
            </a:r>
            <a:r>
              <a:rPr lang="en-US" sz="4800" dirty="0" err="1">
                <a:solidFill>
                  <a:srgbClr val="002060"/>
                </a:solidFill>
              </a:rPr>
              <a:t>ngày</a:t>
            </a:r>
            <a:r>
              <a:rPr lang="en-US" sz="4800" dirty="0">
                <a:solidFill>
                  <a:srgbClr val="002060"/>
                </a:solidFill>
              </a:rPr>
              <a:t> an </a:t>
            </a:r>
            <a:r>
              <a:rPr lang="en-US" sz="4800" dirty="0" err="1" smtClean="0">
                <a:solidFill>
                  <a:srgbClr val="002060"/>
                </a:solidFill>
              </a:rPr>
              <a:t>hòa</a:t>
            </a:r>
            <a:r>
              <a:rPr lang="en-US" sz="4800" dirty="0" smtClean="0">
                <a:solidFill>
                  <a:srgbClr val="002060"/>
                </a:solidFill>
              </a:rPr>
              <a:t>, </a:t>
            </a:r>
            <a:r>
              <a:rPr lang="en-US" sz="4800" dirty="0" err="1" smtClean="0">
                <a:solidFill>
                  <a:srgbClr val="002060"/>
                </a:solidFill>
              </a:rPr>
              <a:t>tựa</a:t>
            </a:r>
            <a:r>
              <a:rPr lang="en-US" sz="4800" dirty="0" smtClean="0">
                <a:solidFill>
                  <a:srgbClr val="002060"/>
                </a:solidFill>
              </a:rPr>
              <a:t> </a:t>
            </a:r>
            <a:r>
              <a:rPr lang="en-US" sz="4800" dirty="0" err="1">
                <a:solidFill>
                  <a:srgbClr val="002060"/>
                </a:solidFill>
              </a:rPr>
              <a:t>ngọn</a:t>
            </a:r>
            <a:r>
              <a:rPr lang="en-US" sz="4800" dirty="0">
                <a:solidFill>
                  <a:srgbClr val="002060"/>
                </a:solidFill>
              </a:rPr>
              <a:t> </a:t>
            </a:r>
            <a:r>
              <a:rPr lang="en-US" sz="4800" dirty="0" err="1">
                <a:solidFill>
                  <a:srgbClr val="002060"/>
                </a:solidFill>
              </a:rPr>
              <a:t>nến</a:t>
            </a:r>
            <a:r>
              <a:rPr lang="en-US" sz="4800" dirty="0">
                <a:solidFill>
                  <a:srgbClr val="002060"/>
                </a:solidFill>
              </a:rPr>
              <a:t> </a:t>
            </a:r>
            <a:r>
              <a:rPr lang="en-US" sz="4800" dirty="0" err="1">
                <a:solidFill>
                  <a:srgbClr val="002060"/>
                </a:solidFill>
              </a:rPr>
              <a:t>cháy</a:t>
            </a:r>
            <a:r>
              <a:rPr lang="en-US" sz="4800" dirty="0">
                <a:solidFill>
                  <a:srgbClr val="002060"/>
                </a:solidFill>
              </a:rPr>
              <a:t> </a:t>
            </a:r>
            <a:r>
              <a:rPr lang="en-US" sz="4800" dirty="0" err="1">
                <a:solidFill>
                  <a:srgbClr val="002060"/>
                </a:solidFill>
              </a:rPr>
              <a:t>tiêu</a:t>
            </a:r>
            <a:r>
              <a:rPr lang="en-US" sz="4800" dirty="0">
                <a:solidFill>
                  <a:srgbClr val="002060"/>
                </a:solidFill>
              </a:rPr>
              <a:t> </a:t>
            </a:r>
            <a:r>
              <a:rPr lang="en-US" sz="4800" dirty="0" err="1">
                <a:solidFill>
                  <a:srgbClr val="002060"/>
                </a:solidFill>
              </a:rPr>
              <a:t>hao</a:t>
            </a:r>
            <a:r>
              <a:rPr lang="en-US" sz="4800" dirty="0">
                <a:solidFill>
                  <a:srgbClr val="002060"/>
                </a:solidFill>
              </a:rPr>
              <a:t>, </a:t>
            </a:r>
            <a:r>
              <a:rPr lang="en-US" sz="4800" dirty="0" err="1">
                <a:solidFill>
                  <a:srgbClr val="002060"/>
                </a:solidFill>
              </a:rPr>
              <a:t>một</a:t>
            </a:r>
            <a:r>
              <a:rPr lang="en-US" sz="4800" dirty="0">
                <a:solidFill>
                  <a:srgbClr val="002060"/>
                </a:solidFill>
              </a:rPr>
              <a:t> </a:t>
            </a:r>
            <a:r>
              <a:rPr lang="en-US" sz="4800" dirty="0" err="1">
                <a:solidFill>
                  <a:srgbClr val="002060"/>
                </a:solidFill>
              </a:rPr>
              <a:t>đời</a:t>
            </a:r>
            <a:r>
              <a:rPr lang="en-US" sz="4800" dirty="0">
                <a:solidFill>
                  <a:srgbClr val="002060"/>
                </a:solidFill>
              </a:rPr>
              <a:t> </a:t>
            </a:r>
            <a:r>
              <a:rPr lang="en-US" sz="4800" dirty="0" err="1">
                <a:solidFill>
                  <a:srgbClr val="002060"/>
                </a:solidFill>
              </a:rPr>
              <a:t>vất</a:t>
            </a:r>
            <a:r>
              <a:rPr lang="en-US" sz="4800" dirty="0">
                <a:solidFill>
                  <a:srgbClr val="002060"/>
                </a:solidFill>
              </a:rPr>
              <a:t> </a:t>
            </a:r>
            <a:r>
              <a:rPr lang="en-US" sz="4800" dirty="0" err="1">
                <a:solidFill>
                  <a:srgbClr val="002060"/>
                </a:solidFill>
              </a:rPr>
              <a:t>vả</a:t>
            </a:r>
            <a:r>
              <a:rPr lang="en-US" sz="4800" dirty="0">
                <a:solidFill>
                  <a:srgbClr val="002060"/>
                </a:solidFill>
              </a:rPr>
              <a:t> </a:t>
            </a:r>
            <a:r>
              <a:rPr lang="en-US" sz="4800" dirty="0" err="1">
                <a:solidFill>
                  <a:srgbClr val="002060"/>
                </a:solidFill>
              </a:rPr>
              <a:t>gian</a:t>
            </a:r>
            <a:r>
              <a:rPr lang="en-US" sz="4800" dirty="0">
                <a:solidFill>
                  <a:srgbClr val="002060"/>
                </a:solidFill>
              </a:rPr>
              <a:t> </a:t>
            </a:r>
            <a:r>
              <a:rPr lang="en-US" sz="4800" dirty="0" err="1" smtClean="0">
                <a:solidFill>
                  <a:srgbClr val="002060"/>
                </a:solidFill>
              </a:rPr>
              <a:t>lao</a:t>
            </a:r>
            <a:r>
              <a:rPr lang="en-US" sz="4800" dirty="0" smtClean="0">
                <a:solidFill>
                  <a:srgbClr val="002060"/>
                </a:solidFill>
              </a:rPr>
              <a:t>. </a:t>
            </a:r>
            <a:r>
              <a:rPr lang="en-US" sz="4800" dirty="0" err="1" smtClean="0">
                <a:solidFill>
                  <a:srgbClr val="002060"/>
                </a:solidFill>
              </a:rPr>
              <a:t>Nhắc</a:t>
            </a:r>
            <a:r>
              <a:rPr lang="en-US" sz="4800" dirty="0" smtClean="0">
                <a:solidFill>
                  <a:srgbClr val="002060"/>
                </a:solidFill>
              </a:rPr>
              <a:t> </a:t>
            </a:r>
            <a:r>
              <a:rPr lang="en-US" sz="4800" dirty="0" err="1">
                <a:solidFill>
                  <a:srgbClr val="002060"/>
                </a:solidFill>
              </a:rPr>
              <a:t>trong</a:t>
            </a:r>
            <a:r>
              <a:rPr lang="en-US" sz="4800" dirty="0">
                <a:solidFill>
                  <a:srgbClr val="002060"/>
                </a:solidFill>
              </a:rPr>
              <a:t> </a:t>
            </a:r>
            <a:r>
              <a:rPr lang="en-US" sz="4800" dirty="0" err="1">
                <a:solidFill>
                  <a:srgbClr val="002060"/>
                </a:solidFill>
              </a:rPr>
              <a:t>lòng</a:t>
            </a:r>
            <a:r>
              <a:rPr lang="en-US" sz="4800" dirty="0">
                <a:solidFill>
                  <a:srgbClr val="002060"/>
                </a:solidFill>
              </a:rPr>
              <a:t> con </a:t>
            </a:r>
            <a:r>
              <a:rPr lang="en-US" sz="4800" dirty="0" err="1">
                <a:solidFill>
                  <a:srgbClr val="002060"/>
                </a:solidFill>
              </a:rPr>
              <a:t>nghĩa</a:t>
            </a:r>
            <a:r>
              <a:rPr lang="en-US" sz="4800" dirty="0">
                <a:solidFill>
                  <a:srgbClr val="002060"/>
                </a:solidFill>
              </a:rPr>
              <a:t> </a:t>
            </a:r>
            <a:r>
              <a:rPr lang="en-US" sz="4800" dirty="0" err="1">
                <a:solidFill>
                  <a:srgbClr val="002060"/>
                </a:solidFill>
              </a:rPr>
              <a:t>nặng</a:t>
            </a:r>
            <a:r>
              <a:rPr lang="en-US" sz="4800" dirty="0">
                <a:solidFill>
                  <a:srgbClr val="002060"/>
                </a:solidFill>
              </a:rPr>
              <a:t> </a:t>
            </a:r>
            <a:r>
              <a:rPr lang="en-US" sz="4800" dirty="0" err="1">
                <a:solidFill>
                  <a:srgbClr val="002060"/>
                </a:solidFill>
              </a:rPr>
              <a:t>tình</a:t>
            </a:r>
            <a:r>
              <a:rPr lang="en-US" sz="4800" dirty="0">
                <a:solidFill>
                  <a:srgbClr val="002060"/>
                </a:solidFill>
              </a:rPr>
              <a:t> </a:t>
            </a:r>
            <a:r>
              <a:rPr lang="en-US" sz="4800" dirty="0" err="1">
                <a:solidFill>
                  <a:srgbClr val="002060"/>
                </a:solidFill>
              </a:rPr>
              <a:t>mẹ</a:t>
            </a:r>
            <a:r>
              <a:rPr lang="en-US" sz="4800" dirty="0">
                <a:solidFill>
                  <a:srgbClr val="002060"/>
                </a:solidFill>
              </a:rPr>
              <a:t> </a:t>
            </a:r>
            <a:r>
              <a:rPr lang="en-US" sz="4800" dirty="0" smtClean="0">
                <a:solidFill>
                  <a:srgbClr val="002060"/>
                </a:solidFill>
              </a:rPr>
              <a:t>cha.</a:t>
            </a:r>
            <a:endParaRPr lang="en-US" sz="4800" dirty="0">
              <a:solidFill>
                <a:srgbClr val="002060"/>
              </a:solidFill>
            </a:endParaRPr>
          </a:p>
        </p:txBody>
      </p:sp>
    </p:spTree>
    <p:extLst>
      <p:ext uri="{BB962C8B-B14F-4D97-AF65-F5344CB8AC3E}">
        <p14:creationId xmlns:p14="http://schemas.microsoft.com/office/powerpoint/2010/main" val="2611206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209118"/>
          </a:xfrm>
          <a:prstGeom prst="rect">
            <a:avLst/>
          </a:prstGeom>
        </p:spPr>
        <p:txBody>
          <a:bodyPr wrap="square">
            <a:spAutoFit/>
          </a:bodyPr>
          <a:lstStyle/>
          <a:p>
            <a:pPr algn="just">
              <a:lnSpc>
                <a:spcPct val="95000"/>
              </a:lnSpc>
            </a:pPr>
            <a:r>
              <a:rPr lang="en-US" sz="5000" u="sng" dirty="0" smtClean="0">
                <a:solidFill>
                  <a:srgbClr val="C00000"/>
                </a:solidFill>
                <a:latin typeface="+mj-lt"/>
              </a:rPr>
              <a:t>Tk3:</a:t>
            </a:r>
            <a:r>
              <a:rPr lang="en-US" sz="5000" dirty="0" smtClean="0">
                <a:solidFill>
                  <a:srgbClr val="003366"/>
                </a:solidFill>
                <a:latin typeface="+mj-lt"/>
              </a:rPr>
              <a:t> </a:t>
            </a:r>
            <a:r>
              <a:rPr lang="vi-VN" sz="5000" dirty="0" smtClean="0">
                <a:solidFill>
                  <a:srgbClr val="002060"/>
                </a:solidFill>
                <a:latin typeface="+mj-lt"/>
              </a:rPr>
              <a:t>Có </a:t>
            </a:r>
            <a:r>
              <a:rPr lang="vi-VN" sz="5000" dirty="0">
                <a:solidFill>
                  <a:srgbClr val="002060"/>
                </a:solidFill>
                <a:latin typeface="+mj-lt"/>
              </a:rPr>
              <a:t>những khi xuôi dòng đời, con nghe lòng phơi </a:t>
            </a:r>
            <a:r>
              <a:rPr lang="vi-VN" sz="5000" dirty="0" smtClean="0">
                <a:solidFill>
                  <a:srgbClr val="002060"/>
                </a:solidFill>
                <a:latin typeface="+mj-lt"/>
              </a:rPr>
              <a:t>phới</a:t>
            </a:r>
            <a:r>
              <a:rPr lang="en-US" sz="5000" dirty="0" smtClean="0">
                <a:solidFill>
                  <a:srgbClr val="002060"/>
                </a:solidFill>
                <a:latin typeface="+mj-lt"/>
              </a:rPr>
              <a:t>, t</a:t>
            </a:r>
            <a:r>
              <a:rPr lang="vi-VN" sz="5000" dirty="0" smtClean="0">
                <a:solidFill>
                  <a:srgbClr val="002060"/>
                </a:solidFill>
                <a:latin typeface="+mj-lt"/>
              </a:rPr>
              <a:t>hấp </a:t>
            </a:r>
            <a:r>
              <a:rPr lang="vi-VN" sz="5000" dirty="0">
                <a:solidFill>
                  <a:srgbClr val="002060"/>
                </a:solidFill>
                <a:latin typeface="+mj-lt"/>
              </a:rPr>
              <a:t>thoáng hương hoa gọi mời, ngất trời hạnh phúc lên </a:t>
            </a:r>
            <a:r>
              <a:rPr lang="vi-VN" sz="5000" dirty="0" smtClean="0">
                <a:solidFill>
                  <a:srgbClr val="002060"/>
                </a:solidFill>
                <a:latin typeface="+mj-lt"/>
              </a:rPr>
              <a:t>ngôi</a:t>
            </a:r>
            <a:r>
              <a:rPr lang="en-US" sz="5000" dirty="0" smtClean="0">
                <a:solidFill>
                  <a:srgbClr val="002060"/>
                </a:solidFill>
                <a:latin typeface="+mj-lt"/>
              </a:rPr>
              <a:t>.</a:t>
            </a:r>
            <a:r>
              <a:rPr lang="vi-VN" sz="5000" dirty="0" smtClean="0">
                <a:solidFill>
                  <a:srgbClr val="002060"/>
                </a:solidFill>
                <a:latin typeface="+mj-lt"/>
              </a:rPr>
              <a:t> </a:t>
            </a:r>
            <a:r>
              <a:rPr lang="vi-VN" sz="5000" dirty="0">
                <a:solidFill>
                  <a:srgbClr val="002060"/>
                </a:solidFill>
                <a:latin typeface="+mj-lt"/>
              </a:rPr>
              <a:t>Rồi mùa xuân sẽ qua, và mùa đông bước </a:t>
            </a:r>
            <a:r>
              <a:rPr lang="vi-VN" sz="5000" dirty="0" smtClean="0">
                <a:solidFill>
                  <a:srgbClr val="002060"/>
                </a:solidFill>
                <a:latin typeface="+mj-lt"/>
              </a:rPr>
              <a:t>san</a:t>
            </a:r>
            <a:r>
              <a:rPr lang="en-US" sz="5000" dirty="0" smtClean="0">
                <a:solidFill>
                  <a:srgbClr val="002060"/>
                </a:solidFill>
                <a:latin typeface="+mj-lt"/>
              </a:rPr>
              <a:t>g, t</a:t>
            </a:r>
            <a:r>
              <a:rPr lang="vi-VN" sz="5000" dirty="0" smtClean="0">
                <a:solidFill>
                  <a:srgbClr val="002060"/>
                </a:solidFill>
                <a:latin typeface="+mj-lt"/>
              </a:rPr>
              <a:t>ấm </a:t>
            </a:r>
            <a:r>
              <a:rPr lang="vi-VN" sz="5000" dirty="0">
                <a:solidFill>
                  <a:srgbClr val="002060"/>
                </a:solidFill>
                <a:latin typeface="+mj-lt"/>
              </a:rPr>
              <a:t>lòng mẹ cha như những bóng </a:t>
            </a:r>
            <a:r>
              <a:rPr lang="vi-VN" sz="5000" dirty="0" smtClean="0">
                <a:solidFill>
                  <a:srgbClr val="002060"/>
                </a:solidFill>
                <a:latin typeface="+mj-lt"/>
              </a:rPr>
              <a:t>mát</a:t>
            </a:r>
            <a:r>
              <a:rPr lang="en-US" sz="5000" dirty="0" smtClean="0">
                <a:solidFill>
                  <a:srgbClr val="002060"/>
                </a:solidFill>
                <a:latin typeface="+mj-lt"/>
              </a:rPr>
              <a:t>.</a:t>
            </a:r>
            <a:endParaRPr lang="en-US" sz="5000" dirty="0">
              <a:solidFill>
                <a:srgbClr val="002060"/>
              </a:solidFill>
              <a:latin typeface="+mj-lt"/>
            </a:endParaRPr>
          </a:p>
        </p:txBody>
      </p:sp>
    </p:spTree>
    <p:extLst>
      <p:ext uri="{BB962C8B-B14F-4D97-AF65-F5344CB8AC3E}">
        <p14:creationId xmlns:p14="http://schemas.microsoft.com/office/powerpoint/2010/main" val="2066463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55257"/>
          </a:xfrm>
          <a:prstGeom prst="rect">
            <a:avLst/>
          </a:prstGeom>
        </p:spPr>
        <p:txBody>
          <a:bodyPr wrap="square">
            <a:spAutoFit/>
          </a:bodyPr>
          <a:lstStyle/>
          <a:p>
            <a:pPr algn="just"/>
            <a:r>
              <a:rPr lang="en-US" sz="4700" u="sng" dirty="0" err="1" smtClean="0">
                <a:solidFill>
                  <a:srgbClr val="C00000"/>
                </a:solidFill>
              </a:rPr>
              <a:t>Đk</a:t>
            </a:r>
            <a:r>
              <a:rPr lang="en-US" sz="4700" u="sng" dirty="0" smtClean="0">
                <a:solidFill>
                  <a:srgbClr val="C00000"/>
                </a:solidFill>
              </a:rPr>
              <a:t>:</a:t>
            </a:r>
            <a:r>
              <a:rPr lang="en-US" sz="4700" dirty="0" smtClean="0">
                <a:solidFill>
                  <a:srgbClr val="003366"/>
                </a:solidFill>
              </a:rPr>
              <a:t> </a:t>
            </a:r>
            <a:r>
              <a:rPr lang="en-US" sz="4700" dirty="0" err="1" smtClean="0">
                <a:solidFill>
                  <a:srgbClr val="002060"/>
                </a:solidFill>
              </a:rPr>
              <a:t>Ngọt</a:t>
            </a:r>
            <a:r>
              <a:rPr lang="en-US" sz="4700" dirty="0" smtClean="0">
                <a:solidFill>
                  <a:srgbClr val="002060"/>
                </a:solidFill>
              </a:rPr>
              <a:t> </a:t>
            </a:r>
            <a:r>
              <a:rPr lang="en-US" sz="4700" dirty="0" err="1">
                <a:solidFill>
                  <a:srgbClr val="002060"/>
                </a:solidFill>
              </a:rPr>
              <a:t>ngào</a:t>
            </a:r>
            <a:r>
              <a:rPr lang="en-US" sz="4700" dirty="0">
                <a:solidFill>
                  <a:srgbClr val="002060"/>
                </a:solidFill>
              </a:rPr>
              <a:t> </a:t>
            </a:r>
            <a:r>
              <a:rPr lang="en-US" sz="4700" dirty="0" err="1">
                <a:solidFill>
                  <a:srgbClr val="002060"/>
                </a:solidFill>
              </a:rPr>
              <a:t>khúc</a:t>
            </a:r>
            <a:r>
              <a:rPr lang="en-US" sz="4700" dirty="0">
                <a:solidFill>
                  <a:srgbClr val="002060"/>
                </a:solidFill>
              </a:rPr>
              <a:t> </a:t>
            </a:r>
            <a:r>
              <a:rPr lang="en-US" sz="4700" dirty="0" err="1">
                <a:solidFill>
                  <a:srgbClr val="002060"/>
                </a:solidFill>
              </a:rPr>
              <a:t>hát</a:t>
            </a:r>
            <a:r>
              <a:rPr lang="en-US" sz="4700" dirty="0">
                <a:solidFill>
                  <a:srgbClr val="002060"/>
                </a:solidFill>
              </a:rPr>
              <a:t> tri </a:t>
            </a:r>
            <a:r>
              <a:rPr lang="en-US" sz="4700" dirty="0" err="1">
                <a:solidFill>
                  <a:srgbClr val="002060"/>
                </a:solidFill>
              </a:rPr>
              <a:t>ân</a:t>
            </a:r>
            <a:r>
              <a:rPr lang="en-US" sz="4700" dirty="0">
                <a:solidFill>
                  <a:srgbClr val="002060"/>
                </a:solidFill>
              </a:rPr>
              <a:t>, </a:t>
            </a:r>
            <a:r>
              <a:rPr lang="en-US" sz="4700" dirty="0" err="1">
                <a:solidFill>
                  <a:srgbClr val="002060"/>
                </a:solidFill>
              </a:rPr>
              <a:t>nguyện</a:t>
            </a:r>
            <a:r>
              <a:rPr lang="en-US" sz="4700" dirty="0">
                <a:solidFill>
                  <a:srgbClr val="002060"/>
                </a:solidFill>
              </a:rPr>
              <a:t> </a:t>
            </a:r>
            <a:r>
              <a:rPr lang="en-US" sz="4700" dirty="0" err="1">
                <a:solidFill>
                  <a:srgbClr val="002060"/>
                </a:solidFill>
              </a:rPr>
              <a:t>cầu</a:t>
            </a:r>
            <a:r>
              <a:rPr lang="en-US" sz="4700" dirty="0">
                <a:solidFill>
                  <a:srgbClr val="002060"/>
                </a:solidFill>
              </a:rPr>
              <a:t> </a:t>
            </a:r>
            <a:r>
              <a:rPr lang="en-US" sz="4700" dirty="0" err="1">
                <a:solidFill>
                  <a:srgbClr val="002060"/>
                </a:solidFill>
              </a:rPr>
              <a:t>Chúa</a:t>
            </a:r>
            <a:r>
              <a:rPr lang="en-US" sz="4700" dirty="0">
                <a:solidFill>
                  <a:srgbClr val="002060"/>
                </a:solidFill>
              </a:rPr>
              <a:t> </a:t>
            </a:r>
            <a:r>
              <a:rPr lang="en-US" sz="4700" dirty="0" err="1">
                <a:solidFill>
                  <a:srgbClr val="002060"/>
                </a:solidFill>
              </a:rPr>
              <a:t>xuống</a:t>
            </a:r>
            <a:r>
              <a:rPr lang="en-US" sz="4700" dirty="0">
                <a:solidFill>
                  <a:srgbClr val="002060"/>
                </a:solidFill>
              </a:rPr>
              <a:t> </a:t>
            </a:r>
            <a:r>
              <a:rPr lang="en-US" sz="4700" dirty="0" err="1">
                <a:solidFill>
                  <a:srgbClr val="002060"/>
                </a:solidFill>
              </a:rPr>
              <a:t>muôn</a:t>
            </a:r>
            <a:r>
              <a:rPr lang="en-US" sz="4700" dirty="0">
                <a:solidFill>
                  <a:srgbClr val="002060"/>
                </a:solidFill>
              </a:rPr>
              <a:t> </a:t>
            </a:r>
            <a:r>
              <a:rPr lang="en-US" sz="4700" dirty="0" err="1" smtClean="0">
                <a:solidFill>
                  <a:srgbClr val="002060"/>
                </a:solidFill>
              </a:rPr>
              <a:t>ân</a:t>
            </a:r>
            <a:r>
              <a:rPr lang="en-US" sz="4700" dirty="0" smtClean="0">
                <a:solidFill>
                  <a:srgbClr val="002060"/>
                </a:solidFill>
              </a:rPr>
              <a:t>. </a:t>
            </a:r>
            <a:r>
              <a:rPr lang="en-US" sz="4700" dirty="0" err="1" smtClean="0">
                <a:solidFill>
                  <a:srgbClr val="002060"/>
                </a:solidFill>
              </a:rPr>
              <a:t>Giúp</a:t>
            </a:r>
            <a:r>
              <a:rPr lang="en-US" sz="4700" dirty="0" smtClean="0">
                <a:solidFill>
                  <a:srgbClr val="002060"/>
                </a:solidFill>
              </a:rPr>
              <a:t> </a:t>
            </a:r>
            <a:r>
              <a:rPr lang="en-US" sz="4700" dirty="0">
                <a:solidFill>
                  <a:srgbClr val="002060"/>
                </a:solidFill>
              </a:rPr>
              <a:t>cha </a:t>
            </a:r>
            <a:r>
              <a:rPr lang="en-US" sz="4700" dirty="0" err="1">
                <a:solidFill>
                  <a:srgbClr val="002060"/>
                </a:solidFill>
              </a:rPr>
              <a:t>mẹ</a:t>
            </a:r>
            <a:r>
              <a:rPr lang="en-US" sz="4700" dirty="0">
                <a:solidFill>
                  <a:srgbClr val="002060"/>
                </a:solidFill>
              </a:rPr>
              <a:t> con </a:t>
            </a:r>
            <a:r>
              <a:rPr lang="en-US" sz="4700" dirty="0" err="1">
                <a:solidFill>
                  <a:srgbClr val="002060"/>
                </a:solidFill>
              </a:rPr>
              <a:t>tháng</a:t>
            </a:r>
            <a:r>
              <a:rPr lang="en-US" sz="4700" dirty="0">
                <a:solidFill>
                  <a:srgbClr val="002060"/>
                </a:solidFill>
              </a:rPr>
              <a:t> </a:t>
            </a:r>
            <a:r>
              <a:rPr lang="en-US" sz="4700" dirty="0" err="1">
                <a:solidFill>
                  <a:srgbClr val="002060"/>
                </a:solidFill>
              </a:rPr>
              <a:t>ngày</a:t>
            </a:r>
            <a:r>
              <a:rPr lang="en-US" sz="4700" dirty="0">
                <a:solidFill>
                  <a:srgbClr val="002060"/>
                </a:solidFill>
              </a:rPr>
              <a:t> an </a:t>
            </a:r>
            <a:r>
              <a:rPr lang="en-US" sz="4700" dirty="0" err="1" smtClean="0">
                <a:solidFill>
                  <a:srgbClr val="002060"/>
                </a:solidFill>
              </a:rPr>
              <a:t>hòa</a:t>
            </a:r>
            <a:r>
              <a:rPr lang="en-US" sz="4700" dirty="0" smtClean="0">
                <a:solidFill>
                  <a:srgbClr val="002060"/>
                </a:solidFill>
              </a:rPr>
              <a:t>, </a:t>
            </a:r>
            <a:r>
              <a:rPr lang="en-US" sz="4700" dirty="0" err="1" smtClean="0">
                <a:solidFill>
                  <a:srgbClr val="002060"/>
                </a:solidFill>
              </a:rPr>
              <a:t>tựa</a:t>
            </a:r>
            <a:r>
              <a:rPr lang="en-US" sz="4700" dirty="0" smtClean="0">
                <a:solidFill>
                  <a:srgbClr val="002060"/>
                </a:solidFill>
              </a:rPr>
              <a:t> </a:t>
            </a:r>
            <a:r>
              <a:rPr lang="en-US" sz="4700" dirty="0" err="1">
                <a:solidFill>
                  <a:srgbClr val="002060"/>
                </a:solidFill>
              </a:rPr>
              <a:t>ngọn</a:t>
            </a:r>
            <a:r>
              <a:rPr lang="en-US" sz="4700" dirty="0">
                <a:solidFill>
                  <a:srgbClr val="002060"/>
                </a:solidFill>
              </a:rPr>
              <a:t> </a:t>
            </a:r>
            <a:r>
              <a:rPr lang="en-US" sz="4700" dirty="0" err="1">
                <a:solidFill>
                  <a:srgbClr val="002060"/>
                </a:solidFill>
              </a:rPr>
              <a:t>nến</a:t>
            </a:r>
            <a:r>
              <a:rPr lang="en-US" sz="4700" dirty="0">
                <a:solidFill>
                  <a:srgbClr val="002060"/>
                </a:solidFill>
              </a:rPr>
              <a:t> </a:t>
            </a:r>
            <a:r>
              <a:rPr lang="en-US" sz="4700" dirty="0" err="1">
                <a:solidFill>
                  <a:srgbClr val="002060"/>
                </a:solidFill>
              </a:rPr>
              <a:t>cháy</a:t>
            </a:r>
            <a:r>
              <a:rPr lang="en-US" sz="4700" dirty="0">
                <a:solidFill>
                  <a:srgbClr val="002060"/>
                </a:solidFill>
              </a:rPr>
              <a:t> </a:t>
            </a:r>
            <a:r>
              <a:rPr lang="en-US" sz="4700" dirty="0" err="1">
                <a:solidFill>
                  <a:srgbClr val="002060"/>
                </a:solidFill>
              </a:rPr>
              <a:t>tiêu</a:t>
            </a:r>
            <a:r>
              <a:rPr lang="en-US" sz="4700" dirty="0">
                <a:solidFill>
                  <a:srgbClr val="002060"/>
                </a:solidFill>
              </a:rPr>
              <a:t> </a:t>
            </a:r>
            <a:r>
              <a:rPr lang="en-US" sz="4700" dirty="0" err="1">
                <a:solidFill>
                  <a:srgbClr val="002060"/>
                </a:solidFill>
              </a:rPr>
              <a:t>hao</a:t>
            </a:r>
            <a:r>
              <a:rPr lang="en-US" sz="4700" dirty="0">
                <a:solidFill>
                  <a:srgbClr val="002060"/>
                </a:solidFill>
              </a:rPr>
              <a:t>, </a:t>
            </a:r>
            <a:r>
              <a:rPr lang="en-US" sz="4700" dirty="0" err="1">
                <a:solidFill>
                  <a:srgbClr val="002060"/>
                </a:solidFill>
              </a:rPr>
              <a:t>một</a:t>
            </a:r>
            <a:r>
              <a:rPr lang="en-US" sz="4700" dirty="0">
                <a:solidFill>
                  <a:srgbClr val="002060"/>
                </a:solidFill>
              </a:rPr>
              <a:t> </a:t>
            </a:r>
            <a:r>
              <a:rPr lang="en-US" sz="4700" dirty="0" err="1">
                <a:solidFill>
                  <a:srgbClr val="002060"/>
                </a:solidFill>
              </a:rPr>
              <a:t>đời</a:t>
            </a:r>
            <a:r>
              <a:rPr lang="en-US" sz="4700" dirty="0">
                <a:solidFill>
                  <a:srgbClr val="002060"/>
                </a:solidFill>
              </a:rPr>
              <a:t> </a:t>
            </a:r>
            <a:r>
              <a:rPr lang="en-US" sz="4700" dirty="0" err="1">
                <a:solidFill>
                  <a:srgbClr val="002060"/>
                </a:solidFill>
              </a:rPr>
              <a:t>vất</a:t>
            </a:r>
            <a:r>
              <a:rPr lang="en-US" sz="4700" dirty="0">
                <a:solidFill>
                  <a:srgbClr val="002060"/>
                </a:solidFill>
              </a:rPr>
              <a:t> </a:t>
            </a:r>
            <a:r>
              <a:rPr lang="en-US" sz="4700" dirty="0" err="1">
                <a:solidFill>
                  <a:srgbClr val="002060"/>
                </a:solidFill>
              </a:rPr>
              <a:t>vả</a:t>
            </a:r>
            <a:r>
              <a:rPr lang="en-US" sz="4700" dirty="0">
                <a:solidFill>
                  <a:srgbClr val="002060"/>
                </a:solidFill>
              </a:rPr>
              <a:t> </a:t>
            </a:r>
            <a:r>
              <a:rPr lang="en-US" sz="4700" dirty="0" err="1">
                <a:solidFill>
                  <a:srgbClr val="002060"/>
                </a:solidFill>
              </a:rPr>
              <a:t>gian</a:t>
            </a:r>
            <a:r>
              <a:rPr lang="en-US" sz="4700" dirty="0">
                <a:solidFill>
                  <a:srgbClr val="002060"/>
                </a:solidFill>
              </a:rPr>
              <a:t> </a:t>
            </a:r>
            <a:r>
              <a:rPr lang="en-US" sz="4700" dirty="0" err="1" smtClean="0">
                <a:solidFill>
                  <a:srgbClr val="002060"/>
                </a:solidFill>
              </a:rPr>
              <a:t>lao</a:t>
            </a:r>
            <a:r>
              <a:rPr lang="en-US" sz="4700" dirty="0" smtClean="0">
                <a:solidFill>
                  <a:srgbClr val="002060"/>
                </a:solidFill>
              </a:rPr>
              <a:t>. </a:t>
            </a:r>
            <a:r>
              <a:rPr lang="en-US" sz="4700" dirty="0" err="1" smtClean="0">
                <a:solidFill>
                  <a:srgbClr val="002060"/>
                </a:solidFill>
              </a:rPr>
              <a:t>Nhắc</a:t>
            </a:r>
            <a:r>
              <a:rPr lang="en-US" sz="4700" dirty="0" smtClean="0">
                <a:solidFill>
                  <a:srgbClr val="002060"/>
                </a:solidFill>
              </a:rPr>
              <a:t> </a:t>
            </a:r>
            <a:r>
              <a:rPr lang="en-US" sz="4700" dirty="0" err="1">
                <a:solidFill>
                  <a:srgbClr val="002060"/>
                </a:solidFill>
              </a:rPr>
              <a:t>trong</a:t>
            </a:r>
            <a:r>
              <a:rPr lang="en-US" sz="4700" dirty="0">
                <a:solidFill>
                  <a:srgbClr val="002060"/>
                </a:solidFill>
              </a:rPr>
              <a:t> </a:t>
            </a:r>
            <a:r>
              <a:rPr lang="en-US" sz="4700" dirty="0" err="1">
                <a:solidFill>
                  <a:srgbClr val="002060"/>
                </a:solidFill>
              </a:rPr>
              <a:t>lòng</a:t>
            </a:r>
            <a:r>
              <a:rPr lang="en-US" sz="4700" dirty="0">
                <a:solidFill>
                  <a:srgbClr val="002060"/>
                </a:solidFill>
              </a:rPr>
              <a:t> con </a:t>
            </a:r>
            <a:r>
              <a:rPr lang="en-US" sz="4700" dirty="0" err="1">
                <a:solidFill>
                  <a:srgbClr val="002060"/>
                </a:solidFill>
              </a:rPr>
              <a:t>nghĩa</a:t>
            </a:r>
            <a:r>
              <a:rPr lang="en-US" sz="4700" dirty="0">
                <a:solidFill>
                  <a:srgbClr val="002060"/>
                </a:solidFill>
              </a:rPr>
              <a:t> </a:t>
            </a:r>
            <a:r>
              <a:rPr lang="en-US" sz="4700" dirty="0" err="1">
                <a:solidFill>
                  <a:srgbClr val="002060"/>
                </a:solidFill>
              </a:rPr>
              <a:t>nặng</a:t>
            </a:r>
            <a:r>
              <a:rPr lang="en-US" sz="4700" dirty="0">
                <a:solidFill>
                  <a:srgbClr val="002060"/>
                </a:solidFill>
              </a:rPr>
              <a:t> </a:t>
            </a:r>
            <a:r>
              <a:rPr lang="en-US" sz="4700" dirty="0" err="1">
                <a:solidFill>
                  <a:srgbClr val="002060"/>
                </a:solidFill>
              </a:rPr>
              <a:t>tình</a:t>
            </a:r>
            <a:r>
              <a:rPr lang="en-US" sz="4700" dirty="0">
                <a:solidFill>
                  <a:srgbClr val="002060"/>
                </a:solidFill>
              </a:rPr>
              <a:t> </a:t>
            </a:r>
            <a:r>
              <a:rPr lang="en-US" sz="4700" dirty="0" err="1">
                <a:solidFill>
                  <a:srgbClr val="002060"/>
                </a:solidFill>
              </a:rPr>
              <a:t>mẹ</a:t>
            </a:r>
            <a:r>
              <a:rPr lang="en-US" sz="4700" dirty="0">
                <a:solidFill>
                  <a:srgbClr val="002060"/>
                </a:solidFill>
              </a:rPr>
              <a:t> </a:t>
            </a:r>
            <a:r>
              <a:rPr lang="en-US" sz="4700" dirty="0" smtClean="0">
                <a:solidFill>
                  <a:srgbClr val="002060"/>
                </a:solidFill>
              </a:rPr>
              <a:t>cha.</a:t>
            </a:r>
            <a:endParaRPr lang="en-US" sz="4700" dirty="0">
              <a:solidFill>
                <a:srgbClr val="002060"/>
              </a:solidFill>
            </a:endParaRPr>
          </a:p>
        </p:txBody>
      </p:sp>
    </p:spTree>
    <p:extLst>
      <p:ext uri="{BB962C8B-B14F-4D97-AF65-F5344CB8AC3E}">
        <p14:creationId xmlns:p14="http://schemas.microsoft.com/office/powerpoint/2010/main" val="2025557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5496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2332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191000" y="1047750"/>
            <a:ext cx="4572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Arial" panose="020B0604020202020204" pitchFamily="34" charset="0"/>
                <a:ea typeface="+mn-ea"/>
                <a:cs typeface="+mn-cs"/>
              </a:defRPr>
            </a:lvl1pPr>
            <a:lvl2pPr marL="457200" indent="0" algn="ctr" rtl="0" eaLnBrk="0" fontAlgn="base" hangingPunct="0">
              <a:spcBef>
                <a:spcPct val="20000"/>
              </a:spcBef>
              <a:spcAft>
                <a:spcPct val="0"/>
              </a:spcAft>
              <a:buNone/>
              <a:defRPr sz="2800">
                <a:solidFill>
                  <a:schemeClr val="tx1"/>
                </a:solidFill>
                <a:latin typeface="Arial" panose="020B0604020202020204" pitchFamily="34" charset="0"/>
              </a:defRPr>
            </a:lvl2pPr>
            <a:lvl3pPr marL="914400" indent="0" algn="ctr" rtl="0" eaLnBrk="0" fontAlgn="base" hangingPunct="0">
              <a:spcBef>
                <a:spcPct val="20000"/>
              </a:spcBef>
              <a:spcAft>
                <a:spcPct val="0"/>
              </a:spcAft>
              <a:buNone/>
              <a:defRPr sz="2400">
                <a:solidFill>
                  <a:schemeClr val="tx1"/>
                </a:solidFill>
                <a:latin typeface="Arial" panose="020B0604020202020204" pitchFamily="34" charset="0"/>
              </a:defRPr>
            </a:lvl3pPr>
            <a:lvl4pPr marL="1371600" indent="0" algn="ctr" rtl="0" eaLnBrk="0" fontAlgn="base" hangingPunct="0">
              <a:spcBef>
                <a:spcPct val="20000"/>
              </a:spcBef>
              <a:spcAft>
                <a:spcPct val="0"/>
              </a:spcAft>
              <a:buNone/>
              <a:defRPr sz="2000">
                <a:solidFill>
                  <a:schemeClr val="tx1"/>
                </a:solidFill>
                <a:latin typeface="Arial" panose="020B0604020202020204" pitchFamily="34" charset="0"/>
              </a:defRPr>
            </a:lvl4pPr>
            <a:lvl5pPr marL="1828800" indent="0" algn="ctr" rtl="0" eaLnBrk="0" fontAlgn="base" hangingPunct="0">
              <a:spcBef>
                <a:spcPct val="20000"/>
              </a:spcBef>
              <a:spcAft>
                <a:spcPct val="0"/>
              </a:spcAft>
              <a:buNone/>
              <a:defRPr sz="2000">
                <a:solidFill>
                  <a:schemeClr val="tx1"/>
                </a:solidFill>
                <a:latin typeface="Arial" panose="020B0604020202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50000"/>
              </a:lnSpc>
            </a:pPr>
            <a:endParaRPr lang="en-US" sz="2000" b="1" kern="0" dirty="0" smtClean="0">
              <a:solidFill>
                <a:srgbClr val="FF0000"/>
              </a:solidFill>
              <a:latin typeface="UTM American Sans" pitchFamily="18" charset="0"/>
              <a:cs typeface="Times New Roman" panose="02020603050405020304" pitchFamily="18" charset="0"/>
            </a:endParaRPr>
          </a:p>
          <a:p>
            <a:pPr eaLnBrk="1" hangingPunct="1"/>
            <a:r>
              <a:rPr lang="en-US" sz="4800" b="1" kern="0" dirty="0" smtClean="0">
                <a:solidFill>
                  <a:srgbClr val="C00000"/>
                </a:solidFill>
                <a:latin typeface="UTM American Sans" pitchFamily="18" charset="0"/>
                <a:cs typeface="Times New Roman" panose="02020603050405020304" pitchFamily="18" charset="0"/>
              </a:rPr>
              <a:t>Ca </a:t>
            </a:r>
            <a:r>
              <a:rPr lang="en-US" sz="4800" b="1" kern="0" dirty="0" err="1" smtClean="0">
                <a:solidFill>
                  <a:srgbClr val="C00000"/>
                </a:solidFill>
                <a:latin typeface="UTM American Sans" pitchFamily="18" charset="0"/>
                <a:cs typeface="Times New Roman" panose="02020603050405020304" pitchFamily="18" charset="0"/>
              </a:rPr>
              <a:t>Kết</a:t>
            </a:r>
            <a:r>
              <a:rPr lang="en-US" sz="4800" b="1" kern="0" dirty="0" smtClean="0">
                <a:solidFill>
                  <a:srgbClr val="C00000"/>
                </a:solidFill>
                <a:latin typeface="UTM American Sans" pitchFamily="18" charset="0"/>
                <a:cs typeface="Times New Roman" panose="02020603050405020304" pitchFamily="18" charset="0"/>
              </a:rPr>
              <a:t> </a:t>
            </a:r>
            <a:r>
              <a:rPr lang="en-US" sz="4800" b="1" kern="0" dirty="0" err="1" smtClean="0">
                <a:solidFill>
                  <a:srgbClr val="C00000"/>
                </a:solidFill>
                <a:latin typeface="UTM American Sans" pitchFamily="18" charset="0"/>
                <a:cs typeface="Times New Roman" panose="02020603050405020304" pitchFamily="18" charset="0"/>
              </a:rPr>
              <a:t>Lễ</a:t>
            </a:r>
            <a:endParaRPr lang="en-US" sz="4800" b="1" kern="0" dirty="0" smtClean="0">
              <a:solidFill>
                <a:srgbClr val="C00000"/>
              </a:solidFill>
              <a:latin typeface="UTM American Sans" pitchFamily="18" charset="0"/>
              <a:cs typeface="Times New Roman" panose="02020603050405020304" pitchFamily="18" charset="0"/>
            </a:endParaRPr>
          </a:p>
          <a:p>
            <a:pPr eaLnBrk="1" hangingPunct="1"/>
            <a:r>
              <a:rPr lang="en-US" sz="4000" b="1" kern="0" dirty="0" smtClean="0">
                <a:solidFill>
                  <a:srgbClr val="C00000"/>
                </a:solidFill>
                <a:latin typeface="UTM American Sans" pitchFamily="18" charset="0"/>
                <a:cs typeface="Times New Roman" panose="02020603050405020304" pitchFamily="18" charset="0"/>
              </a:rPr>
              <a:t>CẦU CHO CHA MẸ 7</a:t>
            </a:r>
          </a:p>
          <a:p>
            <a:pPr eaLnBrk="1" hangingPunct="1"/>
            <a:r>
              <a:rPr lang="en-US" sz="4400" b="1" i="1" kern="0" dirty="0" err="1" smtClean="0">
                <a:solidFill>
                  <a:srgbClr val="000066"/>
                </a:solidFill>
                <a:latin typeface="UTM American Sans" pitchFamily="18" charset="0"/>
                <a:cs typeface="Times New Roman" panose="02020603050405020304" pitchFamily="18" charset="0"/>
              </a:rPr>
              <a:t>Phanxico</a:t>
            </a:r>
            <a:endParaRPr lang="vi-VN" sz="4400" b="1" i="1" kern="0" dirty="0">
              <a:solidFill>
                <a:srgbClr val="000066"/>
              </a:solidFill>
              <a:latin typeface="+mj-lt"/>
              <a:cs typeface="Times New Roman" panose="02020603050405020304" pitchFamily="18" charset="0"/>
            </a:endParaRPr>
          </a:p>
        </p:txBody>
      </p:sp>
    </p:spTree>
    <p:extLst>
      <p:ext uri="{BB962C8B-B14F-4D97-AF65-F5344CB8AC3E}">
        <p14:creationId xmlns:p14="http://schemas.microsoft.com/office/powerpoint/2010/main" val="2087370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5750"/>
            <a:ext cx="9144000" cy="4708981"/>
          </a:xfrm>
          <a:prstGeom prst="rect">
            <a:avLst/>
          </a:prstGeom>
        </p:spPr>
        <p:txBody>
          <a:bodyPr wrap="square">
            <a:spAutoFit/>
          </a:bodyPr>
          <a:lstStyle/>
          <a:p>
            <a:pPr algn="just"/>
            <a:r>
              <a:rPr lang="en-US" sz="5000" u="sng" dirty="0" smtClean="0">
                <a:solidFill>
                  <a:srgbClr val="C00000"/>
                </a:solidFill>
                <a:latin typeface="+mj-lt"/>
              </a:rPr>
              <a:t>Tk1:</a:t>
            </a:r>
            <a:r>
              <a:rPr lang="en-US" sz="5000" dirty="0" smtClean="0">
                <a:solidFill>
                  <a:srgbClr val="003366"/>
                </a:solidFill>
                <a:latin typeface="+mj-lt"/>
              </a:rPr>
              <a:t> </a:t>
            </a:r>
            <a:r>
              <a:rPr lang="en-US" sz="5000" dirty="0" smtClean="0">
                <a:solidFill>
                  <a:srgbClr val="002060"/>
                </a:solidFill>
                <a:latin typeface="+mj-lt"/>
              </a:rPr>
              <a:t>Con </a:t>
            </a:r>
            <a:r>
              <a:rPr lang="en-US" sz="5000" dirty="0" err="1">
                <a:solidFill>
                  <a:srgbClr val="002060"/>
                </a:solidFill>
                <a:latin typeface="+mj-lt"/>
              </a:rPr>
              <a:t>ra</a:t>
            </a:r>
            <a:r>
              <a:rPr lang="en-US" sz="5000" dirty="0">
                <a:solidFill>
                  <a:srgbClr val="002060"/>
                </a:solidFill>
                <a:latin typeface="+mj-lt"/>
              </a:rPr>
              <a:t> </a:t>
            </a:r>
            <a:r>
              <a:rPr lang="en-US" sz="5000" dirty="0" err="1">
                <a:solidFill>
                  <a:srgbClr val="002060"/>
                </a:solidFill>
                <a:latin typeface="+mj-lt"/>
              </a:rPr>
              <a:t>đời</a:t>
            </a:r>
            <a:r>
              <a:rPr lang="en-US" sz="5000" dirty="0">
                <a:solidFill>
                  <a:srgbClr val="002060"/>
                </a:solidFill>
                <a:latin typeface="+mj-lt"/>
              </a:rPr>
              <a:t> </a:t>
            </a:r>
            <a:r>
              <a:rPr lang="en-US" sz="5000" dirty="0" err="1">
                <a:solidFill>
                  <a:srgbClr val="002060"/>
                </a:solidFill>
                <a:latin typeface="+mj-lt"/>
              </a:rPr>
              <a:t>có</a:t>
            </a:r>
            <a:r>
              <a:rPr lang="en-US" sz="5000" dirty="0">
                <a:solidFill>
                  <a:srgbClr val="002060"/>
                </a:solidFill>
                <a:latin typeface="+mj-lt"/>
              </a:rPr>
              <a:t> </a:t>
            </a:r>
            <a:r>
              <a:rPr lang="en-US" sz="5000" dirty="0" err="1">
                <a:solidFill>
                  <a:srgbClr val="002060"/>
                </a:solidFill>
                <a:latin typeface="+mj-lt"/>
              </a:rPr>
              <a:t>mẹ</a:t>
            </a:r>
            <a:r>
              <a:rPr lang="en-US" sz="5000" dirty="0">
                <a:solidFill>
                  <a:srgbClr val="002060"/>
                </a:solidFill>
                <a:latin typeface="+mj-lt"/>
              </a:rPr>
              <a:t> </a:t>
            </a:r>
            <a:r>
              <a:rPr lang="en-US" sz="5000" dirty="0" smtClean="0">
                <a:solidFill>
                  <a:srgbClr val="002060"/>
                </a:solidFill>
                <a:latin typeface="+mj-lt"/>
              </a:rPr>
              <a:t>cha </a:t>
            </a:r>
            <a:r>
              <a:rPr lang="en-US" sz="5000" dirty="0" err="1" smtClean="0">
                <a:solidFill>
                  <a:srgbClr val="002060"/>
                </a:solidFill>
                <a:latin typeface="+mj-lt"/>
              </a:rPr>
              <a:t>là</a:t>
            </a:r>
            <a:r>
              <a:rPr lang="en-US" sz="5000" dirty="0" smtClean="0">
                <a:solidFill>
                  <a:srgbClr val="002060"/>
                </a:solidFill>
                <a:latin typeface="+mj-lt"/>
              </a:rPr>
              <a:t> </a:t>
            </a:r>
            <a:r>
              <a:rPr lang="en-US" sz="5000" dirty="0" err="1">
                <a:solidFill>
                  <a:srgbClr val="002060"/>
                </a:solidFill>
                <a:latin typeface="+mj-lt"/>
              </a:rPr>
              <a:t>trời</a:t>
            </a:r>
            <a:r>
              <a:rPr lang="en-US" sz="5000" dirty="0">
                <a:solidFill>
                  <a:srgbClr val="002060"/>
                </a:solidFill>
                <a:latin typeface="+mj-lt"/>
              </a:rPr>
              <a:t> </a:t>
            </a:r>
            <a:r>
              <a:rPr lang="en-US" sz="5000" dirty="0" err="1">
                <a:solidFill>
                  <a:srgbClr val="002060"/>
                </a:solidFill>
                <a:latin typeface="+mj-lt"/>
              </a:rPr>
              <a:t>cao</a:t>
            </a:r>
            <a:r>
              <a:rPr lang="en-US" sz="5000" dirty="0">
                <a:solidFill>
                  <a:srgbClr val="002060"/>
                </a:solidFill>
                <a:latin typeface="+mj-lt"/>
              </a:rPr>
              <a:t> </a:t>
            </a:r>
            <a:r>
              <a:rPr lang="en-US" sz="5000" dirty="0" err="1">
                <a:solidFill>
                  <a:srgbClr val="002060"/>
                </a:solidFill>
                <a:latin typeface="+mj-lt"/>
              </a:rPr>
              <a:t>biển</a:t>
            </a:r>
            <a:r>
              <a:rPr lang="en-US" sz="5000" dirty="0">
                <a:solidFill>
                  <a:srgbClr val="002060"/>
                </a:solidFill>
                <a:latin typeface="+mj-lt"/>
              </a:rPr>
              <a:t> </a:t>
            </a:r>
            <a:r>
              <a:rPr lang="en-US" sz="5000" dirty="0" err="1">
                <a:solidFill>
                  <a:srgbClr val="002060"/>
                </a:solidFill>
                <a:latin typeface="+mj-lt"/>
              </a:rPr>
              <a:t>lớn</a:t>
            </a:r>
            <a:r>
              <a:rPr lang="en-US" sz="5000" dirty="0">
                <a:solidFill>
                  <a:srgbClr val="002060"/>
                </a:solidFill>
                <a:latin typeface="+mj-lt"/>
              </a:rPr>
              <a:t> </a:t>
            </a:r>
            <a:r>
              <a:rPr lang="en-US" sz="5000" dirty="0" err="1">
                <a:solidFill>
                  <a:srgbClr val="002060"/>
                </a:solidFill>
                <a:latin typeface="+mj-lt"/>
              </a:rPr>
              <a:t>bao</a:t>
            </a:r>
            <a:r>
              <a:rPr lang="en-US" sz="5000" dirty="0">
                <a:solidFill>
                  <a:srgbClr val="002060"/>
                </a:solidFill>
                <a:latin typeface="+mj-lt"/>
              </a:rPr>
              <a:t> </a:t>
            </a:r>
            <a:r>
              <a:rPr lang="en-US" sz="5000" dirty="0" smtClean="0">
                <a:solidFill>
                  <a:srgbClr val="002060"/>
                </a:solidFill>
                <a:latin typeface="+mj-lt"/>
              </a:rPr>
              <a:t>la. </a:t>
            </a:r>
            <a:r>
              <a:rPr lang="en-US" sz="5000" dirty="0" err="1" smtClean="0">
                <a:solidFill>
                  <a:srgbClr val="002060"/>
                </a:solidFill>
                <a:latin typeface="+mj-lt"/>
              </a:rPr>
              <a:t>Từng</a:t>
            </a:r>
            <a:r>
              <a:rPr lang="en-US" sz="5000" dirty="0" smtClean="0">
                <a:solidFill>
                  <a:srgbClr val="002060"/>
                </a:solidFill>
                <a:latin typeface="+mj-lt"/>
              </a:rPr>
              <a:t> </a:t>
            </a:r>
            <a:r>
              <a:rPr lang="en-US" sz="5000" dirty="0" err="1">
                <a:solidFill>
                  <a:srgbClr val="002060"/>
                </a:solidFill>
                <a:latin typeface="+mj-lt"/>
              </a:rPr>
              <a:t>ngày</a:t>
            </a:r>
            <a:r>
              <a:rPr lang="en-US" sz="5000" dirty="0">
                <a:solidFill>
                  <a:srgbClr val="002060"/>
                </a:solidFill>
                <a:latin typeface="+mj-lt"/>
              </a:rPr>
              <a:t> qua </a:t>
            </a:r>
            <a:r>
              <a:rPr lang="en-US" sz="5000" dirty="0" err="1">
                <a:solidFill>
                  <a:srgbClr val="002060"/>
                </a:solidFill>
                <a:latin typeface="+mj-lt"/>
              </a:rPr>
              <a:t>giữa</a:t>
            </a:r>
            <a:r>
              <a:rPr lang="en-US" sz="5000" dirty="0">
                <a:solidFill>
                  <a:srgbClr val="002060"/>
                </a:solidFill>
                <a:latin typeface="+mj-lt"/>
              </a:rPr>
              <a:t> </a:t>
            </a:r>
            <a:r>
              <a:rPr lang="en-US" sz="5000" dirty="0" err="1">
                <a:solidFill>
                  <a:srgbClr val="002060"/>
                </a:solidFill>
                <a:latin typeface="+mj-lt"/>
              </a:rPr>
              <a:t>tuổi</a:t>
            </a:r>
            <a:r>
              <a:rPr lang="en-US" sz="5000" dirty="0">
                <a:solidFill>
                  <a:srgbClr val="002060"/>
                </a:solidFill>
                <a:latin typeface="+mj-lt"/>
              </a:rPr>
              <a:t> </a:t>
            </a:r>
            <a:r>
              <a:rPr lang="en-US" sz="5000" dirty="0" err="1">
                <a:solidFill>
                  <a:srgbClr val="002060"/>
                </a:solidFill>
                <a:latin typeface="+mj-lt"/>
              </a:rPr>
              <a:t>ngọc</a:t>
            </a:r>
            <a:r>
              <a:rPr lang="en-US" sz="5000" dirty="0">
                <a:solidFill>
                  <a:srgbClr val="002060"/>
                </a:solidFill>
                <a:latin typeface="+mj-lt"/>
              </a:rPr>
              <a:t> </a:t>
            </a:r>
            <a:r>
              <a:rPr lang="en-US" sz="5000" dirty="0" err="1" smtClean="0">
                <a:solidFill>
                  <a:srgbClr val="002060"/>
                </a:solidFill>
                <a:latin typeface="+mj-lt"/>
              </a:rPr>
              <a:t>ngà</a:t>
            </a:r>
            <a:r>
              <a:rPr lang="en-US" sz="5000" dirty="0" smtClean="0">
                <a:solidFill>
                  <a:srgbClr val="002060"/>
                </a:solidFill>
                <a:latin typeface="+mj-lt"/>
              </a:rPr>
              <a:t>, con </a:t>
            </a:r>
            <a:r>
              <a:rPr lang="en-US" sz="5000" dirty="0" err="1">
                <a:solidFill>
                  <a:srgbClr val="002060"/>
                </a:solidFill>
                <a:latin typeface="+mj-lt"/>
              </a:rPr>
              <a:t>là</a:t>
            </a:r>
            <a:r>
              <a:rPr lang="en-US" sz="5000" dirty="0">
                <a:solidFill>
                  <a:srgbClr val="002060"/>
                </a:solidFill>
                <a:latin typeface="+mj-lt"/>
              </a:rPr>
              <a:t> </a:t>
            </a:r>
            <a:r>
              <a:rPr lang="en-US" sz="5000" dirty="0" err="1" smtClean="0">
                <a:solidFill>
                  <a:srgbClr val="002060"/>
                </a:solidFill>
                <a:latin typeface="+mj-lt"/>
              </a:rPr>
              <a:t>nụ</a:t>
            </a:r>
            <a:r>
              <a:rPr lang="en-US" sz="5000" dirty="0" smtClean="0">
                <a:solidFill>
                  <a:srgbClr val="002060"/>
                </a:solidFill>
                <a:latin typeface="+mj-lt"/>
              </a:rPr>
              <a:t> </a:t>
            </a:r>
            <a:r>
              <a:rPr lang="en-US" sz="5000" dirty="0" err="1">
                <a:solidFill>
                  <a:srgbClr val="002060"/>
                </a:solidFill>
                <a:latin typeface="+mj-lt"/>
              </a:rPr>
              <a:t>hoa</a:t>
            </a:r>
            <a:r>
              <a:rPr lang="en-US" sz="5000" dirty="0">
                <a:solidFill>
                  <a:srgbClr val="002060"/>
                </a:solidFill>
                <a:latin typeface="+mj-lt"/>
              </a:rPr>
              <a:t> </a:t>
            </a:r>
            <a:r>
              <a:rPr lang="en-US" sz="5000" dirty="0" err="1">
                <a:solidFill>
                  <a:srgbClr val="002060"/>
                </a:solidFill>
                <a:latin typeface="+mj-lt"/>
              </a:rPr>
              <a:t>bé</a:t>
            </a:r>
            <a:r>
              <a:rPr lang="en-US" sz="5000" dirty="0">
                <a:solidFill>
                  <a:srgbClr val="002060"/>
                </a:solidFill>
                <a:latin typeface="+mj-lt"/>
              </a:rPr>
              <a:t> </a:t>
            </a:r>
            <a:r>
              <a:rPr lang="en-US" sz="5000" dirty="0" err="1">
                <a:solidFill>
                  <a:srgbClr val="002060"/>
                </a:solidFill>
                <a:latin typeface="+mj-lt"/>
              </a:rPr>
              <a:t>nhỏ</a:t>
            </a:r>
            <a:r>
              <a:rPr lang="en-US" sz="5000" dirty="0">
                <a:solidFill>
                  <a:srgbClr val="002060"/>
                </a:solidFill>
                <a:latin typeface="+mj-lt"/>
              </a:rPr>
              <a:t> </a:t>
            </a:r>
            <a:r>
              <a:rPr lang="en-US" sz="5000" dirty="0" err="1">
                <a:solidFill>
                  <a:srgbClr val="002060"/>
                </a:solidFill>
                <a:latin typeface="+mj-lt"/>
              </a:rPr>
              <a:t>trong</a:t>
            </a:r>
            <a:r>
              <a:rPr lang="en-US" sz="5000" dirty="0">
                <a:solidFill>
                  <a:srgbClr val="002060"/>
                </a:solidFill>
                <a:latin typeface="+mj-lt"/>
              </a:rPr>
              <a:t> </a:t>
            </a:r>
            <a:r>
              <a:rPr lang="en-US" sz="5000" dirty="0" err="1" smtClean="0">
                <a:solidFill>
                  <a:srgbClr val="002060"/>
                </a:solidFill>
                <a:latin typeface="+mj-lt"/>
              </a:rPr>
              <a:t>nhà</a:t>
            </a:r>
            <a:r>
              <a:rPr lang="en-US" sz="5000" dirty="0" smtClean="0">
                <a:solidFill>
                  <a:srgbClr val="002060"/>
                </a:solidFill>
                <a:latin typeface="+mj-lt"/>
              </a:rPr>
              <a:t>. </a:t>
            </a:r>
            <a:r>
              <a:rPr lang="en-US" sz="5000" dirty="0" err="1" smtClean="0">
                <a:solidFill>
                  <a:srgbClr val="002060"/>
                </a:solidFill>
                <a:latin typeface="+mj-lt"/>
              </a:rPr>
              <a:t>Nhờ</a:t>
            </a:r>
            <a:r>
              <a:rPr lang="en-US" sz="5000" dirty="0" smtClean="0">
                <a:solidFill>
                  <a:srgbClr val="002060"/>
                </a:solidFill>
                <a:latin typeface="+mj-lt"/>
              </a:rPr>
              <a:t> </a:t>
            </a:r>
            <a:r>
              <a:rPr lang="en-US" sz="5000" dirty="0" err="1">
                <a:solidFill>
                  <a:srgbClr val="002060"/>
                </a:solidFill>
                <a:latin typeface="+mj-lt"/>
              </a:rPr>
              <a:t>công</a:t>
            </a:r>
            <a:r>
              <a:rPr lang="en-US" sz="5000" dirty="0">
                <a:solidFill>
                  <a:srgbClr val="002060"/>
                </a:solidFill>
                <a:latin typeface="+mj-lt"/>
              </a:rPr>
              <a:t> cha, </a:t>
            </a:r>
            <a:r>
              <a:rPr lang="en-US" sz="5000" dirty="0" err="1">
                <a:solidFill>
                  <a:srgbClr val="002060"/>
                </a:solidFill>
                <a:latin typeface="+mj-lt"/>
              </a:rPr>
              <a:t>nhờ</a:t>
            </a:r>
            <a:r>
              <a:rPr lang="en-US" sz="5000" dirty="0">
                <a:solidFill>
                  <a:srgbClr val="002060"/>
                </a:solidFill>
                <a:latin typeface="+mj-lt"/>
              </a:rPr>
              <a:t> </a:t>
            </a:r>
            <a:r>
              <a:rPr lang="en-US" sz="5000" dirty="0" err="1">
                <a:solidFill>
                  <a:srgbClr val="002060"/>
                </a:solidFill>
                <a:latin typeface="+mj-lt"/>
              </a:rPr>
              <a:t>nghĩa</a:t>
            </a:r>
            <a:r>
              <a:rPr lang="en-US" sz="5000" dirty="0">
                <a:solidFill>
                  <a:srgbClr val="002060"/>
                </a:solidFill>
                <a:latin typeface="+mj-lt"/>
              </a:rPr>
              <a:t> </a:t>
            </a:r>
            <a:r>
              <a:rPr lang="en-US" sz="5000" dirty="0" err="1" smtClean="0">
                <a:solidFill>
                  <a:srgbClr val="002060"/>
                </a:solidFill>
                <a:latin typeface="+mj-lt"/>
              </a:rPr>
              <a:t>mẹ</a:t>
            </a:r>
            <a:r>
              <a:rPr lang="en-US" sz="5000" dirty="0" smtClean="0">
                <a:solidFill>
                  <a:srgbClr val="002060"/>
                </a:solidFill>
                <a:latin typeface="+mj-lt"/>
              </a:rPr>
              <a:t>, con </a:t>
            </a:r>
            <a:r>
              <a:rPr lang="en-US" sz="5000" dirty="0" err="1" smtClean="0">
                <a:solidFill>
                  <a:srgbClr val="002060"/>
                </a:solidFill>
                <a:latin typeface="+mj-lt"/>
              </a:rPr>
              <a:t>khôn</a:t>
            </a:r>
            <a:r>
              <a:rPr lang="en-US" sz="5000" dirty="0" smtClean="0">
                <a:solidFill>
                  <a:srgbClr val="002060"/>
                </a:solidFill>
                <a:latin typeface="+mj-lt"/>
              </a:rPr>
              <a:t> </a:t>
            </a:r>
            <a:r>
              <a:rPr lang="en-US" sz="5000" dirty="0" err="1">
                <a:solidFill>
                  <a:srgbClr val="002060"/>
                </a:solidFill>
                <a:latin typeface="+mj-lt"/>
              </a:rPr>
              <a:t>lớn</a:t>
            </a:r>
            <a:r>
              <a:rPr lang="en-US" sz="5000" dirty="0">
                <a:solidFill>
                  <a:srgbClr val="002060"/>
                </a:solidFill>
                <a:latin typeface="+mj-lt"/>
              </a:rPr>
              <a:t> </a:t>
            </a:r>
            <a:r>
              <a:rPr lang="en-US" sz="5000" dirty="0" err="1" smtClean="0">
                <a:solidFill>
                  <a:srgbClr val="002060"/>
                </a:solidFill>
                <a:latin typeface="+mj-lt"/>
              </a:rPr>
              <a:t>trong</a:t>
            </a:r>
            <a:r>
              <a:rPr lang="en-US" sz="5000" dirty="0">
                <a:solidFill>
                  <a:srgbClr val="002060"/>
                </a:solidFill>
                <a:latin typeface="+mj-lt"/>
              </a:rPr>
              <a:t> </a:t>
            </a:r>
            <a:r>
              <a:rPr lang="en-US" sz="5000" dirty="0" err="1" smtClean="0">
                <a:solidFill>
                  <a:srgbClr val="002060"/>
                </a:solidFill>
                <a:latin typeface="+mj-lt"/>
              </a:rPr>
              <a:t>muôn</a:t>
            </a:r>
            <a:r>
              <a:rPr lang="en-US" sz="5000" dirty="0" smtClean="0">
                <a:solidFill>
                  <a:srgbClr val="002060"/>
                </a:solidFill>
                <a:latin typeface="+mj-lt"/>
              </a:rPr>
              <a:t> </a:t>
            </a:r>
            <a:r>
              <a:rPr lang="en-US" sz="5000" dirty="0" err="1">
                <a:solidFill>
                  <a:srgbClr val="002060"/>
                </a:solidFill>
                <a:latin typeface="+mj-lt"/>
              </a:rPr>
              <a:t>lời</a:t>
            </a:r>
            <a:r>
              <a:rPr lang="en-US" sz="5000" dirty="0">
                <a:solidFill>
                  <a:srgbClr val="002060"/>
                </a:solidFill>
                <a:latin typeface="+mj-lt"/>
              </a:rPr>
              <a:t> </a:t>
            </a:r>
            <a:r>
              <a:rPr lang="en-US" sz="5000" dirty="0" smtClean="0">
                <a:solidFill>
                  <a:srgbClr val="002060"/>
                </a:solidFill>
                <a:latin typeface="+mj-lt"/>
              </a:rPr>
              <a:t>ca.</a:t>
            </a:r>
            <a:endParaRPr lang="en-US" sz="5000" dirty="0">
              <a:solidFill>
                <a:srgbClr val="002060"/>
              </a:solidFill>
              <a:latin typeface="+mj-lt"/>
            </a:endParaRPr>
          </a:p>
        </p:txBody>
      </p:sp>
    </p:spTree>
    <p:extLst>
      <p:ext uri="{BB962C8B-B14F-4D97-AF65-F5344CB8AC3E}">
        <p14:creationId xmlns:p14="http://schemas.microsoft.com/office/powerpoint/2010/main" val="3688479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17302"/>
            <a:ext cx="9144000" cy="4616648"/>
          </a:xfrm>
          <a:prstGeom prst="rect">
            <a:avLst/>
          </a:prstGeom>
        </p:spPr>
        <p:txBody>
          <a:bodyPr wrap="square">
            <a:spAutoFit/>
          </a:bodyPr>
          <a:lstStyle/>
          <a:p>
            <a:pPr algn="just"/>
            <a:r>
              <a:rPr lang="en-US" sz="4900" u="sng" dirty="0" err="1" smtClean="0">
                <a:solidFill>
                  <a:srgbClr val="C00000"/>
                </a:solidFill>
                <a:latin typeface="+mj-lt"/>
              </a:rPr>
              <a:t>Đk</a:t>
            </a:r>
            <a:r>
              <a:rPr lang="en-US" sz="4900" u="sng" dirty="0" smtClean="0">
                <a:solidFill>
                  <a:srgbClr val="C00000"/>
                </a:solidFill>
                <a:latin typeface="+mj-lt"/>
              </a:rPr>
              <a:t>:</a:t>
            </a:r>
            <a:r>
              <a:rPr lang="en-US" sz="4900" dirty="0" smtClean="0">
                <a:solidFill>
                  <a:srgbClr val="003366"/>
                </a:solidFill>
                <a:latin typeface="+mj-lt"/>
              </a:rPr>
              <a:t> </a:t>
            </a:r>
            <a:r>
              <a:rPr lang="vi-VN" sz="4900" dirty="0" smtClean="0">
                <a:solidFill>
                  <a:srgbClr val="002060"/>
                </a:solidFill>
                <a:latin typeface="+mj-lt"/>
              </a:rPr>
              <a:t>Xin </a:t>
            </a:r>
            <a:r>
              <a:rPr lang="vi-VN" sz="4900" dirty="0">
                <a:solidFill>
                  <a:srgbClr val="002060"/>
                </a:solidFill>
                <a:latin typeface="+mj-lt"/>
              </a:rPr>
              <a:t>ơn </a:t>
            </a:r>
            <a:r>
              <a:rPr lang="vi-VN" sz="4900" dirty="0" smtClean="0">
                <a:solidFill>
                  <a:srgbClr val="002060"/>
                </a:solidFill>
                <a:latin typeface="+mj-lt"/>
              </a:rPr>
              <a:t>t</a:t>
            </a:r>
            <a:r>
              <a:rPr lang="en-US" sz="4900" dirty="0" smtClean="0">
                <a:solidFill>
                  <a:srgbClr val="002060"/>
                </a:solidFill>
                <a:latin typeface="+mj-lt"/>
              </a:rPr>
              <a:t>r</a:t>
            </a:r>
            <a:r>
              <a:rPr lang="vi-VN" sz="4900" dirty="0" smtClean="0">
                <a:solidFill>
                  <a:srgbClr val="002060"/>
                </a:solidFill>
                <a:latin typeface="+mj-lt"/>
              </a:rPr>
              <a:t>ên </a:t>
            </a:r>
            <a:r>
              <a:rPr lang="vi-VN" sz="4900" dirty="0">
                <a:solidFill>
                  <a:srgbClr val="002060"/>
                </a:solidFill>
                <a:latin typeface="+mj-lt"/>
              </a:rPr>
              <a:t>đổ </a:t>
            </a:r>
            <a:r>
              <a:rPr lang="vi-VN" sz="4900" dirty="0" smtClean="0">
                <a:solidFill>
                  <a:srgbClr val="002060"/>
                </a:solidFill>
                <a:latin typeface="+mj-lt"/>
              </a:rPr>
              <a:t>xu</a:t>
            </a:r>
            <a:r>
              <a:rPr lang="en-US" sz="4900" dirty="0" smtClean="0">
                <a:solidFill>
                  <a:srgbClr val="002060"/>
                </a:solidFill>
                <a:latin typeface="+mj-lt"/>
              </a:rPr>
              <a:t>ố</a:t>
            </a:r>
            <a:r>
              <a:rPr lang="vi-VN" sz="4900" dirty="0" smtClean="0">
                <a:solidFill>
                  <a:srgbClr val="002060"/>
                </a:solidFill>
                <a:latin typeface="+mj-lt"/>
              </a:rPr>
              <a:t>ng </a:t>
            </a:r>
            <a:r>
              <a:rPr lang="vi-VN" sz="4900" dirty="0">
                <a:solidFill>
                  <a:srgbClr val="002060"/>
                </a:solidFill>
                <a:latin typeface="+mj-lt"/>
              </a:rPr>
              <a:t>muôn </a:t>
            </a:r>
            <a:r>
              <a:rPr lang="vi-VN" sz="4900" dirty="0" smtClean="0">
                <a:solidFill>
                  <a:srgbClr val="002060"/>
                </a:solidFill>
                <a:latin typeface="+mj-lt"/>
              </a:rPr>
              <a:t>nhà,</a:t>
            </a:r>
            <a:r>
              <a:rPr lang="en-US" sz="4900" dirty="0" smtClean="0">
                <a:solidFill>
                  <a:srgbClr val="002060"/>
                </a:solidFill>
                <a:latin typeface="+mj-lt"/>
              </a:rPr>
              <a:t> g</a:t>
            </a:r>
            <a:r>
              <a:rPr lang="vi-VN" sz="4900" dirty="0" smtClean="0">
                <a:solidFill>
                  <a:srgbClr val="002060"/>
                </a:solidFill>
                <a:latin typeface="+mj-lt"/>
              </a:rPr>
              <a:t>iúp </a:t>
            </a:r>
            <a:r>
              <a:rPr lang="vi-VN" sz="4900" dirty="0">
                <a:solidFill>
                  <a:srgbClr val="002060"/>
                </a:solidFill>
                <a:latin typeface="+mj-lt"/>
              </a:rPr>
              <a:t>mẹ cha ngày tháng an </a:t>
            </a:r>
            <a:r>
              <a:rPr lang="vi-VN" sz="4900" dirty="0" smtClean="0">
                <a:solidFill>
                  <a:srgbClr val="002060"/>
                </a:solidFill>
                <a:latin typeface="+mj-lt"/>
              </a:rPr>
              <a:t>hòa,</a:t>
            </a:r>
            <a:r>
              <a:rPr lang="en-US" sz="4900" dirty="0" smtClean="0">
                <a:solidFill>
                  <a:srgbClr val="002060"/>
                </a:solidFill>
                <a:latin typeface="+mj-lt"/>
              </a:rPr>
              <a:t> b</a:t>
            </a:r>
            <a:r>
              <a:rPr lang="vi-VN" sz="4900" dirty="0" smtClean="0">
                <a:solidFill>
                  <a:srgbClr val="002060"/>
                </a:solidFill>
                <a:latin typeface="+mj-lt"/>
              </a:rPr>
              <a:t>ao </a:t>
            </a:r>
            <a:r>
              <a:rPr lang="vi-VN" sz="4900" dirty="0">
                <a:solidFill>
                  <a:srgbClr val="002060"/>
                </a:solidFill>
                <a:latin typeface="+mj-lt"/>
              </a:rPr>
              <a:t>nhọc nhằn sinh </a:t>
            </a:r>
            <a:r>
              <a:rPr lang="en-US" sz="4900" dirty="0" err="1" smtClean="0">
                <a:solidFill>
                  <a:srgbClr val="002060"/>
                </a:solidFill>
                <a:latin typeface="+mj-lt"/>
              </a:rPr>
              <a:t>tr</a:t>
            </a:r>
            <a:r>
              <a:rPr lang="vi-VN" sz="4900" dirty="0" smtClean="0">
                <a:solidFill>
                  <a:srgbClr val="002060"/>
                </a:solidFill>
                <a:latin typeface="+mj-lt"/>
              </a:rPr>
              <a:t>ái </a:t>
            </a:r>
            <a:r>
              <a:rPr lang="vi-VN" sz="4900" dirty="0">
                <a:solidFill>
                  <a:srgbClr val="002060"/>
                </a:solidFill>
                <a:latin typeface="+mj-lt"/>
              </a:rPr>
              <a:t>đơm </a:t>
            </a:r>
            <a:r>
              <a:rPr lang="vi-VN" sz="4900" dirty="0" smtClean="0">
                <a:solidFill>
                  <a:srgbClr val="002060"/>
                </a:solidFill>
                <a:latin typeface="+mj-lt"/>
              </a:rPr>
              <a:t>hoa.</a:t>
            </a:r>
            <a:r>
              <a:rPr lang="en-US" sz="4900" dirty="0" smtClean="0">
                <a:solidFill>
                  <a:srgbClr val="002060"/>
                </a:solidFill>
                <a:latin typeface="+mj-lt"/>
              </a:rPr>
              <a:t> </a:t>
            </a:r>
            <a:r>
              <a:rPr lang="vi-VN" sz="4900" dirty="0" smtClean="0">
                <a:solidFill>
                  <a:srgbClr val="002060"/>
                </a:solidFill>
                <a:latin typeface="+mj-lt"/>
              </a:rPr>
              <a:t>Xin </a:t>
            </a:r>
            <a:r>
              <a:rPr lang="vi-VN" sz="4900" dirty="0">
                <a:solidFill>
                  <a:srgbClr val="002060"/>
                </a:solidFill>
                <a:latin typeface="+mj-lt"/>
              </a:rPr>
              <a:t>cho con </a:t>
            </a:r>
            <a:r>
              <a:rPr lang="vi-VN" sz="4900" dirty="0" smtClean="0">
                <a:solidFill>
                  <a:srgbClr val="002060"/>
                </a:solidFill>
                <a:latin typeface="+mj-lt"/>
              </a:rPr>
              <a:t>ở </a:t>
            </a:r>
            <a:r>
              <a:rPr lang="vi-VN" sz="4900" dirty="0">
                <a:solidFill>
                  <a:srgbClr val="002060"/>
                </a:solidFill>
                <a:latin typeface="+mj-lt"/>
              </a:rPr>
              <a:t>giữa gia </a:t>
            </a:r>
            <a:r>
              <a:rPr lang="vi-VN" sz="4900" dirty="0" smtClean="0">
                <a:solidFill>
                  <a:srgbClr val="002060"/>
                </a:solidFill>
                <a:latin typeface="+mj-lt"/>
              </a:rPr>
              <a:t>đình,</a:t>
            </a:r>
            <a:r>
              <a:rPr lang="en-US" sz="4900" dirty="0" smtClean="0">
                <a:solidFill>
                  <a:srgbClr val="002060"/>
                </a:solidFill>
                <a:latin typeface="+mj-lt"/>
              </a:rPr>
              <a:t> s</a:t>
            </a:r>
            <a:r>
              <a:rPr lang="vi-VN" sz="4900" dirty="0" smtClean="0">
                <a:solidFill>
                  <a:srgbClr val="002060"/>
                </a:solidFill>
                <a:latin typeface="+mj-lt"/>
              </a:rPr>
              <a:t>ống </a:t>
            </a:r>
            <a:r>
              <a:rPr lang="vi-VN" sz="4900" dirty="0">
                <a:solidFill>
                  <a:srgbClr val="002060"/>
                </a:solidFill>
                <a:latin typeface="+mj-lt"/>
              </a:rPr>
              <a:t>làm sao đền đáp ân </a:t>
            </a:r>
            <a:r>
              <a:rPr lang="vi-VN" sz="4900" dirty="0" smtClean="0">
                <a:solidFill>
                  <a:srgbClr val="002060"/>
                </a:solidFill>
                <a:latin typeface="+mj-lt"/>
              </a:rPr>
              <a:t>tình,</a:t>
            </a:r>
            <a:r>
              <a:rPr lang="en-US" sz="4900" dirty="0" smtClean="0">
                <a:solidFill>
                  <a:srgbClr val="002060"/>
                </a:solidFill>
                <a:latin typeface="+mj-lt"/>
              </a:rPr>
              <a:t> ơ</a:t>
            </a:r>
            <a:r>
              <a:rPr lang="vi-VN" sz="4900" dirty="0" smtClean="0">
                <a:solidFill>
                  <a:srgbClr val="002060"/>
                </a:solidFill>
                <a:latin typeface="+mj-lt"/>
              </a:rPr>
              <a:t>n </a:t>
            </a:r>
            <a:r>
              <a:rPr lang="vi-VN" sz="4900" dirty="0">
                <a:solidFill>
                  <a:srgbClr val="002060"/>
                </a:solidFill>
                <a:latin typeface="+mj-lt"/>
              </a:rPr>
              <a:t>biển </a:t>
            </a:r>
            <a:r>
              <a:rPr lang="en-US" sz="4900" dirty="0" err="1" smtClean="0">
                <a:solidFill>
                  <a:srgbClr val="002060"/>
                </a:solidFill>
                <a:latin typeface="+mj-lt"/>
              </a:rPr>
              <a:t>tr</a:t>
            </a:r>
            <a:r>
              <a:rPr lang="vi-VN" sz="4900" dirty="0" smtClean="0">
                <a:solidFill>
                  <a:srgbClr val="002060"/>
                </a:solidFill>
                <a:latin typeface="+mj-lt"/>
              </a:rPr>
              <a:t>ời </a:t>
            </a:r>
            <a:r>
              <a:rPr lang="vi-VN" sz="4900" dirty="0">
                <a:solidFill>
                  <a:srgbClr val="002060"/>
                </a:solidFill>
                <a:latin typeface="+mj-lt"/>
              </a:rPr>
              <a:t>ghi </a:t>
            </a:r>
            <a:r>
              <a:rPr lang="vi-VN" sz="4900" dirty="0" smtClean="0">
                <a:solidFill>
                  <a:srgbClr val="002060"/>
                </a:solidFill>
                <a:latin typeface="+mj-lt"/>
              </a:rPr>
              <a:t>khắc</a:t>
            </a:r>
            <a:r>
              <a:rPr lang="en-US" sz="4900" dirty="0" smtClean="0">
                <a:solidFill>
                  <a:srgbClr val="002060"/>
                </a:solidFill>
                <a:latin typeface="+mj-lt"/>
              </a:rPr>
              <a:t> </a:t>
            </a:r>
            <a:r>
              <a:rPr lang="en-US" sz="4900" dirty="0" err="1" smtClean="0">
                <a:solidFill>
                  <a:srgbClr val="002060"/>
                </a:solidFill>
                <a:latin typeface="+mj-lt"/>
              </a:rPr>
              <a:t>tr</a:t>
            </a:r>
            <a:r>
              <a:rPr lang="vi-VN" sz="4900" dirty="0" smtClean="0">
                <a:solidFill>
                  <a:srgbClr val="002060"/>
                </a:solidFill>
                <a:latin typeface="+mj-lt"/>
              </a:rPr>
              <a:t>ong</a:t>
            </a:r>
            <a:r>
              <a:rPr lang="en-US" sz="4900" dirty="0" smtClean="0">
                <a:solidFill>
                  <a:srgbClr val="002060"/>
                </a:solidFill>
                <a:latin typeface="+mj-lt"/>
              </a:rPr>
              <a:t> </a:t>
            </a:r>
            <a:r>
              <a:rPr lang="en-US" sz="4900" dirty="0" err="1" smtClean="0">
                <a:solidFill>
                  <a:srgbClr val="002060"/>
                </a:solidFill>
                <a:latin typeface="+mj-lt"/>
              </a:rPr>
              <a:t>tim.</a:t>
            </a:r>
            <a:endParaRPr lang="en-US" sz="4900" dirty="0">
              <a:solidFill>
                <a:srgbClr val="002060"/>
              </a:solidFill>
              <a:latin typeface="+mj-lt"/>
            </a:endParaRPr>
          </a:p>
        </p:txBody>
      </p:sp>
    </p:spTree>
    <p:extLst>
      <p:ext uri="{BB962C8B-B14F-4D97-AF65-F5344CB8AC3E}">
        <p14:creationId xmlns:p14="http://schemas.microsoft.com/office/powerpoint/2010/main" val="3207508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708981"/>
          </a:xfrm>
          <a:prstGeom prst="rect">
            <a:avLst/>
          </a:prstGeom>
        </p:spPr>
        <p:txBody>
          <a:bodyPr wrap="square">
            <a:spAutoFit/>
          </a:bodyPr>
          <a:lstStyle/>
          <a:p>
            <a:pPr algn="just"/>
            <a:r>
              <a:rPr lang="en-US" sz="5000" u="sng" dirty="0" smtClean="0">
                <a:solidFill>
                  <a:srgbClr val="C00000"/>
                </a:solidFill>
                <a:latin typeface="+mj-lt"/>
              </a:rPr>
              <a:t>Tk2:</a:t>
            </a:r>
            <a:r>
              <a:rPr lang="en-US" sz="5000" dirty="0" smtClean="0">
                <a:solidFill>
                  <a:srgbClr val="003366"/>
                </a:solidFill>
                <a:latin typeface="+mj-lt"/>
              </a:rPr>
              <a:t> </a:t>
            </a:r>
            <a:r>
              <a:rPr lang="vi-VN" sz="5000" dirty="0" smtClean="0">
                <a:solidFill>
                  <a:srgbClr val="002060"/>
                </a:solidFill>
                <a:latin typeface="+mj-lt"/>
              </a:rPr>
              <a:t>Nuôi con</a:t>
            </a:r>
            <a:r>
              <a:rPr lang="en-US" sz="5000" dirty="0" smtClean="0">
                <a:solidFill>
                  <a:srgbClr val="002060"/>
                </a:solidFill>
                <a:latin typeface="+mj-lt"/>
              </a:rPr>
              <a:t> </a:t>
            </a:r>
            <a:r>
              <a:rPr lang="vi-VN" sz="5000" dirty="0" smtClean="0">
                <a:solidFill>
                  <a:srgbClr val="002060"/>
                </a:solidFill>
                <a:latin typeface="+mj-lt"/>
              </a:rPr>
              <a:t>bằng </a:t>
            </a:r>
            <a:r>
              <a:rPr lang="vi-VN" sz="5000" dirty="0">
                <a:solidFill>
                  <a:srgbClr val="002060"/>
                </a:solidFill>
                <a:latin typeface="+mj-lt"/>
              </a:rPr>
              <a:t>sữa tình </a:t>
            </a:r>
            <a:r>
              <a:rPr lang="vi-VN" sz="5000" dirty="0" smtClean="0">
                <a:solidFill>
                  <a:srgbClr val="002060"/>
                </a:solidFill>
                <a:latin typeface="+mj-lt"/>
              </a:rPr>
              <a:t>yêu</a:t>
            </a:r>
            <a:r>
              <a:rPr lang="en-US" sz="5000" dirty="0" smtClean="0">
                <a:solidFill>
                  <a:srgbClr val="002060"/>
                </a:solidFill>
                <a:latin typeface="+mj-lt"/>
              </a:rPr>
              <a:t> v</a:t>
            </a:r>
            <a:r>
              <a:rPr lang="vi-VN" sz="5000" dirty="0" smtClean="0">
                <a:solidFill>
                  <a:srgbClr val="002060"/>
                </a:solidFill>
                <a:latin typeface="+mj-lt"/>
              </a:rPr>
              <a:t>à </a:t>
            </a:r>
            <a:r>
              <a:rPr lang="vi-VN" sz="5000" dirty="0">
                <a:solidFill>
                  <a:srgbClr val="002060"/>
                </a:solidFill>
                <a:latin typeface="+mj-lt"/>
              </a:rPr>
              <a:t>dạy </a:t>
            </a:r>
            <a:r>
              <a:rPr lang="vi-VN" sz="5000" dirty="0" smtClean="0">
                <a:solidFill>
                  <a:srgbClr val="002060"/>
                </a:solidFill>
                <a:latin typeface="+mj-lt"/>
              </a:rPr>
              <a:t>con</a:t>
            </a:r>
            <a:r>
              <a:rPr lang="en-US" sz="5000" dirty="0" smtClean="0">
                <a:solidFill>
                  <a:srgbClr val="002060"/>
                </a:solidFill>
                <a:latin typeface="+mj-lt"/>
              </a:rPr>
              <a:t> </a:t>
            </a:r>
            <a:r>
              <a:rPr lang="vi-VN" sz="5000" dirty="0" smtClean="0">
                <a:solidFill>
                  <a:srgbClr val="002060"/>
                </a:solidFill>
                <a:latin typeface="+mj-lt"/>
              </a:rPr>
              <a:t>bằng </a:t>
            </a:r>
            <a:r>
              <a:rPr lang="vi-VN" sz="5000" dirty="0">
                <a:solidFill>
                  <a:srgbClr val="002060"/>
                </a:solidFill>
                <a:latin typeface="+mj-lt"/>
              </a:rPr>
              <a:t>tiếng thương </a:t>
            </a:r>
            <a:r>
              <a:rPr lang="vi-VN" sz="5000" dirty="0" smtClean="0">
                <a:solidFill>
                  <a:srgbClr val="002060"/>
                </a:solidFill>
                <a:latin typeface="+mj-lt"/>
              </a:rPr>
              <a:t>yêu</a:t>
            </a:r>
            <a:r>
              <a:rPr lang="en-US" sz="5000" dirty="0" smtClean="0">
                <a:solidFill>
                  <a:srgbClr val="002060"/>
                </a:solidFill>
                <a:latin typeface="+mj-lt"/>
              </a:rPr>
              <a:t>, l</a:t>
            </a:r>
            <a:r>
              <a:rPr lang="vi-VN" sz="5000" dirty="0" smtClean="0">
                <a:solidFill>
                  <a:srgbClr val="002060"/>
                </a:solidFill>
                <a:latin typeface="+mj-lt"/>
              </a:rPr>
              <a:t>à </a:t>
            </a:r>
            <a:r>
              <a:rPr lang="vi-VN" sz="5000" dirty="0">
                <a:solidFill>
                  <a:srgbClr val="002060"/>
                </a:solidFill>
                <a:latin typeface="+mj-lt"/>
              </a:rPr>
              <a:t>nụ hoa bé nhỏ dại </a:t>
            </a:r>
            <a:r>
              <a:rPr lang="vi-VN" sz="5000" dirty="0" smtClean="0">
                <a:solidFill>
                  <a:srgbClr val="002060"/>
                </a:solidFill>
                <a:latin typeface="+mj-lt"/>
              </a:rPr>
              <a:t>khờ</a:t>
            </a:r>
            <a:r>
              <a:rPr lang="en-US" sz="5000" dirty="0" smtClean="0">
                <a:solidFill>
                  <a:srgbClr val="002060"/>
                </a:solidFill>
                <a:latin typeface="+mj-lt"/>
              </a:rPr>
              <a:t>. </a:t>
            </a:r>
            <a:r>
              <a:rPr lang="vi-VN" sz="5000" dirty="0" smtClean="0">
                <a:solidFill>
                  <a:srgbClr val="002060"/>
                </a:solidFill>
                <a:latin typeface="+mj-lt"/>
              </a:rPr>
              <a:t>Con</a:t>
            </a:r>
            <a:r>
              <a:rPr lang="en-US" sz="5000" dirty="0" smtClean="0">
                <a:solidFill>
                  <a:srgbClr val="002060"/>
                </a:solidFill>
                <a:latin typeface="+mj-lt"/>
              </a:rPr>
              <a:t> </a:t>
            </a:r>
            <a:r>
              <a:rPr lang="vi-VN" sz="5000" dirty="0" smtClean="0">
                <a:solidFill>
                  <a:srgbClr val="002060"/>
                </a:solidFill>
                <a:latin typeface="+mj-lt"/>
              </a:rPr>
              <a:t>nhờ </a:t>
            </a:r>
            <a:r>
              <a:rPr lang="vi-VN" sz="5000" dirty="0">
                <a:solidFill>
                  <a:srgbClr val="002060"/>
                </a:solidFill>
                <a:latin typeface="+mj-lt"/>
              </a:rPr>
              <a:t>mẹ cha </a:t>
            </a:r>
            <a:r>
              <a:rPr lang="vi-VN" sz="5000" dirty="0" smtClean="0">
                <a:solidFill>
                  <a:srgbClr val="002060"/>
                </a:solidFill>
                <a:latin typeface="+mj-lt"/>
              </a:rPr>
              <a:t>mới</a:t>
            </a:r>
            <a:r>
              <a:rPr lang="en-US" sz="5000" dirty="0" smtClean="0">
                <a:solidFill>
                  <a:srgbClr val="002060"/>
                </a:solidFill>
                <a:latin typeface="+mj-lt"/>
              </a:rPr>
              <a:t> </a:t>
            </a:r>
            <a:r>
              <a:rPr lang="en-US" sz="5000" dirty="0" err="1" smtClean="0">
                <a:solidFill>
                  <a:srgbClr val="002060"/>
                </a:solidFill>
                <a:latin typeface="+mj-lt"/>
              </a:rPr>
              <a:t>tr</a:t>
            </a:r>
            <a:r>
              <a:rPr lang="vi-VN" sz="5000" dirty="0" smtClean="0">
                <a:solidFill>
                  <a:srgbClr val="002060"/>
                </a:solidFill>
                <a:latin typeface="+mj-lt"/>
              </a:rPr>
              <a:t>ở nên</a:t>
            </a:r>
            <a:r>
              <a:rPr lang="en-US" sz="5000" dirty="0" smtClean="0">
                <a:solidFill>
                  <a:srgbClr val="002060"/>
                </a:solidFill>
                <a:latin typeface="+mj-lt"/>
              </a:rPr>
              <a:t> </a:t>
            </a:r>
            <a:r>
              <a:rPr lang="vi-VN" sz="5000" dirty="0" smtClean="0">
                <a:solidFill>
                  <a:srgbClr val="002060"/>
                </a:solidFill>
                <a:latin typeface="+mj-lt"/>
              </a:rPr>
              <a:t>người.</a:t>
            </a:r>
            <a:r>
              <a:rPr lang="en-US" sz="5000" dirty="0" smtClean="0">
                <a:solidFill>
                  <a:srgbClr val="002060"/>
                </a:solidFill>
                <a:latin typeface="+mj-lt"/>
              </a:rPr>
              <a:t> </a:t>
            </a:r>
            <a:r>
              <a:rPr lang="vi-VN" sz="5000" dirty="0" smtClean="0">
                <a:solidFill>
                  <a:srgbClr val="002060"/>
                </a:solidFill>
                <a:latin typeface="+mj-lt"/>
              </a:rPr>
              <a:t>Bàn </a:t>
            </a:r>
            <a:r>
              <a:rPr lang="vi-VN" sz="5000" dirty="0">
                <a:solidFill>
                  <a:srgbClr val="002060"/>
                </a:solidFill>
                <a:latin typeface="+mj-lt"/>
              </a:rPr>
              <a:t>tay cha dòng sữa </a:t>
            </a:r>
            <a:r>
              <a:rPr lang="vi-VN" sz="5000" dirty="0" smtClean="0">
                <a:solidFill>
                  <a:srgbClr val="002060"/>
                </a:solidFill>
                <a:latin typeface="+mj-lt"/>
              </a:rPr>
              <a:t>mẹ,</a:t>
            </a:r>
            <a:r>
              <a:rPr lang="en-US" sz="5000" dirty="0" smtClean="0">
                <a:solidFill>
                  <a:srgbClr val="002060"/>
                </a:solidFill>
                <a:latin typeface="+mj-lt"/>
              </a:rPr>
              <a:t> x</a:t>
            </a:r>
            <a:r>
              <a:rPr lang="vi-VN" sz="5000" dirty="0" smtClean="0">
                <a:solidFill>
                  <a:srgbClr val="002060"/>
                </a:solidFill>
                <a:latin typeface="+mj-lt"/>
              </a:rPr>
              <a:t>in </a:t>
            </a:r>
            <a:r>
              <a:rPr lang="vi-VN" sz="5000" dirty="0">
                <a:solidFill>
                  <a:srgbClr val="002060"/>
                </a:solidFill>
                <a:latin typeface="+mj-lt"/>
              </a:rPr>
              <a:t>ghi nhớ không bao giờ quên.</a:t>
            </a:r>
            <a:endParaRPr lang="en-US" sz="5000" dirty="0">
              <a:solidFill>
                <a:srgbClr val="002060"/>
              </a:solidFill>
              <a:latin typeface="+mj-lt"/>
            </a:endParaRPr>
          </a:p>
        </p:txBody>
      </p:sp>
    </p:spTree>
    <p:extLst>
      <p:ext uri="{BB962C8B-B14F-4D97-AF65-F5344CB8AC3E}">
        <p14:creationId xmlns:p14="http://schemas.microsoft.com/office/powerpoint/2010/main" val="257086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8836"/>
            <a:ext cx="9144000" cy="4893647"/>
          </a:xfrm>
          <a:prstGeom prst="rect">
            <a:avLst/>
          </a:prstGeom>
        </p:spPr>
        <p:txBody>
          <a:bodyPr wrap="square">
            <a:spAutoFit/>
          </a:bodyPr>
          <a:lstStyle/>
          <a:p>
            <a:pPr algn="just"/>
            <a:r>
              <a:rPr lang="en-US" sz="5200" b="1" u="sng" dirty="0" err="1" smtClean="0">
                <a:solidFill>
                  <a:srgbClr val="C00000"/>
                </a:solidFill>
                <a:latin typeface="+mj-lt"/>
              </a:rPr>
              <a:t>Phần</a:t>
            </a:r>
            <a:r>
              <a:rPr lang="en-US" sz="5200" b="1" u="sng" dirty="0" smtClean="0">
                <a:solidFill>
                  <a:srgbClr val="C00000"/>
                </a:solidFill>
                <a:latin typeface="+mj-lt"/>
              </a:rPr>
              <a:t> </a:t>
            </a:r>
            <a:r>
              <a:rPr lang="en-US" sz="5200" b="1" u="sng" dirty="0" err="1" smtClean="0">
                <a:solidFill>
                  <a:srgbClr val="C00000"/>
                </a:solidFill>
                <a:latin typeface="+mj-lt"/>
              </a:rPr>
              <a:t>mở</a:t>
            </a:r>
            <a:r>
              <a:rPr lang="en-US" sz="5200" b="1" u="sng" dirty="0" smtClean="0">
                <a:solidFill>
                  <a:srgbClr val="C00000"/>
                </a:solidFill>
                <a:latin typeface="+mj-lt"/>
              </a:rPr>
              <a:t>:</a:t>
            </a:r>
            <a:r>
              <a:rPr lang="en-US" sz="5200" b="1" dirty="0" smtClean="0">
                <a:solidFill>
                  <a:srgbClr val="000080"/>
                </a:solidFill>
                <a:latin typeface="+mj-lt"/>
              </a:rPr>
              <a:t> </a:t>
            </a:r>
            <a:r>
              <a:rPr lang="vi-VN" sz="5200" dirty="0" smtClean="0">
                <a:solidFill>
                  <a:srgbClr val="000066"/>
                </a:solidFill>
                <a:latin typeface="+mj-lt"/>
              </a:rPr>
              <a:t>Ngày </a:t>
            </a:r>
            <a:r>
              <a:rPr lang="vi-VN" sz="5200" dirty="0">
                <a:solidFill>
                  <a:srgbClr val="000066"/>
                </a:solidFill>
                <a:latin typeface="+mj-lt"/>
              </a:rPr>
              <a:t>đầu </a:t>
            </a:r>
            <a:r>
              <a:rPr lang="en-US" sz="5200" dirty="0" smtClean="0">
                <a:solidFill>
                  <a:srgbClr val="000066"/>
                </a:solidFill>
                <a:latin typeface="+mj-lt"/>
              </a:rPr>
              <a:t>x</a:t>
            </a:r>
            <a:r>
              <a:rPr lang="vi-VN" sz="5200" dirty="0" smtClean="0">
                <a:solidFill>
                  <a:srgbClr val="000066"/>
                </a:solidFill>
                <a:latin typeface="+mj-lt"/>
              </a:rPr>
              <a:t>uân </a:t>
            </a:r>
            <a:r>
              <a:rPr lang="vi-VN" sz="5200" dirty="0">
                <a:solidFill>
                  <a:srgbClr val="000066"/>
                </a:solidFill>
                <a:latin typeface="+mj-lt"/>
              </a:rPr>
              <a:t>bao người đi xa cũng về với gia đình, cũng về với ân tình, ngất ngây với người yêu mến, dâng đến lòng mẹ cha bông hoa là lòng biết </a:t>
            </a:r>
            <a:r>
              <a:rPr lang="vi-VN" sz="5200" dirty="0" smtClean="0">
                <a:solidFill>
                  <a:srgbClr val="000066"/>
                </a:solidFill>
                <a:latin typeface="+mj-lt"/>
              </a:rPr>
              <a:t>ơn</a:t>
            </a:r>
            <a:r>
              <a:rPr lang="en-US" sz="5200" dirty="0" smtClean="0">
                <a:solidFill>
                  <a:srgbClr val="C00000"/>
                </a:solidFill>
                <a:latin typeface="+mj-lt"/>
              </a:rPr>
              <a:t>…</a:t>
            </a:r>
            <a:endParaRPr lang="en-US" sz="5200" dirty="0">
              <a:solidFill>
                <a:srgbClr val="C00000"/>
              </a:solidFill>
              <a:latin typeface="+mj-lt"/>
            </a:endParaRPr>
          </a:p>
        </p:txBody>
      </p:sp>
    </p:spTree>
    <p:extLst>
      <p:ext uri="{BB962C8B-B14F-4D97-AF65-F5344CB8AC3E}">
        <p14:creationId xmlns:p14="http://schemas.microsoft.com/office/powerpoint/2010/main" val="3039718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17302"/>
            <a:ext cx="9144000" cy="4616648"/>
          </a:xfrm>
          <a:prstGeom prst="rect">
            <a:avLst/>
          </a:prstGeom>
        </p:spPr>
        <p:txBody>
          <a:bodyPr wrap="square">
            <a:spAutoFit/>
          </a:bodyPr>
          <a:lstStyle/>
          <a:p>
            <a:pPr algn="just"/>
            <a:r>
              <a:rPr lang="en-US" sz="4900" u="sng" dirty="0" err="1" smtClean="0">
                <a:solidFill>
                  <a:srgbClr val="C00000"/>
                </a:solidFill>
                <a:latin typeface="+mj-lt"/>
              </a:rPr>
              <a:t>Đk</a:t>
            </a:r>
            <a:r>
              <a:rPr lang="en-US" sz="4900" u="sng" dirty="0" smtClean="0">
                <a:solidFill>
                  <a:srgbClr val="C00000"/>
                </a:solidFill>
                <a:latin typeface="+mj-lt"/>
              </a:rPr>
              <a:t>:</a:t>
            </a:r>
            <a:r>
              <a:rPr lang="en-US" sz="4900" dirty="0" smtClean="0">
                <a:solidFill>
                  <a:srgbClr val="003366"/>
                </a:solidFill>
                <a:latin typeface="+mj-lt"/>
              </a:rPr>
              <a:t> </a:t>
            </a:r>
            <a:r>
              <a:rPr lang="vi-VN" sz="4900" dirty="0" smtClean="0">
                <a:solidFill>
                  <a:srgbClr val="002060"/>
                </a:solidFill>
                <a:latin typeface="+mj-lt"/>
              </a:rPr>
              <a:t>Xin </a:t>
            </a:r>
            <a:r>
              <a:rPr lang="vi-VN" sz="4900" dirty="0">
                <a:solidFill>
                  <a:srgbClr val="002060"/>
                </a:solidFill>
                <a:latin typeface="+mj-lt"/>
              </a:rPr>
              <a:t>ơn </a:t>
            </a:r>
            <a:r>
              <a:rPr lang="vi-VN" sz="4900" dirty="0" smtClean="0">
                <a:solidFill>
                  <a:srgbClr val="002060"/>
                </a:solidFill>
                <a:latin typeface="+mj-lt"/>
              </a:rPr>
              <a:t>t</a:t>
            </a:r>
            <a:r>
              <a:rPr lang="en-US" sz="4900" dirty="0" smtClean="0">
                <a:solidFill>
                  <a:srgbClr val="002060"/>
                </a:solidFill>
                <a:latin typeface="+mj-lt"/>
              </a:rPr>
              <a:t>r</a:t>
            </a:r>
            <a:r>
              <a:rPr lang="vi-VN" sz="4900" dirty="0" smtClean="0">
                <a:solidFill>
                  <a:srgbClr val="002060"/>
                </a:solidFill>
                <a:latin typeface="+mj-lt"/>
              </a:rPr>
              <a:t>ên </a:t>
            </a:r>
            <a:r>
              <a:rPr lang="vi-VN" sz="4900" dirty="0">
                <a:solidFill>
                  <a:srgbClr val="002060"/>
                </a:solidFill>
                <a:latin typeface="+mj-lt"/>
              </a:rPr>
              <a:t>đổ </a:t>
            </a:r>
            <a:r>
              <a:rPr lang="vi-VN" sz="4900" dirty="0" smtClean="0">
                <a:solidFill>
                  <a:srgbClr val="002060"/>
                </a:solidFill>
                <a:latin typeface="+mj-lt"/>
              </a:rPr>
              <a:t>xu</a:t>
            </a:r>
            <a:r>
              <a:rPr lang="en-US" sz="4900" dirty="0" smtClean="0">
                <a:solidFill>
                  <a:srgbClr val="002060"/>
                </a:solidFill>
                <a:latin typeface="+mj-lt"/>
              </a:rPr>
              <a:t>ố</a:t>
            </a:r>
            <a:r>
              <a:rPr lang="vi-VN" sz="4900" dirty="0" smtClean="0">
                <a:solidFill>
                  <a:srgbClr val="002060"/>
                </a:solidFill>
                <a:latin typeface="+mj-lt"/>
              </a:rPr>
              <a:t>ng </a:t>
            </a:r>
            <a:r>
              <a:rPr lang="vi-VN" sz="4900" dirty="0">
                <a:solidFill>
                  <a:srgbClr val="002060"/>
                </a:solidFill>
                <a:latin typeface="+mj-lt"/>
              </a:rPr>
              <a:t>muôn </a:t>
            </a:r>
            <a:r>
              <a:rPr lang="vi-VN" sz="4900" dirty="0" smtClean="0">
                <a:solidFill>
                  <a:srgbClr val="002060"/>
                </a:solidFill>
                <a:latin typeface="+mj-lt"/>
              </a:rPr>
              <a:t>nhà,</a:t>
            </a:r>
            <a:r>
              <a:rPr lang="en-US" sz="4900" dirty="0" smtClean="0">
                <a:solidFill>
                  <a:srgbClr val="002060"/>
                </a:solidFill>
                <a:latin typeface="+mj-lt"/>
              </a:rPr>
              <a:t> g</a:t>
            </a:r>
            <a:r>
              <a:rPr lang="vi-VN" sz="4900" dirty="0" smtClean="0">
                <a:solidFill>
                  <a:srgbClr val="002060"/>
                </a:solidFill>
                <a:latin typeface="+mj-lt"/>
              </a:rPr>
              <a:t>iúp </a:t>
            </a:r>
            <a:r>
              <a:rPr lang="vi-VN" sz="4900" dirty="0">
                <a:solidFill>
                  <a:srgbClr val="002060"/>
                </a:solidFill>
                <a:latin typeface="+mj-lt"/>
              </a:rPr>
              <a:t>mẹ cha ngày tháng an </a:t>
            </a:r>
            <a:r>
              <a:rPr lang="vi-VN" sz="4900" dirty="0" smtClean="0">
                <a:solidFill>
                  <a:srgbClr val="002060"/>
                </a:solidFill>
                <a:latin typeface="+mj-lt"/>
              </a:rPr>
              <a:t>hòa,</a:t>
            </a:r>
            <a:r>
              <a:rPr lang="en-US" sz="4900" dirty="0" smtClean="0">
                <a:solidFill>
                  <a:srgbClr val="002060"/>
                </a:solidFill>
                <a:latin typeface="+mj-lt"/>
              </a:rPr>
              <a:t> b</a:t>
            </a:r>
            <a:r>
              <a:rPr lang="vi-VN" sz="4900" dirty="0" smtClean="0">
                <a:solidFill>
                  <a:srgbClr val="002060"/>
                </a:solidFill>
                <a:latin typeface="+mj-lt"/>
              </a:rPr>
              <a:t>ao </a:t>
            </a:r>
            <a:r>
              <a:rPr lang="vi-VN" sz="4900" dirty="0">
                <a:solidFill>
                  <a:srgbClr val="002060"/>
                </a:solidFill>
                <a:latin typeface="+mj-lt"/>
              </a:rPr>
              <a:t>nhọc nhằn sinh </a:t>
            </a:r>
            <a:r>
              <a:rPr lang="en-US" sz="4900" dirty="0" err="1" smtClean="0">
                <a:solidFill>
                  <a:srgbClr val="002060"/>
                </a:solidFill>
                <a:latin typeface="+mj-lt"/>
              </a:rPr>
              <a:t>tr</a:t>
            </a:r>
            <a:r>
              <a:rPr lang="vi-VN" sz="4900" dirty="0" smtClean="0">
                <a:solidFill>
                  <a:srgbClr val="002060"/>
                </a:solidFill>
                <a:latin typeface="+mj-lt"/>
              </a:rPr>
              <a:t>ái </a:t>
            </a:r>
            <a:r>
              <a:rPr lang="vi-VN" sz="4900" dirty="0">
                <a:solidFill>
                  <a:srgbClr val="002060"/>
                </a:solidFill>
                <a:latin typeface="+mj-lt"/>
              </a:rPr>
              <a:t>đơm </a:t>
            </a:r>
            <a:r>
              <a:rPr lang="vi-VN" sz="4900" dirty="0" smtClean="0">
                <a:solidFill>
                  <a:srgbClr val="002060"/>
                </a:solidFill>
                <a:latin typeface="+mj-lt"/>
              </a:rPr>
              <a:t>hoa.</a:t>
            </a:r>
            <a:r>
              <a:rPr lang="en-US" sz="4900" dirty="0" smtClean="0">
                <a:solidFill>
                  <a:srgbClr val="002060"/>
                </a:solidFill>
                <a:latin typeface="+mj-lt"/>
              </a:rPr>
              <a:t> </a:t>
            </a:r>
            <a:r>
              <a:rPr lang="vi-VN" sz="4900" dirty="0" smtClean="0">
                <a:solidFill>
                  <a:srgbClr val="002060"/>
                </a:solidFill>
                <a:latin typeface="+mj-lt"/>
              </a:rPr>
              <a:t>Xin </a:t>
            </a:r>
            <a:r>
              <a:rPr lang="vi-VN" sz="4900" dirty="0">
                <a:solidFill>
                  <a:srgbClr val="002060"/>
                </a:solidFill>
                <a:latin typeface="+mj-lt"/>
              </a:rPr>
              <a:t>cho con </a:t>
            </a:r>
            <a:r>
              <a:rPr lang="vi-VN" sz="4900" dirty="0" smtClean="0">
                <a:solidFill>
                  <a:srgbClr val="002060"/>
                </a:solidFill>
                <a:latin typeface="+mj-lt"/>
              </a:rPr>
              <a:t>ở </a:t>
            </a:r>
            <a:r>
              <a:rPr lang="vi-VN" sz="4900" dirty="0">
                <a:solidFill>
                  <a:srgbClr val="002060"/>
                </a:solidFill>
                <a:latin typeface="+mj-lt"/>
              </a:rPr>
              <a:t>giữa gia </a:t>
            </a:r>
            <a:r>
              <a:rPr lang="vi-VN" sz="4900" dirty="0" smtClean="0">
                <a:solidFill>
                  <a:srgbClr val="002060"/>
                </a:solidFill>
                <a:latin typeface="+mj-lt"/>
              </a:rPr>
              <a:t>đình,</a:t>
            </a:r>
            <a:r>
              <a:rPr lang="en-US" sz="4900" dirty="0" smtClean="0">
                <a:solidFill>
                  <a:srgbClr val="002060"/>
                </a:solidFill>
                <a:latin typeface="+mj-lt"/>
              </a:rPr>
              <a:t> s</a:t>
            </a:r>
            <a:r>
              <a:rPr lang="vi-VN" sz="4900" dirty="0" smtClean="0">
                <a:solidFill>
                  <a:srgbClr val="002060"/>
                </a:solidFill>
                <a:latin typeface="+mj-lt"/>
              </a:rPr>
              <a:t>ống </a:t>
            </a:r>
            <a:r>
              <a:rPr lang="vi-VN" sz="4900" dirty="0">
                <a:solidFill>
                  <a:srgbClr val="002060"/>
                </a:solidFill>
                <a:latin typeface="+mj-lt"/>
              </a:rPr>
              <a:t>làm sao đền đáp ân </a:t>
            </a:r>
            <a:r>
              <a:rPr lang="vi-VN" sz="4900" dirty="0" smtClean="0">
                <a:solidFill>
                  <a:srgbClr val="002060"/>
                </a:solidFill>
                <a:latin typeface="+mj-lt"/>
              </a:rPr>
              <a:t>tình,</a:t>
            </a:r>
            <a:r>
              <a:rPr lang="en-US" sz="4900" dirty="0" smtClean="0">
                <a:solidFill>
                  <a:srgbClr val="002060"/>
                </a:solidFill>
                <a:latin typeface="+mj-lt"/>
              </a:rPr>
              <a:t> ơ</a:t>
            </a:r>
            <a:r>
              <a:rPr lang="vi-VN" sz="4900" dirty="0" smtClean="0">
                <a:solidFill>
                  <a:srgbClr val="002060"/>
                </a:solidFill>
                <a:latin typeface="+mj-lt"/>
              </a:rPr>
              <a:t>n </a:t>
            </a:r>
            <a:r>
              <a:rPr lang="vi-VN" sz="4900" dirty="0">
                <a:solidFill>
                  <a:srgbClr val="002060"/>
                </a:solidFill>
                <a:latin typeface="+mj-lt"/>
              </a:rPr>
              <a:t>biển </a:t>
            </a:r>
            <a:r>
              <a:rPr lang="en-US" sz="4900" dirty="0" err="1" smtClean="0">
                <a:solidFill>
                  <a:srgbClr val="002060"/>
                </a:solidFill>
                <a:latin typeface="+mj-lt"/>
              </a:rPr>
              <a:t>tr</a:t>
            </a:r>
            <a:r>
              <a:rPr lang="vi-VN" sz="4900" dirty="0" smtClean="0">
                <a:solidFill>
                  <a:srgbClr val="002060"/>
                </a:solidFill>
                <a:latin typeface="+mj-lt"/>
              </a:rPr>
              <a:t>ời </a:t>
            </a:r>
            <a:r>
              <a:rPr lang="vi-VN" sz="4900" dirty="0">
                <a:solidFill>
                  <a:srgbClr val="002060"/>
                </a:solidFill>
                <a:latin typeface="+mj-lt"/>
              </a:rPr>
              <a:t>ghi </a:t>
            </a:r>
            <a:r>
              <a:rPr lang="vi-VN" sz="4900" dirty="0" smtClean="0">
                <a:solidFill>
                  <a:srgbClr val="002060"/>
                </a:solidFill>
                <a:latin typeface="+mj-lt"/>
              </a:rPr>
              <a:t>khắc</a:t>
            </a:r>
            <a:r>
              <a:rPr lang="en-US" sz="4900" dirty="0" smtClean="0">
                <a:solidFill>
                  <a:srgbClr val="002060"/>
                </a:solidFill>
                <a:latin typeface="+mj-lt"/>
              </a:rPr>
              <a:t> </a:t>
            </a:r>
            <a:r>
              <a:rPr lang="en-US" sz="4900" dirty="0" err="1" smtClean="0">
                <a:solidFill>
                  <a:srgbClr val="002060"/>
                </a:solidFill>
                <a:latin typeface="+mj-lt"/>
              </a:rPr>
              <a:t>tr</a:t>
            </a:r>
            <a:r>
              <a:rPr lang="vi-VN" sz="4900" dirty="0" smtClean="0">
                <a:solidFill>
                  <a:srgbClr val="002060"/>
                </a:solidFill>
                <a:latin typeface="+mj-lt"/>
              </a:rPr>
              <a:t>ong</a:t>
            </a:r>
            <a:r>
              <a:rPr lang="en-US" sz="4900" dirty="0" smtClean="0">
                <a:solidFill>
                  <a:srgbClr val="002060"/>
                </a:solidFill>
                <a:latin typeface="+mj-lt"/>
              </a:rPr>
              <a:t> </a:t>
            </a:r>
            <a:r>
              <a:rPr lang="en-US" sz="4900" dirty="0" err="1" smtClean="0">
                <a:solidFill>
                  <a:srgbClr val="002060"/>
                </a:solidFill>
                <a:latin typeface="+mj-lt"/>
              </a:rPr>
              <a:t>tim.</a:t>
            </a:r>
            <a:endParaRPr lang="en-US" sz="4900" dirty="0">
              <a:solidFill>
                <a:srgbClr val="002060"/>
              </a:solidFill>
              <a:latin typeface="+mj-lt"/>
            </a:endParaRPr>
          </a:p>
        </p:txBody>
      </p:sp>
    </p:spTree>
    <p:extLst>
      <p:ext uri="{BB962C8B-B14F-4D97-AF65-F5344CB8AC3E}">
        <p14:creationId xmlns:p14="http://schemas.microsoft.com/office/powerpoint/2010/main" val="2783221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2237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3350"/>
            <a:ext cx="9144000" cy="4893647"/>
          </a:xfrm>
          <a:prstGeom prst="rect">
            <a:avLst/>
          </a:prstGeom>
        </p:spPr>
        <p:txBody>
          <a:bodyPr wrap="square">
            <a:spAutoFit/>
          </a:bodyPr>
          <a:lstStyle/>
          <a:p>
            <a:pPr algn="just"/>
            <a:r>
              <a:rPr lang="en-US" sz="5200" dirty="0" smtClean="0">
                <a:solidFill>
                  <a:srgbClr val="C00000"/>
                </a:solidFill>
                <a:latin typeface="+mj-lt"/>
              </a:rPr>
              <a:t>…</a:t>
            </a:r>
            <a:r>
              <a:rPr lang="en-US" sz="5200" dirty="0" smtClean="0">
                <a:solidFill>
                  <a:srgbClr val="000080"/>
                </a:solidFill>
                <a:latin typeface="+mj-lt"/>
              </a:rPr>
              <a:t> </a:t>
            </a:r>
            <a:r>
              <a:rPr lang="vi-VN" sz="5200" dirty="0" smtClean="0">
                <a:solidFill>
                  <a:srgbClr val="002060"/>
                </a:solidFill>
                <a:latin typeface="+mj-lt"/>
              </a:rPr>
              <a:t>Ngày </a:t>
            </a:r>
            <a:r>
              <a:rPr lang="vi-VN" sz="5200" dirty="0">
                <a:solidFill>
                  <a:srgbClr val="002060"/>
                </a:solidFill>
                <a:latin typeface="+mj-lt"/>
              </a:rPr>
              <a:t>đầu </a:t>
            </a:r>
            <a:r>
              <a:rPr lang="en-US" sz="5200" dirty="0" smtClean="0">
                <a:solidFill>
                  <a:srgbClr val="002060"/>
                </a:solidFill>
                <a:latin typeface="+mj-lt"/>
              </a:rPr>
              <a:t>x</a:t>
            </a:r>
            <a:r>
              <a:rPr lang="vi-VN" sz="5200" dirty="0" smtClean="0">
                <a:solidFill>
                  <a:srgbClr val="002060"/>
                </a:solidFill>
                <a:latin typeface="+mj-lt"/>
              </a:rPr>
              <a:t>uân </a:t>
            </a:r>
            <a:r>
              <a:rPr lang="vi-VN" sz="5200" dirty="0">
                <a:solidFill>
                  <a:srgbClr val="002060"/>
                </a:solidFill>
                <a:latin typeface="+mj-lt"/>
              </a:rPr>
              <a:t>dâng lên Chúa lời kinh của gia đình, mong ước đời an bình, mong Ngài ban muôn ơn cho người con yêu thương, cho những người mà con yêu thương.</a:t>
            </a:r>
            <a:endParaRPr lang="en-US" sz="5200" dirty="0">
              <a:solidFill>
                <a:srgbClr val="002060"/>
              </a:solidFill>
            </a:endParaRPr>
          </a:p>
        </p:txBody>
      </p:sp>
    </p:spTree>
    <p:extLst>
      <p:ext uri="{BB962C8B-B14F-4D97-AF65-F5344CB8AC3E}">
        <p14:creationId xmlns:p14="http://schemas.microsoft.com/office/powerpoint/2010/main" val="494094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3653372"/>
          </a:xfrm>
          <a:prstGeom prst="rect">
            <a:avLst/>
          </a:prstGeom>
        </p:spPr>
        <p:txBody>
          <a:bodyPr wrap="square">
            <a:spAutoFit/>
          </a:bodyPr>
          <a:lstStyle/>
          <a:p>
            <a:pPr algn="just">
              <a:lnSpc>
                <a:spcPct val="110000"/>
              </a:lnSpc>
            </a:pPr>
            <a:r>
              <a:rPr lang="en-US" sz="5400" b="1" u="sng" dirty="0" smtClean="0">
                <a:solidFill>
                  <a:srgbClr val="C00000"/>
                </a:solidFill>
                <a:latin typeface="+mj-lt"/>
              </a:rPr>
              <a:t>Tk1:</a:t>
            </a:r>
            <a:r>
              <a:rPr lang="vi-VN" sz="5400" dirty="0">
                <a:solidFill>
                  <a:srgbClr val="000080"/>
                </a:solidFill>
                <a:latin typeface="+mj-lt"/>
              </a:rPr>
              <a:t> </a:t>
            </a:r>
            <a:r>
              <a:rPr lang="vi-VN" sz="5400" dirty="0">
                <a:solidFill>
                  <a:srgbClr val="000066"/>
                </a:solidFill>
                <a:latin typeface="+mj-lt"/>
              </a:rPr>
              <a:t>Ngày đầu </a:t>
            </a:r>
            <a:r>
              <a:rPr lang="en-US" sz="5400" dirty="0" smtClean="0">
                <a:solidFill>
                  <a:srgbClr val="000066"/>
                </a:solidFill>
                <a:latin typeface="+mj-lt"/>
              </a:rPr>
              <a:t>x</a:t>
            </a:r>
            <a:r>
              <a:rPr lang="vi-VN" sz="5400" dirty="0" smtClean="0">
                <a:solidFill>
                  <a:srgbClr val="000066"/>
                </a:solidFill>
                <a:latin typeface="+mj-lt"/>
              </a:rPr>
              <a:t>uân </a:t>
            </a:r>
            <a:r>
              <a:rPr lang="vi-VN" sz="5400" dirty="0">
                <a:solidFill>
                  <a:srgbClr val="000066"/>
                </a:solidFill>
                <a:latin typeface="+mj-lt"/>
              </a:rPr>
              <a:t>xin Chúa ban phúc cho Mẹ Cha, suốt tháng năm, </a:t>
            </a:r>
            <a:r>
              <a:rPr lang="en-US" sz="5400" dirty="0" smtClean="0">
                <a:solidFill>
                  <a:srgbClr val="000066"/>
                </a:solidFill>
                <a:latin typeface="+mj-lt"/>
              </a:rPr>
              <a:t>d</a:t>
            </a:r>
            <a:r>
              <a:rPr lang="vi-VN" sz="5400" dirty="0" smtClean="0">
                <a:solidFill>
                  <a:srgbClr val="000066"/>
                </a:solidFill>
                <a:latin typeface="+mj-lt"/>
              </a:rPr>
              <a:t>ẫu </a:t>
            </a:r>
            <a:r>
              <a:rPr lang="vi-VN" sz="5400" dirty="0">
                <a:solidFill>
                  <a:srgbClr val="000066"/>
                </a:solidFill>
                <a:latin typeface="+mj-lt"/>
              </a:rPr>
              <a:t>khó khăn, được vui trong mái nhà</a:t>
            </a:r>
            <a:r>
              <a:rPr lang="vi-VN" sz="5400" dirty="0" smtClean="0">
                <a:solidFill>
                  <a:srgbClr val="000066"/>
                </a:solidFill>
                <a:latin typeface="+mj-lt"/>
              </a:rPr>
              <a:t>.</a:t>
            </a:r>
            <a:endParaRPr lang="en-US" sz="5400" dirty="0">
              <a:solidFill>
                <a:srgbClr val="000066"/>
              </a:solidFill>
              <a:latin typeface="+mj-lt"/>
            </a:endParaRPr>
          </a:p>
        </p:txBody>
      </p:sp>
    </p:spTree>
    <p:extLst>
      <p:ext uri="{BB962C8B-B14F-4D97-AF65-F5344CB8AC3E}">
        <p14:creationId xmlns:p14="http://schemas.microsoft.com/office/powerpoint/2010/main" val="2908920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1673</Words>
  <Application>Microsoft Office PowerPoint</Application>
  <PresentationFormat>On-screen Show (16:9)</PresentationFormat>
  <Paragraphs>90</Paragraphs>
  <Slides>71</Slides>
  <Notes>0</Notes>
  <HiddenSlides>0</HiddenSlides>
  <MMClips>0</MMClips>
  <ScaleCrop>false</ScaleCrop>
  <HeadingPairs>
    <vt:vector size="4" baseType="variant">
      <vt:variant>
        <vt:lpstr>Theme</vt:lpstr>
      </vt:variant>
      <vt:variant>
        <vt:i4>4</vt:i4>
      </vt:variant>
      <vt:variant>
        <vt:lpstr>Slide Titles</vt:lpstr>
      </vt:variant>
      <vt:variant>
        <vt:i4>71</vt:i4>
      </vt:variant>
    </vt:vector>
  </HeadingPairs>
  <TitlesOfParts>
    <vt:vector size="75" baseType="lpstr">
      <vt:lpstr>Office Theme</vt:lpstr>
      <vt:lpstr>2_Office Theme</vt:lpstr>
      <vt:lpstr>36_Default Design</vt:lpstr>
      <vt:lpstr>1_Office Theme</vt:lpstr>
      <vt:lpstr>PowerPoint Presentation</vt:lpstr>
      <vt:lpstr>TẬP HÁT  CỘNG ĐOÀN</vt:lpstr>
      <vt:lpstr>PowerPoint Presentation</vt:lpstr>
      <vt:lpstr>Phúc thay người tôn sợ Chúa, đặt niềm vui sướng nơi mệnh lệnh Chúa truyền, con cháu họ hùng cường trong đất nước, bao kẻ lành được chúc phúc bền lâu.</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Phúc thay người tôn sợ Chúa, đặt niềm vui sướng nơi mệnh lệnh Chúa truyền, con cháu họ hùng cường trong đất nước, bao kẻ lành được chúc phúc bền lâu.</vt:lpstr>
      <vt:lpstr>PowerPoint Presentation</vt:lpstr>
      <vt:lpstr>PowerPoint Presentation</vt:lpstr>
      <vt:lpstr> </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145</cp:revision>
  <dcterms:created xsi:type="dcterms:W3CDTF">2023-01-03T13:12:18Z</dcterms:created>
  <dcterms:modified xsi:type="dcterms:W3CDTF">2024-02-07T08:09:15Z</dcterms:modified>
</cp:coreProperties>
</file>