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28" r:id="rId2"/>
    <p:sldMasterId id="2147484052" r:id="rId3"/>
    <p:sldMasterId id="2147484064" r:id="rId4"/>
    <p:sldMasterId id="2147484072" r:id="rId5"/>
    <p:sldMasterId id="2147484084" r:id="rId6"/>
    <p:sldMasterId id="2147484096" r:id="rId7"/>
  </p:sldMasterIdLst>
  <p:sldIdLst>
    <p:sldId id="464" r:id="rId8"/>
    <p:sldId id="406" r:id="rId9"/>
    <p:sldId id="419" r:id="rId10"/>
    <p:sldId id="420" r:id="rId11"/>
    <p:sldId id="421" r:id="rId12"/>
    <p:sldId id="465" r:id="rId13"/>
    <p:sldId id="425" r:id="rId14"/>
    <p:sldId id="426" r:id="rId15"/>
    <p:sldId id="427" r:id="rId16"/>
    <p:sldId id="428" r:id="rId17"/>
    <p:sldId id="429" r:id="rId18"/>
    <p:sldId id="430" r:id="rId19"/>
    <p:sldId id="431" r:id="rId20"/>
    <p:sldId id="432" r:id="rId21"/>
    <p:sldId id="433" r:id="rId22"/>
    <p:sldId id="434" r:id="rId23"/>
    <p:sldId id="424" r:id="rId24"/>
    <p:sldId id="417" r:id="rId25"/>
    <p:sldId id="418" r:id="rId26"/>
    <p:sldId id="457" r:id="rId27"/>
    <p:sldId id="415" r:id="rId28"/>
    <p:sldId id="458" r:id="rId29"/>
    <p:sldId id="416" r:id="rId30"/>
    <p:sldId id="459" r:id="rId31"/>
    <p:sldId id="435" r:id="rId32"/>
    <p:sldId id="423" r:id="rId33"/>
    <p:sldId id="461" r:id="rId34"/>
    <p:sldId id="391" r:id="rId35"/>
    <p:sldId id="436" r:id="rId36"/>
    <p:sldId id="413" r:id="rId37"/>
    <p:sldId id="439" r:id="rId38"/>
    <p:sldId id="414" r:id="rId39"/>
    <p:sldId id="440" r:id="rId40"/>
    <p:sldId id="441" r:id="rId41"/>
    <p:sldId id="393" r:id="rId42"/>
    <p:sldId id="462" r:id="rId43"/>
    <p:sldId id="438" r:id="rId44"/>
    <p:sldId id="442" r:id="rId45"/>
    <p:sldId id="445" r:id="rId46"/>
    <p:sldId id="444" r:id="rId47"/>
    <p:sldId id="446" r:id="rId48"/>
    <p:sldId id="443" r:id="rId49"/>
    <p:sldId id="447" r:id="rId50"/>
    <p:sldId id="448" r:id="rId51"/>
    <p:sldId id="449" r:id="rId52"/>
    <p:sldId id="450" r:id="rId53"/>
    <p:sldId id="463" r:id="rId54"/>
    <p:sldId id="456" r:id="rId55"/>
    <p:sldId id="452" r:id="rId56"/>
    <p:sldId id="453" r:id="rId57"/>
    <p:sldId id="454" r:id="rId58"/>
    <p:sldId id="455" r:id="rId59"/>
    <p:sldId id="396" r:id="rId6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19963"/>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4" Type="http://schemas.openxmlformats.org/officeDocument/2006/relationships/slideMaster" Target="slideMasters/slideMaster4.xml"/><Relationship Id="rId9"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323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2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822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010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477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55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43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10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472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512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296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357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611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652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441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54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333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47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833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818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833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246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8142151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703144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008351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861442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993332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8827519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22053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194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1921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0015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7725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642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218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5732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8026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242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5/30/2024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9675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632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1947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1921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0015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7725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6425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218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5732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80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5/30/2024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2429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9675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6327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1947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192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0015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7725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6425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218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57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802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2429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9675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632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5/30/2024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250199"/>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705497"/>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101612293"/>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07300"/>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07300"/>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907300"/>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643551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1561010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5372890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4278306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489421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1346819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44895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76200" y="133350"/>
            <a:ext cx="8915400" cy="923330"/>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pPr>
              <a:defRPr/>
            </a:pPr>
            <a:r>
              <a:rPr lang="en-US" sz="5400" dirty="0" err="1">
                <a:solidFill>
                  <a:prstClr val="white"/>
                </a:solidFill>
              </a:rPr>
              <a:t>Trái</a:t>
            </a:r>
            <a:r>
              <a:rPr lang="en-US" sz="5400" dirty="0">
                <a:solidFill>
                  <a:prstClr val="white"/>
                </a:solidFill>
              </a:rPr>
              <a:t> </a:t>
            </a:r>
            <a:r>
              <a:rPr lang="en-US" sz="5400" dirty="0" err="1">
                <a:solidFill>
                  <a:prstClr val="white"/>
                </a:solidFill>
              </a:rPr>
              <a:t>tim</a:t>
            </a:r>
            <a:r>
              <a:rPr lang="en-US" sz="5400" dirty="0">
                <a:solidFill>
                  <a:prstClr val="white"/>
                </a:solidFill>
              </a:rPr>
              <a:t> Ta </a:t>
            </a:r>
            <a:r>
              <a:rPr lang="en-US" sz="5400" dirty="0" err="1">
                <a:solidFill>
                  <a:prstClr val="white"/>
                </a:solidFill>
              </a:rPr>
              <a:t>thổn</a:t>
            </a:r>
            <a:r>
              <a:rPr lang="en-US" sz="5400" dirty="0">
                <a:solidFill>
                  <a:prstClr val="white"/>
                </a:solidFill>
              </a:rPr>
              <a:t> </a:t>
            </a:r>
            <a:r>
              <a:rPr lang="en-US" sz="5400" dirty="0" err="1">
                <a:solidFill>
                  <a:prstClr val="white"/>
                </a:solidFill>
              </a:rPr>
              <a:t>thức</a:t>
            </a:r>
            <a:r>
              <a:rPr lang="en-US" sz="5400" dirty="0">
                <a:solidFill>
                  <a:prstClr val="white"/>
                </a:solidFill>
              </a:rPr>
              <a:t>.</a:t>
            </a:r>
            <a:endParaRPr lang="vi-VN" sz="5400" i="1" dirty="0">
              <a:solidFill>
                <a:prstClr val="white"/>
              </a:solidFill>
            </a:endParaRPr>
          </a:p>
        </p:txBody>
      </p:sp>
      <p:sp>
        <p:nvSpPr>
          <p:cNvPr id="4" name="TextBox 3"/>
          <p:cNvSpPr txBox="1"/>
          <p:nvPr/>
        </p:nvSpPr>
        <p:spPr>
          <a:xfrm>
            <a:off x="228600" y="4019550"/>
            <a:ext cx="6019800" cy="1077218"/>
          </a:xfrm>
          <a:prstGeom prst="rect">
            <a:avLst/>
          </a:prstGeom>
          <a:noFill/>
        </p:spPr>
        <p:txBody>
          <a:bodyPr wrap="square" rtlCol="0">
            <a:spAutoFit/>
          </a:bodyPr>
          <a:lstStyle/>
          <a:p>
            <a:pPr>
              <a:defRPr/>
            </a:pPr>
            <a:r>
              <a:rPr lang="en-US" sz="3200" dirty="0" err="1" smtClean="0">
                <a:solidFill>
                  <a:prstClr val="white"/>
                </a:solidFill>
              </a:rPr>
              <a:t>Bài</a:t>
            </a:r>
            <a:r>
              <a:rPr lang="en-US" sz="3200" dirty="0" smtClean="0">
                <a:solidFill>
                  <a:prstClr val="white"/>
                </a:solidFill>
              </a:rPr>
              <a:t> </a:t>
            </a:r>
            <a:r>
              <a:rPr lang="en-US" sz="3200" dirty="0" err="1" smtClean="0">
                <a:solidFill>
                  <a:prstClr val="white"/>
                </a:solidFill>
              </a:rPr>
              <a:t>đọc</a:t>
            </a:r>
            <a:r>
              <a:rPr lang="en-US" sz="3200" dirty="0" smtClean="0">
                <a:solidFill>
                  <a:prstClr val="white"/>
                </a:solidFill>
              </a:rPr>
              <a:t> 1</a:t>
            </a:r>
          </a:p>
          <a:p>
            <a:pPr>
              <a:defRPr/>
            </a:pPr>
            <a:r>
              <a:rPr lang="en-US" sz="3200" dirty="0" err="1" smtClean="0">
                <a:solidFill>
                  <a:prstClr val="white"/>
                </a:solidFill>
              </a:rPr>
              <a:t>Bài</a:t>
            </a:r>
            <a:r>
              <a:rPr lang="en-US" sz="3200" dirty="0" smtClean="0">
                <a:solidFill>
                  <a:prstClr val="white"/>
                </a:solidFill>
              </a:rPr>
              <a:t> </a:t>
            </a:r>
            <a:r>
              <a:rPr lang="en-US" sz="3200" dirty="0" err="1">
                <a:solidFill>
                  <a:prstClr val="white"/>
                </a:solidFill>
              </a:rPr>
              <a:t>trích</a:t>
            </a:r>
            <a:r>
              <a:rPr lang="en-US" sz="3200" dirty="0">
                <a:solidFill>
                  <a:prstClr val="white"/>
                </a:solidFill>
              </a:rPr>
              <a:t> </a:t>
            </a:r>
            <a:r>
              <a:rPr lang="en-US" sz="3200" dirty="0" err="1">
                <a:solidFill>
                  <a:prstClr val="white"/>
                </a:solidFill>
              </a:rPr>
              <a:t>sách</a:t>
            </a:r>
            <a:r>
              <a:rPr lang="en-US" sz="3200" dirty="0">
                <a:solidFill>
                  <a:prstClr val="white"/>
                </a:solidFill>
              </a:rPr>
              <a:t> </a:t>
            </a:r>
            <a:r>
              <a:rPr lang="en-US" sz="3200" dirty="0" err="1">
                <a:solidFill>
                  <a:prstClr val="white"/>
                </a:solidFill>
              </a:rPr>
              <a:t>ngôn</a:t>
            </a:r>
            <a:r>
              <a:rPr lang="en-US" sz="3200" dirty="0">
                <a:solidFill>
                  <a:prstClr val="white"/>
                </a:solidFill>
              </a:rPr>
              <a:t> </a:t>
            </a:r>
            <a:r>
              <a:rPr lang="en-US" sz="3200" dirty="0" err="1">
                <a:solidFill>
                  <a:prstClr val="white"/>
                </a:solidFill>
              </a:rPr>
              <a:t>sứ</a:t>
            </a:r>
            <a:r>
              <a:rPr lang="en-US" sz="3200" dirty="0">
                <a:solidFill>
                  <a:prstClr val="white"/>
                </a:solidFill>
              </a:rPr>
              <a:t> </a:t>
            </a:r>
            <a:r>
              <a:rPr lang="en-US" sz="3200" dirty="0" err="1">
                <a:solidFill>
                  <a:prstClr val="white"/>
                </a:solidFill>
              </a:rPr>
              <a:t>Hô-sê</a:t>
            </a:r>
            <a:r>
              <a:rPr lang="en-US" sz="3200" dirty="0">
                <a:solidFill>
                  <a:prstClr val="white"/>
                </a:solidFill>
              </a:rPr>
              <a:t>.</a:t>
            </a:r>
          </a:p>
        </p:txBody>
      </p:sp>
    </p:spTree>
    <p:extLst>
      <p:ext uri="{BB962C8B-B14F-4D97-AF65-F5344CB8AC3E}">
        <p14:creationId xmlns:p14="http://schemas.microsoft.com/office/powerpoint/2010/main" val="219034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r>
              <a:rPr lang="en-US" sz="72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Đáp</a:t>
            </a:r>
            <a:r>
              <a:rPr lang="en-US" sz="72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ca</a:t>
            </a:r>
          </a:p>
          <a:p>
            <a:pPr eaLnBrk="1" hangingPunct="1"/>
            <a:r>
              <a:rPr lang="en-US" sz="72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LỄ THÁNH TÂM B</a:t>
            </a:r>
          </a:p>
          <a:p>
            <a:pPr eaLnBrk="1" hangingPunct="1"/>
            <a:r>
              <a:rPr lang="en-US" sz="55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Kim Long</a:t>
            </a:r>
          </a:p>
          <a:p>
            <a:pPr eaLnBrk="1" hangingPunct="1"/>
            <a:r>
              <a:rPr lang="en-US" sz="55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(3 </a:t>
            </a:r>
            <a:r>
              <a:rPr lang="en-US" sz="5500" b="1" i="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câu</a:t>
            </a:r>
            <a:r>
              <a:rPr lang="en-US" sz="55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500" b="1" i="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747721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0" y="0"/>
            <a:ext cx="9144000" cy="5143499"/>
          </a:xfrm>
        </p:spPr>
        <p:txBody>
          <a:bodyPr/>
          <a:lstStyle/>
          <a:p>
            <a:pPr algn="just" eaLnBrk="1" hangingPunct="1">
              <a:lnSpc>
                <a:spcPct val="110000"/>
              </a:lnSpc>
            </a:pPr>
            <a:r>
              <a:rPr lang="en-US" sz="6600" b="1" u="sng" dirty="0" err="1" smtClean="0">
                <a:solidFill>
                  <a:srgbClr val="FF0000"/>
                </a:solidFill>
                <a:latin typeface="+mj-lt"/>
              </a:rPr>
              <a:t>Đk</a:t>
            </a:r>
            <a:r>
              <a:rPr lang="en-US" sz="6600" b="1" dirty="0" smtClean="0">
                <a:solidFill>
                  <a:srgbClr val="FF0000"/>
                </a:solidFill>
                <a:latin typeface="+mj-lt"/>
              </a:rPr>
              <a:t>: </a:t>
            </a:r>
            <a:r>
              <a:rPr lang="vi-VN" sz="6600" b="1" dirty="0" smtClean="0">
                <a:solidFill>
                  <a:srgbClr val="003399"/>
                </a:solidFill>
                <a:latin typeface="+mj-lt"/>
              </a:rPr>
              <a:t>Các </a:t>
            </a:r>
            <a:r>
              <a:rPr lang="vi-VN" sz="6600" b="1" dirty="0">
                <a:solidFill>
                  <a:srgbClr val="003399"/>
                </a:solidFill>
                <a:latin typeface="+mj-lt"/>
              </a:rPr>
              <a:t>bạn hãy vui mừng múc nước tận nguồn suối Đấng cứu độ.</a:t>
            </a:r>
            <a:endParaRPr lang="en-US" sz="66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442915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290281"/>
            <a:ext cx="9144000" cy="4662815"/>
          </a:xfrm>
          <a:prstGeom prst="rect">
            <a:avLst/>
          </a:prstGeom>
        </p:spPr>
        <p:txBody>
          <a:bodyPr wrap="square">
            <a:spAutoFit/>
          </a:bodyPr>
          <a:lstStyle/>
          <a:p>
            <a:pPr algn="just">
              <a:lnSpc>
                <a:spcPct val="110000"/>
              </a:lnSpc>
            </a:pPr>
            <a:r>
              <a:rPr lang="en-US" sz="5400" b="1" u="sng" dirty="0" smtClean="0">
                <a:solidFill>
                  <a:srgbClr val="FF0000"/>
                </a:solidFill>
                <a:latin typeface="+mj-lt"/>
              </a:rPr>
              <a:t>Tk1:</a:t>
            </a:r>
            <a:r>
              <a:rPr lang="en-US" sz="5400" b="1" dirty="0" smtClean="0">
                <a:solidFill>
                  <a:srgbClr val="003399"/>
                </a:solidFill>
                <a:latin typeface="+mj-lt"/>
              </a:rPr>
              <a:t> </a:t>
            </a:r>
            <a:r>
              <a:rPr lang="vi-VN" sz="5400" b="1" dirty="0" smtClean="0">
                <a:solidFill>
                  <a:srgbClr val="003399"/>
                </a:solidFill>
                <a:latin typeface="+mj-lt"/>
              </a:rPr>
              <a:t>Đây </a:t>
            </a:r>
            <a:r>
              <a:rPr lang="vi-VN" sz="5400" b="1" dirty="0">
                <a:solidFill>
                  <a:srgbClr val="003399"/>
                </a:solidFill>
                <a:latin typeface="+mj-lt"/>
              </a:rPr>
              <a:t>Thiên Chúa, Đấng cứu độ tôi, </a:t>
            </a:r>
            <a:r>
              <a:rPr lang="en-US" sz="5400" b="1" dirty="0" smtClean="0">
                <a:solidFill>
                  <a:srgbClr val="003399"/>
                </a:solidFill>
                <a:latin typeface="+mj-lt"/>
              </a:rPr>
              <a:t>t</a:t>
            </a:r>
            <a:r>
              <a:rPr lang="vi-VN" sz="5400" b="1" dirty="0" smtClean="0">
                <a:solidFill>
                  <a:srgbClr val="003399"/>
                </a:solidFill>
                <a:latin typeface="+mj-lt"/>
              </a:rPr>
              <a:t>ôi </a:t>
            </a:r>
            <a:r>
              <a:rPr lang="vi-VN" sz="5400" b="1" dirty="0">
                <a:solidFill>
                  <a:srgbClr val="003399"/>
                </a:solidFill>
                <a:latin typeface="+mj-lt"/>
              </a:rPr>
              <a:t>tin tưởng và không sợ hãi chi, </a:t>
            </a:r>
            <a:r>
              <a:rPr lang="en-US" sz="5400" b="1" dirty="0" err="1" smtClean="0">
                <a:solidFill>
                  <a:srgbClr val="003399"/>
                </a:solidFill>
                <a:latin typeface="+mj-lt"/>
              </a:rPr>
              <a:t>vì</a:t>
            </a:r>
            <a:r>
              <a:rPr lang="vi-VN" sz="5400" b="1" dirty="0" smtClean="0">
                <a:solidFill>
                  <a:srgbClr val="003399"/>
                </a:solidFill>
                <a:latin typeface="+mj-lt"/>
              </a:rPr>
              <a:t> </a:t>
            </a:r>
            <a:r>
              <a:rPr lang="vi-VN" sz="5400" b="1" dirty="0">
                <a:solidFill>
                  <a:srgbClr val="003399"/>
                </a:solidFill>
                <a:latin typeface="+mj-lt"/>
              </a:rPr>
              <a:t>Chúa chính là sức mạnh, Đấng tôi ca mừng, Ngài từng cứu độ tôi.</a:t>
            </a:r>
            <a:endParaRPr lang="en-US" sz="5400" b="1" dirty="0">
              <a:solidFill>
                <a:srgbClr val="003399"/>
              </a:solidFill>
              <a:latin typeface="+mj-lt"/>
            </a:endParaRPr>
          </a:p>
        </p:txBody>
      </p:sp>
    </p:spTree>
    <p:extLst>
      <p:ext uri="{BB962C8B-B14F-4D97-AF65-F5344CB8AC3E}">
        <p14:creationId xmlns:p14="http://schemas.microsoft.com/office/powerpoint/2010/main" val="1756414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endParaRPr lang="en-US" sz="72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r>
              <a:rPr lang="en-US" sz="72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a:t>
            </a:r>
            <a:r>
              <a:rPr lang="en-US" sz="72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Nhập</a:t>
            </a:r>
            <a:r>
              <a:rPr lang="en-US" sz="72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Lễ</a:t>
            </a:r>
            <a:endParaRPr lang="en-US" sz="72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r>
              <a:rPr lang="en-US" sz="72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VỀ NƠI ĐÂY</a:t>
            </a:r>
            <a:endParaRPr lang="vi-VN"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1838713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0" y="0"/>
            <a:ext cx="9144000" cy="5143499"/>
          </a:xfrm>
        </p:spPr>
        <p:txBody>
          <a:bodyPr/>
          <a:lstStyle/>
          <a:p>
            <a:pPr algn="just" eaLnBrk="1" hangingPunct="1">
              <a:lnSpc>
                <a:spcPct val="110000"/>
              </a:lnSpc>
            </a:pPr>
            <a:r>
              <a:rPr lang="en-US" sz="6600" b="1" u="sng" dirty="0" err="1" smtClean="0">
                <a:solidFill>
                  <a:srgbClr val="FF0000"/>
                </a:solidFill>
                <a:latin typeface="+mj-lt"/>
              </a:rPr>
              <a:t>Đk</a:t>
            </a:r>
            <a:r>
              <a:rPr lang="en-US" sz="6600" b="1" dirty="0" smtClean="0">
                <a:solidFill>
                  <a:srgbClr val="FF0000"/>
                </a:solidFill>
                <a:latin typeface="+mj-lt"/>
              </a:rPr>
              <a:t>: </a:t>
            </a:r>
            <a:r>
              <a:rPr lang="vi-VN" sz="6600" b="1" dirty="0" smtClean="0">
                <a:solidFill>
                  <a:srgbClr val="003399"/>
                </a:solidFill>
                <a:latin typeface="+mj-lt"/>
              </a:rPr>
              <a:t>Các </a:t>
            </a:r>
            <a:r>
              <a:rPr lang="vi-VN" sz="6600" b="1" dirty="0">
                <a:solidFill>
                  <a:srgbClr val="003399"/>
                </a:solidFill>
                <a:latin typeface="+mj-lt"/>
              </a:rPr>
              <a:t>bạn hãy vui mừng múc nước tận nguồn suối Đấng cứu độ.</a:t>
            </a:r>
            <a:endParaRPr lang="en-US" sz="66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478805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214081"/>
            <a:ext cx="9144000" cy="4662815"/>
          </a:xfrm>
          <a:prstGeom prst="rect">
            <a:avLst/>
          </a:prstGeom>
        </p:spPr>
        <p:txBody>
          <a:bodyPr wrap="square">
            <a:spAutoFit/>
          </a:bodyPr>
          <a:lstStyle/>
          <a:p>
            <a:pPr algn="just">
              <a:lnSpc>
                <a:spcPct val="110000"/>
              </a:lnSpc>
            </a:pPr>
            <a:r>
              <a:rPr lang="en-US" sz="5400" b="1" u="sng" dirty="0" smtClean="0">
                <a:solidFill>
                  <a:srgbClr val="FF0000"/>
                </a:solidFill>
                <a:latin typeface="+mj-lt"/>
              </a:rPr>
              <a:t>Tk2:</a:t>
            </a:r>
            <a:r>
              <a:rPr lang="en-US" sz="5400" b="1" dirty="0" smtClean="0">
                <a:solidFill>
                  <a:srgbClr val="003399"/>
                </a:solidFill>
                <a:latin typeface="+mj-lt"/>
              </a:rPr>
              <a:t> </a:t>
            </a:r>
            <a:r>
              <a:rPr lang="vi-VN" sz="5400" b="1" dirty="0" smtClean="0">
                <a:solidFill>
                  <a:srgbClr val="003399"/>
                </a:solidFill>
                <a:latin typeface="+mj-lt"/>
              </a:rPr>
              <a:t>Hân </a:t>
            </a:r>
            <a:r>
              <a:rPr lang="vi-VN" sz="5400" b="1" dirty="0">
                <a:solidFill>
                  <a:srgbClr val="003399"/>
                </a:solidFill>
                <a:latin typeface="+mj-lt"/>
              </a:rPr>
              <a:t>hoan tới múc nước tận suối, suối cứu độ và cảm tạ Chúa đi. Cầu khấn Chúa và tỏ bày giữa muôn dân rằng: Sự nghiệp Chúa huyền siêu.</a:t>
            </a:r>
            <a:endParaRPr lang="en-US" sz="5400" b="1" dirty="0">
              <a:solidFill>
                <a:srgbClr val="003399"/>
              </a:solidFill>
              <a:latin typeface="+mj-lt"/>
            </a:endParaRPr>
          </a:p>
        </p:txBody>
      </p:sp>
    </p:spTree>
    <p:extLst>
      <p:ext uri="{BB962C8B-B14F-4D97-AF65-F5344CB8AC3E}">
        <p14:creationId xmlns:p14="http://schemas.microsoft.com/office/powerpoint/2010/main" val="292826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0" y="0"/>
            <a:ext cx="9144000" cy="5143499"/>
          </a:xfrm>
        </p:spPr>
        <p:txBody>
          <a:bodyPr/>
          <a:lstStyle/>
          <a:p>
            <a:pPr algn="just" eaLnBrk="1" hangingPunct="1">
              <a:lnSpc>
                <a:spcPct val="110000"/>
              </a:lnSpc>
            </a:pPr>
            <a:r>
              <a:rPr lang="en-US" sz="6600" b="1" u="sng" dirty="0" err="1" smtClean="0">
                <a:solidFill>
                  <a:srgbClr val="FF0000"/>
                </a:solidFill>
                <a:latin typeface="+mj-lt"/>
              </a:rPr>
              <a:t>Đk</a:t>
            </a:r>
            <a:r>
              <a:rPr lang="en-US" sz="6600" b="1" dirty="0" smtClean="0">
                <a:solidFill>
                  <a:srgbClr val="FF0000"/>
                </a:solidFill>
                <a:latin typeface="+mj-lt"/>
              </a:rPr>
              <a:t>: </a:t>
            </a:r>
            <a:r>
              <a:rPr lang="vi-VN" sz="6600" b="1" dirty="0" smtClean="0">
                <a:solidFill>
                  <a:srgbClr val="003399"/>
                </a:solidFill>
                <a:latin typeface="+mj-lt"/>
              </a:rPr>
              <a:t>Các </a:t>
            </a:r>
            <a:r>
              <a:rPr lang="vi-VN" sz="6600" b="1" dirty="0">
                <a:solidFill>
                  <a:srgbClr val="003399"/>
                </a:solidFill>
                <a:latin typeface="+mj-lt"/>
              </a:rPr>
              <a:t>bạn hãy vui mừng múc nước tận nguồn suối Đấng cứu độ.</a:t>
            </a:r>
            <a:endParaRPr lang="en-US" sz="66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186134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0" y="0"/>
            <a:ext cx="9144000" cy="5143499"/>
          </a:xfrm>
        </p:spPr>
        <p:txBody>
          <a:bodyPr/>
          <a:lstStyle/>
          <a:p>
            <a:pPr algn="just" eaLnBrk="1" hangingPunct="1">
              <a:lnSpc>
                <a:spcPct val="110000"/>
              </a:lnSpc>
            </a:pPr>
            <a:r>
              <a:rPr lang="en-US" sz="5300" b="1" u="sng" dirty="0" smtClean="0">
                <a:solidFill>
                  <a:srgbClr val="FF0000"/>
                </a:solidFill>
                <a:latin typeface="+mj-lt"/>
              </a:rPr>
              <a:t>Tk3:</a:t>
            </a:r>
            <a:r>
              <a:rPr lang="en-US" sz="5300" b="1" dirty="0" smtClean="0">
                <a:solidFill>
                  <a:srgbClr val="003399"/>
                </a:solidFill>
                <a:latin typeface="+mj-lt"/>
              </a:rPr>
              <a:t> </a:t>
            </a:r>
            <a:r>
              <a:rPr lang="en-US" sz="5300" b="1" dirty="0" err="1" smtClean="0">
                <a:solidFill>
                  <a:srgbClr val="003399"/>
                </a:solidFill>
                <a:latin typeface="+mj-lt"/>
              </a:rPr>
              <a:t>Uy</a:t>
            </a:r>
            <a:r>
              <a:rPr lang="en-US" sz="5300" b="1" dirty="0" smtClean="0">
                <a:solidFill>
                  <a:srgbClr val="003399"/>
                </a:solidFill>
                <a:latin typeface="+mj-lt"/>
              </a:rPr>
              <a:t> </a:t>
            </a:r>
            <a:r>
              <a:rPr lang="en-US" sz="5300" b="1" dirty="0" err="1">
                <a:solidFill>
                  <a:srgbClr val="003399"/>
                </a:solidFill>
                <a:latin typeface="+mj-lt"/>
              </a:rPr>
              <a:t>công</a:t>
            </a:r>
            <a:r>
              <a:rPr lang="en-US" sz="5300" b="1" dirty="0">
                <a:solidFill>
                  <a:srgbClr val="003399"/>
                </a:solidFill>
                <a:latin typeface="+mj-lt"/>
              </a:rPr>
              <a:t> </a:t>
            </a:r>
            <a:r>
              <a:rPr lang="en-US" sz="5300" b="1" dirty="0" err="1">
                <a:solidFill>
                  <a:srgbClr val="003399"/>
                </a:solidFill>
                <a:latin typeface="+mj-lt"/>
              </a:rPr>
              <a:t>Chúa</a:t>
            </a:r>
            <a:r>
              <a:rPr lang="en-US" sz="5300" b="1" dirty="0">
                <a:solidFill>
                  <a:srgbClr val="003399"/>
                </a:solidFill>
                <a:latin typeface="+mj-lt"/>
              </a:rPr>
              <a:t> </a:t>
            </a:r>
            <a:r>
              <a:rPr lang="en-US" sz="5300" b="1" dirty="0" err="1">
                <a:solidFill>
                  <a:srgbClr val="003399"/>
                </a:solidFill>
                <a:latin typeface="+mj-lt"/>
              </a:rPr>
              <a:t>hãy</a:t>
            </a:r>
            <a:r>
              <a:rPr lang="en-US" sz="5300" b="1" dirty="0">
                <a:solidFill>
                  <a:srgbClr val="003399"/>
                </a:solidFill>
                <a:latin typeface="+mj-lt"/>
              </a:rPr>
              <a:t> </a:t>
            </a:r>
            <a:r>
              <a:rPr lang="en-US" sz="5300" b="1" dirty="0" err="1">
                <a:solidFill>
                  <a:srgbClr val="003399"/>
                </a:solidFill>
                <a:latin typeface="+mj-lt"/>
              </a:rPr>
              <a:t>hát</a:t>
            </a:r>
            <a:r>
              <a:rPr lang="en-US" sz="5300" b="1" dirty="0">
                <a:solidFill>
                  <a:srgbClr val="003399"/>
                </a:solidFill>
                <a:latin typeface="+mj-lt"/>
              </a:rPr>
              <a:t> </a:t>
            </a:r>
            <a:r>
              <a:rPr lang="en-US" sz="5300" b="1" dirty="0" err="1">
                <a:solidFill>
                  <a:srgbClr val="003399"/>
                </a:solidFill>
                <a:latin typeface="+mj-lt"/>
              </a:rPr>
              <a:t>mừng</a:t>
            </a:r>
            <a:r>
              <a:rPr lang="en-US" sz="5300" b="1" dirty="0">
                <a:solidFill>
                  <a:srgbClr val="003399"/>
                </a:solidFill>
                <a:latin typeface="+mj-lt"/>
              </a:rPr>
              <a:t> </a:t>
            </a:r>
            <a:r>
              <a:rPr lang="en-US" sz="5300" b="1" dirty="0" err="1">
                <a:solidFill>
                  <a:srgbClr val="003399"/>
                </a:solidFill>
                <a:latin typeface="+mj-lt"/>
              </a:rPr>
              <a:t>luôn</a:t>
            </a:r>
            <a:r>
              <a:rPr lang="en-US" sz="5300" b="1" dirty="0">
                <a:solidFill>
                  <a:srgbClr val="003399"/>
                </a:solidFill>
                <a:latin typeface="+mj-lt"/>
              </a:rPr>
              <a:t>, </a:t>
            </a:r>
            <a:r>
              <a:rPr lang="en-US" sz="5300" b="1" dirty="0" err="1" smtClean="0">
                <a:solidFill>
                  <a:srgbClr val="003399"/>
                </a:solidFill>
                <a:latin typeface="+mj-lt"/>
              </a:rPr>
              <a:t>cao</a:t>
            </a:r>
            <a:r>
              <a:rPr lang="en-US" sz="5300" b="1" dirty="0" smtClean="0">
                <a:solidFill>
                  <a:srgbClr val="003399"/>
                </a:solidFill>
                <a:latin typeface="+mj-lt"/>
              </a:rPr>
              <a:t> </a:t>
            </a:r>
            <a:r>
              <a:rPr lang="en-US" sz="5300" b="1" dirty="0" err="1" smtClean="0">
                <a:solidFill>
                  <a:srgbClr val="003399"/>
                </a:solidFill>
                <a:latin typeface="+mj-lt"/>
              </a:rPr>
              <a:t>rao</a:t>
            </a:r>
            <a:r>
              <a:rPr lang="en-US" sz="5300" b="1" dirty="0" smtClean="0">
                <a:solidFill>
                  <a:srgbClr val="003399"/>
                </a:solidFill>
                <a:latin typeface="+mj-lt"/>
              </a:rPr>
              <a:t> </a:t>
            </a:r>
            <a:r>
              <a:rPr lang="en-US" sz="5300" b="1" dirty="0" err="1" smtClean="0">
                <a:solidFill>
                  <a:srgbClr val="003399"/>
                </a:solidFill>
                <a:latin typeface="+mj-lt"/>
              </a:rPr>
              <a:t>để</a:t>
            </a:r>
            <a:r>
              <a:rPr lang="en-US" sz="5300" b="1" dirty="0" smtClean="0">
                <a:solidFill>
                  <a:srgbClr val="003399"/>
                </a:solidFill>
                <a:latin typeface="+mj-lt"/>
              </a:rPr>
              <a:t> </a:t>
            </a:r>
            <a:r>
              <a:rPr lang="en-US" sz="5300" b="1" dirty="0" err="1">
                <a:solidFill>
                  <a:srgbClr val="003399"/>
                </a:solidFill>
                <a:latin typeface="+mj-lt"/>
              </a:rPr>
              <a:t>trần</a:t>
            </a:r>
            <a:r>
              <a:rPr lang="en-US" sz="5300" b="1" dirty="0">
                <a:solidFill>
                  <a:srgbClr val="003399"/>
                </a:solidFill>
                <a:latin typeface="+mj-lt"/>
              </a:rPr>
              <a:t> </a:t>
            </a:r>
            <a:r>
              <a:rPr lang="en-US" sz="5300" b="1" dirty="0" err="1">
                <a:solidFill>
                  <a:srgbClr val="003399"/>
                </a:solidFill>
                <a:latin typeface="+mj-lt"/>
              </a:rPr>
              <a:t>gian</a:t>
            </a:r>
            <a:r>
              <a:rPr lang="en-US" sz="5300" b="1" dirty="0">
                <a:solidFill>
                  <a:srgbClr val="003399"/>
                </a:solidFill>
                <a:latin typeface="+mj-lt"/>
              </a:rPr>
              <a:t> </a:t>
            </a:r>
            <a:r>
              <a:rPr lang="en-US" sz="5300" b="1" dirty="0" err="1">
                <a:solidFill>
                  <a:srgbClr val="003399"/>
                </a:solidFill>
                <a:latin typeface="+mj-lt"/>
              </a:rPr>
              <a:t>cùng</a:t>
            </a:r>
            <a:r>
              <a:rPr lang="en-US" sz="5300" b="1" dirty="0">
                <a:solidFill>
                  <a:srgbClr val="003399"/>
                </a:solidFill>
                <a:latin typeface="+mj-lt"/>
              </a:rPr>
              <a:t> </a:t>
            </a:r>
            <a:r>
              <a:rPr lang="en-US" sz="5300" b="1" dirty="0" err="1">
                <a:solidFill>
                  <a:srgbClr val="003399"/>
                </a:solidFill>
                <a:latin typeface="+mj-lt"/>
              </a:rPr>
              <a:t>ngắm</a:t>
            </a:r>
            <a:r>
              <a:rPr lang="en-US" sz="5300" b="1" dirty="0">
                <a:solidFill>
                  <a:srgbClr val="003399"/>
                </a:solidFill>
                <a:latin typeface="+mj-lt"/>
              </a:rPr>
              <a:t> </a:t>
            </a:r>
            <a:r>
              <a:rPr lang="en-US" sz="5300" b="1" dirty="0" err="1">
                <a:solidFill>
                  <a:srgbClr val="003399"/>
                </a:solidFill>
                <a:latin typeface="+mj-lt"/>
              </a:rPr>
              <a:t>trông</a:t>
            </a:r>
            <a:r>
              <a:rPr lang="en-US" sz="5300" b="1" dirty="0">
                <a:solidFill>
                  <a:srgbClr val="003399"/>
                </a:solidFill>
                <a:latin typeface="+mj-lt"/>
              </a:rPr>
              <a:t>. </a:t>
            </a:r>
            <a:r>
              <a:rPr lang="en-US" sz="5300" b="1" dirty="0" err="1">
                <a:solidFill>
                  <a:srgbClr val="003399"/>
                </a:solidFill>
                <a:latin typeface="+mj-lt"/>
              </a:rPr>
              <a:t>Vì</a:t>
            </a:r>
            <a:r>
              <a:rPr lang="en-US" sz="5300" b="1" dirty="0">
                <a:solidFill>
                  <a:srgbClr val="003399"/>
                </a:solidFill>
                <a:latin typeface="+mj-lt"/>
              </a:rPr>
              <a:t> </a:t>
            </a:r>
            <a:r>
              <a:rPr lang="en-US" sz="5300" b="1" dirty="0" err="1">
                <a:solidFill>
                  <a:srgbClr val="003399"/>
                </a:solidFill>
                <a:latin typeface="+mj-lt"/>
              </a:rPr>
              <a:t>Đấng</a:t>
            </a:r>
            <a:r>
              <a:rPr lang="en-US" sz="5300" b="1" dirty="0">
                <a:solidFill>
                  <a:srgbClr val="003399"/>
                </a:solidFill>
                <a:latin typeface="+mj-lt"/>
              </a:rPr>
              <a:t> </a:t>
            </a:r>
            <a:r>
              <a:rPr lang="en-US" sz="5300" b="1" dirty="0" err="1">
                <a:solidFill>
                  <a:srgbClr val="003399"/>
                </a:solidFill>
                <a:latin typeface="+mj-lt"/>
              </a:rPr>
              <a:t>Thánh</a:t>
            </a:r>
            <a:r>
              <a:rPr lang="en-US" sz="5300" b="1" dirty="0">
                <a:solidFill>
                  <a:srgbClr val="003399"/>
                </a:solidFill>
                <a:latin typeface="+mj-lt"/>
              </a:rPr>
              <a:t> </a:t>
            </a:r>
            <a:r>
              <a:rPr lang="en-US" sz="5300" b="1" dirty="0" err="1">
                <a:solidFill>
                  <a:srgbClr val="003399"/>
                </a:solidFill>
                <a:latin typeface="+mj-lt"/>
              </a:rPr>
              <a:t>thật</a:t>
            </a:r>
            <a:r>
              <a:rPr lang="en-US" sz="5300" b="1" dirty="0">
                <a:solidFill>
                  <a:srgbClr val="003399"/>
                </a:solidFill>
                <a:latin typeface="+mj-lt"/>
              </a:rPr>
              <a:t> </a:t>
            </a:r>
            <a:r>
              <a:rPr lang="en-US" sz="5300" b="1" dirty="0" err="1">
                <a:solidFill>
                  <a:srgbClr val="003399"/>
                </a:solidFill>
                <a:latin typeface="+mj-lt"/>
              </a:rPr>
              <a:t>vĩ</a:t>
            </a:r>
            <a:r>
              <a:rPr lang="en-US" sz="5300" b="1" dirty="0">
                <a:solidFill>
                  <a:srgbClr val="003399"/>
                </a:solidFill>
                <a:latin typeface="+mj-lt"/>
              </a:rPr>
              <a:t> </a:t>
            </a:r>
            <a:r>
              <a:rPr lang="en-US" sz="5300" b="1" dirty="0" err="1">
                <a:solidFill>
                  <a:srgbClr val="003399"/>
                </a:solidFill>
                <a:latin typeface="+mj-lt"/>
              </a:rPr>
              <a:t>đại</a:t>
            </a:r>
            <a:r>
              <a:rPr lang="en-US" sz="5300" b="1" dirty="0">
                <a:solidFill>
                  <a:srgbClr val="003399"/>
                </a:solidFill>
                <a:latin typeface="+mj-lt"/>
              </a:rPr>
              <a:t> </a:t>
            </a:r>
            <a:r>
              <a:rPr lang="en-US" sz="5300" b="1" dirty="0" err="1">
                <a:solidFill>
                  <a:srgbClr val="003399"/>
                </a:solidFill>
                <a:latin typeface="+mj-lt"/>
              </a:rPr>
              <a:t>của</a:t>
            </a:r>
            <a:r>
              <a:rPr lang="en-US" sz="5300" b="1" dirty="0">
                <a:solidFill>
                  <a:srgbClr val="003399"/>
                </a:solidFill>
                <a:latin typeface="+mj-lt"/>
              </a:rPr>
              <a:t> Is-</a:t>
            </a:r>
            <a:r>
              <a:rPr lang="en-US" sz="5300" b="1" dirty="0" err="1">
                <a:solidFill>
                  <a:srgbClr val="003399"/>
                </a:solidFill>
                <a:latin typeface="+mj-lt"/>
              </a:rPr>
              <a:t>ra</a:t>
            </a:r>
            <a:r>
              <a:rPr lang="en-US" sz="5300" b="1" dirty="0">
                <a:solidFill>
                  <a:srgbClr val="003399"/>
                </a:solidFill>
                <a:latin typeface="+mj-lt"/>
              </a:rPr>
              <a:t>-el, Si-on </a:t>
            </a:r>
            <a:r>
              <a:rPr lang="en-US" sz="5300" b="1" dirty="0" err="1">
                <a:solidFill>
                  <a:srgbClr val="003399"/>
                </a:solidFill>
                <a:latin typeface="+mj-lt"/>
              </a:rPr>
              <a:t>hãy</a:t>
            </a:r>
            <a:r>
              <a:rPr lang="en-US" sz="5300" b="1" dirty="0">
                <a:solidFill>
                  <a:srgbClr val="003399"/>
                </a:solidFill>
                <a:latin typeface="+mj-lt"/>
              </a:rPr>
              <a:t> reo </a:t>
            </a:r>
            <a:r>
              <a:rPr lang="en-US" sz="5300" b="1" dirty="0" err="1">
                <a:solidFill>
                  <a:srgbClr val="003399"/>
                </a:solidFill>
                <a:latin typeface="+mj-lt"/>
              </a:rPr>
              <a:t>hò</a:t>
            </a:r>
            <a:r>
              <a:rPr lang="en-US" sz="5300" b="1" dirty="0">
                <a:solidFill>
                  <a:srgbClr val="003399"/>
                </a:solidFill>
                <a:latin typeface="+mj-lt"/>
              </a:rPr>
              <a:t>.</a:t>
            </a:r>
            <a:endParaRPr lang="en-US" sz="53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74888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0" y="0"/>
            <a:ext cx="9144000" cy="5143499"/>
          </a:xfrm>
        </p:spPr>
        <p:txBody>
          <a:bodyPr/>
          <a:lstStyle/>
          <a:p>
            <a:pPr algn="just" eaLnBrk="1" hangingPunct="1">
              <a:lnSpc>
                <a:spcPct val="110000"/>
              </a:lnSpc>
            </a:pPr>
            <a:r>
              <a:rPr lang="en-US" sz="6600" b="1" u="sng" dirty="0" err="1" smtClean="0">
                <a:solidFill>
                  <a:srgbClr val="FF0000"/>
                </a:solidFill>
                <a:latin typeface="+mj-lt"/>
              </a:rPr>
              <a:t>Đk</a:t>
            </a:r>
            <a:r>
              <a:rPr lang="en-US" sz="6600" b="1" dirty="0" smtClean="0">
                <a:solidFill>
                  <a:srgbClr val="FF0000"/>
                </a:solidFill>
                <a:latin typeface="+mj-lt"/>
              </a:rPr>
              <a:t>: </a:t>
            </a:r>
            <a:r>
              <a:rPr lang="vi-VN" sz="6600" b="1" dirty="0" smtClean="0">
                <a:solidFill>
                  <a:srgbClr val="003399"/>
                </a:solidFill>
                <a:latin typeface="+mj-lt"/>
              </a:rPr>
              <a:t>Các </a:t>
            </a:r>
            <a:r>
              <a:rPr lang="vi-VN" sz="6600" b="1" dirty="0">
                <a:solidFill>
                  <a:srgbClr val="003399"/>
                </a:solidFill>
                <a:latin typeface="+mj-lt"/>
              </a:rPr>
              <a:t>bạn hãy vui mừng múc nước tận nguồn suối Đấng cứu độ.</a:t>
            </a:r>
            <a:endParaRPr lang="en-US" sz="66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90218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76200" y="133350"/>
            <a:ext cx="8915400" cy="1323439"/>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pPr>
              <a:defRPr/>
            </a:pPr>
            <a:r>
              <a:rPr lang="vi-VN" sz="4000" dirty="0">
                <a:solidFill>
                  <a:prstClr val="white"/>
                </a:solidFill>
              </a:rPr>
              <a:t>Nhận biết tình thương của Đức Ki-tô, là tình thương vượt quá sự hiểu biết.</a:t>
            </a:r>
            <a:endParaRPr lang="vi-VN" sz="4000" i="1" dirty="0">
              <a:solidFill>
                <a:prstClr val="white"/>
              </a:solidFill>
            </a:endParaRPr>
          </a:p>
        </p:txBody>
      </p:sp>
      <p:sp>
        <p:nvSpPr>
          <p:cNvPr id="4" name="TextBox 3"/>
          <p:cNvSpPr txBox="1"/>
          <p:nvPr/>
        </p:nvSpPr>
        <p:spPr>
          <a:xfrm>
            <a:off x="114300" y="3578853"/>
            <a:ext cx="8877300" cy="1569660"/>
          </a:xfrm>
          <a:prstGeom prst="rect">
            <a:avLst/>
          </a:prstGeom>
          <a:noFill/>
        </p:spPr>
        <p:txBody>
          <a:bodyPr wrap="square" rtlCol="0">
            <a:spAutoFit/>
          </a:bodyPr>
          <a:lstStyle/>
          <a:p>
            <a:pPr>
              <a:defRPr/>
            </a:pPr>
            <a:r>
              <a:rPr lang="en-US" sz="3200" dirty="0" err="1" smtClean="0">
                <a:solidFill>
                  <a:prstClr val="white"/>
                </a:solidFill>
              </a:rPr>
              <a:t>Bài</a:t>
            </a:r>
            <a:r>
              <a:rPr lang="en-US" sz="3200" dirty="0" smtClean="0">
                <a:solidFill>
                  <a:prstClr val="white"/>
                </a:solidFill>
              </a:rPr>
              <a:t> </a:t>
            </a:r>
            <a:r>
              <a:rPr lang="en-US" sz="3200" dirty="0" err="1" smtClean="0">
                <a:solidFill>
                  <a:prstClr val="white"/>
                </a:solidFill>
              </a:rPr>
              <a:t>đọc</a:t>
            </a:r>
            <a:r>
              <a:rPr lang="en-US" sz="3200" dirty="0" smtClean="0">
                <a:solidFill>
                  <a:prstClr val="white"/>
                </a:solidFill>
              </a:rPr>
              <a:t> 2</a:t>
            </a:r>
          </a:p>
          <a:p>
            <a:pPr>
              <a:defRPr/>
            </a:pPr>
            <a:r>
              <a:rPr lang="vi-VN" sz="3200" dirty="0">
                <a:solidFill>
                  <a:prstClr val="white"/>
                </a:solidFill>
              </a:rPr>
              <a:t>Bài trích thư của thánh Phao-lô tông đồ gửi tín hữu Ê-phê-xô.</a:t>
            </a:r>
            <a:endParaRPr lang="en-US" sz="3200" dirty="0">
              <a:solidFill>
                <a:prstClr val="white"/>
              </a:solidFill>
            </a:endParaRPr>
          </a:p>
        </p:txBody>
      </p:sp>
    </p:spTree>
    <p:extLst>
      <p:ext uri="{BB962C8B-B14F-4D97-AF65-F5344CB8AC3E}">
        <p14:creationId xmlns:p14="http://schemas.microsoft.com/office/powerpoint/2010/main" val="2190650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70367"/>
            <a:ext cx="9144000" cy="3606383"/>
          </a:xfrm>
        </p:spPr>
        <p:txBody>
          <a:bodyPr>
            <a:noAutofit/>
          </a:bodyPr>
          <a:lstStyle/>
          <a:p>
            <a:pPr algn="just"/>
            <a:r>
              <a:rPr lang="vi-VN" sz="5500" b="1" dirty="0">
                <a:solidFill>
                  <a:srgbClr val="C00000"/>
                </a:solidFill>
                <a:latin typeface="+mj-lt"/>
                <a:cs typeface="Times New Roman" pitchFamily="18" charset="0"/>
              </a:rPr>
              <a:t>Chúa </a:t>
            </a:r>
            <a:r>
              <a:rPr lang="vi-VN" sz="5500" b="1" dirty="0" smtClean="0">
                <a:solidFill>
                  <a:srgbClr val="C00000"/>
                </a:solidFill>
                <a:latin typeface="+mj-lt"/>
                <a:cs typeface="Times New Roman" pitchFamily="18" charset="0"/>
              </a:rPr>
              <a:t>nói: </a:t>
            </a:r>
            <a:r>
              <a:rPr lang="vi-VN" sz="5500" b="1" dirty="0">
                <a:solidFill>
                  <a:srgbClr val="C00000"/>
                </a:solidFill>
                <a:latin typeface="+mj-lt"/>
                <a:cs typeface="Times New Roman" pitchFamily="18" charset="0"/>
              </a:rPr>
              <a:t>Anh em hãy mang lấy ách của tôi, và hãy học với tôi, vì tôi có lòng hiền hậu và khiêm nhường.</a:t>
            </a:r>
            <a:endParaRPr lang="en-US" sz="5500" b="1" dirty="0">
              <a:solidFill>
                <a:srgbClr val="C00000"/>
              </a:solidFill>
              <a:effectLst/>
              <a:latin typeface="+mj-lt"/>
              <a:cs typeface="Times New Roman" pitchFamily="18" charset="0"/>
            </a:endParaRPr>
          </a:p>
        </p:txBody>
      </p:sp>
      <p:sp>
        <p:nvSpPr>
          <p:cNvPr id="2" name="TextBox 1"/>
          <p:cNvSpPr txBox="1"/>
          <p:nvPr/>
        </p:nvSpPr>
        <p:spPr>
          <a:xfrm>
            <a:off x="0" y="0"/>
            <a:ext cx="3560590" cy="707886"/>
          </a:xfrm>
          <a:prstGeom prst="rect">
            <a:avLst/>
          </a:prstGeom>
          <a:noFill/>
        </p:spPr>
        <p:txBody>
          <a:bodyPr wrap="none" rtlCol="0">
            <a:spAutoFit/>
          </a:bodyPr>
          <a:lstStyle/>
          <a:p>
            <a:r>
              <a:rPr lang="en-US" sz="4000" b="1" u="sng" dirty="0">
                <a:solidFill>
                  <a:srgbClr val="003399"/>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525089" y="4400550"/>
            <a:ext cx="1829348" cy="707886"/>
          </a:xfrm>
          <a:prstGeom prst="rect">
            <a:avLst/>
          </a:prstGeom>
        </p:spPr>
        <p:txBody>
          <a:bodyPr wrap="none">
            <a:spAutoFit/>
          </a:bodyPr>
          <a:lstStyle/>
          <a:p>
            <a:pPr algn="r"/>
            <a:r>
              <a:rPr lang="en-US" sz="4000" b="1" u="sng" dirty="0">
                <a:solidFill>
                  <a:srgbClr val="003399"/>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514363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42838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7147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514350"/>
            <a:ext cx="9144000" cy="3810000"/>
          </a:xfrm>
        </p:spPr>
        <p:txBody>
          <a:bodyPr/>
          <a:lstStyle/>
          <a:p>
            <a:pPr eaLnBrk="1" hangingPunct="1"/>
            <a:r>
              <a:rPr lang="en-US" sz="72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a:t>
            </a:r>
            <a:r>
              <a:rPr lang="en-US" sz="72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Dâng</a:t>
            </a:r>
            <a:r>
              <a:rPr lang="en-US" sz="72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Lễ</a:t>
            </a:r>
            <a:endParaRPr lang="en-US" sz="72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r>
              <a:rPr lang="en-US" sz="72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TRẦM HƯƠNG</a:t>
            </a:r>
          </a:p>
          <a:p>
            <a:pPr eaLnBrk="1" hangingPunct="1"/>
            <a:r>
              <a:rPr lang="en-US" sz="5000" b="1" i="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Nguyễn</a:t>
            </a:r>
            <a:r>
              <a:rPr lang="en-US" sz="50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Duy</a:t>
            </a:r>
            <a:r>
              <a:rPr lang="en-US" sz="50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Vi</a:t>
            </a:r>
            <a:endParaRPr lang="vi-VN" sz="5000" b="1" i="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408295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0"/>
            <a:ext cx="9144000" cy="4932697"/>
          </a:xfrm>
          <a:prstGeom prst="rect">
            <a:avLst/>
          </a:prstGeom>
        </p:spPr>
        <p:txBody>
          <a:bodyPr wrap="square">
            <a:spAutoFit/>
          </a:bodyPr>
          <a:lstStyle/>
          <a:p>
            <a:pPr algn="just">
              <a:lnSpc>
                <a:spcPct val="110000"/>
              </a:lnSpc>
            </a:pPr>
            <a:r>
              <a:rPr lang="en-US" sz="4850" b="1" u="sng" dirty="0" err="1" smtClean="0">
                <a:solidFill>
                  <a:srgbClr val="FF0000"/>
                </a:solidFill>
                <a:latin typeface="+mj-lt"/>
              </a:rPr>
              <a:t>Đk</a:t>
            </a:r>
            <a:r>
              <a:rPr lang="en-US" sz="4850" b="1" u="sng" dirty="0" smtClean="0">
                <a:solidFill>
                  <a:srgbClr val="FF0000"/>
                </a:solidFill>
                <a:latin typeface="+mj-lt"/>
              </a:rPr>
              <a:t>:</a:t>
            </a:r>
            <a:r>
              <a:rPr lang="en-US" sz="4850" b="1" dirty="0" smtClean="0">
                <a:solidFill>
                  <a:srgbClr val="003399"/>
                </a:solidFill>
                <a:latin typeface="+mj-lt"/>
              </a:rPr>
              <a:t> </a:t>
            </a:r>
            <a:r>
              <a:rPr lang="vi-VN" sz="4850" b="1" dirty="0" smtClean="0">
                <a:solidFill>
                  <a:srgbClr val="003399"/>
                </a:solidFill>
                <a:latin typeface="+mj-lt"/>
              </a:rPr>
              <a:t>Chúng </a:t>
            </a:r>
            <a:r>
              <a:rPr lang="vi-VN" sz="4850" b="1" dirty="0">
                <a:solidFill>
                  <a:srgbClr val="003399"/>
                </a:solidFill>
                <a:latin typeface="+mj-lt"/>
              </a:rPr>
              <a:t>con về nơi đây dâng ngàn tiếng ca, chúng con về nơi đây để tạ ơn Thiên Chúa. Qua bao tháng năm mong chờ, say sưa thánh ân vô bờ, được cùng nhau bên Chúa thỏa lòng con ước mơ.</a:t>
            </a:r>
            <a:endParaRPr lang="en-US" sz="4850" b="1" dirty="0">
              <a:solidFill>
                <a:srgbClr val="003399"/>
              </a:solidFill>
              <a:latin typeface="+mj-lt"/>
            </a:endParaRPr>
          </a:p>
        </p:txBody>
      </p:sp>
    </p:spTree>
    <p:extLst>
      <p:ext uri="{BB962C8B-B14F-4D97-AF65-F5344CB8AC3E}">
        <p14:creationId xmlns:p14="http://schemas.microsoft.com/office/powerpoint/2010/main" val="35223507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0" y="0"/>
            <a:ext cx="9144000" cy="5143499"/>
          </a:xfrm>
        </p:spPr>
        <p:txBody>
          <a:bodyPr/>
          <a:lstStyle/>
          <a:p>
            <a:pPr algn="just" eaLnBrk="1" hangingPunct="1"/>
            <a:r>
              <a:rPr lang="en-US" sz="5300" b="1" u="sng" dirty="0" err="1" smtClean="0">
                <a:solidFill>
                  <a:srgbClr val="FF0000"/>
                </a:solidFill>
                <a:latin typeface="+mj-lt"/>
              </a:rPr>
              <a:t>Đk</a:t>
            </a:r>
            <a:r>
              <a:rPr lang="en-US" sz="5300" b="1" u="sng" dirty="0" smtClean="0">
                <a:solidFill>
                  <a:srgbClr val="FF0000"/>
                </a:solidFill>
                <a:latin typeface="+mj-lt"/>
              </a:rPr>
              <a:t>:</a:t>
            </a:r>
            <a:r>
              <a:rPr lang="en-US" sz="5300" b="1" dirty="0" smtClean="0">
                <a:solidFill>
                  <a:srgbClr val="003399"/>
                </a:solidFill>
                <a:latin typeface="+mj-lt"/>
              </a:rPr>
              <a:t> </a:t>
            </a:r>
            <a:r>
              <a:rPr lang="vi-VN" sz="5300" b="1" dirty="0" smtClean="0">
                <a:solidFill>
                  <a:srgbClr val="003399"/>
                </a:solidFill>
                <a:latin typeface="+mj-lt"/>
              </a:rPr>
              <a:t>Này </a:t>
            </a:r>
            <a:r>
              <a:rPr lang="vi-VN" sz="5300" b="1" dirty="0">
                <a:solidFill>
                  <a:srgbClr val="003399"/>
                </a:solidFill>
                <a:latin typeface="+mj-lt"/>
              </a:rPr>
              <a:t>giờ </a:t>
            </a:r>
            <a:r>
              <a:rPr lang="vi-VN" sz="5300" b="1" dirty="0" smtClean="0">
                <a:solidFill>
                  <a:srgbClr val="003399"/>
                </a:solidFill>
                <a:latin typeface="+mj-lt"/>
              </a:rPr>
              <a:t>nhiệm</a:t>
            </a:r>
            <a:r>
              <a:rPr lang="en-US" sz="5300" b="1" dirty="0" smtClean="0">
                <a:solidFill>
                  <a:srgbClr val="003399"/>
                </a:solidFill>
                <a:latin typeface="+mj-lt"/>
              </a:rPr>
              <a:t> </a:t>
            </a:r>
            <a:r>
              <a:rPr lang="en-US" sz="5300" b="1" dirty="0" err="1" smtClean="0">
                <a:solidFill>
                  <a:srgbClr val="003399"/>
                </a:solidFill>
                <a:latin typeface="+mj-lt"/>
              </a:rPr>
              <a:t>mầu</a:t>
            </a:r>
            <a:r>
              <a:rPr lang="en-US" sz="5300" b="1" dirty="0" smtClean="0">
                <a:solidFill>
                  <a:srgbClr val="003399"/>
                </a:solidFill>
                <a:latin typeface="+mj-lt"/>
              </a:rPr>
              <a:t>! C</a:t>
            </a:r>
            <a:r>
              <a:rPr lang="vi-VN" sz="5300" b="1" dirty="0" smtClean="0">
                <a:solidFill>
                  <a:srgbClr val="003399"/>
                </a:solidFill>
                <a:latin typeface="+mj-lt"/>
              </a:rPr>
              <a:t>ao </a:t>
            </a:r>
            <a:r>
              <a:rPr lang="vi-VN" sz="5300" b="1" dirty="0">
                <a:solidFill>
                  <a:srgbClr val="003399"/>
                </a:solidFill>
                <a:latin typeface="+mj-lt"/>
              </a:rPr>
              <a:t>sang uy linh Chúa </a:t>
            </a:r>
            <a:r>
              <a:rPr lang="en-US" sz="5300" b="1" dirty="0" smtClean="0">
                <a:solidFill>
                  <a:srgbClr val="003399"/>
                </a:solidFill>
                <a:latin typeface="+mj-lt"/>
              </a:rPr>
              <a:t>C</a:t>
            </a:r>
            <a:r>
              <a:rPr lang="vi-VN" sz="5300" b="1" dirty="0" smtClean="0">
                <a:solidFill>
                  <a:srgbClr val="003399"/>
                </a:solidFill>
                <a:latin typeface="+mj-lt"/>
              </a:rPr>
              <a:t>ả </a:t>
            </a:r>
            <a:r>
              <a:rPr lang="en-US" sz="5300" b="1" dirty="0">
                <a:solidFill>
                  <a:srgbClr val="003399"/>
                </a:solidFill>
                <a:latin typeface="+mj-lt"/>
              </a:rPr>
              <a:t>T</a:t>
            </a:r>
            <a:r>
              <a:rPr lang="vi-VN" sz="5300" b="1" dirty="0" smtClean="0">
                <a:solidFill>
                  <a:srgbClr val="003399"/>
                </a:solidFill>
                <a:latin typeface="+mj-lt"/>
              </a:rPr>
              <a:t>hiên </a:t>
            </a:r>
            <a:r>
              <a:rPr lang="en-US" sz="5300" b="1" dirty="0">
                <a:solidFill>
                  <a:srgbClr val="003399"/>
                </a:solidFill>
                <a:latin typeface="+mj-lt"/>
              </a:rPr>
              <a:t>Đ</a:t>
            </a:r>
            <a:r>
              <a:rPr lang="vi-VN" sz="5300" b="1" dirty="0" smtClean="0">
                <a:solidFill>
                  <a:srgbClr val="003399"/>
                </a:solidFill>
                <a:latin typeface="+mj-lt"/>
              </a:rPr>
              <a:t>ình </a:t>
            </a:r>
            <a:r>
              <a:rPr lang="vi-VN" sz="5300" b="1" dirty="0">
                <a:solidFill>
                  <a:srgbClr val="003399"/>
                </a:solidFill>
                <a:latin typeface="+mj-lt"/>
              </a:rPr>
              <a:t>nên Chiên hy sinh lễ thờ thanh khiết. </a:t>
            </a:r>
            <a:r>
              <a:rPr lang="en-US" sz="5300" b="1" dirty="0" err="1" smtClean="0">
                <a:solidFill>
                  <a:srgbClr val="003399"/>
                </a:solidFill>
                <a:latin typeface="+mj-lt"/>
              </a:rPr>
              <a:t>Ôi</a:t>
            </a:r>
            <a:r>
              <a:rPr lang="en-US" sz="5300" b="1" dirty="0" smtClean="0">
                <a:solidFill>
                  <a:srgbClr val="003399"/>
                </a:solidFill>
                <a:latin typeface="+mj-lt"/>
              </a:rPr>
              <a:t> </a:t>
            </a:r>
            <a:r>
              <a:rPr lang="en-US" sz="5300" b="1" dirty="0" err="1" smtClean="0">
                <a:solidFill>
                  <a:srgbClr val="003399"/>
                </a:solidFill>
                <a:latin typeface="+mj-lt"/>
              </a:rPr>
              <a:t>đàn</a:t>
            </a:r>
            <a:r>
              <a:rPr lang="en-US" sz="5300" b="1" dirty="0" smtClean="0">
                <a:solidFill>
                  <a:srgbClr val="003399"/>
                </a:solidFill>
                <a:latin typeface="+mj-lt"/>
              </a:rPr>
              <a:t> ca Si-on </a:t>
            </a:r>
            <a:r>
              <a:rPr lang="en-US" sz="5300" b="1" dirty="0" err="1" smtClean="0">
                <a:solidFill>
                  <a:srgbClr val="003399"/>
                </a:solidFill>
                <a:latin typeface="+mj-lt"/>
              </a:rPr>
              <a:t>lừng</a:t>
            </a:r>
            <a:r>
              <a:rPr lang="en-US" sz="5300" b="1" dirty="0" smtClean="0">
                <a:solidFill>
                  <a:srgbClr val="003399"/>
                </a:solidFill>
                <a:latin typeface="+mj-lt"/>
              </a:rPr>
              <a:t> </a:t>
            </a:r>
            <a:r>
              <a:rPr lang="vi-VN" sz="5300" b="1" dirty="0" smtClean="0">
                <a:solidFill>
                  <a:srgbClr val="003399"/>
                </a:solidFill>
                <a:latin typeface="+mj-lt"/>
              </a:rPr>
              <a:t>hoan </a:t>
            </a:r>
            <a:r>
              <a:rPr lang="vi-VN" sz="5300" b="1" dirty="0">
                <a:solidFill>
                  <a:srgbClr val="003399"/>
                </a:solidFill>
                <a:latin typeface="+mj-lt"/>
              </a:rPr>
              <a:t>hỉ Giêsu </a:t>
            </a:r>
            <a:r>
              <a:rPr lang="en-US" sz="5300" b="1" dirty="0" err="1" smtClean="0">
                <a:solidFill>
                  <a:srgbClr val="003399"/>
                </a:solidFill>
                <a:latin typeface="+mj-lt"/>
              </a:rPr>
              <a:t>mến</a:t>
            </a:r>
            <a:r>
              <a:rPr lang="en-US" sz="5300" b="1" dirty="0" smtClean="0">
                <a:solidFill>
                  <a:srgbClr val="003399"/>
                </a:solidFill>
                <a:latin typeface="+mj-lt"/>
              </a:rPr>
              <a:t> </a:t>
            </a:r>
            <a:r>
              <a:rPr lang="vi-VN" sz="5300" b="1" dirty="0" smtClean="0">
                <a:solidFill>
                  <a:srgbClr val="003399"/>
                </a:solidFill>
                <a:latin typeface="+mj-lt"/>
              </a:rPr>
              <a:t>yêu </a:t>
            </a:r>
            <a:r>
              <a:rPr lang="en-US" sz="5300" b="1" dirty="0" err="1" smtClean="0">
                <a:solidFill>
                  <a:srgbClr val="003399"/>
                </a:solidFill>
                <a:latin typeface="+mj-lt"/>
              </a:rPr>
              <a:t>không</a:t>
            </a:r>
            <a:r>
              <a:rPr lang="en-US" sz="5300" b="1" dirty="0" smtClean="0">
                <a:solidFill>
                  <a:srgbClr val="003399"/>
                </a:solidFill>
                <a:latin typeface="+mj-lt"/>
              </a:rPr>
              <a:t> </a:t>
            </a:r>
            <a:r>
              <a:rPr lang="en-US" sz="5300" b="1" dirty="0" err="1" smtClean="0">
                <a:solidFill>
                  <a:srgbClr val="003399"/>
                </a:solidFill>
                <a:latin typeface="+mj-lt"/>
              </a:rPr>
              <a:t>bến</a:t>
            </a:r>
            <a:r>
              <a:rPr lang="vi-VN" sz="5300" b="1" dirty="0" smtClean="0">
                <a:solidFill>
                  <a:srgbClr val="003399"/>
                </a:solidFill>
                <a:latin typeface="+mj-lt"/>
              </a:rPr>
              <a:t> </a:t>
            </a:r>
            <a:r>
              <a:rPr lang="vi-VN" sz="5300" b="1" dirty="0">
                <a:solidFill>
                  <a:srgbClr val="003399"/>
                </a:solidFill>
                <a:latin typeface="+mj-lt"/>
              </a:rPr>
              <a:t>không </a:t>
            </a:r>
            <a:r>
              <a:rPr lang="vi-VN" sz="5300" b="1" dirty="0" smtClean="0">
                <a:solidFill>
                  <a:srgbClr val="003399"/>
                </a:solidFill>
                <a:latin typeface="+mj-lt"/>
              </a:rPr>
              <a:t>bờ</a:t>
            </a:r>
            <a:r>
              <a:rPr lang="en-US" sz="5300" b="1" dirty="0" smtClean="0">
                <a:solidFill>
                  <a:srgbClr val="FF0000"/>
                </a:solidFill>
                <a:latin typeface="+mj-lt"/>
              </a:rPr>
              <a:t>…</a:t>
            </a:r>
            <a:endParaRPr lang="en-US" sz="53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7426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0" y="0"/>
            <a:ext cx="9144000" cy="5143499"/>
          </a:xfrm>
        </p:spPr>
        <p:txBody>
          <a:bodyPr/>
          <a:lstStyle/>
          <a:p>
            <a:pPr algn="just" eaLnBrk="1" hangingPunct="1">
              <a:lnSpc>
                <a:spcPct val="110000"/>
              </a:lnSpc>
            </a:pPr>
            <a:r>
              <a:rPr lang="en-US" sz="5500" b="1" dirty="0" smtClean="0">
                <a:solidFill>
                  <a:srgbClr val="FF0000"/>
                </a:solidFill>
                <a:latin typeface="+mj-lt"/>
              </a:rPr>
              <a:t>…</a:t>
            </a:r>
            <a:r>
              <a:rPr lang="vi-VN" sz="5500" b="1" dirty="0" smtClean="0">
                <a:solidFill>
                  <a:srgbClr val="003399"/>
                </a:solidFill>
                <a:latin typeface="+mj-lt"/>
              </a:rPr>
              <a:t> </a:t>
            </a:r>
            <a:r>
              <a:rPr lang="vi-VN" sz="5500" b="1" dirty="0">
                <a:solidFill>
                  <a:srgbClr val="003399"/>
                </a:solidFill>
                <a:latin typeface="+mj-lt"/>
              </a:rPr>
              <a:t>Ngày ngày dâng hiến trên khắp bàn thờ, </a:t>
            </a:r>
            <a:r>
              <a:rPr lang="en-US" sz="5500" b="1" dirty="0" err="1" smtClean="0">
                <a:solidFill>
                  <a:srgbClr val="003399"/>
                </a:solidFill>
                <a:latin typeface="+mj-lt"/>
              </a:rPr>
              <a:t>ôi</a:t>
            </a:r>
            <a:r>
              <a:rPr lang="en-US" sz="5500" b="1" dirty="0" smtClean="0">
                <a:solidFill>
                  <a:srgbClr val="003399"/>
                </a:solidFill>
                <a:latin typeface="+mj-lt"/>
              </a:rPr>
              <a:t> Con </a:t>
            </a:r>
            <a:r>
              <a:rPr lang="en-US" sz="5500" b="1" dirty="0" err="1" smtClean="0">
                <a:solidFill>
                  <a:srgbClr val="003399"/>
                </a:solidFill>
                <a:latin typeface="+mj-lt"/>
              </a:rPr>
              <a:t>Chúa</a:t>
            </a:r>
            <a:r>
              <a:rPr lang="en-US" sz="5500" b="1" dirty="0" smtClean="0">
                <a:solidFill>
                  <a:srgbClr val="003399"/>
                </a:solidFill>
                <a:latin typeface="+mj-lt"/>
              </a:rPr>
              <a:t> ban </a:t>
            </a:r>
            <a:r>
              <a:rPr lang="en-US" sz="5500" b="1" dirty="0" err="1" smtClean="0">
                <a:solidFill>
                  <a:srgbClr val="003399"/>
                </a:solidFill>
                <a:latin typeface="+mj-lt"/>
              </a:rPr>
              <a:t>Thịt</a:t>
            </a:r>
            <a:r>
              <a:rPr lang="en-US" sz="5500" b="1" dirty="0" smtClean="0">
                <a:solidFill>
                  <a:srgbClr val="003399"/>
                </a:solidFill>
                <a:latin typeface="+mj-lt"/>
              </a:rPr>
              <a:t> </a:t>
            </a:r>
            <a:r>
              <a:rPr lang="en-US" sz="5500" b="1" dirty="0" err="1">
                <a:solidFill>
                  <a:srgbClr val="003399"/>
                </a:solidFill>
                <a:latin typeface="+mj-lt"/>
              </a:rPr>
              <a:t>M</a:t>
            </a:r>
            <a:r>
              <a:rPr lang="en-US" sz="5500" b="1" dirty="0" err="1" smtClean="0">
                <a:solidFill>
                  <a:srgbClr val="003399"/>
                </a:solidFill>
                <a:latin typeface="+mj-lt"/>
              </a:rPr>
              <a:t>áu</a:t>
            </a:r>
            <a:r>
              <a:rPr lang="en-US" sz="5500" b="1" dirty="0" smtClean="0">
                <a:solidFill>
                  <a:srgbClr val="003399"/>
                </a:solidFill>
                <a:latin typeface="+mj-lt"/>
              </a:rPr>
              <a:t> </a:t>
            </a:r>
            <a:r>
              <a:rPr lang="en-US" sz="5500" b="1" dirty="0" err="1" smtClean="0">
                <a:solidFill>
                  <a:srgbClr val="003399"/>
                </a:solidFill>
                <a:latin typeface="+mj-lt"/>
              </a:rPr>
              <a:t>nuôi</a:t>
            </a:r>
            <a:r>
              <a:rPr lang="en-US" sz="5500" b="1" dirty="0" smtClean="0">
                <a:solidFill>
                  <a:srgbClr val="003399"/>
                </a:solidFill>
                <a:latin typeface="+mj-lt"/>
              </a:rPr>
              <a:t> </a:t>
            </a:r>
            <a:r>
              <a:rPr lang="en-US" sz="5500" b="1" dirty="0" err="1" smtClean="0">
                <a:solidFill>
                  <a:srgbClr val="003399"/>
                </a:solidFill>
                <a:latin typeface="+mj-lt"/>
              </a:rPr>
              <a:t>hồn</a:t>
            </a:r>
            <a:r>
              <a:rPr lang="en-US" sz="5500" b="1" dirty="0">
                <a:solidFill>
                  <a:srgbClr val="003399"/>
                </a:solidFill>
                <a:latin typeface="+mj-lt"/>
              </a:rPr>
              <a:t>.</a:t>
            </a:r>
            <a:r>
              <a:rPr lang="vi-VN" sz="5500" b="1" dirty="0" smtClean="0">
                <a:solidFill>
                  <a:srgbClr val="003399"/>
                </a:solidFill>
                <a:latin typeface="+mj-lt"/>
              </a:rPr>
              <a:t> </a:t>
            </a:r>
            <a:r>
              <a:rPr lang="vi-VN" sz="5500" b="1" dirty="0">
                <a:solidFill>
                  <a:srgbClr val="003399"/>
                </a:solidFill>
                <a:latin typeface="+mj-lt"/>
              </a:rPr>
              <a:t>Nào người suy thấu nhiệm mầu yêu thương</a:t>
            </a:r>
            <a:r>
              <a:rPr lang="vi-VN" sz="5500" b="1" dirty="0" smtClean="0">
                <a:solidFill>
                  <a:srgbClr val="003399"/>
                </a:solidFill>
                <a:latin typeface="+mj-lt"/>
              </a:rPr>
              <a:t>.</a:t>
            </a:r>
            <a:endParaRPr lang="en-US" sz="55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765593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0"/>
            <a:ext cx="9144000" cy="4967514"/>
          </a:xfrm>
          <a:prstGeom prst="rect">
            <a:avLst/>
          </a:prstGeom>
        </p:spPr>
        <p:txBody>
          <a:bodyPr wrap="square">
            <a:spAutoFit/>
          </a:bodyPr>
          <a:lstStyle/>
          <a:p>
            <a:pPr algn="just">
              <a:lnSpc>
                <a:spcPct val="110000"/>
              </a:lnSpc>
            </a:pPr>
            <a:r>
              <a:rPr lang="en-US" sz="4800" b="1" u="sng" dirty="0" smtClean="0">
                <a:solidFill>
                  <a:srgbClr val="FF0000"/>
                </a:solidFill>
                <a:latin typeface="+mj-lt"/>
              </a:rPr>
              <a:t>Tk1:</a:t>
            </a:r>
            <a:r>
              <a:rPr lang="en-US" sz="4800" b="1" dirty="0" smtClean="0">
                <a:solidFill>
                  <a:srgbClr val="003399"/>
                </a:solidFill>
                <a:latin typeface="+mj-lt"/>
              </a:rPr>
              <a:t> </a:t>
            </a:r>
            <a:r>
              <a:rPr lang="en-US" sz="4800" b="1" dirty="0" err="1" smtClean="0">
                <a:solidFill>
                  <a:srgbClr val="003399"/>
                </a:solidFill>
                <a:latin typeface="+mj-lt"/>
              </a:rPr>
              <a:t>Đền</a:t>
            </a:r>
            <a:r>
              <a:rPr lang="en-US" sz="4800" b="1" dirty="0" smtClean="0">
                <a:solidFill>
                  <a:srgbClr val="003399"/>
                </a:solidFill>
                <a:latin typeface="+mj-lt"/>
              </a:rPr>
              <a:t> T</a:t>
            </a:r>
            <a:r>
              <a:rPr lang="vi-VN" sz="4800" b="1" dirty="0" smtClean="0">
                <a:solidFill>
                  <a:srgbClr val="003399"/>
                </a:solidFill>
                <a:latin typeface="+mj-lt"/>
              </a:rPr>
              <a:t>hánh </a:t>
            </a:r>
            <a:r>
              <a:rPr lang="vi-VN" sz="4800" b="1" dirty="0">
                <a:solidFill>
                  <a:srgbClr val="003399"/>
                </a:solidFill>
                <a:latin typeface="+mj-lt"/>
              </a:rPr>
              <a:t>trầm hương Chúa tôi ngự </a:t>
            </a:r>
            <a:r>
              <a:rPr lang="en-US" sz="4800" b="1" dirty="0" err="1" smtClean="0">
                <a:solidFill>
                  <a:srgbClr val="003399"/>
                </a:solidFill>
                <a:latin typeface="+mj-lt"/>
              </a:rPr>
              <a:t>xuống</a:t>
            </a:r>
            <a:r>
              <a:rPr lang="en-US" sz="4800" b="1" dirty="0" smtClean="0">
                <a:solidFill>
                  <a:srgbClr val="003399"/>
                </a:solidFill>
                <a:latin typeface="+mj-lt"/>
              </a:rPr>
              <a:t>:</a:t>
            </a:r>
            <a:r>
              <a:rPr lang="vi-VN" sz="4800" b="1" dirty="0" smtClean="0">
                <a:solidFill>
                  <a:srgbClr val="003399"/>
                </a:solidFill>
                <a:latin typeface="+mj-lt"/>
              </a:rPr>
              <a:t> </a:t>
            </a:r>
            <a:r>
              <a:rPr lang="vi-VN" sz="4800" b="1" dirty="0">
                <a:solidFill>
                  <a:srgbClr val="003399"/>
                </a:solidFill>
                <a:latin typeface="+mj-lt"/>
              </a:rPr>
              <a:t>Tối cao Linh Mục tối cao </a:t>
            </a:r>
            <a:r>
              <a:rPr lang="en-US" sz="4800" b="1" dirty="0" smtClean="0">
                <a:solidFill>
                  <a:srgbClr val="003399"/>
                </a:solidFill>
                <a:latin typeface="+mj-lt"/>
              </a:rPr>
              <a:t>L</a:t>
            </a:r>
            <a:r>
              <a:rPr lang="vi-VN" sz="4800" b="1" dirty="0" smtClean="0">
                <a:solidFill>
                  <a:srgbClr val="003399"/>
                </a:solidFill>
                <a:latin typeface="+mj-lt"/>
              </a:rPr>
              <a:t>ễ </a:t>
            </a:r>
            <a:r>
              <a:rPr lang="en-US" sz="4800" b="1" dirty="0">
                <a:solidFill>
                  <a:srgbClr val="003399"/>
                </a:solidFill>
                <a:latin typeface="+mj-lt"/>
              </a:rPr>
              <a:t>V</a:t>
            </a:r>
            <a:r>
              <a:rPr lang="vi-VN" sz="4800" b="1" dirty="0" smtClean="0">
                <a:solidFill>
                  <a:srgbClr val="003399"/>
                </a:solidFill>
                <a:latin typeface="+mj-lt"/>
              </a:rPr>
              <a:t>ật</a:t>
            </a:r>
            <a:r>
              <a:rPr lang="en-US" sz="4800" b="1" dirty="0">
                <a:solidFill>
                  <a:srgbClr val="003399"/>
                </a:solidFill>
                <a:latin typeface="+mj-lt"/>
              </a:rPr>
              <a:t>!</a:t>
            </a:r>
            <a:r>
              <a:rPr lang="vi-VN" sz="4800" b="1" dirty="0" smtClean="0">
                <a:solidFill>
                  <a:srgbClr val="003399"/>
                </a:solidFill>
                <a:latin typeface="+mj-lt"/>
              </a:rPr>
              <a:t> </a:t>
            </a:r>
            <a:r>
              <a:rPr lang="en-US" sz="4800" b="1" dirty="0" err="1" smtClean="0">
                <a:solidFill>
                  <a:srgbClr val="003399"/>
                </a:solidFill>
                <a:latin typeface="+mj-lt"/>
              </a:rPr>
              <a:t>Dâng</a:t>
            </a:r>
            <a:r>
              <a:rPr lang="en-US" sz="4800" b="1" dirty="0" smtClean="0">
                <a:solidFill>
                  <a:srgbClr val="003399"/>
                </a:solidFill>
                <a:latin typeface="+mj-lt"/>
              </a:rPr>
              <a:t> </a:t>
            </a:r>
            <a:r>
              <a:rPr lang="en-US" sz="4800" b="1" dirty="0" err="1" smtClean="0">
                <a:solidFill>
                  <a:srgbClr val="003399"/>
                </a:solidFill>
                <a:latin typeface="+mj-lt"/>
              </a:rPr>
              <a:t>lên</a:t>
            </a:r>
            <a:r>
              <a:rPr lang="en-US" sz="4800" b="1" dirty="0" smtClean="0">
                <a:solidFill>
                  <a:srgbClr val="003399"/>
                </a:solidFill>
                <a:latin typeface="+mj-lt"/>
              </a:rPr>
              <a:t>, </a:t>
            </a:r>
            <a:r>
              <a:rPr lang="en-US" sz="4800" b="1" dirty="0" err="1" smtClean="0">
                <a:solidFill>
                  <a:srgbClr val="003399"/>
                </a:solidFill>
                <a:latin typeface="+mj-lt"/>
              </a:rPr>
              <a:t>dâng</a:t>
            </a:r>
            <a:r>
              <a:rPr lang="en-US" sz="4800" b="1" dirty="0" smtClean="0">
                <a:solidFill>
                  <a:srgbClr val="003399"/>
                </a:solidFill>
                <a:latin typeface="+mj-lt"/>
              </a:rPr>
              <a:t> </a:t>
            </a:r>
            <a:r>
              <a:rPr lang="en-US" sz="4800" b="1" dirty="0" err="1" smtClean="0">
                <a:solidFill>
                  <a:srgbClr val="003399"/>
                </a:solidFill>
                <a:latin typeface="+mj-lt"/>
              </a:rPr>
              <a:t>lên</a:t>
            </a:r>
            <a:r>
              <a:rPr lang="en-US" sz="4800" b="1" dirty="0" smtClean="0">
                <a:solidFill>
                  <a:srgbClr val="003399"/>
                </a:solidFill>
                <a:latin typeface="+mj-lt"/>
              </a:rPr>
              <a:t> </a:t>
            </a:r>
            <a:r>
              <a:rPr lang="en-US" sz="4800" b="1" dirty="0" err="1" smtClean="0">
                <a:solidFill>
                  <a:srgbClr val="003399"/>
                </a:solidFill>
                <a:latin typeface="+mj-lt"/>
              </a:rPr>
              <a:t>Chiên</a:t>
            </a:r>
            <a:r>
              <a:rPr lang="en-US" sz="4800" b="1" dirty="0" smtClean="0">
                <a:solidFill>
                  <a:srgbClr val="003399"/>
                </a:solidFill>
                <a:latin typeface="+mj-lt"/>
              </a:rPr>
              <a:t> </a:t>
            </a:r>
            <a:r>
              <a:rPr lang="en-US" sz="4800" b="1" dirty="0" err="1" smtClean="0">
                <a:solidFill>
                  <a:srgbClr val="003399"/>
                </a:solidFill>
                <a:latin typeface="+mj-lt"/>
              </a:rPr>
              <a:t>hy</a:t>
            </a:r>
            <a:r>
              <a:rPr lang="en-US" sz="4800" b="1" dirty="0" smtClean="0">
                <a:solidFill>
                  <a:srgbClr val="003399"/>
                </a:solidFill>
                <a:latin typeface="+mj-lt"/>
              </a:rPr>
              <a:t> </a:t>
            </a:r>
            <a:r>
              <a:rPr lang="en-US" sz="4800" b="1" dirty="0" err="1" smtClean="0">
                <a:solidFill>
                  <a:srgbClr val="003399"/>
                </a:solidFill>
                <a:latin typeface="+mj-lt"/>
              </a:rPr>
              <a:t>sinh</a:t>
            </a:r>
            <a:r>
              <a:rPr lang="vi-VN" sz="4800" b="1" dirty="0" smtClean="0">
                <a:solidFill>
                  <a:srgbClr val="003399"/>
                </a:solidFill>
                <a:latin typeface="+mj-lt"/>
              </a:rPr>
              <a:t>.</a:t>
            </a:r>
            <a:r>
              <a:rPr lang="en-US" sz="4800" b="1" dirty="0" smtClean="0">
                <a:solidFill>
                  <a:srgbClr val="003399"/>
                </a:solidFill>
                <a:latin typeface="+mj-lt"/>
              </a:rPr>
              <a:t> </a:t>
            </a:r>
            <a:r>
              <a:rPr lang="en-US" sz="4800" b="1" dirty="0" err="1" smtClean="0">
                <a:solidFill>
                  <a:srgbClr val="003399"/>
                </a:solidFill>
                <a:latin typeface="+mj-lt"/>
              </a:rPr>
              <a:t>Hầu</a:t>
            </a:r>
            <a:r>
              <a:rPr lang="en-US" sz="4800" b="1" dirty="0" smtClean="0">
                <a:solidFill>
                  <a:srgbClr val="003399"/>
                </a:solidFill>
                <a:latin typeface="+mj-lt"/>
              </a:rPr>
              <a:t> </a:t>
            </a:r>
            <a:r>
              <a:rPr lang="en-US" sz="4800" b="1" dirty="0" err="1" smtClean="0">
                <a:solidFill>
                  <a:srgbClr val="003399"/>
                </a:solidFill>
                <a:latin typeface="+mj-lt"/>
              </a:rPr>
              <a:t>chuộc</a:t>
            </a:r>
            <a:r>
              <a:rPr lang="en-US" sz="4800" b="1" dirty="0" smtClean="0">
                <a:solidFill>
                  <a:srgbClr val="003399"/>
                </a:solidFill>
                <a:latin typeface="+mj-lt"/>
              </a:rPr>
              <a:t> </a:t>
            </a:r>
            <a:r>
              <a:rPr lang="en-US" sz="4800" b="1" dirty="0" err="1" smtClean="0">
                <a:solidFill>
                  <a:srgbClr val="003399"/>
                </a:solidFill>
                <a:latin typeface="+mj-lt"/>
              </a:rPr>
              <a:t>nhân</a:t>
            </a:r>
            <a:r>
              <a:rPr lang="en-US" sz="4800" b="1" dirty="0" smtClean="0">
                <a:solidFill>
                  <a:srgbClr val="003399"/>
                </a:solidFill>
                <a:latin typeface="+mj-lt"/>
              </a:rPr>
              <a:t> </a:t>
            </a:r>
            <a:r>
              <a:rPr lang="en-US" sz="4800" b="1" dirty="0" err="1" smtClean="0">
                <a:solidFill>
                  <a:srgbClr val="003399"/>
                </a:solidFill>
                <a:latin typeface="+mj-lt"/>
              </a:rPr>
              <a:t>thế</a:t>
            </a:r>
            <a:r>
              <a:rPr lang="en-US" sz="4800" b="1" dirty="0" smtClean="0">
                <a:solidFill>
                  <a:srgbClr val="003399"/>
                </a:solidFill>
                <a:latin typeface="+mj-lt"/>
              </a:rPr>
              <a:t> </a:t>
            </a:r>
            <a:r>
              <a:rPr lang="en-US" sz="4800" b="1" dirty="0" err="1" smtClean="0">
                <a:solidFill>
                  <a:srgbClr val="003399"/>
                </a:solidFill>
                <a:latin typeface="+mj-lt"/>
              </a:rPr>
              <a:t>muôn</a:t>
            </a:r>
            <a:r>
              <a:rPr lang="en-US" sz="4800" b="1" dirty="0" smtClean="0">
                <a:solidFill>
                  <a:srgbClr val="003399"/>
                </a:solidFill>
                <a:latin typeface="+mj-lt"/>
              </a:rPr>
              <a:t> </a:t>
            </a:r>
            <a:r>
              <a:rPr lang="en-US" sz="4800" b="1" dirty="0" err="1" smtClean="0">
                <a:solidFill>
                  <a:srgbClr val="003399"/>
                </a:solidFill>
                <a:latin typeface="+mj-lt"/>
              </a:rPr>
              <a:t>chốn</a:t>
            </a:r>
            <a:r>
              <a:rPr lang="en-US" sz="4800" b="1" dirty="0" smtClean="0">
                <a:solidFill>
                  <a:srgbClr val="003399"/>
                </a:solidFill>
                <a:latin typeface="+mj-lt"/>
              </a:rPr>
              <a:t> </a:t>
            </a:r>
            <a:r>
              <a:rPr lang="en-US" sz="4800" b="1" dirty="0" err="1" smtClean="0">
                <a:solidFill>
                  <a:srgbClr val="003399"/>
                </a:solidFill>
                <a:latin typeface="+mj-lt"/>
              </a:rPr>
              <a:t>còn</a:t>
            </a:r>
            <a:r>
              <a:rPr lang="en-US" sz="4800" b="1" dirty="0" smtClean="0">
                <a:solidFill>
                  <a:srgbClr val="003399"/>
                </a:solidFill>
                <a:latin typeface="+mj-lt"/>
              </a:rPr>
              <a:t> </a:t>
            </a:r>
            <a:r>
              <a:rPr lang="en-US" sz="4800" b="1" dirty="0" err="1" smtClean="0">
                <a:solidFill>
                  <a:srgbClr val="003399"/>
                </a:solidFill>
                <a:latin typeface="+mj-lt"/>
              </a:rPr>
              <a:t>vương</a:t>
            </a:r>
            <a:r>
              <a:rPr lang="en-US" sz="4800" b="1" dirty="0" smtClean="0">
                <a:solidFill>
                  <a:srgbClr val="003399"/>
                </a:solidFill>
                <a:latin typeface="+mj-lt"/>
              </a:rPr>
              <a:t>! </a:t>
            </a:r>
            <a:r>
              <a:rPr lang="en-US" sz="4800" b="1" dirty="0" err="1" smtClean="0">
                <a:solidFill>
                  <a:srgbClr val="003399"/>
                </a:solidFill>
                <a:latin typeface="+mj-lt"/>
              </a:rPr>
              <a:t>Đền</a:t>
            </a:r>
            <a:r>
              <a:rPr lang="en-US" sz="4800" b="1" dirty="0" smtClean="0">
                <a:solidFill>
                  <a:srgbClr val="003399"/>
                </a:solidFill>
                <a:latin typeface="+mj-lt"/>
              </a:rPr>
              <a:t> </a:t>
            </a:r>
            <a:r>
              <a:rPr lang="en-US" sz="4800" b="1" dirty="0" err="1" smtClean="0">
                <a:solidFill>
                  <a:srgbClr val="003399"/>
                </a:solidFill>
                <a:latin typeface="+mj-lt"/>
              </a:rPr>
              <a:t>Thánh</a:t>
            </a:r>
            <a:r>
              <a:rPr lang="en-US" sz="4800" b="1" dirty="0" smtClean="0">
                <a:solidFill>
                  <a:srgbClr val="003399"/>
                </a:solidFill>
                <a:latin typeface="+mj-lt"/>
              </a:rPr>
              <a:t> </a:t>
            </a:r>
            <a:r>
              <a:rPr lang="en-US" sz="4800" b="1" dirty="0" err="1" smtClean="0">
                <a:solidFill>
                  <a:srgbClr val="003399"/>
                </a:solidFill>
                <a:latin typeface="+mj-lt"/>
              </a:rPr>
              <a:t>trầm</a:t>
            </a:r>
            <a:r>
              <a:rPr lang="en-US" sz="4800" b="1" dirty="0" smtClean="0">
                <a:solidFill>
                  <a:srgbClr val="003399"/>
                </a:solidFill>
                <a:latin typeface="+mj-lt"/>
              </a:rPr>
              <a:t> </a:t>
            </a:r>
            <a:r>
              <a:rPr lang="en-US" sz="4800" b="1" dirty="0" err="1" smtClean="0">
                <a:solidFill>
                  <a:srgbClr val="003399"/>
                </a:solidFill>
                <a:latin typeface="+mj-lt"/>
              </a:rPr>
              <a:t>hương</a:t>
            </a:r>
            <a:r>
              <a:rPr lang="en-US" sz="4800" b="1" dirty="0" smtClean="0">
                <a:solidFill>
                  <a:srgbClr val="003399"/>
                </a:solidFill>
                <a:latin typeface="+mj-lt"/>
              </a:rPr>
              <a:t> </a:t>
            </a:r>
            <a:r>
              <a:rPr lang="en-US" sz="4800" b="1" dirty="0" err="1" smtClean="0">
                <a:solidFill>
                  <a:srgbClr val="003399"/>
                </a:solidFill>
                <a:latin typeface="+mj-lt"/>
              </a:rPr>
              <a:t>Chúa</a:t>
            </a:r>
            <a:r>
              <a:rPr lang="en-US" sz="4800" b="1" dirty="0" smtClean="0">
                <a:solidFill>
                  <a:srgbClr val="003399"/>
                </a:solidFill>
                <a:latin typeface="+mj-lt"/>
              </a:rPr>
              <a:t> </a:t>
            </a:r>
            <a:r>
              <a:rPr lang="en-US" sz="4800" b="1" dirty="0" err="1" smtClean="0">
                <a:solidFill>
                  <a:srgbClr val="003399"/>
                </a:solidFill>
                <a:latin typeface="+mj-lt"/>
              </a:rPr>
              <a:t>tôi</a:t>
            </a:r>
            <a:r>
              <a:rPr lang="en-US" sz="4800" b="1" dirty="0" smtClean="0">
                <a:solidFill>
                  <a:srgbClr val="003399"/>
                </a:solidFill>
                <a:latin typeface="+mj-lt"/>
              </a:rPr>
              <a:t> </a:t>
            </a:r>
            <a:r>
              <a:rPr lang="en-US" sz="4800" b="1" dirty="0" err="1" smtClean="0">
                <a:solidFill>
                  <a:srgbClr val="003399"/>
                </a:solidFill>
                <a:latin typeface="+mj-lt"/>
              </a:rPr>
              <a:t>ngự</a:t>
            </a:r>
            <a:r>
              <a:rPr lang="en-US" sz="4800" b="1" dirty="0" smtClean="0">
                <a:solidFill>
                  <a:srgbClr val="003399"/>
                </a:solidFill>
                <a:latin typeface="+mj-lt"/>
              </a:rPr>
              <a:t> </a:t>
            </a:r>
            <a:r>
              <a:rPr lang="en-US" sz="4800" b="1" dirty="0" err="1" smtClean="0">
                <a:solidFill>
                  <a:srgbClr val="003399"/>
                </a:solidFill>
                <a:latin typeface="+mj-lt"/>
              </a:rPr>
              <a:t>xuống</a:t>
            </a:r>
            <a:r>
              <a:rPr lang="en-US" sz="4800" b="1" dirty="0" smtClean="0">
                <a:solidFill>
                  <a:srgbClr val="003399"/>
                </a:solidFill>
                <a:latin typeface="+mj-lt"/>
              </a:rPr>
              <a:t>.</a:t>
            </a:r>
            <a:endParaRPr lang="en-US" sz="4800" b="1" dirty="0">
              <a:solidFill>
                <a:srgbClr val="003399"/>
              </a:solidFill>
              <a:latin typeface="+mj-lt"/>
            </a:endParaRPr>
          </a:p>
        </p:txBody>
      </p:sp>
    </p:spTree>
    <p:extLst>
      <p:ext uri="{BB962C8B-B14F-4D97-AF65-F5344CB8AC3E}">
        <p14:creationId xmlns:p14="http://schemas.microsoft.com/office/powerpoint/2010/main" val="8984013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0" y="0"/>
            <a:ext cx="9144000" cy="5143499"/>
          </a:xfrm>
        </p:spPr>
        <p:txBody>
          <a:bodyPr/>
          <a:lstStyle/>
          <a:p>
            <a:pPr algn="just" eaLnBrk="1" hangingPunct="1"/>
            <a:r>
              <a:rPr lang="en-US" sz="5300" b="1" u="sng" dirty="0" err="1" smtClean="0">
                <a:solidFill>
                  <a:srgbClr val="FF0000"/>
                </a:solidFill>
                <a:latin typeface="+mj-lt"/>
              </a:rPr>
              <a:t>Đk</a:t>
            </a:r>
            <a:r>
              <a:rPr lang="en-US" sz="5300" b="1" u="sng" dirty="0" smtClean="0">
                <a:solidFill>
                  <a:srgbClr val="FF0000"/>
                </a:solidFill>
                <a:latin typeface="+mj-lt"/>
              </a:rPr>
              <a:t>:</a:t>
            </a:r>
            <a:r>
              <a:rPr lang="en-US" sz="5300" b="1" dirty="0" smtClean="0">
                <a:solidFill>
                  <a:srgbClr val="003399"/>
                </a:solidFill>
                <a:latin typeface="+mj-lt"/>
              </a:rPr>
              <a:t> </a:t>
            </a:r>
            <a:r>
              <a:rPr lang="vi-VN" sz="5300" b="1" dirty="0" smtClean="0">
                <a:solidFill>
                  <a:srgbClr val="003399"/>
                </a:solidFill>
                <a:latin typeface="+mj-lt"/>
              </a:rPr>
              <a:t>Này </a:t>
            </a:r>
            <a:r>
              <a:rPr lang="vi-VN" sz="5300" b="1" dirty="0">
                <a:solidFill>
                  <a:srgbClr val="003399"/>
                </a:solidFill>
                <a:latin typeface="+mj-lt"/>
              </a:rPr>
              <a:t>giờ </a:t>
            </a:r>
            <a:r>
              <a:rPr lang="vi-VN" sz="5300" b="1" dirty="0" smtClean="0">
                <a:solidFill>
                  <a:srgbClr val="003399"/>
                </a:solidFill>
                <a:latin typeface="+mj-lt"/>
              </a:rPr>
              <a:t>nhiệm</a:t>
            </a:r>
            <a:r>
              <a:rPr lang="en-US" sz="5300" b="1" dirty="0" smtClean="0">
                <a:solidFill>
                  <a:srgbClr val="003399"/>
                </a:solidFill>
                <a:latin typeface="+mj-lt"/>
              </a:rPr>
              <a:t> </a:t>
            </a:r>
            <a:r>
              <a:rPr lang="en-US" sz="5300" b="1" dirty="0" err="1" smtClean="0">
                <a:solidFill>
                  <a:srgbClr val="003399"/>
                </a:solidFill>
                <a:latin typeface="+mj-lt"/>
              </a:rPr>
              <a:t>mầu</a:t>
            </a:r>
            <a:r>
              <a:rPr lang="en-US" sz="5300" b="1" dirty="0" smtClean="0">
                <a:solidFill>
                  <a:srgbClr val="003399"/>
                </a:solidFill>
                <a:latin typeface="+mj-lt"/>
              </a:rPr>
              <a:t>! C</a:t>
            </a:r>
            <a:r>
              <a:rPr lang="vi-VN" sz="5300" b="1" dirty="0" smtClean="0">
                <a:solidFill>
                  <a:srgbClr val="003399"/>
                </a:solidFill>
                <a:latin typeface="+mj-lt"/>
              </a:rPr>
              <a:t>ao </a:t>
            </a:r>
            <a:r>
              <a:rPr lang="vi-VN" sz="5300" b="1" dirty="0">
                <a:solidFill>
                  <a:srgbClr val="003399"/>
                </a:solidFill>
                <a:latin typeface="+mj-lt"/>
              </a:rPr>
              <a:t>sang uy linh Chúa </a:t>
            </a:r>
            <a:r>
              <a:rPr lang="en-US" sz="5300" b="1" dirty="0" smtClean="0">
                <a:solidFill>
                  <a:srgbClr val="003399"/>
                </a:solidFill>
                <a:latin typeface="+mj-lt"/>
              </a:rPr>
              <a:t>C</a:t>
            </a:r>
            <a:r>
              <a:rPr lang="vi-VN" sz="5300" b="1" dirty="0" smtClean="0">
                <a:solidFill>
                  <a:srgbClr val="003399"/>
                </a:solidFill>
                <a:latin typeface="+mj-lt"/>
              </a:rPr>
              <a:t>ả </a:t>
            </a:r>
            <a:r>
              <a:rPr lang="en-US" sz="5300" b="1" dirty="0">
                <a:solidFill>
                  <a:srgbClr val="003399"/>
                </a:solidFill>
                <a:latin typeface="+mj-lt"/>
              </a:rPr>
              <a:t>T</a:t>
            </a:r>
            <a:r>
              <a:rPr lang="vi-VN" sz="5300" b="1" dirty="0" smtClean="0">
                <a:solidFill>
                  <a:srgbClr val="003399"/>
                </a:solidFill>
                <a:latin typeface="+mj-lt"/>
              </a:rPr>
              <a:t>hiên </a:t>
            </a:r>
            <a:r>
              <a:rPr lang="en-US" sz="5300" b="1" dirty="0">
                <a:solidFill>
                  <a:srgbClr val="003399"/>
                </a:solidFill>
                <a:latin typeface="+mj-lt"/>
              </a:rPr>
              <a:t>Đ</a:t>
            </a:r>
            <a:r>
              <a:rPr lang="vi-VN" sz="5300" b="1" dirty="0" smtClean="0">
                <a:solidFill>
                  <a:srgbClr val="003399"/>
                </a:solidFill>
                <a:latin typeface="+mj-lt"/>
              </a:rPr>
              <a:t>ình </a:t>
            </a:r>
            <a:r>
              <a:rPr lang="vi-VN" sz="5300" b="1" dirty="0">
                <a:solidFill>
                  <a:srgbClr val="003399"/>
                </a:solidFill>
                <a:latin typeface="+mj-lt"/>
              </a:rPr>
              <a:t>nên Chiên hy sinh lễ thờ thanh khiết. </a:t>
            </a:r>
            <a:r>
              <a:rPr lang="en-US" sz="5300" b="1" dirty="0" err="1" smtClean="0">
                <a:solidFill>
                  <a:srgbClr val="003399"/>
                </a:solidFill>
                <a:latin typeface="+mj-lt"/>
              </a:rPr>
              <a:t>Ôi</a:t>
            </a:r>
            <a:r>
              <a:rPr lang="en-US" sz="5300" b="1" dirty="0" smtClean="0">
                <a:solidFill>
                  <a:srgbClr val="003399"/>
                </a:solidFill>
                <a:latin typeface="+mj-lt"/>
              </a:rPr>
              <a:t> </a:t>
            </a:r>
            <a:r>
              <a:rPr lang="en-US" sz="5300" b="1" dirty="0" err="1" smtClean="0">
                <a:solidFill>
                  <a:srgbClr val="003399"/>
                </a:solidFill>
                <a:latin typeface="+mj-lt"/>
              </a:rPr>
              <a:t>đàn</a:t>
            </a:r>
            <a:r>
              <a:rPr lang="en-US" sz="5300" b="1" dirty="0" smtClean="0">
                <a:solidFill>
                  <a:srgbClr val="003399"/>
                </a:solidFill>
                <a:latin typeface="+mj-lt"/>
              </a:rPr>
              <a:t> ca Si-on </a:t>
            </a:r>
            <a:r>
              <a:rPr lang="en-US" sz="5300" b="1" dirty="0" err="1" smtClean="0">
                <a:solidFill>
                  <a:srgbClr val="003399"/>
                </a:solidFill>
                <a:latin typeface="+mj-lt"/>
              </a:rPr>
              <a:t>lừng</a:t>
            </a:r>
            <a:r>
              <a:rPr lang="en-US" sz="5300" b="1" dirty="0" smtClean="0">
                <a:solidFill>
                  <a:srgbClr val="003399"/>
                </a:solidFill>
                <a:latin typeface="+mj-lt"/>
              </a:rPr>
              <a:t> </a:t>
            </a:r>
            <a:r>
              <a:rPr lang="vi-VN" sz="5300" b="1" dirty="0" smtClean="0">
                <a:solidFill>
                  <a:srgbClr val="003399"/>
                </a:solidFill>
                <a:latin typeface="+mj-lt"/>
              </a:rPr>
              <a:t>hoan </a:t>
            </a:r>
            <a:r>
              <a:rPr lang="vi-VN" sz="5300" b="1" dirty="0">
                <a:solidFill>
                  <a:srgbClr val="003399"/>
                </a:solidFill>
                <a:latin typeface="+mj-lt"/>
              </a:rPr>
              <a:t>hỉ Giêsu </a:t>
            </a:r>
            <a:r>
              <a:rPr lang="en-US" sz="5300" b="1" dirty="0" err="1" smtClean="0">
                <a:solidFill>
                  <a:srgbClr val="003399"/>
                </a:solidFill>
                <a:latin typeface="+mj-lt"/>
              </a:rPr>
              <a:t>mến</a:t>
            </a:r>
            <a:r>
              <a:rPr lang="en-US" sz="5300" b="1" dirty="0" smtClean="0">
                <a:solidFill>
                  <a:srgbClr val="003399"/>
                </a:solidFill>
                <a:latin typeface="+mj-lt"/>
              </a:rPr>
              <a:t> </a:t>
            </a:r>
            <a:r>
              <a:rPr lang="vi-VN" sz="5300" b="1" dirty="0" smtClean="0">
                <a:solidFill>
                  <a:srgbClr val="003399"/>
                </a:solidFill>
                <a:latin typeface="+mj-lt"/>
              </a:rPr>
              <a:t>yêu </a:t>
            </a:r>
            <a:r>
              <a:rPr lang="en-US" sz="5300" b="1" dirty="0" err="1" smtClean="0">
                <a:solidFill>
                  <a:srgbClr val="003399"/>
                </a:solidFill>
                <a:latin typeface="+mj-lt"/>
              </a:rPr>
              <a:t>không</a:t>
            </a:r>
            <a:r>
              <a:rPr lang="en-US" sz="5300" b="1" dirty="0" smtClean="0">
                <a:solidFill>
                  <a:srgbClr val="003399"/>
                </a:solidFill>
                <a:latin typeface="+mj-lt"/>
              </a:rPr>
              <a:t> </a:t>
            </a:r>
            <a:r>
              <a:rPr lang="en-US" sz="5300" b="1" dirty="0" err="1" smtClean="0">
                <a:solidFill>
                  <a:srgbClr val="003399"/>
                </a:solidFill>
                <a:latin typeface="+mj-lt"/>
              </a:rPr>
              <a:t>bến</a:t>
            </a:r>
            <a:r>
              <a:rPr lang="vi-VN" sz="5300" b="1" dirty="0" smtClean="0">
                <a:solidFill>
                  <a:srgbClr val="003399"/>
                </a:solidFill>
                <a:latin typeface="+mj-lt"/>
              </a:rPr>
              <a:t> </a:t>
            </a:r>
            <a:r>
              <a:rPr lang="vi-VN" sz="5300" b="1" dirty="0">
                <a:solidFill>
                  <a:srgbClr val="003399"/>
                </a:solidFill>
                <a:latin typeface="+mj-lt"/>
              </a:rPr>
              <a:t>không </a:t>
            </a:r>
            <a:r>
              <a:rPr lang="vi-VN" sz="5300" b="1" dirty="0" smtClean="0">
                <a:solidFill>
                  <a:srgbClr val="003399"/>
                </a:solidFill>
                <a:latin typeface="+mj-lt"/>
              </a:rPr>
              <a:t>bờ</a:t>
            </a:r>
            <a:r>
              <a:rPr lang="en-US" sz="5300" b="1" dirty="0" smtClean="0">
                <a:solidFill>
                  <a:srgbClr val="FF0000"/>
                </a:solidFill>
                <a:latin typeface="+mj-lt"/>
              </a:rPr>
              <a:t>…</a:t>
            </a:r>
            <a:endParaRPr lang="en-US" sz="53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8342300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0" y="0"/>
            <a:ext cx="9144000" cy="5143499"/>
          </a:xfrm>
        </p:spPr>
        <p:txBody>
          <a:bodyPr/>
          <a:lstStyle/>
          <a:p>
            <a:pPr algn="just" eaLnBrk="1" hangingPunct="1">
              <a:lnSpc>
                <a:spcPct val="110000"/>
              </a:lnSpc>
            </a:pPr>
            <a:r>
              <a:rPr lang="en-US" sz="5500" b="1" dirty="0" smtClean="0">
                <a:solidFill>
                  <a:srgbClr val="FF0000"/>
                </a:solidFill>
                <a:latin typeface="+mj-lt"/>
              </a:rPr>
              <a:t>…</a:t>
            </a:r>
            <a:r>
              <a:rPr lang="vi-VN" sz="5500" b="1" dirty="0" smtClean="0">
                <a:solidFill>
                  <a:srgbClr val="003399"/>
                </a:solidFill>
                <a:latin typeface="+mj-lt"/>
              </a:rPr>
              <a:t> </a:t>
            </a:r>
            <a:r>
              <a:rPr lang="vi-VN" sz="5500" b="1" dirty="0">
                <a:solidFill>
                  <a:srgbClr val="003399"/>
                </a:solidFill>
                <a:latin typeface="+mj-lt"/>
              </a:rPr>
              <a:t>Ngày ngày dâng hiến trên khắp bàn thờ, </a:t>
            </a:r>
            <a:r>
              <a:rPr lang="en-US" sz="5500" b="1" dirty="0" err="1" smtClean="0">
                <a:solidFill>
                  <a:srgbClr val="003399"/>
                </a:solidFill>
                <a:latin typeface="+mj-lt"/>
              </a:rPr>
              <a:t>ôi</a:t>
            </a:r>
            <a:r>
              <a:rPr lang="en-US" sz="5500" b="1" dirty="0" smtClean="0">
                <a:solidFill>
                  <a:srgbClr val="003399"/>
                </a:solidFill>
                <a:latin typeface="+mj-lt"/>
              </a:rPr>
              <a:t> Con </a:t>
            </a:r>
            <a:r>
              <a:rPr lang="en-US" sz="5500" b="1" dirty="0" err="1" smtClean="0">
                <a:solidFill>
                  <a:srgbClr val="003399"/>
                </a:solidFill>
                <a:latin typeface="+mj-lt"/>
              </a:rPr>
              <a:t>Chúa</a:t>
            </a:r>
            <a:r>
              <a:rPr lang="en-US" sz="5500" b="1" dirty="0" smtClean="0">
                <a:solidFill>
                  <a:srgbClr val="003399"/>
                </a:solidFill>
                <a:latin typeface="+mj-lt"/>
              </a:rPr>
              <a:t> ban </a:t>
            </a:r>
            <a:r>
              <a:rPr lang="en-US" sz="5500" b="1" dirty="0" err="1" smtClean="0">
                <a:solidFill>
                  <a:srgbClr val="003399"/>
                </a:solidFill>
                <a:latin typeface="+mj-lt"/>
              </a:rPr>
              <a:t>Thịt</a:t>
            </a:r>
            <a:r>
              <a:rPr lang="en-US" sz="5500" b="1" dirty="0" smtClean="0">
                <a:solidFill>
                  <a:srgbClr val="003399"/>
                </a:solidFill>
                <a:latin typeface="+mj-lt"/>
              </a:rPr>
              <a:t> </a:t>
            </a:r>
            <a:r>
              <a:rPr lang="en-US" sz="5500" b="1" dirty="0" err="1">
                <a:solidFill>
                  <a:srgbClr val="003399"/>
                </a:solidFill>
                <a:latin typeface="+mj-lt"/>
              </a:rPr>
              <a:t>M</a:t>
            </a:r>
            <a:r>
              <a:rPr lang="en-US" sz="5500" b="1" dirty="0" err="1" smtClean="0">
                <a:solidFill>
                  <a:srgbClr val="003399"/>
                </a:solidFill>
                <a:latin typeface="+mj-lt"/>
              </a:rPr>
              <a:t>áu</a:t>
            </a:r>
            <a:r>
              <a:rPr lang="en-US" sz="5500" b="1" dirty="0" smtClean="0">
                <a:solidFill>
                  <a:srgbClr val="003399"/>
                </a:solidFill>
                <a:latin typeface="+mj-lt"/>
              </a:rPr>
              <a:t> </a:t>
            </a:r>
            <a:r>
              <a:rPr lang="en-US" sz="5500" b="1" dirty="0" err="1" smtClean="0">
                <a:solidFill>
                  <a:srgbClr val="003399"/>
                </a:solidFill>
                <a:latin typeface="+mj-lt"/>
              </a:rPr>
              <a:t>nuôi</a:t>
            </a:r>
            <a:r>
              <a:rPr lang="en-US" sz="5500" b="1" dirty="0" smtClean="0">
                <a:solidFill>
                  <a:srgbClr val="003399"/>
                </a:solidFill>
                <a:latin typeface="+mj-lt"/>
              </a:rPr>
              <a:t> </a:t>
            </a:r>
            <a:r>
              <a:rPr lang="en-US" sz="5500" b="1" dirty="0" err="1" smtClean="0">
                <a:solidFill>
                  <a:srgbClr val="003399"/>
                </a:solidFill>
                <a:latin typeface="+mj-lt"/>
              </a:rPr>
              <a:t>hồn</a:t>
            </a:r>
            <a:r>
              <a:rPr lang="en-US" sz="5500" b="1" dirty="0">
                <a:solidFill>
                  <a:srgbClr val="003399"/>
                </a:solidFill>
                <a:latin typeface="+mj-lt"/>
              </a:rPr>
              <a:t>.</a:t>
            </a:r>
            <a:r>
              <a:rPr lang="vi-VN" sz="5500" b="1" dirty="0" smtClean="0">
                <a:solidFill>
                  <a:srgbClr val="003399"/>
                </a:solidFill>
                <a:latin typeface="+mj-lt"/>
              </a:rPr>
              <a:t> </a:t>
            </a:r>
            <a:r>
              <a:rPr lang="vi-VN" sz="5500" b="1" dirty="0">
                <a:solidFill>
                  <a:srgbClr val="003399"/>
                </a:solidFill>
                <a:latin typeface="+mj-lt"/>
              </a:rPr>
              <a:t>Nào người suy thấu nhiệm mầu yêu thương</a:t>
            </a:r>
            <a:r>
              <a:rPr lang="vi-VN" sz="5500" b="1" dirty="0" smtClean="0">
                <a:solidFill>
                  <a:srgbClr val="003399"/>
                </a:solidFill>
                <a:latin typeface="+mj-lt"/>
              </a:rPr>
              <a:t>.</a:t>
            </a:r>
            <a:endParaRPr lang="en-US" sz="55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908371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210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42838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514350"/>
            <a:ext cx="9144000" cy="3810000"/>
          </a:xfrm>
        </p:spPr>
        <p:txBody>
          <a:bodyPr/>
          <a:lstStyle/>
          <a:p>
            <a:pPr eaLnBrk="1" hangingPunct="1"/>
            <a:r>
              <a:rPr lang="en-US" sz="65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a:t>
            </a:r>
            <a:r>
              <a:rPr lang="en-US" sz="65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Nguyện</a:t>
            </a:r>
            <a:r>
              <a:rPr lang="en-US" sz="65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65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Hiệp</a:t>
            </a:r>
            <a:r>
              <a:rPr lang="en-US" sz="65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65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Lễ</a:t>
            </a:r>
            <a:endParaRPr lang="en-US" sz="65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r>
              <a:rPr lang="en-US" sz="66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TÌM VỀ BÊN THÁNH TÂM</a:t>
            </a:r>
          </a:p>
          <a:p>
            <a:pPr eaLnBrk="1" hangingPunct="1"/>
            <a:r>
              <a:rPr lang="en-US" sz="5500" b="1" i="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a:t>
            </a:r>
            <a:r>
              <a:rPr lang="en-US" sz="5500" b="1" i="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.Tigon</a:t>
            </a:r>
            <a:endParaRPr lang="en-US" sz="55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8785951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11180"/>
            <a:ext cx="9144000" cy="4898970"/>
          </a:xfrm>
          <a:prstGeom prst="rect">
            <a:avLst/>
          </a:prstGeom>
        </p:spPr>
        <p:txBody>
          <a:bodyPr wrap="square">
            <a:spAutoFit/>
          </a:bodyPr>
          <a:lstStyle/>
          <a:p>
            <a:pPr algn="just">
              <a:lnSpc>
                <a:spcPct val="110000"/>
              </a:lnSpc>
            </a:pPr>
            <a:r>
              <a:rPr lang="en-US" sz="5800" b="1" u="sng" dirty="0" smtClean="0">
                <a:solidFill>
                  <a:srgbClr val="FF0000"/>
                </a:solidFill>
              </a:rPr>
              <a:t>Tk1:</a:t>
            </a:r>
            <a:r>
              <a:rPr lang="en-US" sz="5800" b="1" dirty="0" smtClean="0">
                <a:solidFill>
                  <a:srgbClr val="003399"/>
                </a:solidFill>
              </a:rPr>
              <a:t> </a:t>
            </a:r>
            <a:r>
              <a:rPr lang="en-US" sz="5800" b="1" dirty="0" err="1" smtClean="0">
                <a:solidFill>
                  <a:srgbClr val="003399"/>
                </a:solidFill>
              </a:rPr>
              <a:t>Tựa</a:t>
            </a:r>
            <a:r>
              <a:rPr lang="en-US" sz="5800" b="1" dirty="0" smtClean="0">
                <a:solidFill>
                  <a:srgbClr val="003399"/>
                </a:solidFill>
              </a:rPr>
              <a:t> </a:t>
            </a:r>
            <a:r>
              <a:rPr lang="en-US" sz="5800" b="1" dirty="0" err="1" smtClean="0">
                <a:solidFill>
                  <a:srgbClr val="003399"/>
                </a:solidFill>
              </a:rPr>
              <a:t>như</a:t>
            </a:r>
            <a:r>
              <a:rPr lang="en-US" sz="5800" b="1" dirty="0" smtClean="0">
                <a:solidFill>
                  <a:srgbClr val="003399"/>
                </a:solidFill>
              </a:rPr>
              <a:t> </a:t>
            </a:r>
            <a:r>
              <a:rPr lang="en-US" sz="5800" b="1" dirty="0" err="1" smtClean="0">
                <a:solidFill>
                  <a:srgbClr val="003399"/>
                </a:solidFill>
              </a:rPr>
              <a:t>trẻ</a:t>
            </a:r>
            <a:r>
              <a:rPr lang="en-US" sz="5800" b="1" dirty="0" smtClean="0">
                <a:solidFill>
                  <a:srgbClr val="003399"/>
                </a:solidFill>
              </a:rPr>
              <a:t> </a:t>
            </a:r>
            <a:r>
              <a:rPr lang="en-US" sz="5800" b="1" dirty="0" err="1" smtClean="0">
                <a:solidFill>
                  <a:srgbClr val="003399"/>
                </a:solidFill>
              </a:rPr>
              <a:t>thơ</a:t>
            </a:r>
            <a:r>
              <a:rPr lang="en-US" sz="5800" b="1" dirty="0" smtClean="0">
                <a:solidFill>
                  <a:srgbClr val="003399"/>
                </a:solidFill>
              </a:rPr>
              <a:t> </a:t>
            </a:r>
            <a:r>
              <a:rPr lang="en-US" sz="5800" b="1" dirty="0" err="1" smtClean="0">
                <a:solidFill>
                  <a:srgbClr val="003399"/>
                </a:solidFill>
              </a:rPr>
              <a:t>nép</a:t>
            </a:r>
            <a:r>
              <a:rPr lang="en-US" sz="5800" b="1" dirty="0" smtClean="0">
                <a:solidFill>
                  <a:srgbClr val="003399"/>
                </a:solidFill>
              </a:rPr>
              <a:t> </a:t>
            </a:r>
            <a:r>
              <a:rPr lang="en-US" sz="5800" b="1" dirty="0" err="1" smtClean="0">
                <a:solidFill>
                  <a:srgbClr val="003399"/>
                </a:solidFill>
              </a:rPr>
              <a:t>bên</a:t>
            </a:r>
            <a:r>
              <a:rPr lang="en-US" sz="5800" b="1" dirty="0" smtClean="0">
                <a:solidFill>
                  <a:srgbClr val="003399"/>
                </a:solidFill>
              </a:rPr>
              <a:t> </a:t>
            </a:r>
            <a:r>
              <a:rPr lang="en-US" sz="5800" b="1" dirty="0" err="1" smtClean="0">
                <a:solidFill>
                  <a:srgbClr val="003399"/>
                </a:solidFill>
              </a:rPr>
              <a:t>mẹ</a:t>
            </a:r>
            <a:r>
              <a:rPr lang="en-US" sz="5800" b="1" dirty="0" smtClean="0">
                <a:solidFill>
                  <a:srgbClr val="003399"/>
                </a:solidFill>
              </a:rPr>
              <a:t> </a:t>
            </a:r>
            <a:r>
              <a:rPr lang="en-US" sz="5800" b="1" dirty="0" err="1" smtClean="0">
                <a:solidFill>
                  <a:srgbClr val="003399"/>
                </a:solidFill>
              </a:rPr>
              <a:t>hiền</a:t>
            </a:r>
            <a:r>
              <a:rPr lang="en-US" sz="5800" b="1" dirty="0" smtClean="0">
                <a:solidFill>
                  <a:srgbClr val="003399"/>
                </a:solidFill>
              </a:rPr>
              <a:t> </a:t>
            </a:r>
            <a:r>
              <a:rPr lang="en-US" sz="5800" b="1" dirty="0" err="1" smtClean="0">
                <a:solidFill>
                  <a:srgbClr val="003399"/>
                </a:solidFill>
              </a:rPr>
              <a:t>chẳng</a:t>
            </a:r>
            <a:r>
              <a:rPr lang="en-US" sz="5800" b="1" dirty="0" smtClean="0">
                <a:solidFill>
                  <a:srgbClr val="003399"/>
                </a:solidFill>
              </a:rPr>
              <a:t> </a:t>
            </a:r>
            <a:r>
              <a:rPr lang="en-US" sz="5800" b="1" dirty="0" err="1" smtClean="0">
                <a:solidFill>
                  <a:srgbClr val="003399"/>
                </a:solidFill>
              </a:rPr>
              <a:t>một</a:t>
            </a:r>
            <a:r>
              <a:rPr lang="en-US" sz="5800" b="1" dirty="0" smtClean="0">
                <a:solidFill>
                  <a:srgbClr val="003399"/>
                </a:solidFill>
              </a:rPr>
              <a:t> </a:t>
            </a:r>
            <a:r>
              <a:rPr lang="en-US" sz="5800" b="1" dirty="0" err="1" smtClean="0">
                <a:solidFill>
                  <a:srgbClr val="003399"/>
                </a:solidFill>
              </a:rPr>
              <a:t>chút</a:t>
            </a:r>
            <a:r>
              <a:rPr lang="en-US" sz="5800" b="1" dirty="0" smtClean="0">
                <a:solidFill>
                  <a:srgbClr val="003399"/>
                </a:solidFill>
              </a:rPr>
              <a:t> </a:t>
            </a:r>
            <a:r>
              <a:rPr lang="en-US" sz="5800" b="1" dirty="0" err="1" smtClean="0">
                <a:solidFill>
                  <a:srgbClr val="003399"/>
                </a:solidFill>
              </a:rPr>
              <a:t>ưu</a:t>
            </a:r>
            <a:r>
              <a:rPr lang="en-US" sz="5800" b="1" dirty="0" smtClean="0">
                <a:solidFill>
                  <a:srgbClr val="003399"/>
                </a:solidFill>
              </a:rPr>
              <a:t> </a:t>
            </a:r>
            <a:r>
              <a:rPr lang="en-US" sz="5800" b="1" dirty="0" err="1" smtClean="0">
                <a:solidFill>
                  <a:srgbClr val="003399"/>
                </a:solidFill>
              </a:rPr>
              <a:t>phiền</a:t>
            </a:r>
            <a:r>
              <a:rPr lang="en-US" sz="5800" b="1" dirty="0" smtClean="0">
                <a:solidFill>
                  <a:srgbClr val="003399"/>
                </a:solidFill>
              </a:rPr>
              <a:t>. </a:t>
            </a:r>
            <a:r>
              <a:rPr lang="en-US" sz="5800" b="1" dirty="0" err="1" smtClean="0">
                <a:solidFill>
                  <a:srgbClr val="003399"/>
                </a:solidFill>
              </a:rPr>
              <a:t>Hồn</a:t>
            </a:r>
            <a:r>
              <a:rPr lang="en-US" sz="5800" b="1" dirty="0" smtClean="0">
                <a:solidFill>
                  <a:srgbClr val="003399"/>
                </a:solidFill>
              </a:rPr>
              <a:t> con </a:t>
            </a:r>
            <a:r>
              <a:rPr lang="en-US" sz="5800" b="1" dirty="0" err="1" smtClean="0">
                <a:solidFill>
                  <a:srgbClr val="003399"/>
                </a:solidFill>
              </a:rPr>
              <a:t>bình</a:t>
            </a:r>
            <a:r>
              <a:rPr lang="en-US" sz="5800" b="1" dirty="0" smtClean="0">
                <a:solidFill>
                  <a:srgbClr val="003399"/>
                </a:solidFill>
              </a:rPr>
              <a:t> </a:t>
            </a:r>
            <a:r>
              <a:rPr lang="en-US" sz="5800" b="1" dirty="0" err="1" smtClean="0">
                <a:solidFill>
                  <a:srgbClr val="003399"/>
                </a:solidFill>
              </a:rPr>
              <a:t>yên</a:t>
            </a:r>
            <a:r>
              <a:rPr lang="en-US" sz="5800" b="1" dirty="0" smtClean="0">
                <a:solidFill>
                  <a:srgbClr val="003399"/>
                </a:solidFill>
              </a:rPr>
              <a:t> </a:t>
            </a:r>
            <a:r>
              <a:rPr lang="en-US" sz="5800" b="1" dirty="0" err="1" smtClean="0">
                <a:solidFill>
                  <a:srgbClr val="003399"/>
                </a:solidFill>
              </a:rPr>
              <a:t>bên</a:t>
            </a:r>
            <a:r>
              <a:rPr lang="en-US" sz="5800" b="1" dirty="0" smtClean="0">
                <a:solidFill>
                  <a:srgbClr val="003399"/>
                </a:solidFill>
              </a:rPr>
              <a:t> </a:t>
            </a:r>
            <a:r>
              <a:rPr lang="en-US" sz="5800" b="1" dirty="0" err="1" smtClean="0">
                <a:solidFill>
                  <a:srgbClr val="003399"/>
                </a:solidFill>
              </a:rPr>
              <a:t>Trái</a:t>
            </a:r>
            <a:r>
              <a:rPr lang="en-US" sz="5800" b="1" dirty="0" smtClean="0">
                <a:solidFill>
                  <a:srgbClr val="003399"/>
                </a:solidFill>
              </a:rPr>
              <a:t> Tim </a:t>
            </a:r>
            <a:r>
              <a:rPr lang="en-US" sz="5800" b="1" dirty="0" err="1" smtClean="0">
                <a:solidFill>
                  <a:srgbClr val="003399"/>
                </a:solidFill>
              </a:rPr>
              <a:t>dịu</a:t>
            </a:r>
            <a:r>
              <a:rPr lang="en-US" sz="5800" b="1" dirty="0" smtClean="0">
                <a:solidFill>
                  <a:srgbClr val="003399"/>
                </a:solidFill>
              </a:rPr>
              <a:t> </a:t>
            </a:r>
            <a:r>
              <a:rPr lang="en-US" sz="5800" b="1" dirty="0" err="1" smtClean="0">
                <a:solidFill>
                  <a:srgbClr val="003399"/>
                </a:solidFill>
              </a:rPr>
              <a:t>hiền</a:t>
            </a:r>
            <a:r>
              <a:rPr lang="en-US" sz="5800" b="1" dirty="0" smtClean="0">
                <a:solidFill>
                  <a:srgbClr val="003399"/>
                </a:solidFill>
              </a:rPr>
              <a:t> </a:t>
            </a:r>
            <a:r>
              <a:rPr lang="en-US" sz="5800" b="1" dirty="0" err="1" smtClean="0">
                <a:solidFill>
                  <a:srgbClr val="003399"/>
                </a:solidFill>
              </a:rPr>
              <a:t>thỏa</a:t>
            </a:r>
            <a:r>
              <a:rPr lang="en-US" sz="5800" b="1" dirty="0" smtClean="0">
                <a:solidFill>
                  <a:srgbClr val="003399"/>
                </a:solidFill>
              </a:rPr>
              <a:t> </a:t>
            </a:r>
            <a:r>
              <a:rPr lang="en-US" sz="5800" b="1" dirty="0" err="1" smtClean="0">
                <a:solidFill>
                  <a:srgbClr val="003399"/>
                </a:solidFill>
              </a:rPr>
              <a:t>lòng</a:t>
            </a:r>
            <a:r>
              <a:rPr lang="en-US" sz="5800" b="1" dirty="0" smtClean="0">
                <a:solidFill>
                  <a:srgbClr val="003399"/>
                </a:solidFill>
              </a:rPr>
              <a:t> con </a:t>
            </a:r>
            <a:r>
              <a:rPr lang="en-US" sz="5800" b="1" dirty="0" err="1" smtClean="0">
                <a:solidFill>
                  <a:srgbClr val="003399"/>
                </a:solidFill>
              </a:rPr>
              <a:t>dâng</a:t>
            </a:r>
            <a:r>
              <a:rPr lang="en-US" sz="5800" b="1" dirty="0" smtClean="0">
                <a:solidFill>
                  <a:srgbClr val="003399"/>
                </a:solidFill>
              </a:rPr>
              <a:t> </a:t>
            </a:r>
            <a:r>
              <a:rPr lang="en-US" sz="5800" b="1" dirty="0" err="1" smtClean="0">
                <a:solidFill>
                  <a:srgbClr val="003399"/>
                </a:solidFill>
              </a:rPr>
              <a:t>hiến</a:t>
            </a:r>
            <a:r>
              <a:rPr lang="en-US" sz="5800" b="1" dirty="0" smtClean="0">
                <a:solidFill>
                  <a:srgbClr val="FF0000"/>
                </a:solidFill>
              </a:rPr>
              <a:t>…</a:t>
            </a:r>
            <a:endParaRPr lang="en-US" sz="5800" b="1" dirty="0">
              <a:solidFill>
                <a:srgbClr val="003399"/>
              </a:solidFill>
            </a:endParaRPr>
          </a:p>
        </p:txBody>
      </p:sp>
    </p:spTree>
    <p:extLst>
      <p:ext uri="{BB962C8B-B14F-4D97-AF65-F5344CB8AC3E}">
        <p14:creationId xmlns:p14="http://schemas.microsoft.com/office/powerpoint/2010/main" val="22456332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0"/>
            <a:ext cx="9144000" cy="4898970"/>
          </a:xfrm>
          <a:prstGeom prst="rect">
            <a:avLst/>
          </a:prstGeom>
        </p:spPr>
        <p:txBody>
          <a:bodyPr wrap="square">
            <a:spAutoFit/>
          </a:bodyPr>
          <a:lstStyle/>
          <a:p>
            <a:pPr algn="just">
              <a:lnSpc>
                <a:spcPct val="110000"/>
              </a:lnSpc>
            </a:pPr>
            <a:r>
              <a:rPr lang="en-US" sz="5800" b="1" dirty="0" smtClean="0">
                <a:solidFill>
                  <a:srgbClr val="FF0000"/>
                </a:solidFill>
              </a:rPr>
              <a:t>…</a:t>
            </a:r>
            <a:r>
              <a:rPr lang="en-US" sz="5800" b="1" dirty="0" smtClean="0">
                <a:solidFill>
                  <a:srgbClr val="003399"/>
                </a:solidFill>
              </a:rPr>
              <a:t> </a:t>
            </a:r>
            <a:r>
              <a:rPr lang="en-US" sz="5800" b="1" dirty="0" err="1" smtClean="0">
                <a:solidFill>
                  <a:srgbClr val="003399"/>
                </a:solidFill>
              </a:rPr>
              <a:t>Vì</a:t>
            </a:r>
            <a:r>
              <a:rPr lang="en-US" sz="5800" b="1" dirty="0" smtClean="0">
                <a:solidFill>
                  <a:srgbClr val="003399"/>
                </a:solidFill>
              </a:rPr>
              <a:t> con </a:t>
            </a:r>
            <a:r>
              <a:rPr lang="en-US" sz="5800" b="1" dirty="0" err="1" smtClean="0">
                <a:solidFill>
                  <a:srgbClr val="003399"/>
                </a:solidFill>
              </a:rPr>
              <a:t>biết</a:t>
            </a:r>
            <a:r>
              <a:rPr lang="en-US" sz="5800" b="1" dirty="0" smtClean="0">
                <a:solidFill>
                  <a:srgbClr val="003399"/>
                </a:solidFill>
              </a:rPr>
              <a:t> </a:t>
            </a:r>
            <a:r>
              <a:rPr lang="en-US" sz="5800" b="1" dirty="0" err="1" smtClean="0">
                <a:solidFill>
                  <a:srgbClr val="003399"/>
                </a:solidFill>
              </a:rPr>
              <a:t>trong</a:t>
            </a:r>
            <a:r>
              <a:rPr lang="en-US" sz="5800" b="1" dirty="0" smtClean="0">
                <a:solidFill>
                  <a:srgbClr val="003399"/>
                </a:solidFill>
              </a:rPr>
              <a:t> </a:t>
            </a:r>
            <a:r>
              <a:rPr lang="en-US" sz="5800" b="1" dirty="0" err="1" smtClean="0">
                <a:solidFill>
                  <a:srgbClr val="003399"/>
                </a:solidFill>
              </a:rPr>
              <a:t>trái</a:t>
            </a:r>
            <a:r>
              <a:rPr lang="en-US" sz="5800" b="1" dirty="0" smtClean="0">
                <a:solidFill>
                  <a:srgbClr val="003399"/>
                </a:solidFill>
              </a:rPr>
              <a:t> </a:t>
            </a:r>
            <a:r>
              <a:rPr lang="en-US" sz="5800" b="1" dirty="0" err="1" smtClean="0">
                <a:solidFill>
                  <a:srgbClr val="003399"/>
                </a:solidFill>
              </a:rPr>
              <a:t>tim</a:t>
            </a:r>
            <a:r>
              <a:rPr lang="en-US" sz="5800" b="1" dirty="0" smtClean="0">
                <a:solidFill>
                  <a:srgbClr val="003399"/>
                </a:solidFill>
              </a:rPr>
              <a:t> </a:t>
            </a:r>
            <a:r>
              <a:rPr lang="en-US" sz="5800" b="1" dirty="0" err="1" smtClean="0">
                <a:solidFill>
                  <a:srgbClr val="003399"/>
                </a:solidFill>
              </a:rPr>
              <a:t>Chúa</a:t>
            </a:r>
            <a:r>
              <a:rPr lang="en-US" sz="5800" b="1" dirty="0" smtClean="0">
                <a:solidFill>
                  <a:srgbClr val="003399"/>
                </a:solidFill>
              </a:rPr>
              <a:t> </a:t>
            </a:r>
            <a:r>
              <a:rPr lang="en-US" sz="5800" b="1" dirty="0" err="1" smtClean="0">
                <a:solidFill>
                  <a:srgbClr val="003399"/>
                </a:solidFill>
              </a:rPr>
              <a:t>chẳng</a:t>
            </a:r>
            <a:r>
              <a:rPr lang="en-US" sz="5800" b="1" dirty="0" smtClean="0">
                <a:solidFill>
                  <a:srgbClr val="003399"/>
                </a:solidFill>
              </a:rPr>
              <a:t> </a:t>
            </a:r>
            <a:r>
              <a:rPr lang="en-US" sz="5800" b="1" dirty="0" err="1" smtClean="0">
                <a:solidFill>
                  <a:srgbClr val="003399"/>
                </a:solidFill>
              </a:rPr>
              <a:t>có</a:t>
            </a:r>
            <a:r>
              <a:rPr lang="en-US" sz="5800" b="1" dirty="0" smtClean="0">
                <a:solidFill>
                  <a:srgbClr val="003399"/>
                </a:solidFill>
              </a:rPr>
              <a:t> lo </a:t>
            </a:r>
            <a:r>
              <a:rPr lang="en-US" sz="5800" b="1" dirty="0" err="1" smtClean="0">
                <a:solidFill>
                  <a:srgbClr val="003399"/>
                </a:solidFill>
              </a:rPr>
              <a:t>âu</a:t>
            </a:r>
            <a:r>
              <a:rPr lang="en-US" sz="5800" b="1" dirty="0" smtClean="0">
                <a:solidFill>
                  <a:srgbClr val="003399"/>
                </a:solidFill>
              </a:rPr>
              <a:t>, </a:t>
            </a:r>
            <a:r>
              <a:rPr lang="en-US" sz="5800" b="1" dirty="0" err="1" smtClean="0">
                <a:solidFill>
                  <a:srgbClr val="003399"/>
                </a:solidFill>
              </a:rPr>
              <a:t>chẳng</a:t>
            </a:r>
            <a:r>
              <a:rPr lang="en-US" sz="5800" b="1" dirty="0" smtClean="0">
                <a:solidFill>
                  <a:srgbClr val="003399"/>
                </a:solidFill>
              </a:rPr>
              <a:t> </a:t>
            </a:r>
            <a:r>
              <a:rPr lang="en-US" sz="5800" b="1" dirty="0" err="1" smtClean="0">
                <a:solidFill>
                  <a:srgbClr val="003399"/>
                </a:solidFill>
              </a:rPr>
              <a:t>có</a:t>
            </a:r>
            <a:r>
              <a:rPr lang="en-US" sz="5800" b="1" dirty="0" smtClean="0">
                <a:solidFill>
                  <a:srgbClr val="003399"/>
                </a:solidFill>
              </a:rPr>
              <a:t> </a:t>
            </a:r>
            <a:r>
              <a:rPr lang="en-US" sz="5800" b="1" dirty="0" err="1" smtClean="0">
                <a:solidFill>
                  <a:srgbClr val="003399"/>
                </a:solidFill>
              </a:rPr>
              <a:t>ưu</a:t>
            </a:r>
            <a:r>
              <a:rPr lang="en-US" sz="5800" b="1" dirty="0" smtClean="0">
                <a:solidFill>
                  <a:srgbClr val="003399"/>
                </a:solidFill>
              </a:rPr>
              <a:t> </a:t>
            </a:r>
            <a:r>
              <a:rPr lang="en-US" sz="5800" b="1" dirty="0" err="1" smtClean="0">
                <a:solidFill>
                  <a:srgbClr val="003399"/>
                </a:solidFill>
              </a:rPr>
              <a:t>sầu</a:t>
            </a:r>
            <a:r>
              <a:rPr lang="en-US" sz="5800" b="1" dirty="0" smtClean="0">
                <a:solidFill>
                  <a:srgbClr val="003399"/>
                </a:solidFill>
              </a:rPr>
              <a:t>, </a:t>
            </a:r>
            <a:r>
              <a:rPr lang="en-US" sz="5800" b="1" dirty="0" err="1" smtClean="0">
                <a:solidFill>
                  <a:srgbClr val="003399"/>
                </a:solidFill>
              </a:rPr>
              <a:t>chỉ</a:t>
            </a:r>
            <a:r>
              <a:rPr lang="en-US" sz="5800" b="1" dirty="0" smtClean="0">
                <a:solidFill>
                  <a:srgbClr val="003399"/>
                </a:solidFill>
              </a:rPr>
              <a:t> </a:t>
            </a:r>
            <a:r>
              <a:rPr lang="en-US" sz="5800" b="1" dirty="0" err="1" smtClean="0">
                <a:solidFill>
                  <a:srgbClr val="003399"/>
                </a:solidFill>
              </a:rPr>
              <a:t>có</a:t>
            </a:r>
            <a:r>
              <a:rPr lang="en-US" sz="5800" b="1" dirty="0" smtClean="0">
                <a:solidFill>
                  <a:srgbClr val="003399"/>
                </a:solidFill>
              </a:rPr>
              <a:t> </a:t>
            </a:r>
            <a:r>
              <a:rPr lang="en-US" sz="5800" b="1" dirty="0" err="1" smtClean="0">
                <a:solidFill>
                  <a:srgbClr val="003399"/>
                </a:solidFill>
              </a:rPr>
              <a:t>yêu</a:t>
            </a:r>
            <a:r>
              <a:rPr lang="en-US" sz="5800" b="1" dirty="0" smtClean="0">
                <a:solidFill>
                  <a:srgbClr val="003399"/>
                </a:solidFill>
              </a:rPr>
              <a:t> </a:t>
            </a:r>
            <a:r>
              <a:rPr lang="en-US" sz="5800" b="1" dirty="0" err="1" smtClean="0">
                <a:solidFill>
                  <a:srgbClr val="003399"/>
                </a:solidFill>
              </a:rPr>
              <a:t>thương</a:t>
            </a:r>
            <a:r>
              <a:rPr lang="en-US" sz="5800" b="1" dirty="0" smtClean="0">
                <a:solidFill>
                  <a:srgbClr val="003399"/>
                </a:solidFill>
              </a:rPr>
              <a:t> </a:t>
            </a:r>
            <a:r>
              <a:rPr lang="en-US" sz="5800" b="1" dirty="0" err="1" smtClean="0">
                <a:solidFill>
                  <a:srgbClr val="003399"/>
                </a:solidFill>
              </a:rPr>
              <a:t>đong</a:t>
            </a:r>
            <a:r>
              <a:rPr lang="en-US" sz="5800" b="1" dirty="0" smtClean="0">
                <a:solidFill>
                  <a:srgbClr val="003399"/>
                </a:solidFill>
              </a:rPr>
              <a:t> </a:t>
            </a:r>
            <a:r>
              <a:rPr lang="en-US" sz="5800" b="1" dirty="0" err="1" smtClean="0">
                <a:solidFill>
                  <a:srgbClr val="003399"/>
                </a:solidFill>
              </a:rPr>
              <a:t>đầy</a:t>
            </a:r>
            <a:r>
              <a:rPr lang="en-US" sz="5800" b="1" dirty="0" smtClean="0">
                <a:solidFill>
                  <a:srgbClr val="003399"/>
                </a:solidFill>
              </a:rPr>
              <a:t> </a:t>
            </a:r>
            <a:r>
              <a:rPr lang="en-US" sz="5800" b="1" dirty="0" err="1" smtClean="0">
                <a:solidFill>
                  <a:srgbClr val="003399"/>
                </a:solidFill>
              </a:rPr>
              <a:t>làm</a:t>
            </a:r>
            <a:r>
              <a:rPr lang="en-US" sz="5800" b="1" dirty="0" smtClean="0">
                <a:solidFill>
                  <a:srgbClr val="003399"/>
                </a:solidFill>
              </a:rPr>
              <a:t> con </a:t>
            </a:r>
            <a:r>
              <a:rPr lang="en-US" sz="5800" b="1" dirty="0" err="1" smtClean="0">
                <a:solidFill>
                  <a:srgbClr val="003399"/>
                </a:solidFill>
              </a:rPr>
              <a:t>quên</a:t>
            </a:r>
            <a:r>
              <a:rPr lang="en-US" sz="5800" b="1" dirty="0" smtClean="0">
                <a:solidFill>
                  <a:srgbClr val="003399"/>
                </a:solidFill>
              </a:rPr>
              <a:t> </a:t>
            </a:r>
            <a:r>
              <a:rPr lang="en-US" sz="5800" b="1" dirty="0" err="1" smtClean="0">
                <a:solidFill>
                  <a:srgbClr val="003399"/>
                </a:solidFill>
              </a:rPr>
              <a:t>hết</a:t>
            </a:r>
            <a:r>
              <a:rPr lang="en-US" sz="5800" b="1" dirty="0" smtClean="0">
                <a:solidFill>
                  <a:srgbClr val="003399"/>
                </a:solidFill>
              </a:rPr>
              <a:t> </a:t>
            </a:r>
            <a:r>
              <a:rPr lang="en-US" sz="5800" b="1" dirty="0" err="1" smtClean="0">
                <a:solidFill>
                  <a:srgbClr val="003399"/>
                </a:solidFill>
              </a:rPr>
              <a:t>nhọc</a:t>
            </a:r>
            <a:r>
              <a:rPr lang="en-US" sz="5800" b="1" dirty="0" smtClean="0">
                <a:solidFill>
                  <a:srgbClr val="003399"/>
                </a:solidFill>
              </a:rPr>
              <a:t> </a:t>
            </a:r>
            <a:r>
              <a:rPr lang="en-US" sz="5800" b="1" dirty="0" err="1" smtClean="0">
                <a:solidFill>
                  <a:srgbClr val="003399"/>
                </a:solidFill>
              </a:rPr>
              <a:t>nhằn</a:t>
            </a:r>
            <a:r>
              <a:rPr lang="en-US" sz="5800" b="1" dirty="0" smtClean="0">
                <a:solidFill>
                  <a:srgbClr val="003399"/>
                </a:solidFill>
              </a:rPr>
              <a:t> </a:t>
            </a:r>
            <a:r>
              <a:rPr lang="en-US" sz="5800" b="1" dirty="0" err="1" smtClean="0">
                <a:solidFill>
                  <a:srgbClr val="003399"/>
                </a:solidFill>
              </a:rPr>
              <a:t>đắng</a:t>
            </a:r>
            <a:r>
              <a:rPr lang="en-US" sz="5800" b="1" dirty="0" smtClean="0">
                <a:solidFill>
                  <a:srgbClr val="003399"/>
                </a:solidFill>
              </a:rPr>
              <a:t> cay.</a:t>
            </a:r>
            <a:endParaRPr lang="en-US" sz="5800" b="1" dirty="0">
              <a:solidFill>
                <a:srgbClr val="003399"/>
              </a:solidFill>
            </a:endParaRPr>
          </a:p>
        </p:txBody>
      </p:sp>
    </p:spTree>
    <p:extLst>
      <p:ext uri="{BB962C8B-B14F-4D97-AF65-F5344CB8AC3E}">
        <p14:creationId xmlns:p14="http://schemas.microsoft.com/office/powerpoint/2010/main" val="388812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0" y="0"/>
            <a:ext cx="9144000" cy="5143499"/>
          </a:xfrm>
        </p:spPr>
        <p:txBody>
          <a:bodyPr/>
          <a:lstStyle/>
          <a:p>
            <a:pPr algn="just" eaLnBrk="1" hangingPunct="1"/>
            <a:r>
              <a:rPr lang="en-US" sz="4700" b="1" u="sng" dirty="0" smtClean="0">
                <a:solidFill>
                  <a:srgbClr val="FF0000"/>
                </a:solidFill>
                <a:latin typeface="+mj-lt"/>
              </a:rPr>
              <a:t>Tk1:</a:t>
            </a:r>
            <a:r>
              <a:rPr lang="en-US" sz="4700" b="1" dirty="0" smtClean="0">
                <a:solidFill>
                  <a:srgbClr val="003399"/>
                </a:solidFill>
                <a:latin typeface="+mj-lt"/>
              </a:rPr>
              <a:t> </a:t>
            </a:r>
            <a:r>
              <a:rPr lang="vi-VN" sz="4700" b="1" dirty="0" smtClean="0">
                <a:solidFill>
                  <a:srgbClr val="003399"/>
                </a:solidFill>
                <a:latin typeface="+mj-lt"/>
              </a:rPr>
              <a:t>Với </a:t>
            </a:r>
            <a:r>
              <a:rPr lang="vi-VN" sz="4700" b="1" dirty="0">
                <a:solidFill>
                  <a:srgbClr val="003399"/>
                </a:solidFill>
                <a:latin typeface="+mj-lt"/>
              </a:rPr>
              <a:t>tiếng hát rạo rực niềm tin, với ánh mắt đọng lời nguyện xin, chúng con dâng muôn ngàn ý tình. Từng lời kinh hay từng cuộc sống, cùng hòa chung trong tình hiệp </a:t>
            </a:r>
            <a:r>
              <a:rPr lang="vi-VN" sz="4700" b="1" dirty="0" smtClean="0">
                <a:solidFill>
                  <a:srgbClr val="003399"/>
                </a:solidFill>
                <a:latin typeface="+mj-lt"/>
              </a:rPr>
              <a:t>nhấ</a:t>
            </a:r>
            <a:r>
              <a:rPr lang="en-US" sz="4700" b="1" dirty="0" smtClean="0">
                <a:solidFill>
                  <a:srgbClr val="003399"/>
                </a:solidFill>
                <a:latin typeface="+mj-lt"/>
              </a:rPr>
              <a:t>t</a:t>
            </a:r>
            <a:r>
              <a:rPr lang="vi-VN" sz="4700" b="1" dirty="0" smtClean="0">
                <a:solidFill>
                  <a:srgbClr val="003399"/>
                </a:solidFill>
                <a:latin typeface="+mj-lt"/>
              </a:rPr>
              <a:t>, </a:t>
            </a:r>
            <a:r>
              <a:rPr lang="vi-VN" sz="4700" b="1" dirty="0">
                <a:solidFill>
                  <a:srgbClr val="003399"/>
                </a:solidFill>
                <a:latin typeface="+mj-lt"/>
              </a:rPr>
              <a:t>nguyện dâng lên Thiên Chúa tình thương</a:t>
            </a:r>
            <a:r>
              <a:rPr lang="vi-VN" sz="4700" b="1" dirty="0" smtClean="0">
                <a:solidFill>
                  <a:srgbClr val="003399"/>
                </a:solidFill>
                <a:latin typeface="+mj-lt"/>
              </a:rPr>
              <a:t>.</a:t>
            </a:r>
            <a:endParaRPr lang="en-US" sz="47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998110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57150"/>
            <a:ext cx="9144000" cy="4898970"/>
          </a:xfrm>
          <a:prstGeom prst="rect">
            <a:avLst/>
          </a:prstGeom>
        </p:spPr>
        <p:txBody>
          <a:bodyPr wrap="square">
            <a:spAutoFit/>
          </a:bodyPr>
          <a:lstStyle/>
          <a:p>
            <a:pPr algn="just">
              <a:lnSpc>
                <a:spcPct val="110000"/>
              </a:lnSpc>
            </a:pPr>
            <a:r>
              <a:rPr lang="en-US" sz="5800" b="1" u="sng" dirty="0" err="1" smtClean="0">
                <a:solidFill>
                  <a:srgbClr val="FF0000"/>
                </a:solidFill>
              </a:rPr>
              <a:t>Đk</a:t>
            </a:r>
            <a:r>
              <a:rPr lang="en-US" sz="5800" b="1" u="sng" dirty="0" smtClean="0">
                <a:solidFill>
                  <a:srgbClr val="FF0000"/>
                </a:solidFill>
              </a:rPr>
              <a:t>:</a:t>
            </a:r>
            <a:r>
              <a:rPr lang="en-US" sz="5800" b="1" dirty="0" smtClean="0">
                <a:solidFill>
                  <a:srgbClr val="003399"/>
                </a:solidFill>
              </a:rPr>
              <a:t> </a:t>
            </a:r>
            <a:r>
              <a:rPr lang="en-US" sz="5800" b="1" dirty="0" err="1" smtClean="0">
                <a:solidFill>
                  <a:srgbClr val="003399"/>
                </a:solidFill>
              </a:rPr>
              <a:t>Tìm</a:t>
            </a:r>
            <a:r>
              <a:rPr lang="en-US" sz="5800" b="1" dirty="0" smtClean="0">
                <a:solidFill>
                  <a:srgbClr val="003399"/>
                </a:solidFill>
              </a:rPr>
              <a:t> </a:t>
            </a:r>
            <a:r>
              <a:rPr lang="en-US" sz="5800" b="1" dirty="0" err="1" smtClean="0">
                <a:solidFill>
                  <a:srgbClr val="003399"/>
                </a:solidFill>
              </a:rPr>
              <a:t>về</a:t>
            </a:r>
            <a:r>
              <a:rPr lang="en-US" sz="5800" b="1" dirty="0" smtClean="0">
                <a:solidFill>
                  <a:srgbClr val="003399"/>
                </a:solidFill>
              </a:rPr>
              <a:t> </a:t>
            </a:r>
            <a:r>
              <a:rPr lang="en-US" sz="5800" b="1" dirty="0" err="1" smtClean="0">
                <a:solidFill>
                  <a:srgbClr val="003399"/>
                </a:solidFill>
              </a:rPr>
              <a:t>bên</a:t>
            </a:r>
            <a:r>
              <a:rPr lang="en-US" sz="5800" b="1" dirty="0" smtClean="0">
                <a:solidFill>
                  <a:srgbClr val="003399"/>
                </a:solidFill>
              </a:rPr>
              <a:t> </a:t>
            </a:r>
            <a:r>
              <a:rPr lang="en-US" sz="5800" b="1" dirty="0" err="1" smtClean="0">
                <a:solidFill>
                  <a:srgbClr val="003399"/>
                </a:solidFill>
              </a:rPr>
              <a:t>Thánh</a:t>
            </a:r>
            <a:r>
              <a:rPr lang="en-US" sz="5800" b="1" dirty="0" smtClean="0">
                <a:solidFill>
                  <a:srgbClr val="003399"/>
                </a:solidFill>
              </a:rPr>
              <a:t> </a:t>
            </a:r>
            <a:r>
              <a:rPr lang="en-US" sz="5800" b="1" dirty="0" err="1" smtClean="0">
                <a:solidFill>
                  <a:srgbClr val="003399"/>
                </a:solidFill>
              </a:rPr>
              <a:t>Tâm</a:t>
            </a:r>
            <a:r>
              <a:rPr lang="en-US" sz="5800" b="1" dirty="0" smtClean="0">
                <a:solidFill>
                  <a:srgbClr val="003399"/>
                </a:solidFill>
              </a:rPr>
              <a:t> </a:t>
            </a:r>
            <a:r>
              <a:rPr lang="en-US" sz="5800" b="1" dirty="0" err="1" smtClean="0">
                <a:solidFill>
                  <a:srgbClr val="003399"/>
                </a:solidFill>
              </a:rPr>
              <a:t>Chúa</a:t>
            </a:r>
            <a:r>
              <a:rPr lang="en-US" sz="5800" b="1" dirty="0" smtClean="0">
                <a:solidFill>
                  <a:srgbClr val="003399"/>
                </a:solidFill>
              </a:rPr>
              <a:t> </a:t>
            </a:r>
            <a:r>
              <a:rPr lang="en-US" sz="5800" b="1" dirty="0" err="1" smtClean="0">
                <a:solidFill>
                  <a:srgbClr val="003399"/>
                </a:solidFill>
              </a:rPr>
              <a:t>bao</a:t>
            </a:r>
            <a:r>
              <a:rPr lang="en-US" sz="5800" b="1" dirty="0" smtClean="0">
                <a:solidFill>
                  <a:srgbClr val="003399"/>
                </a:solidFill>
              </a:rPr>
              <a:t> </a:t>
            </a:r>
            <a:r>
              <a:rPr lang="en-US" sz="5800" b="1" dirty="0" err="1" smtClean="0">
                <a:solidFill>
                  <a:srgbClr val="003399"/>
                </a:solidFill>
              </a:rPr>
              <a:t>năm</a:t>
            </a:r>
            <a:r>
              <a:rPr lang="en-US" sz="5800" b="1" dirty="0" smtClean="0">
                <a:solidFill>
                  <a:srgbClr val="003399"/>
                </a:solidFill>
              </a:rPr>
              <a:t> </a:t>
            </a:r>
            <a:r>
              <a:rPr lang="en-US" sz="5800" b="1" dirty="0" err="1" smtClean="0">
                <a:solidFill>
                  <a:srgbClr val="003399"/>
                </a:solidFill>
              </a:rPr>
              <a:t>chờ</a:t>
            </a:r>
            <a:r>
              <a:rPr lang="en-US" sz="5800" b="1" dirty="0" smtClean="0">
                <a:solidFill>
                  <a:srgbClr val="003399"/>
                </a:solidFill>
              </a:rPr>
              <a:t> con </a:t>
            </a:r>
            <a:r>
              <a:rPr lang="en-US" sz="5800" b="1" dirty="0" err="1" smtClean="0">
                <a:solidFill>
                  <a:srgbClr val="003399"/>
                </a:solidFill>
              </a:rPr>
              <a:t>dấu</a:t>
            </a:r>
            <a:r>
              <a:rPr lang="en-US" sz="5800" b="1" dirty="0" smtClean="0">
                <a:solidFill>
                  <a:srgbClr val="003399"/>
                </a:solidFill>
              </a:rPr>
              <a:t> </a:t>
            </a:r>
            <a:r>
              <a:rPr lang="en-US" sz="5800" b="1" dirty="0" err="1" smtClean="0">
                <a:solidFill>
                  <a:srgbClr val="003399"/>
                </a:solidFill>
              </a:rPr>
              <a:t>yêu</a:t>
            </a:r>
            <a:r>
              <a:rPr lang="en-US" sz="5800" b="1" dirty="0" smtClean="0">
                <a:solidFill>
                  <a:srgbClr val="003399"/>
                </a:solidFill>
              </a:rPr>
              <a:t> quay </a:t>
            </a:r>
            <a:r>
              <a:rPr lang="en-US" sz="5800" b="1" dirty="0" err="1" smtClean="0">
                <a:solidFill>
                  <a:srgbClr val="003399"/>
                </a:solidFill>
              </a:rPr>
              <a:t>về</a:t>
            </a:r>
            <a:r>
              <a:rPr lang="en-US" sz="5800" b="1" dirty="0" smtClean="0">
                <a:solidFill>
                  <a:srgbClr val="003399"/>
                </a:solidFill>
              </a:rPr>
              <a:t>. </a:t>
            </a:r>
            <a:r>
              <a:rPr lang="en-US" sz="5800" b="1" dirty="0" err="1" smtClean="0">
                <a:solidFill>
                  <a:srgbClr val="003399"/>
                </a:solidFill>
              </a:rPr>
              <a:t>Thì</a:t>
            </a:r>
            <a:r>
              <a:rPr lang="en-US" sz="5800" b="1" dirty="0" smtClean="0">
                <a:solidFill>
                  <a:srgbClr val="003399"/>
                </a:solidFill>
              </a:rPr>
              <a:t> </a:t>
            </a:r>
            <a:r>
              <a:rPr lang="en-US" sz="5800" b="1" dirty="0" err="1" smtClean="0">
                <a:solidFill>
                  <a:srgbClr val="003399"/>
                </a:solidFill>
              </a:rPr>
              <a:t>thầm</a:t>
            </a:r>
            <a:r>
              <a:rPr lang="en-US" sz="5800" b="1" dirty="0" smtClean="0">
                <a:solidFill>
                  <a:srgbClr val="003399"/>
                </a:solidFill>
              </a:rPr>
              <a:t> </a:t>
            </a:r>
            <a:r>
              <a:rPr lang="en-US" sz="5800" b="1" dirty="0" err="1" smtClean="0">
                <a:solidFill>
                  <a:srgbClr val="003399"/>
                </a:solidFill>
              </a:rPr>
              <a:t>bên</a:t>
            </a:r>
            <a:r>
              <a:rPr lang="en-US" sz="5800" b="1" dirty="0" smtClean="0">
                <a:solidFill>
                  <a:srgbClr val="003399"/>
                </a:solidFill>
              </a:rPr>
              <a:t> </a:t>
            </a:r>
            <a:r>
              <a:rPr lang="en-US" sz="5800" b="1" dirty="0" err="1" smtClean="0">
                <a:solidFill>
                  <a:srgbClr val="003399"/>
                </a:solidFill>
              </a:rPr>
              <a:t>Chúa</a:t>
            </a:r>
            <a:r>
              <a:rPr lang="en-US" sz="5800" b="1" dirty="0" smtClean="0">
                <a:solidFill>
                  <a:srgbClr val="003399"/>
                </a:solidFill>
              </a:rPr>
              <a:t> </a:t>
            </a:r>
            <a:r>
              <a:rPr lang="en-US" sz="5800" b="1" dirty="0" err="1" smtClean="0">
                <a:solidFill>
                  <a:srgbClr val="003399"/>
                </a:solidFill>
              </a:rPr>
              <a:t>Nhân</a:t>
            </a:r>
            <a:r>
              <a:rPr lang="en-US" sz="5800" b="1" dirty="0" smtClean="0">
                <a:solidFill>
                  <a:srgbClr val="003399"/>
                </a:solidFill>
              </a:rPr>
              <a:t> </a:t>
            </a:r>
            <a:r>
              <a:rPr lang="en-US" sz="5800" b="1" dirty="0" err="1" smtClean="0">
                <a:solidFill>
                  <a:srgbClr val="003399"/>
                </a:solidFill>
              </a:rPr>
              <a:t>Ái</a:t>
            </a:r>
            <a:r>
              <a:rPr lang="en-US" sz="5800" b="1" dirty="0">
                <a:solidFill>
                  <a:srgbClr val="003399"/>
                </a:solidFill>
              </a:rPr>
              <a:t> </a:t>
            </a:r>
            <a:r>
              <a:rPr lang="en-US" sz="5800" b="1" dirty="0" smtClean="0">
                <a:solidFill>
                  <a:srgbClr val="003399"/>
                </a:solidFill>
              </a:rPr>
              <a:t>- </a:t>
            </a:r>
            <a:r>
              <a:rPr lang="en-US" sz="5800" b="1" dirty="0" err="1" smtClean="0">
                <a:solidFill>
                  <a:srgbClr val="003399"/>
                </a:solidFill>
              </a:rPr>
              <a:t>Suối</a:t>
            </a:r>
            <a:r>
              <a:rPr lang="en-US" sz="5800" b="1" dirty="0" smtClean="0">
                <a:solidFill>
                  <a:srgbClr val="003399"/>
                </a:solidFill>
              </a:rPr>
              <a:t> </a:t>
            </a:r>
            <a:r>
              <a:rPr lang="en-US" sz="5800" b="1" dirty="0" err="1" smtClean="0">
                <a:solidFill>
                  <a:srgbClr val="003399"/>
                </a:solidFill>
              </a:rPr>
              <a:t>nguồn</a:t>
            </a:r>
            <a:r>
              <a:rPr lang="en-US" sz="5800" b="1" dirty="0" smtClean="0">
                <a:solidFill>
                  <a:srgbClr val="003399"/>
                </a:solidFill>
              </a:rPr>
              <a:t> </a:t>
            </a:r>
            <a:r>
              <a:rPr lang="en-US" sz="5800" b="1" dirty="0" err="1" smtClean="0">
                <a:solidFill>
                  <a:srgbClr val="003399"/>
                </a:solidFill>
              </a:rPr>
              <a:t>hạnh</a:t>
            </a:r>
            <a:r>
              <a:rPr lang="en-US" sz="5800" b="1" dirty="0" smtClean="0">
                <a:solidFill>
                  <a:srgbClr val="003399"/>
                </a:solidFill>
              </a:rPr>
              <a:t> </a:t>
            </a:r>
            <a:r>
              <a:rPr lang="en-US" sz="5800" b="1" dirty="0" err="1" smtClean="0">
                <a:solidFill>
                  <a:srgbClr val="003399"/>
                </a:solidFill>
              </a:rPr>
              <a:t>phúc</a:t>
            </a:r>
            <a:r>
              <a:rPr lang="en-US" sz="5800" b="1" dirty="0" smtClean="0">
                <a:solidFill>
                  <a:srgbClr val="003399"/>
                </a:solidFill>
              </a:rPr>
              <a:t> con </a:t>
            </a:r>
            <a:r>
              <a:rPr lang="en-US" sz="5800" b="1" dirty="0" err="1" smtClean="0">
                <a:solidFill>
                  <a:srgbClr val="003399"/>
                </a:solidFill>
              </a:rPr>
              <a:t>nương</a:t>
            </a:r>
            <a:r>
              <a:rPr lang="en-US" sz="5800" b="1" dirty="0" smtClean="0">
                <a:solidFill>
                  <a:srgbClr val="FF0000"/>
                </a:solidFill>
              </a:rPr>
              <a:t>…</a:t>
            </a:r>
            <a:endParaRPr lang="en-US" sz="5800" b="1" dirty="0">
              <a:solidFill>
                <a:srgbClr val="003399"/>
              </a:solidFill>
            </a:endParaRPr>
          </a:p>
        </p:txBody>
      </p:sp>
    </p:spTree>
    <p:extLst>
      <p:ext uri="{BB962C8B-B14F-4D97-AF65-F5344CB8AC3E}">
        <p14:creationId xmlns:p14="http://schemas.microsoft.com/office/powerpoint/2010/main" val="30106524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31174"/>
            <a:ext cx="9144000" cy="4650376"/>
          </a:xfrm>
          <a:prstGeom prst="rect">
            <a:avLst/>
          </a:prstGeom>
        </p:spPr>
        <p:txBody>
          <a:bodyPr wrap="square">
            <a:spAutoFit/>
          </a:bodyPr>
          <a:lstStyle/>
          <a:p>
            <a:pPr algn="just">
              <a:lnSpc>
                <a:spcPct val="110000"/>
              </a:lnSpc>
            </a:pPr>
            <a:r>
              <a:rPr lang="en-US" sz="5500" b="1" dirty="0" smtClean="0">
                <a:solidFill>
                  <a:srgbClr val="FF0000"/>
                </a:solidFill>
              </a:rPr>
              <a:t>…</a:t>
            </a:r>
            <a:r>
              <a:rPr lang="en-US" sz="5500" b="1" dirty="0" smtClean="0">
                <a:solidFill>
                  <a:srgbClr val="003399"/>
                </a:solidFill>
              </a:rPr>
              <a:t> </a:t>
            </a:r>
            <a:r>
              <a:rPr lang="en-US" sz="5500" b="1" dirty="0" err="1" smtClean="0">
                <a:solidFill>
                  <a:srgbClr val="003399"/>
                </a:solidFill>
              </a:rPr>
              <a:t>Kề</a:t>
            </a:r>
            <a:r>
              <a:rPr lang="en-US" sz="5500" b="1" dirty="0" smtClean="0">
                <a:solidFill>
                  <a:srgbClr val="003399"/>
                </a:solidFill>
              </a:rPr>
              <a:t> </a:t>
            </a:r>
            <a:r>
              <a:rPr lang="en-US" sz="5500" b="1" dirty="0" err="1" smtClean="0">
                <a:solidFill>
                  <a:srgbClr val="003399"/>
                </a:solidFill>
              </a:rPr>
              <a:t>lòng</a:t>
            </a:r>
            <a:r>
              <a:rPr lang="en-US" sz="5500" b="1" dirty="0" smtClean="0">
                <a:solidFill>
                  <a:srgbClr val="003399"/>
                </a:solidFill>
              </a:rPr>
              <a:t> </a:t>
            </a:r>
            <a:r>
              <a:rPr lang="en-US" sz="5500" b="1" dirty="0" err="1" smtClean="0">
                <a:solidFill>
                  <a:srgbClr val="003399"/>
                </a:solidFill>
              </a:rPr>
              <a:t>bên</a:t>
            </a:r>
            <a:r>
              <a:rPr lang="en-US" sz="5500" b="1" dirty="0" smtClean="0">
                <a:solidFill>
                  <a:srgbClr val="003399"/>
                </a:solidFill>
              </a:rPr>
              <a:t> </a:t>
            </a:r>
            <a:r>
              <a:rPr lang="en-US" sz="5500" b="1" dirty="0" err="1" smtClean="0">
                <a:solidFill>
                  <a:srgbClr val="003399"/>
                </a:solidFill>
              </a:rPr>
              <a:t>Thánh</a:t>
            </a:r>
            <a:r>
              <a:rPr lang="en-US" sz="5500" b="1" dirty="0" smtClean="0">
                <a:solidFill>
                  <a:srgbClr val="003399"/>
                </a:solidFill>
              </a:rPr>
              <a:t> </a:t>
            </a:r>
            <a:r>
              <a:rPr lang="en-US" sz="5500" b="1" dirty="0" err="1" smtClean="0">
                <a:solidFill>
                  <a:srgbClr val="003399"/>
                </a:solidFill>
              </a:rPr>
              <a:t>Tâm</a:t>
            </a:r>
            <a:r>
              <a:rPr lang="en-US" sz="5500" b="1" dirty="0" smtClean="0">
                <a:solidFill>
                  <a:srgbClr val="003399"/>
                </a:solidFill>
              </a:rPr>
              <a:t> </a:t>
            </a:r>
            <a:r>
              <a:rPr lang="en-US" sz="5500" b="1" dirty="0" err="1" smtClean="0">
                <a:solidFill>
                  <a:srgbClr val="003399"/>
                </a:solidFill>
              </a:rPr>
              <a:t>Chúa</a:t>
            </a:r>
            <a:r>
              <a:rPr lang="en-US" sz="5500" b="1" dirty="0" smtClean="0">
                <a:solidFill>
                  <a:srgbClr val="003399"/>
                </a:solidFill>
              </a:rPr>
              <a:t> </a:t>
            </a:r>
            <a:r>
              <a:rPr lang="en-US" sz="5500" b="1" dirty="0" err="1" smtClean="0">
                <a:solidFill>
                  <a:srgbClr val="003399"/>
                </a:solidFill>
              </a:rPr>
              <a:t>trút</a:t>
            </a:r>
            <a:r>
              <a:rPr lang="en-US" sz="5500" b="1" dirty="0" smtClean="0">
                <a:solidFill>
                  <a:srgbClr val="003399"/>
                </a:solidFill>
              </a:rPr>
              <a:t> </a:t>
            </a:r>
            <a:r>
              <a:rPr lang="en-US" sz="5500" b="1" dirty="0" err="1" smtClean="0">
                <a:solidFill>
                  <a:srgbClr val="003399"/>
                </a:solidFill>
              </a:rPr>
              <a:t>bao</a:t>
            </a:r>
            <a:r>
              <a:rPr lang="en-US" sz="5500" b="1" dirty="0" smtClean="0">
                <a:solidFill>
                  <a:srgbClr val="003399"/>
                </a:solidFill>
              </a:rPr>
              <a:t> </a:t>
            </a:r>
            <a:r>
              <a:rPr lang="en-US" sz="5500" b="1" dirty="0" err="1" smtClean="0">
                <a:solidFill>
                  <a:srgbClr val="003399"/>
                </a:solidFill>
              </a:rPr>
              <a:t>buồn</a:t>
            </a:r>
            <a:r>
              <a:rPr lang="en-US" sz="5500" b="1" dirty="0" smtClean="0">
                <a:solidFill>
                  <a:srgbClr val="003399"/>
                </a:solidFill>
              </a:rPr>
              <a:t> </a:t>
            </a:r>
            <a:r>
              <a:rPr lang="en-US" sz="5500" b="1" dirty="0" err="1" smtClean="0">
                <a:solidFill>
                  <a:srgbClr val="003399"/>
                </a:solidFill>
              </a:rPr>
              <a:t>vui</a:t>
            </a:r>
            <a:r>
              <a:rPr lang="en-US" sz="5500" b="1" dirty="0" smtClean="0">
                <a:solidFill>
                  <a:srgbClr val="003399"/>
                </a:solidFill>
              </a:rPr>
              <a:t> </a:t>
            </a:r>
            <a:r>
              <a:rPr lang="en-US" sz="5500" b="1" dirty="0" err="1" smtClean="0">
                <a:solidFill>
                  <a:srgbClr val="003399"/>
                </a:solidFill>
              </a:rPr>
              <a:t>khó</a:t>
            </a:r>
            <a:r>
              <a:rPr lang="en-US" sz="5500" b="1" dirty="0" smtClean="0">
                <a:solidFill>
                  <a:srgbClr val="003399"/>
                </a:solidFill>
              </a:rPr>
              <a:t> </a:t>
            </a:r>
            <a:r>
              <a:rPr lang="en-US" sz="5500" b="1" dirty="0" err="1" smtClean="0">
                <a:solidFill>
                  <a:srgbClr val="003399"/>
                </a:solidFill>
              </a:rPr>
              <a:t>khăn</a:t>
            </a:r>
            <a:r>
              <a:rPr lang="en-US" sz="5500" b="1" dirty="0" smtClean="0">
                <a:solidFill>
                  <a:srgbClr val="003399"/>
                </a:solidFill>
              </a:rPr>
              <a:t> </a:t>
            </a:r>
            <a:r>
              <a:rPr lang="en-US" sz="5500" b="1" dirty="0" err="1" smtClean="0">
                <a:solidFill>
                  <a:srgbClr val="003399"/>
                </a:solidFill>
              </a:rPr>
              <a:t>trong</a:t>
            </a:r>
            <a:r>
              <a:rPr lang="en-US" sz="5500" b="1" dirty="0" smtClean="0">
                <a:solidFill>
                  <a:srgbClr val="003399"/>
                </a:solidFill>
              </a:rPr>
              <a:t> </a:t>
            </a:r>
            <a:r>
              <a:rPr lang="en-US" sz="5500" b="1" dirty="0" err="1" smtClean="0">
                <a:solidFill>
                  <a:srgbClr val="003399"/>
                </a:solidFill>
              </a:rPr>
              <a:t>đời</a:t>
            </a:r>
            <a:r>
              <a:rPr lang="en-US" sz="5500" b="1" dirty="0" smtClean="0">
                <a:solidFill>
                  <a:srgbClr val="003399"/>
                </a:solidFill>
              </a:rPr>
              <a:t>, </a:t>
            </a:r>
            <a:r>
              <a:rPr lang="en-US" sz="5500" b="1" dirty="0" err="1" smtClean="0">
                <a:solidFill>
                  <a:srgbClr val="003399"/>
                </a:solidFill>
              </a:rPr>
              <a:t>để</a:t>
            </a:r>
            <a:r>
              <a:rPr lang="en-US" sz="5500" b="1" dirty="0" smtClean="0">
                <a:solidFill>
                  <a:srgbClr val="003399"/>
                </a:solidFill>
              </a:rPr>
              <a:t> </a:t>
            </a:r>
            <a:r>
              <a:rPr lang="en-US" sz="5500" b="1" dirty="0" err="1" smtClean="0">
                <a:solidFill>
                  <a:srgbClr val="003399"/>
                </a:solidFill>
              </a:rPr>
              <a:t>được</a:t>
            </a:r>
            <a:r>
              <a:rPr lang="en-US" sz="5500" b="1" dirty="0" smtClean="0">
                <a:solidFill>
                  <a:srgbClr val="003399"/>
                </a:solidFill>
              </a:rPr>
              <a:t> </a:t>
            </a:r>
            <a:r>
              <a:rPr lang="en-US" sz="5500" b="1" dirty="0" err="1" smtClean="0">
                <a:solidFill>
                  <a:srgbClr val="003399"/>
                </a:solidFill>
              </a:rPr>
              <a:t>Thánh</a:t>
            </a:r>
            <a:r>
              <a:rPr lang="en-US" sz="5500" b="1" dirty="0" smtClean="0">
                <a:solidFill>
                  <a:srgbClr val="003399"/>
                </a:solidFill>
              </a:rPr>
              <a:t> </a:t>
            </a:r>
            <a:r>
              <a:rPr lang="en-US" sz="5500" b="1" dirty="0" err="1" smtClean="0">
                <a:solidFill>
                  <a:srgbClr val="003399"/>
                </a:solidFill>
              </a:rPr>
              <a:t>Tâm</a:t>
            </a:r>
            <a:r>
              <a:rPr lang="en-US" sz="5500" b="1" dirty="0" smtClean="0">
                <a:solidFill>
                  <a:srgbClr val="003399"/>
                </a:solidFill>
              </a:rPr>
              <a:t> </a:t>
            </a:r>
            <a:r>
              <a:rPr lang="en-US" sz="5500" b="1" dirty="0" err="1" smtClean="0">
                <a:solidFill>
                  <a:srgbClr val="003399"/>
                </a:solidFill>
              </a:rPr>
              <a:t>Chúa</a:t>
            </a:r>
            <a:r>
              <a:rPr lang="en-US" sz="5500" b="1" dirty="0" smtClean="0">
                <a:solidFill>
                  <a:srgbClr val="003399"/>
                </a:solidFill>
              </a:rPr>
              <a:t> </a:t>
            </a:r>
            <a:r>
              <a:rPr lang="en-US" sz="5500" b="1" dirty="0" err="1" smtClean="0">
                <a:solidFill>
                  <a:srgbClr val="003399"/>
                </a:solidFill>
              </a:rPr>
              <a:t>nâng</a:t>
            </a:r>
            <a:r>
              <a:rPr lang="en-US" sz="5500" b="1" dirty="0" smtClean="0">
                <a:solidFill>
                  <a:srgbClr val="003399"/>
                </a:solidFill>
              </a:rPr>
              <a:t> </a:t>
            </a:r>
            <a:r>
              <a:rPr lang="en-US" sz="5500" b="1" dirty="0" err="1" smtClean="0">
                <a:solidFill>
                  <a:srgbClr val="003399"/>
                </a:solidFill>
              </a:rPr>
              <a:t>đỡ</a:t>
            </a:r>
            <a:r>
              <a:rPr lang="en-US" sz="5500" b="1" dirty="0" smtClean="0">
                <a:solidFill>
                  <a:srgbClr val="003399"/>
                </a:solidFill>
              </a:rPr>
              <a:t>, </a:t>
            </a:r>
            <a:r>
              <a:rPr lang="en-US" sz="5500" b="1" dirty="0" err="1" smtClean="0">
                <a:solidFill>
                  <a:srgbClr val="003399"/>
                </a:solidFill>
              </a:rPr>
              <a:t>gánh</a:t>
            </a:r>
            <a:r>
              <a:rPr lang="en-US" sz="5500" b="1" dirty="0" smtClean="0">
                <a:solidFill>
                  <a:srgbClr val="003399"/>
                </a:solidFill>
              </a:rPr>
              <a:t> </a:t>
            </a:r>
            <a:r>
              <a:rPr lang="en-US" sz="5500" b="1" dirty="0" err="1" smtClean="0">
                <a:solidFill>
                  <a:srgbClr val="003399"/>
                </a:solidFill>
              </a:rPr>
              <a:t>nặng</a:t>
            </a:r>
            <a:r>
              <a:rPr lang="en-US" sz="5500" b="1" dirty="0" smtClean="0">
                <a:solidFill>
                  <a:srgbClr val="003399"/>
                </a:solidFill>
              </a:rPr>
              <a:t> </a:t>
            </a:r>
            <a:r>
              <a:rPr lang="en-US" sz="5500" b="1" dirty="0" err="1" smtClean="0">
                <a:solidFill>
                  <a:srgbClr val="003399"/>
                </a:solidFill>
              </a:rPr>
              <a:t>trở</a:t>
            </a:r>
            <a:r>
              <a:rPr lang="en-US" sz="5500" b="1" dirty="0" smtClean="0">
                <a:solidFill>
                  <a:srgbClr val="003399"/>
                </a:solidFill>
              </a:rPr>
              <a:t> </a:t>
            </a:r>
            <a:r>
              <a:rPr lang="en-US" sz="5500" b="1" dirty="0" err="1" smtClean="0">
                <a:solidFill>
                  <a:srgbClr val="003399"/>
                </a:solidFill>
              </a:rPr>
              <a:t>nên</a:t>
            </a:r>
            <a:r>
              <a:rPr lang="en-US" sz="5500" b="1" dirty="0" smtClean="0">
                <a:solidFill>
                  <a:srgbClr val="003399"/>
                </a:solidFill>
              </a:rPr>
              <a:t> </a:t>
            </a:r>
            <a:r>
              <a:rPr lang="en-US" sz="5500" b="1" dirty="0" err="1" smtClean="0">
                <a:solidFill>
                  <a:srgbClr val="003399"/>
                </a:solidFill>
              </a:rPr>
              <a:t>nhẹ</a:t>
            </a:r>
            <a:r>
              <a:rPr lang="en-US" sz="5500" b="1" dirty="0" smtClean="0">
                <a:solidFill>
                  <a:srgbClr val="003399"/>
                </a:solidFill>
              </a:rPr>
              <a:t> </a:t>
            </a:r>
            <a:r>
              <a:rPr lang="en-US" sz="5500" b="1" dirty="0" err="1" smtClean="0">
                <a:solidFill>
                  <a:srgbClr val="003399"/>
                </a:solidFill>
              </a:rPr>
              <a:t>nhàng</a:t>
            </a:r>
            <a:r>
              <a:rPr lang="en-US" sz="5500" b="1" dirty="0" smtClean="0">
                <a:solidFill>
                  <a:srgbClr val="003399"/>
                </a:solidFill>
              </a:rPr>
              <a:t>.</a:t>
            </a:r>
            <a:endParaRPr lang="en-US" sz="5500" b="1" dirty="0">
              <a:solidFill>
                <a:srgbClr val="003399"/>
              </a:solidFill>
            </a:endParaRPr>
          </a:p>
        </p:txBody>
      </p:sp>
    </p:spTree>
    <p:extLst>
      <p:ext uri="{BB962C8B-B14F-4D97-AF65-F5344CB8AC3E}">
        <p14:creationId xmlns:p14="http://schemas.microsoft.com/office/powerpoint/2010/main" val="1686797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57150"/>
            <a:ext cx="9144000" cy="4898970"/>
          </a:xfrm>
          <a:prstGeom prst="rect">
            <a:avLst/>
          </a:prstGeom>
        </p:spPr>
        <p:txBody>
          <a:bodyPr wrap="square">
            <a:spAutoFit/>
          </a:bodyPr>
          <a:lstStyle/>
          <a:p>
            <a:pPr algn="just">
              <a:lnSpc>
                <a:spcPct val="110000"/>
              </a:lnSpc>
            </a:pPr>
            <a:r>
              <a:rPr lang="en-US" sz="5800" b="1" u="sng" dirty="0" smtClean="0">
                <a:solidFill>
                  <a:srgbClr val="FF0000"/>
                </a:solidFill>
              </a:rPr>
              <a:t>Tk2:</a:t>
            </a:r>
            <a:r>
              <a:rPr lang="en-US" sz="5800" b="1" dirty="0" smtClean="0">
                <a:solidFill>
                  <a:srgbClr val="003399"/>
                </a:solidFill>
              </a:rPr>
              <a:t> </a:t>
            </a:r>
            <a:r>
              <a:rPr lang="en-US" sz="5800" b="1" dirty="0" err="1" smtClean="0">
                <a:solidFill>
                  <a:srgbClr val="003399"/>
                </a:solidFill>
              </a:rPr>
              <a:t>Đồi</a:t>
            </a:r>
            <a:r>
              <a:rPr lang="en-US" sz="5800" b="1" dirty="0" smtClean="0">
                <a:solidFill>
                  <a:srgbClr val="003399"/>
                </a:solidFill>
              </a:rPr>
              <a:t> </a:t>
            </a:r>
            <a:r>
              <a:rPr lang="en-US" sz="5800" b="1" dirty="0" err="1" smtClean="0">
                <a:solidFill>
                  <a:srgbClr val="003399"/>
                </a:solidFill>
              </a:rPr>
              <a:t>cao</a:t>
            </a:r>
            <a:r>
              <a:rPr lang="en-US" sz="5800" b="1" dirty="0" smtClean="0">
                <a:solidFill>
                  <a:srgbClr val="003399"/>
                </a:solidFill>
              </a:rPr>
              <a:t> </a:t>
            </a:r>
            <a:r>
              <a:rPr lang="en-US" sz="5800" b="1" dirty="0" err="1" smtClean="0">
                <a:solidFill>
                  <a:srgbClr val="003399"/>
                </a:solidFill>
              </a:rPr>
              <a:t>ngày</a:t>
            </a:r>
            <a:r>
              <a:rPr lang="en-US" sz="5800" b="1" dirty="0" smtClean="0">
                <a:solidFill>
                  <a:srgbClr val="003399"/>
                </a:solidFill>
              </a:rPr>
              <a:t> </a:t>
            </a:r>
            <a:r>
              <a:rPr lang="en-US" sz="5800" b="1" dirty="0" err="1" smtClean="0">
                <a:solidFill>
                  <a:srgbClr val="003399"/>
                </a:solidFill>
              </a:rPr>
              <a:t>xưa</a:t>
            </a:r>
            <a:r>
              <a:rPr lang="en-US" sz="5800" b="1" dirty="0" smtClean="0">
                <a:solidFill>
                  <a:srgbClr val="003399"/>
                </a:solidFill>
              </a:rPr>
              <a:t> </a:t>
            </a:r>
            <a:r>
              <a:rPr lang="en-US" sz="5800" b="1" dirty="0" err="1" smtClean="0">
                <a:solidFill>
                  <a:srgbClr val="003399"/>
                </a:solidFill>
              </a:rPr>
              <a:t>đớn</a:t>
            </a:r>
            <a:r>
              <a:rPr lang="en-US" sz="5800" b="1" dirty="0" smtClean="0">
                <a:solidFill>
                  <a:srgbClr val="003399"/>
                </a:solidFill>
              </a:rPr>
              <a:t> </a:t>
            </a:r>
            <a:r>
              <a:rPr lang="en-US" sz="5800" b="1" dirty="0" err="1" smtClean="0">
                <a:solidFill>
                  <a:srgbClr val="003399"/>
                </a:solidFill>
              </a:rPr>
              <a:t>đau</a:t>
            </a:r>
            <a:r>
              <a:rPr lang="en-US" sz="5800" b="1" dirty="0" smtClean="0">
                <a:solidFill>
                  <a:srgbClr val="003399"/>
                </a:solidFill>
              </a:rPr>
              <a:t> </a:t>
            </a:r>
            <a:r>
              <a:rPr lang="en-US" sz="5800" b="1" dirty="0" err="1" smtClean="0">
                <a:solidFill>
                  <a:srgbClr val="003399"/>
                </a:solidFill>
              </a:rPr>
              <a:t>Thập</a:t>
            </a:r>
            <a:r>
              <a:rPr lang="en-US" sz="5800" b="1" dirty="0" smtClean="0">
                <a:solidFill>
                  <a:srgbClr val="003399"/>
                </a:solidFill>
              </a:rPr>
              <a:t> </a:t>
            </a:r>
            <a:r>
              <a:rPr lang="en-US" sz="5800" b="1" dirty="0" err="1" smtClean="0">
                <a:solidFill>
                  <a:srgbClr val="003399"/>
                </a:solidFill>
              </a:rPr>
              <a:t>hình</a:t>
            </a:r>
            <a:r>
              <a:rPr lang="en-US" sz="5800" b="1" dirty="0" smtClean="0">
                <a:solidFill>
                  <a:srgbClr val="003399"/>
                </a:solidFill>
              </a:rPr>
              <a:t> </a:t>
            </a:r>
            <a:r>
              <a:rPr lang="en-US" sz="5800" b="1" dirty="0" err="1" smtClean="0">
                <a:solidFill>
                  <a:srgbClr val="003399"/>
                </a:solidFill>
              </a:rPr>
              <a:t>Chúa</a:t>
            </a:r>
            <a:r>
              <a:rPr lang="en-US" sz="5800" b="1" dirty="0" smtClean="0">
                <a:solidFill>
                  <a:srgbClr val="003399"/>
                </a:solidFill>
              </a:rPr>
              <a:t> </a:t>
            </a:r>
            <a:r>
              <a:rPr lang="en-US" sz="5800" b="1" dirty="0" err="1" smtClean="0">
                <a:solidFill>
                  <a:srgbClr val="003399"/>
                </a:solidFill>
              </a:rPr>
              <a:t>tự</a:t>
            </a:r>
            <a:r>
              <a:rPr lang="en-US" sz="5800" b="1" dirty="0" smtClean="0">
                <a:solidFill>
                  <a:srgbClr val="003399"/>
                </a:solidFill>
              </a:rPr>
              <a:t> </a:t>
            </a:r>
            <a:r>
              <a:rPr lang="en-US" sz="5800" b="1" dirty="0" err="1" smtClean="0">
                <a:solidFill>
                  <a:srgbClr val="003399"/>
                </a:solidFill>
              </a:rPr>
              <a:t>hiến</a:t>
            </a:r>
            <a:r>
              <a:rPr lang="en-US" sz="5800" b="1" dirty="0" smtClean="0">
                <a:solidFill>
                  <a:srgbClr val="003399"/>
                </a:solidFill>
              </a:rPr>
              <a:t> </a:t>
            </a:r>
            <a:r>
              <a:rPr lang="en-US" sz="5800" b="1" dirty="0" err="1" smtClean="0">
                <a:solidFill>
                  <a:srgbClr val="003399"/>
                </a:solidFill>
              </a:rPr>
              <a:t>thân</a:t>
            </a:r>
            <a:r>
              <a:rPr lang="en-US" sz="5800" b="1" dirty="0" smtClean="0">
                <a:solidFill>
                  <a:srgbClr val="003399"/>
                </a:solidFill>
              </a:rPr>
              <a:t> </a:t>
            </a:r>
            <a:r>
              <a:rPr lang="en-US" sz="5800" b="1" dirty="0" err="1" smtClean="0">
                <a:solidFill>
                  <a:srgbClr val="003399"/>
                </a:solidFill>
              </a:rPr>
              <a:t>mình</a:t>
            </a:r>
            <a:r>
              <a:rPr lang="en-US" sz="5800" b="1" dirty="0" smtClean="0">
                <a:solidFill>
                  <a:srgbClr val="003399"/>
                </a:solidFill>
              </a:rPr>
              <a:t>. </a:t>
            </a:r>
            <a:r>
              <a:rPr lang="en-US" sz="5800" b="1" dirty="0" err="1" smtClean="0">
                <a:solidFill>
                  <a:srgbClr val="003399"/>
                </a:solidFill>
              </a:rPr>
              <a:t>Vì</a:t>
            </a:r>
            <a:r>
              <a:rPr lang="en-US" sz="5800" b="1" dirty="0" smtClean="0">
                <a:solidFill>
                  <a:srgbClr val="003399"/>
                </a:solidFill>
              </a:rPr>
              <a:t> </a:t>
            </a:r>
            <a:r>
              <a:rPr lang="en-US" sz="5800" b="1" dirty="0" err="1" smtClean="0">
                <a:solidFill>
                  <a:srgbClr val="003399"/>
                </a:solidFill>
              </a:rPr>
              <a:t>yêu</a:t>
            </a:r>
            <a:r>
              <a:rPr lang="en-US" sz="5800" b="1" dirty="0" smtClean="0">
                <a:solidFill>
                  <a:srgbClr val="003399"/>
                </a:solidFill>
              </a:rPr>
              <a:t> </a:t>
            </a:r>
            <a:r>
              <a:rPr lang="en-US" sz="5800" b="1" dirty="0" err="1" smtClean="0">
                <a:solidFill>
                  <a:srgbClr val="003399"/>
                </a:solidFill>
              </a:rPr>
              <a:t>đoàn</a:t>
            </a:r>
            <a:r>
              <a:rPr lang="en-US" sz="5800" b="1" dirty="0" smtClean="0">
                <a:solidFill>
                  <a:srgbClr val="003399"/>
                </a:solidFill>
              </a:rPr>
              <a:t> con </a:t>
            </a:r>
            <a:r>
              <a:rPr lang="en-US" sz="5800" b="1" dirty="0" err="1" smtClean="0">
                <a:solidFill>
                  <a:srgbClr val="003399"/>
                </a:solidFill>
              </a:rPr>
              <a:t>nên</a:t>
            </a:r>
            <a:r>
              <a:rPr lang="en-US" sz="5800" b="1" dirty="0" smtClean="0">
                <a:solidFill>
                  <a:srgbClr val="003399"/>
                </a:solidFill>
              </a:rPr>
              <a:t> </a:t>
            </a:r>
            <a:r>
              <a:rPr lang="en-US" sz="5800" b="1" dirty="0" err="1" smtClean="0">
                <a:solidFill>
                  <a:srgbClr val="003399"/>
                </a:solidFill>
              </a:rPr>
              <a:t>Trái</a:t>
            </a:r>
            <a:r>
              <a:rPr lang="en-US" sz="5800" b="1" dirty="0" smtClean="0">
                <a:solidFill>
                  <a:srgbClr val="003399"/>
                </a:solidFill>
              </a:rPr>
              <a:t> Tim </a:t>
            </a:r>
            <a:r>
              <a:rPr lang="en-US" sz="5800" b="1" dirty="0" err="1" smtClean="0">
                <a:solidFill>
                  <a:srgbClr val="003399"/>
                </a:solidFill>
              </a:rPr>
              <a:t>tự</a:t>
            </a:r>
            <a:r>
              <a:rPr lang="en-US" sz="5800" b="1" dirty="0" smtClean="0">
                <a:solidFill>
                  <a:srgbClr val="003399"/>
                </a:solidFill>
              </a:rPr>
              <a:t> </a:t>
            </a:r>
            <a:r>
              <a:rPr lang="en-US" sz="5800" b="1" dirty="0" err="1" smtClean="0">
                <a:solidFill>
                  <a:srgbClr val="003399"/>
                </a:solidFill>
              </a:rPr>
              <a:t>tình</a:t>
            </a:r>
            <a:r>
              <a:rPr lang="en-US" sz="5800" b="1" dirty="0" smtClean="0">
                <a:solidFill>
                  <a:srgbClr val="003399"/>
                </a:solidFill>
              </a:rPr>
              <a:t> </a:t>
            </a:r>
            <a:r>
              <a:rPr lang="en-US" sz="5800" b="1" dirty="0" err="1" smtClean="0">
                <a:solidFill>
                  <a:srgbClr val="003399"/>
                </a:solidFill>
              </a:rPr>
              <a:t>một</a:t>
            </a:r>
            <a:r>
              <a:rPr lang="en-US" sz="5800" b="1" dirty="0" smtClean="0">
                <a:solidFill>
                  <a:srgbClr val="003399"/>
                </a:solidFill>
              </a:rPr>
              <a:t> </a:t>
            </a:r>
            <a:r>
              <a:rPr lang="en-US" sz="5800" b="1" dirty="0" err="1" smtClean="0">
                <a:solidFill>
                  <a:srgbClr val="003399"/>
                </a:solidFill>
              </a:rPr>
              <a:t>tình</a:t>
            </a:r>
            <a:r>
              <a:rPr lang="en-US" sz="5800" b="1" dirty="0" smtClean="0">
                <a:solidFill>
                  <a:srgbClr val="003399"/>
                </a:solidFill>
              </a:rPr>
              <a:t> </a:t>
            </a:r>
            <a:r>
              <a:rPr lang="en-US" sz="5800" b="1" dirty="0" err="1" smtClean="0">
                <a:solidFill>
                  <a:srgbClr val="003399"/>
                </a:solidFill>
              </a:rPr>
              <a:t>yêu</a:t>
            </a:r>
            <a:r>
              <a:rPr lang="en-US" sz="5800" b="1" dirty="0" smtClean="0">
                <a:solidFill>
                  <a:srgbClr val="003399"/>
                </a:solidFill>
              </a:rPr>
              <a:t> </a:t>
            </a:r>
            <a:r>
              <a:rPr lang="en-US" sz="5800" b="1" dirty="0" err="1" smtClean="0">
                <a:solidFill>
                  <a:srgbClr val="003399"/>
                </a:solidFill>
              </a:rPr>
              <a:t>trung</a:t>
            </a:r>
            <a:r>
              <a:rPr lang="en-US" sz="5800" b="1" dirty="0" smtClean="0">
                <a:solidFill>
                  <a:srgbClr val="003399"/>
                </a:solidFill>
              </a:rPr>
              <a:t> </a:t>
            </a:r>
            <a:r>
              <a:rPr lang="en-US" sz="5800" b="1" dirty="0" err="1" smtClean="0">
                <a:solidFill>
                  <a:srgbClr val="003399"/>
                </a:solidFill>
              </a:rPr>
              <a:t>tín</a:t>
            </a:r>
            <a:r>
              <a:rPr lang="en-US" sz="5800" b="1" dirty="0" smtClean="0">
                <a:solidFill>
                  <a:srgbClr val="FF0000"/>
                </a:solidFill>
              </a:rPr>
              <a:t>…</a:t>
            </a:r>
            <a:endParaRPr lang="en-US" sz="5800" b="1" dirty="0">
              <a:solidFill>
                <a:srgbClr val="003399"/>
              </a:solidFill>
            </a:endParaRPr>
          </a:p>
        </p:txBody>
      </p:sp>
    </p:spTree>
    <p:extLst>
      <p:ext uri="{BB962C8B-B14F-4D97-AF65-F5344CB8AC3E}">
        <p14:creationId xmlns:p14="http://schemas.microsoft.com/office/powerpoint/2010/main" val="39458629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208682"/>
            <a:ext cx="9144000" cy="4725268"/>
          </a:xfrm>
          <a:prstGeom prst="rect">
            <a:avLst/>
          </a:prstGeom>
        </p:spPr>
        <p:txBody>
          <a:bodyPr wrap="square">
            <a:spAutoFit/>
          </a:bodyPr>
          <a:lstStyle/>
          <a:p>
            <a:pPr algn="just">
              <a:lnSpc>
                <a:spcPct val="114000"/>
              </a:lnSpc>
            </a:pPr>
            <a:r>
              <a:rPr lang="en-US" sz="5400" b="1" dirty="0" smtClean="0">
                <a:solidFill>
                  <a:srgbClr val="FF0000"/>
                </a:solidFill>
              </a:rPr>
              <a:t>…</a:t>
            </a:r>
            <a:r>
              <a:rPr lang="en-US" sz="5400" b="1" dirty="0" smtClean="0">
                <a:solidFill>
                  <a:srgbClr val="003399"/>
                </a:solidFill>
              </a:rPr>
              <a:t> </a:t>
            </a:r>
            <a:r>
              <a:rPr lang="en-US" sz="5400" b="1" dirty="0" err="1" smtClean="0">
                <a:solidFill>
                  <a:srgbClr val="003399"/>
                </a:solidFill>
              </a:rPr>
              <a:t>Từ</a:t>
            </a:r>
            <a:r>
              <a:rPr lang="en-US" sz="5400" b="1" dirty="0" smtClean="0">
                <a:solidFill>
                  <a:srgbClr val="003399"/>
                </a:solidFill>
              </a:rPr>
              <a:t> </a:t>
            </a:r>
            <a:r>
              <a:rPr lang="en-US" sz="5400" b="1" dirty="0" err="1" smtClean="0">
                <a:solidFill>
                  <a:srgbClr val="003399"/>
                </a:solidFill>
              </a:rPr>
              <a:t>nơi</a:t>
            </a:r>
            <a:r>
              <a:rPr lang="en-US" sz="5400" b="1" dirty="0" smtClean="0">
                <a:solidFill>
                  <a:srgbClr val="003399"/>
                </a:solidFill>
              </a:rPr>
              <a:t> </a:t>
            </a:r>
            <a:r>
              <a:rPr lang="en-US" sz="5400" b="1" dirty="0" err="1" smtClean="0">
                <a:solidFill>
                  <a:srgbClr val="003399"/>
                </a:solidFill>
              </a:rPr>
              <a:t>Thánh</a:t>
            </a:r>
            <a:r>
              <a:rPr lang="en-US" sz="5400" b="1" dirty="0" smtClean="0">
                <a:solidFill>
                  <a:srgbClr val="003399"/>
                </a:solidFill>
              </a:rPr>
              <a:t> </a:t>
            </a:r>
            <a:r>
              <a:rPr lang="en-US" sz="5400" b="1" dirty="0" err="1" smtClean="0">
                <a:solidFill>
                  <a:srgbClr val="003399"/>
                </a:solidFill>
              </a:rPr>
              <a:t>Tâm</a:t>
            </a:r>
            <a:r>
              <a:rPr lang="en-US" sz="5400" b="1" dirty="0" smtClean="0">
                <a:solidFill>
                  <a:srgbClr val="003399"/>
                </a:solidFill>
              </a:rPr>
              <a:t> </a:t>
            </a:r>
            <a:r>
              <a:rPr lang="en-US" sz="5400" b="1" dirty="0" err="1" smtClean="0">
                <a:solidFill>
                  <a:srgbClr val="003399"/>
                </a:solidFill>
              </a:rPr>
              <a:t>Chúa</a:t>
            </a:r>
            <a:r>
              <a:rPr lang="en-US" sz="5400" b="1" dirty="0" smtClean="0">
                <a:solidFill>
                  <a:srgbClr val="003399"/>
                </a:solidFill>
              </a:rPr>
              <a:t> </a:t>
            </a:r>
            <a:r>
              <a:rPr lang="en-US" sz="5400" b="1" dirty="0" err="1" smtClean="0">
                <a:solidFill>
                  <a:srgbClr val="003399"/>
                </a:solidFill>
              </a:rPr>
              <a:t>tuôn</a:t>
            </a:r>
            <a:r>
              <a:rPr lang="en-US" sz="5400" b="1" dirty="0" smtClean="0">
                <a:solidFill>
                  <a:srgbClr val="003399"/>
                </a:solidFill>
              </a:rPr>
              <a:t> </a:t>
            </a:r>
            <a:r>
              <a:rPr lang="en-US" sz="5400" b="1" dirty="0" err="1" smtClean="0">
                <a:solidFill>
                  <a:srgbClr val="003399"/>
                </a:solidFill>
              </a:rPr>
              <a:t>đổ</a:t>
            </a:r>
            <a:r>
              <a:rPr lang="en-US" sz="5400" b="1" dirty="0" smtClean="0">
                <a:solidFill>
                  <a:srgbClr val="003399"/>
                </a:solidFill>
              </a:rPr>
              <a:t> </a:t>
            </a:r>
            <a:r>
              <a:rPr lang="en-US" sz="5400" b="1" dirty="0" err="1" smtClean="0">
                <a:solidFill>
                  <a:srgbClr val="003399"/>
                </a:solidFill>
              </a:rPr>
              <a:t>mạch</a:t>
            </a:r>
            <a:r>
              <a:rPr lang="en-US" sz="5400" b="1" dirty="0" smtClean="0">
                <a:solidFill>
                  <a:srgbClr val="003399"/>
                </a:solidFill>
              </a:rPr>
              <a:t> </a:t>
            </a:r>
            <a:r>
              <a:rPr lang="en-US" sz="5400" b="1" dirty="0" err="1" smtClean="0">
                <a:solidFill>
                  <a:srgbClr val="003399"/>
                </a:solidFill>
              </a:rPr>
              <a:t>suối</a:t>
            </a:r>
            <a:r>
              <a:rPr lang="en-US" sz="5400" b="1" dirty="0" smtClean="0">
                <a:solidFill>
                  <a:srgbClr val="003399"/>
                </a:solidFill>
              </a:rPr>
              <a:t> </a:t>
            </a:r>
            <a:r>
              <a:rPr lang="en-US" sz="5400" b="1" dirty="0" err="1" smtClean="0">
                <a:solidFill>
                  <a:srgbClr val="003399"/>
                </a:solidFill>
              </a:rPr>
              <a:t>yêu</a:t>
            </a:r>
            <a:r>
              <a:rPr lang="en-US" sz="5400" b="1" dirty="0" smtClean="0">
                <a:solidFill>
                  <a:srgbClr val="003399"/>
                </a:solidFill>
              </a:rPr>
              <a:t> </a:t>
            </a:r>
            <a:r>
              <a:rPr lang="en-US" sz="5400" b="1" dirty="0" err="1" smtClean="0">
                <a:solidFill>
                  <a:srgbClr val="003399"/>
                </a:solidFill>
              </a:rPr>
              <a:t>thương</a:t>
            </a:r>
            <a:r>
              <a:rPr lang="en-US" sz="5400" b="1" dirty="0" smtClean="0">
                <a:solidFill>
                  <a:srgbClr val="003399"/>
                </a:solidFill>
              </a:rPr>
              <a:t> </a:t>
            </a:r>
            <a:r>
              <a:rPr lang="en-US" sz="5400" b="1" dirty="0" err="1" smtClean="0">
                <a:solidFill>
                  <a:srgbClr val="003399"/>
                </a:solidFill>
              </a:rPr>
              <a:t>cho</a:t>
            </a:r>
            <a:r>
              <a:rPr lang="en-US" sz="5400" b="1" dirty="0" smtClean="0">
                <a:solidFill>
                  <a:srgbClr val="003399"/>
                </a:solidFill>
              </a:rPr>
              <a:t> </a:t>
            </a:r>
            <a:r>
              <a:rPr lang="en-US" sz="5400" b="1" dirty="0" err="1" smtClean="0">
                <a:solidFill>
                  <a:srgbClr val="003399"/>
                </a:solidFill>
              </a:rPr>
              <a:t>ai</a:t>
            </a:r>
            <a:r>
              <a:rPr lang="en-US" sz="5400" b="1" dirty="0" smtClean="0">
                <a:solidFill>
                  <a:srgbClr val="003399"/>
                </a:solidFill>
              </a:rPr>
              <a:t> </a:t>
            </a:r>
            <a:r>
              <a:rPr lang="en-US" sz="5400" b="1" dirty="0" err="1" smtClean="0">
                <a:solidFill>
                  <a:srgbClr val="003399"/>
                </a:solidFill>
              </a:rPr>
              <a:t>dặm</a:t>
            </a:r>
            <a:r>
              <a:rPr lang="en-US" sz="5400" b="1" dirty="0" smtClean="0">
                <a:solidFill>
                  <a:srgbClr val="003399"/>
                </a:solidFill>
              </a:rPr>
              <a:t> </a:t>
            </a:r>
            <a:r>
              <a:rPr lang="en-US" sz="5400" b="1" dirty="0" err="1" smtClean="0">
                <a:solidFill>
                  <a:srgbClr val="003399"/>
                </a:solidFill>
              </a:rPr>
              <a:t>trường</a:t>
            </a:r>
            <a:r>
              <a:rPr lang="en-US" sz="5400" b="1" dirty="0" smtClean="0">
                <a:solidFill>
                  <a:srgbClr val="003399"/>
                </a:solidFill>
              </a:rPr>
              <a:t>, </a:t>
            </a:r>
            <a:r>
              <a:rPr lang="en-US" sz="5400" b="1" dirty="0" err="1" smtClean="0">
                <a:solidFill>
                  <a:srgbClr val="003399"/>
                </a:solidFill>
              </a:rPr>
              <a:t>tìm</a:t>
            </a:r>
            <a:r>
              <a:rPr lang="en-US" sz="5400" b="1" dirty="0" smtClean="0">
                <a:solidFill>
                  <a:srgbClr val="003399"/>
                </a:solidFill>
              </a:rPr>
              <a:t> </a:t>
            </a:r>
            <a:r>
              <a:rPr lang="en-US" sz="5400" b="1" dirty="0" err="1" smtClean="0">
                <a:solidFill>
                  <a:srgbClr val="003399"/>
                </a:solidFill>
              </a:rPr>
              <a:t>đến</a:t>
            </a:r>
            <a:r>
              <a:rPr lang="en-US" sz="5400" b="1" dirty="0" smtClean="0">
                <a:solidFill>
                  <a:srgbClr val="003399"/>
                </a:solidFill>
              </a:rPr>
              <a:t> </a:t>
            </a:r>
            <a:r>
              <a:rPr lang="en-US" sz="5400" b="1" dirty="0" err="1" smtClean="0">
                <a:solidFill>
                  <a:srgbClr val="003399"/>
                </a:solidFill>
              </a:rPr>
              <a:t>nương</a:t>
            </a:r>
            <a:r>
              <a:rPr lang="en-US" sz="5400" b="1" dirty="0" smtClean="0">
                <a:solidFill>
                  <a:srgbClr val="003399"/>
                </a:solidFill>
              </a:rPr>
              <a:t> </a:t>
            </a:r>
            <a:r>
              <a:rPr lang="en-US" sz="5400" b="1" dirty="0" err="1" smtClean="0">
                <a:solidFill>
                  <a:srgbClr val="003399"/>
                </a:solidFill>
              </a:rPr>
              <a:t>thân</a:t>
            </a:r>
            <a:r>
              <a:rPr lang="en-US" sz="5400" b="1" dirty="0" smtClean="0">
                <a:solidFill>
                  <a:srgbClr val="003399"/>
                </a:solidFill>
              </a:rPr>
              <a:t> </a:t>
            </a:r>
            <a:r>
              <a:rPr lang="en-US" sz="5400" b="1" dirty="0" err="1" smtClean="0">
                <a:solidFill>
                  <a:srgbClr val="003399"/>
                </a:solidFill>
              </a:rPr>
              <a:t>bên</a:t>
            </a:r>
            <a:r>
              <a:rPr lang="en-US" sz="5400" b="1" dirty="0" smtClean="0">
                <a:solidFill>
                  <a:srgbClr val="003399"/>
                </a:solidFill>
              </a:rPr>
              <a:t> </a:t>
            </a:r>
            <a:r>
              <a:rPr lang="en-US" sz="5400" b="1" dirty="0" err="1" smtClean="0">
                <a:solidFill>
                  <a:srgbClr val="003399"/>
                </a:solidFill>
              </a:rPr>
              <a:t>Ngài</a:t>
            </a:r>
            <a:r>
              <a:rPr lang="en-US" sz="5400" b="1" dirty="0" smtClean="0">
                <a:solidFill>
                  <a:srgbClr val="003399"/>
                </a:solidFill>
              </a:rPr>
              <a:t>, </a:t>
            </a:r>
            <a:r>
              <a:rPr lang="en-US" sz="5400" b="1" dirty="0" err="1" smtClean="0">
                <a:solidFill>
                  <a:srgbClr val="003399"/>
                </a:solidFill>
              </a:rPr>
              <a:t>tình</a:t>
            </a:r>
            <a:r>
              <a:rPr lang="en-US" sz="5400" b="1" dirty="0" smtClean="0">
                <a:solidFill>
                  <a:srgbClr val="003399"/>
                </a:solidFill>
              </a:rPr>
              <a:t> </a:t>
            </a:r>
            <a:r>
              <a:rPr lang="en-US" sz="5400" b="1" dirty="0" err="1" smtClean="0">
                <a:solidFill>
                  <a:srgbClr val="003399"/>
                </a:solidFill>
              </a:rPr>
              <a:t>yêu</a:t>
            </a:r>
            <a:r>
              <a:rPr lang="en-US" sz="5400" b="1" dirty="0" smtClean="0">
                <a:solidFill>
                  <a:srgbClr val="003399"/>
                </a:solidFill>
              </a:rPr>
              <a:t> </a:t>
            </a:r>
            <a:r>
              <a:rPr lang="en-US" sz="5400" b="1" dirty="0" err="1" smtClean="0">
                <a:solidFill>
                  <a:srgbClr val="003399"/>
                </a:solidFill>
              </a:rPr>
              <a:t>xóa</a:t>
            </a:r>
            <a:r>
              <a:rPr lang="en-US" sz="5400" b="1" dirty="0" smtClean="0">
                <a:solidFill>
                  <a:srgbClr val="003399"/>
                </a:solidFill>
              </a:rPr>
              <a:t> </a:t>
            </a:r>
            <a:r>
              <a:rPr lang="en-US" sz="5400" b="1" dirty="0" err="1" smtClean="0">
                <a:solidFill>
                  <a:srgbClr val="003399"/>
                </a:solidFill>
              </a:rPr>
              <a:t>hết</a:t>
            </a:r>
            <a:r>
              <a:rPr lang="en-US" sz="5400" b="1" dirty="0" smtClean="0">
                <a:solidFill>
                  <a:srgbClr val="003399"/>
                </a:solidFill>
              </a:rPr>
              <a:t> </a:t>
            </a:r>
            <a:r>
              <a:rPr lang="en-US" sz="5400" b="1" dirty="0" err="1" smtClean="0">
                <a:solidFill>
                  <a:srgbClr val="003399"/>
                </a:solidFill>
              </a:rPr>
              <a:t>muộn</a:t>
            </a:r>
            <a:r>
              <a:rPr lang="en-US" sz="5400" b="1" dirty="0" smtClean="0">
                <a:solidFill>
                  <a:srgbClr val="003399"/>
                </a:solidFill>
              </a:rPr>
              <a:t> </a:t>
            </a:r>
            <a:r>
              <a:rPr lang="en-US" sz="5400" b="1" dirty="0" err="1" smtClean="0">
                <a:solidFill>
                  <a:srgbClr val="003399"/>
                </a:solidFill>
              </a:rPr>
              <a:t>phiền</a:t>
            </a:r>
            <a:r>
              <a:rPr lang="en-US" sz="5400" b="1" dirty="0" smtClean="0">
                <a:solidFill>
                  <a:srgbClr val="003399"/>
                </a:solidFill>
              </a:rPr>
              <a:t> </a:t>
            </a:r>
            <a:r>
              <a:rPr lang="en-US" sz="5400" b="1" dirty="0" err="1" smtClean="0">
                <a:solidFill>
                  <a:srgbClr val="003399"/>
                </a:solidFill>
              </a:rPr>
              <a:t>gánh</a:t>
            </a:r>
            <a:r>
              <a:rPr lang="en-US" sz="5400" b="1" dirty="0" smtClean="0">
                <a:solidFill>
                  <a:srgbClr val="003399"/>
                </a:solidFill>
              </a:rPr>
              <a:t> </a:t>
            </a:r>
            <a:r>
              <a:rPr lang="en-US" sz="5400" b="1" dirty="0" err="1" smtClean="0">
                <a:solidFill>
                  <a:srgbClr val="003399"/>
                </a:solidFill>
              </a:rPr>
              <a:t>vai</a:t>
            </a:r>
            <a:r>
              <a:rPr lang="en-US" sz="5400" b="1" dirty="0" smtClean="0">
                <a:solidFill>
                  <a:srgbClr val="003399"/>
                </a:solidFill>
              </a:rPr>
              <a:t>.</a:t>
            </a:r>
            <a:endParaRPr lang="en-US" sz="5400" b="1" dirty="0">
              <a:solidFill>
                <a:srgbClr val="003399"/>
              </a:solidFill>
            </a:endParaRPr>
          </a:p>
        </p:txBody>
      </p:sp>
    </p:spTree>
    <p:extLst>
      <p:ext uri="{BB962C8B-B14F-4D97-AF65-F5344CB8AC3E}">
        <p14:creationId xmlns:p14="http://schemas.microsoft.com/office/powerpoint/2010/main" val="40419781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57150"/>
            <a:ext cx="9144000" cy="4898970"/>
          </a:xfrm>
          <a:prstGeom prst="rect">
            <a:avLst/>
          </a:prstGeom>
        </p:spPr>
        <p:txBody>
          <a:bodyPr wrap="square">
            <a:spAutoFit/>
          </a:bodyPr>
          <a:lstStyle/>
          <a:p>
            <a:pPr algn="just">
              <a:lnSpc>
                <a:spcPct val="110000"/>
              </a:lnSpc>
            </a:pPr>
            <a:r>
              <a:rPr lang="en-US" sz="5800" b="1" u="sng" dirty="0" err="1" smtClean="0">
                <a:solidFill>
                  <a:srgbClr val="FF0000"/>
                </a:solidFill>
              </a:rPr>
              <a:t>Đk</a:t>
            </a:r>
            <a:r>
              <a:rPr lang="en-US" sz="5800" b="1" u="sng" dirty="0" smtClean="0">
                <a:solidFill>
                  <a:srgbClr val="FF0000"/>
                </a:solidFill>
              </a:rPr>
              <a:t>:</a:t>
            </a:r>
            <a:r>
              <a:rPr lang="en-US" sz="5800" b="1" dirty="0" smtClean="0">
                <a:solidFill>
                  <a:srgbClr val="003399"/>
                </a:solidFill>
              </a:rPr>
              <a:t> </a:t>
            </a:r>
            <a:r>
              <a:rPr lang="en-US" sz="5800" b="1" dirty="0" err="1" smtClean="0">
                <a:solidFill>
                  <a:srgbClr val="003399"/>
                </a:solidFill>
              </a:rPr>
              <a:t>Tìm</a:t>
            </a:r>
            <a:r>
              <a:rPr lang="en-US" sz="5800" b="1" dirty="0" smtClean="0">
                <a:solidFill>
                  <a:srgbClr val="003399"/>
                </a:solidFill>
              </a:rPr>
              <a:t> </a:t>
            </a:r>
            <a:r>
              <a:rPr lang="en-US" sz="5800" b="1" dirty="0" err="1" smtClean="0">
                <a:solidFill>
                  <a:srgbClr val="003399"/>
                </a:solidFill>
              </a:rPr>
              <a:t>về</a:t>
            </a:r>
            <a:r>
              <a:rPr lang="en-US" sz="5800" b="1" dirty="0" smtClean="0">
                <a:solidFill>
                  <a:srgbClr val="003399"/>
                </a:solidFill>
              </a:rPr>
              <a:t> </a:t>
            </a:r>
            <a:r>
              <a:rPr lang="en-US" sz="5800" b="1" dirty="0" err="1" smtClean="0">
                <a:solidFill>
                  <a:srgbClr val="003399"/>
                </a:solidFill>
              </a:rPr>
              <a:t>bên</a:t>
            </a:r>
            <a:r>
              <a:rPr lang="en-US" sz="5800" b="1" dirty="0" smtClean="0">
                <a:solidFill>
                  <a:srgbClr val="003399"/>
                </a:solidFill>
              </a:rPr>
              <a:t> </a:t>
            </a:r>
            <a:r>
              <a:rPr lang="en-US" sz="5800" b="1" dirty="0" err="1" smtClean="0">
                <a:solidFill>
                  <a:srgbClr val="003399"/>
                </a:solidFill>
              </a:rPr>
              <a:t>Thánh</a:t>
            </a:r>
            <a:r>
              <a:rPr lang="en-US" sz="5800" b="1" dirty="0" smtClean="0">
                <a:solidFill>
                  <a:srgbClr val="003399"/>
                </a:solidFill>
              </a:rPr>
              <a:t> </a:t>
            </a:r>
            <a:r>
              <a:rPr lang="en-US" sz="5800" b="1" dirty="0" err="1" smtClean="0">
                <a:solidFill>
                  <a:srgbClr val="003399"/>
                </a:solidFill>
              </a:rPr>
              <a:t>Tâm</a:t>
            </a:r>
            <a:r>
              <a:rPr lang="en-US" sz="5800" b="1" dirty="0" smtClean="0">
                <a:solidFill>
                  <a:srgbClr val="003399"/>
                </a:solidFill>
              </a:rPr>
              <a:t> </a:t>
            </a:r>
            <a:r>
              <a:rPr lang="en-US" sz="5800" b="1" dirty="0" err="1" smtClean="0">
                <a:solidFill>
                  <a:srgbClr val="003399"/>
                </a:solidFill>
              </a:rPr>
              <a:t>Chúa</a:t>
            </a:r>
            <a:r>
              <a:rPr lang="en-US" sz="5800" b="1" dirty="0" smtClean="0">
                <a:solidFill>
                  <a:srgbClr val="003399"/>
                </a:solidFill>
              </a:rPr>
              <a:t> </a:t>
            </a:r>
            <a:r>
              <a:rPr lang="en-US" sz="5800" b="1" dirty="0" err="1" smtClean="0">
                <a:solidFill>
                  <a:srgbClr val="003399"/>
                </a:solidFill>
              </a:rPr>
              <a:t>bao</a:t>
            </a:r>
            <a:r>
              <a:rPr lang="en-US" sz="5800" b="1" dirty="0" smtClean="0">
                <a:solidFill>
                  <a:srgbClr val="003399"/>
                </a:solidFill>
              </a:rPr>
              <a:t> </a:t>
            </a:r>
            <a:r>
              <a:rPr lang="en-US" sz="5800" b="1" dirty="0" err="1" smtClean="0">
                <a:solidFill>
                  <a:srgbClr val="003399"/>
                </a:solidFill>
              </a:rPr>
              <a:t>năm</a:t>
            </a:r>
            <a:r>
              <a:rPr lang="en-US" sz="5800" b="1" dirty="0" smtClean="0">
                <a:solidFill>
                  <a:srgbClr val="003399"/>
                </a:solidFill>
              </a:rPr>
              <a:t> </a:t>
            </a:r>
            <a:r>
              <a:rPr lang="en-US" sz="5800" b="1" dirty="0" err="1" smtClean="0">
                <a:solidFill>
                  <a:srgbClr val="003399"/>
                </a:solidFill>
              </a:rPr>
              <a:t>chờ</a:t>
            </a:r>
            <a:r>
              <a:rPr lang="en-US" sz="5800" b="1" dirty="0" smtClean="0">
                <a:solidFill>
                  <a:srgbClr val="003399"/>
                </a:solidFill>
              </a:rPr>
              <a:t> con </a:t>
            </a:r>
            <a:r>
              <a:rPr lang="en-US" sz="5800" b="1" dirty="0" err="1" smtClean="0">
                <a:solidFill>
                  <a:srgbClr val="003399"/>
                </a:solidFill>
              </a:rPr>
              <a:t>dấu</a:t>
            </a:r>
            <a:r>
              <a:rPr lang="en-US" sz="5800" b="1" dirty="0" smtClean="0">
                <a:solidFill>
                  <a:srgbClr val="003399"/>
                </a:solidFill>
              </a:rPr>
              <a:t> </a:t>
            </a:r>
            <a:r>
              <a:rPr lang="en-US" sz="5800" b="1" dirty="0" err="1" smtClean="0">
                <a:solidFill>
                  <a:srgbClr val="003399"/>
                </a:solidFill>
              </a:rPr>
              <a:t>yêu</a:t>
            </a:r>
            <a:r>
              <a:rPr lang="en-US" sz="5800" b="1" dirty="0" smtClean="0">
                <a:solidFill>
                  <a:srgbClr val="003399"/>
                </a:solidFill>
              </a:rPr>
              <a:t> quay </a:t>
            </a:r>
            <a:r>
              <a:rPr lang="en-US" sz="5800" b="1" dirty="0" err="1" smtClean="0">
                <a:solidFill>
                  <a:srgbClr val="003399"/>
                </a:solidFill>
              </a:rPr>
              <a:t>về</a:t>
            </a:r>
            <a:r>
              <a:rPr lang="en-US" sz="5800" b="1" dirty="0" smtClean="0">
                <a:solidFill>
                  <a:srgbClr val="003399"/>
                </a:solidFill>
              </a:rPr>
              <a:t>. </a:t>
            </a:r>
            <a:r>
              <a:rPr lang="en-US" sz="5800" b="1" dirty="0" err="1" smtClean="0">
                <a:solidFill>
                  <a:srgbClr val="003399"/>
                </a:solidFill>
              </a:rPr>
              <a:t>Thì</a:t>
            </a:r>
            <a:r>
              <a:rPr lang="en-US" sz="5800" b="1" dirty="0" smtClean="0">
                <a:solidFill>
                  <a:srgbClr val="003399"/>
                </a:solidFill>
              </a:rPr>
              <a:t> </a:t>
            </a:r>
            <a:r>
              <a:rPr lang="en-US" sz="5800" b="1" dirty="0" err="1" smtClean="0">
                <a:solidFill>
                  <a:srgbClr val="003399"/>
                </a:solidFill>
              </a:rPr>
              <a:t>thầm</a:t>
            </a:r>
            <a:r>
              <a:rPr lang="en-US" sz="5800" b="1" dirty="0" smtClean="0">
                <a:solidFill>
                  <a:srgbClr val="003399"/>
                </a:solidFill>
              </a:rPr>
              <a:t> </a:t>
            </a:r>
            <a:r>
              <a:rPr lang="en-US" sz="5800" b="1" dirty="0" err="1" smtClean="0">
                <a:solidFill>
                  <a:srgbClr val="003399"/>
                </a:solidFill>
              </a:rPr>
              <a:t>bên</a:t>
            </a:r>
            <a:r>
              <a:rPr lang="en-US" sz="5800" b="1" dirty="0" smtClean="0">
                <a:solidFill>
                  <a:srgbClr val="003399"/>
                </a:solidFill>
              </a:rPr>
              <a:t> </a:t>
            </a:r>
            <a:r>
              <a:rPr lang="en-US" sz="5800" b="1" dirty="0" err="1" smtClean="0">
                <a:solidFill>
                  <a:srgbClr val="003399"/>
                </a:solidFill>
              </a:rPr>
              <a:t>Chúa</a:t>
            </a:r>
            <a:r>
              <a:rPr lang="en-US" sz="5800" b="1" dirty="0" smtClean="0">
                <a:solidFill>
                  <a:srgbClr val="003399"/>
                </a:solidFill>
              </a:rPr>
              <a:t> </a:t>
            </a:r>
            <a:r>
              <a:rPr lang="en-US" sz="5800" b="1" dirty="0" err="1" smtClean="0">
                <a:solidFill>
                  <a:srgbClr val="003399"/>
                </a:solidFill>
              </a:rPr>
              <a:t>Nhân</a:t>
            </a:r>
            <a:r>
              <a:rPr lang="en-US" sz="5800" b="1" dirty="0" smtClean="0">
                <a:solidFill>
                  <a:srgbClr val="003399"/>
                </a:solidFill>
              </a:rPr>
              <a:t> </a:t>
            </a:r>
            <a:r>
              <a:rPr lang="en-US" sz="5800" b="1" dirty="0" err="1" smtClean="0">
                <a:solidFill>
                  <a:srgbClr val="003399"/>
                </a:solidFill>
              </a:rPr>
              <a:t>Ái</a:t>
            </a:r>
            <a:r>
              <a:rPr lang="en-US" sz="5800" b="1" dirty="0">
                <a:solidFill>
                  <a:srgbClr val="003399"/>
                </a:solidFill>
              </a:rPr>
              <a:t> </a:t>
            </a:r>
            <a:r>
              <a:rPr lang="en-US" sz="5800" b="1" dirty="0" smtClean="0">
                <a:solidFill>
                  <a:srgbClr val="003399"/>
                </a:solidFill>
              </a:rPr>
              <a:t>- </a:t>
            </a:r>
            <a:r>
              <a:rPr lang="en-US" sz="5800" b="1" dirty="0" err="1" smtClean="0">
                <a:solidFill>
                  <a:srgbClr val="003399"/>
                </a:solidFill>
              </a:rPr>
              <a:t>Suối</a:t>
            </a:r>
            <a:r>
              <a:rPr lang="en-US" sz="5800" b="1" dirty="0" smtClean="0">
                <a:solidFill>
                  <a:srgbClr val="003399"/>
                </a:solidFill>
              </a:rPr>
              <a:t> </a:t>
            </a:r>
            <a:r>
              <a:rPr lang="en-US" sz="5800" b="1" dirty="0" err="1" smtClean="0">
                <a:solidFill>
                  <a:srgbClr val="003399"/>
                </a:solidFill>
              </a:rPr>
              <a:t>nguồn</a:t>
            </a:r>
            <a:r>
              <a:rPr lang="en-US" sz="5800" b="1" dirty="0" smtClean="0">
                <a:solidFill>
                  <a:srgbClr val="003399"/>
                </a:solidFill>
              </a:rPr>
              <a:t> </a:t>
            </a:r>
            <a:r>
              <a:rPr lang="en-US" sz="5800" b="1" dirty="0" err="1" smtClean="0">
                <a:solidFill>
                  <a:srgbClr val="003399"/>
                </a:solidFill>
              </a:rPr>
              <a:t>hạnh</a:t>
            </a:r>
            <a:r>
              <a:rPr lang="en-US" sz="5800" b="1" dirty="0" smtClean="0">
                <a:solidFill>
                  <a:srgbClr val="003399"/>
                </a:solidFill>
              </a:rPr>
              <a:t> </a:t>
            </a:r>
            <a:r>
              <a:rPr lang="en-US" sz="5800" b="1" dirty="0" err="1" smtClean="0">
                <a:solidFill>
                  <a:srgbClr val="003399"/>
                </a:solidFill>
              </a:rPr>
              <a:t>phúc</a:t>
            </a:r>
            <a:r>
              <a:rPr lang="en-US" sz="5800" b="1" dirty="0" smtClean="0">
                <a:solidFill>
                  <a:srgbClr val="003399"/>
                </a:solidFill>
              </a:rPr>
              <a:t> con </a:t>
            </a:r>
            <a:r>
              <a:rPr lang="en-US" sz="5800" b="1" dirty="0" err="1" smtClean="0">
                <a:solidFill>
                  <a:srgbClr val="003399"/>
                </a:solidFill>
              </a:rPr>
              <a:t>nương</a:t>
            </a:r>
            <a:r>
              <a:rPr lang="en-US" sz="5800" b="1" dirty="0" smtClean="0">
                <a:solidFill>
                  <a:srgbClr val="FF0000"/>
                </a:solidFill>
              </a:rPr>
              <a:t>…</a:t>
            </a:r>
            <a:endParaRPr lang="en-US" sz="5800" b="1" dirty="0">
              <a:solidFill>
                <a:srgbClr val="003399"/>
              </a:solidFill>
            </a:endParaRPr>
          </a:p>
        </p:txBody>
      </p:sp>
    </p:spTree>
    <p:extLst>
      <p:ext uri="{BB962C8B-B14F-4D97-AF65-F5344CB8AC3E}">
        <p14:creationId xmlns:p14="http://schemas.microsoft.com/office/powerpoint/2010/main" val="9042838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31174"/>
            <a:ext cx="9144000" cy="4650376"/>
          </a:xfrm>
          <a:prstGeom prst="rect">
            <a:avLst/>
          </a:prstGeom>
        </p:spPr>
        <p:txBody>
          <a:bodyPr wrap="square">
            <a:spAutoFit/>
          </a:bodyPr>
          <a:lstStyle/>
          <a:p>
            <a:pPr algn="just">
              <a:lnSpc>
                <a:spcPct val="110000"/>
              </a:lnSpc>
            </a:pPr>
            <a:r>
              <a:rPr lang="en-US" sz="5500" b="1" dirty="0" smtClean="0">
                <a:solidFill>
                  <a:srgbClr val="FF0000"/>
                </a:solidFill>
              </a:rPr>
              <a:t>…</a:t>
            </a:r>
            <a:r>
              <a:rPr lang="en-US" sz="5500" b="1" dirty="0" smtClean="0">
                <a:solidFill>
                  <a:srgbClr val="003399"/>
                </a:solidFill>
              </a:rPr>
              <a:t> </a:t>
            </a:r>
            <a:r>
              <a:rPr lang="en-US" sz="5500" b="1" dirty="0" err="1" smtClean="0">
                <a:solidFill>
                  <a:srgbClr val="003399"/>
                </a:solidFill>
              </a:rPr>
              <a:t>Kề</a:t>
            </a:r>
            <a:r>
              <a:rPr lang="en-US" sz="5500" b="1" dirty="0" smtClean="0">
                <a:solidFill>
                  <a:srgbClr val="003399"/>
                </a:solidFill>
              </a:rPr>
              <a:t> </a:t>
            </a:r>
            <a:r>
              <a:rPr lang="en-US" sz="5500" b="1" dirty="0" err="1" smtClean="0">
                <a:solidFill>
                  <a:srgbClr val="003399"/>
                </a:solidFill>
              </a:rPr>
              <a:t>lòng</a:t>
            </a:r>
            <a:r>
              <a:rPr lang="en-US" sz="5500" b="1" dirty="0" smtClean="0">
                <a:solidFill>
                  <a:srgbClr val="003399"/>
                </a:solidFill>
              </a:rPr>
              <a:t> </a:t>
            </a:r>
            <a:r>
              <a:rPr lang="en-US" sz="5500" b="1" dirty="0" err="1" smtClean="0">
                <a:solidFill>
                  <a:srgbClr val="003399"/>
                </a:solidFill>
              </a:rPr>
              <a:t>bên</a:t>
            </a:r>
            <a:r>
              <a:rPr lang="en-US" sz="5500" b="1" dirty="0" smtClean="0">
                <a:solidFill>
                  <a:srgbClr val="003399"/>
                </a:solidFill>
              </a:rPr>
              <a:t> </a:t>
            </a:r>
            <a:r>
              <a:rPr lang="en-US" sz="5500" b="1" dirty="0" err="1" smtClean="0">
                <a:solidFill>
                  <a:srgbClr val="003399"/>
                </a:solidFill>
              </a:rPr>
              <a:t>Thánh</a:t>
            </a:r>
            <a:r>
              <a:rPr lang="en-US" sz="5500" b="1" dirty="0" smtClean="0">
                <a:solidFill>
                  <a:srgbClr val="003399"/>
                </a:solidFill>
              </a:rPr>
              <a:t> </a:t>
            </a:r>
            <a:r>
              <a:rPr lang="en-US" sz="5500" b="1" dirty="0" err="1" smtClean="0">
                <a:solidFill>
                  <a:srgbClr val="003399"/>
                </a:solidFill>
              </a:rPr>
              <a:t>Tâm</a:t>
            </a:r>
            <a:r>
              <a:rPr lang="en-US" sz="5500" b="1" dirty="0" smtClean="0">
                <a:solidFill>
                  <a:srgbClr val="003399"/>
                </a:solidFill>
              </a:rPr>
              <a:t> </a:t>
            </a:r>
            <a:r>
              <a:rPr lang="en-US" sz="5500" b="1" dirty="0" err="1" smtClean="0">
                <a:solidFill>
                  <a:srgbClr val="003399"/>
                </a:solidFill>
              </a:rPr>
              <a:t>Chúa</a:t>
            </a:r>
            <a:r>
              <a:rPr lang="en-US" sz="5500" b="1" dirty="0" smtClean="0">
                <a:solidFill>
                  <a:srgbClr val="003399"/>
                </a:solidFill>
              </a:rPr>
              <a:t> </a:t>
            </a:r>
            <a:r>
              <a:rPr lang="en-US" sz="5500" b="1" dirty="0" err="1" smtClean="0">
                <a:solidFill>
                  <a:srgbClr val="003399"/>
                </a:solidFill>
              </a:rPr>
              <a:t>trút</a:t>
            </a:r>
            <a:r>
              <a:rPr lang="en-US" sz="5500" b="1" dirty="0" smtClean="0">
                <a:solidFill>
                  <a:srgbClr val="003399"/>
                </a:solidFill>
              </a:rPr>
              <a:t> </a:t>
            </a:r>
            <a:r>
              <a:rPr lang="en-US" sz="5500" b="1" dirty="0" err="1" smtClean="0">
                <a:solidFill>
                  <a:srgbClr val="003399"/>
                </a:solidFill>
              </a:rPr>
              <a:t>bao</a:t>
            </a:r>
            <a:r>
              <a:rPr lang="en-US" sz="5500" b="1" dirty="0" smtClean="0">
                <a:solidFill>
                  <a:srgbClr val="003399"/>
                </a:solidFill>
              </a:rPr>
              <a:t> </a:t>
            </a:r>
            <a:r>
              <a:rPr lang="en-US" sz="5500" b="1" dirty="0" err="1" smtClean="0">
                <a:solidFill>
                  <a:srgbClr val="003399"/>
                </a:solidFill>
              </a:rPr>
              <a:t>buồn</a:t>
            </a:r>
            <a:r>
              <a:rPr lang="en-US" sz="5500" b="1" dirty="0" smtClean="0">
                <a:solidFill>
                  <a:srgbClr val="003399"/>
                </a:solidFill>
              </a:rPr>
              <a:t> </a:t>
            </a:r>
            <a:r>
              <a:rPr lang="en-US" sz="5500" b="1" dirty="0" err="1" smtClean="0">
                <a:solidFill>
                  <a:srgbClr val="003399"/>
                </a:solidFill>
              </a:rPr>
              <a:t>vui</a:t>
            </a:r>
            <a:r>
              <a:rPr lang="en-US" sz="5500" b="1" dirty="0" smtClean="0">
                <a:solidFill>
                  <a:srgbClr val="003399"/>
                </a:solidFill>
              </a:rPr>
              <a:t> </a:t>
            </a:r>
            <a:r>
              <a:rPr lang="en-US" sz="5500" b="1" dirty="0" err="1" smtClean="0">
                <a:solidFill>
                  <a:srgbClr val="003399"/>
                </a:solidFill>
              </a:rPr>
              <a:t>khó</a:t>
            </a:r>
            <a:r>
              <a:rPr lang="en-US" sz="5500" b="1" dirty="0" smtClean="0">
                <a:solidFill>
                  <a:srgbClr val="003399"/>
                </a:solidFill>
              </a:rPr>
              <a:t> </a:t>
            </a:r>
            <a:r>
              <a:rPr lang="en-US" sz="5500" b="1" dirty="0" err="1" smtClean="0">
                <a:solidFill>
                  <a:srgbClr val="003399"/>
                </a:solidFill>
              </a:rPr>
              <a:t>khăn</a:t>
            </a:r>
            <a:r>
              <a:rPr lang="en-US" sz="5500" b="1" dirty="0" smtClean="0">
                <a:solidFill>
                  <a:srgbClr val="003399"/>
                </a:solidFill>
              </a:rPr>
              <a:t> </a:t>
            </a:r>
            <a:r>
              <a:rPr lang="en-US" sz="5500" b="1" dirty="0" err="1" smtClean="0">
                <a:solidFill>
                  <a:srgbClr val="003399"/>
                </a:solidFill>
              </a:rPr>
              <a:t>trong</a:t>
            </a:r>
            <a:r>
              <a:rPr lang="en-US" sz="5500" b="1" dirty="0" smtClean="0">
                <a:solidFill>
                  <a:srgbClr val="003399"/>
                </a:solidFill>
              </a:rPr>
              <a:t> </a:t>
            </a:r>
            <a:r>
              <a:rPr lang="en-US" sz="5500" b="1" dirty="0" err="1" smtClean="0">
                <a:solidFill>
                  <a:srgbClr val="003399"/>
                </a:solidFill>
              </a:rPr>
              <a:t>đời</a:t>
            </a:r>
            <a:r>
              <a:rPr lang="en-US" sz="5500" b="1" dirty="0" smtClean="0">
                <a:solidFill>
                  <a:srgbClr val="003399"/>
                </a:solidFill>
              </a:rPr>
              <a:t>, </a:t>
            </a:r>
            <a:r>
              <a:rPr lang="en-US" sz="5500" b="1" dirty="0" err="1" smtClean="0">
                <a:solidFill>
                  <a:srgbClr val="003399"/>
                </a:solidFill>
              </a:rPr>
              <a:t>để</a:t>
            </a:r>
            <a:r>
              <a:rPr lang="en-US" sz="5500" b="1" dirty="0" smtClean="0">
                <a:solidFill>
                  <a:srgbClr val="003399"/>
                </a:solidFill>
              </a:rPr>
              <a:t> </a:t>
            </a:r>
            <a:r>
              <a:rPr lang="en-US" sz="5500" b="1" dirty="0" err="1" smtClean="0">
                <a:solidFill>
                  <a:srgbClr val="003399"/>
                </a:solidFill>
              </a:rPr>
              <a:t>được</a:t>
            </a:r>
            <a:r>
              <a:rPr lang="en-US" sz="5500" b="1" dirty="0" smtClean="0">
                <a:solidFill>
                  <a:srgbClr val="003399"/>
                </a:solidFill>
              </a:rPr>
              <a:t> </a:t>
            </a:r>
            <a:r>
              <a:rPr lang="en-US" sz="5500" b="1" dirty="0" err="1" smtClean="0">
                <a:solidFill>
                  <a:srgbClr val="003399"/>
                </a:solidFill>
              </a:rPr>
              <a:t>Thánh</a:t>
            </a:r>
            <a:r>
              <a:rPr lang="en-US" sz="5500" b="1" dirty="0" smtClean="0">
                <a:solidFill>
                  <a:srgbClr val="003399"/>
                </a:solidFill>
              </a:rPr>
              <a:t> </a:t>
            </a:r>
            <a:r>
              <a:rPr lang="en-US" sz="5500" b="1" dirty="0" err="1" smtClean="0">
                <a:solidFill>
                  <a:srgbClr val="003399"/>
                </a:solidFill>
              </a:rPr>
              <a:t>Tâm</a:t>
            </a:r>
            <a:r>
              <a:rPr lang="en-US" sz="5500" b="1" dirty="0" smtClean="0">
                <a:solidFill>
                  <a:srgbClr val="003399"/>
                </a:solidFill>
              </a:rPr>
              <a:t> </a:t>
            </a:r>
            <a:r>
              <a:rPr lang="en-US" sz="5500" b="1" dirty="0" err="1" smtClean="0">
                <a:solidFill>
                  <a:srgbClr val="003399"/>
                </a:solidFill>
              </a:rPr>
              <a:t>Chúa</a:t>
            </a:r>
            <a:r>
              <a:rPr lang="en-US" sz="5500" b="1" dirty="0" smtClean="0">
                <a:solidFill>
                  <a:srgbClr val="003399"/>
                </a:solidFill>
              </a:rPr>
              <a:t> </a:t>
            </a:r>
            <a:r>
              <a:rPr lang="en-US" sz="5500" b="1" dirty="0" err="1" smtClean="0">
                <a:solidFill>
                  <a:srgbClr val="003399"/>
                </a:solidFill>
              </a:rPr>
              <a:t>nâng</a:t>
            </a:r>
            <a:r>
              <a:rPr lang="en-US" sz="5500" b="1" dirty="0" smtClean="0">
                <a:solidFill>
                  <a:srgbClr val="003399"/>
                </a:solidFill>
              </a:rPr>
              <a:t> </a:t>
            </a:r>
            <a:r>
              <a:rPr lang="en-US" sz="5500" b="1" dirty="0" err="1" smtClean="0">
                <a:solidFill>
                  <a:srgbClr val="003399"/>
                </a:solidFill>
              </a:rPr>
              <a:t>đỡ</a:t>
            </a:r>
            <a:r>
              <a:rPr lang="en-US" sz="5500" b="1" dirty="0" smtClean="0">
                <a:solidFill>
                  <a:srgbClr val="003399"/>
                </a:solidFill>
              </a:rPr>
              <a:t>, </a:t>
            </a:r>
            <a:r>
              <a:rPr lang="en-US" sz="5500" b="1" dirty="0" err="1" smtClean="0">
                <a:solidFill>
                  <a:srgbClr val="003399"/>
                </a:solidFill>
              </a:rPr>
              <a:t>gánh</a:t>
            </a:r>
            <a:r>
              <a:rPr lang="en-US" sz="5500" b="1" dirty="0" smtClean="0">
                <a:solidFill>
                  <a:srgbClr val="003399"/>
                </a:solidFill>
              </a:rPr>
              <a:t> </a:t>
            </a:r>
            <a:r>
              <a:rPr lang="en-US" sz="5500" b="1" dirty="0" err="1" smtClean="0">
                <a:solidFill>
                  <a:srgbClr val="003399"/>
                </a:solidFill>
              </a:rPr>
              <a:t>nặng</a:t>
            </a:r>
            <a:r>
              <a:rPr lang="en-US" sz="5500" b="1" dirty="0" smtClean="0">
                <a:solidFill>
                  <a:srgbClr val="003399"/>
                </a:solidFill>
              </a:rPr>
              <a:t> </a:t>
            </a:r>
            <a:r>
              <a:rPr lang="en-US" sz="5500" b="1" dirty="0" err="1" smtClean="0">
                <a:solidFill>
                  <a:srgbClr val="003399"/>
                </a:solidFill>
              </a:rPr>
              <a:t>trở</a:t>
            </a:r>
            <a:r>
              <a:rPr lang="en-US" sz="5500" b="1" dirty="0" smtClean="0">
                <a:solidFill>
                  <a:srgbClr val="003399"/>
                </a:solidFill>
              </a:rPr>
              <a:t> </a:t>
            </a:r>
            <a:r>
              <a:rPr lang="en-US" sz="5500" b="1" dirty="0" err="1" smtClean="0">
                <a:solidFill>
                  <a:srgbClr val="003399"/>
                </a:solidFill>
              </a:rPr>
              <a:t>nên</a:t>
            </a:r>
            <a:r>
              <a:rPr lang="en-US" sz="5500" b="1" dirty="0" smtClean="0">
                <a:solidFill>
                  <a:srgbClr val="003399"/>
                </a:solidFill>
              </a:rPr>
              <a:t> </a:t>
            </a:r>
            <a:r>
              <a:rPr lang="en-US" sz="5500" b="1" dirty="0" err="1" smtClean="0">
                <a:solidFill>
                  <a:srgbClr val="003399"/>
                </a:solidFill>
              </a:rPr>
              <a:t>nhẹ</a:t>
            </a:r>
            <a:r>
              <a:rPr lang="en-US" sz="5500" b="1" dirty="0" smtClean="0">
                <a:solidFill>
                  <a:srgbClr val="003399"/>
                </a:solidFill>
              </a:rPr>
              <a:t> </a:t>
            </a:r>
            <a:r>
              <a:rPr lang="en-US" sz="5500" b="1" dirty="0" err="1" smtClean="0">
                <a:solidFill>
                  <a:srgbClr val="003399"/>
                </a:solidFill>
              </a:rPr>
              <a:t>nhàng</a:t>
            </a:r>
            <a:r>
              <a:rPr lang="en-US" sz="5500" b="1" dirty="0" smtClean="0">
                <a:solidFill>
                  <a:srgbClr val="003399"/>
                </a:solidFill>
              </a:rPr>
              <a:t>.</a:t>
            </a:r>
            <a:endParaRPr lang="en-US" sz="5500" b="1" dirty="0">
              <a:solidFill>
                <a:srgbClr val="003399"/>
              </a:solidFill>
            </a:endParaRPr>
          </a:p>
        </p:txBody>
      </p:sp>
    </p:spTree>
    <p:extLst>
      <p:ext uri="{BB962C8B-B14F-4D97-AF65-F5344CB8AC3E}">
        <p14:creationId xmlns:p14="http://schemas.microsoft.com/office/powerpoint/2010/main" val="28565339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609029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42838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533400"/>
            <a:ext cx="9144000" cy="3867150"/>
          </a:xfrm>
        </p:spPr>
        <p:txBody>
          <a:bodyPr>
            <a:normAutofit fontScale="85000" lnSpcReduction="10000"/>
          </a:bodyPr>
          <a:lstStyle/>
          <a:p>
            <a:pPr eaLnBrk="1" hangingPunct="1"/>
            <a:r>
              <a:rPr lang="en-US" sz="6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a:t>
            </a:r>
            <a:r>
              <a:rPr lang="en-US" sz="60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kết</a:t>
            </a:r>
            <a:r>
              <a:rPr lang="en-US" sz="6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lễ</a:t>
            </a:r>
            <a:endParaRPr lang="en-US" sz="6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r>
              <a:rPr lang="en-US" sz="7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THÁNH TÂM</a:t>
            </a:r>
          </a:p>
          <a:p>
            <a:pPr eaLnBrk="1" hangingPunct="1"/>
            <a:r>
              <a:rPr lang="en-US" sz="70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NGUỒN TÌNH YÊU CỨU ĐỘ</a:t>
            </a:r>
          </a:p>
          <a:p>
            <a:pPr eaLnBrk="1" hangingPunct="1"/>
            <a:r>
              <a:rPr lang="en-US" sz="5000" b="1" i="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Dấu</a:t>
            </a:r>
            <a:r>
              <a:rPr lang="en-US" sz="5000" b="1" i="1"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i="1" dirty="0" err="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Chân</a:t>
            </a:r>
            <a:endParaRPr lang="vi-VN" sz="5000" b="1" i="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498559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oAutofit/>
          </a:bodyPr>
          <a:lstStyle/>
          <a:p>
            <a:pPr algn="just">
              <a:lnSpc>
                <a:spcPct val="110000"/>
              </a:lnSpc>
              <a:spcBef>
                <a:spcPts val="0"/>
              </a:spcBef>
            </a:pPr>
            <a:r>
              <a:rPr lang="en-US" sz="5000" b="1" u="sng" spc="-150" dirty="0" smtClean="0">
                <a:solidFill>
                  <a:srgbClr val="FF0000"/>
                </a:solidFill>
              </a:rPr>
              <a:t>TK1:</a:t>
            </a:r>
            <a:r>
              <a:rPr lang="vi-VN" sz="5000" b="1" spc="-150" dirty="0" smtClean="0">
                <a:solidFill>
                  <a:srgbClr val="FF0000"/>
                </a:solidFill>
              </a:rPr>
              <a:t> </a:t>
            </a:r>
            <a:r>
              <a:rPr lang="vi-VN" sz="5000" b="1" spc="-150" dirty="0">
                <a:solidFill>
                  <a:srgbClr val="003399"/>
                </a:solidFill>
              </a:rPr>
              <a:t>Lạy Thánh Tâm </a:t>
            </a:r>
            <a:r>
              <a:rPr lang="en-US" sz="5000" b="1" spc="-150" dirty="0" err="1" smtClean="0">
                <a:solidFill>
                  <a:srgbClr val="003399"/>
                </a:solidFill>
              </a:rPr>
              <a:t>Chúa</a:t>
            </a:r>
            <a:r>
              <a:rPr lang="en-US" sz="5000" b="1" spc="-150" dirty="0" smtClean="0">
                <a:solidFill>
                  <a:srgbClr val="003399"/>
                </a:solidFill>
              </a:rPr>
              <a:t> </a:t>
            </a:r>
            <a:r>
              <a:rPr lang="en-US" sz="5000" b="1" spc="-150" dirty="0" err="1" smtClean="0">
                <a:solidFill>
                  <a:srgbClr val="003399"/>
                </a:solidFill>
              </a:rPr>
              <a:t>ôi</a:t>
            </a:r>
            <a:r>
              <a:rPr lang="en-US" sz="5000" b="1" spc="-150" dirty="0" smtClean="0">
                <a:solidFill>
                  <a:srgbClr val="003399"/>
                </a:solidFill>
              </a:rPr>
              <a:t> </a:t>
            </a:r>
            <a:r>
              <a:rPr lang="en-US" sz="5000" b="1" spc="-150" dirty="0" err="1" smtClean="0">
                <a:solidFill>
                  <a:srgbClr val="003399"/>
                </a:solidFill>
              </a:rPr>
              <a:t>diệu</a:t>
            </a:r>
            <a:r>
              <a:rPr lang="en-US" sz="5000" b="1" spc="-150" dirty="0" smtClean="0">
                <a:solidFill>
                  <a:srgbClr val="003399"/>
                </a:solidFill>
              </a:rPr>
              <a:t> </a:t>
            </a:r>
            <a:r>
              <a:rPr lang="en-US" sz="5000" b="1" spc="-150" dirty="0" err="1" smtClean="0">
                <a:solidFill>
                  <a:srgbClr val="003399"/>
                </a:solidFill>
              </a:rPr>
              <a:t>vời</a:t>
            </a:r>
            <a:r>
              <a:rPr lang="en-US" sz="5000" b="1" spc="-150" dirty="0" smtClean="0">
                <a:solidFill>
                  <a:srgbClr val="003399"/>
                </a:solidFill>
              </a:rPr>
              <a:t>, </a:t>
            </a:r>
            <a:r>
              <a:rPr lang="en-US" sz="5000" b="1" spc="-150" dirty="0" err="1" smtClean="0">
                <a:solidFill>
                  <a:srgbClr val="003399"/>
                </a:solidFill>
              </a:rPr>
              <a:t>đời</a:t>
            </a:r>
            <a:r>
              <a:rPr lang="en-US" sz="5000" b="1" spc="-150" dirty="0" smtClean="0">
                <a:solidFill>
                  <a:srgbClr val="003399"/>
                </a:solidFill>
              </a:rPr>
              <a:t> </a:t>
            </a:r>
            <a:r>
              <a:rPr lang="en-US" sz="5000" b="1" spc="-150" dirty="0" err="1" smtClean="0">
                <a:solidFill>
                  <a:srgbClr val="003399"/>
                </a:solidFill>
              </a:rPr>
              <a:t>đời</a:t>
            </a:r>
            <a:r>
              <a:rPr lang="en-US" sz="5000" b="1" spc="-150" dirty="0" smtClean="0">
                <a:solidFill>
                  <a:srgbClr val="003399"/>
                </a:solidFill>
              </a:rPr>
              <a:t> con </a:t>
            </a:r>
            <a:r>
              <a:rPr lang="en-US" sz="5000" b="1" spc="-150" dirty="0" err="1" smtClean="0">
                <a:solidFill>
                  <a:srgbClr val="003399"/>
                </a:solidFill>
              </a:rPr>
              <a:t>hát</a:t>
            </a:r>
            <a:r>
              <a:rPr lang="en-US" sz="5000" b="1" spc="-150" dirty="0" smtClean="0">
                <a:solidFill>
                  <a:srgbClr val="003399"/>
                </a:solidFill>
              </a:rPr>
              <a:t> </a:t>
            </a:r>
            <a:r>
              <a:rPr lang="en-US" sz="5000" b="1" spc="-150" dirty="0" err="1" smtClean="0">
                <a:solidFill>
                  <a:srgbClr val="003399"/>
                </a:solidFill>
              </a:rPr>
              <a:t>kính</a:t>
            </a:r>
            <a:r>
              <a:rPr lang="en-US" sz="5000" b="1" spc="-150" dirty="0" smtClean="0">
                <a:solidFill>
                  <a:srgbClr val="003399"/>
                </a:solidFill>
              </a:rPr>
              <a:t> </a:t>
            </a:r>
            <a:r>
              <a:rPr lang="en-US" sz="5000" b="1" spc="-150" dirty="0" err="1" smtClean="0">
                <a:solidFill>
                  <a:srgbClr val="003399"/>
                </a:solidFill>
              </a:rPr>
              <a:t>tôn</a:t>
            </a:r>
            <a:r>
              <a:rPr lang="en-US" sz="5000" b="1" spc="-150" dirty="0" smtClean="0">
                <a:solidFill>
                  <a:srgbClr val="003399"/>
                </a:solidFill>
              </a:rPr>
              <a:t> </a:t>
            </a:r>
            <a:r>
              <a:rPr lang="en-US" sz="5000" b="1" spc="-150" dirty="0" err="1" smtClean="0">
                <a:solidFill>
                  <a:srgbClr val="003399"/>
                </a:solidFill>
              </a:rPr>
              <a:t>Ngài</a:t>
            </a:r>
            <a:r>
              <a:rPr lang="en-US" sz="5000" b="1" spc="-150" dirty="0" smtClean="0">
                <a:solidFill>
                  <a:srgbClr val="003399"/>
                </a:solidFill>
              </a:rPr>
              <a:t>. </a:t>
            </a:r>
            <a:r>
              <a:rPr lang="en-US" sz="5000" b="1" spc="-150" dirty="0" err="1" smtClean="0">
                <a:solidFill>
                  <a:srgbClr val="003399"/>
                </a:solidFill>
              </a:rPr>
              <a:t>Tình</a:t>
            </a:r>
            <a:r>
              <a:rPr lang="en-US" sz="5000" b="1" spc="-150" dirty="0" smtClean="0">
                <a:solidFill>
                  <a:srgbClr val="003399"/>
                </a:solidFill>
              </a:rPr>
              <a:t> </a:t>
            </a:r>
            <a:r>
              <a:rPr lang="en-US" sz="5000" b="1" spc="-150" dirty="0" err="1" smtClean="0">
                <a:solidFill>
                  <a:srgbClr val="003399"/>
                </a:solidFill>
              </a:rPr>
              <a:t>Ngài</a:t>
            </a:r>
            <a:r>
              <a:rPr lang="en-US" sz="5000" b="1" spc="-150" dirty="0" smtClean="0">
                <a:solidFill>
                  <a:srgbClr val="003399"/>
                </a:solidFill>
              </a:rPr>
              <a:t> </a:t>
            </a:r>
            <a:r>
              <a:rPr lang="en-US" sz="5000" b="1" spc="-150" dirty="0" err="1" smtClean="0">
                <a:solidFill>
                  <a:srgbClr val="003399"/>
                </a:solidFill>
              </a:rPr>
              <a:t>yêu</a:t>
            </a:r>
            <a:r>
              <a:rPr lang="en-US" sz="5000" b="1" spc="-150" dirty="0" smtClean="0">
                <a:solidFill>
                  <a:srgbClr val="003399"/>
                </a:solidFill>
              </a:rPr>
              <a:t> con </a:t>
            </a:r>
            <a:r>
              <a:rPr lang="en-US" sz="5000" b="1" spc="-150" dirty="0" err="1" smtClean="0">
                <a:solidFill>
                  <a:srgbClr val="003399"/>
                </a:solidFill>
              </a:rPr>
              <a:t>mãi</a:t>
            </a:r>
            <a:r>
              <a:rPr lang="en-US" sz="5000" b="1" spc="-150" dirty="0" smtClean="0">
                <a:solidFill>
                  <a:srgbClr val="003399"/>
                </a:solidFill>
              </a:rPr>
              <a:t> </a:t>
            </a:r>
            <a:r>
              <a:rPr lang="en-US" sz="5000" b="1" spc="-150" dirty="0" err="1" smtClean="0">
                <a:solidFill>
                  <a:srgbClr val="003399"/>
                </a:solidFill>
              </a:rPr>
              <a:t>không</a:t>
            </a:r>
            <a:r>
              <a:rPr lang="en-US" sz="5000" b="1" spc="-150" dirty="0" smtClean="0">
                <a:solidFill>
                  <a:srgbClr val="003399"/>
                </a:solidFill>
              </a:rPr>
              <a:t> </a:t>
            </a:r>
            <a:r>
              <a:rPr lang="en-US" sz="5000" b="1" spc="-150" dirty="0" err="1" smtClean="0">
                <a:solidFill>
                  <a:srgbClr val="003399"/>
                </a:solidFill>
              </a:rPr>
              <a:t>nhạt</a:t>
            </a:r>
            <a:r>
              <a:rPr lang="en-US" sz="5000" b="1" spc="-150" dirty="0" smtClean="0">
                <a:solidFill>
                  <a:srgbClr val="003399"/>
                </a:solidFill>
              </a:rPr>
              <a:t> </a:t>
            </a:r>
            <a:r>
              <a:rPr lang="en-US" sz="5000" b="1" spc="-150" dirty="0" err="1" smtClean="0">
                <a:solidFill>
                  <a:srgbClr val="003399"/>
                </a:solidFill>
              </a:rPr>
              <a:t>phai</a:t>
            </a:r>
            <a:r>
              <a:rPr lang="en-US" sz="5000" b="1" spc="-150" dirty="0" smtClean="0">
                <a:solidFill>
                  <a:srgbClr val="003399"/>
                </a:solidFill>
              </a:rPr>
              <a:t>. </a:t>
            </a:r>
            <a:r>
              <a:rPr lang="en-US" sz="5000" b="1" spc="-150" dirty="0" err="1" smtClean="0">
                <a:solidFill>
                  <a:srgbClr val="003399"/>
                </a:solidFill>
              </a:rPr>
              <a:t>Ngài</a:t>
            </a:r>
            <a:r>
              <a:rPr lang="en-US" sz="5000" b="1" spc="-150" dirty="0" smtClean="0">
                <a:solidFill>
                  <a:srgbClr val="003399"/>
                </a:solidFill>
              </a:rPr>
              <a:t> </a:t>
            </a:r>
            <a:r>
              <a:rPr lang="en-US" sz="5000" b="1" spc="-150" dirty="0" err="1" smtClean="0">
                <a:solidFill>
                  <a:srgbClr val="003399"/>
                </a:solidFill>
              </a:rPr>
              <a:t>hy</a:t>
            </a:r>
            <a:r>
              <a:rPr lang="en-US" sz="5000" b="1" spc="-150" dirty="0" smtClean="0">
                <a:solidFill>
                  <a:srgbClr val="003399"/>
                </a:solidFill>
              </a:rPr>
              <a:t> </a:t>
            </a:r>
            <a:r>
              <a:rPr lang="en-US" sz="5000" b="1" spc="-150" dirty="0" err="1" smtClean="0">
                <a:solidFill>
                  <a:srgbClr val="003399"/>
                </a:solidFill>
              </a:rPr>
              <a:t>sinh</a:t>
            </a:r>
            <a:r>
              <a:rPr lang="en-US" sz="5000" b="1" spc="-150" dirty="0" smtClean="0">
                <a:solidFill>
                  <a:srgbClr val="003399"/>
                </a:solidFill>
              </a:rPr>
              <a:t> </a:t>
            </a:r>
            <a:r>
              <a:rPr lang="en-US" sz="5000" b="1" spc="-150" dirty="0" err="1" smtClean="0">
                <a:solidFill>
                  <a:srgbClr val="003399"/>
                </a:solidFill>
              </a:rPr>
              <a:t>chết</a:t>
            </a:r>
            <a:r>
              <a:rPr lang="en-US" sz="5000" b="1" spc="-150" dirty="0" smtClean="0">
                <a:solidFill>
                  <a:srgbClr val="003399"/>
                </a:solidFill>
              </a:rPr>
              <a:t>, </a:t>
            </a:r>
            <a:r>
              <a:rPr lang="en-US" sz="5000" b="1" spc="-150" dirty="0" err="1" smtClean="0">
                <a:solidFill>
                  <a:srgbClr val="003399"/>
                </a:solidFill>
              </a:rPr>
              <a:t>chết</a:t>
            </a:r>
            <a:r>
              <a:rPr lang="en-US" sz="5000" b="1" spc="-150" dirty="0" smtClean="0">
                <a:solidFill>
                  <a:srgbClr val="003399"/>
                </a:solidFill>
              </a:rPr>
              <a:t> </a:t>
            </a:r>
            <a:r>
              <a:rPr lang="en-US" sz="5000" b="1" spc="-150" dirty="0" err="1" smtClean="0">
                <a:solidFill>
                  <a:srgbClr val="003399"/>
                </a:solidFill>
              </a:rPr>
              <a:t>trên</a:t>
            </a:r>
            <a:r>
              <a:rPr lang="en-US" sz="5000" b="1" spc="-150" dirty="0" smtClean="0">
                <a:solidFill>
                  <a:srgbClr val="003399"/>
                </a:solidFill>
              </a:rPr>
              <a:t> </a:t>
            </a:r>
            <a:r>
              <a:rPr lang="en-US" sz="5000" b="1" spc="-150" dirty="0" err="1" smtClean="0">
                <a:solidFill>
                  <a:srgbClr val="003399"/>
                </a:solidFill>
              </a:rPr>
              <a:t>cây</a:t>
            </a:r>
            <a:r>
              <a:rPr lang="en-US" sz="5000" b="1" spc="-150" dirty="0" smtClean="0">
                <a:solidFill>
                  <a:srgbClr val="003399"/>
                </a:solidFill>
              </a:rPr>
              <a:t> </a:t>
            </a:r>
            <a:r>
              <a:rPr lang="en-US" sz="5000" b="1" spc="-150" dirty="0" err="1" smtClean="0">
                <a:solidFill>
                  <a:srgbClr val="003399"/>
                </a:solidFill>
              </a:rPr>
              <a:t>khổ</a:t>
            </a:r>
            <a:r>
              <a:rPr lang="en-US" sz="5000" b="1" spc="-150" dirty="0" smtClean="0">
                <a:solidFill>
                  <a:srgbClr val="003399"/>
                </a:solidFill>
              </a:rPr>
              <a:t> </a:t>
            </a:r>
            <a:r>
              <a:rPr lang="en-US" sz="5000" b="1" spc="-150" dirty="0" err="1" smtClean="0">
                <a:solidFill>
                  <a:srgbClr val="003399"/>
                </a:solidFill>
              </a:rPr>
              <a:t>hình</a:t>
            </a:r>
            <a:r>
              <a:rPr lang="en-US" sz="5000" b="1" spc="-150" dirty="0" smtClean="0">
                <a:solidFill>
                  <a:srgbClr val="003399"/>
                </a:solidFill>
              </a:rPr>
              <a:t>, </a:t>
            </a:r>
            <a:r>
              <a:rPr lang="en-US" sz="5000" b="1" spc="-150" dirty="0" err="1" smtClean="0">
                <a:solidFill>
                  <a:srgbClr val="003399"/>
                </a:solidFill>
              </a:rPr>
              <a:t>cứu</a:t>
            </a:r>
            <a:r>
              <a:rPr lang="en-US" sz="5000" b="1" spc="-150" dirty="0" smtClean="0">
                <a:solidFill>
                  <a:srgbClr val="003399"/>
                </a:solidFill>
              </a:rPr>
              <a:t> </a:t>
            </a:r>
            <a:r>
              <a:rPr lang="en-US" sz="5000" b="1" spc="-150" dirty="0" err="1" smtClean="0">
                <a:solidFill>
                  <a:srgbClr val="003399"/>
                </a:solidFill>
              </a:rPr>
              <a:t>chuộc</a:t>
            </a:r>
            <a:r>
              <a:rPr lang="en-US" sz="5000" b="1" spc="-150" dirty="0" smtClean="0">
                <a:solidFill>
                  <a:srgbClr val="003399"/>
                </a:solidFill>
              </a:rPr>
              <a:t> </a:t>
            </a:r>
            <a:r>
              <a:rPr lang="en-US" sz="5000" b="1" spc="-150" dirty="0" err="1" smtClean="0">
                <a:solidFill>
                  <a:srgbClr val="003399"/>
                </a:solidFill>
              </a:rPr>
              <a:t>trần</a:t>
            </a:r>
            <a:r>
              <a:rPr lang="en-US" sz="5000" b="1" spc="-150" dirty="0" smtClean="0">
                <a:solidFill>
                  <a:srgbClr val="003399"/>
                </a:solidFill>
              </a:rPr>
              <a:t> </a:t>
            </a:r>
            <a:r>
              <a:rPr lang="en-US" sz="5000" b="1" spc="-150" dirty="0" err="1" smtClean="0">
                <a:solidFill>
                  <a:srgbClr val="003399"/>
                </a:solidFill>
              </a:rPr>
              <a:t>gian</a:t>
            </a:r>
            <a:r>
              <a:rPr lang="en-US" sz="5000" b="1" spc="-150" dirty="0" smtClean="0">
                <a:solidFill>
                  <a:srgbClr val="003399"/>
                </a:solidFill>
              </a:rPr>
              <a:t> </a:t>
            </a:r>
            <a:r>
              <a:rPr lang="en-US" sz="5000" b="1" spc="-150" dirty="0" err="1" smtClean="0">
                <a:solidFill>
                  <a:srgbClr val="003399"/>
                </a:solidFill>
              </a:rPr>
              <a:t>đắm</a:t>
            </a:r>
            <a:r>
              <a:rPr lang="en-US" sz="5000" b="1" spc="-150" dirty="0" smtClean="0">
                <a:solidFill>
                  <a:srgbClr val="003399"/>
                </a:solidFill>
              </a:rPr>
              <a:t> </a:t>
            </a:r>
            <a:r>
              <a:rPr lang="en-US" sz="5000" b="1" spc="-150" dirty="0" err="1" smtClean="0">
                <a:solidFill>
                  <a:srgbClr val="003399"/>
                </a:solidFill>
              </a:rPr>
              <a:t>trong</a:t>
            </a:r>
            <a:r>
              <a:rPr lang="en-US" sz="5000" b="1" spc="-150" dirty="0" smtClean="0">
                <a:solidFill>
                  <a:srgbClr val="003399"/>
                </a:solidFill>
              </a:rPr>
              <a:t> </a:t>
            </a:r>
            <a:r>
              <a:rPr lang="en-US" sz="5000" b="1" spc="-150" dirty="0" err="1" smtClean="0">
                <a:solidFill>
                  <a:srgbClr val="003399"/>
                </a:solidFill>
              </a:rPr>
              <a:t>tội</a:t>
            </a:r>
            <a:r>
              <a:rPr lang="en-US" sz="5000" b="1" spc="-150" dirty="0" smtClean="0">
                <a:solidFill>
                  <a:srgbClr val="003399"/>
                </a:solidFill>
              </a:rPr>
              <a:t> </a:t>
            </a:r>
            <a:r>
              <a:rPr lang="en-US" sz="5000" b="1" spc="-150" dirty="0" err="1" smtClean="0">
                <a:solidFill>
                  <a:srgbClr val="003399"/>
                </a:solidFill>
              </a:rPr>
              <a:t>tình</a:t>
            </a:r>
            <a:r>
              <a:rPr lang="en-US" sz="5000" b="1" spc="-150" dirty="0" smtClean="0">
                <a:solidFill>
                  <a:srgbClr val="003399"/>
                </a:solidFill>
              </a:rPr>
              <a:t>.</a:t>
            </a:r>
            <a:endParaRPr lang="vi-VN" sz="5000" b="1" spc="-150" dirty="0">
              <a:solidFill>
                <a:srgbClr val="003399"/>
              </a:solidFill>
            </a:endParaRPr>
          </a:p>
        </p:txBody>
      </p:sp>
    </p:spTree>
    <p:extLst>
      <p:ext uri="{BB962C8B-B14F-4D97-AF65-F5344CB8AC3E}">
        <p14:creationId xmlns:p14="http://schemas.microsoft.com/office/powerpoint/2010/main" val="3122271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0"/>
            <a:ext cx="9144000" cy="4932697"/>
          </a:xfrm>
          <a:prstGeom prst="rect">
            <a:avLst/>
          </a:prstGeom>
        </p:spPr>
        <p:txBody>
          <a:bodyPr wrap="square">
            <a:spAutoFit/>
          </a:bodyPr>
          <a:lstStyle/>
          <a:p>
            <a:pPr algn="just">
              <a:lnSpc>
                <a:spcPct val="110000"/>
              </a:lnSpc>
            </a:pPr>
            <a:r>
              <a:rPr lang="en-US" sz="4850" b="1" u="sng" dirty="0" err="1" smtClean="0">
                <a:solidFill>
                  <a:srgbClr val="FF0000"/>
                </a:solidFill>
              </a:rPr>
              <a:t>Đk</a:t>
            </a:r>
            <a:r>
              <a:rPr lang="en-US" sz="4850" b="1" u="sng" dirty="0" smtClean="0">
                <a:solidFill>
                  <a:srgbClr val="FF0000"/>
                </a:solidFill>
              </a:rPr>
              <a:t>:</a:t>
            </a:r>
            <a:r>
              <a:rPr lang="en-US" sz="4850" b="1" dirty="0" smtClean="0">
                <a:solidFill>
                  <a:srgbClr val="003399"/>
                </a:solidFill>
              </a:rPr>
              <a:t> </a:t>
            </a:r>
            <a:r>
              <a:rPr lang="vi-VN" sz="4850" b="1" dirty="0" smtClean="0">
                <a:solidFill>
                  <a:srgbClr val="003399"/>
                </a:solidFill>
                <a:latin typeface="+mj-lt"/>
              </a:rPr>
              <a:t>Chúng </a:t>
            </a:r>
            <a:r>
              <a:rPr lang="vi-VN" sz="4850" b="1" dirty="0">
                <a:solidFill>
                  <a:srgbClr val="003399"/>
                </a:solidFill>
                <a:latin typeface="+mj-lt"/>
              </a:rPr>
              <a:t>con về nơi đây dâng ngàn tiếng ca, chúng con về nơi đây để tạ ơn Thiên Chúa. Qua bao tháng năm mong chờ, say sưa thánh ân vô bờ, được cùng nhau bên Chúa thỏa lòng con ước mơ.</a:t>
            </a:r>
            <a:endParaRPr lang="en-US" sz="4850" b="1" dirty="0">
              <a:solidFill>
                <a:srgbClr val="003399"/>
              </a:solidFill>
            </a:endParaRPr>
          </a:p>
        </p:txBody>
      </p:sp>
    </p:spTree>
    <p:extLst>
      <p:ext uri="{BB962C8B-B14F-4D97-AF65-F5344CB8AC3E}">
        <p14:creationId xmlns:p14="http://schemas.microsoft.com/office/powerpoint/2010/main" val="34494014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oAutofit/>
          </a:bodyPr>
          <a:lstStyle/>
          <a:p>
            <a:pPr algn="just">
              <a:lnSpc>
                <a:spcPct val="110000"/>
              </a:lnSpc>
              <a:spcBef>
                <a:spcPts val="0"/>
              </a:spcBef>
            </a:pPr>
            <a:r>
              <a:rPr lang="en-US" sz="5000" b="1" u="sng" spc="-150" dirty="0" smtClean="0">
                <a:solidFill>
                  <a:srgbClr val="FF0000"/>
                </a:solidFill>
              </a:rPr>
              <a:t>ĐK:</a:t>
            </a:r>
            <a:r>
              <a:rPr lang="vi-VN" sz="5000" b="1" spc="-150" dirty="0" smtClean="0">
                <a:solidFill>
                  <a:srgbClr val="FF0000"/>
                </a:solidFill>
              </a:rPr>
              <a:t> </a:t>
            </a:r>
            <a:r>
              <a:rPr lang="en-US" sz="5000" b="1" spc="-150" dirty="0" err="1" smtClean="0">
                <a:solidFill>
                  <a:srgbClr val="003399"/>
                </a:solidFill>
              </a:rPr>
              <a:t>Ôi</a:t>
            </a:r>
            <a:r>
              <a:rPr lang="en-US" sz="5000" b="1" spc="-150" dirty="0" smtClean="0">
                <a:solidFill>
                  <a:srgbClr val="003399"/>
                </a:solidFill>
              </a:rPr>
              <a:t> </a:t>
            </a:r>
            <a:r>
              <a:rPr lang="en-US" sz="5000" b="1" spc="-150" dirty="0" err="1" smtClean="0">
                <a:solidFill>
                  <a:srgbClr val="003399"/>
                </a:solidFill>
              </a:rPr>
              <a:t>Máu</a:t>
            </a:r>
            <a:r>
              <a:rPr lang="en-US" sz="5000" b="1" spc="-150" dirty="0" smtClean="0">
                <a:solidFill>
                  <a:srgbClr val="003399"/>
                </a:solidFill>
              </a:rPr>
              <a:t> </a:t>
            </a:r>
            <a:r>
              <a:rPr lang="en-US" sz="5000" b="1" spc="-150" dirty="0" err="1" smtClean="0">
                <a:solidFill>
                  <a:srgbClr val="003399"/>
                </a:solidFill>
              </a:rPr>
              <a:t>và</a:t>
            </a:r>
            <a:r>
              <a:rPr lang="en-US" sz="5000" b="1" spc="-150" dirty="0" smtClean="0">
                <a:solidFill>
                  <a:srgbClr val="003399"/>
                </a:solidFill>
              </a:rPr>
              <a:t> </a:t>
            </a:r>
            <a:r>
              <a:rPr lang="en-US" sz="5000" b="1" spc="-150" dirty="0" err="1" smtClean="0">
                <a:solidFill>
                  <a:srgbClr val="003399"/>
                </a:solidFill>
              </a:rPr>
              <a:t>Nước</a:t>
            </a:r>
            <a:r>
              <a:rPr lang="en-US" sz="5000" b="1" spc="-150" dirty="0" smtClean="0">
                <a:solidFill>
                  <a:srgbClr val="003399"/>
                </a:solidFill>
              </a:rPr>
              <a:t> </a:t>
            </a:r>
            <a:r>
              <a:rPr lang="en-US" sz="5000" b="1" spc="-150" dirty="0" err="1" smtClean="0">
                <a:solidFill>
                  <a:srgbClr val="003399"/>
                </a:solidFill>
              </a:rPr>
              <a:t>trào</a:t>
            </a:r>
            <a:r>
              <a:rPr lang="en-US" sz="5000" b="1" spc="-150" dirty="0" smtClean="0">
                <a:solidFill>
                  <a:srgbClr val="003399"/>
                </a:solidFill>
              </a:rPr>
              <a:t> </a:t>
            </a:r>
            <a:r>
              <a:rPr lang="en-US" sz="5000" b="1" spc="-150" dirty="0" err="1" smtClean="0">
                <a:solidFill>
                  <a:srgbClr val="003399"/>
                </a:solidFill>
              </a:rPr>
              <a:t>tuôn</a:t>
            </a:r>
            <a:r>
              <a:rPr lang="en-US" sz="5000" b="1" spc="-150" dirty="0" smtClean="0">
                <a:solidFill>
                  <a:srgbClr val="003399"/>
                </a:solidFill>
              </a:rPr>
              <a:t> </a:t>
            </a:r>
            <a:r>
              <a:rPr lang="en-US" sz="5000" b="1" spc="-150" dirty="0" err="1" smtClean="0">
                <a:solidFill>
                  <a:srgbClr val="003399"/>
                </a:solidFill>
              </a:rPr>
              <a:t>từ</a:t>
            </a:r>
            <a:r>
              <a:rPr lang="en-US" sz="5000" b="1" spc="-150" dirty="0" smtClean="0">
                <a:solidFill>
                  <a:srgbClr val="003399"/>
                </a:solidFill>
              </a:rPr>
              <a:t> </a:t>
            </a:r>
            <a:r>
              <a:rPr lang="en-US" sz="5000" b="1" spc="-150" dirty="0" err="1" smtClean="0">
                <a:solidFill>
                  <a:srgbClr val="003399"/>
                </a:solidFill>
              </a:rPr>
              <a:t>Thánh</a:t>
            </a:r>
            <a:r>
              <a:rPr lang="en-US" sz="5000" b="1" spc="-150" dirty="0" smtClean="0">
                <a:solidFill>
                  <a:srgbClr val="003399"/>
                </a:solidFill>
              </a:rPr>
              <a:t> </a:t>
            </a:r>
            <a:r>
              <a:rPr lang="en-US" sz="5000" b="1" spc="-150" dirty="0" err="1" smtClean="0">
                <a:solidFill>
                  <a:srgbClr val="003399"/>
                </a:solidFill>
              </a:rPr>
              <a:t>Tâm</a:t>
            </a:r>
            <a:r>
              <a:rPr lang="en-US" sz="5000" b="1" spc="-150" dirty="0" smtClean="0">
                <a:solidFill>
                  <a:srgbClr val="003399"/>
                </a:solidFill>
              </a:rPr>
              <a:t> </a:t>
            </a:r>
            <a:r>
              <a:rPr lang="en-US" sz="5000" b="1" spc="-150" dirty="0" err="1" smtClean="0">
                <a:solidFill>
                  <a:srgbClr val="003399"/>
                </a:solidFill>
              </a:rPr>
              <a:t>Ngài</a:t>
            </a:r>
            <a:r>
              <a:rPr lang="en-US" sz="5000" b="1" spc="-150" dirty="0">
                <a:solidFill>
                  <a:srgbClr val="003399"/>
                </a:solidFill>
              </a:rPr>
              <a:t> </a:t>
            </a:r>
            <a:r>
              <a:rPr lang="en-US" sz="5000" b="1" spc="-150" dirty="0" err="1" smtClean="0">
                <a:solidFill>
                  <a:srgbClr val="003399"/>
                </a:solidFill>
              </a:rPr>
              <a:t>là</a:t>
            </a:r>
            <a:r>
              <a:rPr lang="en-US" sz="5000" b="1" spc="-150" dirty="0" smtClean="0">
                <a:solidFill>
                  <a:srgbClr val="003399"/>
                </a:solidFill>
              </a:rPr>
              <a:t> </a:t>
            </a:r>
            <a:r>
              <a:rPr lang="en-US" sz="5000" b="1" spc="-150" dirty="0" err="1" smtClean="0">
                <a:solidFill>
                  <a:srgbClr val="003399"/>
                </a:solidFill>
              </a:rPr>
              <a:t>nguồn</a:t>
            </a:r>
            <a:r>
              <a:rPr lang="en-US" sz="5000" b="1" spc="-150" dirty="0" smtClean="0">
                <a:solidFill>
                  <a:srgbClr val="003399"/>
                </a:solidFill>
              </a:rPr>
              <a:t> </a:t>
            </a:r>
            <a:r>
              <a:rPr lang="en-US" sz="5000" b="1" spc="-150" dirty="0" err="1" smtClean="0">
                <a:solidFill>
                  <a:srgbClr val="003399"/>
                </a:solidFill>
              </a:rPr>
              <a:t>mạch</a:t>
            </a:r>
            <a:r>
              <a:rPr lang="en-US" sz="5000" b="1" spc="-150" dirty="0" smtClean="0">
                <a:solidFill>
                  <a:srgbClr val="003399"/>
                </a:solidFill>
              </a:rPr>
              <a:t> </a:t>
            </a:r>
            <a:r>
              <a:rPr lang="en-US" sz="5000" b="1" spc="-150" dirty="0" err="1" smtClean="0">
                <a:solidFill>
                  <a:srgbClr val="003399"/>
                </a:solidFill>
              </a:rPr>
              <a:t>tình</a:t>
            </a:r>
            <a:r>
              <a:rPr lang="en-US" sz="5000" b="1" spc="-150" dirty="0" smtClean="0">
                <a:solidFill>
                  <a:srgbClr val="003399"/>
                </a:solidFill>
              </a:rPr>
              <a:t> </a:t>
            </a:r>
            <a:r>
              <a:rPr lang="en-US" sz="5000" b="1" spc="-150" dirty="0" err="1" smtClean="0">
                <a:solidFill>
                  <a:srgbClr val="003399"/>
                </a:solidFill>
              </a:rPr>
              <a:t>yêu</a:t>
            </a:r>
            <a:r>
              <a:rPr lang="en-US" sz="5000" b="1" spc="-150" dirty="0" smtClean="0">
                <a:solidFill>
                  <a:srgbClr val="003399"/>
                </a:solidFill>
              </a:rPr>
              <a:t> </a:t>
            </a:r>
            <a:r>
              <a:rPr lang="en-US" sz="5000" b="1" spc="-150" dirty="0" err="1" smtClean="0">
                <a:solidFill>
                  <a:srgbClr val="003399"/>
                </a:solidFill>
              </a:rPr>
              <a:t>chan</a:t>
            </a:r>
            <a:r>
              <a:rPr lang="en-US" sz="5000" b="1" spc="-150" dirty="0" smtClean="0">
                <a:solidFill>
                  <a:srgbClr val="003399"/>
                </a:solidFill>
              </a:rPr>
              <a:t> </a:t>
            </a:r>
            <a:r>
              <a:rPr lang="en-US" sz="5000" b="1" spc="-150" dirty="0" err="1" smtClean="0">
                <a:solidFill>
                  <a:srgbClr val="003399"/>
                </a:solidFill>
              </a:rPr>
              <a:t>chứa</a:t>
            </a:r>
            <a:r>
              <a:rPr lang="en-US" sz="5000" b="1" spc="-150" dirty="0" smtClean="0">
                <a:solidFill>
                  <a:srgbClr val="003399"/>
                </a:solidFill>
              </a:rPr>
              <a:t>. Con </a:t>
            </a:r>
            <a:r>
              <a:rPr lang="en-US" sz="5000" b="1" spc="-150" dirty="0" err="1" smtClean="0">
                <a:solidFill>
                  <a:srgbClr val="003399"/>
                </a:solidFill>
              </a:rPr>
              <a:t>luôn</a:t>
            </a:r>
            <a:r>
              <a:rPr lang="en-US" sz="5000" b="1" spc="-150" dirty="0" smtClean="0">
                <a:solidFill>
                  <a:srgbClr val="003399"/>
                </a:solidFill>
              </a:rPr>
              <a:t> </a:t>
            </a:r>
            <a:r>
              <a:rPr lang="en-US" sz="5000" b="1" spc="-150" dirty="0" err="1" smtClean="0">
                <a:solidFill>
                  <a:srgbClr val="003399"/>
                </a:solidFill>
              </a:rPr>
              <a:t>thành</a:t>
            </a:r>
            <a:r>
              <a:rPr lang="en-US" sz="5000" b="1" spc="-150" dirty="0" smtClean="0">
                <a:solidFill>
                  <a:srgbClr val="003399"/>
                </a:solidFill>
              </a:rPr>
              <a:t> </a:t>
            </a:r>
            <a:r>
              <a:rPr lang="en-US" sz="5000" b="1" spc="-150" dirty="0" err="1" smtClean="0">
                <a:solidFill>
                  <a:srgbClr val="003399"/>
                </a:solidFill>
              </a:rPr>
              <a:t>tâm</a:t>
            </a:r>
            <a:r>
              <a:rPr lang="en-US" sz="5000" b="1" spc="-150" dirty="0" smtClean="0">
                <a:solidFill>
                  <a:srgbClr val="003399"/>
                </a:solidFill>
              </a:rPr>
              <a:t> </a:t>
            </a:r>
            <a:r>
              <a:rPr lang="en-US" sz="5000" b="1" spc="-150" dirty="0" err="1" smtClean="0">
                <a:solidFill>
                  <a:srgbClr val="003399"/>
                </a:solidFill>
              </a:rPr>
              <a:t>cậy</a:t>
            </a:r>
            <a:r>
              <a:rPr lang="en-US" sz="5000" b="1" spc="-150" dirty="0" smtClean="0">
                <a:solidFill>
                  <a:srgbClr val="003399"/>
                </a:solidFill>
              </a:rPr>
              <a:t> tin </a:t>
            </a:r>
            <a:r>
              <a:rPr lang="en-US" sz="5000" b="1" spc="-150" dirty="0" err="1" smtClean="0">
                <a:solidFill>
                  <a:srgbClr val="003399"/>
                </a:solidFill>
              </a:rPr>
              <a:t>và</a:t>
            </a:r>
            <a:r>
              <a:rPr lang="en-US" sz="5000" b="1" spc="-150" dirty="0" smtClean="0">
                <a:solidFill>
                  <a:srgbClr val="003399"/>
                </a:solidFill>
              </a:rPr>
              <a:t> </a:t>
            </a:r>
            <a:r>
              <a:rPr lang="en-US" sz="5000" b="1" spc="-150" dirty="0" err="1" smtClean="0">
                <a:solidFill>
                  <a:srgbClr val="003399"/>
                </a:solidFill>
              </a:rPr>
              <a:t>mến</a:t>
            </a:r>
            <a:r>
              <a:rPr lang="en-US" sz="5000" b="1" spc="-150" dirty="0" smtClean="0">
                <a:solidFill>
                  <a:srgbClr val="003399"/>
                </a:solidFill>
              </a:rPr>
              <a:t> </a:t>
            </a:r>
            <a:r>
              <a:rPr lang="en-US" sz="5000" b="1" spc="-150" dirty="0" err="1" smtClean="0">
                <a:solidFill>
                  <a:srgbClr val="003399"/>
                </a:solidFill>
              </a:rPr>
              <a:t>yêu</a:t>
            </a:r>
            <a:r>
              <a:rPr lang="en-US" sz="5000" b="1" spc="-150" dirty="0" smtClean="0">
                <a:solidFill>
                  <a:srgbClr val="003399"/>
                </a:solidFill>
              </a:rPr>
              <a:t> </a:t>
            </a:r>
            <a:r>
              <a:rPr lang="en-US" sz="5000" b="1" spc="-150" dirty="0" err="1" smtClean="0">
                <a:solidFill>
                  <a:srgbClr val="003399"/>
                </a:solidFill>
              </a:rPr>
              <a:t>Ngài</a:t>
            </a:r>
            <a:r>
              <a:rPr lang="en-US" sz="5000" b="1" spc="-150" dirty="0" smtClean="0">
                <a:solidFill>
                  <a:srgbClr val="003399"/>
                </a:solidFill>
              </a:rPr>
              <a:t>. </a:t>
            </a:r>
            <a:r>
              <a:rPr lang="en-US" sz="5000" b="1" spc="-150" dirty="0" err="1" smtClean="0">
                <a:solidFill>
                  <a:srgbClr val="003399"/>
                </a:solidFill>
              </a:rPr>
              <a:t>Ngài</a:t>
            </a:r>
            <a:r>
              <a:rPr lang="en-US" sz="5000" b="1" spc="-150" dirty="0" smtClean="0">
                <a:solidFill>
                  <a:srgbClr val="003399"/>
                </a:solidFill>
              </a:rPr>
              <a:t> </a:t>
            </a:r>
            <a:r>
              <a:rPr lang="en-US" sz="5000" b="1" spc="-150" dirty="0" err="1" smtClean="0">
                <a:solidFill>
                  <a:srgbClr val="003399"/>
                </a:solidFill>
              </a:rPr>
              <a:t>diệu</a:t>
            </a:r>
            <a:r>
              <a:rPr lang="en-US" sz="5000" b="1" spc="-150" dirty="0" smtClean="0">
                <a:solidFill>
                  <a:srgbClr val="003399"/>
                </a:solidFill>
              </a:rPr>
              <a:t> </a:t>
            </a:r>
            <a:r>
              <a:rPr lang="en-US" sz="5000" b="1" spc="-150" dirty="0" err="1" smtClean="0">
                <a:solidFill>
                  <a:srgbClr val="003399"/>
                </a:solidFill>
              </a:rPr>
              <a:t>hiền</a:t>
            </a:r>
            <a:r>
              <a:rPr lang="en-US" sz="5000" b="1" spc="-150" dirty="0" smtClean="0">
                <a:solidFill>
                  <a:srgbClr val="003399"/>
                </a:solidFill>
              </a:rPr>
              <a:t> </a:t>
            </a:r>
            <a:r>
              <a:rPr lang="en-US" sz="5000" b="1" spc="-150" dirty="0" err="1" smtClean="0">
                <a:solidFill>
                  <a:srgbClr val="003399"/>
                </a:solidFill>
              </a:rPr>
              <a:t>khoan</a:t>
            </a:r>
            <a:r>
              <a:rPr lang="en-US" sz="5000" b="1" spc="-150" dirty="0" smtClean="0">
                <a:solidFill>
                  <a:srgbClr val="003399"/>
                </a:solidFill>
              </a:rPr>
              <a:t> </a:t>
            </a:r>
            <a:r>
              <a:rPr lang="en-US" sz="5000" b="1" spc="-150" dirty="0" err="1" smtClean="0">
                <a:solidFill>
                  <a:srgbClr val="003399"/>
                </a:solidFill>
              </a:rPr>
              <a:t>nhân</a:t>
            </a:r>
            <a:r>
              <a:rPr lang="en-US" sz="5000" b="1" spc="-150" dirty="0" smtClean="0">
                <a:solidFill>
                  <a:srgbClr val="003399"/>
                </a:solidFill>
              </a:rPr>
              <a:t> </a:t>
            </a:r>
            <a:r>
              <a:rPr lang="en-US" sz="5000" b="1" spc="-150" dirty="0" err="1" smtClean="0">
                <a:solidFill>
                  <a:srgbClr val="003399"/>
                </a:solidFill>
              </a:rPr>
              <a:t>luôn</a:t>
            </a:r>
            <a:r>
              <a:rPr lang="en-US" sz="5000" b="1" spc="-150" dirty="0" smtClean="0">
                <a:solidFill>
                  <a:srgbClr val="003399"/>
                </a:solidFill>
              </a:rPr>
              <a:t> </a:t>
            </a:r>
            <a:r>
              <a:rPr lang="en-US" sz="5000" b="1" spc="-150" dirty="0" err="1" smtClean="0">
                <a:solidFill>
                  <a:srgbClr val="003399"/>
                </a:solidFill>
              </a:rPr>
              <a:t>dủ</a:t>
            </a:r>
            <a:r>
              <a:rPr lang="en-US" sz="5000" b="1" spc="-150" dirty="0" smtClean="0">
                <a:solidFill>
                  <a:srgbClr val="003399"/>
                </a:solidFill>
              </a:rPr>
              <a:t> </a:t>
            </a:r>
            <a:r>
              <a:rPr lang="en-US" sz="5000" b="1" spc="-150" dirty="0" err="1" smtClean="0">
                <a:solidFill>
                  <a:srgbClr val="003399"/>
                </a:solidFill>
              </a:rPr>
              <a:t>tình</a:t>
            </a:r>
            <a:r>
              <a:rPr lang="en-US" sz="5000" b="1" spc="-150" dirty="0" smtClean="0">
                <a:solidFill>
                  <a:srgbClr val="003399"/>
                </a:solidFill>
              </a:rPr>
              <a:t> ban </a:t>
            </a:r>
            <a:r>
              <a:rPr lang="en-US" sz="5000" b="1" spc="-150" dirty="0" err="1" smtClean="0">
                <a:solidFill>
                  <a:srgbClr val="003399"/>
                </a:solidFill>
              </a:rPr>
              <a:t>đầy</a:t>
            </a:r>
            <a:r>
              <a:rPr lang="en-US" sz="5000" b="1" spc="-150" dirty="0" smtClean="0">
                <a:solidFill>
                  <a:srgbClr val="003399"/>
                </a:solidFill>
              </a:rPr>
              <a:t> </a:t>
            </a:r>
            <a:r>
              <a:rPr lang="en-US" sz="5000" b="1" spc="-150" dirty="0" err="1" smtClean="0">
                <a:solidFill>
                  <a:srgbClr val="003399"/>
                </a:solidFill>
              </a:rPr>
              <a:t>hồng</a:t>
            </a:r>
            <a:r>
              <a:rPr lang="en-US" sz="5000" b="1" spc="-150" dirty="0" smtClean="0">
                <a:solidFill>
                  <a:srgbClr val="003399"/>
                </a:solidFill>
              </a:rPr>
              <a:t> </a:t>
            </a:r>
            <a:r>
              <a:rPr lang="en-US" sz="5000" b="1" spc="-150" dirty="0" err="1" smtClean="0">
                <a:solidFill>
                  <a:srgbClr val="003399"/>
                </a:solidFill>
              </a:rPr>
              <a:t>ân</a:t>
            </a:r>
            <a:r>
              <a:rPr lang="en-US" sz="5000" b="1" spc="-150" dirty="0" smtClean="0">
                <a:solidFill>
                  <a:srgbClr val="003399"/>
                </a:solidFill>
              </a:rPr>
              <a:t>.</a:t>
            </a:r>
            <a:endParaRPr lang="vi-VN" sz="5000" b="1" spc="-150" dirty="0">
              <a:solidFill>
                <a:srgbClr val="003399"/>
              </a:solidFill>
            </a:endParaRPr>
          </a:p>
        </p:txBody>
      </p:sp>
    </p:spTree>
    <p:extLst>
      <p:ext uri="{BB962C8B-B14F-4D97-AF65-F5344CB8AC3E}">
        <p14:creationId xmlns:p14="http://schemas.microsoft.com/office/powerpoint/2010/main" val="31173450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oAutofit/>
          </a:bodyPr>
          <a:lstStyle/>
          <a:p>
            <a:pPr algn="just">
              <a:lnSpc>
                <a:spcPct val="110000"/>
              </a:lnSpc>
              <a:spcBef>
                <a:spcPts val="0"/>
              </a:spcBef>
            </a:pPr>
            <a:r>
              <a:rPr lang="en-US" sz="4850" b="1" u="sng" spc="-150" dirty="0" smtClean="0">
                <a:solidFill>
                  <a:srgbClr val="FF0000"/>
                </a:solidFill>
              </a:rPr>
              <a:t>TK2:</a:t>
            </a:r>
            <a:r>
              <a:rPr lang="vi-VN" sz="4850" b="1" spc="-150" dirty="0" smtClean="0">
                <a:solidFill>
                  <a:srgbClr val="FF0000"/>
                </a:solidFill>
              </a:rPr>
              <a:t> </a:t>
            </a:r>
            <a:r>
              <a:rPr lang="en-US" sz="4850" b="1" spc="-150" dirty="0" err="1" smtClean="0">
                <a:solidFill>
                  <a:srgbClr val="003399"/>
                </a:solidFill>
              </a:rPr>
              <a:t>Nguồn</a:t>
            </a:r>
            <a:r>
              <a:rPr lang="en-US" sz="4850" b="1" spc="-150" dirty="0" smtClean="0">
                <a:solidFill>
                  <a:srgbClr val="003399"/>
                </a:solidFill>
              </a:rPr>
              <a:t> </a:t>
            </a:r>
            <a:r>
              <a:rPr lang="en-US" sz="4850" b="1" spc="-150" dirty="0" err="1" smtClean="0">
                <a:solidFill>
                  <a:srgbClr val="003399"/>
                </a:solidFill>
              </a:rPr>
              <a:t>suối</a:t>
            </a:r>
            <a:r>
              <a:rPr lang="en-US" sz="4850" b="1" spc="-150" dirty="0" smtClean="0">
                <a:solidFill>
                  <a:srgbClr val="003399"/>
                </a:solidFill>
              </a:rPr>
              <a:t> </a:t>
            </a:r>
            <a:r>
              <a:rPr lang="en-US" sz="4850" b="1" spc="-150" dirty="0" err="1" smtClean="0">
                <a:solidFill>
                  <a:srgbClr val="003399"/>
                </a:solidFill>
              </a:rPr>
              <a:t>chan</a:t>
            </a:r>
            <a:r>
              <a:rPr lang="en-US" sz="4850" b="1" spc="-150" dirty="0" smtClean="0">
                <a:solidFill>
                  <a:srgbClr val="003399"/>
                </a:solidFill>
              </a:rPr>
              <a:t> </a:t>
            </a:r>
            <a:r>
              <a:rPr lang="en-US" sz="4850" b="1" spc="-150" dirty="0" err="1" smtClean="0">
                <a:solidFill>
                  <a:srgbClr val="003399"/>
                </a:solidFill>
              </a:rPr>
              <a:t>chứa</a:t>
            </a:r>
            <a:r>
              <a:rPr lang="en-US" sz="4850" b="1" spc="-150" dirty="0" smtClean="0">
                <a:solidFill>
                  <a:srgbClr val="003399"/>
                </a:solidFill>
              </a:rPr>
              <a:t> </a:t>
            </a:r>
            <a:r>
              <a:rPr lang="en-US" sz="4850" b="1" spc="-150" dirty="0" err="1" smtClean="0">
                <a:solidFill>
                  <a:srgbClr val="003399"/>
                </a:solidFill>
              </a:rPr>
              <a:t>ơn</a:t>
            </a:r>
            <a:r>
              <a:rPr lang="en-US" sz="4850" b="1" spc="-150" dirty="0" smtClean="0">
                <a:solidFill>
                  <a:srgbClr val="003399"/>
                </a:solidFill>
              </a:rPr>
              <a:t> </a:t>
            </a:r>
            <a:r>
              <a:rPr lang="en-US" sz="4850" b="1" spc="-150" dirty="0" err="1" smtClean="0">
                <a:solidFill>
                  <a:srgbClr val="003399"/>
                </a:solidFill>
              </a:rPr>
              <a:t>cứu</a:t>
            </a:r>
            <a:r>
              <a:rPr lang="en-US" sz="4850" b="1" spc="-150" dirty="0" smtClean="0">
                <a:solidFill>
                  <a:srgbClr val="003399"/>
                </a:solidFill>
              </a:rPr>
              <a:t> </a:t>
            </a:r>
            <a:r>
              <a:rPr lang="en-US" sz="4850" b="1" spc="-150" dirty="0" err="1" smtClean="0">
                <a:solidFill>
                  <a:srgbClr val="003399"/>
                </a:solidFill>
              </a:rPr>
              <a:t>độ</a:t>
            </a:r>
            <a:r>
              <a:rPr lang="en-US" sz="4850" b="1" spc="-150" dirty="0" smtClean="0">
                <a:solidFill>
                  <a:srgbClr val="003399"/>
                </a:solidFill>
              </a:rPr>
              <a:t> </a:t>
            </a:r>
            <a:r>
              <a:rPr lang="en-US" sz="4850" b="1" spc="-150" dirty="0" err="1" smtClean="0">
                <a:solidFill>
                  <a:srgbClr val="003399"/>
                </a:solidFill>
              </a:rPr>
              <a:t>chảy</a:t>
            </a:r>
            <a:r>
              <a:rPr lang="en-US" sz="4850" b="1" spc="-150" dirty="0" smtClean="0">
                <a:solidFill>
                  <a:srgbClr val="003399"/>
                </a:solidFill>
              </a:rPr>
              <a:t> </a:t>
            </a:r>
            <a:r>
              <a:rPr lang="en-US" sz="4850" b="1" spc="-150" dirty="0" err="1" smtClean="0">
                <a:solidFill>
                  <a:srgbClr val="003399"/>
                </a:solidFill>
              </a:rPr>
              <a:t>tuôn</a:t>
            </a:r>
            <a:r>
              <a:rPr lang="en-US" sz="4850" b="1" spc="-150" dirty="0" smtClean="0">
                <a:solidFill>
                  <a:srgbClr val="003399"/>
                </a:solidFill>
              </a:rPr>
              <a:t> </a:t>
            </a:r>
            <a:r>
              <a:rPr lang="en-US" sz="4850" b="1" spc="-150" dirty="0" err="1" smtClean="0">
                <a:solidFill>
                  <a:srgbClr val="003399"/>
                </a:solidFill>
              </a:rPr>
              <a:t>từ</a:t>
            </a:r>
            <a:r>
              <a:rPr lang="en-US" sz="4850" b="1" spc="-150" dirty="0" smtClean="0">
                <a:solidFill>
                  <a:srgbClr val="003399"/>
                </a:solidFill>
              </a:rPr>
              <a:t> </a:t>
            </a:r>
            <a:r>
              <a:rPr lang="en-US" sz="4850" b="1" spc="-150" dirty="0" err="1" smtClean="0">
                <a:solidFill>
                  <a:srgbClr val="003399"/>
                </a:solidFill>
              </a:rPr>
              <a:t>nơi</a:t>
            </a:r>
            <a:r>
              <a:rPr lang="en-US" sz="4850" b="1" spc="-150" dirty="0" smtClean="0">
                <a:solidFill>
                  <a:srgbClr val="003399"/>
                </a:solidFill>
              </a:rPr>
              <a:t> </a:t>
            </a:r>
            <a:r>
              <a:rPr lang="en-US" sz="4850" b="1" spc="-150" dirty="0" err="1" smtClean="0">
                <a:solidFill>
                  <a:srgbClr val="003399"/>
                </a:solidFill>
              </a:rPr>
              <a:t>Thánh</a:t>
            </a:r>
            <a:r>
              <a:rPr lang="en-US" sz="4850" b="1" spc="-150" dirty="0" smtClean="0">
                <a:solidFill>
                  <a:srgbClr val="003399"/>
                </a:solidFill>
              </a:rPr>
              <a:t> </a:t>
            </a:r>
            <a:r>
              <a:rPr lang="en-US" sz="4850" b="1" spc="-150" dirty="0" err="1" smtClean="0">
                <a:solidFill>
                  <a:srgbClr val="003399"/>
                </a:solidFill>
              </a:rPr>
              <a:t>Tâm</a:t>
            </a:r>
            <a:r>
              <a:rPr lang="en-US" sz="4850" b="1" spc="-150" dirty="0" smtClean="0">
                <a:solidFill>
                  <a:srgbClr val="003399"/>
                </a:solidFill>
              </a:rPr>
              <a:t> </a:t>
            </a:r>
            <a:r>
              <a:rPr lang="en-US" sz="4850" b="1" spc="-150" dirty="0" err="1" smtClean="0">
                <a:solidFill>
                  <a:srgbClr val="003399"/>
                </a:solidFill>
              </a:rPr>
              <a:t>Ngài</a:t>
            </a:r>
            <a:r>
              <a:rPr lang="en-US" sz="4850" b="1" spc="-150" dirty="0" smtClean="0">
                <a:solidFill>
                  <a:srgbClr val="003399"/>
                </a:solidFill>
              </a:rPr>
              <a:t>. </a:t>
            </a:r>
            <a:r>
              <a:rPr lang="en-US" sz="4850" b="1" spc="-150" dirty="0" err="1" smtClean="0">
                <a:solidFill>
                  <a:srgbClr val="003399"/>
                </a:solidFill>
              </a:rPr>
              <a:t>Đường</a:t>
            </a:r>
            <a:r>
              <a:rPr lang="en-US" sz="4850" b="1" spc="-150" dirty="0" smtClean="0">
                <a:solidFill>
                  <a:srgbClr val="003399"/>
                </a:solidFill>
              </a:rPr>
              <a:t> </a:t>
            </a:r>
            <a:r>
              <a:rPr lang="en-US" sz="4850" b="1" spc="-150" dirty="0" err="1" smtClean="0">
                <a:solidFill>
                  <a:srgbClr val="003399"/>
                </a:solidFill>
              </a:rPr>
              <a:t>đời</a:t>
            </a:r>
            <a:r>
              <a:rPr lang="en-US" sz="4850" b="1" spc="-150" dirty="0" smtClean="0">
                <a:solidFill>
                  <a:srgbClr val="003399"/>
                </a:solidFill>
              </a:rPr>
              <a:t> </a:t>
            </a:r>
            <a:r>
              <a:rPr lang="en-US" sz="4850" b="1" spc="-150" dirty="0" err="1" smtClean="0">
                <a:solidFill>
                  <a:srgbClr val="003399"/>
                </a:solidFill>
              </a:rPr>
              <a:t>tương</a:t>
            </a:r>
            <a:r>
              <a:rPr lang="en-US" sz="4850" b="1" spc="-150" dirty="0" smtClean="0">
                <a:solidFill>
                  <a:srgbClr val="003399"/>
                </a:solidFill>
              </a:rPr>
              <a:t> </a:t>
            </a:r>
            <a:r>
              <a:rPr lang="en-US" sz="4850" b="1" spc="-150" dirty="0" err="1" smtClean="0">
                <a:solidFill>
                  <a:srgbClr val="003399"/>
                </a:solidFill>
              </a:rPr>
              <a:t>lai</a:t>
            </a:r>
            <a:r>
              <a:rPr lang="en-US" sz="4850" b="1" spc="-150" dirty="0" smtClean="0">
                <a:solidFill>
                  <a:srgbClr val="003399"/>
                </a:solidFill>
              </a:rPr>
              <a:t> </a:t>
            </a:r>
            <a:r>
              <a:rPr lang="en-US" sz="4850" b="1" spc="-150" dirty="0" err="1" smtClean="0">
                <a:solidFill>
                  <a:srgbClr val="003399"/>
                </a:solidFill>
              </a:rPr>
              <a:t>luôn</a:t>
            </a:r>
            <a:r>
              <a:rPr lang="en-US" sz="4850" b="1" spc="-150" dirty="0" smtClean="0">
                <a:solidFill>
                  <a:srgbClr val="003399"/>
                </a:solidFill>
              </a:rPr>
              <a:t> </a:t>
            </a:r>
            <a:r>
              <a:rPr lang="en-US" sz="4850" b="1" spc="-150" dirty="0" err="1" smtClean="0">
                <a:solidFill>
                  <a:srgbClr val="003399"/>
                </a:solidFill>
              </a:rPr>
              <a:t>khiến</a:t>
            </a:r>
            <a:r>
              <a:rPr lang="en-US" sz="4850" b="1" spc="-150" dirty="0" smtClean="0">
                <a:solidFill>
                  <a:srgbClr val="003399"/>
                </a:solidFill>
              </a:rPr>
              <a:t> con </a:t>
            </a:r>
            <a:r>
              <a:rPr lang="en-US" sz="4850" b="1" spc="-150" dirty="0" err="1" smtClean="0">
                <a:solidFill>
                  <a:srgbClr val="003399"/>
                </a:solidFill>
              </a:rPr>
              <a:t>mệt</a:t>
            </a:r>
            <a:r>
              <a:rPr lang="en-US" sz="4850" b="1" spc="-150" dirty="0" smtClean="0">
                <a:solidFill>
                  <a:srgbClr val="003399"/>
                </a:solidFill>
              </a:rPr>
              <a:t> </a:t>
            </a:r>
            <a:r>
              <a:rPr lang="en-US" sz="4850" b="1" spc="-150" dirty="0" err="1" smtClean="0">
                <a:solidFill>
                  <a:srgbClr val="003399"/>
                </a:solidFill>
              </a:rPr>
              <a:t>nhoài</a:t>
            </a:r>
            <a:r>
              <a:rPr lang="en-US" sz="4850" b="1" spc="-150" dirty="0" smtClean="0">
                <a:solidFill>
                  <a:srgbClr val="003399"/>
                </a:solidFill>
              </a:rPr>
              <a:t>. </a:t>
            </a:r>
            <a:r>
              <a:rPr lang="en-US" sz="4850" b="1" spc="-150" dirty="0" err="1" smtClean="0">
                <a:solidFill>
                  <a:srgbClr val="003399"/>
                </a:solidFill>
              </a:rPr>
              <a:t>Về</a:t>
            </a:r>
            <a:r>
              <a:rPr lang="en-US" sz="4850" b="1" spc="-150" dirty="0" smtClean="0">
                <a:solidFill>
                  <a:srgbClr val="003399"/>
                </a:solidFill>
              </a:rPr>
              <a:t> </a:t>
            </a:r>
            <a:r>
              <a:rPr lang="en-US" sz="4850" b="1" spc="-150" dirty="0" err="1" smtClean="0">
                <a:solidFill>
                  <a:srgbClr val="003399"/>
                </a:solidFill>
              </a:rPr>
              <a:t>đây</a:t>
            </a:r>
            <a:r>
              <a:rPr lang="en-US" sz="4850" b="1" spc="-150" dirty="0" smtClean="0">
                <a:solidFill>
                  <a:srgbClr val="003399"/>
                </a:solidFill>
              </a:rPr>
              <a:t> </a:t>
            </a:r>
            <a:r>
              <a:rPr lang="en-US" sz="4850" b="1" spc="-150" dirty="0" err="1" smtClean="0">
                <a:solidFill>
                  <a:srgbClr val="003399"/>
                </a:solidFill>
              </a:rPr>
              <a:t>bên</a:t>
            </a:r>
            <a:r>
              <a:rPr lang="en-US" sz="4850" b="1" spc="-150" dirty="0" smtClean="0">
                <a:solidFill>
                  <a:srgbClr val="003399"/>
                </a:solidFill>
              </a:rPr>
              <a:t> </a:t>
            </a:r>
            <a:r>
              <a:rPr lang="en-US" sz="4850" b="1" spc="-150" dirty="0" err="1" smtClean="0">
                <a:solidFill>
                  <a:srgbClr val="003399"/>
                </a:solidFill>
              </a:rPr>
              <a:t>Chúa</a:t>
            </a:r>
            <a:r>
              <a:rPr lang="en-US" sz="4850" b="1" spc="-150" dirty="0" smtClean="0">
                <a:solidFill>
                  <a:srgbClr val="003399"/>
                </a:solidFill>
              </a:rPr>
              <a:t>, </a:t>
            </a:r>
            <a:r>
              <a:rPr lang="en-US" sz="4850" b="1" spc="-150" dirty="0" err="1" smtClean="0">
                <a:solidFill>
                  <a:srgbClr val="003399"/>
                </a:solidFill>
              </a:rPr>
              <a:t>Chúa</a:t>
            </a:r>
            <a:r>
              <a:rPr lang="en-US" sz="4850" b="1" spc="-150" dirty="0" smtClean="0">
                <a:solidFill>
                  <a:srgbClr val="003399"/>
                </a:solidFill>
              </a:rPr>
              <a:t> </a:t>
            </a:r>
            <a:r>
              <a:rPr lang="en-US" sz="4850" b="1" spc="-150" dirty="0" err="1" smtClean="0">
                <a:solidFill>
                  <a:srgbClr val="003399"/>
                </a:solidFill>
              </a:rPr>
              <a:t>yêu</a:t>
            </a:r>
            <a:r>
              <a:rPr lang="en-US" sz="4850" b="1" spc="-150" dirty="0" smtClean="0">
                <a:solidFill>
                  <a:srgbClr val="003399"/>
                </a:solidFill>
              </a:rPr>
              <a:t> </a:t>
            </a:r>
            <a:r>
              <a:rPr lang="en-US" sz="4850" b="1" spc="-150" dirty="0" err="1" smtClean="0">
                <a:solidFill>
                  <a:srgbClr val="003399"/>
                </a:solidFill>
              </a:rPr>
              <a:t>thương</a:t>
            </a:r>
            <a:r>
              <a:rPr lang="en-US" sz="4850" b="1" spc="-150" dirty="0" smtClean="0">
                <a:solidFill>
                  <a:srgbClr val="003399"/>
                </a:solidFill>
              </a:rPr>
              <a:t> </a:t>
            </a:r>
            <a:r>
              <a:rPr lang="en-US" sz="4850" b="1" spc="-150" dirty="0" err="1" smtClean="0">
                <a:solidFill>
                  <a:srgbClr val="003399"/>
                </a:solidFill>
              </a:rPr>
              <a:t>mến</a:t>
            </a:r>
            <a:r>
              <a:rPr lang="en-US" sz="4850" b="1" spc="-150" dirty="0" smtClean="0">
                <a:solidFill>
                  <a:srgbClr val="003399"/>
                </a:solidFill>
              </a:rPr>
              <a:t> </a:t>
            </a:r>
            <a:r>
              <a:rPr lang="en-US" sz="4850" b="1" spc="-150" dirty="0" err="1" smtClean="0">
                <a:solidFill>
                  <a:srgbClr val="003399"/>
                </a:solidFill>
              </a:rPr>
              <a:t>hoài</a:t>
            </a:r>
            <a:r>
              <a:rPr lang="en-US" sz="4850" b="1" spc="-150" dirty="0" smtClean="0">
                <a:solidFill>
                  <a:srgbClr val="003399"/>
                </a:solidFill>
              </a:rPr>
              <a:t>. </a:t>
            </a:r>
            <a:r>
              <a:rPr lang="en-US" sz="4850" b="1" spc="-150" dirty="0" err="1" smtClean="0">
                <a:solidFill>
                  <a:srgbClr val="003399"/>
                </a:solidFill>
              </a:rPr>
              <a:t>Vững</a:t>
            </a:r>
            <a:r>
              <a:rPr lang="en-US" sz="4850" b="1" spc="-150" dirty="0" smtClean="0">
                <a:solidFill>
                  <a:srgbClr val="003399"/>
                </a:solidFill>
              </a:rPr>
              <a:t> </a:t>
            </a:r>
            <a:r>
              <a:rPr lang="en-US" sz="4850" b="1" spc="-150" dirty="0" err="1" smtClean="0">
                <a:solidFill>
                  <a:srgbClr val="003399"/>
                </a:solidFill>
              </a:rPr>
              <a:t>lòng</a:t>
            </a:r>
            <a:r>
              <a:rPr lang="en-US" sz="4850" b="1" spc="-150" dirty="0" smtClean="0">
                <a:solidFill>
                  <a:srgbClr val="003399"/>
                </a:solidFill>
              </a:rPr>
              <a:t> </a:t>
            </a:r>
            <a:r>
              <a:rPr lang="en-US" sz="4850" b="1" spc="-150" dirty="0" err="1" smtClean="0">
                <a:solidFill>
                  <a:srgbClr val="003399"/>
                </a:solidFill>
              </a:rPr>
              <a:t>cậy</a:t>
            </a:r>
            <a:r>
              <a:rPr lang="en-US" sz="4850" b="1" spc="-150" dirty="0" smtClean="0">
                <a:solidFill>
                  <a:srgbClr val="003399"/>
                </a:solidFill>
              </a:rPr>
              <a:t> </a:t>
            </a:r>
            <a:r>
              <a:rPr lang="en-US" sz="4850" b="1" spc="-150" dirty="0" err="1" smtClean="0">
                <a:solidFill>
                  <a:srgbClr val="003399"/>
                </a:solidFill>
              </a:rPr>
              <a:t>trông</a:t>
            </a:r>
            <a:r>
              <a:rPr lang="en-US" sz="4850" b="1" spc="-150" dirty="0" smtClean="0">
                <a:solidFill>
                  <a:srgbClr val="003399"/>
                </a:solidFill>
              </a:rPr>
              <a:t> </a:t>
            </a:r>
            <a:r>
              <a:rPr lang="en-US" sz="4850" b="1" spc="-150" dirty="0" err="1" smtClean="0">
                <a:solidFill>
                  <a:srgbClr val="003399"/>
                </a:solidFill>
              </a:rPr>
              <a:t>phó</a:t>
            </a:r>
            <a:r>
              <a:rPr lang="en-US" sz="4850" b="1" spc="-150" dirty="0" smtClean="0">
                <a:solidFill>
                  <a:srgbClr val="003399"/>
                </a:solidFill>
              </a:rPr>
              <a:t> </a:t>
            </a:r>
            <a:r>
              <a:rPr lang="en-US" sz="4850" b="1" spc="-150" dirty="0" err="1" smtClean="0">
                <a:solidFill>
                  <a:srgbClr val="003399"/>
                </a:solidFill>
              </a:rPr>
              <a:t>dâng</a:t>
            </a:r>
            <a:r>
              <a:rPr lang="en-US" sz="4850" b="1" spc="-150" dirty="0" smtClean="0">
                <a:solidFill>
                  <a:srgbClr val="003399"/>
                </a:solidFill>
              </a:rPr>
              <a:t> </a:t>
            </a:r>
            <a:r>
              <a:rPr lang="en-US" sz="4850" b="1" spc="-150" dirty="0" err="1" smtClean="0">
                <a:solidFill>
                  <a:srgbClr val="003399"/>
                </a:solidFill>
              </a:rPr>
              <a:t>nơi</a:t>
            </a:r>
            <a:r>
              <a:rPr lang="en-US" sz="4850" b="1" spc="-150" dirty="0" smtClean="0">
                <a:solidFill>
                  <a:srgbClr val="003399"/>
                </a:solidFill>
              </a:rPr>
              <a:t> </a:t>
            </a:r>
            <a:r>
              <a:rPr lang="en-US" sz="4850" b="1" spc="-150" dirty="0" err="1" smtClean="0">
                <a:solidFill>
                  <a:srgbClr val="003399"/>
                </a:solidFill>
              </a:rPr>
              <a:t>Ngài</a:t>
            </a:r>
            <a:r>
              <a:rPr lang="en-US" sz="4850" b="1" spc="-150" dirty="0" smtClean="0">
                <a:solidFill>
                  <a:srgbClr val="003399"/>
                </a:solidFill>
              </a:rPr>
              <a:t>.</a:t>
            </a:r>
            <a:endParaRPr lang="vi-VN" sz="4850" b="1" spc="-150" dirty="0">
              <a:solidFill>
                <a:srgbClr val="003399"/>
              </a:solidFill>
            </a:endParaRPr>
          </a:p>
        </p:txBody>
      </p:sp>
    </p:spTree>
    <p:extLst>
      <p:ext uri="{BB962C8B-B14F-4D97-AF65-F5344CB8AC3E}">
        <p14:creationId xmlns:p14="http://schemas.microsoft.com/office/powerpoint/2010/main" val="38313574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050"/>
            <a:ext cx="9144000" cy="5143500"/>
          </a:xfrm>
        </p:spPr>
        <p:txBody>
          <a:bodyPr>
            <a:noAutofit/>
          </a:bodyPr>
          <a:lstStyle/>
          <a:p>
            <a:pPr algn="just">
              <a:lnSpc>
                <a:spcPct val="110000"/>
              </a:lnSpc>
              <a:spcBef>
                <a:spcPts val="0"/>
              </a:spcBef>
            </a:pPr>
            <a:r>
              <a:rPr lang="en-US" sz="5000" b="1" u="sng" spc="-150" dirty="0" smtClean="0">
                <a:solidFill>
                  <a:srgbClr val="FF0000"/>
                </a:solidFill>
              </a:rPr>
              <a:t>ĐK:</a:t>
            </a:r>
            <a:r>
              <a:rPr lang="vi-VN" sz="5000" b="1" spc="-150" dirty="0" smtClean="0">
                <a:solidFill>
                  <a:srgbClr val="FF0000"/>
                </a:solidFill>
              </a:rPr>
              <a:t> </a:t>
            </a:r>
            <a:r>
              <a:rPr lang="en-US" sz="5000" b="1" spc="-150" dirty="0" err="1" smtClean="0">
                <a:solidFill>
                  <a:srgbClr val="003399"/>
                </a:solidFill>
              </a:rPr>
              <a:t>Ôi</a:t>
            </a:r>
            <a:r>
              <a:rPr lang="en-US" sz="5000" b="1" spc="-150" dirty="0" smtClean="0">
                <a:solidFill>
                  <a:srgbClr val="003399"/>
                </a:solidFill>
              </a:rPr>
              <a:t> </a:t>
            </a:r>
            <a:r>
              <a:rPr lang="en-US" sz="5000" b="1" spc="-150" dirty="0" err="1" smtClean="0">
                <a:solidFill>
                  <a:srgbClr val="003399"/>
                </a:solidFill>
              </a:rPr>
              <a:t>Máu</a:t>
            </a:r>
            <a:r>
              <a:rPr lang="en-US" sz="5000" b="1" spc="-150" dirty="0" smtClean="0">
                <a:solidFill>
                  <a:srgbClr val="003399"/>
                </a:solidFill>
              </a:rPr>
              <a:t> </a:t>
            </a:r>
            <a:r>
              <a:rPr lang="en-US" sz="5000" b="1" spc="-150" dirty="0" err="1" smtClean="0">
                <a:solidFill>
                  <a:srgbClr val="003399"/>
                </a:solidFill>
              </a:rPr>
              <a:t>và</a:t>
            </a:r>
            <a:r>
              <a:rPr lang="en-US" sz="5000" b="1" spc="-150" dirty="0" smtClean="0">
                <a:solidFill>
                  <a:srgbClr val="003399"/>
                </a:solidFill>
              </a:rPr>
              <a:t> </a:t>
            </a:r>
            <a:r>
              <a:rPr lang="en-US" sz="5000" b="1" spc="-150" dirty="0" err="1" smtClean="0">
                <a:solidFill>
                  <a:srgbClr val="003399"/>
                </a:solidFill>
              </a:rPr>
              <a:t>Nước</a:t>
            </a:r>
            <a:r>
              <a:rPr lang="en-US" sz="5000" b="1" spc="-150" dirty="0" smtClean="0">
                <a:solidFill>
                  <a:srgbClr val="003399"/>
                </a:solidFill>
              </a:rPr>
              <a:t> </a:t>
            </a:r>
            <a:r>
              <a:rPr lang="en-US" sz="5000" b="1" spc="-150" dirty="0" err="1" smtClean="0">
                <a:solidFill>
                  <a:srgbClr val="003399"/>
                </a:solidFill>
              </a:rPr>
              <a:t>trào</a:t>
            </a:r>
            <a:r>
              <a:rPr lang="en-US" sz="5000" b="1" spc="-150" dirty="0" smtClean="0">
                <a:solidFill>
                  <a:srgbClr val="003399"/>
                </a:solidFill>
              </a:rPr>
              <a:t> </a:t>
            </a:r>
            <a:r>
              <a:rPr lang="en-US" sz="5000" b="1" spc="-150" dirty="0" err="1" smtClean="0">
                <a:solidFill>
                  <a:srgbClr val="003399"/>
                </a:solidFill>
              </a:rPr>
              <a:t>tuôn</a:t>
            </a:r>
            <a:r>
              <a:rPr lang="en-US" sz="5000" b="1" spc="-150" dirty="0" smtClean="0">
                <a:solidFill>
                  <a:srgbClr val="003399"/>
                </a:solidFill>
              </a:rPr>
              <a:t> </a:t>
            </a:r>
            <a:r>
              <a:rPr lang="en-US" sz="5000" b="1" spc="-150" dirty="0" err="1" smtClean="0">
                <a:solidFill>
                  <a:srgbClr val="003399"/>
                </a:solidFill>
              </a:rPr>
              <a:t>từ</a:t>
            </a:r>
            <a:r>
              <a:rPr lang="en-US" sz="5000" b="1" spc="-150" dirty="0" smtClean="0">
                <a:solidFill>
                  <a:srgbClr val="003399"/>
                </a:solidFill>
              </a:rPr>
              <a:t> </a:t>
            </a:r>
            <a:r>
              <a:rPr lang="en-US" sz="5000" b="1" spc="-150" dirty="0" err="1" smtClean="0">
                <a:solidFill>
                  <a:srgbClr val="003399"/>
                </a:solidFill>
              </a:rPr>
              <a:t>Thánh</a:t>
            </a:r>
            <a:r>
              <a:rPr lang="en-US" sz="5000" b="1" spc="-150" dirty="0" smtClean="0">
                <a:solidFill>
                  <a:srgbClr val="003399"/>
                </a:solidFill>
              </a:rPr>
              <a:t> </a:t>
            </a:r>
            <a:r>
              <a:rPr lang="en-US" sz="5000" b="1" spc="-150" dirty="0" err="1" smtClean="0">
                <a:solidFill>
                  <a:srgbClr val="003399"/>
                </a:solidFill>
              </a:rPr>
              <a:t>Tâm</a:t>
            </a:r>
            <a:r>
              <a:rPr lang="en-US" sz="5000" b="1" spc="-150" dirty="0" smtClean="0">
                <a:solidFill>
                  <a:srgbClr val="003399"/>
                </a:solidFill>
              </a:rPr>
              <a:t> </a:t>
            </a:r>
            <a:r>
              <a:rPr lang="en-US" sz="5000" b="1" spc="-150" dirty="0" err="1" smtClean="0">
                <a:solidFill>
                  <a:srgbClr val="003399"/>
                </a:solidFill>
              </a:rPr>
              <a:t>Ngài</a:t>
            </a:r>
            <a:r>
              <a:rPr lang="en-US" sz="5000" b="1" spc="-150" dirty="0">
                <a:solidFill>
                  <a:srgbClr val="003399"/>
                </a:solidFill>
              </a:rPr>
              <a:t> </a:t>
            </a:r>
            <a:r>
              <a:rPr lang="en-US" sz="5000" b="1" spc="-150" dirty="0" err="1" smtClean="0">
                <a:solidFill>
                  <a:srgbClr val="003399"/>
                </a:solidFill>
              </a:rPr>
              <a:t>là</a:t>
            </a:r>
            <a:r>
              <a:rPr lang="en-US" sz="5000" b="1" spc="-150" dirty="0" smtClean="0">
                <a:solidFill>
                  <a:srgbClr val="003399"/>
                </a:solidFill>
              </a:rPr>
              <a:t> </a:t>
            </a:r>
            <a:r>
              <a:rPr lang="en-US" sz="5000" b="1" spc="-150" dirty="0" err="1" smtClean="0">
                <a:solidFill>
                  <a:srgbClr val="003399"/>
                </a:solidFill>
              </a:rPr>
              <a:t>nguồn</a:t>
            </a:r>
            <a:r>
              <a:rPr lang="en-US" sz="5000" b="1" spc="-150" dirty="0" smtClean="0">
                <a:solidFill>
                  <a:srgbClr val="003399"/>
                </a:solidFill>
              </a:rPr>
              <a:t> </a:t>
            </a:r>
            <a:r>
              <a:rPr lang="en-US" sz="5000" b="1" spc="-150" dirty="0" err="1" smtClean="0">
                <a:solidFill>
                  <a:srgbClr val="003399"/>
                </a:solidFill>
              </a:rPr>
              <a:t>mạch</a:t>
            </a:r>
            <a:r>
              <a:rPr lang="en-US" sz="5000" b="1" spc="-150" dirty="0" smtClean="0">
                <a:solidFill>
                  <a:srgbClr val="003399"/>
                </a:solidFill>
              </a:rPr>
              <a:t> </a:t>
            </a:r>
            <a:r>
              <a:rPr lang="en-US" sz="5000" b="1" spc="-150" dirty="0" err="1" smtClean="0">
                <a:solidFill>
                  <a:srgbClr val="003399"/>
                </a:solidFill>
              </a:rPr>
              <a:t>tình</a:t>
            </a:r>
            <a:r>
              <a:rPr lang="en-US" sz="5000" b="1" spc="-150" dirty="0" smtClean="0">
                <a:solidFill>
                  <a:srgbClr val="003399"/>
                </a:solidFill>
              </a:rPr>
              <a:t> </a:t>
            </a:r>
            <a:r>
              <a:rPr lang="en-US" sz="5000" b="1" spc="-150" dirty="0" err="1" smtClean="0">
                <a:solidFill>
                  <a:srgbClr val="003399"/>
                </a:solidFill>
              </a:rPr>
              <a:t>yêu</a:t>
            </a:r>
            <a:r>
              <a:rPr lang="en-US" sz="5000" b="1" spc="-150" dirty="0" smtClean="0">
                <a:solidFill>
                  <a:srgbClr val="003399"/>
                </a:solidFill>
              </a:rPr>
              <a:t> </a:t>
            </a:r>
            <a:r>
              <a:rPr lang="en-US" sz="5000" b="1" spc="-150" dirty="0" err="1" smtClean="0">
                <a:solidFill>
                  <a:srgbClr val="003399"/>
                </a:solidFill>
              </a:rPr>
              <a:t>chan</a:t>
            </a:r>
            <a:r>
              <a:rPr lang="en-US" sz="5000" b="1" spc="-150" dirty="0" smtClean="0">
                <a:solidFill>
                  <a:srgbClr val="003399"/>
                </a:solidFill>
              </a:rPr>
              <a:t> </a:t>
            </a:r>
            <a:r>
              <a:rPr lang="en-US" sz="5000" b="1" spc="-150" dirty="0" err="1" smtClean="0">
                <a:solidFill>
                  <a:srgbClr val="003399"/>
                </a:solidFill>
              </a:rPr>
              <a:t>chứa</a:t>
            </a:r>
            <a:r>
              <a:rPr lang="en-US" sz="5000" b="1" spc="-150" dirty="0" smtClean="0">
                <a:solidFill>
                  <a:srgbClr val="003399"/>
                </a:solidFill>
              </a:rPr>
              <a:t>. Con </a:t>
            </a:r>
            <a:r>
              <a:rPr lang="en-US" sz="5000" b="1" spc="-150" dirty="0" err="1" smtClean="0">
                <a:solidFill>
                  <a:srgbClr val="003399"/>
                </a:solidFill>
              </a:rPr>
              <a:t>luôn</a:t>
            </a:r>
            <a:r>
              <a:rPr lang="en-US" sz="5000" b="1" spc="-150" dirty="0" smtClean="0">
                <a:solidFill>
                  <a:srgbClr val="003399"/>
                </a:solidFill>
              </a:rPr>
              <a:t> </a:t>
            </a:r>
            <a:r>
              <a:rPr lang="en-US" sz="5000" b="1" spc="-150" dirty="0" err="1" smtClean="0">
                <a:solidFill>
                  <a:srgbClr val="003399"/>
                </a:solidFill>
              </a:rPr>
              <a:t>thành</a:t>
            </a:r>
            <a:r>
              <a:rPr lang="en-US" sz="5000" b="1" spc="-150" dirty="0" smtClean="0">
                <a:solidFill>
                  <a:srgbClr val="003399"/>
                </a:solidFill>
              </a:rPr>
              <a:t> </a:t>
            </a:r>
            <a:r>
              <a:rPr lang="en-US" sz="5000" b="1" spc="-150" dirty="0" err="1" smtClean="0">
                <a:solidFill>
                  <a:srgbClr val="003399"/>
                </a:solidFill>
              </a:rPr>
              <a:t>tâm</a:t>
            </a:r>
            <a:r>
              <a:rPr lang="en-US" sz="5000" b="1" spc="-150" dirty="0" smtClean="0">
                <a:solidFill>
                  <a:srgbClr val="003399"/>
                </a:solidFill>
              </a:rPr>
              <a:t> </a:t>
            </a:r>
            <a:r>
              <a:rPr lang="en-US" sz="5000" b="1" spc="-150" dirty="0" err="1" smtClean="0">
                <a:solidFill>
                  <a:srgbClr val="003399"/>
                </a:solidFill>
              </a:rPr>
              <a:t>cậy</a:t>
            </a:r>
            <a:r>
              <a:rPr lang="en-US" sz="5000" b="1" spc="-150" dirty="0" smtClean="0">
                <a:solidFill>
                  <a:srgbClr val="003399"/>
                </a:solidFill>
              </a:rPr>
              <a:t> tin </a:t>
            </a:r>
            <a:r>
              <a:rPr lang="en-US" sz="5000" b="1" spc="-150" dirty="0" err="1" smtClean="0">
                <a:solidFill>
                  <a:srgbClr val="003399"/>
                </a:solidFill>
              </a:rPr>
              <a:t>và</a:t>
            </a:r>
            <a:r>
              <a:rPr lang="en-US" sz="5000" b="1" spc="-150" dirty="0" smtClean="0">
                <a:solidFill>
                  <a:srgbClr val="003399"/>
                </a:solidFill>
              </a:rPr>
              <a:t> </a:t>
            </a:r>
            <a:r>
              <a:rPr lang="en-US" sz="5000" b="1" spc="-150" dirty="0" err="1" smtClean="0">
                <a:solidFill>
                  <a:srgbClr val="003399"/>
                </a:solidFill>
              </a:rPr>
              <a:t>mến</a:t>
            </a:r>
            <a:r>
              <a:rPr lang="en-US" sz="5000" b="1" spc="-150" dirty="0" smtClean="0">
                <a:solidFill>
                  <a:srgbClr val="003399"/>
                </a:solidFill>
              </a:rPr>
              <a:t> </a:t>
            </a:r>
            <a:r>
              <a:rPr lang="en-US" sz="5000" b="1" spc="-150" dirty="0" err="1" smtClean="0">
                <a:solidFill>
                  <a:srgbClr val="003399"/>
                </a:solidFill>
              </a:rPr>
              <a:t>yêu</a:t>
            </a:r>
            <a:r>
              <a:rPr lang="en-US" sz="5000" b="1" spc="-150" dirty="0" smtClean="0">
                <a:solidFill>
                  <a:srgbClr val="003399"/>
                </a:solidFill>
              </a:rPr>
              <a:t> </a:t>
            </a:r>
            <a:r>
              <a:rPr lang="en-US" sz="5000" b="1" spc="-150" dirty="0" err="1" smtClean="0">
                <a:solidFill>
                  <a:srgbClr val="003399"/>
                </a:solidFill>
              </a:rPr>
              <a:t>Ngài</a:t>
            </a:r>
            <a:r>
              <a:rPr lang="en-US" sz="5000" b="1" spc="-150" dirty="0" smtClean="0">
                <a:solidFill>
                  <a:srgbClr val="003399"/>
                </a:solidFill>
              </a:rPr>
              <a:t>. </a:t>
            </a:r>
            <a:r>
              <a:rPr lang="en-US" sz="5000" b="1" spc="-150" dirty="0" err="1" smtClean="0">
                <a:solidFill>
                  <a:srgbClr val="003399"/>
                </a:solidFill>
              </a:rPr>
              <a:t>Ngài</a:t>
            </a:r>
            <a:r>
              <a:rPr lang="en-US" sz="5000" b="1" spc="-150" dirty="0" smtClean="0">
                <a:solidFill>
                  <a:srgbClr val="003399"/>
                </a:solidFill>
              </a:rPr>
              <a:t> </a:t>
            </a:r>
            <a:r>
              <a:rPr lang="en-US" sz="5000" b="1" spc="-150" dirty="0" err="1" smtClean="0">
                <a:solidFill>
                  <a:srgbClr val="003399"/>
                </a:solidFill>
              </a:rPr>
              <a:t>diệu</a:t>
            </a:r>
            <a:r>
              <a:rPr lang="en-US" sz="5000" b="1" spc="-150" dirty="0" smtClean="0">
                <a:solidFill>
                  <a:srgbClr val="003399"/>
                </a:solidFill>
              </a:rPr>
              <a:t> </a:t>
            </a:r>
            <a:r>
              <a:rPr lang="en-US" sz="5000" b="1" spc="-150" dirty="0" err="1" smtClean="0">
                <a:solidFill>
                  <a:srgbClr val="003399"/>
                </a:solidFill>
              </a:rPr>
              <a:t>hiền</a:t>
            </a:r>
            <a:r>
              <a:rPr lang="en-US" sz="5000" b="1" spc="-150" dirty="0" smtClean="0">
                <a:solidFill>
                  <a:srgbClr val="003399"/>
                </a:solidFill>
              </a:rPr>
              <a:t> </a:t>
            </a:r>
            <a:r>
              <a:rPr lang="en-US" sz="5000" b="1" spc="-150" dirty="0" err="1" smtClean="0">
                <a:solidFill>
                  <a:srgbClr val="003399"/>
                </a:solidFill>
              </a:rPr>
              <a:t>khoan</a:t>
            </a:r>
            <a:r>
              <a:rPr lang="en-US" sz="5000" b="1" spc="-150" dirty="0" smtClean="0">
                <a:solidFill>
                  <a:srgbClr val="003399"/>
                </a:solidFill>
              </a:rPr>
              <a:t> </a:t>
            </a:r>
            <a:r>
              <a:rPr lang="en-US" sz="5000" b="1" spc="-150" dirty="0" err="1" smtClean="0">
                <a:solidFill>
                  <a:srgbClr val="003399"/>
                </a:solidFill>
              </a:rPr>
              <a:t>nhân</a:t>
            </a:r>
            <a:r>
              <a:rPr lang="en-US" sz="5000" b="1" spc="-150" dirty="0" smtClean="0">
                <a:solidFill>
                  <a:srgbClr val="003399"/>
                </a:solidFill>
              </a:rPr>
              <a:t> </a:t>
            </a:r>
            <a:r>
              <a:rPr lang="en-US" sz="5000" b="1" spc="-150" dirty="0" err="1" smtClean="0">
                <a:solidFill>
                  <a:srgbClr val="003399"/>
                </a:solidFill>
              </a:rPr>
              <a:t>luôn</a:t>
            </a:r>
            <a:r>
              <a:rPr lang="en-US" sz="5000" b="1" spc="-150" dirty="0" smtClean="0">
                <a:solidFill>
                  <a:srgbClr val="003399"/>
                </a:solidFill>
              </a:rPr>
              <a:t> </a:t>
            </a:r>
            <a:r>
              <a:rPr lang="en-US" sz="5000" b="1" spc="-150" dirty="0" err="1" smtClean="0">
                <a:solidFill>
                  <a:srgbClr val="003399"/>
                </a:solidFill>
              </a:rPr>
              <a:t>dủ</a:t>
            </a:r>
            <a:r>
              <a:rPr lang="en-US" sz="5000" b="1" spc="-150" dirty="0" smtClean="0">
                <a:solidFill>
                  <a:srgbClr val="003399"/>
                </a:solidFill>
              </a:rPr>
              <a:t> </a:t>
            </a:r>
            <a:r>
              <a:rPr lang="en-US" sz="5000" b="1" spc="-150" dirty="0" err="1" smtClean="0">
                <a:solidFill>
                  <a:srgbClr val="003399"/>
                </a:solidFill>
              </a:rPr>
              <a:t>tình</a:t>
            </a:r>
            <a:r>
              <a:rPr lang="en-US" sz="5000" b="1" spc="-150" dirty="0" smtClean="0">
                <a:solidFill>
                  <a:srgbClr val="003399"/>
                </a:solidFill>
              </a:rPr>
              <a:t> ban </a:t>
            </a:r>
            <a:r>
              <a:rPr lang="en-US" sz="5000" b="1" spc="-150" dirty="0" err="1" smtClean="0">
                <a:solidFill>
                  <a:srgbClr val="003399"/>
                </a:solidFill>
              </a:rPr>
              <a:t>đầy</a:t>
            </a:r>
            <a:r>
              <a:rPr lang="en-US" sz="5000" b="1" spc="-150" dirty="0" smtClean="0">
                <a:solidFill>
                  <a:srgbClr val="003399"/>
                </a:solidFill>
              </a:rPr>
              <a:t> </a:t>
            </a:r>
            <a:r>
              <a:rPr lang="en-US" sz="5000" b="1" spc="-150" dirty="0" err="1" smtClean="0">
                <a:solidFill>
                  <a:srgbClr val="003399"/>
                </a:solidFill>
              </a:rPr>
              <a:t>hồng</a:t>
            </a:r>
            <a:r>
              <a:rPr lang="en-US" sz="5000" b="1" spc="-150" dirty="0" smtClean="0">
                <a:solidFill>
                  <a:srgbClr val="003399"/>
                </a:solidFill>
              </a:rPr>
              <a:t> </a:t>
            </a:r>
            <a:r>
              <a:rPr lang="en-US" sz="5000" b="1" spc="-150" dirty="0" err="1" smtClean="0">
                <a:solidFill>
                  <a:srgbClr val="003399"/>
                </a:solidFill>
              </a:rPr>
              <a:t>ân</a:t>
            </a:r>
            <a:r>
              <a:rPr lang="en-US" sz="5000" b="1" spc="-150" dirty="0" smtClean="0">
                <a:solidFill>
                  <a:srgbClr val="003399"/>
                </a:solidFill>
              </a:rPr>
              <a:t>.</a:t>
            </a:r>
            <a:endParaRPr lang="vi-VN" sz="5000" b="1" spc="-150" dirty="0">
              <a:solidFill>
                <a:srgbClr val="003399"/>
              </a:solidFill>
            </a:endParaRPr>
          </a:p>
        </p:txBody>
      </p:sp>
    </p:spTree>
    <p:extLst>
      <p:ext uri="{BB962C8B-B14F-4D97-AF65-F5344CB8AC3E}">
        <p14:creationId xmlns:p14="http://schemas.microsoft.com/office/powerpoint/2010/main" val="41538010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38934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643551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24364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761041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38941561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TotalTime>
  <Words>1260</Words>
  <Application>Microsoft Office PowerPoint</Application>
  <PresentationFormat>On-screen Show (16:9)</PresentationFormat>
  <Paragraphs>96</Paragraphs>
  <Slides>53</Slides>
  <Notes>0</Notes>
  <HiddenSlides>0</HiddenSlides>
  <MMClips>0</MMClips>
  <ScaleCrop>false</ScaleCrop>
  <HeadingPairs>
    <vt:vector size="4" baseType="variant">
      <vt:variant>
        <vt:lpstr>Theme</vt:lpstr>
      </vt:variant>
      <vt:variant>
        <vt:i4>7</vt:i4>
      </vt:variant>
      <vt:variant>
        <vt:lpstr>Slide Titles</vt:lpstr>
      </vt:variant>
      <vt:variant>
        <vt:i4>53</vt:i4>
      </vt:variant>
    </vt:vector>
  </HeadingPairs>
  <TitlesOfParts>
    <vt:vector size="60" baseType="lpstr">
      <vt:lpstr>Office Theme</vt:lpstr>
      <vt:lpstr>16_Office Theme</vt:lpstr>
      <vt:lpstr>23_Office Theme</vt:lpstr>
      <vt:lpstr>36_Default Design</vt:lpstr>
      <vt:lpstr>1_Office Theme</vt:lpstr>
      <vt:lpstr>2_Office Theme</vt:lpstr>
      <vt:lpstr>3_Office Theme</vt:lpstr>
      <vt:lpstr>PowerPoint Presentation</vt:lpstr>
      <vt:lpstr> </vt:lpstr>
      <vt:lpstr> </vt:lpstr>
      <vt:lpstr>Tk1: Với tiếng hát rạo rực niềm tin, với ánh mắt đọng lời nguyện xin, chúng con dâng muôn ngàn ý tình. Từng lời kinh hay từng cuộc sống, cùng hòa chung trong tình hiệp nhất, nguyện dâng lên Thiên Chúa tình thương.</vt:lpstr>
      <vt:lpstr> </vt:lpstr>
      <vt:lpstr>PowerPoint Presentation</vt:lpstr>
      <vt:lpstr> </vt:lpstr>
      <vt:lpstr> </vt:lpstr>
      <vt:lpstr> </vt:lpstr>
      <vt:lpstr> </vt:lpstr>
      <vt:lpstr> </vt:lpstr>
      <vt:lpstr> </vt:lpstr>
      <vt:lpstr> </vt:lpstr>
      <vt:lpstr> </vt:lpstr>
      <vt:lpstr>PowerPoint Presentation</vt:lpstr>
      <vt:lpstr>PowerPoint Presentation</vt:lpstr>
      <vt:lpstr> </vt:lpstr>
      <vt:lpstr>Đk: Các bạn hãy vui mừng múc nước tận nguồn suối Đấng cứu độ.</vt:lpstr>
      <vt:lpstr> </vt:lpstr>
      <vt:lpstr>Đk: Các bạn hãy vui mừng múc nước tận nguồn suối Đấng cứu độ.</vt:lpstr>
      <vt:lpstr> </vt:lpstr>
      <vt:lpstr>Đk: Các bạn hãy vui mừng múc nước tận nguồn suối Đấng cứu độ.</vt:lpstr>
      <vt:lpstr>Tk3: Uy công Chúa hãy hát mừng luôn, cao rao để trần gian cùng ngắm trông. Vì Đấng Thánh thật vĩ đại của Is-ra-el, Si-on hãy reo hò.</vt:lpstr>
      <vt:lpstr>Đk: Các bạn hãy vui mừng múc nước tận nguồn suối Đấng cứu độ.</vt:lpstr>
      <vt:lpstr>PowerPoint Presentation</vt:lpstr>
      <vt:lpstr>PowerPoint Presentation</vt:lpstr>
      <vt:lpstr>PowerPoint Presentation</vt:lpstr>
      <vt:lpstr>PowerPoint Presentation</vt:lpstr>
      <vt:lpstr> </vt:lpstr>
      <vt:lpstr>Đk: Này giờ nhiệm mầu! Cao sang uy linh Chúa Cả Thiên Đình nên Chiên hy sinh lễ thờ thanh khiết. Ôi đàn ca Si-on lừng hoan hỉ Giêsu mến yêu không bến không bờ…</vt:lpstr>
      <vt:lpstr>… Ngày ngày dâng hiến trên khắp bàn thờ, ôi Con Chúa ban Thịt Máu nuôi hồn. Nào người suy thấu nhiệm mầu yêu thương.</vt:lpstr>
      <vt:lpstr> </vt:lpstr>
      <vt:lpstr>Đk: Này giờ nhiệm mầu! Cao sang uy linh Chúa Cả Thiên Đình nên Chiên hy sinh lễ thờ thanh khiết. Ôi đàn ca Si-on lừng hoan hỉ Giêsu mến yêu không bến không bờ…</vt:lpstr>
      <vt:lpstr>… Ngày ngày dâng hiến trên khắp bàn thờ, ôi Con Chúa ban Thịt Máu nuôi hồn. Nào người suy thấu nhiệm mầu yêu thương.</vt:lpstr>
      <vt:lpstr>PowerPoint Presentation</vt:lpstr>
      <vt:lpstr>PowerPoint Presentation</vt:lpstr>
      <vt:lpstr> </vt:lpstr>
      <vt:lpstr> </vt:lpstr>
      <vt:lpstr> </vt:lpstr>
      <vt:lpstr> </vt:lpstr>
      <vt:lpstr> </vt:lpstr>
      <vt:lpstr> </vt:lpstr>
      <vt:lpstr> </vt:lpstr>
      <vt:lpstr> </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98</cp:revision>
  <dcterms:created xsi:type="dcterms:W3CDTF">2022-10-30T00:36:35Z</dcterms:created>
  <dcterms:modified xsi:type="dcterms:W3CDTF">2024-05-30T12:10:36Z</dcterms:modified>
</cp:coreProperties>
</file>