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852" r:id="rId3"/>
    <p:sldMasterId id="2147483864" r:id="rId4"/>
    <p:sldMasterId id="2147483876" r:id="rId5"/>
    <p:sldMasterId id="2147483888" r:id="rId6"/>
  </p:sldMasterIdLst>
  <p:sldIdLst>
    <p:sldId id="319" r:id="rId7"/>
    <p:sldId id="339" r:id="rId8"/>
    <p:sldId id="344" r:id="rId9"/>
    <p:sldId id="341" r:id="rId10"/>
    <p:sldId id="342" r:id="rId11"/>
    <p:sldId id="345" r:id="rId12"/>
    <p:sldId id="320" r:id="rId13"/>
    <p:sldId id="321" r:id="rId14"/>
    <p:sldId id="370" r:id="rId15"/>
    <p:sldId id="340" r:id="rId16"/>
    <p:sldId id="347" r:id="rId17"/>
    <p:sldId id="357" r:id="rId18"/>
    <p:sldId id="355" r:id="rId19"/>
    <p:sldId id="356" r:id="rId20"/>
    <p:sldId id="368" r:id="rId21"/>
    <p:sldId id="362" r:id="rId22"/>
    <p:sldId id="358" r:id="rId23"/>
    <p:sldId id="354" r:id="rId24"/>
    <p:sldId id="351" r:id="rId25"/>
    <p:sldId id="352" r:id="rId26"/>
    <p:sldId id="359" r:id="rId27"/>
    <p:sldId id="360" r:id="rId28"/>
    <p:sldId id="361" r:id="rId29"/>
    <p:sldId id="369" r:id="rId30"/>
    <p:sldId id="363" r:id="rId31"/>
    <p:sldId id="364" r:id="rId32"/>
    <p:sldId id="349" r:id="rId33"/>
    <p:sldId id="350" r:id="rId34"/>
    <p:sldId id="367" r:id="rId35"/>
    <p:sldId id="366"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52"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48389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9342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876611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8717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865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13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262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291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935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350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37589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38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40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314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152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87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247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356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040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50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62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927599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998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047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228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655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019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888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200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706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695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1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49297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674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877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206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967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518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691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89957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6738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6773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08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422325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9816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3469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5771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5490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4871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895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188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2102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0931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61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313620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3948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68374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45067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1054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4747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6917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703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265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26730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7228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t>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t>‹#›</a:t>
            </a:fld>
            <a:endParaRPr lang="en-US"/>
          </a:p>
        </p:txBody>
      </p:sp>
    </p:spTree>
    <p:extLst>
      <p:ext uri="{BB962C8B-B14F-4D97-AF65-F5344CB8AC3E}">
        <p14:creationId xmlns:p14="http://schemas.microsoft.com/office/powerpoint/2010/main" val="94781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6331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70151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64266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961C286-0398-4040-A1F5-B340330EDBF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8423187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961C286-0398-4040-A1F5-B340330EDBF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1100591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5400" b="0">
                <a:solidFill>
                  <a:srgbClr val="003399"/>
                </a:solidFill>
                <a:latin typeface="+mj-lt"/>
                <a:cs typeface="Times New Roman" pitchFamily="18" charset="0"/>
              </a:rPr>
              <a:t>Thứ </a:t>
            </a:r>
            <a:r>
              <a:rPr lang="en-US" sz="5400" b="0" smtClean="0">
                <a:solidFill>
                  <a:srgbClr val="003399"/>
                </a:solidFill>
                <a:latin typeface="+mj-lt"/>
                <a:cs typeface="Times New Roman" pitchFamily="18" charset="0"/>
              </a:rPr>
              <a:t>Sáu</a:t>
            </a:r>
            <a:r>
              <a:rPr lang="vi-VN" sz="5400" b="0">
                <a:solidFill>
                  <a:srgbClr val="003399"/>
                </a:solidFill>
                <a:latin typeface="+mj-lt"/>
                <a:cs typeface="Times New Roman" pitchFamily="18" charset="0"/>
              </a:rPr>
              <a:t/>
            </a:r>
            <a:br>
              <a:rPr lang="vi-VN" sz="5400" b="0">
                <a:solidFill>
                  <a:srgbClr val="003399"/>
                </a:solidFill>
                <a:latin typeface="+mj-lt"/>
                <a:cs typeface="Times New Roman" pitchFamily="18" charset="0"/>
              </a:rPr>
            </a:br>
            <a:r>
              <a:rPr lang="vi-VN" sz="5400" b="0">
                <a:solidFill>
                  <a:srgbClr val="003399"/>
                </a:solidFill>
                <a:latin typeface="+mj-lt"/>
                <a:cs typeface="Times New Roman" pitchFamily="18" charset="0"/>
              </a:rPr>
              <a:t>Tuần II sau Lễ Giáng Sinh</a:t>
            </a:r>
            <a:br>
              <a:rPr lang="vi-VN" sz="5400" b="0">
                <a:solidFill>
                  <a:srgbClr val="003399"/>
                </a:solidFill>
                <a:latin typeface="+mj-lt"/>
                <a:cs typeface="Times New Roman" pitchFamily="18" charset="0"/>
              </a:rPr>
            </a:br>
            <a:r>
              <a:rPr lang="vi-VN" sz="5400" b="0" i="1">
                <a:solidFill>
                  <a:srgbClr val="003399"/>
                </a:solidFill>
                <a:latin typeface="+mj-lt"/>
                <a:cs typeface="Times New Roman" pitchFamily="18" charset="0"/>
              </a:rPr>
              <a:t>Ngày </a:t>
            </a:r>
            <a:r>
              <a:rPr lang="vi-VN" sz="5400" b="0" i="1" smtClean="0">
                <a:solidFill>
                  <a:srgbClr val="003399"/>
                </a:solidFill>
                <a:latin typeface="+mj-lt"/>
                <a:cs typeface="Times New Roman" pitchFamily="18" charset="0"/>
              </a:rPr>
              <a:t>0</a:t>
            </a:r>
            <a:r>
              <a:rPr lang="en-US" sz="5400" i="1">
                <a:solidFill>
                  <a:srgbClr val="003399"/>
                </a:solidFill>
                <a:cs typeface="Times New Roman" pitchFamily="18" charset="0"/>
              </a:rPr>
              <a:t>5</a:t>
            </a:r>
            <a:r>
              <a:rPr lang="vi-VN" sz="5400" b="0" i="1" smtClean="0">
                <a:solidFill>
                  <a:srgbClr val="003399"/>
                </a:solidFill>
                <a:latin typeface="+mj-lt"/>
                <a:cs typeface="Times New Roman" pitchFamily="18" charset="0"/>
              </a:rPr>
              <a:t> </a:t>
            </a:r>
            <a:r>
              <a:rPr lang="vi-VN" sz="5400" b="0" i="1">
                <a:solidFill>
                  <a:srgbClr val="003399"/>
                </a:solidFill>
                <a:latin typeface="+mj-lt"/>
                <a:cs typeface="Times New Roman" pitchFamily="18" charset="0"/>
              </a:rPr>
              <a:t>tháng 01</a:t>
            </a:r>
            <a:endParaRPr lang="en-US" sz="5400" b="0" i="1">
              <a:solidFill>
                <a:srgbClr val="003399"/>
              </a:solidFill>
              <a:latin typeface="+mj-lt"/>
              <a:cs typeface="Times New Roman" pitchFamily="18" charset="0"/>
            </a:endParaRPr>
          </a:p>
        </p:txBody>
      </p:sp>
    </p:spTree>
    <p:extLst>
      <p:ext uri="{BB962C8B-B14F-4D97-AF65-F5344CB8AC3E}">
        <p14:creationId xmlns:p14="http://schemas.microsoft.com/office/powerpoint/2010/main" val="1859525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2787928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smtClean="0">
                <a:solidFill>
                  <a:srgbClr val="C00000"/>
                </a:solidFill>
                <a:cs typeface="Times New Roman" pitchFamily="18" charset="0"/>
              </a:rPr>
              <a:t>Ca </a:t>
            </a:r>
            <a:r>
              <a:rPr lang="en-US" sz="6000" dirty="0" err="1" smtClean="0">
                <a:solidFill>
                  <a:srgbClr val="C00000"/>
                </a:solidFill>
                <a:cs typeface="Times New Roman" pitchFamily="18" charset="0"/>
              </a:rPr>
              <a:t>Dâng</a:t>
            </a:r>
            <a:r>
              <a:rPr lang="en-US" sz="6000" dirty="0" smtClean="0">
                <a:solidFill>
                  <a:srgbClr val="C00000"/>
                </a:solidFill>
                <a:cs typeface="Times New Roman" pitchFamily="18" charset="0"/>
              </a:rPr>
              <a:t> </a:t>
            </a:r>
            <a:r>
              <a:rPr lang="en-US" sz="6000" dirty="0" err="1" smtClean="0">
                <a:solidFill>
                  <a:srgbClr val="C00000"/>
                </a:solidFill>
                <a:cs typeface="Times New Roman" pitchFamily="18" charset="0"/>
              </a:rPr>
              <a:t>Lễ</a:t>
            </a:r>
            <a:r>
              <a:rPr lang="en-US" sz="6000" dirty="0" smtClean="0">
                <a:solidFill>
                  <a:srgbClr val="C00000"/>
                </a:solidFill>
                <a:cs typeface="Times New Roman" pitchFamily="18" charset="0"/>
              </a:rPr>
              <a:t/>
            </a:r>
            <a:br>
              <a:rPr lang="en-US" sz="6000" dirty="0" smtClean="0">
                <a:solidFill>
                  <a:srgbClr val="C00000"/>
                </a:solidFill>
                <a:cs typeface="Times New Roman" pitchFamily="18" charset="0"/>
              </a:rPr>
            </a:br>
            <a:r>
              <a:rPr lang="en-US" sz="6000" dirty="0" smtClean="0">
                <a:solidFill>
                  <a:srgbClr val="C00000"/>
                </a:solidFill>
                <a:cs typeface="Times New Roman" pitchFamily="18" charset="0"/>
              </a:rPr>
              <a:t>LỜI KINH YÊU THƯƠNG</a:t>
            </a:r>
            <a:br>
              <a:rPr lang="en-US" sz="6000" dirty="0" smtClean="0">
                <a:solidFill>
                  <a:srgbClr val="C00000"/>
                </a:solidFill>
                <a:cs typeface="Times New Roman" pitchFamily="18" charset="0"/>
              </a:rPr>
            </a:br>
            <a:r>
              <a:rPr lang="en-US" sz="5000" i="1" dirty="0">
                <a:solidFill>
                  <a:srgbClr val="003399"/>
                </a:solidFill>
                <a:cs typeface="Times New Roman" pitchFamily="18" charset="0"/>
              </a:rPr>
              <a:t>C</a:t>
            </a:r>
            <a:r>
              <a:rPr lang="en-US" sz="5000" i="1" dirty="0" smtClean="0">
                <a:solidFill>
                  <a:srgbClr val="003399"/>
                </a:solidFill>
                <a:cs typeface="Times New Roman" pitchFamily="18" charset="0"/>
              </a:rPr>
              <a:t>ao Minh </a:t>
            </a:r>
            <a:r>
              <a:rPr lang="en-US" sz="5000" i="1" dirty="0" err="1" smtClean="0">
                <a:solidFill>
                  <a:srgbClr val="003399"/>
                </a:solidFill>
                <a:cs typeface="Times New Roman" pitchFamily="18" charset="0"/>
              </a:rPr>
              <a:t>Thắng</a:t>
            </a:r>
            <a:endParaRPr lang="en-US" sz="5000" b="0" i="1" dirty="0">
              <a:solidFill>
                <a:srgbClr val="003399"/>
              </a:solidFill>
              <a:cs typeface="Times New Roman" pitchFamily="18" charset="0"/>
            </a:endParaRPr>
          </a:p>
        </p:txBody>
      </p:sp>
    </p:spTree>
    <p:extLst>
      <p:ext uri="{BB962C8B-B14F-4D97-AF65-F5344CB8AC3E}">
        <p14:creationId xmlns:p14="http://schemas.microsoft.com/office/powerpoint/2010/main" val="2710486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531"/>
            <a:ext cx="9144000" cy="4832092"/>
          </a:xfrm>
          <a:prstGeom prst="rect">
            <a:avLst/>
          </a:prstGeom>
        </p:spPr>
        <p:txBody>
          <a:bodyPr wrap="square">
            <a:spAutoFit/>
          </a:bodyPr>
          <a:lstStyle/>
          <a:p>
            <a:pPr algn="just">
              <a:lnSpc>
                <a:spcPct val="110000"/>
              </a:lnSpc>
            </a:pPr>
            <a:r>
              <a:rPr lang="en-US" sz="5600" u="sng" dirty="0" smtClean="0">
                <a:solidFill>
                  <a:srgbClr val="C00000"/>
                </a:solidFill>
                <a:latin typeface="+mj-lt"/>
              </a:rPr>
              <a:t>Tk1:</a:t>
            </a:r>
            <a:r>
              <a:rPr lang="en-US" sz="5600" dirty="0" smtClean="0">
                <a:solidFill>
                  <a:srgbClr val="003399"/>
                </a:solidFill>
                <a:latin typeface="+mj-lt"/>
              </a:rPr>
              <a:t> </a:t>
            </a:r>
            <a:r>
              <a:rPr lang="vi-VN" sz="5600" dirty="0" smtClean="0">
                <a:solidFill>
                  <a:srgbClr val="003399"/>
                </a:solidFill>
                <a:latin typeface="+mj-lt"/>
              </a:rPr>
              <a:t>Lời </a:t>
            </a:r>
            <a:r>
              <a:rPr lang="vi-VN" sz="5600" dirty="0">
                <a:solidFill>
                  <a:srgbClr val="003399"/>
                </a:solidFill>
                <a:latin typeface="+mj-lt"/>
              </a:rPr>
              <a:t>kinh yêu thương dâng Cha thắm ân tình thiết tha tháng ngày. Trầm hương thơm bay Thiên Cung nghi ngút ngàn quyện với lời </a:t>
            </a:r>
            <a:r>
              <a:rPr lang="vi-VN" sz="5600" dirty="0" smtClean="0">
                <a:solidFill>
                  <a:srgbClr val="003399"/>
                </a:solidFill>
                <a:latin typeface="+mj-lt"/>
              </a:rPr>
              <a:t>ca</a:t>
            </a:r>
            <a:r>
              <a:rPr lang="en-US" sz="5600" dirty="0" smtClean="0">
                <a:solidFill>
                  <a:srgbClr val="C00000"/>
                </a:solidFill>
                <a:latin typeface="+mj-lt"/>
              </a:rPr>
              <a:t>…</a:t>
            </a:r>
            <a:endParaRPr lang="en-US" sz="5600" dirty="0">
              <a:solidFill>
                <a:srgbClr val="C00000"/>
              </a:solidFill>
              <a:latin typeface="+mj-lt"/>
            </a:endParaRPr>
          </a:p>
        </p:txBody>
      </p:sp>
    </p:spTree>
    <p:extLst>
      <p:ext uri="{BB962C8B-B14F-4D97-AF65-F5344CB8AC3E}">
        <p14:creationId xmlns:p14="http://schemas.microsoft.com/office/powerpoint/2010/main" val="370823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832092"/>
          </a:xfrm>
          <a:prstGeom prst="rect">
            <a:avLst/>
          </a:prstGeom>
        </p:spPr>
        <p:txBody>
          <a:bodyPr wrap="square">
            <a:spAutoFit/>
          </a:bodyPr>
          <a:lstStyle/>
          <a:p>
            <a:pPr algn="just">
              <a:lnSpc>
                <a:spcPct val="110000"/>
              </a:lnSpc>
            </a:pPr>
            <a:r>
              <a:rPr lang="en-US" sz="5600" dirty="0" smtClean="0">
                <a:solidFill>
                  <a:srgbClr val="C00000"/>
                </a:solidFill>
                <a:latin typeface="+mj-lt"/>
              </a:rPr>
              <a:t>…</a:t>
            </a:r>
            <a:r>
              <a:rPr lang="en-US" sz="5600" dirty="0" smtClean="0">
                <a:solidFill>
                  <a:srgbClr val="003399"/>
                </a:solidFill>
                <a:latin typeface="+mj-lt"/>
              </a:rPr>
              <a:t> </a:t>
            </a:r>
            <a:r>
              <a:rPr lang="vi-VN" sz="5600" dirty="0" smtClean="0">
                <a:solidFill>
                  <a:srgbClr val="003399"/>
                </a:solidFill>
                <a:latin typeface="+mj-lt"/>
              </a:rPr>
              <a:t>Là </a:t>
            </a:r>
            <a:r>
              <a:rPr lang="vi-VN" sz="5600" dirty="0">
                <a:solidFill>
                  <a:srgbClr val="003399"/>
                </a:solidFill>
                <a:latin typeface="+mj-lt"/>
              </a:rPr>
              <a:t>lời yêu thương con dâng Cha ngọt ngào hương kinh trong câu ca, hòa nhịp theo ấm êm tiếng đàn mến chân thành dâng tiến về Cha.</a:t>
            </a:r>
            <a:endParaRPr lang="en-US" sz="5600" dirty="0">
              <a:solidFill>
                <a:srgbClr val="003399"/>
              </a:solidFill>
              <a:latin typeface="+mj-lt"/>
            </a:endParaRPr>
          </a:p>
        </p:txBody>
      </p:sp>
    </p:spTree>
    <p:extLst>
      <p:ext uri="{BB962C8B-B14F-4D97-AF65-F5344CB8AC3E}">
        <p14:creationId xmlns:p14="http://schemas.microsoft.com/office/powerpoint/2010/main" val="376134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8" y="57150"/>
            <a:ext cx="9150927" cy="5078313"/>
          </a:xfrm>
          <a:prstGeom prst="rect">
            <a:avLst/>
          </a:prstGeom>
        </p:spPr>
        <p:txBody>
          <a:bodyPr wrap="square">
            <a:spAutoFit/>
          </a:bodyPr>
          <a:lstStyle/>
          <a:p>
            <a:pPr algn="just"/>
            <a:r>
              <a:rPr lang="vi-VN" sz="5400" u="sng" dirty="0" smtClean="0">
                <a:solidFill>
                  <a:srgbClr val="C00000"/>
                </a:solidFill>
                <a:latin typeface="+mj-lt"/>
              </a:rPr>
              <a:t>Đ</a:t>
            </a:r>
            <a:r>
              <a:rPr lang="en-US" sz="5400" u="sng" dirty="0" smtClean="0">
                <a:solidFill>
                  <a:srgbClr val="C00000"/>
                </a:solidFill>
                <a:latin typeface="+mj-lt"/>
              </a:rPr>
              <a:t>k:</a:t>
            </a:r>
            <a:r>
              <a:rPr lang="vi-VN" sz="5400" dirty="0" smtClean="0">
                <a:solidFill>
                  <a:srgbClr val="003399"/>
                </a:solidFill>
                <a:latin typeface="+mj-lt"/>
              </a:rPr>
              <a:t> </a:t>
            </a:r>
            <a:r>
              <a:rPr lang="vi-VN" sz="5400" dirty="0">
                <a:solidFill>
                  <a:srgbClr val="003399"/>
                </a:solidFill>
                <a:latin typeface="+mj-lt"/>
              </a:rPr>
              <a:t>Hiệp cùng rượu nho thơm ngon, bánh trắng đẹp xinh trinh nguyên, ngàn lời thương mến thiết tha chân thành dâng về Cha </a:t>
            </a:r>
            <a:r>
              <a:rPr lang="vi-VN" sz="5400" dirty="0" smtClean="0">
                <a:solidFill>
                  <a:srgbClr val="003399"/>
                </a:solidFill>
                <a:latin typeface="+mj-lt"/>
              </a:rPr>
              <a:t>yêu</a:t>
            </a:r>
            <a:r>
              <a:rPr lang="en-US" sz="5400" dirty="0" smtClean="0">
                <a:solidFill>
                  <a:srgbClr val="003399"/>
                </a:solidFill>
                <a:latin typeface="+mj-lt"/>
              </a:rPr>
              <a:t>, t</a:t>
            </a:r>
            <a:r>
              <a:rPr lang="vi-VN" sz="5400" dirty="0" smtClean="0">
                <a:solidFill>
                  <a:srgbClr val="003399"/>
                </a:solidFill>
                <a:latin typeface="+mj-lt"/>
              </a:rPr>
              <a:t>rót </a:t>
            </a:r>
            <a:r>
              <a:rPr lang="vi-VN" sz="5400" dirty="0">
                <a:solidFill>
                  <a:srgbClr val="003399"/>
                </a:solidFill>
                <a:latin typeface="+mj-lt"/>
              </a:rPr>
              <a:t>dâng Cha xác hồn tháng năm đời </a:t>
            </a:r>
            <a:r>
              <a:rPr lang="vi-VN" sz="5400" dirty="0" smtClean="0">
                <a:solidFill>
                  <a:srgbClr val="003399"/>
                </a:solidFill>
                <a:latin typeface="+mj-lt"/>
              </a:rPr>
              <a:t>con</a:t>
            </a:r>
            <a:r>
              <a:rPr lang="en-US" sz="5400" dirty="0" smtClean="0">
                <a:solidFill>
                  <a:srgbClr val="003399"/>
                </a:solidFill>
                <a:latin typeface="+mj-lt"/>
              </a:rPr>
              <a:t>.</a:t>
            </a:r>
            <a:endParaRPr lang="en-US" sz="5400" dirty="0">
              <a:solidFill>
                <a:srgbClr val="003399"/>
              </a:solidFill>
              <a:latin typeface="+mj-lt"/>
            </a:endParaRPr>
          </a:p>
        </p:txBody>
      </p:sp>
    </p:spTree>
    <p:extLst>
      <p:ext uri="{BB962C8B-B14F-4D97-AF65-F5344CB8AC3E}">
        <p14:creationId xmlns:p14="http://schemas.microsoft.com/office/powerpoint/2010/main" val="307327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88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964217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smtClean="0">
                <a:solidFill>
                  <a:srgbClr val="C00000"/>
                </a:solidFill>
                <a:cs typeface="Times New Roman" pitchFamily="18" charset="0"/>
              </a:rPr>
              <a:t>Ca </a:t>
            </a:r>
            <a:r>
              <a:rPr lang="en-US" sz="6000" dirty="0" err="1" smtClean="0">
                <a:solidFill>
                  <a:srgbClr val="C00000"/>
                </a:solidFill>
                <a:cs typeface="Times New Roman" pitchFamily="18" charset="0"/>
              </a:rPr>
              <a:t>Hiệp</a:t>
            </a:r>
            <a:r>
              <a:rPr lang="en-US" sz="6000" dirty="0" smtClean="0">
                <a:solidFill>
                  <a:srgbClr val="C00000"/>
                </a:solidFill>
                <a:cs typeface="Times New Roman" pitchFamily="18" charset="0"/>
              </a:rPr>
              <a:t> </a:t>
            </a:r>
            <a:r>
              <a:rPr lang="en-US" sz="6000" dirty="0" err="1" smtClean="0">
                <a:solidFill>
                  <a:srgbClr val="C00000"/>
                </a:solidFill>
                <a:cs typeface="Times New Roman" pitchFamily="18" charset="0"/>
              </a:rPr>
              <a:t>Lễ</a:t>
            </a:r>
            <a:r>
              <a:rPr lang="en-US" sz="6000" dirty="0" smtClean="0">
                <a:solidFill>
                  <a:srgbClr val="C00000"/>
                </a:solidFill>
                <a:cs typeface="Times New Roman" pitchFamily="18" charset="0"/>
              </a:rPr>
              <a:t/>
            </a:r>
            <a:br>
              <a:rPr lang="en-US" sz="6000" dirty="0" smtClean="0">
                <a:solidFill>
                  <a:srgbClr val="C00000"/>
                </a:solidFill>
                <a:cs typeface="Times New Roman" pitchFamily="18" charset="0"/>
              </a:rPr>
            </a:br>
            <a:r>
              <a:rPr lang="en-US" sz="6000" dirty="0" smtClean="0">
                <a:solidFill>
                  <a:srgbClr val="C00000"/>
                </a:solidFill>
                <a:cs typeface="Times New Roman" pitchFamily="18" charset="0"/>
              </a:rPr>
              <a:t>YÊU THƯƠNG NHƯ CHA</a:t>
            </a:r>
            <a:br>
              <a:rPr lang="en-US" sz="6000" dirty="0" smtClean="0">
                <a:solidFill>
                  <a:srgbClr val="C00000"/>
                </a:solidFill>
                <a:cs typeface="Times New Roman" pitchFamily="18" charset="0"/>
              </a:rPr>
            </a:br>
            <a:r>
              <a:rPr lang="en-US" sz="5000" i="1" dirty="0" err="1" smtClean="0">
                <a:solidFill>
                  <a:srgbClr val="003399"/>
                </a:solidFill>
                <a:cs typeface="Times New Roman" pitchFamily="18" charset="0"/>
              </a:rPr>
              <a:t>Giang</a:t>
            </a:r>
            <a:r>
              <a:rPr lang="en-US" sz="5000" i="1" dirty="0" smtClean="0">
                <a:solidFill>
                  <a:srgbClr val="003399"/>
                </a:solidFill>
                <a:cs typeface="Times New Roman" pitchFamily="18" charset="0"/>
              </a:rPr>
              <a:t> </a:t>
            </a:r>
            <a:r>
              <a:rPr lang="en-US" sz="5000" i="1" dirty="0" err="1" smtClean="0">
                <a:solidFill>
                  <a:srgbClr val="003399"/>
                </a:solidFill>
                <a:cs typeface="Times New Roman" pitchFamily="18" charset="0"/>
              </a:rPr>
              <a:t>Tâm</a:t>
            </a:r>
            <a:endParaRPr lang="en-US" sz="5000" b="0" i="1" dirty="0">
              <a:solidFill>
                <a:srgbClr val="003399"/>
              </a:solidFill>
              <a:cs typeface="Times New Roman" pitchFamily="18" charset="0"/>
            </a:endParaRPr>
          </a:p>
        </p:txBody>
      </p:sp>
    </p:spTree>
    <p:extLst>
      <p:ext uri="{BB962C8B-B14F-4D97-AF65-F5344CB8AC3E}">
        <p14:creationId xmlns:p14="http://schemas.microsoft.com/office/powerpoint/2010/main" val="3196763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u="sng" dirty="0" smtClean="0">
                <a:solidFill>
                  <a:srgbClr val="C00000"/>
                </a:solidFill>
              </a:rPr>
              <a:t>Tk1:</a:t>
            </a:r>
            <a:r>
              <a:rPr lang="en-US" sz="4800" dirty="0" smtClean="0">
                <a:solidFill>
                  <a:srgbClr val="003399"/>
                </a:solidFill>
              </a:rPr>
              <a:t> </a:t>
            </a:r>
            <a:r>
              <a:rPr lang="vi-VN" sz="4800" dirty="0" smtClean="0">
                <a:solidFill>
                  <a:srgbClr val="003399"/>
                </a:solidFill>
              </a:rPr>
              <a:t>Nắng ấm hoài chứa chan ánh mặt trời tỏa lan trần gian, trên hoa đồng thắm vui hay gai góc khô chồi.</a:t>
            </a:r>
            <a:r>
              <a:rPr lang="en-US" sz="4800" dirty="0" smtClean="0">
                <a:solidFill>
                  <a:srgbClr val="003399"/>
                </a:solidFill>
              </a:rPr>
              <a:t> </a:t>
            </a:r>
            <a:r>
              <a:rPr lang="vi-VN" sz="4800" dirty="0" smtClean="0">
                <a:solidFill>
                  <a:srgbClr val="003399"/>
                </a:solidFill>
              </a:rPr>
              <a:t>Mưa rơi đều vẫn rơi vẫn chan hòa tưới mát cõi đời, cho sông ngòi mát tươi hay đất hoang cằn cỗi</a:t>
            </a:r>
            <a:r>
              <a:rPr lang="en-US" sz="4800" dirty="0" smtClean="0">
                <a:solidFill>
                  <a:srgbClr val="C00000"/>
                </a:solidFill>
              </a:rPr>
              <a:t>…</a:t>
            </a:r>
            <a:endParaRPr lang="vi-VN" sz="4800" dirty="0">
              <a:solidFill>
                <a:srgbClr val="C00000"/>
              </a:solidFill>
            </a:endParaRPr>
          </a:p>
        </p:txBody>
      </p:sp>
    </p:spTree>
    <p:extLst>
      <p:ext uri="{BB962C8B-B14F-4D97-AF65-F5344CB8AC3E}">
        <p14:creationId xmlns:p14="http://schemas.microsoft.com/office/powerpoint/2010/main" val="285816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90000"/>
              </a:lnSpc>
            </a:pPr>
            <a:r>
              <a:rPr lang="en-US" sz="4600" dirty="0" smtClean="0">
                <a:solidFill>
                  <a:srgbClr val="C00000"/>
                </a:solidFill>
              </a:rPr>
              <a:t>…</a:t>
            </a:r>
            <a:r>
              <a:rPr lang="en-US" sz="4600" dirty="0" smtClean="0">
                <a:solidFill>
                  <a:srgbClr val="003399"/>
                </a:solidFill>
              </a:rPr>
              <a:t> </a:t>
            </a:r>
            <a:r>
              <a:rPr lang="vi-VN" sz="4600" dirty="0" smtClean="0">
                <a:solidFill>
                  <a:srgbClr val="003399"/>
                </a:solidFill>
              </a:rPr>
              <a:t>Vì Cha yêu thương Đấng ngự nơi cao xanh đã là Đấng xót thương như vậy.</a:t>
            </a:r>
            <a:r>
              <a:rPr lang="en-US" sz="4600" dirty="0" smtClean="0">
                <a:solidFill>
                  <a:srgbClr val="003399"/>
                </a:solidFill>
              </a:rPr>
              <a:t> </a:t>
            </a:r>
            <a:r>
              <a:rPr lang="vi-VN" sz="4600" dirty="0" smtClean="0">
                <a:solidFill>
                  <a:srgbClr val="003399"/>
                </a:solidFill>
              </a:rPr>
              <a:t>Tình Cha bao la luôn dủ thương khoan dung dù đời con bất trung tội khiên.</a:t>
            </a:r>
            <a:r>
              <a:rPr lang="en-US" sz="4600" dirty="0" smtClean="0">
                <a:solidFill>
                  <a:srgbClr val="003399"/>
                </a:solidFill>
              </a:rPr>
              <a:t> </a:t>
            </a:r>
            <a:r>
              <a:rPr lang="vi-VN" sz="4600" dirty="0" smtClean="0">
                <a:solidFill>
                  <a:srgbClr val="003399"/>
                </a:solidFill>
              </a:rPr>
              <a:t>Ngài chỉ muốn con hết lòng để luôn thứ tha những ai lỗi phạm vì cuộc đời con đã nhận bao lần Ngài tha thứ.</a:t>
            </a:r>
            <a:endParaRPr lang="vi-VN" sz="4600" dirty="0">
              <a:solidFill>
                <a:srgbClr val="003399"/>
              </a:solidFill>
            </a:endParaRPr>
          </a:p>
        </p:txBody>
      </p:sp>
    </p:spTree>
    <p:extLst>
      <p:ext uri="{BB962C8B-B14F-4D97-AF65-F5344CB8AC3E}">
        <p14:creationId xmlns:p14="http://schemas.microsoft.com/office/powerpoint/2010/main" val="23364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4252956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90000"/>
              </a:lnSpc>
            </a:pPr>
            <a:r>
              <a:rPr lang="en-US" sz="5000" u="sng" dirty="0" err="1" smtClean="0">
                <a:solidFill>
                  <a:srgbClr val="C00000"/>
                </a:solidFill>
              </a:rPr>
              <a:t>Đk</a:t>
            </a:r>
            <a:r>
              <a:rPr lang="en-US" sz="5000" u="sng" dirty="0" smtClean="0">
                <a:solidFill>
                  <a:srgbClr val="C00000"/>
                </a:solidFill>
              </a:rPr>
              <a:t>:</a:t>
            </a:r>
            <a:r>
              <a:rPr lang="en-US" sz="5000" dirty="0" smtClean="0">
                <a:solidFill>
                  <a:srgbClr val="003399"/>
                </a:solidFill>
              </a:rPr>
              <a:t> </a:t>
            </a:r>
            <a:r>
              <a:rPr lang="vi-VN" sz="5000" dirty="0" smtClean="0">
                <a:solidFill>
                  <a:srgbClr val="003399"/>
                </a:solidFill>
              </a:rPr>
              <a:t>Cha Cha ơi, </a:t>
            </a:r>
            <a:r>
              <a:rPr lang="en-US" sz="5000" dirty="0" smtClean="0">
                <a:solidFill>
                  <a:srgbClr val="003399"/>
                </a:solidFill>
              </a:rPr>
              <a:t>con </a:t>
            </a:r>
            <a:r>
              <a:rPr lang="en-US" sz="5000" dirty="0" err="1" smtClean="0">
                <a:solidFill>
                  <a:srgbClr val="003399"/>
                </a:solidFill>
              </a:rPr>
              <a:t>biết</a:t>
            </a:r>
            <a:r>
              <a:rPr lang="en-US" sz="5000" dirty="0" smtClean="0">
                <a:solidFill>
                  <a:srgbClr val="003399"/>
                </a:solidFill>
              </a:rPr>
              <a:t> Cha </a:t>
            </a:r>
            <a:r>
              <a:rPr lang="en-US" sz="5000" dirty="0" err="1" smtClean="0">
                <a:solidFill>
                  <a:srgbClr val="003399"/>
                </a:solidFill>
              </a:rPr>
              <a:t>nhân</a:t>
            </a:r>
            <a:r>
              <a:rPr lang="en-US" sz="5000" dirty="0" smtClean="0">
                <a:solidFill>
                  <a:srgbClr val="003399"/>
                </a:solidFill>
              </a:rPr>
              <a:t> </a:t>
            </a:r>
            <a:r>
              <a:rPr lang="en-US" sz="5000" dirty="0" err="1" smtClean="0">
                <a:solidFill>
                  <a:srgbClr val="003399"/>
                </a:solidFill>
              </a:rPr>
              <a:t>từ</a:t>
            </a:r>
            <a:r>
              <a:rPr lang="en-US" sz="5000" dirty="0" smtClean="0">
                <a:solidFill>
                  <a:srgbClr val="003399"/>
                </a:solidFill>
              </a:rPr>
              <a:t> </a:t>
            </a:r>
            <a:r>
              <a:rPr lang="en-US" sz="5000" dirty="0" err="1" smtClean="0">
                <a:solidFill>
                  <a:srgbClr val="003399"/>
                </a:solidFill>
              </a:rPr>
              <a:t>thương</a:t>
            </a:r>
            <a:r>
              <a:rPr lang="en-US" sz="5000" dirty="0" smtClean="0">
                <a:solidFill>
                  <a:srgbClr val="003399"/>
                </a:solidFill>
              </a:rPr>
              <a:t> </a:t>
            </a:r>
            <a:r>
              <a:rPr lang="en-US" sz="5000" dirty="0" err="1" smtClean="0">
                <a:solidFill>
                  <a:srgbClr val="003399"/>
                </a:solidFill>
              </a:rPr>
              <a:t>xót</a:t>
            </a:r>
            <a:r>
              <a:rPr lang="vi-VN" sz="5000" dirty="0" smtClean="0">
                <a:solidFill>
                  <a:srgbClr val="003399"/>
                </a:solidFill>
              </a:rPr>
              <a:t>, </a:t>
            </a:r>
            <a:r>
              <a:rPr lang="en-US" sz="5000" dirty="0" err="1" smtClean="0">
                <a:solidFill>
                  <a:srgbClr val="003399"/>
                </a:solidFill>
              </a:rPr>
              <a:t>nhưng</a:t>
            </a:r>
            <a:r>
              <a:rPr lang="en-US" sz="5000" dirty="0" smtClean="0">
                <a:solidFill>
                  <a:srgbClr val="003399"/>
                </a:solidFill>
              </a:rPr>
              <a:t> </a:t>
            </a:r>
            <a:r>
              <a:rPr lang="en-US" sz="5000" dirty="0" err="1" smtClean="0">
                <a:solidFill>
                  <a:srgbClr val="003399"/>
                </a:solidFill>
              </a:rPr>
              <a:t>để</a:t>
            </a:r>
            <a:r>
              <a:rPr lang="en-US" sz="5000" dirty="0" smtClean="0">
                <a:solidFill>
                  <a:srgbClr val="003399"/>
                </a:solidFill>
              </a:rPr>
              <a:t> </a:t>
            </a:r>
            <a:r>
              <a:rPr lang="en-US" sz="5000" dirty="0" err="1" smtClean="0">
                <a:solidFill>
                  <a:srgbClr val="003399"/>
                </a:solidFill>
              </a:rPr>
              <a:t>yêu</a:t>
            </a:r>
            <a:r>
              <a:rPr lang="en-US" sz="5000" dirty="0" smtClean="0">
                <a:solidFill>
                  <a:srgbClr val="003399"/>
                </a:solidFill>
              </a:rPr>
              <a:t> </a:t>
            </a:r>
            <a:r>
              <a:rPr lang="en-US" sz="5000" dirty="0" err="1" smtClean="0">
                <a:solidFill>
                  <a:srgbClr val="003399"/>
                </a:solidFill>
              </a:rPr>
              <a:t>thương</a:t>
            </a:r>
            <a:r>
              <a:rPr lang="en-US" sz="5000" dirty="0" smtClean="0">
                <a:solidFill>
                  <a:srgbClr val="003399"/>
                </a:solidFill>
              </a:rPr>
              <a:t> </a:t>
            </a:r>
            <a:r>
              <a:rPr lang="en-US" sz="5000" dirty="0" err="1" smtClean="0">
                <a:solidFill>
                  <a:srgbClr val="003399"/>
                </a:solidFill>
              </a:rPr>
              <a:t>và</a:t>
            </a:r>
            <a:r>
              <a:rPr lang="en-US" sz="5000" dirty="0" smtClean="0">
                <a:solidFill>
                  <a:srgbClr val="003399"/>
                </a:solidFill>
              </a:rPr>
              <a:t> </a:t>
            </a:r>
            <a:r>
              <a:rPr lang="en-US" sz="5000" dirty="0" err="1" smtClean="0">
                <a:solidFill>
                  <a:srgbClr val="003399"/>
                </a:solidFill>
              </a:rPr>
              <a:t>tha</a:t>
            </a:r>
            <a:r>
              <a:rPr lang="en-US" sz="5000" dirty="0" smtClean="0">
                <a:solidFill>
                  <a:srgbClr val="003399"/>
                </a:solidFill>
              </a:rPr>
              <a:t> </a:t>
            </a:r>
            <a:r>
              <a:rPr lang="en-US" sz="5000" dirty="0" err="1" smtClean="0">
                <a:solidFill>
                  <a:srgbClr val="003399"/>
                </a:solidFill>
              </a:rPr>
              <a:t>thứ</a:t>
            </a:r>
            <a:r>
              <a:rPr lang="en-US" sz="5000" dirty="0" smtClean="0">
                <a:solidFill>
                  <a:srgbClr val="003399"/>
                </a:solidFill>
              </a:rPr>
              <a:t> </a:t>
            </a:r>
            <a:r>
              <a:rPr lang="vi-VN" sz="5000" dirty="0" smtClean="0">
                <a:solidFill>
                  <a:srgbClr val="003399"/>
                </a:solidFill>
              </a:rPr>
              <a:t>nào đâu dễ dàng. Xin cho con Trái Tim của Cha mãi luôn từ nhân để hằng yêu thương tha thứ, như Cha Đấng hoàn thiện.</a:t>
            </a:r>
            <a:endParaRPr lang="vi-VN" sz="5000" dirty="0">
              <a:solidFill>
                <a:srgbClr val="003399"/>
              </a:solidFill>
            </a:endParaRPr>
          </a:p>
        </p:txBody>
      </p:sp>
    </p:spTree>
    <p:extLst>
      <p:ext uri="{BB962C8B-B14F-4D97-AF65-F5344CB8AC3E}">
        <p14:creationId xmlns:p14="http://schemas.microsoft.com/office/powerpoint/2010/main" val="2056778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4800" b="0" u="sng" dirty="0">
                <a:solidFill>
                  <a:srgbClr val="C00000"/>
                </a:solidFill>
                <a:effectLst/>
              </a:rPr>
              <a:t>Tk2:</a:t>
            </a:r>
            <a:r>
              <a:rPr lang="en-US" sz="4800" b="0" dirty="0">
                <a:solidFill>
                  <a:srgbClr val="003399"/>
                </a:solidFill>
                <a:effectLst/>
              </a:rPr>
              <a:t> </a:t>
            </a:r>
            <a:r>
              <a:rPr lang="vi-VN" sz="4800" dirty="0">
                <a:solidFill>
                  <a:srgbClr val="003399"/>
                </a:solidFill>
              </a:rPr>
              <a:t>Con xin Ngài thánh ân để tâm hồn mãi luôn từ nhân, trong cõi đời nổi trôi hay cay đắng lòng </a:t>
            </a:r>
            <a:r>
              <a:rPr lang="vi-VN" sz="4800" dirty="0" smtClean="0">
                <a:solidFill>
                  <a:srgbClr val="003399"/>
                </a:solidFill>
              </a:rPr>
              <a:t>người.</a:t>
            </a:r>
            <a:r>
              <a:rPr lang="en-US" sz="4800" dirty="0" smtClean="0">
                <a:solidFill>
                  <a:srgbClr val="003399"/>
                </a:solidFill>
              </a:rPr>
              <a:t> </a:t>
            </a:r>
            <a:r>
              <a:rPr lang="vi-VN" sz="4800" dirty="0" smtClean="0">
                <a:solidFill>
                  <a:srgbClr val="003399"/>
                </a:solidFill>
              </a:rPr>
              <a:t>Con </a:t>
            </a:r>
            <a:r>
              <a:rPr lang="vi-VN" sz="4800" dirty="0">
                <a:solidFill>
                  <a:srgbClr val="003399"/>
                </a:solidFill>
              </a:rPr>
              <a:t>xin Ngài sức thiêng để cuộc đời bình an thánh thiện, tuy bao lần xót xa trong cõi đời nghiệt </a:t>
            </a:r>
            <a:r>
              <a:rPr lang="vi-VN" sz="4800" dirty="0" smtClean="0">
                <a:solidFill>
                  <a:srgbClr val="003399"/>
                </a:solidFill>
              </a:rPr>
              <a:t>ngã</a:t>
            </a:r>
            <a:r>
              <a:rPr lang="en-US" sz="4800" dirty="0" smtClean="0">
                <a:solidFill>
                  <a:srgbClr val="C00000"/>
                </a:solidFill>
              </a:rPr>
              <a:t>…</a:t>
            </a:r>
            <a:endParaRPr lang="vi-VN" sz="4800" dirty="0">
              <a:solidFill>
                <a:srgbClr val="C00000"/>
              </a:solidFill>
            </a:endParaRPr>
          </a:p>
        </p:txBody>
      </p:sp>
    </p:spTree>
    <p:extLst>
      <p:ext uri="{BB962C8B-B14F-4D97-AF65-F5344CB8AC3E}">
        <p14:creationId xmlns:p14="http://schemas.microsoft.com/office/powerpoint/2010/main" val="2372023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4600" b="0" dirty="0" smtClean="0">
                <a:solidFill>
                  <a:srgbClr val="C00000"/>
                </a:solidFill>
                <a:effectLst/>
              </a:rPr>
              <a:t>…</a:t>
            </a:r>
            <a:r>
              <a:rPr lang="en-US" sz="4600" b="0" dirty="0" smtClean="0">
                <a:solidFill>
                  <a:srgbClr val="003399"/>
                </a:solidFill>
                <a:effectLst/>
              </a:rPr>
              <a:t> </a:t>
            </a:r>
            <a:r>
              <a:rPr lang="vi-VN" sz="4600" dirty="0" smtClean="0">
                <a:solidFill>
                  <a:srgbClr val="003399"/>
                </a:solidFill>
              </a:rPr>
              <a:t>Ngài </a:t>
            </a:r>
            <a:r>
              <a:rPr lang="vi-VN" sz="4600" dirty="0">
                <a:solidFill>
                  <a:srgbClr val="003399"/>
                </a:solidFill>
              </a:rPr>
              <a:t>ơi bên con để đời con chia san đem niềm vui đến cho cuộc </a:t>
            </a:r>
            <a:r>
              <a:rPr lang="vi-VN" sz="4600" dirty="0" smtClean="0">
                <a:solidFill>
                  <a:srgbClr val="003399"/>
                </a:solidFill>
              </a:rPr>
              <a:t>đời.</a:t>
            </a:r>
            <a:r>
              <a:rPr lang="en-US" sz="4600" dirty="0" smtClean="0">
                <a:solidFill>
                  <a:srgbClr val="003399"/>
                </a:solidFill>
              </a:rPr>
              <a:t> </a:t>
            </a:r>
            <a:r>
              <a:rPr lang="vi-VN" sz="4600" dirty="0" smtClean="0">
                <a:solidFill>
                  <a:srgbClr val="003399"/>
                </a:solidFill>
              </a:rPr>
              <a:t>Dù </a:t>
            </a:r>
            <a:r>
              <a:rPr lang="vi-VN" sz="4600" dirty="0">
                <a:solidFill>
                  <a:srgbClr val="003399"/>
                </a:solidFill>
              </a:rPr>
              <a:t>chung quanh con bao hờn căm ghen tương nguyện dạy con thứ tha Ngài </a:t>
            </a:r>
            <a:r>
              <a:rPr lang="vi-VN" sz="4600" dirty="0" smtClean="0">
                <a:solidFill>
                  <a:srgbClr val="003399"/>
                </a:solidFill>
              </a:rPr>
              <a:t>ơi.</a:t>
            </a:r>
            <a:r>
              <a:rPr lang="en-US" sz="4600" dirty="0" smtClean="0">
                <a:solidFill>
                  <a:srgbClr val="003399"/>
                </a:solidFill>
              </a:rPr>
              <a:t> </a:t>
            </a:r>
            <a:r>
              <a:rPr lang="vi-VN" sz="4600" dirty="0" smtClean="0">
                <a:solidFill>
                  <a:srgbClr val="003399"/>
                </a:solidFill>
              </a:rPr>
              <a:t>Cuộc </a:t>
            </a:r>
            <a:r>
              <a:rPr lang="vi-VN" sz="4600" dirty="0">
                <a:solidFill>
                  <a:srgbClr val="003399"/>
                </a:solidFill>
              </a:rPr>
              <a:t>đời nở tươi sáng ngời nụ hoa mến thương sẻ chia khắp nơi vì cuộc đời con bao lần đã được Ngài thương xót.</a:t>
            </a:r>
          </a:p>
        </p:txBody>
      </p:sp>
    </p:spTree>
    <p:extLst>
      <p:ext uri="{BB962C8B-B14F-4D97-AF65-F5344CB8AC3E}">
        <p14:creationId xmlns:p14="http://schemas.microsoft.com/office/powerpoint/2010/main" val="4180012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90000"/>
              </a:lnSpc>
            </a:pPr>
            <a:r>
              <a:rPr lang="en-US" sz="5000" u="sng" dirty="0" err="1" smtClean="0">
                <a:solidFill>
                  <a:srgbClr val="C00000"/>
                </a:solidFill>
              </a:rPr>
              <a:t>Đk</a:t>
            </a:r>
            <a:r>
              <a:rPr lang="en-US" sz="5000" u="sng" dirty="0" smtClean="0">
                <a:solidFill>
                  <a:srgbClr val="C00000"/>
                </a:solidFill>
              </a:rPr>
              <a:t>:</a:t>
            </a:r>
            <a:r>
              <a:rPr lang="en-US" sz="5000" dirty="0" smtClean="0">
                <a:solidFill>
                  <a:srgbClr val="003399"/>
                </a:solidFill>
              </a:rPr>
              <a:t> </a:t>
            </a:r>
            <a:r>
              <a:rPr lang="vi-VN" sz="5000" dirty="0" smtClean="0">
                <a:solidFill>
                  <a:srgbClr val="003399"/>
                </a:solidFill>
              </a:rPr>
              <a:t>Cha Cha ơi, </a:t>
            </a:r>
            <a:r>
              <a:rPr lang="en-US" sz="5000" dirty="0" smtClean="0">
                <a:solidFill>
                  <a:srgbClr val="003399"/>
                </a:solidFill>
              </a:rPr>
              <a:t>con </a:t>
            </a:r>
            <a:r>
              <a:rPr lang="en-US" sz="5000" dirty="0" err="1" smtClean="0">
                <a:solidFill>
                  <a:srgbClr val="003399"/>
                </a:solidFill>
              </a:rPr>
              <a:t>biết</a:t>
            </a:r>
            <a:r>
              <a:rPr lang="en-US" sz="5000" dirty="0" smtClean="0">
                <a:solidFill>
                  <a:srgbClr val="003399"/>
                </a:solidFill>
              </a:rPr>
              <a:t> Cha </a:t>
            </a:r>
            <a:r>
              <a:rPr lang="en-US" sz="5000" dirty="0" err="1" smtClean="0">
                <a:solidFill>
                  <a:srgbClr val="003399"/>
                </a:solidFill>
              </a:rPr>
              <a:t>nhân</a:t>
            </a:r>
            <a:r>
              <a:rPr lang="en-US" sz="5000" dirty="0" smtClean="0">
                <a:solidFill>
                  <a:srgbClr val="003399"/>
                </a:solidFill>
              </a:rPr>
              <a:t> </a:t>
            </a:r>
            <a:r>
              <a:rPr lang="en-US" sz="5000" dirty="0" err="1" smtClean="0">
                <a:solidFill>
                  <a:srgbClr val="003399"/>
                </a:solidFill>
              </a:rPr>
              <a:t>từ</a:t>
            </a:r>
            <a:r>
              <a:rPr lang="en-US" sz="5000" dirty="0" smtClean="0">
                <a:solidFill>
                  <a:srgbClr val="003399"/>
                </a:solidFill>
              </a:rPr>
              <a:t> </a:t>
            </a:r>
            <a:r>
              <a:rPr lang="en-US" sz="5000" dirty="0" err="1" smtClean="0">
                <a:solidFill>
                  <a:srgbClr val="003399"/>
                </a:solidFill>
              </a:rPr>
              <a:t>thương</a:t>
            </a:r>
            <a:r>
              <a:rPr lang="en-US" sz="5000" dirty="0" smtClean="0">
                <a:solidFill>
                  <a:srgbClr val="003399"/>
                </a:solidFill>
              </a:rPr>
              <a:t> </a:t>
            </a:r>
            <a:r>
              <a:rPr lang="en-US" sz="5000" dirty="0" err="1" smtClean="0">
                <a:solidFill>
                  <a:srgbClr val="003399"/>
                </a:solidFill>
              </a:rPr>
              <a:t>xót</a:t>
            </a:r>
            <a:r>
              <a:rPr lang="vi-VN" sz="5000" dirty="0" smtClean="0">
                <a:solidFill>
                  <a:srgbClr val="003399"/>
                </a:solidFill>
              </a:rPr>
              <a:t>, </a:t>
            </a:r>
            <a:r>
              <a:rPr lang="en-US" sz="5000" dirty="0" err="1" smtClean="0">
                <a:solidFill>
                  <a:srgbClr val="003399"/>
                </a:solidFill>
              </a:rPr>
              <a:t>nhưng</a:t>
            </a:r>
            <a:r>
              <a:rPr lang="en-US" sz="5000" dirty="0" smtClean="0">
                <a:solidFill>
                  <a:srgbClr val="003399"/>
                </a:solidFill>
              </a:rPr>
              <a:t> </a:t>
            </a:r>
            <a:r>
              <a:rPr lang="en-US" sz="5000" dirty="0" err="1" smtClean="0">
                <a:solidFill>
                  <a:srgbClr val="003399"/>
                </a:solidFill>
              </a:rPr>
              <a:t>để</a:t>
            </a:r>
            <a:r>
              <a:rPr lang="en-US" sz="5000" dirty="0" smtClean="0">
                <a:solidFill>
                  <a:srgbClr val="003399"/>
                </a:solidFill>
              </a:rPr>
              <a:t> </a:t>
            </a:r>
            <a:r>
              <a:rPr lang="en-US" sz="5000" dirty="0" err="1" smtClean="0">
                <a:solidFill>
                  <a:srgbClr val="003399"/>
                </a:solidFill>
              </a:rPr>
              <a:t>yêu</a:t>
            </a:r>
            <a:r>
              <a:rPr lang="en-US" sz="5000" dirty="0" smtClean="0">
                <a:solidFill>
                  <a:srgbClr val="003399"/>
                </a:solidFill>
              </a:rPr>
              <a:t> </a:t>
            </a:r>
            <a:r>
              <a:rPr lang="en-US" sz="5000" dirty="0" err="1" smtClean="0">
                <a:solidFill>
                  <a:srgbClr val="003399"/>
                </a:solidFill>
              </a:rPr>
              <a:t>thương</a:t>
            </a:r>
            <a:r>
              <a:rPr lang="en-US" sz="5000" dirty="0" smtClean="0">
                <a:solidFill>
                  <a:srgbClr val="003399"/>
                </a:solidFill>
              </a:rPr>
              <a:t> </a:t>
            </a:r>
            <a:r>
              <a:rPr lang="en-US" sz="5000" dirty="0" err="1" smtClean="0">
                <a:solidFill>
                  <a:srgbClr val="003399"/>
                </a:solidFill>
              </a:rPr>
              <a:t>và</a:t>
            </a:r>
            <a:r>
              <a:rPr lang="en-US" sz="5000" dirty="0" smtClean="0">
                <a:solidFill>
                  <a:srgbClr val="003399"/>
                </a:solidFill>
              </a:rPr>
              <a:t> </a:t>
            </a:r>
            <a:r>
              <a:rPr lang="en-US" sz="5000" dirty="0" err="1" smtClean="0">
                <a:solidFill>
                  <a:srgbClr val="003399"/>
                </a:solidFill>
              </a:rPr>
              <a:t>tha</a:t>
            </a:r>
            <a:r>
              <a:rPr lang="en-US" sz="5000" dirty="0" smtClean="0">
                <a:solidFill>
                  <a:srgbClr val="003399"/>
                </a:solidFill>
              </a:rPr>
              <a:t> </a:t>
            </a:r>
            <a:r>
              <a:rPr lang="en-US" sz="5000" dirty="0" err="1" smtClean="0">
                <a:solidFill>
                  <a:srgbClr val="003399"/>
                </a:solidFill>
              </a:rPr>
              <a:t>thứ</a:t>
            </a:r>
            <a:r>
              <a:rPr lang="en-US" sz="5000" dirty="0" smtClean="0">
                <a:solidFill>
                  <a:srgbClr val="003399"/>
                </a:solidFill>
              </a:rPr>
              <a:t> </a:t>
            </a:r>
            <a:r>
              <a:rPr lang="vi-VN" sz="5000" dirty="0" smtClean="0">
                <a:solidFill>
                  <a:srgbClr val="003399"/>
                </a:solidFill>
              </a:rPr>
              <a:t>nào đâu dễ dàng. Xin cho con Trái Tim của Cha mãi luôn từ nhân để hằng yêu thương tha thứ, như Cha Đấng hoàn thiện.</a:t>
            </a:r>
            <a:endParaRPr lang="vi-VN" sz="5000" dirty="0">
              <a:solidFill>
                <a:srgbClr val="003399"/>
              </a:solidFill>
            </a:endParaRPr>
          </a:p>
        </p:txBody>
      </p:sp>
    </p:spTree>
    <p:extLst>
      <p:ext uri="{BB962C8B-B14F-4D97-AF65-F5344CB8AC3E}">
        <p14:creationId xmlns:p14="http://schemas.microsoft.com/office/powerpoint/2010/main" val="22506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0814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661910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smtClean="0">
                <a:solidFill>
                  <a:srgbClr val="C00000"/>
                </a:solidFill>
                <a:cs typeface="Times New Roman" pitchFamily="18" charset="0"/>
              </a:rPr>
              <a:t>Ca </a:t>
            </a:r>
            <a:r>
              <a:rPr lang="en-US" sz="6000" dirty="0" err="1" smtClean="0">
                <a:solidFill>
                  <a:srgbClr val="C00000"/>
                </a:solidFill>
                <a:cs typeface="Times New Roman" pitchFamily="18" charset="0"/>
              </a:rPr>
              <a:t>Kết</a:t>
            </a:r>
            <a:r>
              <a:rPr lang="en-US" sz="6000" dirty="0" smtClean="0">
                <a:solidFill>
                  <a:srgbClr val="C00000"/>
                </a:solidFill>
                <a:cs typeface="Times New Roman" pitchFamily="18" charset="0"/>
              </a:rPr>
              <a:t> </a:t>
            </a:r>
            <a:r>
              <a:rPr lang="en-US" sz="6000" dirty="0" err="1" smtClean="0">
                <a:solidFill>
                  <a:srgbClr val="C00000"/>
                </a:solidFill>
                <a:cs typeface="Times New Roman" pitchFamily="18" charset="0"/>
              </a:rPr>
              <a:t>Lễ</a:t>
            </a:r>
            <a:r>
              <a:rPr lang="en-US" sz="6000" dirty="0" smtClean="0">
                <a:solidFill>
                  <a:srgbClr val="C00000"/>
                </a:solidFill>
                <a:cs typeface="Times New Roman" pitchFamily="18" charset="0"/>
              </a:rPr>
              <a:t/>
            </a:r>
            <a:br>
              <a:rPr lang="en-US" sz="6000" dirty="0" smtClean="0">
                <a:solidFill>
                  <a:srgbClr val="C00000"/>
                </a:solidFill>
                <a:cs typeface="Times New Roman" pitchFamily="18" charset="0"/>
              </a:rPr>
            </a:br>
            <a:r>
              <a:rPr lang="en-US" sz="6000" dirty="0" smtClean="0">
                <a:solidFill>
                  <a:srgbClr val="C00000"/>
                </a:solidFill>
                <a:cs typeface="Times New Roman" pitchFamily="18" charset="0"/>
              </a:rPr>
              <a:t>CẢM TẠ ƠN CHÚA</a:t>
            </a:r>
            <a:br>
              <a:rPr lang="en-US" sz="6000" dirty="0" smtClean="0">
                <a:solidFill>
                  <a:srgbClr val="C00000"/>
                </a:solidFill>
                <a:cs typeface="Times New Roman" pitchFamily="18" charset="0"/>
              </a:rPr>
            </a:br>
            <a:r>
              <a:rPr lang="en-US" sz="5000" i="1" dirty="0" err="1" smtClean="0">
                <a:solidFill>
                  <a:srgbClr val="003399"/>
                </a:solidFill>
                <a:cs typeface="Times New Roman" pitchFamily="18" charset="0"/>
              </a:rPr>
              <a:t>Đàm</a:t>
            </a:r>
            <a:r>
              <a:rPr lang="en-US" sz="5000" i="1" dirty="0" smtClean="0">
                <a:solidFill>
                  <a:srgbClr val="003399"/>
                </a:solidFill>
                <a:cs typeface="Times New Roman" pitchFamily="18" charset="0"/>
              </a:rPr>
              <a:t> </a:t>
            </a:r>
            <a:r>
              <a:rPr lang="en-US" sz="5000" i="1" dirty="0" err="1" smtClean="0">
                <a:solidFill>
                  <a:srgbClr val="003399"/>
                </a:solidFill>
                <a:cs typeface="Times New Roman" pitchFamily="18" charset="0"/>
              </a:rPr>
              <a:t>Ninh</a:t>
            </a:r>
            <a:r>
              <a:rPr lang="en-US" sz="5000" i="1" dirty="0" smtClean="0">
                <a:solidFill>
                  <a:srgbClr val="003399"/>
                </a:solidFill>
                <a:cs typeface="Times New Roman" pitchFamily="18" charset="0"/>
              </a:rPr>
              <a:t> </a:t>
            </a:r>
            <a:r>
              <a:rPr lang="en-US" sz="5000" i="1" dirty="0" err="1" smtClean="0">
                <a:solidFill>
                  <a:srgbClr val="003399"/>
                </a:solidFill>
                <a:cs typeface="Times New Roman" pitchFamily="18" charset="0"/>
              </a:rPr>
              <a:t>Hoa</a:t>
            </a:r>
            <a:endParaRPr lang="en-US" sz="5000" b="0" i="1" dirty="0">
              <a:solidFill>
                <a:srgbClr val="003399"/>
              </a:solidFill>
              <a:cs typeface="Times New Roman" pitchFamily="18" charset="0"/>
            </a:endParaRPr>
          </a:p>
        </p:txBody>
      </p:sp>
    </p:spTree>
    <p:extLst>
      <p:ext uri="{BB962C8B-B14F-4D97-AF65-F5344CB8AC3E}">
        <p14:creationId xmlns:p14="http://schemas.microsoft.com/office/powerpoint/2010/main" val="3649616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85980"/>
          </a:xfrm>
          <a:prstGeom prst="rect">
            <a:avLst/>
          </a:prstGeom>
        </p:spPr>
        <p:txBody>
          <a:bodyPr wrap="square">
            <a:spAutoFit/>
          </a:bodyPr>
          <a:lstStyle/>
          <a:p>
            <a:pPr algn="just"/>
            <a:r>
              <a:rPr lang="en-US" sz="5300" u="sng" dirty="0" err="1" smtClean="0">
                <a:solidFill>
                  <a:srgbClr val="C00000"/>
                </a:solidFill>
                <a:latin typeface="+mj-lt"/>
              </a:rPr>
              <a:t>Đk</a:t>
            </a:r>
            <a:r>
              <a:rPr lang="en-US" sz="5300" u="sng" dirty="0" smtClean="0">
                <a:solidFill>
                  <a:srgbClr val="C00000"/>
                </a:solidFill>
                <a:latin typeface="+mj-lt"/>
              </a:rPr>
              <a:t>:</a:t>
            </a:r>
            <a:r>
              <a:rPr lang="en-US" sz="5300" dirty="0" smtClean="0">
                <a:solidFill>
                  <a:srgbClr val="003399"/>
                </a:solidFill>
                <a:latin typeface="+mj-lt"/>
              </a:rPr>
              <a:t> </a:t>
            </a:r>
            <a:r>
              <a:rPr lang="vi-VN" sz="5300" dirty="0" smtClean="0">
                <a:solidFill>
                  <a:srgbClr val="003399"/>
                </a:solidFill>
                <a:latin typeface="+mj-lt"/>
              </a:rPr>
              <a:t>Đến </a:t>
            </a:r>
            <a:r>
              <a:rPr lang="vi-VN" sz="5300" dirty="0">
                <a:solidFill>
                  <a:srgbClr val="003399"/>
                </a:solidFill>
                <a:latin typeface="+mj-lt"/>
              </a:rPr>
              <a:t>muôn đời con cảm tạ ơn Chúa. Đến muôn đời con ngợi khen Danh Chúa (đến muôn đời) muôn muôn đời con ca vang tình </a:t>
            </a:r>
            <a:r>
              <a:rPr lang="en-US" sz="5300" dirty="0" err="1" smtClean="0">
                <a:solidFill>
                  <a:srgbClr val="003399"/>
                </a:solidFill>
                <a:latin typeface="+mj-lt"/>
              </a:rPr>
              <a:t>thương</a:t>
            </a:r>
            <a:r>
              <a:rPr lang="vi-VN" sz="5300" dirty="0" smtClean="0">
                <a:solidFill>
                  <a:srgbClr val="003399"/>
                </a:solidFill>
                <a:latin typeface="+mj-lt"/>
              </a:rPr>
              <a:t> </a:t>
            </a:r>
            <a:r>
              <a:rPr lang="vi-VN" sz="5300" dirty="0">
                <a:solidFill>
                  <a:srgbClr val="003399"/>
                </a:solidFill>
                <a:latin typeface="+mj-lt"/>
              </a:rPr>
              <a:t>Chúa, và mãi mãi con nhớ công ơn Ngài</a:t>
            </a:r>
            <a:r>
              <a:rPr lang="vi-VN" sz="5300" dirty="0" smtClean="0">
                <a:solidFill>
                  <a:srgbClr val="003399"/>
                </a:solidFill>
                <a:latin typeface="+mj-lt"/>
              </a:rPr>
              <a:t>.</a:t>
            </a:r>
            <a:endParaRPr lang="en-US" sz="5300" dirty="0">
              <a:solidFill>
                <a:srgbClr val="003399"/>
              </a:solidFill>
              <a:latin typeface="+mj-lt"/>
            </a:endParaRPr>
          </a:p>
        </p:txBody>
      </p:sp>
    </p:spTree>
    <p:extLst>
      <p:ext uri="{BB962C8B-B14F-4D97-AF65-F5344CB8AC3E}">
        <p14:creationId xmlns:p14="http://schemas.microsoft.com/office/powerpoint/2010/main" val="1491921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209550"/>
            <a:ext cx="9157855" cy="4733219"/>
          </a:xfrm>
          <a:prstGeom prst="rect">
            <a:avLst/>
          </a:prstGeom>
        </p:spPr>
        <p:txBody>
          <a:bodyPr wrap="square">
            <a:spAutoFit/>
          </a:bodyPr>
          <a:lstStyle/>
          <a:p>
            <a:pPr algn="just">
              <a:lnSpc>
                <a:spcPct val="110000"/>
              </a:lnSpc>
            </a:pPr>
            <a:r>
              <a:rPr lang="en-US" sz="5600" u="sng" dirty="0" smtClean="0">
                <a:solidFill>
                  <a:srgbClr val="C00000"/>
                </a:solidFill>
                <a:latin typeface="+mj-lt"/>
              </a:rPr>
              <a:t>Tk1:</a:t>
            </a:r>
            <a:r>
              <a:rPr lang="en-US" sz="5600" dirty="0" smtClean="0">
                <a:solidFill>
                  <a:srgbClr val="3079ED"/>
                </a:solidFill>
                <a:latin typeface="+mj-lt"/>
              </a:rPr>
              <a:t> </a:t>
            </a:r>
            <a:r>
              <a:rPr lang="vi-VN" sz="5600" dirty="0" smtClean="0">
                <a:solidFill>
                  <a:srgbClr val="003399"/>
                </a:solidFill>
                <a:latin typeface="+mj-lt"/>
              </a:rPr>
              <a:t>Vì </a:t>
            </a:r>
            <a:r>
              <a:rPr lang="vi-VN" sz="5600" dirty="0">
                <a:solidFill>
                  <a:srgbClr val="003399"/>
                </a:solidFill>
                <a:latin typeface="+mj-lt"/>
              </a:rPr>
              <a:t>tình yêu bao la Chúa nâng đỡ con như phượng hoàng tung đôi cánh. Chúa dắt dìu con đi trong ánh sáng Ngài hạnh phúc nào hơn</a:t>
            </a:r>
            <a:r>
              <a:rPr lang="vi-VN" sz="5600" dirty="0" smtClean="0">
                <a:solidFill>
                  <a:srgbClr val="003399"/>
                </a:solidFill>
                <a:latin typeface="+mj-lt"/>
              </a:rPr>
              <a:t>.</a:t>
            </a:r>
            <a:endParaRPr lang="en-US" sz="5600" dirty="0">
              <a:solidFill>
                <a:srgbClr val="003399"/>
              </a:solidFill>
              <a:latin typeface="+mj-lt"/>
            </a:endParaRPr>
          </a:p>
        </p:txBody>
      </p:sp>
    </p:spTree>
    <p:extLst>
      <p:ext uri="{BB962C8B-B14F-4D97-AF65-F5344CB8AC3E}">
        <p14:creationId xmlns:p14="http://schemas.microsoft.com/office/powerpoint/2010/main" val="2940530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85980"/>
          </a:xfrm>
          <a:prstGeom prst="rect">
            <a:avLst/>
          </a:prstGeom>
        </p:spPr>
        <p:txBody>
          <a:bodyPr wrap="square">
            <a:spAutoFit/>
          </a:bodyPr>
          <a:lstStyle/>
          <a:p>
            <a:pPr algn="just"/>
            <a:r>
              <a:rPr lang="en-US" sz="5300" u="sng" dirty="0" err="1" smtClean="0">
                <a:solidFill>
                  <a:srgbClr val="C00000"/>
                </a:solidFill>
              </a:rPr>
              <a:t>Đk</a:t>
            </a:r>
            <a:r>
              <a:rPr lang="en-US" sz="5300" u="sng" dirty="0" smtClean="0">
                <a:solidFill>
                  <a:srgbClr val="C00000"/>
                </a:solidFill>
              </a:rPr>
              <a:t>:</a:t>
            </a:r>
            <a:r>
              <a:rPr lang="en-US" sz="5300" dirty="0" smtClean="0">
                <a:solidFill>
                  <a:srgbClr val="003399"/>
                </a:solidFill>
              </a:rPr>
              <a:t> </a:t>
            </a:r>
            <a:r>
              <a:rPr lang="vi-VN" sz="5300" dirty="0" smtClean="0">
                <a:solidFill>
                  <a:srgbClr val="003399"/>
                </a:solidFill>
                <a:latin typeface="+mj-lt"/>
              </a:rPr>
              <a:t>Đến </a:t>
            </a:r>
            <a:r>
              <a:rPr lang="vi-VN" sz="5300" dirty="0">
                <a:solidFill>
                  <a:srgbClr val="003399"/>
                </a:solidFill>
                <a:latin typeface="+mj-lt"/>
              </a:rPr>
              <a:t>muôn đời con cảm tạ ơn Chúa. Đến muôn đời con ngợi khen Danh Chúa (đến muôn đời) muôn muôn đời con ca vang tình </a:t>
            </a:r>
            <a:r>
              <a:rPr lang="en-US" sz="5300" dirty="0" err="1" smtClean="0">
                <a:solidFill>
                  <a:srgbClr val="003399"/>
                </a:solidFill>
              </a:rPr>
              <a:t>thương</a:t>
            </a:r>
            <a:r>
              <a:rPr lang="vi-VN" sz="5300" dirty="0" smtClean="0">
                <a:solidFill>
                  <a:srgbClr val="003399"/>
                </a:solidFill>
                <a:latin typeface="+mj-lt"/>
              </a:rPr>
              <a:t> </a:t>
            </a:r>
            <a:r>
              <a:rPr lang="vi-VN" sz="5300" dirty="0">
                <a:solidFill>
                  <a:srgbClr val="003399"/>
                </a:solidFill>
                <a:latin typeface="+mj-lt"/>
              </a:rPr>
              <a:t>Chúa, và mãi mãi con nhớ công ơn Ngài</a:t>
            </a:r>
            <a:r>
              <a:rPr lang="vi-VN" sz="5300" dirty="0" smtClean="0">
                <a:solidFill>
                  <a:srgbClr val="003399"/>
                </a:solidFill>
                <a:latin typeface="+mj-lt"/>
              </a:rPr>
              <a:t>.</a:t>
            </a:r>
            <a:endParaRPr lang="en-US" sz="5300" dirty="0">
              <a:solidFill>
                <a:srgbClr val="003399"/>
              </a:solidFill>
            </a:endParaRPr>
          </a:p>
        </p:txBody>
      </p:sp>
    </p:spTree>
    <p:extLst>
      <p:ext uri="{BB962C8B-B14F-4D97-AF65-F5344CB8AC3E}">
        <p14:creationId xmlns:p14="http://schemas.microsoft.com/office/powerpoint/2010/main" val="302544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dirty="0" smtClean="0">
                <a:solidFill>
                  <a:srgbClr val="C00000"/>
                </a:solidFill>
                <a:cs typeface="Times New Roman" pitchFamily="18" charset="0"/>
              </a:rPr>
              <a:t>Ca </a:t>
            </a:r>
            <a:r>
              <a:rPr lang="en-US" sz="6000" dirty="0" err="1" smtClean="0">
                <a:solidFill>
                  <a:srgbClr val="C00000"/>
                </a:solidFill>
                <a:cs typeface="Times New Roman" pitchFamily="18" charset="0"/>
              </a:rPr>
              <a:t>Nhập</a:t>
            </a:r>
            <a:r>
              <a:rPr lang="en-US" sz="6000" dirty="0" smtClean="0">
                <a:solidFill>
                  <a:srgbClr val="C00000"/>
                </a:solidFill>
                <a:cs typeface="Times New Roman" pitchFamily="18" charset="0"/>
              </a:rPr>
              <a:t> </a:t>
            </a:r>
            <a:r>
              <a:rPr lang="en-US" sz="6000" dirty="0" err="1" smtClean="0">
                <a:solidFill>
                  <a:srgbClr val="C00000"/>
                </a:solidFill>
                <a:cs typeface="Times New Roman" pitchFamily="18" charset="0"/>
              </a:rPr>
              <a:t>Lễ</a:t>
            </a:r>
            <a:r>
              <a:rPr lang="en-US" sz="6000" dirty="0" smtClean="0">
                <a:solidFill>
                  <a:srgbClr val="C00000"/>
                </a:solidFill>
                <a:cs typeface="Times New Roman" pitchFamily="18" charset="0"/>
              </a:rPr>
              <a:t/>
            </a:r>
            <a:br>
              <a:rPr lang="en-US" sz="6000" dirty="0" smtClean="0">
                <a:solidFill>
                  <a:srgbClr val="C00000"/>
                </a:solidFill>
                <a:cs typeface="Times New Roman" pitchFamily="18" charset="0"/>
              </a:rPr>
            </a:br>
            <a:r>
              <a:rPr lang="en-US" sz="6000" dirty="0" smtClean="0">
                <a:solidFill>
                  <a:srgbClr val="C00000"/>
                </a:solidFill>
                <a:cs typeface="Times New Roman" pitchFamily="18" charset="0"/>
              </a:rPr>
              <a:t>TIẾN BƯỚC VÀO NHÀ CHÚA</a:t>
            </a:r>
            <a:br>
              <a:rPr lang="en-US" sz="6000" dirty="0" smtClean="0">
                <a:solidFill>
                  <a:srgbClr val="C00000"/>
                </a:solidFill>
                <a:cs typeface="Times New Roman" pitchFamily="18" charset="0"/>
              </a:rPr>
            </a:br>
            <a:r>
              <a:rPr lang="en-US" sz="5000" i="1" dirty="0" err="1" smtClean="0">
                <a:solidFill>
                  <a:srgbClr val="003399"/>
                </a:solidFill>
                <a:cs typeface="Times New Roman" pitchFamily="18" charset="0"/>
              </a:rPr>
              <a:t>Hải</a:t>
            </a:r>
            <a:r>
              <a:rPr lang="en-US" sz="5000" i="1" dirty="0" smtClean="0">
                <a:solidFill>
                  <a:srgbClr val="003399"/>
                </a:solidFill>
                <a:cs typeface="Times New Roman" pitchFamily="18" charset="0"/>
              </a:rPr>
              <a:t> </a:t>
            </a:r>
            <a:r>
              <a:rPr lang="en-US" sz="5000" i="1" dirty="0" err="1" smtClean="0">
                <a:solidFill>
                  <a:srgbClr val="003399"/>
                </a:solidFill>
                <a:cs typeface="Times New Roman" pitchFamily="18" charset="0"/>
              </a:rPr>
              <a:t>Nguyễn</a:t>
            </a:r>
            <a:endParaRPr lang="en-US" sz="5000" b="0" i="1" dirty="0">
              <a:solidFill>
                <a:srgbClr val="003399"/>
              </a:solidFill>
              <a:cs typeface="Times New Roman" pitchFamily="18" charset="0"/>
            </a:endParaRPr>
          </a:p>
        </p:txBody>
      </p:sp>
    </p:spTree>
    <p:extLst>
      <p:ext uri="{BB962C8B-B14F-4D97-AF65-F5344CB8AC3E}">
        <p14:creationId xmlns:p14="http://schemas.microsoft.com/office/powerpoint/2010/main" val="2210036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3832347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6" y="15586"/>
            <a:ext cx="9157855" cy="5262979"/>
          </a:xfrm>
          <a:prstGeom prst="rect">
            <a:avLst/>
          </a:prstGeom>
        </p:spPr>
        <p:txBody>
          <a:bodyPr wrap="square">
            <a:spAutoFit/>
          </a:bodyPr>
          <a:lstStyle/>
          <a:p>
            <a:pPr algn="just"/>
            <a:r>
              <a:rPr lang="en-US" sz="4700" u="sng" dirty="0">
                <a:solidFill>
                  <a:srgbClr val="C00000"/>
                </a:solidFill>
                <a:latin typeface="+mj-lt"/>
                <a:ea typeface="+mj-ea"/>
                <a:cs typeface="Times New Roman" pitchFamily="18" charset="0"/>
              </a:rPr>
              <a:t>Tk1:</a:t>
            </a:r>
            <a:r>
              <a:rPr lang="en-US" sz="4700" dirty="0">
                <a:solidFill>
                  <a:srgbClr val="003399"/>
                </a:solidFill>
                <a:latin typeface="+mj-lt"/>
                <a:ea typeface="+mj-ea"/>
                <a:cs typeface="Times New Roman" pitchFamily="18" charset="0"/>
              </a:rPr>
              <a:t> </a:t>
            </a:r>
            <a:r>
              <a:rPr lang="vi-VN" sz="4700" dirty="0">
                <a:solidFill>
                  <a:srgbClr val="003399"/>
                </a:solidFill>
                <a:latin typeface="+mj-lt"/>
                <a:ea typeface="+mj-ea"/>
                <a:cs typeface="Times New Roman" pitchFamily="18" charset="0"/>
              </a:rPr>
              <a:t>Tiến bước vào nhà Chúa, lòng con hân hoan vui mừng. Tiến bước vào nhà Chúa, lòng con tràn ngập hỷ hoan. Tiến bước vào nhà Chúa, miệng con ca hát vang lừng, dâng lên lời ngợi khen </a:t>
            </a:r>
            <a:r>
              <a:rPr lang="en-US" sz="4700" dirty="0" err="1" smtClean="0">
                <a:solidFill>
                  <a:srgbClr val="003399"/>
                </a:solidFill>
                <a:latin typeface="+mj-lt"/>
                <a:ea typeface="+mj-ea"/>
                <a:cs typeface="Times New Roman" pitchFamily="18" charset="0"/>
              </a:rPr>
              <a:t>mừng</a:t>
            </a:r>
            <a:r>
              <a:rPr lang="en-US" sz="4700" dirty="0" smtClean="0">
                <a:solidFill>
                  <a:srgbClr val="003399"/>
                </a:solidFill>
                <a:latin typeface="+mj-lt"/>
                <a:ea typeface="+mj-ea"/>
                <a:cs typeface="Times New Roman" pitchFamily="18" charset="0"/>
              </a:rPr>
              <a:t> </a:t>
            </a:r>
            <a:r>
              <a:rPr lang="vi-VN" sz="4700" dirty="0" smtClean="0">
                <a:solidFill>
                  <a:srgbClr val="003399"/>
                </a:solidFill>
                <a:latin typeface="+mj-lt"/>
                <a:ea typeface="+mj-ea"/>
                <a:cs typeface="Times New Roman" pitchFamily="18" charset="0"/>
              </a:rPr>
              <a:t>Danh </a:t>
            </a:r>
            <a:r>
              <a:rPr lang="vi-VN" sz="4700" dirty="0">
                <a:solidFill>
                  <a:srgbClr val="003399"/>
                </a:solidFill>
                <a:latin typeface="+mj-lt"/>
                <a:ea typeface="+mj-ea"/>
                <a:cs typeface="Times New Roman" pitchFamily="18" charset="0"/>
              </a:rPr>
              <a:t>Chúa </a:t>
            </a:r>
            <a:r>
              <a:rPr lang="en-US" sz="4700" dirty="0" smtClean="0">
                <a:solidFill>
                  <a:srgbClr val="003399"/>
                </a:solidFill>
                <a:latin typeface="+mj-lt"/>
                <a:ea typeface="+mj-ea"/>
                <a:cs typeface="Times New Roman" pitchFamily="18" charset="0"/>
              </a:rPr>
              <a:t>V</a:t>
            </a:r>
            <a:r>
              <a:rPr lang="vi-VN" sz="4700" dirty="0" smtClean="0">
                <a:solidFill>
                  <a:srgbClr val="003399"/>
                </a:solidFill>
                <a:latin typeface="+mj-lt"/>
                <a:ea typeface="+mj-ea"/>
                <a:cs typeface="Times New Roman" pitchFamily="18" charset="0"/>
              </a:rPr>
              <a:t>ua </a:t>
            </a:r>
            <a:r>
              <a:rPr lang="vi-VN" sz="4700" dirty="0">
                <a:solidFill>
                  <a:srgbClr val="003399"/>
                </a:solidFill>
                <a:latin typeface="+mj-lt"/>
                <a:ea typeface="+mj-ea"/>
                <a:cs typeface="Times New Roman" pitchFamily="18" charset="0"/>
              </a:rPr>
              <a:t>cửu trùng.</a:t>
            </a:r>
            <a:endParaRPr lang="en-US" sz="4700" dirty="0">
              <a:solidFill>
                <a:srgbClr val="003399"/>
              </a:solidFill>
              <a:latin typeface="+mj-lt"/>
              <a:ea typeface="+mj-ea"/>
              <a:cs typeface="Times New Roman" pitchFamily="18" charset="0"/>
            </a:endParaRPr>
          </a:p>
        </p:txBody>
      </p:sp>
    </p:spTree>
    <p:extLst>
      <p:ext uri="{BB962C8B-B14F-4D97-AF65-F5344CB8AC3E}">
        <p14:creationId xmlns:p14="http://schemas.microsoft.com/office/powerpoint/2010/main" val="103969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6" y="-95250"/>
            <a:ext cx="9157855" cy="5370701"/>
          </a:xfrm>
          <a:prstGeom prst="rect">
            <a:avLst/>
          </a:prstGeom>
        </p:spPr>
        <p:txBody>
          <a:bodyPr wrap="square">
            <a:spAutoFit/>
          </a:bodyPr>
          <a:lstStyle/>
          <a:p>
            <a:pPr algn="just"/>
            <a:r>
              <a:rPr lang="vi-VN" sz="4900" u="sng" dirty="0" smtClean="0">
                <a:solidFill>
                  <a:srgbClr val="C00000"/>
                </a:solidFill>
                <a:latin typeface="+mj-lt"/>
                <a:ea typeface="+mj-ea"/>
                <a:cs typeface="Times New Roman" pitchFamily="18" charset="0"/>
              </a:rPr>
              <a:t>Đ</a:t>
            </a:r>
            <a:r>
              <a:rPr lang="en-US" sz="4900" u="sng" dirty="0" smtClean="0">
                <a:solidFill>
                  <a:srgbClr val="C00000"/>
                </a:solidFill>
                <a:latin typeface="+mj-lt"/>
                <a:ea typeface="+mj-ea"/>
                <a:cs typeface="Times New Roman" pitchFamily="18" charset="0"/>
              </a:rPr>
              <a:t>k</a:t>
            </a:r>
            <a:r>
              <a:rPr lang="vi-VN" sz="4900" u="sng" dirty="0" smtClean="0">
                <a:solidFill>
                  <a:srgbClr val="C00000"/>
                </a:solidFill>
                <a:latin typeface="+mj-lt"/>
                <a:ea typeface="+mj-ea"/>
                <a:cs typeface="Times New Roman" pitchFamily="18" charset="0"/>
              </a:rPr>
              <a:t>:</a:t>
            </a:r>
            <a:r>
              <a:rPr lang="vi-VN" sz="4900" dirty="0" smtClean="0">
                <a:solidFill>
                  <a:srgbClr val="003399"/>
                </a:solidFill>
                <a:latin typeface="+mj-lt"/>
                <a:ea typeface="+mj-ea"/>
                <a:cs typeface="Times New Roman" pitchFamily="18" charset="0"/>
              </a:rPr>
              <a:t> </a:t>
            </a:r>
            <a:r>
              <a:rPr lang="vi-VN" sz="4900" dirty="0">
                <a:solidFill>
                  <a:srgbClr val="003399"/>
                </a:solidFill>
                <a:latin typeface="+mj-lt"/>
                <a:ea typeface="+mj-ea"/>
                <a:cs typeface="Times New Roman" pitchFamily="18" charset="0"/>
              </a:rPr>
              <a:t>Tâm tư con rộn ràng cùng hợp dâng lời </a:t>
            </a:r>
            <a:r>
              <a:rPr lang="en-US" sz="4900" dirty="0" smtClean="0">
                <a:solidFill>
                  <a:srgbClr val="003399"/>
                </a:solidFill>
                <a:latin typeface="+mj-lt"/>
                <a:ea typeface="+mj-ea"/>
                <a:cs typeface="Times New Roman" pitchFamily="18" charset="0"/>
              </a:rPr>
              <a:t>ca </a:t>
            </a:r>
            <a:r>
              <a:rPr lang="en-US" sz="4900" dirty="0" err="1" smtClean="0">
                <a:solidFill>
                  <a:srgbClr val="003399"/>
                </a:solidFill>
                <a:latin typeface="+mj-lt"/>
                <a:ea typeface="+mj-ea"/>
                <a:cs typeface="Times New Roman" pitchFamily="18" charset="0"/>
              </a:rPr>
              <a:t>chúc</a:t>
            </a:r>
            <a:r>
              <a:rPr lang="en-US" sz="4900" dirty="0" smtClean="0">
                <a:solidFill>
                  <a:srgbClr val="003399"/>
                </a:solidFill>
                <a:latin typeface="+mj-lt"/>
                <a:ea typeface="+mj-ea"/>
                <a:cs typeface="Times New Roman" pitchFamily="18" charset="0"/>
              </a:rPr>
              <a:t> </a:t>
            </a:r>
            <a:r>
              <a:rPr lang="en-US" sz="4900" dirty="0" err="1" smtClean="0">
                <a:solidFill>
                  <a:srgbClr val="003399"/>
                </a:solidFill>
                <a:latin typeface="+mj-lt"/>
                <a:ea typeface="+mj-ea"/>
                <a:cs typeface="Times New Roman" pitchFamily="18" charset="0"/>
              </a:rPr>
              <a:t>vinh</a:t>
            </a:r>
            <a:r>
              <a:rPr lang="vi-VN" sz="4900" dirty="0" smtClean="0">
                <a:solidFill>
                  <a:srgbClr val="003399"/>
                </a:solidFill>
                <a:latin typeface="+mj-lt"/>
                <a:ea typeface="+mj-ea"/>
                <a:cs typeface="Times New Roman" pitchFamily="18" charset="0"/>
              </a:rPr>
              <a:t>, </a:t>
            </a:r>
            <a:r>
              <a:rPr lang="vi-VN" sz="4900" dirty="0">
                <a:solidFill>
                  <a:srgbClr val="003399"/>
                </a:solidFill>
                <a:latin typeface="+mj-lt"/>
                <a:ea typeface="+mj-ea"/>
                <a:cs typeface="Times New Roman" pitchFamily="18" charset="0"/>
              </a:rPr>
              <a:t>vinh danh Đức Chúa Trời, Đấng muôn đời lòng con </a:t>
            </a:r>
            <a:r>
              <a:rPr lang="en-US" sz="4900" dirty="0" smtClean="0">
                <a:solidFill>
                  <a:srgbClr val="003399"/>
                </a:solidFill>
                <a:latin typeface="+mj-lt"/>
                <a:ea typeface="+mj-ea"/>
                <a:cs typeface="Times New Roman" pitchFamily="18" charset="0"/>
              </a:rPr>
              <a:t>tin </a:t>
            </a:r>
            <a:r>
              <a:rPr lang="en-US" sz="4900" dirty="0" err="1" smtClean="0">
                <a:solidFill>
                  <a:srgbClr val="003399"/>
                </a:solidFill>
                <a:latin typeface="+mj-lt"/>
                <a:ea typeface="+mj-ea"/>
                <a:cs typeface="Times New Roman" pitchFamily="18" charset="0"/>
              </a:rPr>
              <a:t>kính</a:t>
            </a:r>
            <a:r>
              <a:rPr lang="vi-VN" sz="4900" dirty="0" smtClean="0">
                <a:solidFill>
                  <a:srgbClr val="003399"/>
                </a:solidFill>
                <a:latin typeface="+mj-lt"/>
                <a:ea typeface="+mj-ea"/>
                <a:cs typeface="Times New Roman" pitchFamily="18" charset="0"/>
              </a:rPr>
              <a:t>. </a:t>
            </a:r>
            <a:r>
              <a:rPr lang="vi-VN" sz="4900" dirty="0">
                <a:solidFill>
                  <a:srgbClr val="003399"/>
                </a:solidFill>
                <a:latin typeface="+mj-lt"/>
                <a:ea typeface="+mj-ea"/>
                <a:cs typeface="Times New Roman" pitchFamily="18" charset="0"/>
              </a:rPr>
              <a:t>Nào cùng hợp tiếng hỡi vạn vật </a:t>
            </a:r>
            <a:r>
              <a:rPr lang="en-US" sz="4900" dirty="0" err="1" smtClean="0">
                <a:solidFill>
                  <a:srgbClr val="003399"/>
                </a:solidFill>
                <a:latin typeface="+mj-lt"/>
                <a:ea typeface="+mj-ea"/>
                <a:cs typeface="Times New Roman" pitchFamily="18" charset="0"/>
              </a:rPr>
              <a:t>sinh</a:t>
            </a:r>
            <a:r>
              <a:rPr lang="en-US" sz="4900" dirty="0" smtClean="0">
                <a:solidFill>
                  <a:srgbClr val="003399"/>
                </a:solidFill>
                <a:latin typeface="+mj-lt"/>
                <a:ea typeface="+mj-ea"/>
                <a:cs typeface="Times New Roman" pitchFamily="18" charset="0"/>
              </a:rPr>
              <a:t> </a:t>
            </a:r>
            <a:r>
              <a:rPr lang="en-US" sz="4900" dirty="0" err="1" smtClean="0">
                <a:solidFill>
                  <a:srgbClr val="003399"/>
                </a:solidFill>
                <a:latin typeface="+mj-lt"/>
                <a:ea typeface="+mj-ea"/>
                <a:cs typeface="Times New Roman" pitchFamily="18" charset="0"/>
              </a:rPr>
              <a:t>linh</a:t>
            </a:r>
            <a:r>
              <a:rPr lang="en-US" sz="4900" dirty="0" smtClean="0">
                <a:solidFill>
                  <a:srgbClr val="003399"/>
                </a:solidFill>
                <a:latin typeface="+mj-lt"/>
                <a:ea typeface="+mj-ea"/>
                <a:cs typeface="Times New Roman" pitchFamily="18" charset="0"/>
              </a:rPr>
              <a:t>, </a:t>
            </a:r>
            <a:r>
              <a:rPr lang="vi-VN" sz="4900" dirty="0" smtClean="0">
                <a:solidFill>
                  <a:srgbClr val="003399"/>
                </a:solidFill>
                <a:latin typeface="+mj-lt"/>
                <a:ea typeface="+mj-ea"/>
                <a:cs typeface="Times New Roman" pitchFamily="18" charset="0"/>
              </a:rPr>
              <a:t>hòa </a:t>
            </a:r>
            <a:r>
              <a:rPr lang="vi-VN" sz="4900" dirty="0">
                <a:solidFill>
                  <a:srgbClr val="003399"/>
                </a:solidFill>
                <a:latin typeface="+mj-lt"/>
                <a:ea typeface="+mj-ea"/>
                <a:cs typeface="Times New Roman" pitchFamily="18" charset="0"/>
              </a:rPr>
              <a:t>lời ngợi khen mừng danh Chúa hiển vinh.</a:t>
            </a:r>
            <a:endParaRPr lang="en-US" sz="4900" dirty="0">
              <a:solidFill>
                <a:srgbClr val="003399"/>
              </a:solidFill>
              <a:latin typeface="+mj-lt"/>
              <a:ea typeface="+mj-ea"/>
              <a:cs typeface="Times New Roman" pitchFamily="18" charset="0"/>
            </a:endParaRPr>
          </a:p>
        </p:txBody>
      </p:sp>
    </p:spTree>
    <p:extLst>
      <p:ext uri="{BB962C8B-B14F-4D97-AF65-F5344CB8AC3E}">
        <p14:creationId xmlns:p14="http://schemas.microsoft.com/office/powerpoint/2010/main" val="4122858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2158149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40641"/>
            <a:ext cx="9144000" cy="3026509"/>
          </a:xfrm>
        </p:spPr>
        <p:txBody>
          <a:bodyPr>
            <a:normAutofit/>
          </a:bodyPr>
          <a:lstStyle/>
          <a:p>
            <a:pPr algn="just">
              <a:lnSpc>
                <a:spcPct val="120000"/>
              </a:lnSpc>
            </a:pPr>
            <a:r>
              <a:rPr lang="vi-VN" sz="7800" dirty="0">
                <a:solidFill>
                  <a:srgbClr val="003399"/>
                </a:solidFill>
                <a:cs typeface="Times New Roman" pitchFamily="18" charset="0"/>
              </a:rPr>
              <a:t>Hãy tung hô Chúa, hỡi toàn thể địa cầu.</a:t>
            </a:r>
            <a:endParaRPr lang="en-US" sz="7800" b="0" dirty="0">
              <a:solidFill>
                <a:srgbClr val="003399"/>
              </a:solidFill>
              <a:cs typeface="Times New Roman" pitchFamily="18" charset="0"/>
            </a:endParaRPr>
          </a:p>
        </p:txBody>
      </p:sp>
      <p:sp>
        <p:nvSpPr>
          <p:cNvPr id="3" name="Rectangle 2"/>
          <p:cNvSpPr/>
          <p:nvPr/>
        </p:nvSpPr>
        <p:spPr>
          <a:xfrm>
            <a:off x="-10160" y="0"/>
            <a:ext cx="2199641" cy="861774"/>
          </a:xfrm>
          <a:prstGeom prst="rect">
            <a:avLst/>
          </a:prstGeom>
        </p:spPr>
        <p:txBody>
          <a:bodyPr wrap="none">
            <a:spAutoFit/>
          </a:bodyPr>
          <a:lstStyle/>
          <a:p>
            <a:r>
              <a:rPr lang="en-US" sz="5000" u="sng" dirty="0" err="1">
                <a:solidFill>
                  <a:srgbClr val="C00000"/>
                </a:solidFill>
                <a:latin typeface="+mj-lt"/>
                <a:cs typeface="Times New Roman" pitchFamily="18" charset="0"/>
              </a:rPr>
              <a:t>Đáp</a:t>
            </a:r>
            <a:r>
              <a:rPr lang="en-US" sz="5000" u="sng" dirty="0">
                <a:solidFill>
                  <a:srgbClr val="C00000"/>
                </a:solidFill>
                <a:latin typeface="+mj-lt"/>
                <a:cs typeface="Times New Roman" pitchFamily="18" charset="0"/>
              </a:rPr>
              <a:t> ca:</a:t>
            </a:r>
          </a:p>
        </p:txBody>
      </p:sp>
    </p:spTree>
    <p:extLst>
      <p:ext uri="{BB962C8B-B14F-4D97-AF65-F5344CB8AC3E}">
        <p14:creationId xmlns:p14="http://schemas.microsoft.com/office/powerpoint/2010/main" val="749801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38761"/>
            <a:ext cx="9144000" cy="3361789"/>
          </a:xfrm>
        </p:spPr>
        <p:txBody>
          <a:bodyPr>
            <a:noAutofit/>
          </a:bodyPr>
          <a:lstStyle/>
          <a:p>
            <a:pPr algn="just"/>
            <a:r>
              <a:rPr lang="vi-VN" sz="5400" dirty="0">
                <a:solidFill>
                  <a:srgbClr val="003399"/>
                </a:solidFill>
                <a:cs typeface="Times New Roman" pitchFamily="18" charset="0"/>
              </a:rPr>
              <a:t>Ngày thánh đã bừng lên chiếu rọi chúng ta, muôn dân hỡi, đến mà thờ lạy Chúa. Vì hôm nay, ánh huy hoàng rực rỡ, toả xuống khắp cõi trần.</a:t>
            </a:r>
            <a:endParaRPr lang="en-US" sz="5400" b="0" dirty="0">
              <a:solidFill>
                <a:srgbClr val="003399"/>
              </a:solidFill>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C00000"/>
                </a:solidFill>
                <a:latin typeface="+mj-lt"/>
                <a:cs typeface="Times New Roman" pitchFamily="18" charset="0"/>
              </a:rPr>
              <a:t>Alleluia-Alleluia:</a:t>
            </a:r>
          </a:p>
        </p:txBody>
      </p:sp>
      <p:sp>
        <p:nvSpPr>
          <p:cNvPr id="4" name="Rectangle 3"/>
          <p:cNvSpPr/>
          <p:nvPr/>
        </p:nvSpPr>
        <p:spPr>
          <a:xfrm>
            <a:off x="6615602" y="4400550"/>
            <a:ext cx="1662635"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265824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018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451</TotalTime>
  <Words>716</Words>
  <Application>Microsoft Office PowerPoint</Application>
  <PresentationFormat>On-screen Show (16:9)</PresentationFormat>
  <Paragraphs>28</Paragraphs>
  <Slides>30</Slides>
  <Notes>0</Notes>
  <HiddenSlides>0</HiddenSlides>
  <MMClips>0</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Office Theme</vt:lpstr>
      <vt:lpstr>8_Office Theme</vt:lpstr>
      <vt:lpstr>14_Office Theme</vt:lpstr>
      <vt:lpstr>1_Office Theme</vt:lpstr>
      <vt:lpstr>6_Default Design</vt:lpstr>
      <vt:lpstr>7_Default Design</vt:lpstr>
      <vt:lpstr>Thứ Sáu Tuần II sau Lễ Giáng Sinh Ngày 05 tháng 01</vt:lpstr>
      <vt:lpstr>PowerPoint Presentation</vt:lpstr>
      <vt:lpstr>Ca Nhập Lễ TIẾN BƯỚC VÀO NHÀ CHÚA Hải Nguyễn</vt:lpstr>
      <vt:lpstr>PowerPoint Presentation</vt:lpstr>
      <vt:lpstr>PowerPoint Presentation</vt:lpstr>
      <vt:lpstr>PowerPoint Presentation</vt:lpstr>
      <vt:lpstr>Hãy tung hô Chúa, hỡi toàn thể địa cầu.</vt:lpstr>
      <vt:lpstr>Ngày thánh đã bừng lên chiếu rọi chúng ta, muôn dân hỡi, đến mà thờ lạy Chúa. Vì hôm nay, ánh huy hoàng rực rỡ, toả xuống khắp cõi trần.</vt:lpstr>
      <vt:lpstr> </vt:lpstr>
      <vt:lpstr>PowerPoint Presentation</vt:lpstr>
      <vt:lpstr>Ca Dâng Lễ LỜI KINH YÊU THƯƠNG Cao Minh Thắng</vt:lpstr>
      <vt:lpstr>PowerPoint Presentation</vt:lpstr>
      <vt:lpstr>PowerPoint Presentation</vt:lpstr>
      <vt:lpstr>PowerPoint Presentation</vt:lpstr>
      <vt:lpstr>PowerPoint Presentation</vt:lpstr>
      <vt:lpstr>PowerPoint Presentation</vt:lpstr>
      <vt:lpstr>Ca Hiệp Lễ YÊU THƯƠNG NHƯ CHA Giang Tâm</vt:lpstr>
      <vt:lpstr>PowerPoint Presentation</vt:lpstr>
      <vt:lpstr>PowerPoint Presentation</vt:lpstr>
      <vt:lpstr>PowerPoint Presentation</vt:lpstr>
      <vt:lpstr>Tk2: Con xin Ngài thánh ân để tâm hồn mãi luôn từ nhân, trong cõi đời nổi trôi hay cay đắng lòng người. Con xin Ngài sức thiêng để cuộc đời bình an thánh thiện, tuy bao lần xót xa trong cõi đời nghiệt ngã…</vt:lpstr>
      <vt:lpstr>… Ngài ơi bên con để đời con chia san đem niềm vui đến cho cuộc đời. Dù chung quanh con bao hờn căm ghen tương nguyện dạy con thứ tha Ngài ơi. Cuộc đời nở tươi sáng ngời nụ hoa mến thương sẻ chia khắp nơi vì cuộc đời con bao lần đã được Ngài thương xót.</vt:lpstr>
      <vt:lpstr>PowerPoint Presentation</vt:lpstr>
      <vt:lpstr> </vt:lpstr>
      <vt:lpstr>PowerPoint Presentation</vt:lpstr>
      <vt:lpstr>Ca Kết Lễ CẢM TẠ ƠN CHÚA Đàm Ninh Hoa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Trong Tuần Bát Nhật Giáng Sinh</dc:title>
  <dc:creator>Hung Nam</dc:creator>
  <cp:lastModifiedBy>Hung Nam</cp:lastModifiedBy>
  <cp:revision>54</cp:revision>
  <dcterms:created xsi:type="dcterms:W3CDTF">2022-10-29T07:46:38Z</dcterms:created>
  <dcterms:modified xsi:type="dcterms:W3CDTF">2024-01-04T22:18:25Z</dcterms:modified>
</cp:coreProperties>
</file>