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16" r:id="rId2"/>
    <p:sldMasterId id="2147483840" r:id="rId3"/>
  </p:sldMasterIdLst>
  <p:sldIdLst>
    <p:sldId id="329" r:id="rId4"/>
    <p:sldId id="356" r:id="rId5"/>
    <p:sldId id="350" r:id="rId6"/>
    <p:sldId id="351" r:id="rId7"/>
    <p:sldId id="352" r:id="rId8"/>
    <p:sldId id="353" r:id="rId9"/>
    <p:sldId id="354" r:id="rId10"/>
    <p:sldId id="355" r:id="rId11"/>
    <p:sldId id="357" r:id="rId12"/>
    <p:sldId id="315" r:id="rId13"/>
    <p:sldId id="316" r:id="rId14"/>
    <p:sldId id="317" r:id="rId15"/>
    <p:sldId id="318" r:id="rId16"/>
    <p:sldId id="319" r:id="rId17"/>
    <p:sldId id="320" r:id="rId18"/>
    <p:sldId id="321" r:id="rId19"/>
    <p:sldId id="322" r:id="rId20"/>
    <p:sldId id="368" r:id="rId21"/>
    <p:sldId id="369" r:id="rId22"/>
    <p:sldId id="370" r:id="rId23"/>
    <p:sldId id="348" r:id="rId24"/>
    <p:sldId id="347" r:id="rId25"/>
    <p:sldId id="371" r:id="rId26"/>
    <p:sldId id="346" r:id="rId27"/>
    <p:sldId id="372" r:id="rId28"/>
    <p:sldId id="345" r:id="rId29"/>
    <p:sldId id="373" r:id="rId30"/>
    <p:sldId id="282" r:id="rId31"/>
    <p:sldId id="300" r:id="rId32"/>
    <p:sldId id="303" r:id="rId33"/>
    <p:sldId id="363" r:id="rId34"/>
    <p:sldId id="364" r:id="rId35"/>
    <p:sldId id="365" r:id="rId36"/>
    <p:sldId id="366" r:id="rId37"/>
    <p:sldId id="396" r:id="rId38"/>
    <p:sldId id="367" r:id="rId39"/>
    <p:sldId id="397" r:id="rId40"/>
    <p:sldId id="283" r:id="rId41"/>
    <p:sldId id="374" r:id="rId42"/>
    <p:sldId id="375" r:id="rId43"/>
    <p:sldId id="382" r:id="rId44"/>
    <p:sldId id="385" r:id="rId45"/>
    <p:sldId id="386" r:id="rId46"/>
    <p:sldId id="381" r:id="rId47"/>
    <p:sldId id="390" r:id="rId48"/>
    <p:sldId id="391" r:id="rId49"/>
    <p:sldId id="380" r:id="rId50"/>
    <p:sldId id="387" r:id="rId51"/>
    <p:sldId id="392" r:id="rId52"/>
    <p:sldId id="393" r:id="rId53"/>
    <p:sldId id="379" r:id="rId54"/>
    <p:sldId id="388" r:id="rId55"/>
    <p:sldId id="378" r:id="rId56"/>
    <p:sldId id="389" r:id="rId57"/>
    <p:sldId id="394" r:id="rId58"/>
    <p:sldId id="395" r:id="rId59"/>
    <p:sldId id="383" r:id="rId60"/>
    <p:sldId id="384" r:id="rId61"/>
    <p:sldId id="358" r:id="rId62"/>
    <p:sldId id="359" r:id="rId63"/>
    <p:sldId id="360" r:id="rId64"/>
    <p:sldId id="398" r:id="rId65"/>
    <p:sldId id="361" r:id="rId66"/>
    <p:sldId id="362" r:id="rId6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86" d="100"/>
          <a:sy n="86" d="100"/>
        </p:scale>
        <p:origin x="-2746" y="-1310"/>
      </p:cViewPr>
      <p:guideLst>
        <p:guide orient="horz" pos="1620"/>
        <p:guide pos="2880"/>
      </p:guideLst>
    </p:cSldViewPr>
  </p:slideViewPr>
  <p:outlineViewPr>
    <p:cViewPr>
      <p:scale>
        <a:sx n="33" d="100"/>
        <a:sy n="33" d="100"/>
      </p:scale>
      <p:origin x="0" y="3384"/>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36798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0441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2062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053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4666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7452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49215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545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85273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81698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6849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8177214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2513076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4803757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61429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7363814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5056298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3249649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4/3/2024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4/3/2024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4/3/2024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4/3/2024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05135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60918861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smtClean="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400" b="0" smtClean="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4400" b="0" smtClean="0">
                <a:solidFill>
                  <a:srgbClr val="FF0000"/>
                </a:solidFill>
                <a:effectLst>
                  <a:outerShdw blurRad="38100" dist="38100" dir="2700000" algn="tl">
                    <a:srgbClr val="000000">
                      <a:alpha val="43137"/>
                    </a:srgbClr>
                  </a:outerShdw>
                </a:effectLst>
                <a:latin typeface="+mj-lt"/>
                <a:cs typeface="Times New Roman" pitchFamily="18" charset="0"/>
              </a:rPr>
              <a:t>THỨ SÁU</a:t>
            </a:r>
          </a:p>
          <a:p>
            <a:r>
              <a:rPr lang="en-US" sz="4400" b="0" smtClean="0">
                <a:solidFill>
                  <a:srgbClr val="FF0000"/>
                </a:solidFill>
                <a:effectLst>
                  <a:outerShdw blurRad="38100" dist="38100" dir="2700000" algn="tl">
                    <a:srgbClr val="000000">
                      <a:alpha val="43137"/>
                    </a:srgbClr>
                  </a:outerShdw>
                </a:effectLst>
                <a:latin typeface="+mj-lt"/>
                <a:cs typeface="Times New Roman" pitchFamily="18" charset="0"/>
              </a:rPr>
              <a:t>TRONG TUẦN BÁT NHẬT PHỤC SINH</a:t>
            </a:r>
            <a:endParaRPr lang="en-US" sz="4400" b="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91755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6238931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0000"/>
                </a:solidFill>
                <a:effectLst/>
                <a:latin typeface="+mj-lt"/>
                <a:cs typeface="Times New Roman" panose="02020603050405020304" pitchFamily="18" charset="0"/>
              </a:rPr>
              <a:t>Chủ</a:t>
            </a:r>
            <a:r>
              <a:rPr lang="en-US" sz="4000" b="0" u="sng" dirty="0">
                <a:solidFill>
                  <a:srgbClr val="FF0000"/>
                </a:solidFill>
                <a:effectLst/>
                <a:latin typeface="+mj-lt"/>
                <a:cs typeface="Times New Roman" panose="02020603050405020304" pitchFamily="18" charset="0"/>
              </a:rPr>
              <a:t> </a:t>
            </a:r>
            <a:r>
              <a:rPr lang="en-US" sz="4000" b="0" u="sng" dirty="0" err="1">
                <a:solidFill>
                  <a:srgbClr val="FF0000"/>
                </a:solidFill>
                <a:effectLst/>
                <a:latin typeface="+mj-lt"/>
                <a:cs typeface="Times New Roman" panose="02020603050405020304" pitchFamily="18" charset="0"/>
              </a:rPr>
              <a:t>tế</a:t>
            </a:r>
            <a:r>
              <a:rPr lang="en-US" sz="4000" b="0" u="sng" dirty="0">
                <a:solidFill>
                  <a:srgbClr val="FF0000"/>
                </a:solidFill>
                <a:effectLst/>
                <a:latin typeface="+mj-lt"/>
                <a:cs typeface="Times New Roman" panose="02020603050405020304" pitchFamily="18" charset="0"/>
              </a:rPr>
              <a:t>:</a:t>
            </a:r>
            <a:r>
              <a:rPr lang="en-US" sz="4000" b="0"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Vinh</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danh</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Thiên</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Chúa</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trên</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các</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tầng</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trời</a:t>
            </a:r>
            <a:r>
              <a:rPr lang="en-US" sz="5400" b="0" i="1" dirty="0">
                <a:solidFill>
                  <a:srgbClr val="FF0000"/>
                </a:solidFill>
                <a:effectLst/>
                <a:latin typeface="+mj-lt"/>
                <a:cs typeface="Times New Roman" panose="02020603050405020304" pitchFamily="18" charset="0"/>
              </a:rPr>
              <a:t>.</a:t>
            </a:r>
            <a:br>
              <a:rPr lang="en-US" sz="5400" b="0" i="1" dirty="0">
                <a:solidFill>
                  <a:srgbClr val="FF0000"/>
                </a:solidFill>
                <a:effectLst/>
                <a:latin typeface="+mj-lt"/>
                <a:cs typeface="Times New Roman" panose="02020603050405020304" pitchFamily="18" charset="0"/>
              </a:rPr>
            </a:br>
            <a:r>
              <a:rPr lang="vi-VN" sz="5400" b="0" dirty="0">
                <a:solidFill>
                  <a:srgbClr val="FF0000"/>
                </a:solidFill>
                <a:effectLst/>
                <a:latin typeface="+mj-lt"/>
                <a:cs typeface="Times New Roman" panose="02020603050405020304" pitchFamily="18" charset="0"/>
              </a:rPr>
              <a:t>A+B:</a:t>
            </a:r>
            <a:r>
              <a:rPr lang="vi-VN" sz="5400" b="0" dirty="0">
                <a:solidFill>
                  <a:srgbClr val="003399"/>
                </a:solidFill>
                <a:effectLst/>
                <a:latin typeface="+mj-lt"/>
                <a:cs typeface="Times New Roman" panose="02020603050405020304" pitchFamily="18" charset="0"/>
              </a:rPr>
              <a:t> Và bình an dưới thế cho người thiện tâm</a:t>
            </a:r>
            <a:r>
              <a:rPr lang="en-US" sz="5400" b="0" dirty="0">
                <a:solidFill>
                  <a:srgbClr val="003399"/>
                </a:solidFill>
                <a:effectLst/>
                <a:latin typeface="+mj-lt"/>
                <a:cs typeface="Times New Roman" panose="02020603050405020304" pitchFamily="18" charset="0"/>
              </a:rPr>
              <a:t>.</a:t>
            </a:r>
            <a:endParaRPr lang="vi-VN" sz="54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2120928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0000"/>
                </a:solidFill>
                <a:effectLst/>
                <a:latin typeface="+mj-lt"/>
                <a:cs typeface="Times New Roman" panose="02020603050405020304" pitchFamily="18" charset="0"/>
              </a:rPr>
              <a:t>A:</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Chúng</a:t>
            </a:r>
            <a:r>
              <a:rPr lang="en-US" sz="5000" b="0" dirty="0">
                <a:solidFill>
                  <a:srgbClr val="003399"/>
                </a:solidFill>
                <a:effectLst/>
                <a:latin typeface="+mj-lt"/>
                <a:cs typeface="Times New Roman" panose="02020603050405020304" pitchFamily="18" charset="0"/>
              </a:rPr>
              <a:t> con </a:t>
            </a:r>
            <a:r>
              <a:rPr lang="en-US" sz="5000" b="0" dirty="0" err="1">
                <a:solidFill>
                  <a:srgbClr val="003399"/>
                </a:solidFill>
                <a:effectLst/>
                <a:latin typeface="+mj-lt"/>
                <a:cs typeface="Times New Roman" panose="02020603050405020304" pitchFamily="18" charset="0"/>
              </a:rPr>
              <a:t>ca</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ngợi</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Chúa</a:t>
            </a:r>
            <a:r>
              <a:rPr lang="en-US" sz="5000" b="0" dirty="0">
                <a:solidFill>
                  <a:srgbClr val="003399"/>
                </a:solidFill>
                <a:effectLst/>
                <a:latin typeface="+mj-lt"/>
                <a:cs typeface="Times New Roman" panose="02020603050405020304" pitchFamily="18" charset="0"/>
              </a:rPr>
              <a:t>.</a:t>
            </a:r>
          </a:p>
          <a:p>
            <a:pPr algn="l" eaLnBrk="1" hangingPunct="1">
              <a:lnSpc>
                <a:spcPct val="140000"/>
              </a:lnSpc>
            </a:pPr>
            <a:r>
              <a:rPr lang="en-US" sz="5000" b="0" u="sng" dirty="0">
                <a:solidFill>
                  <a:srgbClr val="FF0000"/>
                </a:solidFill>
                <a:effectLst/>
                <a:latin typeface="+mj-lt"/>
                <a:cs typeface="Times New Roman" panose="02020603050405020304" pitchFamily="18" charset="0"/>
              </a:rPr>
              <a:t>B:</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Chúng</a:t>
            </a:r>
            <a:r>
              <a:rPr lang="en-US" sz="5000" b="0" dirty="0">
                <a:solidFill>
                  <a:srgbClr val="003399"/>
                </a:solidFill>
                <a:effectLst/>
                <a:latin typeface="+mj-lt"/>
                <a:cs typeface="Times New Roman" panose="02020603050405020304" pitchFamily="18" charset="0"/>
              </a:rPr>
              <a:t> con </a:t>
            </a:r>
            <a:r>
              <a:rPr lang="en-US" sz="5000" b="0" dirty="0" err="1">
                <a:solidFill>
                  <a:srgbClr val="003399"/>
                </a:solidFill>
                <a:effectLst/>
                <a:latin typeface="+mj-lt"/>
                <a:cs typeface="Times New Roman" panose="02020603050405020304" pitchFamily="18" charset="0"/>
              </a:rPr>
              <a:t>chúc</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tụng</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Chúa</a:t>
            </a:r>
            <a:r>
              <a:rPr lang="en-US" sz="5000" b="0" dirty="0">
                <a:solidFill>
                  <a:srgbClr val="003399"/>
                </a:solidFill>
                <a:effectLst/>
                <a:latin typeface="+mj-lt"/>
                <a:cs typeface="Times New Roman" panose="02020603050405020304" pitchFamily="18" charset="0"/>
              </a:rPr>
              <a:t>. </a:t>
            </a:r>
            <a:br>
              <a:rPr lang="en-US" sz="5000" b="0" dirty="0">
                <a:solidFill>
                  <a:srgbClr val="003399"/>
                </a:solidFill>
                <a:effectLst/>
                <a:latin typeface="+mj-lt"/>
                <a:cs typeface="Times New Roman" panose="02020603050405020304" pitchFamily="18" charset="0"/>
              </a:rPr>
            </a:br>
            <a:r>
              <a:rPr lang="en-US" sz="5000" b="0" dirty="0">
                <a:solidFill>
                  <a:srgbClr val="FF0000"/>
                </a:solidFill>
                <a:effectLst/>
                <a:latin typeface="+mj-lt"/>
                <a:cs typeface="Times New Roman" panose="02020603050405020304" pitchFamily="18" charset="0"/>
              </a:rPr>
              <a:t>A:</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Chúng</a:t>
            </a:r>
            <a:r>
              <a:rPr lang="en-US" sz="5000" b="0" dirty="0">
                <a:solidFill>
                  <a:srgbClr val="003399"/>
                </a:solidFill>
                <a:effectLst/>
                <a:latin typeface="+mj-lt"/>
                <a:cs typeface="Times New Roman" panose="02020603050405020304" pitchFamily="18" charset="0"/>
              </a:rPr>
              <a:t> con </a:t>
            </a:r>
            <a:r>
              <a:rPr lang="en-US" sz="5000" b="0" dirty="0" err="1">
                <a:solidFill>
                  <a:srgbClr val="003399"/>
                </a:solidFill>
                <a:effectLst/>
                <a:latin typeface="+mj-lt"/>
                <a:cs typeface="Times New Roman" panose="02020603050405020304" pitchFamily="18" charset="0"/>
              </a:rPr>
              <a:t>thờ</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lạy</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Chúa</a:t>
            </a:r>
            <a:r>
              <a:rPr lang="en-US" sz="5000" b="0" dirty="0">
                <a:solidFill>
                  <a:srgbClr val="003399"/>
                </a:solidFill>
                <a:effectLst/>
                <a:latin typeface="+mj-lt"/>
                <a:cs typeface="Times New Roman" panose="02020603050405020304" pitchFamily="18" charset="0"/>
              </a:rPr>
              <a:t>. </a:t>
            </a:r>
          </a:p>
          <a:p>
            <a:pPr algn="l" eaLnBrk="1" hangingPunct="1">
              <a:lnSpc>
                <a:spcPct val="140000"/>
              </a:lnSpc>
            </a:pPr>
            <a:r>
              <a:rPr lang="en-US" sz="5000" b="0" dirty="0">
                <a:solidFill>
                  <a:srgbClr val="FF0000"/>
                </a:solidFill>
                <a:effectLst/>
                <a:latin typeface="+mj-lt"/>
                <a:cs typeface="Times New Roman" panose="02020603050405020304" pitchFamily="18" charset="0"/>
              </a:rPr>
              <a:t>B:</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Chúng</a:t>
            </a:r>
            <a:r>
              <a:rPr lang="en-US" sz="5000" b="0" dirty="0">
                <a:solidFill>
                  <a:srgbClr val="003399"/>
                </a:solidFill>
                <a:effectLst/>
                <a:latin typeface="+mj-lt"/>
                <a:cs typeface="Times New Roman" panose="02020603050405020304" pitchFamily="18" charset="0"/>
              </a:rPr>
              <a:t> con </a:t>
            </a:r>
            <a:r>
              <a:rPr lang="en-US" sz="5000" b="0" dirty="0" err="1">
                <a:solidFill>
                  <a:srgbClr val="003399"/>
                </a:solidFill>
                <a:effectLst/>
                <a:latin typeface="+mj-lt"/>
                <a:cs typeface="Times New Roman" panose="02020603050405020304" pitchFamily="18" charset="0"/>
              </a:rPr>
              <a:t>tôn</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vinh</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Chúa</a:t>
            </a:r>
            <a:r>
              <a:rPr lang="en-US" sz="5000" b="0" dirty="0">
                <a:solidFill>
                  <a:srgbClr val="003399"/>
                </a:solidFill>
                <a:effectLst/>
                <a:latin typeface="+mj-lt"/>
                <a:cs typeface="Times New Roman" panose="02020603050405020304" pitchFamily="18" charset="0"/>
              </a:rPr>
              <a:t>.</a:t>
            </a:r>
          </a:p>
        </p:txBody>
      </p:sp>
    </p:spTree>
    <p:extLst>
      <p:ext uri="{BB962C8B-B14F-4D97-AF65-F5344CB8AC3E}">
        <p14:creationId xmlns:p14="http://schemas.microsoft.com/office/powerpoint/2010/main" val="41520738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Chúng</a:t>
            </a:r>
            <a:r>
              <a:rPr lang="en-US" sz="4800" b="0" dirty="0">
                <a:solidFill>
                  <a:srgbClr val="003399"/>
                </a:solidFill>
                <a:effectLst/>
                <a:latin typeface="+mj-lt"/>
                <a:cs typeface="Times New Roman" panose="02020603050405020304" pitchFamily="18" charset="0"/>
              </a:rPr>
              <a:t> con </a:t>
            </a:r>
            <a:r>
              <a:rPr lang="en-US" sz="4800" b="0" dirty="0" err="1">
                <a:solidFill>
                  <a:srgbClr val="003399"/>
                </a:solidFill>
                <a:effectLst/>
                <a:latin typeface="+mj-lt"/>
                <a:cs typeface="Times New Roman" panose="02020603050405020304" pitchFamily="18" charset="0"/>
              </a:rPr>
              <a:t>cảm</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tạ</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Chúa</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vì</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vinh</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quang</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cao</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cả</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Chúa</a:t>
            </a:r>
            <a:r>
              <a:rPr lang="en-US" sz="4800" b="0" dirty="0">
                <a:solidFill>
                  <a:srgbClr val="003399"/>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3435473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Lạy</a:t>
            </a:r>
            <a:r>
              <a:rPr lang="en-US" sz="4800" b="0" dirty="0">
                <a:solidFill>
                  <a:srgbClr val="003399"/>
                </a:solidFill>
                <a:effectLst/>
                <a:latin typeface="+mj-lt"/>
                <a:cs typeface="Times New Roman" panose="02020603050405020304" pitchFamily="18" charset="0"/>
              </a:rPr>
              <a:t> con </a:t>
            </a:r>
            <a:r>
              <a:rPr lang="en-US" sz="4800" b="0" dirty="0" err="1">
                <a:solidFill>
                  <a:srgbClr val="003399"/>
                </a:solidFill>
                <a:effectLst/>
                <a:latin typeface="+mj-lt"/>
                <a:cs typeface="Times New Roman" panose="02020603050405020304" pitchFamily="18" charset="0"/>
              </a:rPr>
              <a:t>một</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Thiên</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Chúa</a:t>
            </a:r>
            <a:r>
              <a:rPr lang="en-US" sz="4800" b="0" dirty="0">
                <a:solidFill>
                  <a:srgbClr val="003399"/>
                </a:solidFill>
                <a:effectLst/>
                <a:latin typeface="+mj-lt"/>
                <a:cs typeface="Times New Roman" panose="02020603050405020304" pitchFamily="18" charset="0"/>
              </a:rPr>
              <a:t>,            </a:t>
            </a:r>
            <a:r>
              <a:rPr lang="en-US" sz="4800" b="0" dirty="0" err="1">
                <a:solidFill>
                  <a:srgbClr val="FF0000"/>
                </a:solidFill>
                <a:effectLst/>
                <a:latin typeface="+mj-lt"/>
                <a:cs typeface="Times New Roman" panose="02020603050405020304" pitchFamily="18" charset="0"/>
              </a:rPr>
              <a:t>Chúa</a:t>
            </a:r>
            <a:r>
              <a:rPr lang="en-US" sz="4800" b="0" dirty="0">
                <a:solidFill>
                  <a:srgbClr val="FF0000"/>
                </a:solidFill>
                <a:effectLst/>
                <a:latin typeface="+mj-lt"/>
                <a:cs typeface="Times New Roman" panose="02020603050405020304" pitchFamily="18" charset="0"/>
              </a:rPr>
              <a:t> </a:t>
            </a:r>
            <a:r>
              <a:rPr lang="en-US" sz="4800" b="0" dirty="0" err="1">
                <a:solidFill>
                  <a:srgbClr val="FF0000"/>
                </a:solidFill>
                <a:effectLst/>
                <a:latin typeface="+mj-lt"/>
                <a:cs typeface="Times New Roman" panose="02020603050405020304" pitchFamily="18" charset="0"/>
              </a:rPr>
              <a:t>Giêsu</a:t>
            </a:r>
            <a:r>
              <a:rPr lang="en-US" sz="4800" b="0" dirty="0">
                <a:solidFill>
                  <a:srgbClr val="FF0000"/>
                </a:solidFill>
                <a:effectLst/>
                <a:latin typeface="+mj-lt"/>
                <a:cs typeface="Times New Roman" panose="02020603050405020304" pitchFamily="18" charset="0"/>
              </a:rPr>
              <a:t> </a:t>
            </a:r>
            <a:r>
              <a:rPr lang="en-US" sz="4800" b="0" dirty="0" err="1">
                <a:solidFill>
                  <a:srgbClr val="FF0000"/>
                </a:solidFill>
                <a:effectLst/>
                <a:latin typeface="+mj-lt"/>
                <a:cs typeface="Times New Roman" panose="02020603050405020304" pitchFamily="18" charset="0"/>
              </a:rPr>
              <a:t>Kitô</a:t>
            </a:r>
            <a:r>
              <a:rPr lang="en-US" sz="4800" b="0" dirty="0">
                <a:solidFill>
                  <a:srgbClr val="FF0000"/>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26892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a:solidFill>
                  <a:srgbClr val="FF0000"/>
                </a:solidFill>
                <a:effectLst/>
                <a:latin typeface="+mj-lt"/>
                <a:cs typeface="Times New Roman" panose="02020603050405020304" pitchFamily="18" charset="0"/>
              </a:rPr>
              <a:t>A:</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Chúa</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xóa</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tội</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trần</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gian</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xin</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thương</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xót</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chúng</a:t>
            </a:r>
            <a:r>
              <a:rPr lang="en-US" sz="5400" b="0" dirty="0">
                <a:solidFill>
                  <a:srgbClr val="003399"/>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0000"/>
                </a:solidFill>
                <a:effectLst/>
                <a:latin typeface="+mj-lt"/>
                <a:cs typeface="Times New Roman" panose="02020603050405020304" pitchFamily="18" charset="0"/>
              </a:rPr>
              <a:t>B:</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Chúa</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xóa</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tội</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trần</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gian</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xin</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nhậm</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lời</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chúng</a:t>
            </a:r>
            <a:r>
              <a:rPr lang="en-US" sz="5400" b="0" dirty="0">
                <a:solidFill>
                  <a:srgbClr val="003399"/>
                </a:solidFill>
                <a:effectLst/>
                <a:latin typeface="+mj-lt"/>
                <a:cs typeface="Times New Roman" panose="02020603050405020304" pitchFamily="18" charset="0"/>
              </a:rPr>
              <a:t> con </a:t>
            </a:r>
            <a:r>
              <a:rPr lang="en-US" sz="5400" b="0" dirty="0" err="1">
                <a:solidFill>
                  <a:srgbClr val="003399"/>
                </a:solidFill>
                <a:effectLst/>
                <a:latin typeface="+mj-lt"/>
                <a:cs typeface="Times New Roman" panose="02020603050405020304" pitchFamily="18" charset="0"/>
              </a:rPr>
              <a:t>cầu</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khẩn</a:t>
            </a:r>
            <a:r>
              <a:rPr lang="en-US" sz="5400" b="0" dirty="0">
                <a:solidFill>
                  <a:srgbClr val="003399"/>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0470453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Chúa</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ngự</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bên</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hữu</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Đức</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Chúa</a:t>
            </a:r>
            <a:r>
              <a:rPr lang="en-US" sz="4800" b="0" dirty="0">
                <a:solidFill>
                  <a:srgbClr val="003399"/>
                </a:solidFill>
                <a:effectLst/>
                <a:latin typeface="+mj-lt"/>
                <a:cs typeface="Times New Roman" panose="02020603050405020304" pitchFamily="18" charset="0"/>
              </a:rPr>
              <a:t> Cha, </a:t>
            </a:r>
            <a:r>
              <a:rPr lang="en-US" sz="4800" b="0" dirty="0" err="1">
                <a:solidFill>
                  <a:srgbClr val="003399"/>
                </a:solidFill>
                <a:effectLst/>
                <a:latin typeface="+mj-lt"/>
                <a:cs typeface="Times New Roman" panose="02020603050405020304" pitchFamily="18" charset="0"/>
              </a:rPr>
              <a:t>xin</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thương</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xót</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chúng</a:t>
            </a:r>
            <a:r>
              <a:rPr lang="en-US" sz="4800" b="0" dirty="0">
                <a:solidFill>
                  <a:srgbClr val="003399"/>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a:t>
            </a:r>
            <a:r>
              <a:rPr lang="vi-VN" sz="4800" b="0" dirty="0">
                <a:solidFill>
                  <a:srgbClr val="FF0000"/>
                </a:solidFill>
                <a:effectLst/>
                <a:latin typeface="+mj-lt"/>
                <a:cs typeface="Times New Roman" panose="02020603050405020304" pitchFamily="18" charset="0"/>
              </a:rPr>
              <a:t>Vì lạy Chúa Giêsu Kitô,</a:t>
            </a:r>
            <a:r>
              <a:rPr lang="vi-VN" sz="4800" b="0" dirty="0">
                <a:solidFill>
                  <a:srgbClr val="003399"/>
                </a:solidFill>
                <a:effectLst/>
                <a:latin typeface="+mj-lt"/>
                <a:cs typeface="Times New Roman" panose="02020603050405020304" pitchFamily="18" charset="0"/>
              </a:rPr>
              <a:t> chỉ có Chúa là Đấng Thánh.</a:t>
            </a:r>
          </a:p>
        </p:txBody>
      </p:sp>
    </p:spTree>
    <p:extLst>
      <p:ext uri="{BB962C8B-B14F-4D97-AF65-F5344CB8AC3E}">
        <p14:creationId xmlns:p14="http://schemas.microsoft.com/office/powerpoint/2010/main" val="9906874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dirty="0" err="1">
                <a:solidFill>
                  <a:srgbClr val="003399"/>
                </a:solidFill>
                <a:effectLst/>
                <a:latin typeface="+mj-lt"/>
                <a:cs typeface="Times New Roman" panose="02020603050405020304" pitchFamily="18" charset="0"/>
              </a:rPr>
              <a:t>Chỉ</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có</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Chúa</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là</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Chúa</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chỉ</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có</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Chúa</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là</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đấng</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tối</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cao</a:t>
            </a:r>
            <a:r>
              <a:rPr lang="en-US" sz="4400" b="0" dirty="0">
                <a:solidFill>
                  <a:srgbClr val="003399"/>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0000"/>
                </a:solidFill>
                <a:effectLst/>
                <a:latin typeface="+mj-lt"/>
                <a:cs typeface="Times New Roman" panose="02020603050405020304" pitchFamily="18" charset="0"/>
              </a:rPr>
              <a:t>A+</a:t>
            </a:r>
            <a:r>
              <a:rPr lang="en-US" sz="4400" b="0" u="sng" dirty="0">
                <a:solidFill>
                  <a:srgbClr val="FF0000"/>
                </a:solidFill>
                <a:effectLst/>
                <a:latin typeface="+mj-lt"/>
                <a:cs typeface="Times New Roman" panose="02020603050405020304" pitchFamily="18" charset="0"/>
              </a:rPr>
              <a:t>B</a:t>
            </a:r>
            <a:r>
              <a:rPr lang="vi-VN" sz="4400" b="0" u="sng" dirty="0">
                <a:solidFill>
                  <a:srgbClr val="FF0000"/>
                </a:solidFill>
                <a:effectLst/>
                <a:latin typeface="+mj-lt"/>
                <a:cs typeface="Times New Roman" panose="02020603050405020304" pitchFamily="18" charset="0"/>
              </a:rPr>
              <a:t>:</a:t>
            </a:r>
            <a:r>
              <a:rPr lang="vi-VN" sz="4400" b="0" dirty="0">
                <a:solidFill>
                  <a:srgbClr val="003399"/>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6089196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8" y="0"/>
            <a:ext cx="9141023" cy="5143500"/>
          </a:xfrm>
          <a:prstGeom prst="rect">
            <a:avLst/>
          </a:prstGeom>
        </p:spPr>
      </p:pic>
    </p:spTree>
    <p:extLst>
      <p:ext uri="{BB962C8B-B14F-4D97-AF65-F5344CB8AC3E}">
        <p14:creationId xmlns:p14="http://schemas.microsoft.com/office/powerpoint/2010/main" val="8841194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0" smtClean="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000" b="0" smtClean="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4000" b="0" smtClean="0">
                <a:solidFill>
                  <a:srgbClr val="FF0000"/>
                </a:solidFill>
                <a:effectLst>
                  <a:outerShdw blurRad="38100" dist="38100" dir="2700000" algn="tl">
                    <a:srgbClr val="000000">
                      <a:alpha val="43137"/>
                    </a:srgbClr>
                  </a:outerShdw>
                </a:effectLst>
                <a:latin typeface="+mj-lt"/>
                <a:cs typeface="Times New Roman" pitchFamily="18" charset="0"/>
              </a:rPr>
              <a:t>THỨ HAI</a:t>
            </a:r>
          </a:p>
          <a:p>
            <a:r>
              <a:rPr lang="en-US" sz="4000" b="0" smtClean="0">
                <a:solidFill>
                  <a:srgbClr val="FF0000"/>
                </a:solidFill>
                <a:effectLst>
                  <a:outerShdw blurRad="38100" dist="38100" dir="2700000" algn="tl">
                    <a:srgbClr val="000000">
                      <a:alpha val="43137"/>
                    </a:srgbClr>
                  </a:outerShdw>
                </a:effectLst>
                <a:latin typeface="+mj-lt"/>
                <a:cs typeface="Times New Roman" pitchFamily="18" charset="0"/>
              </a:rPr>
              <a:t>TRONG TUẦN BÁT NHẬT PHỤC SINH</a:t>
            </a:r>
            <a:endParaRPr lang="en-US" sz="4000" b="0">
              <a:solidFill>
                <a:srgbClr val="FF0000"/>
              </a:solidFill>
              <a:effectLst>
                <a:outerShdw blurRad="38100" dist="38100" dir="2700000" algn="tl">
                  <a:srgbClr val="000000">
                    <a:alpha val="43137"/>
                  </a:srgbClr>
                </a:outerShdw>
              </a:effectLst>
              <a:latin typeface="+mj-lt"/>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76200" y="209550"/>
            <a:ext cx="8991600" cy="1077218"/>
          </a:xfrm>
          <a:prstGeom prst="rect">
            <a:avLst/>
          </a:prstGeom>
          <a:noFill/>
          <a:ln>
            <a:solidFill>
              <a:srgbClr val="FFFF00"/>
            </a:solidFill>
          </a:ln>
          <a:effectLst>
            <a:glow rad="101600">
              <a:schemeClr val="accent3">
                <a:satMod val="175000"/>
                <a:alpha val="40000"/>
              </a:schemeClr>
            </a:glow>
          </a:effectLst>
        </p:spPr>
        <p:txBody>
          <a:bodyPr wrap="square" rtlCol="0">
            <a:spAutoFit/>
          </a:bodyPr>
          <a:lstStyle/>
          <a:p>
            <a:pPr algn="just"/>
            <a:r>
              <a:rPr lang="en-US" sz="3200" smtClean="0">
                <a:solidFill>
                  <a:prstClr val="white"/>
                </a:solidFill>
              </a:rPr>
              <a:t>KHÔNG CÓ MỘT DANH NÀO KHÁC, ĐỂ CHÚNG TA PHẢI NHỜ VÀO DANH ĐÓ MÀ ĐƯỢC CỨU ĐỘ.</a:t>
            </a:r>
            <a:endParaRPr lang="en-US" sz="3200">
              <a:solidFill>
                <a:prstClr val="white"/>
              </a:solidFill>
            </a:endParaRPr>
          </a:p>
        </p:txBody>
      </p:sp>
      <p:sp>
        <p:nvSpPr>
          <p:cNvPr id="5" name="TextBox 4"/>
          <p:cNvSpPr txBox="1"/>
          <p:nvPr/>
        </p:nvSpPr>
        <p:spPr>
          <a:xfrm>
            <a:off x="2929128" y="1428750"/>
            <a:ext cx="6096000" cy="584775"/>
          </a:xfrm>
          <a:prstGeom prst="rect">
            <a:avLst/>
          </a:prstGeom>
          <a:noFill/>
        </p:spPr>
        <p:txBody>
          <a:bodyPr wrap="square" rtlCol="0">
            <a:spAutoFit/>
          </a:bodyPr>
          <a:lstStyle/>
          <a:p>
            <a:r>
              <a:rPr lang="en-US" sz="3200" smtClean="0">
                <a:solidFill>
                  <a:srgbClr val="FFFF00"/>
                </a:solidFill>
              </a:rPr>
              <a:t>Bài trích sách Công Vụ Tông Đồ</a:t>
            </a:r>
            <a:endParaRPr lang="en-US" sz="3200">
              <a:solidFill>
                <a:srgbClr val="FFFF00"/>
              </a:solidFill>
            </a:endParaRPr>
          </a:p>
        </p:txBody>
      </p:sp>
    </p:spTree>
    <p:extLst>
      <p:ext uri="{BB962C8B-B14F-4D97-AF65-F5344CB8AC3E}">
        <p14:creationId xmlns:p14="http://schemas.microsoft.com/office/powerpoint/2010/main" val="4135863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8" y="0"/>
            <a:ext cx="9141023" cy="5143500"/>
          </a:xfrm>
          <a:prstGeom prst="rect">
            <a:avLst/>
          </a:prstGeom>
        </p:spPr>
      </p:pic>
    </p:spTree>
    <p:extLst>
      <p:ext uri="{BB962C8B-B14F-4D97-AF65-F5344CB8AC3E}">
        <p14:creationId xmlns:p14="http://schemas.microsoft.com/office/powerpoint/2010/main" val="31797564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xmlns="" id="{6B7DA73B-8E3F-4CC3-A177-C77B30DE89C9}"/>
              </a:ext>
            </a:extLst>
          </p:cNvPr>
          <p:cNvSpPr txBox="1">
            <a:spLocks noChangeArrowheads="1"/>
          </p:cNvSpPr>
          <p:nvPr/>
        </p:nvSpPr>
        <p:spPr>
          <a:xfrm>
            <a:off x="0" y="0"/>
            <a:ext cx="9144000" cy="51435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7385">
              <a:lnSpc>
                <a:spcPct val="120000"/>
              </a:lnSpc>
            </a:pPr>
            <a:endParaRPr lang="en-US" altLang="en-US" sz="2100" b="1" u="sng" dirty="0" smtClean="0">
              <a:solidFill>
                <a:srgbClr val="FF0000"/>
              </a:solidFill>
              <a:ea typeface="Tahoma" panose="020B0604030504040204" pitchFamily="34" charset="0"/>
              <a:cs typeface="Times New Roman" panose="02020603050405020304" pitchFamily="18" charset="0"/>
            </a:endParaRPr>
          </a:p>
          <a:p>
            <a:pPr marL="27385">
              <a:lnSpc>
                <a:spcPct val="120000"/>
              </a:lnSpc>
            </a:pPr>
            <a:r>
              <a:rPr lang="en-US" altLang="en-US" sz="6600" b="1" u="sng" dirty="0" smtClean="0">
                <a:solidFill>
                  <a:srgbClr val="FF0000"/>
                </a:solidFill>
                <a:ea typeface="Tahoma" panose="020B0604030504040204" pitchFamily="34" charset="0"/>
                <a:cs typeface="Times New Roman" panose="02020603050405020304" pitchFamily="18" charset="0"/>
              </a:rPr>
              <a:t>THÁNH VỊNH 117</a:t>
            </a:r>
            <a:endParaRPr lang="en-US" altLang="en-US" sz="7200" b="1" dirty="0" smtClean="0">
              <a:solidFill>
                <a:srgbClr val="FF0000"/>
              </a:solidFill>
              <a:ea typeface="Tahoma" panose="020B0604030504040204" pitchFamily="34" charset="0"/>
              <a:cs typeface="Times New Roman" panose="02020603050405020304" pitchFamily="18" charset="0"/>
            </a:endParaRPr>
          </a:p>
          <a:p>
            <a:pPr marL="27385">
              <a:lnSpc>
                <a:spcPct val="120000"/>
              </a:lnSpc>
            </a:pPr>
            <a:r>
              <a:rPr lang="en-US" altLang="en-US" sz="4800" b="1" dirty="0" smtClean="0">
                <a:solidFill>
                  <a:srgbClr val="003399"/>
                </a:solidFill>
                <a:ea typeface="Tahoma" panose="020B0604030504040204" pitchFamily="34" charset="0"/>
                <a:cs typeface="Times New Roman" panose="02020603050405020304" pitchFamily="18" charset="0"/>
              </a:rPr>
              <a:t>Kim Long</a:t>
            </a:r>
            <a:endParaRPr lang="en-US" altLang="en-US" sz="4400" b="1" dirty="0">
              <a:solidFill>
                <a:srgbClr val="003399"/>
              </a:solidFill>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7674451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852428"/>
            <a:ext cx="9144000" cy="2862322"/>
          </a:xfrm>
          <a:prstGeom prst="rect">
            <a:avLst/>
          </a:prstGeom>
        </p:spPr>
        <p:txBody>
          <a:bodyPr wrap="square">
            <a:spAutoFit/>
          </a:bodyPr>
          <a:lstStyle/>
          <a:p>
            <a:pPr algn="just"/>
            <a:r>
              <a:rPr lang="en-US" sz="6000" u="sng" dirty="0" err="1" smtClean="0">
                <a:solidFill>
                  <a:srgbClr val="FF0000"/>
                </a:solidFill>
                <a:latin typeface="+mj-lt"/>
              </a:rPr>
              <a:t>Đk</a:t>
            </a:r>
            <a:r>
              <a:rPr lang="en-US" sz="6000" u="sng" dirty="0" smtClean="0">
                <a:solidFill>
                  <a:srgbClr val="FF0000"/>
                </a:solidFill>
                <a:latin typeface="+mj-lt"/>
              </a:rPr>
              <a:t>:</a:t>
            </a:r>
            <a:r>
              <a:rPr lang="en-US" sz="6000" dirty="0" smtClean="0">
                <a:solidFill>
                  <a:srgbClr val="131313"/>
                </a:solidFill>
                <a:latin typeface="+mj-lt"/>
              </a:rPr>
              <a:t> </a:t>
            </a:r>
            <a:r>
              <a:rPr lang="vi-VN" sz="6000" dirty="0" smtClean="0">
                <a:solidFill>
                  <a:srgbClr val="003399"/>
                </a:solidFill>
                <a:latin typeface="+mj-lt"/>
              </a:rPr>
              <a:t>Tảng </a:t>
            </a:r>
            <a:r>
              <a:rPr lang="vi-VN" sz="6000" dirty="0">
                <a:solidFill>
                  <a:srgbClr val="003399"/>
                </a:solidFill>
                <a:latin typeface="+mj-lt"/>
              </a:rPr>
              <a:t>đá thợ xây nhà loại ra lại trở nên tảng đá góc tường. </a:t>
            </a:r>
            <a:endParaRPr lang="en-US" sz="6000" dirty="0">
              <a:solidFill>
                <a:srgbClr val="003399"/>
              </a:solidFill>
              <a:latin typeface="+mj-lt"/>
            </a:endParaRPr>
          </a:p>
        </p:txBody>
      </p:sp>
    </p:spTree>
    <p:extLst>
      <p:ext uri="{BB962C8B-B14F-4D97-AF65-F5344CB8AC3E}">
        <p14:creationId xmlns:p14="http://schemas.microsoft.com/office/powerpoint/2010/main" val="6447812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just"/>
            <a:r>
              <a:rPr lang="en-US" sz="4700" u="sng" dirty="0" smtClean="0">
                <a:solidFill>
                  <a:srgbClr val="FF0000"/>
                </a:solidFill>
                <a:latin typeface="+mj-lt"/>
              </a:rPr>
              <a:t>Tk1:</a:t>
            </a:r>
            <a:r>
              <a:rPr lang="en-US" sz="4700" dirty="0" smtClean="0">
                <a:solidFill>
                  <a:srgbClr val="003399"/>
                </a:solidFill>
                <a:latin typeface="+mj-lt"/>
              </a:rPr>
              <a:t> </a:t>
            </a:r>
            <a:r>
              <a:rPr lang="vi-VN" sz="4700" dirty="0" smtClean="0">
                <a:solidFill>
                  <a:srgbClr val="003399"/>
                </a:solidFill>
                <a:latin typeface="+mj-lt"/>
              </a:rPr>
              <a:t>Cảm </a:t>
            </a:r>
            <a:r>
              <a:rPr lang="vi-VN" sz="4700" dirty="0">
                <a:solidFill>
                  <a:srgbClr val="003399"/>
                </a:solidFill>
                <a:latin typeface="+mj-lt"/>
              </a:rPr>
              <a:t>tạ Chúa vì Ngài nhân từ, ngàn đời Chúa vẫn trọn tình thương. Đến náu nương ở Đức Chúa Trời ngàn lần hơn tin cậy phàm nhân. Ai trông tìm đến cậy thế quan quyền, nào bằng kiếm Chúa Trời ẩn thân. </a:t>
            </a:r>
            <a:endParaRPr lang="en-US" sz="4700" dirty="0">
              <a:solidFill>
                <a:srgbClr val="003399"/>
              </a:solidFill>
              <a:latin typeface="+mj-lt"/>
            </a:endParaRPr>
          </a:p>
        </p:txBody>
      </p:sp>
    </p:spTree>
    <p:extLst>
      <p:ext uri="{BB962C8B-B14F-4D97-AF65-F5344CB8AC3E}">
        <p14:creationId xmlns:p14="http://schemas.microsoft.com/office/powerpoint/2010/main" val="2254025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852428"/>
            <a:ext cx="9144000" cy="2862322"/>
          </a:xfrm>
          <a:prstGeom prst="rect">
            <a:avLst/>
          </a:prstGeom>
        </p:spPr>
        <p:txBody>
          <a:bodyPr wrap="square">
            <a:spAutoFit/>
          </a:bodyPr>
          <a:lstStyle/>
          <a:p>
            <a:pPr algn="just"/>
            <a:r>
              <a:rPr lang="en-US" sz="6000" u="sng" dirty="0" err="1" smtClean="0">
                <a:solidFill>
                  <a:srgbClr val="FF0000"/>
                </a:solidFill>
              </a:rPr>
              <a:t>Đk</a:t>
            </a:r>
            <a:r>
              <a:rPr lang="en-US" sz="6000" u="sng" dirty="0" smtClean="0">
                <a:solidFill>
                  <a:srgbClr val="FF0000"/>
                </a:solidFill>
              </a:rPr>
              <a:t>:</a:t>
            </a:r>
            <a:r>
              <a:rPr lang="en-US" sz="6000" dirty="0" smtClean="0">
                <a:solidFill>
                  <a:srgbClr val="131313"/>
                </a:solidFill>
              </a:rPr>
              <a:t> </a:t>
            </a:r>
            <a:r>
              <a:rPr lang="vi-VN" sz="6000" dirty="0" smtClean="0">
                <a:solidFill>
                  <a:srgbClr val="003399"/>
                </a:solidFill>
                <a:latin typeface="+mj-lt"/>
              </a:rPr>
              <a:t>Tảng </a:t>
            </a:r>
            <a:r>
              <a:rPr lang="vi-VN" sz="6000" dirty="0">
                <a:solidFill>
                  <a:srgbClr val="003399"/>
                </a:solidFill>
                <a:latin typeface="+mj-lt"/>
              </a:rPr>
              <a:t>đá thợ xây nhà loại ra lại trở nên tảng đá góc tường. </a:t>
            </a:r>
            <a:endParaRPr lang="en-US" sz="6000" dirty="0">
              <a:solidFill>
                <a:srgbClr val="003399"/>
              </a:solidFill>
            </a:endParaRPr>
          </a:p>
        </p:txBody>
      </p:sp>
    </p:spTree>
    <p:extLst>
      <p:ext uri="{BB962C8B-B14F-4D97-AF65-F5344CB8AC3E}">
        <p14:creationId xmlns:p14="http://schemas.microsoft.com/office/powerpoint/2010/main" val="41801439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70336"/>
            <a:ext cx="9144000" cy="4939814"/>
          </a:xfrm>
          <a:prstGeom prst="rect">
            <a:avLst/>
          </a:prstGeom>
        </p:spPr>
        <p:txBody>
          <a:bodyPr wrap="square">
            <a:spAutoFit/>
          </a:bodyPr>
          <a:lstStyle/>
          <a:p>
            <a:pPr algn="just">
              <a:lnSpc>
                <a:spcPct val="90000"/>
              </a:lnSpc>
            </a:pPr>
            <a:r>
              <a:rPr lang="en-US" sz="5000" u="sng" dirty="0" smtClean="0">
                <a:solidFill>
                  <a:srgbClr val="FF0000"/>
                </a:solidFill>
                <a:latin typeface="+mj-lt"/>
              </a:rPr>
              <a:t>Tk2:</a:t>
            </a:r>
            <a:r>
              <a:rPr lang="en-US" sz="5000" dirty="0" smtClean="0">
                <a:solidFill>
                  <a:srgbClr val="131313"/>
                </a:solidFill>
                <a:latin typeface="+mj-lt"/>
              </a:rPr>
              <a:t> </a:t>
            </a:r>
            <a:r>
              <a:rPr lang="vi-VN" sz="5000" dirty="0" smtClean="0">
                <a:solidFill>
                  <a:srgbClr val="003399"/>
                </a:solidFill>
                <a:latin typeface="+mj-lt"/>
              </a:rPr>
              <a:t>Đó </a:t>
            </a:r>
            <a:r>
              <a:rPr lang="vi-VN" sz="5000" dirty="0">
                <a:solidFill>
                  <a:srgbClr val="003399"/>
                </a:solidFill>
                <a:latin typeface="+mj-lt"/>
              </a:rPr>
              <a:t>viên đá thợ nề đã loại, lại thành đá góc tường rồi đây. Đó chính công trình Chúa đã làm, kỳ diệu trước mắt mọi phàm nhân. Vâng đây là chính ngày Chúa tạo thành, ngày này hãy hát hò mừng vui</a:t>
            </a:r>
            <a:r>
              <a:rPr lang="vi-VN" sz="5000" dirty="0">
                <a:solidFill>
                  <a:srgbClr val="131313"/>
                </a:solidFill>
                <a:latin typeface="+mj-lt"/>
              </a:rPr>
              <a:t>. </a:t>
            </a:r>
            <a:endParaRPr lang="en-US" sz="5000" dirty="0">
              <a:latin typeface="+mj-lt"/>
            </a:endParaRPr>
          </a:p>
        </p:txBody>
      </p:sp>
    </p:spTree>
    <p:extLst>
      <p:ext uri="{BB962C8B-B14F-4D97-AF65-F5344CB8AC3E}">
        <p14:creationId xmlns:p14="http://schemas.microsoft.com/office/powerpoint/2010/main" val="36100136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852428"/>
            <a:ext cx="9144000" cy="2862322"/>
          </a:xfrm>
          <a:prstGeom prst="rect">
            <a:avLst/>
          </a:prstGeom>
        </p:spPr>
        <p:txBody>
          <a:bodyPr wrap="square">
            <a:spAutoFit/>
          </a:bodyPr>
          <a:lstStyle/>
          <a:p>
            <a:pPr algn="just"/>
            <a:r>
              <a:rPr lang="en-US" sz="6000" u="sng" dirty="0" err="1" smtClean="0">
                <a:solidFill>
                  <a:srgbClr val="FF0000"/>
                </a:solidFill>
              </a:rPr>
              <a:t>Đk</a:t>
            </a:r>
            <a:r>
              <a:rPr lang="en-US" sz="6000" u="sng" dirty="0" smtClean="0">
                <a:solidFill>
                  <a:srgbClr val="FF0000"/>
                </a:solidFill>
              </a:rPr>
              <a:t>:</a:t>
            </a:r>
            <a:r>
              <a:rPr lang="en-US" sz="6000" dirty="0" smtClean="0">
                <a:solidFill>
                  <a:srgbClr val="131313"/>
                </a:solidFill>
              </a:rPr>
              <a:t> </a:t>
            </a:r>
            <a:r>
              <a:rPr lang="vi-VN" sz="6000" dirty="0" smtClean="0">
                <a:solidFill>
                  <a:srgbClr val="003399"/>
                </a:solidFill>
                <a:latin typeface="+mj-lt"/>
              </a:rPr>
              <a:t>Tảng </a:t>
            </a:r>
            <a:r>
              <a:rPr lang="vi-VN" sz="6000" dirty="0">
                <a:solidFill>
                  <a:srgbClr val="003399"/>
                </a:solidFill>
                <a:latin typeface="+mj-lt"/>
              </a:rPr>
              <a:t>đá thợ xây nhà loại ra lại trở nên tảng đá góc tường. </a:t>
            </a:r>
            <a:endParaRPr lang="en-US" sz="6000" dirty="0">
              <a:solidFill>
                <a:srgbClr val="003399"/>
              </a:solidFill>
            </a:endParaRPr>
          </a:p>
        </p:txBody>
      </p:sp>
    </p:spTree>
    <p:extLst>
      <p:ext uri="{BB962C8B-B14F-4D97-AF65-F5344CB8AC3E}">
        <p14:creationId xmlns:p14="http://schemas.microsoft.com/office/powerpoint/2010/main" val="3809044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155257"/>
          </a:xfrm>
          <a:prstGeom prst="rect">
            <a:avLst/>
          </a:prstGeom>
        </p:spPr>
        <p:txBody>
          <a:bodyPr wrap="square">
            <a:spAutoFit/>
          </a:bodyPr>
          <a:lstStyle/>
          <a:p>
            <a:pPr algn="just"/>
            <a:r>
              <a:rPr lang="en-US" sz="4700" u="sng" dirty="0" smtClean="0">
                <a:solidFill>
                  <a:srgbClr val="FF0000"/>
                </a:solidFill>
                <a:latin typeface="+mj-lt"/>
              </a:rPr>
              <a:t>Tk3:</a:t>
            </a:r>
            <a:r>
              <a:rPr lang="vi-VN" sz="4700" dirty="0" smtClean="0">
                <a:solidFill>
                  <a:srgbClr val="003399"/>
                </a:solidFill>
                <a:latin typeface="+mj-lt"/>
              </a:rPr>
              <a:t> </a:t>
            </a:r>
            <a:r>
              <a:rPr lang="vi-VN" sz="4700" dirty="0">
                <a:solidFill>
                  <a:srgbClr val="003399"/>
                </a:solidFill>
                <a:latin typeface="+mj-lt"/>
              </a:rPr>
              <a:t>Kính thân Chúa con luôn kính thờ, mừng Ngài với những lời tạ ơn. Đức Chúa luôn là Chúa con thờ, mừng Ngài tiếng chúc tụng ngợi khen. Mau cảm tạ Chúa vì Chúa nhân từ, </a:t>
            </a:r>
            <a:r>
              <a:rPr lang="en-US" sz="4700" dirty="0" smtClean="0">
                <a:solidFill>
                  <a:srgbClr val="003399"/>
                </a:solidFill>
                <a:latin typeface="+mj-lt"/>
              </a:rPr>
              <a:t>n</a:t>
            </a:r>
            <a:r>
              <a:rPr lang="vi-VN" sz="4700" dirty="0" smtClean="0">
                <a:solidFill>
                  <a:srgbClr val="003399"/>
                </a:solidFill>
                <a:latin typeface="+mj-lt"/>
              </a:rPr>
              <a:t>gàn </a:t>
            </a:r>
            <a:r>
              <a:rPr lang="vi-VN" sz="4700" dirty="0">
                <a:solidFill>
                  <a:srgbClr val="003399"/>
                </a:solidFill>
                <a:latin typeface="+mj-lt"/>
              </a:rPr>
              <a:t>đời Chúa vẫn trọn tình thương. </a:t>
            </a:r>
            <a:endParaRPr lang="en-US" sz="4700" dirty="0">
              <a:solidFill>
                <a:srgbClr val="003399"/>
              </a:solidFill>
              <a:latin typeface="+mj-lt"/>
            </a:endParaRPr>
          </a:p>
        </p:txBody>
      </p:sp>
    </p:spTree>
    <p:extLst>
      <p:ext uri="{BB962C8B-B14F-4D97-AF65-F5344CB8AC3E}">
        <p14:creationId xmlns:p14="http://schemas.microsoft.com/office/powerpoint/2010/main" val="27302440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852428"/>
            <a:ext cx="9144000" cy="2862322"/>
          </a:xfrm>
          <a:prstGeom prst="rect">
            <a:avLst/>
          </a:prstGeom>
        </p:spPr>
        <p:txBody>
          <a:bodyPr wrap="square">
            <a:spAutoFit/>
          </a:bodyPr>
          <a:lstStyle/>
          <a:p>
            <a:pPr algn="just"/>
            <a:r>
              <a:rPr lang="en-US" sz="6000" u="sng" dirty="0" err="1" smtClean="0">
                <a:solidFill>
                  <a:srgbClr val="FF0000"/>
                </a:solidFill>
              </a:rPr>
              <a:t>Đk</a:t>
            </a:r>
            <a:r>
              <a:rPr lang="en-US" sz="6000" u="sng" dirty="0" smtClean="0">
                <a:solidFill>
                  <a:srgbClr val="FF0000"/>
                </a:solidFill>
              </a:rPr>
              <a:t>:</a:t>
            </a:r>
            <a:r>
              <a:rPr lang="en-US" sz="6000" dirty="0" smtClean="0">
                <a:solidFill>
                  <a:srgbClr val="131313"/>
                </a:solidFill>
              </a:rPr>
              <a:t> </a:t>
            </a:r>
            <a:r>
              <a:rPr lang="vi-VN" sz="6000" dirty="0" smtClean="0">
                <a:solidFill>
                  <a:srgbClr val="003399"/>
                </a:solidFill>
                <a:latin typeface="+mj-lt"/>
              </a:rPr>
              <a:t>Tảng </a:t>
            </a:r>
            <a:r>
              <a:rPr lang="vi-VN" sz="6000" dirty="0">
                <a:solidFill>
                  <a:srgbClr val="003399"/>
                </a:solidFill>
                <a:latin typeface="+mj-lt"/>
              </a:rPr>
              <a:t>đá thợ xây nhà loại ra lại trở nên tảng đá góc tường. </a:t>
            </a:r>
            <a:endParaRPr lang="en-US" sz="6000" dirty="0">
              <a:solidFill>
                <a:srgbClr val="003399"/>
              </a:solidFill>
            </a:endParaRPr>
          </a:p>
        </p:txBody>
      </p:sp>
    </p:spTree>
    <p:extLst>
      <p:ext uri="{BB962C8B-B14F-4D97-AF65-F5344CB8AC3E}">
        <p14:creationId xmlns:p14="http://schemas.microsoft.com/office/powerpoint/2010/main" val="15802150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38201"/>
            <a:ext cx="9144000" cy="3638549"/>
          </a:xfrm>
        </p:spPr>
        <p:txBody>
          <a:bodyPr>
            <a:noAutofit/>
          </a:bodyPr>
          <a:lstStyle/>
          <a:p>
            <a:pPr algn="just"/>
            <a:r>
              <a:rPr lang="en-US" sz="7200" b="0" dirty="0" err="1" smtClean="0">
                <a:solidFill>
                  <a:srgbClr val="003399"/>
                </a:solidFill>
                <a:latin typeface="+mj-lt"/>
                <a:cs typeface="Times New Roman" pitchFamily="18" charset="0"/>
              </a:rPr>
              <a:t>Đây</a:t>
            </a:r>
            <a:r>
              <a:rPr lang="en-US" sz="7200" b="0" dirty="0" smtClean="0">
                <a:solidFill>
                  <a:srgbClr val="003399"/>
                </a:solidFill>
                <a:latin typeface="+mj-lt"/>
                <a:cs typeface="Times New Roman" pitchFamily="18" charset="0"/>
              </a:rPr>
              <a:t> </a:t>
            </a:r>
            <a:r>
              <a:rPr lang="en-US" sz="7200" b="0" dirty="0" err="1" smtClean="0">
                <a:solidFill>
                  <a:srgbClr val="003399"/>
                </a:solidFill>
                <a:latin typeface="+mj-lt"/>
                <a:cs typeface="Times New Roman" pitchFamily="18" charset="0"/>
              </a:rPr>
              <a:t>là</a:t>
            </a:r>
            <a:r>
              <a:rPr lang="en-US" sz="7200" b="0" dirty="0" smtClean="0">
                <a:solidFill>
                  <a:srgbClr val="003399"/>
                </a:solidFill>
                <a:latin typeface="+mj-lt"/>
                <a:cs typeface="Times New Roman" pitchFamily="18" charset="0"/>
              </a:rPr>
              <a:t> </a:t>
            </a:r>
            <a:r>
              <a:rPr lang="en-US" sz="7200" b="0" dirty="0" err="1" smtClean="0">
                <a:solidFill>
                  <a:srgbClr val="003399"/>
                </a:solidFill>
                <a:latin typeface="+mj-lt"/>
                <a:cs typeface="Times New Roman" pitchFamily="18" charset="0"/>
              </a:rPr>
              <a:t>ngày</a:t>
            </a:r>
            <a:r>
              <a:rPr lang="en-US" sz="7200" b="0" dirty="0" smtClean="0">
                <a:solidFill>
                  <a:srgbClr val="003399"/>
                </a:solidFill>
                <a:latin typeface="+mj-lt"/>
                <a:cs typeface="Times New Roman" pitchFamily="18" charset="0"/>
              </a:rPr>
              <a:t> </a:t>
            </a:r>
            <a:r>
              <a:rPr lang="en-US" sz="7200" b="0" dirty="0" err="1" smtClean="0">
                <a:solidFill>
                  <a:srgbClr val="003399"/>
                </a:solidFill>
                <a:latin typeface="+mj-lt"/>
                <a:cs typeface="Times New Roman" pitchFamily="18" charset="0"/>
              </a:rPr>
              <a:t>Chúa</a:t>
            </a:r>
            <a:r>
              <a:rPr lang="en-US" sz="7200" b="0" dirty="0" smtClean="0">
                <a:solidFill>
                  <a:srgbClr val="003399"/>
                </a:solidFill>
                <a:latin typeface="+mj-lt"/>
                <a:cs typeface="Times New Roman" pitchFamily="18" charset="0"/>
              </a:rPr>
              <a:t> </a:t>
            </a:r>
            <a:r>
              <a:rPr lang="en-US" sz="7200" b="0" dirty="0" err="1" smtClean="0">
                <a:solidFill>
                  <a:srgbClr val="003399"/>
                </a:solidFill>
                <a:latin typeface="+mj-lt"/>
                <a:cs typeface="Times New Roman" pitchFamily="18" charset="0"/>
              </a:rPr>
              <a:t>đã</a:t>
            </a:r>
            <a:r>
              <a:rPr lang="en-US" sz="7200" b="0" dirty="0" smtClean="0">
                <a:solidFill>
                  <a:srgbClr val="003399"/>
                </a:solidFill>
                <a:latin typeface="+mj-lt"/>
                <a:cs typeface="Times New Roman" pitchFamily="18" charset="0"/>
              </a:rPr>
              <a:t> </a:t>
            </a:r>
            <a:r>
              <a:rPr lang="en-US" sz="7200" b="0" dirty="0" err="1" smtClean="0">
                <a:solidFill>
                  <a:srgbClr val="003399"/>
                </a:solidFill>
                <a:latin typeface="+mj-lt"/>
                <a:cs typeface="Times New Roman" pitchFamily="18" charset="0"/>
              </a:rPr>
              <a:t>làm</a:t>
            </a:r>
            <a:r>
              <a:rPr lang="en-US" sz="7200" b="0" dirty="0" smtClean="0">
                <a:solidFill>
                  <a:srgbClr val="003399"/>
                </a:solidFill>
                <a:latin typeface="+mj-lt"/>
                <a:cs typeface="Times New Roman" pitchFamily="18" charset="0"/>
              </a:rPr>
              <a:t> </a:t>
            </a:r>
            <a:r>
              <a:rPr lang="en-US" sz="7200" b="0" dirty="0" err="1" smtClean="0">
                <a:solidFill>
                  <a:srgbClr val="003399"/>
                </a:solidFill>
                <a:latin typeface="+mj-lt"/>
                <a:cs typeface="Times New Roman" pitchFamily="18" charset="0"/>
              </a:rPr>
              <a:t>ra</a:t>
            </a:r>
            <a:r>
              <a:rPr lang="en-US" sz="7200" b="0" dirty="0" smtClean="0">
                <a:solidFill>
                  <a:srgbClr val="003399"/>
                </a:solidFill>
                <a:latin typeface="+mj-lt"/>
                <a:cs typeface="Times New Roman" pitchFamily="18" charset="0"/>
              </a:rPr>
              <a:t>, </a:t>
            </a:r>
            <a:r>
              <a:rPr lang="en-US" sz="7200" b="0" dirty="0" err="1" smtClean="0">
                <a:solidFill>
                  <a:srgbClr val="003399"/>
                </a:solidFill>
                <a:latin typeface="+mj-lt"/>
                <a:cs typeface="Times New Roman" pitchFamily="18" charset="0"/>
              </a:rPr>
              <a:t>nào</a:t>
            </a:r>
            <a:r>
              <a:rPr lang="en-US" sz="7200" b="0" dirty="0" smtClean="0">
                <a:solidFill>
                  <a:srgbClr val="003399"/>
                </a:solidFill>
                <a:latin typeface="+mj-lt"/>
                <a:cs typeface="Times New Roman" pitchFamily="18" charset="0"/>
              </a:rPr>
              <a:t> ta </a:t>
            </a:r>
            <a:r>
              <a:rPr lang="en-US" sz="7200" b="0" dirty="0" err="1" smtClean="0">
                <a:solidFill>
                  <a:srgbClr val="003399"/>
                </a:solidFill>
                <a:latin typeface="+mj-lt"/>
                <a:cs typeface="Times New Roman" pitchFamily="18" charset="0"/>
              </a:rPr>
              <a:t>hãy</a:t>
            </a:r>
            <a:r>
              <a:rPr lang="en-US" sz="7200" b="0" dirty="0" smtClean="0">
                <a:solidFill>
                  <a:srgbClr val="003399"/>
                </a:solidFill>
                <a:latin typeface="+mj-lt"/>
                <a:cs typeface="Times New Roman" pitchFamily="18" charset="0"/>
              </a:rPr>
              <a:t> </a:t>
            </a:r>
            <a:r>
              <a:rPr lang="en-US" sz="7200" b="0" dirty="0" err="1" smtClean="0">
                <a:solidFill>
                  <a:srgbClr val="003399"/>
                </a:solidFill>
                <a:latin typeface="+mj-lt"/>
                <a:cs typeface="Times New Roman" pitchFamily="18" charset="0"/>
              </a:rPr>
              <a:t>hỉ</a:t>
            </a:r>
            <a:r>
              <a:rPr lang="en-US" sz="7200" b="0" dirty="0" smtClean="0">
                <a:solidFill>
                  <a:srgbClr val="003399"/>
                </a:solidFill>
                <a:latin typeface="+mj-lt"/>
                <a:cs typeface="Times New Roman" pitchFamily="18" charset="0"/>
              </a:rPr>
              <a:t> </a:t>
            </a:r>
            <a:r>
              <a:rPr lang="en-US" sz="7200" b="0" dirty="0" err="1" smtClean="0">
                <a:solidFill>
                  <a:srgbClr val="003399"/>
                </a:solidFill>
                <a:latin typeface="+mj-lt"/>
                <a:cs typeface="Times New Roman" pitchFamily="18" charset="0"/>
              </a:rPr>
              <a:t>hoan</a:t>
            </a:r>
            <a:r>
              <a:rPr lang="en-US" sz="7200" b="0" dirty="0" smtClean="0">
                <a:solidFill>
                  <a:srgbClr val="003399"/>
                </a:solidFill>
                <a:latin typeface="+mj-lt"/>
                <a:cs typeface="Times New Roman" pitchFamily="18" charset="0"/>
              </a:rPr>
              <a:t> </a:t>
            </a:r>
            <a:r>
              <a:rPr lang="en-US" sz="7200" b="0" dirty="0" err="1" smtClean="0">
                <a:solidFill>
                  <a:srgbClr val="003399"/>
                </a:solidFill>
                <a:latin typeface="+mj-lt"/>
                <a:cs typeface="Times New Roman" pitchFamily="18" charset="0"/>
              </a:rPr>
              <a:t>vui</a:t>
            </a:r>
            <a:r>
              <a:rPr lang="en-US" sz="7200" b="0" dirty="0" smtClean="0">
                <a:solidFill>
                  <a:srgbClr val="003399"/>
                </a:solidFill>
                <a:latin typeface="+mj-lt"/>
                <a:cs typeface="Times New Roman" pitchFamily="18" charset="0"/>
              </a:rPr>
              <a:t> </a:t>
            </a:r>
            <a:r>
              <a:rPr lang="en-US" sz="7200" b="0" dirty="0" err="1" smtClean="0">
                <a:solidFill>
                  <a:srgbClr val="003399"/>
                </a:solidFill>
                <a:latin typeface="+mj-lt"/>
                <a:cs typeface="Times New Roman" pitchFamily="18" charset="0"/>
              </a:rPr>
              <a:t>mừng</a:t>
            </a:r>
            <a:r>
              <a:rPr lang="en-US" sz="7200" b="0" dirty="0" smtClean="0">
                <a:solidFill>
                  <a:srgbClr val="003399"/>
                </a:solidFill>
                <a:latin typeface="+mj-lt"/>
                <a:cs typeface="Times New Roman" pitchFamily="18" charset="0"/>
              </a:rPr>
              <a:t>.</a:t>
            </a:r>
            <a:endParaRPr lang="en-US" sz="7200" b="0" dirty="0">
              <a:solidFill>
                <a:srgbClr val="003399"/>
              </a:solidFill>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i="1" u="sng" dirty="0">
                <a:solidFill>
                  <a:srgbClr val="FF0000"/>
                </a:solidFill>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i="1" u="sng" dirty="0">
                <a:solidFill>
                  <a:srgbClr val="FF0000"/>
                </a:solidFill>
                <a:latin typeface="+mj-lt"/>
                <a:cs typeface="Times New Roman" pitchFamily="18" charset="0"/>
              </a:rPr>
              <a:t>Alleluia:</a:t>
            </a:r>
          </a:p>
        </p:txBody>
      </p:sp>
    </p:spTree>
    <p:extLst>
      <p:ext uri="{BB962C8B-B14F-4D97-AF65-F5344CB8AC3E}">
        <p14:creationId xmlns:p14="http://schemas.microsoft.com/office/powerpoint/2010/main" val="21940505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8" y="0"/>
            <a:ext cx="9141023" cy="5143500"/>
          </a:xfrm>
          <a:prstGeom prst="rect">
            <a:avLst/>
          </a:prstGeom>
        </p:spPr>
      </p:pic>
    </p:spTree>
    <p:extLst>
      <p:ext uri="{BB962C8B-B14F-4D97-AF65-F5344CB8AC3E}">
        <p14:creationId xmlns:p14="http://schemas.microsoft.com/office/powerpoint/2010/main" val="3317892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1" u="sng" dirty="0" err="1" smtClean="0">
                <a:solidFill>
                  <a:srgbClr val="FF0000"/>
                </a:solidFill>
                <a:effectLst/>
                <a:latin typeface="+mj-lt"/>
                <a:ea typeface="Tahoma" pitchFamily="34" charset="0"/>
                <a:cs typeface="Times New Roman" pitchFamily="18" charset="0"/>
              </a:rPr>
              <a:t>Ca</a:t>
            </a:r>
            <a:r>
              <a:rPr lang="en-US" sz="7200" b="1" u="sng" dirty="0" smtClean="0">
                <a:solidFill>
                  <a:srgbClr val="FF0000"/>
                </a:solidFill>
                <a:effectLst/>
                <a:latin typeface="+mj-lt"/>
                <a:ea typeface="Tahoma" pitchFamily="34" charset="0"/>
                <a:cs typeface="Times New Roman" pitchFamily="18" charset="0"/>
              </a:rPr>
              <a:t> </a:t>
            </a:r>
            <a:r>
              <a:rPr lang="en-US" sz="7200" b="1" u="sng" dirty="0" err="1">
                <a:solidFill>
                  <a:srgbClr val="FF0000"/>
                </a:solidFill>
                <a:effectLst/>
                <a:latin typeface="+mj-lt"/>
                <a:ea typeface="Tahoma" pitchFamily="34" charset="0"/>
                <a:cs typeface="Times New Roman" pitchFamily="18" charset="0"/>
              </a:rPr>
              <a:t>nhập</a:t>
            </a:r>
            <a:r>
              <a:rPr lang="en-US" sz="7200" b="1" u="sng" dirty="0">
                <a:solidFill>
                  <a:srgbClr val="FF0000"/>
                </a:solidFill>
                <a:effectLst/>
                <a:latin typeface="+mj-lt"/>
                <a:ea typeface="Tahoma" pitchFamily="34" charset="0"/>
                <a:cs typeface="Times New Roman" pitchFamily="18" charset="0"/>
              </a:rPr>
              <a:t> </a:t>
            </a:r>
            <a:r>
              <a:rPr lang="en-US" sz="7200" b="1" u="sng" dirty="0" err="1">
                <a:solidFill>
                  <a:srgbClr val="FF0000"/>
                </a:solidFill>
                <a:effectLst/>
                <a:latin typeface="+mj-lt"/>
                <a:ea typeface="Tahoma" pitchFamily="34" charset="0"/>
                <a:cs typeface="Times New Roman" pitchFamily="18" charset="0"/>
              </a:rPr>
              <a:t>lễ</a:t>
            </a:r>
            <a:r>
              <a:rPr lang="en-US" sz="7200" b="1"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6600" b="1" dirty="0" smtClean="0">
                <a:solidFill>
                  <a:srgbClr val="FF0000"/>
                </a:solidFill>
                <a:effectLst/>
                <a:latin typeface="+mj-lt"/>
                <a:ea typeface="Tahoma" pitchFamily="34" charset="0"/>
                <a:cs typeface="Times New Roman" pitchFamily="18" charset="0"/>
              </a:rPr>
              <a:t>HOAN CA PHỤC SINH</a:t>
            </a:r>
          </a:p>
          <a:p>
            <a:pPr marL="27432" indent="0" algn="ctr">
              <a:lnSpc>
                <a:spcPct val="120000"/>
              </a:lnSpc>
              <a:buNone/>
            </a:pPr>
            <a:r>
              <a:rPr lang="en-US" sz="5000" b="1" dirty="0" smtClean="0">
                <a:solidFill>
                  <a:srgbClr val="003399"/>
                </a:solidFill>
                <a:latin typeface="+mj-lt"/>
                <a:ea typeface="Tahoma" pitchFamily="34" charset="0"/>
                <a:cs typeface="Times New Roman" pitchFamily="18" charset="0"/>
              </a:rPr>
              <a:t>Lm. </a:t>
            </a:r>
            <a:r>
              <a:rPr lang="en-US" sz="5000" b="1" dirty="0" err="1" smtClean="0">
                <a:solidFill>
                  <a:srgbClr val="003399"/>
                </a:solidFill>
                <a:latin typeface="+mj-lt"/>
                <a:ea typeface="Tahoma" pitchFamily="34" charset="0"/>
                <a:cs typeface="Times New Roman" pitchFamily="18" charset="0"/>
              </a:rPr>
              <a:t>Nguyễn</a:t>
            </a:r>
            <a:r>
              <a:rPr lang="en-US" sz="5000" b="1" dirty="0" smtClean="0">
                <a:solidFill>
                  <a:srgbClr val="003399"/>
                </a:solidFill>
                <a:latin typeface="+mj-lt"/>
                <a:ea typeface="Tahoma" pitchFamily="34" charset="0"/>
                <a:cs typeface="Times New Roman" pitchFamily="18" charset="0"/>
              </a:rPr>
              <a:t> </a:t>
            </a:r>
            <a:r>
              <a:rPr lang="en-US" sz="5000" b="1" dirty="0" err="1" smtClean="0">
                <a:solidFill>
                  <a:srgbClr val="003399"/>
                </a:solidFill>
                <a:latin typeface="+mj-lt"/>
                <a:ea typeface="Tahoma" pitchFamily="34" charset="0"/>
                <a:cs typeface="Times New Roman" pitchFamily="18" charset="0"/>
              </a:rPr>
              <a:t>Duy</a:t>
            </a:r>
            <a:endParaRPr lang="en-US" sz="5000" b="1"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57408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0" smtClean="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000" b="0" smtClean="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4000" b="0" smtClean="0">
                <a:solidFill>
                  <a:srgbClr val="FF0000"/>
                </a:solidFill>
                <a:effectLst>
                  <a:outerShdw blurRad="38100" dist="38100" dir="2700000" algn="tl">
                    <a:srgbClr val="000000">
                      <a:alpha val="43137"/>
                    </a:srgbClr>
                  </a:outerShdw>
                </a:effectLst>
                <a:latin typeface="+mj-lt"/>
                <a:cs typeface="Times New Roman" pitchFamily="18" charset="0"/>
              </a:rPr>
              <a:t>THỨ HAI</a:t>
            </a:r>
          </a:p>
          <a:p>
            <a:r>
              <a:rPr lang="en-US" sz="4000" b="0" smtClean="0">
                <a:solidFill>
                  <a:srgbClr val="FF0000"/>
                </a:solidFill>
                <a:effectLst>
                  <a:outerShdw blurRad="38100" dist="38100" dir="2700000" algn="tl">
                    <a:srgbClr val="000000">
                      <a:alpha val="43137"/>
                    </a:srgbClr>
                  </a:outerShdw>
                </a:effectLst>
                <a:latin typeface="+mj-lt"/>
                <a:cs typeface="Times New Roman" pitchFamily="18" charset="0"/>
              </a:rPr>
              <a:t>TRONG TUẦN BÁT NHẬT PHỤC SINH</a:t>
            </a:r>
            <a:endParaRPr lang="en-US" sz="4000" b="0">
              <a:solidFill>
                <a:srgbClr val="FF0000"/>
              </a:solidFill>
              <a:effectLst>
                <a:outerShdw blurRad="38100" dist="38100" dir="2700000" algn="tl">
                  <a:srgbClr val="000000">
                    <a:alpha val="43137"/>
                  </a:srgbClr>
                </a:outerShdw>
              </a:effectLst>
              <a:latin typeface="+mj-lt"/>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90525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xmlns="" id="{6B7DA73B-8E3F-4CC3-A177-C77B30DE89C9}"/>
              </a:ext>
            </a:extLst>
          </p:cNvPr>
          <p:cNvSpPr txBox="1">
            <a:spLocks noChangeArrowheads="1"/>
          </p:cNvSpPr>
          <p:nvPr/>
        </p:nvSpPr>
        <p:spPr>
          <a:xfrm>
            <a:off x="0" y="0"/>
            <a:ext cx="9144000" cy="51435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7385">
              <a:lnSpc>
                <a:spcPct val="120000"/>
              </a:lnSpc>
            </a:pPr>
            <a:endParaRPr lang="en-US" altLang="en-US" sz="2100" b="1" u="sng" smtClean="0">
              <a:solidFill>
                <a:srgbClr val="FF0000"/>
              </a:solidFill>
              <a:ea typeface="Tahoma" panose="020B0604030504040204" pitchFamily="34" charset="0"/>
              <a:cs typeface="Times New Roman" panose="02020603050405020304" pitchFamily="18" charset="0"/>
            </a:endParaRPr>
          </a:p>
          <a:p>
            <a:pPr marL="27385">
              <a:lnSpc>
                <a:spcPct val="120000"/>
              </a:lnSpc>
            </a:pPr>
            <a:r>
              <a:rPr lang="en-US" altLang="en-US" sz="6600" b="1" u="sng" smtClean="0">
                <a:solidFill>
                  <a:srgbClr val="FF0000"/>
                </a:solidFill>
                <a:ea typeface="Tahoma" panose="020B0604030504040204" pitchFamily="34" charset="0"/>
                <a:cs typeface="Times New Roman" panose="02020603050405020304" pitchFamily="18" charset="0"/>
              </a:rPr>
              <a:t>Ca Dâng Lễ </a:t>
            </a:r>
          </a:p>
          <a:p>
            <a:pPr marL="27385">
              <a:lnSpc>
                <a:spcPct val="120000"/>
              </a:lnSpc>
            </a:pPr>
            <a:r>
              <a:rPr lang="en-US" altLang="en-US" sz="7200" b="1" smtClean="0">
                <a:solidFill>
                  <a:srgbClr val="FF0000"/>
                </a:solidFill>
                <a:ea typeface="Tahoma" panose="020B0604030504040204" pitchFamily="34" charset="0"/>
                <a:cs typeface="Times New Roman" panose="02020603050405020304" pitchFamily="18" charset="0"/>
              </a:rPr>
              <a:t>NGỌN NẾN PHỤC SINH</a:t>
            </a:r>
          </a:p>
          <a:p>
            <a:pPr marL="27385">
              <a:lnSpc>
                <a:spcPct val="120000"/>
              </a:lnSpc>
            </a:pPr>
            <a:r>
              <a:rPr lang="en-US" altLang="en-US" sz="4800" b="1" smtClean="0">
                <a:solidFill>
                  <a:srgbClr val="003399"/>
                </a:solidFill>
                <a:ea typeface="Tahoma" panose="020B0604030504040204" pitchFamily="34" charset="0"/>
                <a:cs typeface="Times New Roman" panose="02020603050405020304" pitchFamily="18" charset="0"/>
              </a:rPr>
              <a:t>Sr. Têrêsa</a:t>
            </a:r>
            <a:endParaRPr lang="en-US" altLang="en-US" sz="4400" b="1" dirty="0">
              <a:solidFill>
                <a:srgbClr val="003399"/>
              </a:solidFill>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7663293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xmlns="" id="{6B7DA73B-8E3F-4CC3-A177-C77B30DE89C9}"/>
              </a:ext>
            </a:extLst>
          </p:cNvPr>
          <p:cNvSpPr txBox="1">
            <a:spLocks noChangeArrowheads="1"/>
          </p:cNvSpPr>
          <p:nvPr/>
        </p:nvSpPr>
        <p:spPr>
          <a:xfrm>
            <a:off x="0" y="0"/>
            <a:ext cx="9144000" cy="51435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7385" algn="just">
              <a:lnSpc>
                <a:spcPct val="110000"/>
              </a:lnSpc>
            </a:pPr>
            <a:r>
              <a:rPr lang="en-US" altLang="en-US" sz="5800" b="1" u="sng" smtClean="0">
                <a:solidFill>
                  <a:srgbClr val="FF0000"/>
                </a:solidFill>
                <a:ea typeface="Tahoma" panose="020B0604030504040204" pitchFamily="34" charset="0"/>
                <a:cs typeface="Times New Roman" panose="02020603050405020304" pitchFamily="18" charset="0"/>
              </a:rPr>
              <a:t>Tk1:</a:t>
            </a:r>
            <a:r>
              <a:rPr lang="en-US" altLang="en-US" sz="5800" b="1" smtClean="0">
                <a:solidFill>
                  <a:srgbClr val="003399"/>
                </a:solidFill>
                <a:ea typeface="Tahoma" panose="020B0604030504040204" pitchFamily="34" charset="0"/>
                <a:cs typeface="Times New Roman" panose="02020603050405020304" pitchFamily="18" charset="0"/>
              </a:rPr>
              <a:t> </a:t>
            </a:r>
            <a:r>
              <a:rPr lang="vi-VN" sz="5800" smtClean="0">
                <a:solidFill>
                  <a:prstClr val="black">
                    <a:tint val="75000"/>
                  </a:prstClr>
                </a:solidFill>
                <a:latin typeface="+mj-lt"/>
              </a:rPr>
              <a:t> </a:t>
            </a:r>
            <a:r>
              <a:rPr lang="vi-VN" sz="5800" smtClean="0">
                <a:solidFill>
                  <a:srgbClr val="003399"/>
                </a:solidFill>
                <a:latin typeface="+mj-lt"/>
              </a:rPr>
              <a:t>Lung linh ánh lửa phục sinh, xin dâng lòng mến chân tình dâng lên rượu nho khiết tinh vui mừng ngày Chúa phục sinh</a:t>
            </a:r>
            <a:r>
              <a:rPr lang="en-US" sz="5800" smtClean="0">
                <a:solidFill>
                  <a:srgbClr val="003399"/>
                </a:solidFill>
              </a:rPr>
              <a:t>.</a:t>
            </a:r>
            <a:r>
              <a:rPr lang="vi-VN" sz="5800" smtClean="0">
                <a:solidFill>
                  <a:srgbClr val="003399"/>
                </a:solidFill>
                <a:latin typeface="+mj-lt"/>
              </a:rPr>
              <a:t> Al-le-lu-ia.</a:t>
            </a:r>
            <a:endParaRPr lang="en-US" altLang="en-US" sz="5800" b="1" u="sng" dirty="0">
              <a:solidFill>
                <a:srgbClr val="003399"/>
              </a:solidFill>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2497559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xmlns="" id="{5E3AA635-2CFD-4660-8444-44AAA119DC52}"/>
              </a:ext>
            </a:extLst>
          </p:cNvPr>
          <p:cNvSpPr txBox="1">
            <a:spLocks noChangeArrowheads="1"/>
          </p:cNvSpPr>
          <p:nvPr/>
        </p:nvSpPr>
        <p:spPr>
          <a:xfrm>
            <a:off x="0" y="0"/>
            <a:ext cx="9144000" cy="51435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7385" algn="just"/>
            <a:r>
              <a:rPr lang="en-US" altLang="en-US" sz="5600" b="1" u="sng" smtClean="0">
                <a:solidFill>
                  <a:srgbClr val="FF0000"/>
                </a:solidFill>
                <a:ea typeface="Tahoma" panose="020B0604030504040204" pitchFamily="34" charset="0"/>
                <a:cs typeface="Times New Roman" panose="02020603050405020304" pitchFamily="18" charset="0"/>
              </a:rPr>
              <a:t>Đk:</a:t>
            </a:r>
            <a:r>
              <a:rPr lang="en-US" altLang="en-US" sz="5600" b="1" smtClean="0">
                <a:solidFill>
                  <a:srgbClr val="003399"/>
                </a:solidFill>
                <a:ea typeface="Tahoma" panose="020B0604030504040204" pitchFamily="34" charset="0"/>
                <a:cs typeface="Times New Roman" panose="02020603050405020304" pitchFamily="18" charset="0"/>
              </a:rPr>
              <a:t> </a:t>
            </a:r>
            <a:r>
              <a:rPr lang="vi-VN" sz="5600" smtClean="0">
                <a:solidFill>
                  <a:srgbClr val="003399"/>
                </a:solidFill>
                <a:latin typeface="+mj-lt"/>
              </a:rPr>
              <a:t>Xin </a:t>
            </a:r>
            <a:r>
              <a:rPr lang="en-US" sz="5600" smtClean="0">
                <a:solidFill>
                  <a:srgbClr val="003399"/>
                </a:solidFill>
              </a:rPr>
              <a:t>Chúa</a:t>
            </a:r>
            <a:r>
              <a:rPr lang="vi-VN" sz="5600" smtClean="0">
                <a:solidFill>
                  <a:srgbClr val="003399"/>
                </a:solidFill>
                <a:latin typeface="+mj-lt"/>
              </a:rPr>
              <a:t> thương nhận của lễ con dâng. Nguyện </a:t>
            </a:r>
            <a:r>
              <a:rPr lang="en-US" sz="5600" smtClean="0">
                <a:solidFill>
                  <a:srgbClr val="003399"/>
                </a:solidFill>
              </a:rPr>
              <a:t>xin</a:t>
            </a:r>
            <a:r>
              <a:rPr lang="vi-VN" sz="5600" smtClean="0">
                <a:solidFill>
                  <a:srgbClr val="003399"/>
                </a:solidFill>
                <a:latin typeface="+mj-lt"/>
              </a:rPr>
              <a:t> ban ơn phục sinh biến đổi. Vui hân hoan </a:t>
            </a:r>
            <a:r>
              <a:rPr lang="en-US" sz="5600" smtClean="0">
                <a:solidFill>
                  <a:srgbClr val="003399"/>
                </a:solidFill>
              </a:rPr>
              <a:t>hòa vang câu hát </a:t>
            </a:r>
            <a:r>
              <a:rPr lang="vi-VN" sz="5600" smtClean="0">
                <a:solidFill>
                  <a:srgbClr val="003399"/>
                </a:solidFill>
                <a:latin typeface="+mj-lt"/>
              </a:rPr>
              <a:t>Chúa sống lại vinh thắng khải hoàn. Al-le-lu-ia.</a:t>
            </a:r>
            <a:endParaRPr lang="en-US" altLang="en-US" sz="5600" b="1" u="sng" dirty="0">
              <a:solidFill>
                <a:srgbClr val="003399"/>
              </a:solidFill>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964982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B7DA73B-8E3F-4CC3-A177-C77B30DE89C9}"/>
              </a:ext>
            </a:extLst>
          </p:cNvPr>
          <p:cNvSpPr txBox="1">
            <a:spLocks noChangeArrowheads="1"/>
          </p:cNvSpPr>
          <p:nvPr/>
        </p:nvSpPr>
        <p:spPr>
          <a:xfrm>
            <a:off x="0" y="19050"/>
            <a:ext cx="9144000" cy="51435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7385" algn="just">
              <a:lnSpc>
                <a:spcPct val="110000"/>
              </a:lnSpc>
            </a:pPr>
            <a:r>
              <a:rPr lang="en-US" altLang="en-US" sz="5800" b="1" u="sng" smtClean="0">
                <a:solidFill>
                  <a:srgbClr val="FF0000"/>
                </a:solidFill>
                <a:ea typeface="Tahoma" panose="020B0604030504040204" pitchFamily="34" charset="0"/>
                <a:cs typeface="Times New Roman" panose="02020603050405020304" pitchFamily="18" charset="0"/>
              </a:rPr>
              <a:t>Tk2:</a:t>
            </a:r>
            <a:r>
              <a:rPr lang="en-US" altLang="en-US" sz="5800" b="1" smtClean="0">
                <a:solidFill>
                  <a:srgbClr val="003399"/>
                </a:solidFill>
                <a:ea typeface="Tahoma" panose="020B0604030504040204" pitchFamily="34" charset="0"/>
                <a:cs typeface="Times New Roman" panose="02020603050405020304" pitchFamily="18" charset="0"/>
              </a:rPr>
              <a:t> </a:t>
            </a:r>
            <a:r>
              <a:rPr lang="en-US" altLang="en-US" sz="5800" smtClean="0">
                <a:solidFill>
                  <a:srgbClr val="003399"/>
                </a:solidFill>
              </a:rPr>
              <a:t>T</a:t>
            </a:r>
            <a:r>
              <a:rPr lang="vi-VN" sz="5800" smtClean="0">
                <a:solidFill>
                  <a:srgbClr val="003399"/>
                </a:solidFill>
                <a:latin typeface="+mj-lt"/>
              </a:rPr>
              <a:t>in yêu Chúa đã phục sinh con dâng trọn trái tim hồng. Xin ơn được luôn tín trung mong chờ hưởng phúc trường sinh. Al-le-lu-ia.</a:t>
            </a:r>
            <a:endParaRPr lang="en-US" altLang="en-US" sz="5800" b="1" u="sng" dirty="0">
              <a:solidFill>
                <a:srgbClr val="003399"/>
              </a:solidFill>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2640708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xmlns="" id="{5E3AA635-2CFD-4660-8444-44AAA119DC52}"/>
              </a:ext>
            </a:extLst>
          </p:cNvPr>
          <p:cNvSpPr txBox="1">
            <a:spLocks noChangeArrowheads="1"/>
          </p:cNvSpPr>
          <p:nvPr/>
        </p:nvSpPr>
        <p:spPr>
          <a:xfrm>
            <a:off x="0" y="0"/>
            <a:ext cx="9144000" cy="51435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7385" algn="just"/>
            <a:r>
              <a:rPr lang="en-US" altLang="en-US" sz="5600" b="1" u="sng" smtClean="0">
                <a:solidFill>
                  <a:srgbClr val="FF0000"/>
                </a:solidFill>
                <a:ea typeface="Tahoma" panose="020B0604030504040204" pitchFamily="34" charset="0"/>
                <a:cs typeface="Times New Roman" panose="02020603050405020304" pitchFamily="18" charset="0"/>
              </a:rPr>
              <a:t>Đk:</a:t>
            </a:r>
            <a:r>
              <a:rPr lang="en-US" altLang="en-US" sz="5600" b="1" smtClean="0">
                <a:solidFill>
                  <a:srgbClr val="003399"/>
                </a:solidFill>
                <a:ea typeface="Tahoma" panose="020B0604030504040204" pitchFamily="34" charset="0"/>
                <a:cs typeface="Times New Roman" panose="02020603050405020304" pitchFamily="18" charset="0"/>
              </a:rPr>
              <a:t> </a:t>
            </a:r>
            <a:r>
              <a:rPr lang="vi-VN" sz="5600" smtClean="0">
                <a:solidFill>
                  <a:srgbClr val="003399"/>
                </a:solidFill>
                <a:latin typeface="+mj-lt"/>
              </a:rPr>
              <a:t>Xin </a:t>
            </a:r>
            <a:r>
              <a:rPr lang="en-US" sz="5600" smtClean="0">
                <a:solidFill>
                  <a:srgbClr val="003399"/>
                </a:solidFill>
              </a:rPr>
              <a:t>Chúa</a:t>
            </a:r>
            <a:r>
              <a:rPr lang="vi-VN" sz="5600" smtClean="0">
                <a:solidFill>
                  <a:srgbClr val="003399"/>
                </a:solidFill>
                <a:latin typeface="+mj-lt"/>
              </a:rPr>
              <a:t> thương nhận của lễ con dâng. Nguyện </a:t>
            </a:r>
            <a:r>
              <a:rPr lang="en-US" sz="5600" smtClean="0">
                <a:solidFill>
                  <a:srgbClr val="003399"/>
                </a:solidFill>
              </a:rPr>
              <a:t>xin</a:t>
            </a:r>
            <a:r>
              <a:rPr lang="vi-VN" sz="5600" smtClean="0">
                <a:solidFill>
                  <a:srgbClr val="003399"/>
                </a:solidFill>
                <a:latin typeface="+mj-lt"/>
              </a:rPr>
              <a:t> ban ơn phục sinh biến đổi. Vui hân hoan </a:t>
            </a:r>
            <a:r>
              <a:rPr lang="en-US" sz="5600" smtClean="0">
                <a:solidFill>
                  <a:srgbClr val="003399"/>
                </a:solidFill>
              </a:rPr>
              <a:t>hòa vang câu hát </a:t>
            </a:r>
            <a:r>
              <a:rPr lang="vi-VN" sz="5600" smtClean="0">
                <a:solidFill>
                  <a:srgbClr val="003399"/>
                </a:solidFill>
                <a:latin typeface="+mj-lt"/>
              </a:rPr>
              <a:t>Chúa sống lại vinh thắng khải hoàn. Al-le-lu-ia.</a:t>
            </a:r>
            <a:endParaRPr lang="en-US" altLang="en-US" sz="5600" b="1" u="sng" dirty="0">
              <a:solidFill>
                <a:srgbClr val="003399"/>
              </a:solidFill>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2859561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xmlns="" id="{6B7DA73B-8E3F-4CC3-A177-C77B30DE89C9}"/>
              </a:ext>
            </a:extLst>
          </p:cNvPr>
          <p:cNvSpPr txBox="1">
            <a:spLocks noChangeArrowheads="1"/>
          </p:cNvSpPr>
          <p:nvPr/>
        </p:nvSpPr>
        <p:spPr>
          <a:xfrm>
            <a:off x="0" y="57150"/>
            <a:ext cx="9144000" cy="5029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7385" algn="just">
              <a:lnSpc>
                <a:spcPct val="110000"/>
              </a:lnSpc>
            </a:pPr>
            <a:r>
              <a:rPr lang="en-US" altLang="en-US" sz="5800" b="1" u="sng" smtClean="0">
                <a:solidFill>
                  <a:srgbClr val="FF0000"/>
                </a:solidFill>
                <a:ea typeface="Tahoma" panose="020B0604030504040204" pitchFamily="34" charset="0"/>
                <a:cs typeface="Times New Roman" panose="02020603050405020304" pitchFamily="18" charset="0"/>
              </a:rPr>
              <a:t>Tk3:</a:t>
            </a:r>
            <a:r>
              <a:rPr lang="en-US" altLang="en-US" sz="5800" b="1" smtClean="0">
                <a:solidFill>
                  <a:srgbClr val="003399"/>
                </a:solidFill>
                <a:ea typeface="Tahoma" panose="020B0604030504040204" pitchFamily="34" charset="0"/>
                <a:cs typeface="Times New Roman" panose="02020603050405020304" pitchFamily="18" charset="0"/>
              </a:rPr>
              <a:t> </a:t>
            </a:r>
            <a:r>
              <a:rPr lang="vi-VN" sz="5800" smtClean="0">
                <a:solidFill>
                  <a:srgbClr val="003399"/>
                </a:solidFill>
                <a:latin typeface="+mj-lt"/>
              </a:rPr>
              <a:t>Loan tin Chúa đã phục sinh con dâng cuộc sống gian trần. Dâng lên buồn vui tháng năm xin được hưởng phúc bình an. Al-le-lu-ia.</a:t>
            </a:r>
            <a:endParaRPr lang="en-US" altLang="en-US" sz="5800" b="1" u="sng" dirty="0">
              <a:solidFill>
                <a:srgbClr val="003399"/>
              </a:solidFill>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0167212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xmlns="" id="{5E3AA635-2CFD-4660-8444-44AAA119DC52}"/>
              </a:ext>
            </a:extLst>
          </p:cNvPr>
          <p:cNvSpPr txBox="1">
            <a:spLocks noChangeArrowheads="1"/>
          </p:cNvSpPr>
          <p:nvPr/>
        </p:nvSpPr>
        <p:spPr>
          <a:xfrm>
            <a:off x="0" y="0"/>
            <a:ext cx="9144000" cy="51435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7385" algn="just"/>
            <a:r>
              <a:rPr lang="en-US" altLang="en-US" sz="5600" b="1" u="sng" smtClean="0">
                <a:solidFill>
                  <a:srgbClr val="FF0000"/>
                </a:solidFill>
                <a:ea typeface="Tahoma" panose="020B0604030504040204" pitchFamily="34" charset="0"/>
                <a:cs typeface="Times New Roman" panose="02020603050405020304" pitchFamily="18" charset="0"/>
              </a:rPr>
              <a:t>Đk:</a:t>
            </a:r>
            <a:r>
              <a:rPr lang="en-US" altLang="en-US" sz="5600" b="1" smtClean="0">
                <a:solidFill>
                  <a:srgbClr val="003399"/>
                </a:solidFill>
                <a:ea typeface="Tahoma" panose="020B0604030504040204" pitchFamily="34" charset="0"/>
                <a:cs typeface="Times New Roman" panose="02020603050405020304" pitchFamily="18" charset="0"/>
              </a:rPr>
              <a:t> </a:t>
            </a:r>
            <a:r>
              <a:rPr lang="vi-VN" sz="5600" smtClean="0">
                <a:solidFill>
                  <a:srgbClr val="003399"/>
                </a:solidFill>
                <a:latin typeface="+mj-lt"/>
              </a:rPr>
              <a:t>Xin </a:t>
            </a:r>
            <a:r>
              <a:rPr lang="en-US" sz="5600" smtClean="0">
                <a:solidFill>
                  <a:srgbClr val="003399"/>
                </a:solidFill>
              </a:rPr>
              <a:t>Chúa</a:t>
            </a:r>
            <a:r>
              <a:rPr lang="vi-VN" sz="5600" smtClean="0">
                <a:solidFill>
                  <a:srgbClr val="003399"/>
                </a:solidFill>
                <a:latin typeface="+mj-lt"/>
              </a:rPr>
              <a:t> thương nhận của lễ con dâng. Nguyện </a:t>
            </a:r>
            <a:r>
              <a:rPr lang="en-US" sz="5600" smtClean="0">
                <a:solidFill>
                  <a:srgbClr val="003399"/>
                </a:solidFill>
              </a:rPr>
              <a:t>xin</a:t>
            </a:r>
            <a:r>
              <a:rPr lang="vi-VN" sz="5600" smtClean="0">
                <a:solidFill>
                  <a:srgbClr val="003399"/>
                </a:solidFill>
                <a:latin typeface="+mj-lt"/>
              </a:rPr>
              <a:t> ban ơn phục sinh biến đổi. Vui hân hoan </a:t>
            </a:r>
            <a:r>
              <a:rPr lang="en-US" sz="5600" smtClean="0">
                <a:solidFill>
                  <a:srgbClr val="003399"/>
                </a:solidFill>
              </a:rPr>
              <a:t>hòa vang câu hát </a:t>
            </a:r>
            <a:r>
              <a:rPr lang="vi-VN" sz="5600" smtClean="0">
                <a:solidFill>
                  <a:srgbClr val="003399"/>
                </a:solidFill>
                <a:latin typeface="+mj-lt"/>
              </a:rPr>
              <a:t>Chúa sống lại vinh thắng khải hoàn. Al-le-lu-ia.</a:t>
            </a:r>
            <a:endParaRPr lang="en-US" altLang="en-US" sz="5600" b="1" u="sng" dirty="0">
              <a:solidFill>
                <a:srgbClr val="003399"/>
              </a:solidFill>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5639821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3541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8" y="0"/>
            <a:ext cx="9141023" cy="5143500"/>
          </a:xfrm>
          <a:prstGeom prst="rect">
            <a:avLst/>
          </a:prstGeom>
        </p:spPr>
      </p:pic>
    </p:spTree>
    <p:extLst>
      <p:ext uri="{BB962C8B-B14F-4D97-AF65-F5344CB8AC3E}">
        <p14:creationId xmlns:p14="http://schemas.microsoft.com/office/powerpoint/2010/main" val="2563302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0" y="0"/>
            <a:ext cx="9144000" cy="51435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7432" algn="just"/>
            <a:r>
              <a:rPr lang="en-US" sz="5400" b="1" u="sng" smtClean="0">
                <a:solidFill>
                  <a:srgbClr val="FF0000"/>
                </a:solidFill>
                <a:ea typeface="Tahoma" pitchFamily="34" charset="0"/>
                <a:cs typeface="Times New Roman" pitchFamily="18" charset="0"/>
              </a:rPr>
              <a:t>Đk</a:t>
            </a:r>
            <a:r>
              <a:rPr lang="en-US" sz="5400" b="1" smtClean="0">
                <a:solidFill>
                  <a:srgbClr val="FF0000"/>
                </a:solidFill>
                <a:ea typeface="Tahoma" pitchFamily="34" charset="0"/>
                <a:cs typeface="Times New Roman" pitchFamily="18" charset="0"/>
              </a:rPr>
              <a:t>: </a:t>
            </a:r>
            <a:r>
              <a:rPr lang="vi-VN" sz="5400" smtClean="0">
                <a:solidFill>
                  <a:srgbClr val="003399"/>
                </a:solidFill>
                <a:latin typeface="+mj-lt"/>
              </a:rPr>
              <a:t>Chúa đã sống lại thật rồi, Chúa đã sống lại thật rồi người ơi vui lên tiếng ca. Chúa đã sống lại thật rồi, Chúa chiến thắng tử thần rồi đem </a:t>
            </a:r>
            <a:r>
              <a:rPr lang="en-US" sz="5400" smtClean="0">
                <a:solidFill>
                  <a:srgbClr val="003399"/>
                </a:solidFill>
              </a:rPr>
              <a:t>lại</a:t>
            </a:r>
            <a:r>
              <a:rPr lang="vi-VN" sz="5400" smtClean="0">
                <a:solidFill>
                  <a:srgbClr val="003399"/>
                </a:solidFill>
                <a:latin typeface="+mj-lt"/>
              </a:rPr>
              <a:t> hạnh phúc khắp nơi</a:t>
            </a:r>
            <a:r>
              <a:rPr lang="en-US" sz="5400" smtClean="0">
                <a:solidFill>
                  <a:srgbClr val="003399"/>
                </a:solidFill>
              </a:rPr>
              <a:t>.</a:t>
            </a:r>
            <a:endParaRPr lang="en-US" sz="5400" b="1" u="sng" dirty="0">
              <a:solidFill>
                <a:srgbClr val="003399"/>
              </a:solidFill>
              <a:ea typeface="Tahoma" pitchFamily="34" charset="0"/>
              <a:cs typeface="Times New Roman" pitchFamily="18" charset="0"/>
            </a:endParaRPr>
          </a:p>
        </p:txBody>
      </p:sp>
    </p:spTree>
    <p:extLst>
      <p:ext uri="{BB962C8B-B14F-4D97-AF65-F5344CB8AC3E}">
        <p14:creationId xmlns:p14="http://schemas.microsoft.com/office/powerpoint/2010/main" val="42230640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0" y="0"/>
            <a:ext cx="9144000" cy="5143500"/>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7432" algn="just">
              <a:lnSpc>
                <a:spcPct val="130000"/>
              </a:lnSpc>
            </a:pPr>
            <a:endParaRPr lang="en-US" b="1" dirty="0" smtClean="0">
              <a:solidFill>
                <a:srgbClr val="FF0000"/>
              </a:solidFill>
              <a:cs typeface="Times New Roman" pitchFamily="18" charset="0"/>
            </a:endParaRPr>
          </a:p>
          <a:p>
            <a:pPr marL="27432">
              <a:lnSpc>
                <a:spcPct val="130000"/>
              </a:lnSpc>
            </a:pPr>
            <a:r>
              <a:rPr lang="en-US" sz="6000" b="1" dirty="0" smtClean="0">
                <a:solidFill>
                  <a:srgbClr val="FF0000"/>
                </a:solidFill>
                <a:cs typeface="Times New Roman" pitchFamily="18" charset="0"/>
              </a:rPr>
              <a:t>Ca </a:t>
            </a:r>
            <a:r>
              <a:rPr lang="en-US" sz="6000" b="1" dirty="0" err="1" smtClean="0">
                <a:solidFill>
                  <a:srgbClr val="FF0000"/>
                </a:solidFill>
                <a:cs typeface="Times New Roman" pitchFamily="18" charset="0"/>
              </a:rPr>
              <a:t>Nguyện</a:t>
            </a:r>
            <a:r>
              <a:rPr lang="en-US" sz="6000" b="1" dirty="0" smtClean="0">
                <a:solidFill>
                  <a:srgbClr val="FF0000"/>
                </a:solidFill>
                <a:cs typeface="Times New Roman" pitchFamily="18" charset="0"/>
              </a:rPr>
              <a:t> </a:t>
            </a:r>
            <a:r>
              <a:rPr lang="en-US" sz="6000" b="1" dirty="0" err="1" smtClean="0">
                <a:solidFill>
                  <a:srgbClr val="FF0000"/>
                </a:solidFill>
                <a:cs typeface="Times New Roman" pitchFamily="18" charset="0"/>
              </a:rPr>
              <a:t>Hiệp</a:t>
            </a:r>
            <a:r>
              <a:rPr lang="en-US" sz="6000" b="1" dirty="0" smtClean="0">
                <a:solidFill>
                  <a:srgbClr val="FF0000"/>
                </a:solidFill>
                <a:cs typeface="Times New Roman" pitchFamily="18" charset="0"/>
              </a:rPr>
              <a:t> </a:t>
            </a:r>
            <a:r>
              <a:rPr lang="en-US" sz="6000" b="1" dirty="0" err="1" smtClean="0">
                <a:solidFill>
                  <a:srgbClr val="FF0000"/>
                </a:solidFill>
                <a:cs typeface="Times New Roman" pitchFamily="18" charset="0"/>
              </a:rPr>
              <a:t>Lễ</a:t>
            </a:r>
            <a:endParaRPr lang="en-US" sz="6000" b="1" dirty="0" smtClean="0">
              <a:solidFill>
                <a:srgbClr val="FF0000"/>
              </a:solidFill>
              <a:cs typeface="Times New Roman" pitchFamily="18" charset="0"/>
            </a:endParaRPr>
          </a:p>
          <a:p>
            <a:pPr>
              <a:lnSpc>
                <a:spcPct val="120000"/>
              </a:lnSpc>
            </a:pPr>
            <a:r>
              <a:rPr lang="en-US" sz="6000" b="1" dirty="0" smtClean="0">
                <a:solidFill>
                  <a:srgbClr val="FF0000"/>
                </a:solidFill>
                <a:ea typeface="SimHei" pitchFamily="49" charset="-122"/>
                <a:cs typeface="Times New Roman" pitchFamily="18" charset="0"/>
              </a:rPr>
              <a:t>CẢM MẾN ÂN TÌNH</a:t>
            </a:r>
          </a:p>
          <a:p>
            <a:pPr>
              <a:lnSpc>
                <a:spcPct val="120000"/>
              </a:lnSpc>
            </a:pPr>
            <a:r>
              <a:rPr lang="en-US" sz="4400" b="1" dirty="0" err="1" smtClean="0">
                <a:solidFill>
                  <a:srgbClr val="003399"/>
                </a:solidFill>
                <a:ea typeface="SimHei" pitchFamily="49" charset="-122"/>
                <a:cs typeface="Times New Roman" pitchFamily="18" charset="0"/>
              </a:rPr>
              <a:t>Phùng</a:t>
            </a:r>
            <a:r>
              <a:rPr lang="en-US" sz="4400" b="1" dirty="0" smtClean="0">
                <a:solidFill>
                  <a:srgbClr val="003399"/>
                </a:solidFill>
                <a:ea typeface="SimHei" pitchFamily="49" charset="-122"/>
                <a:cs typeface="Times New Roman" pitchFamily="18" charset="0"/>
              </a:rPr>
              <a:t> Minh </a:t>
            </a:r>
            <a:r>
              <a:rPr lang="en-US" sz="4400" b="1" dirty="0" err="1" smtClean="0">
                <a:solidFill>
                  <a:srgbClr val="003399"/>
                </a:solidFill>
                <a:ea typeface="SimHei" pitchFamily="49" charset="-122"/>
                <a:cs typeface="Times New Roman" pitchFamily="18" charset="0"/>
              </a:rPr>
              <a:t>Mẫn</a:t>
            </a:r>
            <a:endParaRPr lang="en-US" sz="3600" b="1" dirty="0">
              <a:solidFill>
                <a:srgbClr val="003399"/>
              </a:solidFill>
              <a:ea typeface="SimHei" pitchFamily="49" charset="-122"/>
              <a:cs typeface="Times New Roman" pitchFamily="18" charset="0"/>
            </a:endParaRPr>
          </a:p>
        </p:txBody>
      </p:sp>
    </p:spTree>
    <p:extLst>
      <p:ext uri="{BB962C8B-B14F-4D97-AF65-F5344CB8AC3E}">
        <p14:creationId xmlns:p14="http://schemas.microsoft.com/office/powerpoint/2010/main" val="18640363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just"/>
            <a:r>
              <a:rPr lang="en-US" sz="5400" u="sng" dirty="0" err="1" smtClean="0">
                <a:solidFill>
                  <a:srgbClr val="FF0000"/>
                </a:solidFill>
                <a:latin typeface="+mj-lt"/>
              </a:rPr>
              <a:t>Đk</a:t>
            </a:r>
            <a:r>
              <a:rPr lang="en-US" sz="5400" u="sng" dirty="0" smtClean="0">
                <a:solidFill>
                  <a:srgbClr val="FF0000"/>
                </a:solidFill>
                <a:latin typeface="+mj-lt"/>
              </a:rPr>
              <a:t>:</a:t>
            </a:r>
            <a:r>
              <a:rPr lang="vi-VN" sz="5400" dirty="0" smtClean="0">
                <a:solidFill>
                  <a:srgbClr val="003399"/>
                </a:solidFill>
                <a:latin typeface="+mj-lt"/>
              </a:rPr>
              <a:t> </a:t>
            </a:r>
            <a:r>
              <a:rPr lang="vi-VN" sz="5400" dirty="0">
                <a:solidFill>
                  <a:srgbClr val="003399"/>
                </a:solidFill>
                <a:latin typeface="+mj-lt"/>
              </a:rPr>
              <a:t>Những ân tình Chúa dành cho con quá dư đầy không còn chi </a:t>
            </a:r>
            <a:r>
              <a:rPr lang="vi-VN" sz="5400" dirty="0" smtClean="0">
                <a:solidFill>
                  <a:srgbClr val="003399"/>
                </a:solidFill>
                <a:latin typeface="+mj-lt"/>
              </a:rPr>
              <a:t>hơn</a:t>
            </a:r>
            <a:r>
              <a:rPr lang="en-US" sz="5400" dirty="0" smtClean="0">
                <a:solidFill>
                  <a:srgbClr val="003399"/>
                </a:solidFill>
                <a:latin typeface="+mj-lt"/>
              </a:rPr>
              <a:t>.</a:t>
            </a:r>
            <a:r>
              <a:rPr lang="vi-VN" sz="5400" dirty="0" smtClean="0">
                <a:solidFill>
                  <a:srgbClr val="003399"/>
                </a:solidFill>
                <a:latin typeface="+mj-lt"/>
              </a:rPr>
              <a:t> </a:t>
            </a:r>
            <a:r>
              <a:rPr lang="vi-VN" sz="5400" dirty="0">
                <a:solidFill>
                  <a:srgbClr val="003399"/>
                </a:solidFill>
                <a:latin typeface="+mj-lt"/>
              </a:rPr>
              <a:t>Biết lấy chi cảm mến thánh ân không bờ bến Chúa thương ban xuống trên phận </a:t>
            </a:r>
            <a:r>
              <a:rPr lang="vi-VN" sz="5400" dirty="0" smtClean="0">
                <a:solidFill>
                  <a:srgbClr val="003399"/>
                </a:solidFill>
                <a:latin typeface="+mj-lt"/>
              </a:rPr>
              <a:t>hè</a:t>
            </a:r>
            <a:r>
              <a:rPr lang="en-US" sz="5400" dirty="0" smtClean="0">
                <a:solidFill>
                  <a:srgbClr val="003399"/>
                </a:solidFill>
                <a:latin typeface="+mj-lt"/>
              </a:rPr>
              <a:t>n</a:t>
            </a:r>
            <a:r>
              <a:rPr lang="en-US" sz="5400" dirty="0" smtClean="0">
                <a:solidFill>
                  <a:srgbClr val="FF0000"/>
                </a:solidFill>
                <a:latin typeface="+mj-lt"/>
              </a:rPr>
              <a:t>…</a:t>
            </a:r>
            <a:endParaRPr lang="en-US" sz="5400" dirty="0">
              <a:solidFill>
                <a:srgbClr val="FF0000"/>
              </a:solidFill>
              <a:latin typeface="+mj-lt"/>
            </a:endParaRPr>
          </a:p>
        </p:txBody>
      </p:sp>
    </p:spTree>
    <p:extLst>
      <p:ext uri="{BB962C8B-B14F-4D97-AF65-F5344CB8AC3E}">
        <p14:creationId xmlns:p14="http://schemas.microsoft.com/office/powerpoint/2010/main" val="13090916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just"/>
            <a:r>
              <a:rPr lang="en-US" sz="5500" dirty="0" smtClean="0">
                <a:solidFill>
                  <a:srgbClr val="FF0000"/>
                </a:solidFill>
                <a:latin typeface="+mj-lt"/>
              </a:rPr>
              <a:t>…</a:t>
            </a:r>
            <a:r>
              <a:rPr lang="en-US" sz="5500" dirty="0" smtClean="0">
                <a:solidFill>
                  <a:srgbClr val="003399"/>
                </a:solidFill>
                <a:latin typeface="+mj-lt"/>
              </a:rPr>
              <a:t> </a:t>
            </a:r>
            <a:r>
              <a:rPr lang="vi-VN" sz="5500" dirty="0" smtClean="0">
                <a:solidFill>
                  <a:srgbClr val="003399"/>
                </a:solidFill>
                <a:latin typeface="+mj-lt"/>
              </a:rPr>
              <a:t>Những </a:t>
            </a:r>
            <a:r>
              <a:rPr lang="vi-VN" sz="5500" dirty="0">
                <a:solidFill>
                  <a:srgbClr val="003399"/>
                </a:solidFill>
                <a:latin typeface="+mj-lt"/>
              </a:rPr>
              <a:t>ân tình xuống từ trên cao đến muôn đời không hề hư </a:t>
            </a:r>
            <a:r>
              <a:rPr lang="vi-VN" sz="5500" dirty="0" smtClean="0">
                <a:solidFill>
                  <a:srgbClr val="003399"/>
                </a:solidFill>
                <a:latin typeface="+mj-lt"/>
              </a:rPr>
              <a:t>h</a:t>
            </a:r>
            <a:r>
              <a:rPr lang="en-US" sz="5500" dirty="0" err="1" smtClean="0">
                <a:solidFill>
                  <a:srgbClr val="003399"/>
                </a:solidFill>
                <a:latin typeface="+mj-lt"/>
              </a:rPr>
              <a:t>ao</a:t>
            </a:r>
            <a:r>
              <a:rPr lang="en-US" sz="5500" dirty="0" smtClean="0">
                <a:solidFill>
                  <a:srgbClr val="003399"/>
                </a:solidFill>
                <a:latin typeface="+mj-lt"/>
              </a:rPr>
              <a:t>. </a:t>
            </a:r>
            <a:r>
              <a:rPr lang="vi-VN" sz="5500" dirty="0" smtClean="0">
                <a:solidFill>
                  <a:srgbClr val="003399"/>
                </a:solidFill>
                <a:latin typeface="+mj-lt"/>
              </a:rPr>
              <a:t>Dẫu </a:t>
            </a:r>
            <a:r>
              <a:rPr lang="vi-VN" sz="5500" dirty="0">
                <a:solidFill>
                  <a:srgbClr val="003399"/>
                </a:solidFill>
                <a:latin typeface="+mj-lt"/>
              </a:rPr>
              <a:t>tim con mềm yếu dễ phai như màu áo Đấng yêu thương vẫn luôn ngọt </a:t>
            </a:r>
            <a:r>
              <a:rPr lang="vi-VN" sz="5500" dirty="0" smtClean="0">
                <a:solidFill>
                  <a:srgbClr val="003399"/>
                </a:solidFill>
                <a:latin typeface="+mj-lt"/>
              </a:rPr>
              <a:t>ngào</a:t>
            </a:r>
            <a:r>
              <a:rPr lang="en-US" sz="5500" dirty="0" smtClean="0">
                <a:solidFill>
                  <a:srgbClr val="003399"/>
                </a:solidFill>
                <a:latin typeface="+mj-lt"/>
              </a:rPr>
              <a:t>.</a:t>
            </a:r>
            <a:endParaRPr lang="en-US" sz="5500" dirty="0">
              <a:solidFill>
                <a:srgbClr val="003399"/>
              </a:solidFill>
              <a:latin typeface="+mj-lt"/>
            </a:endParaRPr>
          </a:p>
        </p:txBody>
      </p:sp>
    </p:spTree>
    <p:extLst>
      <p:ext uri="{BB962C8B-B14F-4D97-AF65-F5344CB8AC3E}">
        <p14:creationId xmlns:p14="http://schemas.microsoft.com/office/powerpoint/2010/main" val="13291619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591562"/>
            <a:ext cx="9144000" cy="3653372"/>
          </a:xfrm>
          <a:prstGeom prst="rect">
            <a:avLst/>
          </a:prstGeom>
        </p:spPr>
        <p:txBody>
          <a:bodyPr wrap="square">
            <a:spAutoFit/>
          </a:bodyPr>
          <a:lstStyle/>
          <a:p>
            <a:pPr algn="just">
              <a:lnSpc>
                <a:spcPct val="110000"/>
              </a:lnSpc>
            </a:pPr>
            <a:r>
              <a:rPr lang="en-US" sz="5400" u="sng" dirty="0" smtClean="0">
                <a:solidFill>
                  <a:srgbClr val="FF0000"/>
                </a:solidFill>
                <a:latin typeface="+mj-lt"/>
              </a:rPr>
              <a:t>Tk1:</a:t>
            </a:r>
            <a:r>
              <a:rPr lang="vi-VN" sz="5400" dirty="0" smtClean="0">
                <a:solidFill>
                  <a:srgbClr val="003399"/>
                </a:solidFill>
                <a:latin typeface="+mj-lt"/>
              </a:rPr>
              <a:t> </a:t>
            </a:r>
            <a:r>
              <a:rPr lang="vi-VN" sz="5400" dirty="0">
                <a:solidFill>
                  <a:srgbClr val="003399"/>
                </a:solidFill>
                <a:latin typeface="+mj-lt"/>
              </a:rPr>
              <a:t>Đời con luôn thắm tươi nhờ tình yêu ngày đêm dưỡng nuôi hồn trào dâng ngàn muôn tâm tình chơi </a:t>
            </a:r>
            <a:r>
              <a:rPr lang="vi-VN" sz="5400" dirty="0" smtClean="0">
                <a:solidFill>
                  <a:srgbClr val="003399"/>
                </a:solidFill>
                <a:latin typeface="+mj-lt"/>
              </a:rPr>
              <a:t>vơ</a:t>
            </a:r>
            <a:r>
              <a:rPr lang="en-US" sz="5400" dirty="0" err="1" smtClean="0">
                <a:solidFill>
                  <a:srgbClr val="003399"/>
                </a:solidFill>
                <a:latin typeface="+mj-lt"/>
              </a:rPr>
              <a:t>i</a:t>
            </a:r>
            <a:r>
              <a:rPr lang="en-US" sz="5400" dirty="0" smtClean="0">
                <a:solidFill>
                  <a:srgbClr val="FF0000"/>
                </a:solidFill>
                <a:latin typeface="+mj-lt"/>
              </a:rPr>
              <a:t>…</a:t>
            </a:r>
            <a:endParaRPr lang="en-US" sz="5400" dirty="0">
              <a:solidFill>
                <a:srgbClr val="FF0000"/>
              </a:solidFill>
              <a:latin typeface="+mj-lt"/>
            </a:endParaRPr>
          </a:p>
        </p:txBody>
      </p:sp>
    </p:spTree>
    <p:extLst>
      <p:ext uri="{BB962C8B-B14F-4D97-AF65-F5344CB8AC3E}">
        <p14:creationId xmlns:p14="http://schemas.microsoft.com/office/powerpoint/2010/main" val="14605178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594778"/>
            <a:ext cx="9144000" cy="3748719"/>
          </a:xfrm>
          <a:prstGeom prst="rect">
            <a:avLst/>
          </a:prstGeom>
        </p:spPr>
        <p:txBody>
          <a:bodyPr wrap="square">
            <a:spAutoFit/>
          </a:bodyPr>
          <a:lstStyle/>
          <a:p>
            <a:pPr algn="just">
              <a:lnSpc>
                <a:spcPct val="110000"/>
              </a:lnSpc>
            </a:pPr>
            <a:r>
              <a:rPr lang="en-US" sz="5400" dirty="0" smtClean="0">
                <a:solidFill>
                  <a:srgbClr val="FF0000"/>
                </a:solidFill>
                <a:latin typeface="+mj-lt"/>
              </a:rPr>
              <a:t>…</a:t>
            </a:r>
            <a:r>
              <a:rPr lang="en-US" sz="5400" dirty="0" smtClean="0">
                <a:solidFill>
                  <a:srgbClr val="003399"/>
                </a:solidFill>
                <a:latin typeface="+mj-lt"/>
              </a:rPr>
              <a:t> </a:t>
            </a:r>
            <a:r>
              <a:rPr lang="vi-VN" sz="5400" dirty="0" smtClean="0">
                <a:solidFill>
                  <a:srgbClr val="003399"/>
                </a:solidFill>
                <a:latin typeface="+mj-lt"/>
              </a:rPr>
              <a:t>Nép </a:t>
            </a:r>
            <a:r>
              <a:rPr lang="vi-VN" sz="5400" dirty="0">
                <a:solidFill>
                  <a:srgbClr val="003399"/>
                </a:solidFill>
                <a:latin typeface="+mj-lt"/>
              </a:rPr>
              <a:t>trong cánh tay Ngài con hạnh phúc ngây ngất không </a:t>
            </a:r>
            <a:r>
              <a:rPr lang="vi-VN" sz="5400" dirty="0" smtClean="0">
                <a:solidFill>
                  <a:srgbClr val="003399"/>
                </a:solidFill>
                <a:latin typeface="+mj-lt"/>
              </a:rPr>
              <a:t>ngơi</a:t>
            </a:r>
            <a:r>
              <a:rPr lang="en-US" sz="5400" dirty="0" smtClean="0">
                <a:solidFill>
                  <a:srgbClr val="003399"/>
                </a:solidFill>
                <a:latin typeface="+mj-lt"/>
              </a:rPr>
              <a:t>. </a:t>
            </a:r>
            <a:r>
              <a:rPr lang="en-US" sz="5400" dirty="0" err="1" smtClean="0">
                <a:solidFill>
                  <a:srgbClr val="003399"/>
                </a:solidFill>
                <a:latin typeface="+mj-lt"/>
              </a:rPr>
              <a:t>Ôi</a:t>
            </a:r>
            <a:r>
              <a:rPr lang="vi-VN" sz="5400" dirty="0" smtClean="0">
                <a:solidFill>
                  <a:srgbClr val="003399"/>
                </a:solidFill>
                <a:latin typeface="+mj-lt"/>
              </a:rPr>
              <a:t> </a:t>
            </a:r>
            <a:r>
              <a:rPr lang="vi-VN" sz="5400" dirty="0">
                <a:solidFill>
                  <a:srgbClr val="003399"/>
                </a:solidFill>
                <a:latin typeface="+mj-lt"/>
              </a:rPr>
              <a:t>tình Chúa êm như khúc ca tuyệt </a:t>
            </a:r>
            <a:r>
              <a:rPr lang="vi-VN" sz="5400" dirty="0" smtClean="0">
                <a:solidFill>
                  <a:srgbClr val="003399"/>
                </a:solidFill>
                <a:latin typeface="+mj-lt"/>
              </a:rPr>
              <a:t>vời</a:t>
            </a:r>
            <a:r>
              <a:rPr lang="en-US" sz="5400" dirty="0" smtClean="0">
                <a:solidFill>
                  <a:srgbClr val="003399"/>
                </a:solidFill>
                <a:latin typeface="+mj-lt"/>
              </a:rPr>
              <a:t>.</a:t>
            </a:r>
            <a:endParaRPr lang="en-US" sz="5400" dirty="0">
              <a:solidFill>
                <a:srgbClr val="003399"/>
              </a:solidFill>
              <a:latin typeface="+mj-lt"/>
            </a:endParaRPr>
          </a:p>
        </p:txBody>
      </p:sp>
    </p:spTree>
    <p:extLst>
      <p:ext uri="{BB962C8B-B14F-4D97-AF65-F5344CB8AC3E}">
        <p14:creationId xmlns:p14="http://schemas.microsoft.com/office/powerpoint/2010/main" val="34177903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just"/>
            <a:r>
              <a:rPr lang="en-US" sz="5400" u="sng" dirty="0" err="1" smtClean="0">
                <a:solidFill>
                  <a:srgbClr val="FF0000"/>
                </a:solidFill>
              </a:rPr>
              <a:t>Đk</a:t>
            </a:r>
            <a:r>
              <a:rPr lang="en-US" sz="5400" u="sng" dirty="0" smtClean="0">
                <a:solidFill>
                  <a:srgbClr val="FF0000"/>
                </a:solidFill>
              </a:rPr>
              <a:t>:</a:t>
            </a:r>
            <a:r>
              <a:rPr lang="vi-VN" sz="5400" dirty="0" smtClean="0">
                <a:solidFill>
                  <a:srgbClr val="003399"/>
                </a:solidFill>
                <a:latin typeface="+mj-lt"/>
              </a:rPr>
              <a:t> </a:t>
            </a:r>
            <a:r>
              <a:rPr lang="vi-VN" sz="5400" dirty="0">
                <a:solidFill>
                  <a:srgbClr val="003399"/>
                </a:solidFill>
                <a:latin typeface="+mj-lt"/>
              </a:rPr>
              <a:t>Những ân tình Chúa dành cho con quá dư đầy không còn chi </a:t>
            </a:r>
            <a:r>
              <a:rPr lang="vi-VN" sz="5400" dirty="0" smtClean="0">
                <a:solidFill>
                  <a:srgbClr val="003399"/>
                </a:solidFill>
                <a:latin typeface="+mj-lt"/>
              </a:rPr>
              <a:t>hơn</a:t>
            </a:r>
            <a:r>
              <a:rPr lang="en-US" sz="5400" dirty="0" smtClean="0">
                <a:solidFill>
                  <a:srgbClr val="003399"/>
                </a:solidFill>
              </a:rPr>
              <a:t>.</a:t>
            </a:r>
            <a:r>
              <a:rPr lang="vi-VN" sz="5400" dirty="0" smtClean="0">
                <a:solidFill>
                  <a:srgbClr val="003399"/>
                </a:solidFill>
                <a:latin typeface="+mj-lt"/>
              </a:rPr>
              <a:t> </a:t>
            </a:r>
            <a:r>
              <a:rPr lang="vi-VN" sz="5400" dirty="0">
                <a:solidFill>
                  <a:srgbClr val="003399"/>
                </a:solidFill>
                <a:latin typeface="+mj-lt"/>
              </a:rPr>
              <a:t>Biết lấy chi cảm mến thánh ân không bờ bến Chúa thương ban xuống trên phận </a:t>
            </a:r>
            <a:r>
              <a:rPr lang="vi-VN" sz="5400" dirty="0" smtClean="0">
                <a:solidFill>
                  <a:srgbClr val="003399"/>
                </a:solidFill>
                <a:latin typeface="+mj-lt"/>
              </a:rPr>
              <a:t>hè</a:t>
            </a:r>
            <a:r>
              <a:rPr lang="en-US" sz="5400" dirty="0" smtClean="0">
                <a:solidFill>
                  <a:srgbClr val="003399"/>
                </a:solidFill>
              </a:rPr>
              <a:t>n</a:t>
            </a:r>
            <a:r>
              <a:rPr lang="en-US" sz="5400" dirty="0" smtClean="0">
                <a:solidFill>
                  <a:srgbClr val="FF0000"/>
                </a:solidFill>
              </a:rPr>
              <a:t>…</a:t>
            </a:r>
            <a:endParaRPr lang="en-US" sz="5400" dirty="0">
              <a:solidFill>
                <a:srgbClr val="FF0000"/>
              </a:solidFill>
            </a:endParaRPr>
          </a:p>
        </p:txBody>
      </p:sp>
    </p:spTree>
    <p:extLst>
      <p:ext uri="{BB962C8B-B14F-4D97-AF65-F5344CB8AC3E}">
        <p14:creationId xmlns:p14="http://schemas.microsoft.com/office/powerpoint/2010/main" val="9642141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just"/>
            <a:r>
              <a:rPr lang="en-US" sz="5500" dirty="0" smtClean="0">
                <a:solidFill>
                  <a:srgbClr val="FF0000"/>
                </a:solidFill>
              </a:rPr>
              <a:t>…</a:t>
            </a:r>
            <a:r>
              <a:rPr lang="en-US" sz="5500" dirty="0" smtClean="0">
                <a:solidFill>
                  <a:srgbClr val="003399"/>
                </a:solidFill>
              </a:rPr>
              <a:t> </a:t>
            </a:r>
            <a:r>
              <a:rPr lang="vi-VN" sz="5500" dirty="0" smtClean="0">
                <a:solidFill>
                  <a:srgbClr val="003399"/>
                </a:solidFill>
                <a:latin typeface="+mj-lt"/>
              </a:rPr>
              <a:t>Những </a:t>
            </a:r>
            <a:r>
              <a:rPr lang="vi-VN" sz="5500" dirty="0">
                <a:solidFill>
                  <a:srgbClr val="003399"/>
                </a:solidFill>
                <a:latin typeface="+mj-lt"/>
              </a:rPr>
              <a:t>ân tình xuống từ trên cao đến muôn đời không hề hư </a:t>
            </a:r>
            <a:r>
              <a:rPr lang="vi-VN" sz="5500" dirty="0" smtClean="0">
                <a:solidFill>
                  <a:srgbClr val="003399"/>
                </a:solidFill>
                <a:latin typeface="+mj-lt"/>
              </a:rPr>
              <a:t>h</a:t>
            </a:r>
            <a:r>
              <a:rPr lang="en-US" sz="5500" dirty="0" err="1" smtClean="0">
                <a:solidFill>
                  <a:srgbClr val="003399"/>
                </a:solidFill>
              </a:rPr>
              <a:t>ao</a:t>
            </a:r>
            <a:r>
              <a:rPr lang="en-US" sz="5500" dirty="0" smtClean="0">
                <a:solidFill>
                  <a:srgbClr val="003399"/>
                </a:solidFill>
              </a:rPr>
              <a:t>. </a:t>
            </a:r>
            <a:r>
              <a:rPr lang="vi-VN" sz="5500" dirty="0" smtClean="0">
                <a:solidFill>
                  <a:srgbClr val="003399"/>
                </a:solidFill>
                <a:latin typeface="+mj-lt"/>
              </a:rPr>
              <a:t>Dẫu </a:t>
            </a:r>
            <a:r>
              <a:rPr lang="vi-VN" sz="5500" dirty="0">
                <a:solidFill>
                  <a:srgbClr val="003399"/>
                </a:solidFill>
                <a:latin typeface="+mj-lt"/>
              </a:rPr>
              <a:t>tim con mềm yếu dễ phai như màu áo Đấng yêu thương vẫn luôn ngọt </a:t>
            </a:r>
            <a:r>
              <a:rPr lang="vi-VN" sz="5500" dirty="0" smtClean="0">
                <a:solidFill>
                  <a:srgbClr val="003399"/>
                </a:solidFill>
                <a:latin typeface="+mj-lt"/>
              </a:rPr>
              <a:t>ngào</a:t>
            </a:r>
            <a:r>
              <a:rPr lang="en-US" sz="5500" dirty="0" smtClean="0">
                <a:solidFill>
                  <a:srgbClr val="003399"/>
                </a:solidFill>
              </a:rPr>
              <a:t>.</a:t>
            </a:r>
            <a:endParaRPr lang="en-US" sz="5500" dirty="0">
              <a:solidFill>
                <a:srgbClr val="003399"/>
              </a:solidFill>
            </a:endParaRPr>
          </a:p>
        </p:txBody>
      </p:sp>
    </p:spTree>
    <p:extLst>
      <p:ext uri="{BB962C8B-B14F-4D97-AF65-F5344CB8AC3E}">
        <p14:creationId xmlns:p14="http://schemas.microsoft.com/office/powerpoint/2010/main" val="26657791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679430"/>
            <a:ext cx="9144000" cy="3748719"/>
          </a:xfrm>
          <a:prstGeom prst="rect">
            <a:avLst/>
          </a:prstGeom>
        </p:spPr>
        <p:txBody>
          <a:bodyPr wrap="square">
            <a:spAutoFit/>
          </a:bodyPr>
          <a:lstStyle/>
          <a:p>
            <a:pPr algn="just">
              <a:lnSpc>
                <a:spcPct val="110000"/>
              </a:lnSpc>
            </a:pPr>
            <a:r>
              <a:rPr lang="en-US" sz="5400" u="sng" dirty="0" smtClean="0">
                <a:solidFill>
                  <a:srgbClr val="FF0000"/>
                </a:solidFill>
                <a:latin typeface="+mj-lt"/>
              </a:rPr>
              <a:t>Tk2:</a:t>
            </a:r>
            <a:r>
              <a:rPr lang="en-US" sz="5400" dirty="0" smtClean="0">
                <a:solidFill>
                  <a:srgbClr val="003399"/>
                </a:solidFill>
                <a:latin typeface="+mj-lt"/>
              </a:rPr>
              <a:t> </a:t>
            </a:r>
            <a:r>
              <a:rPr lang="vi-VN" sz="5400" dirty="0" smtClean="0">
                <a:solidFill>
                  <a:srgbClr val="003399"/>
                </a:solidFill>
                <a:latin typeface="+mj-lt"/>
              </a:rPr>
              <a:t>Rộn </a:t>
            </a:r>
            <a:r>
              <a:rPr lang="vi-VN" sz="5400" dirty="0">
                <a:solidFill>
                  <a:srgbClr val="003399"/>
                </a:solidFill>
                <a:latin typeface="+mj-lt"/>
              </a:rPr>
              <a:t>ràng như suối mơ lòng con dâng ngập bao ý thơ vì Ngài thương chọn con lúc còn </a:t>
            </a:r>
            <a:r>
              <a:rPr lang="vi-VN" sz="5400" dirty="0" smtClean="0">
                <a:solidFill>
                  <a:srgbClr val="003399"/>
                </a:solidFill>
                <a:latin typeface="+mj-lt"/>
              </a:rPr>
              <a:t>xa</a:t>
            </a:r>
            <a:r>
              <a:rPr lang="en-US" sz="5400" dirty="0" smtClean="0">
                <a:solidFill>
                  <a:srgbClr val="003399"/>
                </a:solidFill>
                <a:latin typeface="+mj-lt"/>
              </a:rPr>
              <a:t> </a:t>
            </a:r>
            <a:r>
              <a:rPr lang="en-US" sz="5400" dirty="0" err="1" smtClean="0">
                <a:solidFill>
                  <a:srgbClr val="003399"/>
                </a:solidFill>
                <a:latin typeface="+mj-lt"/>
              </a:rPr>
              <a:t>xưa</a:t>
            </a:r>
            <a:r>
              <a:rPr lang="en-US" sz="5400" dirty="0" smtClean="0">
                <a:solidFill>
                  <a:srgbClr val="FF0000"/>
                </a:solidFill>
                <a:latin typeface="+mj-lt"/>
              </a:rPr>
              <a:t>…</a:t>
            </a:r>
          </a:p>
        </p:txBody>
      </p:sp>
    </p:spTree>
    <p:extLst>
      <p:ext uri="{BB962C8B-B14F-4D97-AF65-F5344CB8AC3E}">
        <p14:creationId xmlns:p14="http://schemas.microsoft.com/office/powerpoint/2010/main" val="3460850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575631"/>
            <a:ext cx="9144000" cy="3748719"/>
          </a:xfrm>
          <a:prstGeom prst="rect">
            <a:avLst/>
          </a:prstGeom>
        </p:spPr>
        <p:txBody>
          <a:bodyPr wrap="square">
            <a:spAutoFit/>
          </a:bodyPr>
          <a:lstStyle/>
          <a:p>
            <a:pPr algn="just">
              <a:lnSpc>
                <a:spcPct val="110000"/>
              </a:lnSpc>
            </a:pPr>
            <a:r>
              <a:rPr lang="en-US" sz="5400" dirty="0" smtClean="0">
                <a:solidFill>
                  <a:srgbClr val="FF0000"/>
                </a:solidFill>
              </a:rPr>
              <a:t>…</a:t>
            </a:r>
            <a:r>
              <a:rPr lang="en-US" sz="5400" dirty="0" smtClean="0">
                <a:solidFill>
                  <a:srgbClr val="003399"/>
                </a:solidFill>
              </a:rPr>
              <a:t> </a:t>
            </a:r>
            <a:r>
              <a:rPr lang="vi-VN" sz="5400" dirty="0" smtClean="0">
                <a:solidFill>
                  <a:srgbClr val="003399"/>
                </a:solidFill>
                <a:latin typeface="+mj-lt"/>
              </a:rPr>
              <a:t>Bước </a:t>
            </a:r>
            <a:r>
              <a:rPr lang="vi-VN" sz="5400" dirty="0">
                <a:solidFill>
                  <a:srgbClr val="003399"/>
                </a:solidFill>
                <a:latin typeface="+mj-lt"/>
              </a:rPr>
              <a:t>đi giữa muôn người đem lòng mến tô thắm môi cười đem tình Chúa thương yêu thứ tha vào </a:t>
            </a:r>
            <a:r>
              <a:rPr lang="vi-VN" sz="5400" dirty="0" smtClean="0">
                <a:solidFill>
                  <a:srgbClr val="003399"/>
                </a:solidFill>
                <a:latin typeface="+mj-lt"/>
              </a:rPr>
              <a:t>đời</a:t>
            </a:r>
            <a:r>
              <a:rPr lang="en-US" sz="5400" dirty="0" smtClean="0">
                <a:solidFill>
                  <a:srgbClr val="003399"/>
                </a:solidFill>
                <a:latin typeface="+mj-lt"/>
              </a:rPr>
              <a:t>.</a:t>
            </a:r>
            <a:endParaRPr lang="en-US" sz="5400" dirty="0">
              <a:solidFill>
                <a:srgbClr val="003399"/>
              </a:solidFill>
            </a:endParaRPr>
          </a:p>
        </p:txBody>
      </p:sp>
    </p:spTree>
    <p:extLst>
      <p:ext uri="{BB962C8B-B14F-4D97-AF65-F5344CB8AC3E}">
        <p14:creationId xmlns:p14="http://schemas.microsoft.com/office/powerpoint/2010/main" val="17017154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just"/>
            <a:r>
              <a:rPr lang="en-US" sz="5400" u="sng" dirty="0" err="1" smtClean="0">
                <a:solidFill>
                  <a:srgbClr val="FF0000"/>
                </a:solidFill>
              </a:rPr>
              <a:t>Đk</a:t>
            </a:r>
            <a:r>
              <a:rPr lang="en-US" sz="5400" u="sng" dirty="0" smtClean="0">
                <a:solidFill>
                  <a:srgbClr val="FF0000"/>
                </a:solidFill>
              </a:rPr>
              <a:t>:</a:t>
            </a:r>
            <a:r>
              <a:rPr lang="vi-VN" sz="5400" dirty="0" smtClean="0">
                <a:solidFill>
                  <a:srgbClr val="003399"/>
                </a:solidFill>
                <a:latin typeface="+mj-lt"/>
              </a:rPr>
              <a:t> </a:t>
            </a:r>
            <a:r>
              <a:rPr lang="vi-VN" sz="5400" dirty="0">
                <a:solidFill>
                  <a:srgbClr val="003399"/>
                </a:solidFill>
                <a:latin typeface="+mj-lt"/>
              </a:rPr>
              <a:t>Những ân tình Chúa dành cho con quá dư đầy không còn chi </a:t>
            </a:r>
            <a:r>
              <a:rPr lang="vi-VN" sz="5400" dirty="0" smtClean="0">
                <a:solidFill>
                  <a:srgbClr val="003399"/>
                </a:solidFill>
                <a:latin typeface="+mj-lt"/>
              </a:rPr>
              <a:t>hơn</a:t>
            </a:r>
            <a:r>
              <a:rPr lang="en-US" sz="5400" dirty="0" smtClean="0">
                <a:solidFill>
                  <a:srgbClr val="003399"/>
                </a:solidFill>
              </a:rPr>
              <a:t>.</a:t>
            </a:r>
            <a:r>
              <a:rPr lang="vi-VN" sz="5400" dirty="0" smtClean="0">
                <a:solidFill>
                  <a:srgbClr val="003399"/>
                </a:solidFill>
                <a:latin typeface="+mj-lt"/>
              </a:rPr>
              <a:t> </a:t>
            </a:r>
            <a:r>
              <a:rPr lang="vi-VN" sz="5400" dirty="0">
                <a:solidFill>
                  <a:srgbClr val="003399"/>
                </a:solidFill>
                <a:latin typeface="+mj-lt"/>
              </a:rPr>
              <a:t>Biết lấy chi cảm mến thánh ân không bờ bến Chúa thương ban xuống trên phận </a:t>
            </a:r>
            <a:r>
              <a:rPr lang="vi-VN" sz="5400" dirty="0" smtClean="0">
                <a:solidFill>
                  <a:srgbClr val="003399"/>
                </a:solidFill>
                <a:latin typeface="+mj-lt"/>
              </a:rPr>
              <a:t>hè</a:t>
            </a:r>
            <a:r>
              <a:rPr lang="en-US" sz="5400" dirty="0" smtClean="0">
                <a:solidFill>
                  <a:srgbClr val="003399"/>
                </a:solidFill>
              </a:rPr>
              <a:t>n</a:t>
            </a:r>
            <a:r>
              <a:rPr lang="en-US" sz="5400" dirty="0" smtClean="0">
                <a:solidFill>
                  <a:srgbClr val="FF0000"/>
                </a:solidFill>
              </a:rPr>
              <a:t>…</a:t>
            </a:r>
            <a:endParaRPr lang="en-US" sz="5400" dirty="0">
              <a:solidFill>
                <a:srgbClr val="FF0000"/>
              </a:solidFill>
            </a:endParaRPr>
          </a:p>
        </p:txBody>
      </p:sp>
    </p:spTree>
    <p:extLst>
      <p:ext uri="{BB962C8B-B14F-4D97-AF65-F5344CB8AC3E}">
        <p14:creationId xmlns:p14="http://schemas.microsoft.com/office/powerpoint/2010/main" val="5782472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0" y="0"/>
            <a:ext cx="9144000" cy="51435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7432" algn="just"/>
            <a:r>
              <a:rPr lang="en-US" sz="5400" b="1" u="sng" smtClean="0">
                <a:solidFill>
                  <a:srgbClr val="FF0000"/>
                </a:solidFill>
                <a:ea typeface="Tahoma" pitchFamily="34" charset="0"/>
                <a:cs typeface="Times New Roman" pitchFamily="18" charset="0"/>
              </a:rPr>
              <a:t>Tk1:</a:t>
            </a:r>
            <a:r>
              <a:rPr lang="en-US" sz="5400" b="1" smtClean="0">
                <a:solidFill>
                  <a:srgbClr val="003399"/>
                </a:solidFill>
                <a:ea typeface="Tahoma" pitchFamily="34" charset="0"/>
                <a:cs typeface="Times New Roman" pitchFamily="18" charset="0"/>
              </a:rPr>
              <a:t> </a:t>
            </a:r>
            <a:r>
              <a:rPr lang="vi-VN" sz="5400" smtClean="0">
                <a:solidFill>
                  <a:srgbClr val="003399"/>
                </a:solidFill>
                <a:latin typeface="+mj-lt"/>
              </a:rPr>
              <a:t>Giờ vinh quang Chúa rạng ngời và đêm qua đã tàn rồi ngày tươi lên ánh vui. Hồng ân Thiên Chúa tuyệt vời Ngài ban cho khắp trần đời mừng hát đi người ơi.</a:t>
            </a:r>
            <a:endParaRPr lang="en-US" sz="5400" b="1" u="sng" dirty="0">
              <a:solidFill>
                <a:srgbClr val="003399"/>
              </a:solidFill>
              <a:ea typeface="Tahoma" pitchFamily="34" charset="0"/>
              <a:cs typeface="Times New Roman" pitchFamily="18" charset="0"/>
            </a:endParaRPr>
          </a:p>
        </p:txBody>
      </p:sp>
    </p:spTree>
    <p:extLst>
      <p:ext uri="{BB962C8B-B14F-4D97-AF65-F5344CB8AC3E}">
        <p14:creationId xmlns:p14="http://schemas.microsoft.com/office/powerpoint/2010/main" val="12780568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just"/>
            <a:r>
              <a:rPr lang="en-US" sz="5500" dirty="0" smtClean="0">
                <a:solidFill>
                  <a:srgbClr val="FF0000"/>
                </a:solidFill>
              </a:rPr>
              <a:t>…</a:t>
            </a:r>
            <a:r>
              <a:rPr lang="en-US" sz="5500" dirty="0" smtClean="0">
                <a:solidFill>
                  <a:srgbClr val="003399"/>
                </a:solidFill>
              </a:rPr>
              <a:t> </a:t>
            </a:r>
            <a:r>
              <a:rPr lang="vi-VN" sz="5500" dirty="0" smtClean="0">
                <a:solidFill>
                  <a:srgbClr val="003399"/>
                </a:solidFill>
                <a:latin typeface="+mj-lt"/>
              </a:rPr>
              <a:t>Những </a:t>
            </a:r>
            <a:r>
              <a:rPr lang="vi-VN" sz="5500" dirty="0">
                <a:solidFill>
                  <a:srgbClr val="003399"/>
                </a:solidFill>
                <a:latin typeface="+mj-lt"/>
              </a:rPr>
              <a:t>ân tình xuống từ trên cao đến muôn đời không hề hư </a:t>
            </a:r>
            <a:r>
              <a:rPr lang="vi-VN" sz="5500" dirty="0" smtClean="0">
                <a:solidFill>
                  <a:srgbClr val="003399"/>
                </a:solidFill>
                <a:latin typeface="+mj-lt"/>
              </a:rPr>
              <a:t>h</a:t>
            </a:r>
            <a:r>
              <a:rPr lang="en-US" sz="5500" dirty="0" err="1" smtClean="0">
                <a:solidFill>
                  <a:srgbClr val="003399"/>
                </a:solidFill>
              </a:rPr>
              <a:t>ao</a:t>
            </a:r>
            <a:r>
              <a:rPr lang="en-US" sz="5500" dirty="0" smtClean="0">
                <a:solidFill>
                  <a:srgbClr val="003399"/>
                </a:solidFill>
              </a:rPr>
              <a:t>. </a:t>
            </a:r>
            <a:r>
              <a:rPr lang="vi-VN" sz="5500" dirty="0" smtClean="0">
                <a:solidFill>
                  <a:srgbClr val="003399"/>
                </a:solidFill>
                <a:latin typeface="+mj-lt"/>
              </a:rPr>
              <a:t>Dẫu </a:t>
            </a:r>
            <a:r>
              <a:rPr lang="vi-VN" sz="5500" dirty="0">
                <a:solidFill>
                  <a:srgbClr val="003399"/>
                </a:solidFill>
                <a:latin typeface="+mj-lt"/>
              </a:rPr>
              <a:t>tim con mềm yếu dễ phai như màu áo Đấng yêu thương vẫn luôn ngọt </a:t>
            </a:r>
            <a:r>
              <a:rPr lang="vi-VN" sz="5500" dirty="0" smtClean="0">
                <a:solidFill>
                  <a:srgbClr val="003399"/>
                </a:solidFill>
                <a:latin typeface="+mj-lt"/>
              </a:rPr>
              <a:t>ngào</a:t>
            </a:r>
            <a:r>
              <a:rPr lang="en-US" sz="5500" dirty="0" smtClean="0">
                <a:solidFill>
                  <a:srgbClr val="003399"/>
                </a:solidFill>
              </a:rPr>
              <a:t>.</a:t>
            </a:r>
            <a:endParaRPr lang="en-US" sz="5500" dirty="0">
              <a:solidFill>
                <a:srgbClr val="003399"/>
              </a:solidFill>
            </a:endParaRPr>
          </a:p>
        </p:txBody>
      </p:sp>
    </p:spTree>
    <p:extLst>
      <p:ext uri="{BB962C8B-B14F-4D97-AF65-F5344CB8AC3E}">
        <p14:creationId xmlns:p14="http://schemas.microsoft.com/office/powerpoint/2010/main" val="34997967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594778"/>
            <a:ext cx="9144000" cy="3653372"/>
          </a:xfrm>
          <a:prstGeom prst="rect">
            <a:avLst/>
          </a:prstGeom>
        </p:spPr>
        <p:txBody>
          <a:bodyPr wrap="square">
            <a:spAutoFit/>
          </a:bodyPr>
          <a:lstStyle/>
          <a:p>
            <a:pPr algn="just">
              <a:lnSpc>
                <a:spcPct val="110000"/>
              </a:lnSpc>
            </a:pPr>
            <a:r>
              <a:rPr lang="en-US" sz="5400" u="sng" dirty="0" smtClean="0">
                <a:solidFill>
                  <a:srgbClr val="FF0000"/>
                </a:solidFill>
                <a:latin typeface="+mj-lt"/>
              </a:rPr>
              <a:t>Tk3:</a:t>
            </a:r>
            <a:r>
              <a:rPr lang="en-US" sz="5400" dirty="0" smtClean="0">
                <a:solidFill>
                  <a:srgbClr val="003399"/>
                </a:solidFill>
                <a:latin typeface="+mj-lt"/>
              </a:rPr>
              <a:t> </a:t>
            </a:r>
            <a:r>
              <a:rPr lang="vi-VN" sz="5400" dirty="0" smtClean="0">
                <a:solidFill>
                  <a:srgbClr val="003399"/>
                </a:solidFill>
                <a:latin typeface="+mj-lt"/>
              </a:rPr>
              <a:t>Từng </a:t>
            </a:r>
            <a:r>
              <a:rPr lang="vi-VN" sz="5400" dirty="0">
                <a:solidFill>
                  <a:srgbClr val="003399"/>
                </a:solidFill>
                <a:latin typeface="+mj-lt"/>
              </a:rPr>
              <a:t>theo mỗi bước chân Ngài gọi con bạn thân rất thân dìu con trên ngàn muôn nẻo đường nhân </a:t>
            </a:r>
            <a:r>
              <a:rPr lang="vi-VN" sz="5400" dirty="0" smtClean="0">
                <a:solidFill>
                  <a:srgbClr val="003399"/>
                </a:solidFill>
                <a:latin typeface="+mj-lt"/>
              </a:rPr>
              <a:t>gian</a:t>
            </a:r>
            <a:r>
              <a:rPr lang="en-US" sz="5400" dirty="0" smtClean="0">
                <a:solidFill>
                  <a:srgbClr val="FF0000"/>
                </a:solidFill>
                <a:latin typeface="+mj-lt"/>
              </a:rPr>
              <a:t>…</a:t>
            </a:r>
            <a:endParaRPr lang="en-US" sz="5400" dirty="0">
              <a:solidFill>
                <a:srgbClr val="003399"/>
              </a:solidFill>
              <a:latin typeface="+mj-lt"/>
            </a:endParaRPr>
          </a:p>
        </p:txBody>
      </p:sp>
    </p:spTree>
    <p:extLst>
      <p:ext uri="{BB962C8B-B14F-4D97-AF65-F5344CB8AC3E}">
        <p14:creationId xmlns:p14="http://schemas.microsoft.com/office/powerpoint/2010/main" val="28093594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518578"/>
            <a:ext cx="9144000" cy="3748719"/>
          </a:xfrm>
          <a:prstGeom prst="rect">
            <a:avLst/>
          </a:prstGeom>
        </p:spPr>
        <p:txBody>
          <a:bodyPr wrap="square">
            <a:spAutoFit/>
          </a:bodyPr>
          <a:lstStyle/>
          <a:p>
            <a:pPr algn="just">
              <a:lnSpc>
                <a:spcPct val="110000"/>
              </a:lnSpc>
            </a:pPr>
            <a:r>
              <a:rPr lang="en-US" sz="5400" dirty="0" smtClean="0">
                <a:solidFill>
                  <a:srgbClr val="FF0000"/>
                </a:solidFill>
                <a:latin typeface="+mj-lt"/>
              </a:rPr>
              <a:t>…</a:t>
            </a:r>
            <a:r>
              <a:rPr lang="vi-VN" sz="5400" dirty="0" smtClean="0">
                <a:solidFill>
                  <a:srgbClr val="003399"/>
                </a:solidFill>
                <a:latin typeface="+mj-lt"/>
              </a:rPr>
              <a:t> </a:t>
            </a:r>
            <a:r>
              <a:rPr lang="vi-VN" sz="5400" dirty="0">
                <a:solidFill>
                  <a:srgbClr val="003399"/>
                </a:solidFill>
                <a:latin typeface="+mj-lt"/>
              </a:rPr>
              <a:t>Chính Ngài mở môi con cho miệng thốt lên những khôn </a:t>
            </a:r>
            <a:r>
              <a:rPr lang="vi-VN" sz="5400" dirty="0" smtClean="0">
                <a:solidFill>
                  <a:srgbClr val="003399"/>
                </a:solidFill>
                <a:latin typeface="+mj-lt"/>
              </a:rPr>
              <a:t>ngoan</a:t>
            </a:r>
            <a:r>
              <a:rPr lang="en-US" sz="5400" dirty="0" smtClean="0">
                <a:solidFill>
                  <a:srgbClr val="003399"/>
                </a:solidFill>
                <a:latin typeface="+mj-lt"/>
              </a:rPr>
              <a:t>,</a:t>
            </a:r>
            <a:r>
              <a:rPr lang="vi-VN" sz="5400" dirty="0" smtClean="0">
                <a:solidFill>
                  <a:srgbClr val="003399"/>
                </a:solidFill>
                <a:latin typeface="+mj-lt"/>
              </a:rPr>
              <a:t> </a:t>
            </a:r>
            <a:r>
              <a:rPr lang="vi-VN" sz="5400" dirty="0">
                <a:solidFill>
                  <a:srgbClr val="003399"/>
                </a:solidFill>
                <a:latin typeface="+mj-lt"/>
              </a:rPr>
              <a:t>Tin mừng Chúa đơm hoa khắp trên địa </a:t>
            </a:r>
            <a:r>
              <a:rPr lang="vi-VN" sz="5400" dirty="0" smtClean="0">
                <a:solidFill>
                  <a:srgbClr val="003399"/>
                </a:solidFill>
                <a:latin typeface="+mj-lt"/>
              </a:rPr>
              <a:t>đàng</a:t>
            </a:r>
            <a:r>
              <a:rPr lang="en-US" sz="5400" dirty="0" smtClean="0">
                <a:solidFill>
                  <a:srgbClr val="003399"/>
                </a:solidFill>
                <a:latin typeface="+mj-lt"/>
              </a:rPr>
              <a:t>.</a:t>
            </a:r>
            <a:endParaRPr lang="en-US" sz="5400" dirty="0">
              <a:solidFill>
                <a:srgbClr val="003399"/>
              </a:solidFill>
              <a:latin typeface="+mj-lt"/>
            </a:endParaRPr>
          </a:p>
        </p:txBody>
      </p:sp>
    </p:spTree>
    <p:extLst>
      <p:ext uri="{BB962C8B-B14F-4D97-AF65-F5344CB8AC3E}">
        <p14:creationId xmlns:p14="http://schemas.microsoft.com/office/powerpoint/2010/main" val="9611228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518578"/>
            <a:ext cx="9144000" cy="3653372"/>
          </a:xfrm>
          <a:prstGeom prst="rect">
            <a:avLst/>
          </a:prstGeom>
        </p:spPr>
        <p:txBody>
          <a:bodyPr wrap="square">
            <a:spAutoFit/>
          </a:bodyPr>
          <a:lstStyle/>
          <a:p>
            <a:pPr algn="just">
              <a:lnSpc>
                <a:spcPct val="110000"/>
              </a:lnSpc>
            </a:pPr>
            <a:r>
              <a:rPr lang="en-US" sz="5400" u="sng" dirty="0" smtClean="0">
                <a:solidFill>
                  <a:srgbClr val="FF0000"/>
                </a:solidFill>
                <a:latin typeface="+mj-lt"/>
              </a:rPr>
              <a:t>Tk4:</a:t>
            </a:r>
            <a:r>
              <a:rPr lang="en-US" sz="5400" dirty="0" smtClean="0">
                <a:solidFill>
                  <a:srgbClr val="003399"/>
                </a:solidFill>
                <a:latin typeface="+mj-lt"/>
              </a:rPr>
              <a:t> </a:t>
            </a:r>
            <a:r>
              <a:rPr lang="vi-VN" sz="5400" dirty="0" smtClean="0">
                <a:solidFill>
                  <a:srgbClr val="003399"/>
                </a:solidFill>
                <a:latin typeface="+mj-lt"/>
              </a:rPr>
              <a:t>Trọn </a:t>
            </a:r>
            <a:r>
              <a:rPr lang="vi-VN" sz="5400" dirty="0">
                <a:solidFill>
                  <a:srgbClr val="003399"/>
                </a:solidFill>
                <a:latin typeface="+mj-lt"/>
              </a:rPr>
              <a:t>đời con ước ao thành lời ca ngợi Đấng Tối Cao đền tạ muôn hồng ân biển trời thâm </a:t>
            </a:r>
            <a:r>
              <a:rPr lang="vi-VN" sz="5400" dirty="0" smtClean="0">
                <a:solidFill>
                  <a:srgbClr val="003399"/>
                </a:solidFill>
                <a:latin typeface="+mj-lt"/>
              </a:rPr>
              <a:t>sâu</a:t>
            </a:r>
            <a:r>
              <a:rPr lang="en-US" sz="5400" dirty="0" smtClean="0">
                <a:solidFill>
                  <a:srgbClr val="FF0000"/>
                </a:solidFill>
                <a:latin typeface="+mj-lt"/>
              </a:rPr>
              <a:t>…</a:t>
            </a:r>
            <a:endParaRPr lang="en-US" sz="5400" dirty="0">
              <a:solidFill>
                <a:srgbClr val="003399"/>
              </a:solidFill>
              <a:latin typeface="+mj-lt"/>
            </a:endParaRPr>
          </a:p>
        </p:txBody>
      </p:sp>
    </p:spTree>
    <p:extLst>
      <p:ext uri="{BB962C8B-B14F-4D97-AF65-F5344CB8AC3E}">
        <p14:creationId xmlns:p14="http://schemas.microsoft.com/office/powerpoint/2010/main" val="2611679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518578"/>
            <a:ext cx="9144000" cy="3653372"/>
          </a:xfrm>
          <a:prstGeom prst="rect">
            <a:avLst/>
          </a:prstGeom>
        </p:spPr>
        <p:txBody>
          <a:bodyPr wrap="square">
            <a:spAutoFit/>
          </a:bodyPr>
          <a:lstStyle/>
          <a:p>
            <a:pPr algn="just">
              <a:lnSpc>
                <a:spcPct val="110000"/>
              </a:lnSpc>
            </a:pPr>
            <a:r>
              <a:rPr lang="en-US" sz="5400" dirty="0" smtClean="0">
                <a:solidFill>
                  <a:srgbClr val="FF0000"/>
                </a:solidFill>
                <a:latin typeface="+mj-lt"/>
              </a:rPr>
              <a:t>…</a:t>
            </a:r>
            <a:r>
              <a:rPr lang="vi-VN" sz="5400" dirty="0" smtClean="0">
                <a:solidFill>
                  <a:srgbClr val="003399"/>
                </a:solidFill>
                <a:latin typeface="+mj-lt"/>
              </a:rPr>
              <a:t> </a:t>
            </a:r>
            <a:r>
              <a:rPr lang="vi-VN" sz="5400" dirty="0">
                <a:solidFill>
                  <a:srgbClr val="003399"/>
                </a:solidFill>
                <a:latin typeface="+mj-lt"/>
              </a:rPr>
              <a:t>Dẫu đời lắm chông gai xin lòng sắt son mãi không phai xin cùng bước theo chân Chúa trên đường </a:t>
            </a:r>
            <a:r>
              <a:rPr lang="vi-VN" sz="5400" dirty="0" smtClean="0">
                <a:solidFill>
                  <a:srgbClr val="003399"/>
                </a:solidFill>
                <a:latin typeface="+mj-lt"/>
              </a:rPr>
              <a:t>dài</a:t>
            </a:r>
            <a:r>
              <a:rPr lang="en-US" sz="5400" dirty="0" smtClean="0">
                <a:solidFill>
                  <a:srgbClr val="003399"/>
                </a:solidFill>
                <a:latin typeface="+mj-lt"/>
              </a:rPr>
              <a:t>.</a:t>
            </a:r>
            <a:endParaRPr lang="en-US" sz="5400" dirty="0">
              <a:solidFill>
                <a:srgbClr val="003399"/>
              </a:solidFill>
              <a:latin typeface="+mj-lt"/>
            </a:endParaRPr>
          </a:p>
        </p:txBody>
      </p:sp>
    </p:spTree>
    <p:extLst>
      <p:ext uri="{BB962C8B-B14F-4D97-AF65-F5344CB8AC3E}">
        <p14:creationId xmlns:p14="http://schemas.microsoft.com/office/powerpoint/2010/main" val="18666197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just"/>
            <a:r>
              <a:rPr lang="en-US" sz="5400" u="sng" dirty="0" err="1" smtClean="0">
                <a:solidFill>
                  <a:srgbClr val="FF0000"/>
                </a:solidFill>
              </a:rPr>
              <a:t>Đk</a:t>
            </a:r>
            <a:r>
              <a:rPr lang="en-US" sz="5400" u="sng" dirty="0" smtClean="0">
                <a:solidFill>
                  <a:srgbClr val="FF0000"/>
                </a:solidFill>
              </a:rPr>
              <a:t>:</a:t>
            </a:r>
            <a:r>
              <a:rPr lang="vi-VN" sz="5400" dirty="0" smtClean="0">
                <a:solidFill>
                  <a:srgbClr val="003399"/>
                </a:solidFill>
                <a:latin typeface="+mj-lt"/>
              </a:rPr>
              <a:t> </a:t>
            </a:r>
            <a:r>
              <a:rPr lang="vi-VN" sz="5400" dirty="0">
                <a:solidFill>
                  <a:srgbClr val="003399"/>
                </a:solidFill>
                <a:latin typeface="+mj-lt"/>
              </a:rPr>
              <a:t>Những ân tình Chúa dành cho con quá dư đầy không còn chi </a:t>
            </a:r>
            <a:r>
              <a:rPr lang="vi-VN" sz="5400" dirty="0" smtClean="0">
                <a:solidFill>
                  <a:srgbClr val="003399"/>
                </a:solidFill>
                <a:latin typeface="+mj-lt"/>
              </a:rPr>
              <a:t>hơn</a:t>
            </a:r>
            <a:r>
              <a:rPr lang="en-US" sz="5400" dirty="0" smtClean="0">
                <a:solidFill>
                  <a:srgbClr val="003399"/>
                </a:solidFill>
              </a:rPr>
              <a:t>.</a:t>
            </a:r>
            <a:r>
              <a:rPr lang="vi-VN" sz="5400" dirty="0" smtClean="0">
                <a:solidFill>
                  <a:srgbClr val="003399"/>
                </a:solidFill>
                <a:latin typeface="+mj-lt"/>
              </a:rPr>
              <a:t> </a:t>
            </a:r>
            <a:r>
              <a:rPr lang="vi-VN" sz="5400" dirty="0">
                <a:solidFill>
                  <a:srgbClr val="003399"/>
                </a:solidFill>
                <a:latin typeface="+mj-lt"/>
              </a:rPr>
              <a:t>Biết lấy chi cảm mến thánh ân không bờ bến Chúa thương ban xuống trên phận </a:t>
            </a:r>
            <a:r>
              <a:rPr lang="vi-VN" sz="5400" dirty="0" smtClean="0">
                <a:solidFill>
                  <a:srgbClr val="003399"/>
                </a:solidFill>
                <a:latin typeface="+mj-lt"/>
              </a:rPr>
              <a:t>hè</a:t>
            </a:r>
            <a:r>
              <a:rPr lang="en-US" sz="5400" dirty="0" smtClean="0">
                <a:solidFill>
                  <a:srgbClr val="003399"/>
                </a:solidFill>
              </a:rPr>
              <a:t>n</a:t>
            </a:r>
            <a:r>
              <a:rPr lang="en-US" sz="5400" dirty="0" smtClean="0">
                <a:solidFill>
                  <a:srgbClr val="FF0000"/>
                </a:solidFill>
              </a:rPr>
              <a:t>…</a:t>
            </a:r>
            <a:endParaRPr lang="en-US" sz="5400" dirty="0">
              <a:solidFill>
                <a:srgbClr val="FF0000"/>
              </a:solidFill>
            </a:endParaRPr>
          </a:p>
        </p:txBody>
      </p:sp>
    </p:spTree>
    <p:extLst>
      <p:ext uri="{BB962C8B-B14F-4D97-AF65-F5344CB8AC3E}">
        <p14:creationId xmlns:p14="http://schemas.microsoft.com/office/powerpoint/2010/main" val="15424218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just"/>
            <a:r>
              <a:rPr lang="en-US" sz="5500" dirty="0" smtClean="0">
                <a:solidFill>
                  <a:srgbClr val="FF0000"/>
                </a:solidFill>
              </a:rPr>
              <a:t>…</a:t>
            </a:r>
            <a:r>
              <a:rPr lang="en-US" sz="5500" dirty="0" smtClean="0">
                <a:solidFill>
                  <a:srgbClr val="003399"/>
                </a:solidFill>
              </a:rPr>
              <a:t> </a:t>
            </a:r>
            <a:r>
              <a:rPr lang="vi-VN" sz="5500" dirty="0" smtClean="0">
                <a:solidFill>
                  <a:srgbClr val="003399"/>
                </a:solidFill>
                <a:latin typeface="+mj-lt"/>
              </a:rPr>
              <a:t>Những </a:t>
            </a:r>
            <a:r>
              <a:rPr lang="vi-VN" sz="5500" dirty="0">
                <a:solidFill>
                  <a:srgbClr val="003399"/>
                </a:solidFill>
                <a:latin typeface="+mj-lt"/>
              </a:rPr>
              <a:t>ân tình xuống từ trên cao đến muôn đời không hề hư </a:t>
            </a:r>
            <a:r>
              <a:rPr lang="vi-VN" sz="5500" dirty="0" smtClean="0">
                <a:solidFill>
                  <a:srgbClr val="003399"/>
                </a:solidFill>
                <a:latin typeface="+mj-lt"/>
              </a:rPr>
              <a:t>h</a:t>
            </a:r>
            <a:r>
              <a:rPr lang="en-US" sz="5500" dirty="0" err="1" smtClean="0">
                <a:solidFill>
                  <a:srgbClr val="003399"/>
                </a:solidFill>
              </a:rPr>
              <a:t>ao</a:t>
            </a:r>
            <a:r>
              <a:rPr lang="en-US" sz="5500" dirty="0" smtClean="0">
                <a:solidFill>
                  <a:srgbClr val="003399"/>
                </a:solidFill>
              </a:rPr>
              <a:t>. </a:t>
            </a:r>
            <a:r>
              <a:rPr lang="vi-VN" sz="5500" dirty="0" smtClean="0">
                <a:solidFill>
                  <a:srgbClr val="003399"/>
                </a:solidFill>
                <a:latin typeface="+mj-lt"/>
              </a:rPr>
              <a:t>Dẫu </a:t>
            </a:r>
            <a:r>
              <a:rPr lang="vi-VN" sz="5500" dirty="0">
                <a:solidFill>
                  <a:srgbClr val="003399"/>
                </a:solidFill>
                <a:latin typeface="+mj-lt"/>
              </a:rPr>
              <a:t>tim con mềm yếu dễ phai như màu áo Đấng yêu thương vẫn luôn ngọt </a:t>
            </a:r>
            <a:r>
              <a:rPr lang="vi-VN" sz="5500" dirty="0" smtClean="0">
                <a:solidFill>
                  <a:srgbClr val="003399"/>
                </a:solidFill>
                <a:latin typeface="+mj-lt"/>
              </a:rPr>
              <a:t>ngào</a:t>
            </a:r>
            <a:r>
              <a:rPr lang="en-US" sz="5500" dirty="0" smtClean="0">
                <a:solidFill>
                  <a:srgbClr val="003399"/>
                </a:solidFill>
              </a:rPr>
              <a:t>.</a:t>
            </a:r>
            <a:endParaRPr lang="en-US" sz="5500" dirty="0">
              <a:solidFill>
                <a:srgbClr val="003399"/>
              </a:solidFill>
            </a:endParaRPr>
          </a:p>
        </p:txBody>
      </p:sp>
    </p:spTree>
    <p:extLst>
      <p:ext uri="{BB962C8B-B14F-4D97-AF65-F5344CB8AC3E}">
        <p14:creationId xmlns:p14="http://schemas.microsoft.com/office/powerpoint/2010/main" val="1587495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0" smtClean="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000" b="0" smtClean="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4000" b="0" smtClean="0">
                <a:solidFill>
                  <a:srgbClr val="FF0000"/>
                </a:solidFill>
                <a:effectLst>
                  <a:outerShdw blurRad="38100" dist="38100" dir="2700000" algn="tl">
                    <a:srgbClr val="000000">
                      <a:alpha val="43137"/>
                    </a:srgbClr>
                  </a:outerShdw>
                </a:effectLst>
                <a:latin typeface="+mj-lt"/>
                <a:cs typeface="Times New Roman" pitchFamily="18" charset="0"/>
              </a:rPr>
              <a:t>THỨ HAI</a:t>
            </a:r>
          </a:p>
          <a:p>
            <a:r>
              <a:rPr lang="en-US" sz="4000" b="0" smtClean="0">
                <a:solidFill>
                  <a:srgbClr val="FF0000"/>
                </a:solidFill>
                <a:effectLst>
                  <a:outerShdw blurRad="38100" dist="38100" dir="2700000" algn="tl">
                    <a:srgbClr val="000000">
                      <a:alpha val="43137"/>
                    </a:srgbClr>
                  </a:outerShdw>
                </a:effectLst>
                <a:latin typeface="+mj-lt"/>
                <a:cs typeface="Times New Roman" pitchFamily="18" charset="0"/>
              </a:rPr>
              <a:t>TRONG TUẦN BÁT NHẬT PHỤC SINH</a:t>
            </a:r>
            <a:endParaRPr lang="en-US" sz="4000" b="0">
              <a:solidFill>
                <a:srgbClr val="FF0000"/>
              </a:solidFill>
              <a:effectLst>
                <a:outerShdw blurRad="38100" dist="38100" dir="2700000" algn="tl">
                  <a:srgbClr val="000000">
                    <a:alpha val="43137"/>
                  </a:srgbClr>
                </a:outerShdw>
              </a:effectLst>
              <a:latin typeface="+mj-lt"/>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11488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8" y="0"/>
            <a:ext cx="9141023" cy="5143500"/>
          </a:xfrm>
          <a:prstGeom prst="rect">
            <a:avLst/>
          </a:prstGeom>
        </p:spPr>
      </p:pic>
    </p:spTree>
    <p:extLst>
      <p:ext uri="{BB962C8B-B14F-4D97-AF65-F5344CB8AC3E}">
        <p14:creationId xmlns:p14="http://schemas.microsoft.com/office/powerpoint/2010/main" val="425741115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0" y="0"/>
            <a:ext cx="9144000" cy="5143500"/>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7432" algn="just">
              <a:lnSpc>
                <a:spcPct val="130000"/>
              </a:lnSpc>
            </a:pPr>
            <a:endParaRPr lang="en-US" b="1" smtClean="0">
              <a:solidFill>
                <a:srgbClr val="FF0000"/>
              </a:solidFill>
              <a:cs typeface="Times New Roman" pitchFamily="18" charset="0"/>
            </a:endParaRPr>
          </a:p>
          <a:p>
            <a:pPr marL="27432">
              <a:lnSpc>
                <a:spcPct val="130000"/>
              </a:lnSpc>
            </a:pPr>
            <a:r>
              <a:rPr lang="en-US" sz="6000" b="1" smtClean="0">
                <a:solidFill>
                  <a:srgbClr val="FF0000"/>
                </a:solidFill>
                <a:cs typeface="Times New Roman" pitchFamily="18" charset="0"/>
              </a:rPr>
              <a:t>Ca kết lễ</a:t>
            </a:r>
          </a:p>
          <a:p>
            <a:pPr>
              <a:lnSpc>
                <a:spcPct val="120000"/>
              </a:lnSpc>
            </a:pPr>
            <a:r>
              <a:rPr lang="en-US" sz="6000" b="1" smtClean="0">
                <a:solidFill>
                  <a:srgbClr val="FF0000"/>
                </a:solidFill>
                <a:ea typeface="SimHei" pitchFamily="49" charset="-122"/>
                <a:cs typeface="Times New Roman" pitchFamily="18" charset="0"/>
              </a:rPr>
              <a:t>NÀO TA HÃY MỪNG VUI</a:t>
            </a:r>
          </a:p>
          <a:p>
            <a:pPr>
              <a:lnSpc>
                <a:spcPct val="120000"/>
              </a:lnSpc>
            </a:pPr>
            <a:r>
              <a:rPr lang="en-US" sz="4400" b="1" smtClean="0">
                <a:solidFill>
                  <a:srgbClr val="003399"/>
                </a:solidFill>
                <a:ea typeface="SimHei" pitchFamily="49" charset="-122"/>
                <a:cs typeface="Times New Roman" pitchFamily="18" charset="0"/>
              </a:rPr>
              <a:t>Kim Long</a:t>
            </a:r>
            <a:endParaRPr lang="en-US" sz="3600" b="1" dirty="0">
              <a:solidFill>
                <a:srgbClr val="003399"/>
              </a:solidFill>
              <a:ea typeface="SimHei" pitchFamily="49" charset="-122"/>
              <a:cs typeface="Times New Roman" pitchFamily="18" charset="0"/>
            </a:endParaRPr>
          </a:p>
        </p:txBody>
      </p:sp>
    </p:spTree>
    <p:extLst>
      <p:ext uri="{BB962C8B-B14F-4D97-AF65-F5344CB8AC3E}">
        <p14:creationId xmlns:p14="http://schemas.microsoft.com/office/powerpoint/2010/main" val="358033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0" y="0"/>
            <a:ext cx="9144000" cy="51435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7432" algn="just"/>
            <a:r>
              <a:rPr lang="en-US" sz="5400" b="1" u="sng" smtClean="0">
                <a:solidFill>
                  <a:srgbClr val="FF0000"/>
                </a:solidFill>
                <a:ea typeface="Tahoma" pitchFamily="34" charset="0"/>
                <a:cs typeface="Times New Roman" pitchFamily="18" charset="0"/>
              </a:rPr>
              <a:t>Đk</a:t>
            </a:r>
            <a:r>
              <a:rPr lang="en-US" sz="5400" b="1" smtClean="0">
                <a:solidFill>
                  <a:srgbClr val="FF0000"/>
                </a:solidFill>
                <a:ea typeface="Tahoma" pitchFamily="34" charset="0"/>
                <a:cs typeface="Times New Roman" pitchFamily="18" charset="0"/>
              </a:rPr>
              <a:t>: </a:t>
            </a:r>
            <a:r>
              <a:rPr lang="vi-VN" sz="5400" smtClean="0">
                <a:solidFill>
                  <a:srgbClr val="003399"/>
                </a:solidFill>
                <a:latin typeface="+mj-lt"/>
              </a:rPr>
              <a:t>Chúa đã sống lại thật rồi, Chúa đã sống lại thật rồi người ơi vui lên tiếng ca. Chúa đã sống lại thật rồi, Chúa chiến thắng tử thần rồi đem </a:t>
            </a:r>
            <a:r>
              <a:rPr lang="en-US" sz="5400" smtClean="0">
                <a:solidFill>
                  <a:srgbClr val="003399"/>
                </a:solidFill>
              </a:rPr>
              <a:t>lại</a:t>
            </a:r>
            <a:r>
              <a:rPr lang="vi-VN" sz="5400" smtClean="0">
                <a:solidFill>
                  <a:srgbClr val="003399"/>
                </a:solidFill>
                <a:latin typeface="+mj-lt"/>
              </a:rPr>
              <a:t> hạnh phúc khắp nơi</a:t>
            </a:r>
            <a:r>
              <a:rPr lang="en-US" sz="5400" smtClean="0">
                <a:solidFill>
                  <a:srgbClr val="003399"/>
                </a:solidFill>
              </a:rPr>
              <a:t>.</a:t>
            </a:r>
            <a:endParaRPr lang="en-US" sz="5400" b="1" u="sng" dirty="0">
              <a:solidFill>
                <a:srgbClr val="003399"/>
              </a:solidFill>
              <a:ea typeface="Tahoma" pitchFamily="34" charset="0"/>
              <a:cs typeface="Times New Roman" pitchFamily="18" charset="0"/>
            </a:endParaRPr>
          </a:p>
        </p:txBody>
      </p:sp>
    </p:spTree>
    <p:extLst>
      <p:ext uri="{BB962C8B-B14F-4D97-AF65-F5344CB8AC3E}">
        <p14:creationId xmlns:p14="http://schemas.microsoft.com/office/powerpoint/2010/main" val="28007769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700" b="1" u="sng" dirty="0" err="1" smtClean="0">
                <a:solidFill>
                  <a:srgbClr val="FF0000"/>
                </a:solidFill>
                <a:effectLst/>
                <a:latin typeface="+mj-lt"/>
                <a:ea typeface="SimHei" pitchFamily="49" charset="-122"/>
                <a:cs typeface="Times New Roman" pitchFamily="18" charset="0"/>
              </a:rPr>
              <a:t>Đk</a:t>
            </a:r>
            <a:r>
              <a:rPr lang="en-US" sz="4700" b="1" u="sng" dirty="0">
                <a:solidFill>
                  <a:srgbClr val="FF0000"/>
                </a:solidFill>
                <a:effectLst/>
                <a:latin typeface="+mj-lt"/>
                <a:ea typeface="SimHei" pitchFamily="49" charset="-122"/>
                <a:cs typeface="Times New Roman" pitchFamily="18" charset="0"/>
              </a:rPr>
              <a:t>:</a:t>
            </a:r>
            <a:r>
              <a:rPr lang="en-US" sz="4700" b="1" dirty="0">
                <a:solidFill>
                  <a:srgbClr val="003399"/>
                </a:solidFill>
                <a:effectLst/>
                <a:latin typeface="+mj-lt"/>
                <a:ea typeface="SimHei" pitchFamily="49" charset="-122"/>
                <a:cs typeface="Times New Roman" pitchFamily="18" charset="0"/>
              </a:rPr>
              <a:t> </a:t>
            </a:r>
            <a:r>
              <a:rPr lang="en-US" sz="4700" dirty="0" err="1">
                <a:solidFill>
                  <a:srgbClr val="003399"/>
                </a:solidFill>
                <a:latin typeface="+mj-lt"/>
              </a:rPr>
              <a:t>Nào</a:t>
            </a:r>
            <a:r>
              <a:rPr lang="en-US" sz="4700" dirty="0">
                <a:solidFill>
                  <a:srgbClr val="003399"/>
                </a:solidFill>
                <a:latin typeface="+mj-lt"/>
              </a:rPr>
              <a:t> ta </a:t>
            </a:r>
            <a:r>
              <a:rPr lang="en-US" sz="4700" dirty="0" err="1">
                <a:solidFill>
                  <a:srgbClr val="003399"/>
                </a:solidFill>
                <a:latin typeface="+mj-lt"/>
              </a:rPr>
              <a:t>hãy</a:t>
            </a:r>
            <a:r>
              <a:rPr lang="en-US" sz="4700" dirty="0">
                <a:solidFill>
                  <a:srgbClr val="003399"/>
                </a:solidFill>
                <a:latin typeface="+mj-lt"/>
              </a:rPr>
              <a:t> </a:t>
            </a:r>
            <a:r>
              <a:rPr lang="en-US" sz="4700" dirty="0" err="1">
                <a:solidFill>
                  <a:srgbClr val="003399"/>
                </a:solidFill>
                <a:latin typeface="+mj-lt"/>
              </a:rPr>
              <a:t>mừng</a:t>
            </a:r>
            <a:r>
              <a:rPr lang="en-US" sz="4700" dirty="0">
                <a:solidFill>
                  <a:srgbClr val="003399"/>
                </a:solidFill>
                <a:latin typeface="+mj-lt"/>
              </a:rPr>
              <a:t> </a:t>
            </a:r>
            <a:r>
              <a:rPr lang="en-US" sz="4700" dirty="0" err="1">
                <a:solidFill>
                  <a:srgbClr val="003399"/>
                </a:solidFill>
                <a:latin typeface="+mj-lt"/>
              </a:rPr>
              <a:t>vui</a:t>
            </a:r>
            <a:r>
              <a:rPr lang="en-US" sz="4700" dirty="0">
                <a:solidFill>
                  <a:srgbClr val="003399"/>
                </a:solidFill>
                <a:latin typeface="+mj-lt"/>
              </a:rPr>
              <a:t>, </a:t>
            </a:r>
            <a:r>
              <a:rPr lang="en-US" sz="4700" dirty="0" err="1">
                <a:solidFill>
                  <a:srgbClr val="003399"/>
                </a:solidFill>
                <a:latin typeface="+mj-lt"/>
              </a:rPr>
              <a:t>Chúa</a:t>
            </a:r>
            <a:r>
              <a:rPr lang="en-US" sz="4700" dirty="0">
                <a:solidFill>
                  <a:srgbClr val="003399"/>
                </a:solidFill>
                <a:latin typeface="+mj-lt"/>
              </a:rPr>
              <a:t> </a:t>
            </a:r>
            <a:r>
              <a:rPr lang="en-US" sz="4700" dirty="0" err="1">
                <a:solidFill>
                  <a:srgbClr val="003399"/>
                </a:solidFill>
                <a:latin typeface="+mj-lt"/>
              </a:rPr>
              <a:t>chiến</a:t>
            </a:r>
            <a:r>
              <a:rPr lang="en-US" sz="4700" dirty="0">
                <a:solidFill>
                  <a:srgbClr val="003399"/>
                </a:solidFill>
                <a:latin typeface="+mj-lt"/>
              </a:rPr>
              <a:t> </a:t>
            </a:r>
            <a:r>
              <a:rPr lang="en-US" sz="4700" dirty="0" err="1">
                <a:solidFill>
                  <a:srgbClr val="003399"/>
                </a:solidFill>
                <a:latin typeface="+mj-lt"/>
              </a:rPr>
              <a:t>thắng</a:t>
            </a:r>
            <a:r>
              <a:rPr lang="en-US" sz="4700" dirty="0">
                <a:solidFill>
                  <a:srgbClr val="003399"/>
                </a:solidFill>
                <a:latin typeface="+mj-lt"/>
              </a:rPr>
              <a:t> </a:t>
            </a:r>
            <a:r>
              <a:rPr lang="en-US" sz="4700" dirty="0" err="1">
                <a:solidFill>
                  <a:srgbClr val="003399"/>
                </a:solidFill>
                <a:latin typeface="+mj-lt"/>
              </a:rPr>
              <a:t>tử</a:t>
            </a:r>
            <a:r>
              <a:rPr lang="en-US" sz="4700" dirty="0">
                <a:solidFill>
                  <a:srgbClr val="003399"/>
                </a:solidFill>
                <a:latin typeface="+mj-lt"/>
              </a:rPr>
              <a:t> </a:t>
            </a:r>
            <a:r>
              <a:rPr lang="en-US" sz="4700" dirty="0" err="1">
                <a:solidFill>
                  <a:srgbClr val="003399"/>
                </a:solidFill>
                <a:latin typeface="+mj-lt"/>
              </a:rPr>
              <a:t>thần</a:t>
            </a:r>
            <a:r>
              <a:rPr lang="en-US" sz="4700" dirty="0">
                <a:solidFill>
                  <a:srgbClr val="003399"/>
                </a:solidFill>
                <a:latin typeface="+mj-lt"/>
              </a:rPr>
              <a:t> </a:t>
            </a:r>
            <a:r>
              <a:rPr lang="en-US" sz="4700" dirty="0" err="1">
                <a:solidFill>
                  <a:srgbClr val="003399"/>
                </a:solidFill>
                <a:latin typeface="+mj-lt"/>
              </a:rPr>
              <a:t>rồi</a:t>
            </a:r>
            <a:r>
              <a:rPr lang="en-US" sz="4700" dirty="0">
                <a:solidFill>
                  <a:srgbClr val="003399"/>
                </a:solidFill>
                <a:latin typeface="+mj-lt"/>
              </a:rPr>
              <a:t>, </a:t>
            </a:r>
            <a:r>
              <a:rPr lang="en-US" sz="4700" dirty="0" err="1">
                <a:solidFill>
                  <a:srgbClr val="003399"/>
                </a:solidFill>
                <a:latin typeface="+mj-lt"/>
              </a:rPr>
              <a:t>nguồn</a:t>
            </a:r>
            <a:r>
              <a:rPr lang="en-US" sz="4700" dirty="0">
                <a:solidFill>
                  <a:srgbClr val="003399"/>
                </a:solidFill>
                <a:latin typeface="+mj-lt"/>
              </a:rPr>
              <a:t> </a:t>
            </a:r>
            <a:r>
              <a:rPr lang="en-US" sz="4700" dirty="0" err="1">
                <a:solidFill>
                  <a:srgbClr val="003399"/>
                </a:solidFill>
                <a:latin typeface="+mj-lt"/>
              </a:rPr>
              <a:t>sống</a:t>
            </a:r>
            <a:r>
              <a:rPr lang="en-US" sz="4700" dirty="0">
                <a:solidFill>
                  <a:srgbClr val="003399"/>
                </a:solidFill>
                <a:latin typeface="+mj-lt"/>
              </a:rPr>
              <a:t> </a:t>
            </a:r>
            <a:r>
              <a:rPr lang="en-US" sz="4700" dirty="0" err="1">
                <a:solidFill>
                  <a:srgbClr val="003399"/>
                </a:solidFill>
                <a:latin typeface="+mj-lt"/>
              </a:rPr>
              <a:t>mới</a:t>
            </a:r>
            <a:r>
              <a:rPr lang="en-US" sz="4700" dirty="0">
                <a:solidFill>
                  <a:srgbClr val="003399"/>
                </a:solidFill>
                <a:latin typeface="+mj-lt"/>
              </a:rPr>
              <a:t> </a:t>
            </a:r>
            <a:r>
              <a:rPr lang="en-US" sz="4700" dirty="0" err="1">
                <a:solidFill>
                  <a:srgbClr val="003399"/>
                </a:solidFill>
                <a:latin typeface="+mj-lt"/>
              </a:rPr>
              <a:t>chiếu</a:t>
            </a:r>
            <a:r>
              <a:rPr lang="en-US" sz="4700" dirty="0">
                <a:solidFill>
                  <a:srgbClr val="003399"/>
                </a:solidFill>
                <a:latin typeface="+mj-lt"/>
              </a:rPr>
              <a:t> </a:t>
            </a:r>
            <a:r>
              <a:rPr lang="en-US" sz="4700" dirty="0" err="1">
                <a:solidFill>
                  <a:srgbClr val="003399"/>
                </a:solidFill>
                <a:latin typeface="+mj-lt"/>
              </a:rPr>
              <a:t>sáng</a:t>
            </a:r>
            <a:r>
              <a:rPr lang="en-US" sz="4700" dirty="0">
                <a:solidFill>
                  <a:srgbClr val="003399"/>
                </a:solidFill>
                <a:latin typeface="+mj-lt"/>
              </a:rPr>
              <a:t> </a:t>
            </a:r>
            <a:r>
              <a:rPr lang="en-US" sz="4700" dirty="0" err="1">
                <a:solidFill>
                  <a:srgbClr val="003399"/>
                </a:solidFill>
                <a:latin typeface="+mj-lt"/>
              </a:rPr>
              <a:t>tuyệt</a:t>
            </a:r>
            <a:r>
              <a:rPr lang="en-US" sz="4700" dirty="0">
                <a:solidFill>
                  <a:srgbClr val="003399"/>
                </a:solidFill>
                <a:latin typeface="+mj-lt"/>
              </a:rPr>
              <a:t> </a:t>
            </a:r>
            <a:r>
              <a:rPr lang="en-US" sz="4700" dirty="0" err="1" smtClean="0">
                <a:solidFill>
                  <a:srgbClr val="003399"/>
                </a:solidFill>
                <a:latin typeface="+mj-lt"/>
              </a:rPr>
              <a:t>vời</a:t>
            </a:r>
            <a:r>
              <a:rPr lang="en-US" sz="4700" dirty="0">
                <a:solidFill>
                  <a:srgbClr val="003399"/>
                </a:solidFill>
                <a:latin typeface="+mj-lt"/>
              </a:rPr>
              <a:t>,</a:t>
            </a:r>
            <a:r>
              <a:rPr lang="en-US" sz="4700" dirty="0" smtClean="0">
                <a:solidFill>
                  <a:srgbClr val="003399"/>
                </a:solidFill>
                <a:latin typeface="+mj-lt"/>
              </a:rPr>
              <a:t> </a:t>
            </a:r>
            <a:r>
              <a:rPr lang="en-US" sz="4700" dirty="0">
                <a:solidFill>
                  <a:srgbClr val="003399"/>
                </a:solidFill>
                <a:latin typeface="+mj-lt"/>
              </a:rPr>
              <a:t>Al-</a:t>
            </a:r>
            <a:r>
              <a:rPr lang="en-US" sz="4700" dirty="0" err="1">
                <a:solidFill>
                  <a:srgbClr val="003399"/>
                </a:solidFill>
                <a:latin typeface="+mj-lt"/>
              </a:rPr>
              <a:t>lê</a:t>
            </a:r>
            <a:r>
              <a:rPr lang="en-US" sz="4700" dirty="0">
                <a:solidFill>
                  <a:srgbClr val="003399"/>
                </a:solidFill>
                <a:latin typeface="+mj-lt"/>
              </a:rPr>
              <a:t>-</a:t>
            </a:r>
            <a:r>
              <a:rPr lang="en-US" sz="4700" dirty="0" err="1">
                <a:solidFill>
                  <a:srgbClr val="003399"/>
                </a:solidFill>
                <a:latin typeface="+mj-lt"/>
              </a:rPr>
              <a:t>lu-ia</a:t>
            </a:r>
            <a:r>
              <a:rPr lang="en-US" sz="4700" dirty="0">
                <a:solidFill>
                  <a:srgbClr val="003399"/>
                </a:solidFill>
                <a:latin typeface="+mj-lt"/>
              </a:rPr>
              <a:t>. </a:t>
            </a:r>
            <a:r>
              <a:rPr lang="en-US" sz="4700" dirty="0" err="1">
                <a:solidFill>
                  <a:srgbClr val="003399"/>
                </a:solidFill>
                <a:latin typeface="+mj-lt"/>
              </a:rPr>
              <a:t>Nào</a:t>
            </a:r>
            <a:r>
              <a:rPr lang="en-US" sz="4700" dirty="0">
                <a:solidFill>
                  <a:srgbClr val="003399"/>
                </a:solidFill>
                <a:latin typeface="+mj-lt"/>
              </a:rPr>
              <a:t> ta </a:t>
            </a:r>
            <a:r>
              <a:rPr lang="en-US" sz="4700" dirty="0" err="1">
                <a:solidFill>
                  <a:srgbClr val="003399"/>
                </a:solidFill>
                <a:latin typeface="+mj-lt"/>
              </a:rPr>
              <a:t>hãy</a:t>
            </a:r>
            <a:r>
              <a:rPr lang="en-US" sz="4700" dirty="0">
                <a:solidFill>
                  <a:srgbClr val="003399"/>
                </a:solidFill>
                <a:latin typeface="+mj-lt"/>
              </a:rPr>
              <a:t> </a:t>
            </a:r>
            <a:r>
              <a:rPr lang="en-US" sz="4700" dirty="0" err="1">
                <a:solidFill>
                  <a:srgbClr val="003399"/>
                </a:solidFill>
                <a:latin typeface="+mj-lt"/>
              </a:rPr>
              <a:t>mừng</a:t>
            </a:r>
            <a:r>
              <a:rPr lang="en-US" sz="4700" dirty="0">
                <a:solidFill>
                  <a:srgbClr val="003399"/>
                </a:solidFill>
                <a:latin typeface="+mj-lt"/>
              </a:rPr>
              <a:t> </a:t>
            </a:r>
            <a:r>
              <a:rPr lang="en-US" sz="4700" dirty="0" err="1">
                <a:solidFill>
                  <a:srgbClr val="003399"/>
                </a:solidFill>
                <a:latin typeface="+mj-lt"/>
              </a:rPr>
              <a:t>vui</a:t>
            </a:r>
            <a:r>
              <a:rPr lang="en-US" sz="4700" dirty="0">
                <a:solidFill>
                  <a:srgbClr val="003399"/>
                </a:solidFill>
                <a:latin typeface="+mj-lt"/>
              </a:rPr>
              <a:t>, </a:t>
            </a:r>
            <a:r>
              <a:rPr lang="en-US" sz="4700" dirty="0" err="1">
                <a:solidFill>
                  <a:srgbClr val="003399"/>
                </a:solidFill>
                <a:latin typeface="+mj-lt"/>
              </a:rPr>
              <a:t>Chúa</a:t>
            </a:r>
            <a:r>
              <a:rPr lang="en-US" sz="4700" dirty="0">
                <a:solidFill>
                  <a:srgbClr val="003399"/>
                </a:solidFill>
                <a:latin typeface="+mj-lt"/>
              </a:rPr>
              <a:t> </a:t>
            </a:r>
            <a:r>
              <a:rPr lang="en-US" sz="4700" dirty="0" err="1">
                <a:solidFill>
                  <a:srgbClr val="003399"/>
                </a:solidFill>
                <a:latin typeface="+mj-lt"/>
              </a:rPr>
              <a:t>đã</a:t>
            </a:r>
            <a:r>
              <a:rPr lang="en-US" sz="4700" dirty="0">
                <a:solidFill>
                  <a:srgbClr val="003399"/>
                </a:solidFill>
                <a:latin typeface="+mj-lt"/>
              </a:rPr>
              <a:t> </a:t>
            </a:r>
            <a:r>
              <a:rPr lang="en-US" sz="4700" dirty="0" err="1">
                <a:solidFill>
                  <a:srgbClr val="003399"/>
                </a:solidFill>
                <a:latin typeface="+mj-lt"/>
              </a:rPr>
              <a:t>sống</a:t>
            </a:r>
            <a:r>
              <a:rPr lang="en-US" sz="4700" dirty="0">
                <a:solidFill>
                  <a:srgbClr val="003399"/>
                </a:solidFill>
                <a:latin typeface="+mj-lt"/>
              </a:rPr>
              <a:t> </a:t>
            </a:r>
            <a:r>
              <a:rPr lang="en-US" sz="4700" dirty="0" err="1">
                <a:solidFill>
                  <a:srgbClr val="003399"/>
                </a:solidFill>
                <a:latin typeface="+mj-lt"/>
              </a:rPr>
              <a:t>lại</a:t>
            </a:r>
            <a:r>
              <a:rPr lang="en-US" sz="4700" dirty="0">
                <a:solidFill>
                  <a:srgbClr val="003399"/>
                </a:solidFill>
                <a:latin typeface="+mj-lt"/>
              </a:rPr>
              <a:t> </a:t>
            </a:r>
            <a:r>
              <a:rPr lang="en-US" sz="4700" dirty="0" err="1">
                <a:solidFill>
                  <a:srgbClr val="003399"/>
                </a:solidFill>
                <a:latin typeface="+mj-lt"/>
              </a:rPr>
              <a:t>rạng</a:t>
            </a:r>
            <a:r>
              <a:rPr lang="en-US" sz="4700" dirty="0">
                <a:solidFill>
                  <a:srgbClr val="003399"/>
                </a:solidFill>
                <a:latin typeface="+mj-lt"/>
              </a:rPr>
              <a:t> </a:t>
            </a:r>
            <a:r>
              <a:rPr lang="en-US" sz="4700" dirty="0" err="1">
                <a:solidFill>
                  <a:srgbClr val="003399"/>
                </a:solidFill>
                <a:latin typeface="+mj-lt"/>
              </a:rPr>
              <a:t>ngời</a:t>
            </a:r>
            <a:r>
              <a:rPr lang="en-US" sz="4700" dirty="0">
                <a:solidFill>
                  <a:srgbClr val="003399"/>
                </a:solidFill>
                <a:latin typeface="+mj-lt"/>
              </a:rPr>
              <a:t> </a:t>
            </a:r>
            <a:r>
              <a:rPr lang="en-US" sz="4700" dirty="0" err="1">
                <a:solidFill>
                  <a:srgbClr val="003399"/>
                </a:solidFill>
                <a:latin typeface="+mj-lt"/>
              </a:rPr>
              <a:t>và</a:t>
            </a:r>
            <a:r>
              <a:rPr lang="en-US" sz="4700" dirty="0">
                <a:solidFill>
                  <a:srgbClr val="003399"/>
                </a:solidFill>
                <a:latin typeface="+mj-lt"/>
              </a:rPr>
              <a:t> </a:t>
            </a:r>
            <a:r>
              <a:rPr lang="en-US" sz="4700" dirty="0" err="1">
                <a:solidFill>
                  <a:srgbClr val="003399"/>
                </a:solidFill>
                <a:latin typeface="+mj-lt"/>
              </a:rPr>
              <a:t>Máu</a:t>
            </a:r>
            <a:r>
              <a:rPr lang="en-US" sz="4700" dirty="0">
                <a:solidFill>
                  <a:srgbClr val="003399"/>
                </a:solidFill>
                <a:latin typeface="+mj-lt"/>
              </a:rPr>
              <a:t> </a:t>
            </a:r>
            <a:r>
              <a:rPr lang="en-US" sz="4700" dirty="0" err="1">
                <a:solidFill>
                  <a:srgbClr val="003399"/>
                </a:solidFill>
                <a:latin typeface="+mj-lt"/>
              </a:rPr>
              <a:t>Thánh</a:t>
            </a:r>
            <a:r>
              <a:rPr lang="en-US" sz="4700" dirty="0">
                <a:solidFill>
                  <a:srgbClr val="003399"/>
                </a:solidFill>
                <a:latin typeface="+mj-lt"/>
              </a:rPr>
              <a:t> </a:t>
            </a:r>
            <a:r>
              <a:rPr lang="en-US" sz="4700" dirty="0" err="1">
                <a:solidFill>
                  <a:srgbClr val="003399"/>
                </a:solidFill>
                <a:latin typeface="+mj-lt"/>
              </a:rPr>
              <a:t>xóa</a:t>
            </a:r>
            <a:r>
              <a:rPr lang="en-US" sz="4700" dirty="0">
                <a:solidFill>
                  <a:srgbClr val="003399"/>
                </a:solidFill>
                <a:latin typeface="+mj-lt"/>
              </a:rPr>
              <a:t> </a:t>
            </a:r>
            <a:r>
              <a:rPr lang="en-US" sz="4700" dirty="0" err="1">
                <a:solidFill>
                  <a:srgbClr val="003399"/>
                </a:solidFill>
                <a:latin typeface="+mj-lt"/>
              </a:rPr>
              <a:t>hết</a:t>
            </a:r>
            <a:r>
              <a:rPr lang="en-US" sz="4700" dirty="0">
                <a:solidFill>
                  <a:srgbClr val="003399"/>
                </a:solidFill>
                <a:latin typeface="+mj-lt"/>
              </a:rPr>
              <a:t> </a:t>
            </a:r>
            <a:r>
              <a:rPr lang="en-US" sz="4700" dirty="0" err="1">
                <a:solidFill>
                  <a:srgbClr val="003399"/>
                </a:solidFill>
                <a:latin typeface="+mj-lt"/>
              </a:rPr>
              <a:t>tội</a:t>
            </a:r>
            <a:r>
              <a:rPr lang="en-US" sz="4700" dirty="0">
                <a:solidFill>
                  <a:srgbClr val="003399"/>
                </a:solidFill>
                <a:latin typeface="+mj-lt"/>
              </a:rPr>
              <a:t> </a:t>
            </a:r>
            <a:r>
              <a:rPr lang="en-US" sz="4700" dirty="0" err="1">
                <a:solidFill>
                  <a:srgbClr val="003399"/>
                </a:solidFill>
                <a:latin typeface="+mj-lt"/>
              </a:rPr>
              <a:t>đời</a:t>
            </a:r>
            <a:r>
              <a:rPr lang="en-US" sz="4700" dirty="0">
                <a:solidFill>
                  <a:srgbClr val="003399"/>
                </a:solidFill>
                <a:latin typeface="+mj-lt"/>
              </a:rPr>
              <a:t>, Al-</a:t>
            </a:r>
            <a:r>
              <a:rPr lang="en-US" sz="4700" dirty="0" err="1">
                <a:solidFill>
                  <a:srgbClr val="003399"/>
                </a:solidFill>
                <a:latin typeface="+mj-lt"/>
              </a:rPr>
              <a:t>lê</a:t>
            </a:r>
            <a:r>
              <a:rPr lang="en-US" sz="4700" dirty="0">
                <a:solidFill>
                  <a:srgbClr val="003399"/>
                </a:solidFill>
                <a:latin typeface="+mj-lt"/>
              </a:rPr>
              <a:t>-</a:t>
            </a:r>
            <a:r>
              <a:rPr lang="en-US" sz="4700" dirty="0" err="1">
                <a:solidFill>
                  <a:srgbClr val="003399"/>
                </a:solidFill>
                <a:latin typeface="+mj-lt"/>
              </a:rPr>
              <a:t>lu-ia</a:t>
            </a:r>
            <a:r>
              <a:rPr lang="en-US" sz="4700" dirty="0">
                <a:solidFill>
                  <a:srgbClr val="003399"/>
                </a:solidFill>
                <a:latin typeface="+mj-lt"/>
              </a:rPr>
              <a:t>.</a:t>
            </a:r>
            <a:endParaRPr lang="en-US" sz="4700" b="1"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95661457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2577" y="285750"/>
            <a:ext cx="9144000" cy="4251870"/>
          </a:xfrm>
          <a:prstGeom prst="rect">
            <a:avLst/>
          </a:prstGeom>
        </p:spPr>
        <p:txBody>
          <a:bodyPr wrap="square">
            <a:spAutoFit/>
          </a:bodyPr>
          <a:lstStyle/>
          <a:p>
            <a:pPr algn="just">
              <a:lnSpc>
                <a:spcPct val="120000"/>
              </a:lnSpc>
            </a:pPr>
            <a:r>
              <a:rPr lang="en-US" sz="5800" b="1" u="sng" dirty="0" smtClean="0">
                <a:solidFill>
                  <a:srgbClr val="FF0000"/>
                </a:solidFill>
                <a:ea typeface="SimHei" pitchFamily="49" charset="-122"/>
                <a:cs typeface="Times New Roman" pitchFamily="18" charset="0"/>
              </a:rPr>
              <a:t>Tk1</a:t>
            </a:r>
            <a:r>
              <a:rPr lang="en-US" sz="5800" b="1" u="sng" dirty="0">
                <a:solidFill>
                  <a:srgbClr val="FF0000"/>
                </a:solidFill>
                <a:ea typeface="SimHei" pitchFamily="49" charset="-122"/>
                <a:cs typeface="Times New Roman" pitchFamily="18" charset="0"/>
              </a:rPr>
              <a:t>:</a:t>
            </a:r>
            <a:r>
              <a:rPr lang="en-US" sz="5800" b="1" dirty="0">
                <a:solidFill>
                  <a:srgbClr val="003399"/>
                </a:solidFill>
                <a:ea typeface="SimHei" pitchFamily="49" charset="-122"/>
                <a:cs typeface="Times New Roman" pitchFamily="18" charset="0"/>
              </a:rPr>
              <a:t> </a:t>
            </a:r>
            <a:r>
              <a:rPr lang="vi-VN" sz="5800" dirty="0">
                <a:solidFill>
                  <a:srgbClr val="003399"/>
                </a:solidFill>
                <a:latin typeface="+mj-lt"/>
              </a:rPr>
              <a:t>Thánh giá Chúa vươn cao dâng lễ hy sinh, cho nhân thế muôn đời sống trong ân tình</a:t>
            </a:r>
            <a:r>
              <a:rPr lang="vi-VN" sz="5800" dirty="0" smtClean="0">
                <a:solidFill>
                  <a:srgbClr val="003399"/>
                </a:solidFill>
                <a:latin typeface="+mj-lt"/>
              </a:rPr>
              <a:t>.</a:t>
            </a:r>
            <a:endParaRPr lang="en-US" sz="5800" b="1" dirty="0">
              <a:solidFill>
                <a:srgbClr val="003399"/>
              </a:solidFill>
              <a:cs typeface="Times New Roman" pitchFamily="18" charset="0"/>
            </a:endParaRPr>
          </a:p>
        </p:txBody>
      </p:sp>
    </p:spTree>
    <p:extLst>
      <p:ext uri="{BB962C8B-B14F-4D97-AF65-F5344CB8AC3E}">
        <p14:creationId xmlns:p14="http://schemas.microsoft.com/office/powerpoint/2010/main" val="7789428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700" b="1" u="sng" dirty="0" err="1" smtClean="0">
                <a:solidFill>
                  <a:srgbClr val="FF0000"/>
                </a:solidFill>
                <a:effectLst/>
                <a:latin typeface="+mj-lt"/>
                <a:ea typeface="SimHei" pitchFamily="49" charset="-122"/>
                <a:cs typeface="Times New Roman" pitchFamily="18" charset="0"/>
              </a:rPr>
              <a:t>Đk</a:t>
            </a:r>
            <a:r>
              <a:rPr lang="en-US" sz="4700" b="1" u="sng" dirty="0">
                <a:solidFill>
                  <a:srgbClr val="FF0000"/>
                </a:solidFill>
                <a:effectLst/>
                <a:latin typeface="+mj-lt"/>
                <a:ea typeface="SimHei" pitchFamily="49" charset="-122"/>
                <a:cs typeface="Times New Roman" pitchFamily="18" charset="0"/>
              </a:rPr>
              <a:t>:</a:t>
            </a:r>
            <a:r>
              <a:rPr lang="en-US" sz="4700" b="1" dirty="0">
                <a:solidFill>
                  <a:srgbClr val="003399"/>
                </a:solidFill>
                <a:effectLst/>
                <a:latin typeface="+mj-lt"/>
                <a:ea typeface="SimHei" pitchFamily="49" charset="-122"/>
                <a:cs typeface="Times New Roman" pitchFamily="18" charset="0"/>
              </a:rPr>
              <a:t> </a:t>
            </a:r>
            <a:r>
              <a:rPr lang="en-US" sz="4700" dirty="0" err="1">
                <a:solidFill>
                  <a:srgbClr val="003399"/>
                </a:solidFill>
                <a:latin typeface="+mj-lt"/>
              </a:rPr>
              <a:t>Nào</a:t>
            </a:r>
            <a:r>
              <a:rPr lang="en-US" sz="4700" dirty="0">
                <a:solidFill>
                  <a:srgbClr val="003399"/>
                </a:solidFill>
                <a:latin typeface="+mj-lt"/>
              </a:rPr>
              <a:t> ta </a:t>
            </a:r>
            <a:r>
              <a:rPr lang="en-US" sz="4700" dirty="0" err="1">
                <a:solidFill>
                  <a:srgbClr val="003399"/>
                </a:solidFill>
                <a:latin typeface="+mj-lt"/>
              </a:rPr>
              <a:t>hãy</a:t>
            </a:r>
            <a:r>
              <a:rPr lang="en-US" sz="4700" dirty="0">
                <a:solidFill>
                  <a:srgbClr val="003399"/>
                </a:solidFill>
                <a:latin typeface="+mj-lt"/>
              </a:rPr>
              <a:t> </a:t>
            </a:r>
            <a:r>
              <a:rPr lang="en-US" sz="4700" dirty="0" err="1">
                <a:solidFill>
                  <a:srgbClr val="003399"/>
                </a:solidFill>
                <a:latin typeface="+mj-lt"/>
              </a:rPr>
              <a:t>mừng</a:t>
            </a:r>
            <a:r>
              <a:rPr lang="en-US" sz="4700" dirty="0">
                <a:solidFill>
                  <a:srgbClr val="003399"/>
                </a:solidFill>
                <a:latin typeface="+mj-lt"/>
              </a:rPr>
              <a:t> </a:t>
            </a:r>
            <a:r>
              <a:rPr lang="en-US" sz="4700" dirty="0" err="1">
                <a:solidFill>
                  <a:srgbClr val="003399"/>
                </a:solidFill>
                <a:latin typeface="+mj-lt"/>
              </a:rPr>
              <a:t>vui</a:t>
            </a:r>
            <a:r>
              <a:rPr lang="en-US" sz="4700" dirty="0">
                <a:solidFill>
                  <a:srgbClr val="003399"/>
                </a:solidFill>
                <a:latin typeface="+mj-lt"/>
              </a:rPr>
              <a:t>, </a:t>
            </a:r>
            <a:r>
              <a:rPr lang="en-US" sz="4700" dirty="0" err="1">
                <a:solidFill>
                  <a:srgbClr val="003399"/>
                </a:solidFill>
                <a:latin typeface="+mj-lt"/>
              </a:rPr>
              <a:t>Chúa</a:t>
            </a:r>
            <a:r>
              <a:rPr lang="en-US" sz="4700" dirty="0">
                <a:solidFill>
                  <a:srgbClr val="003399"/>
                </a:solidFill>
                <a:latin typeface="+mj-lt"/>
              </a:rPr>
              <a:t> </a:t>
            </a:r>
            <a:r>
              <a:rPr lang="en-US" sz="4700" dirty="0" err="1">
                <a:solidFill>
                  <a:srgbClr val="003399"/>
                </a:solidFill>
                <a:latin typeface="+mj-lt"/>
              </a:rPr>
              <a:t>chiến</a:t>
            </a:r>
            <a:r>
              <a:rPr lang="en-US" sz="4700" dirty="0">
                <a:solidFill>
                  <a:srgbClr val="003399"/>
                </a:solidFill>
                <a:latin typeface="+mj-lt"/>
              </a:rPr>
              <a:t> </a:t>
            </a:r>
            <a:r>
              <a:rPr lang="en-US" sz="4700" dirty="0" err="1">
                <a:solidFill>
                  <a:srgbClr val="003399"/>
                </a:solidFill>
                <a:latin typeface="+mj-lt"/>
              </a:rPr>
              <a:t>thắng</a:t>
            </a:r>
            <a:r>
              <a:rPr lang="en-US" sz="4700" dirty="0">
                <a:solidFill>
                  <a:srgbClr val="003399"/>
                </a:solidFill>
                <a:latin typeface="+mj-lt"/>
              </a:rPr>
              <a:t> </a:t>
            </a:r>
            <a:r>
              <a:rPr lang="en-US" sz="4700" dirty="0" err="1">
                <a:solidFill>
                  <a:srgbClr val="003399"/>
                </a:solidFill>
                <a:latin typeface="+mj-lt"/>
              </a:rPr>
              <a:t>tử</a:t>
            </a:r>
            <a:r>
              <a:rPr lang="en-US" sz="4700" dirty="0">
                <a:solidFill>
                  <a:srgbClr val="003399"/>
                </a:solidFill>
                <a:latin typeface="+mj-lt"/>
              </a:rPr>
              <a:t> </a:t>
            </a:r>
            <a:r>
              <a:rPr lang="en-US" sz="4700" dirty="0" err="1">
                <a:solidFill>
                  <a:srgbClr val="003399"/>
                </a:solidFill>
                <a:latin typeface="+mj-lt"/>
              </a:rPr>
              <a:t>thần</a:t>
            </a:r>
            <a:r>
              <a:rPr lang="en-US" sz="4700" dirty="0">
                <a:solidFill>
                  <a:srgbClr val="003399"/>
                </a:solidFill>
                <a:latin typeface="+mj-lt"/>
              </a:rPr>
              <a:t> </a:t>
            </a:r>
            <a:r>
              <a:rPr lang="en-US" sz="4700" dirty="0" err="1">
                <a:solidFill>
                  <a:srgbClr val="003399"/>
                </a:solidFill>
                <a:latin typeface="+mj-lt"/>
              </a:rPr>
              <a:t>rồi</a:t>
            </a:r>
            <a:r>
              <a:rPr lang="en-US" sz="4700" dirty="0">
                <a:solidFill>
                  <a:srgbClr val="003399"/>
                </a:solidFill>
                <a:latin typeface="+mj-lt"/>
              </a:rPr>
              <a:t>, </a:t>
            </a:r>
            <a:r>
              <a:rPr lang="en-US" sz="4700" dirty="0" err="1">
                <a:solidFill>
                  <a:srgbClr val="003399"/>
                </a:solidFill>
                <a:latin typeface="+mj-lt"/>
              </a:rPr>
              <a:t>nguồn</a:t>
            </a:r>
            <a:r>
              <a:rPr lang="en-US" sz="4700" dirty="0">
                <a:solidFill>
                  <a:srgbClr val="003399"/>
                </a:solidFill>
                <a:latin typeface="+mj-lt"/>
              </a:rPr>
              <a:t> </a:t>
            </a:r>
            <a:r>
              <a:rPr lang="en-US" sz="4700" dirty="0" err="1">
                <a:solidFill>
                  <a:srgbClr val="003399"/>
                </a:solidFill>
                <a:latin typeface="+mj-lt"/>
              </a:rPr>
              <a:t>sống</a:t>
            </a:r>
            <a:r>
              <a:rPr lang="en-US" sz="4700" dirty="0">
                <a:solidFill>
                  <a:srgbClr val="003399"/>
                </a:solidFill>
                <a:latin typeface="+mj-lt"/>
              </a:rPr>
              <a:t> </a:t>
            </a:r>
            <a:r>
              <a:rPr lang="en-US" sz="4700" dirty="0" err="1">
                <a:solidFill>
                  <a:srgbClr val="003399"/>
                </a:solidFill>
                <a:latin typeface="+mj-lt"/>
              </a:rPr>
              <a:t>mới</a:t>
            </a:r>
            <a:r>
              <a:rPr lang="en-US" sz="4700" dirty="0">
                <a:solidFill>
                  <a:srgbClr val="003399"/>
                </a:solidFill>
                <a:latin typeface="+mj-lt"/>
              </a:rPr>
              <a:t> </a:t>
            </a:r>
            <a:r>
              <a:rPr lang="en-US" sz="4700" dirty="0" err="1">
                <a:solidFill>
                  <a:srgbClr val="003399"/>
                </a:solidFill>
                <a:latin typeface="+mj-lt"/>
              </a:rPr>
              <a:t>chiếu</a:t>
            </a:r>
            <a:r>
              <a:rPr lang="en-US" sz="4700" dirty="0">
                <a:solidFill>
                  <a:srgbClr val="003399"/>
                </a:solidFill>
                <a:latin typeface="+mj-lt"/>
              </a:rPr>
              <a:t> </a:t>
            </a:r>
            <a:r>
              <a:rPr lang="en-US" sz="4700" dirty="0" err="1">
                <a:solidFill>
                  <a:srgbClr val="003399"/>
                </a:solidFill>
                <a:latin typeface="+mj-lt"/>
              </a:rPr>
              <a:t>sáng</a:t>
            </a:r>
            <a:r>
              <a:rPr lang="en-US" sz="4700" dirty="0">
                <a:solidFill>
                  <a:srgbClr val="003399"/>
                </a:solidFill>
                <a:latin typeface="+mj-lt"/>
              </a:rPr>
              <a:t> </a:t>
            </a:r>
            <a:r>
              <a:rPr lang="en-US" sz="4700" dirty="0" err="1">
                <a:solidFill>
                  <a:srgbClr val="003399"/>
                </a:solidFill>
                <a:latin typeface="+mj-lt"/>
              </a:rPr>
              <a:t>tuyệt</a:t>
            </a:r>
            <a:r>
              <a:rPr lang="en-US" sz="4700" dirty="0">
                <a:solidFill>
                  <a:srgbClr val="003399"/>
                </a:solidFill>
                <a:latin typeface="+mj-lt"/>
              </a:rPr>
              <a:t> </a:t>
            </a:r>
            <a:r>
              <a:rPr lang="en-US" sz="4700" dirty="0" err="1" smtClean="0">
                <a:solidFill>
                  <a:srgbClr val="003399"/>
                </a:solidFill>
                <a:latin typeface="+mj-lt"/>
              </a:rPr>
              <a:t>vời</a:t>
            </a:r>
            <a:r>
              <a:rPr lang="en-US" sz="4700" dirty="0">
                <a:solidFill>
                  <a:srgbClr val="003399"/>
                </a:solidFill>
                <a:latin typeface="+mj-lt"/>
              </a:rPr>
              <a:t>,</a:t>
            </a:r>
            <a:r>
              <a:rPr lang="en-US" sz="4700" dirty="0" smtClean="0">
                <a:solidFill>
                  <a:srgbClr val="003399"/>
                </a:solidFill>
                <a:latin typeface="+mj-lt"/>
              </a:rPr>
              <a:t> </a:t>
            </a:r>
            <a:r>
              <a:rPr lang="en-US" sz="4700" dirty="0">
                <a:solidFill>
                  <a:srgbClr val="003399"/>
                </a:solidFill>
                <a:latin typeface="+mj-lt"/>
              </a:rPr>
              <a:t>Al-</a:t>
            </a:r>
            <a:r>
              <a:rPr lang="en-US" sz="4700" dirty="0" err="1">
                <a:solidFill>
                  <a:srgbClr val="003399"/>
                </a:solidFill>
                <a:latin typeface="+mj-lt"/>
              </a:rPr>
              <a:t>lê</a:t>
            </a:r>
            <a:r>
              <a:rPr lang="en-US" sz="4700" dirty="0">
                <a:solidFill>
                  <a:srgbClr val="003399"/>
                </a:solidFill>
                <a:latin typeface="+mj-lt"/>
              </a:rPr>
              <a:t>-</a:t>
            </a:r>
            <a:r>
              <a:rPr lang="en-US" sz="4700" dirty="0" err="1">
                <a:solidFill>
                  <a:srgbClr val="003399"/>
                </a:solidFill>
                <a:latin typeface="+mj-lt"/>
              </a:rPr>
              <a:t>lu-ia</a:t>
            </a:r>
            <a:r>
              <a:rPr lang="en-US" sz="4700" dirty="0">
                <a:solidFill>
                  <a:srgbClr val="003399"/>
                </a:solidFill>
                <a:latin typeface="+mj-lt"/>
              </a:rPr>
              <a:t>. </a:t>
            </a:r>
            <a:r>
              <a:rPr lang="en-US" sz="4700" dirty="0" err="1">
                <a:solidFill>
                  <a:srgbClr val="003399"/>
                </a:solidFill>
                <a:latin typeface="+mj-lt"/>
              </a:rPr>
              <a:t>Nào</a:t>
            </a:r>
            <a:r>
              <a:rPr lang="en-US" sz="4700" dirty="0">
                <a:solidFill>
                  <a:srgbClr val="003399"/>
                </a:solidFill>
                <a:latin typeface="+mj-lt"/>
              </a:rPr>
              <a:t> ta </a:t>
            </a:r>
            <a:r>
              <a:rPr lang="en-US" sz="4700" dirty="0" err="1">
                <a:solidFill>
                  <a:srgbClr val="003399"/>
                </a:solidFill>
                <a:latin typeface="+mj-lt"/>
              </a:rPr>
              <a:t>hãy</a:t>
            </a:r>
            <a:r>
              <a:rPr lang="en-US" sz="4700" dirty="0">
                <a:solidFill>
                  <a:srgbClr val="003399"/>
                </a:solidFill>
                <a:latin typeface="+mj-lt"/>
              </a:rPr>
              <a:t> </a:t>
            </a:r>
            <a:r>
              <a:rPr lang="en-US" sz="4700" dirty="0" err="1">
                <a:solidFill>
                  <a:srgbClr val="003399"/>
                </a:solidFill>
                <a:latin typeface="+mj-lt"/>
              </a:rPr>
              <a:t>mừng</a:t>
            </a:r>
            <a:r>
              <a:rPr lang="en-US" sz="4700" dirty="0">
                <a:solidFill>
                  <a:srgbClr val="003399"/>
                </a:solidFill>
                <a:latin typeface="+mj-lt"/>
              </a:rPr>
              <a:t> </a:t>
            </a:r>
            <a:r>
              <a:rPr lang="en-US" sz="4700" dirty="0" err="1">
                <a:solidFill>
                  <a:srgbClr val="003399"/>
                </a:solidFill>
                <a:latin typeface="+mj-lt"/>
              </a:rPr>
              <a:t>vui</a:t>
            </a:r>
            <a:r>
              <a:rPr lang="en-US" sz="4700" dirty="0">
                <a:solidFill>
                  <a:srgbClr val="003399"/>
                </a:solidFill>
                <a:latin typeface="+mj-lt"/>
              </a:rPr>
              <a:t>, </a:t>
            </a:r>
            <a:r>
              <a:rPr lang="en-US" sz="4700" dirty="0" err="1">
                <a:solidFill>
                  <a:srgbClr val="003399"/>
                </a:solidFill>
                <a:latin typeface="+mj-lt"/>
              </a:rPr>
              <a:t>Chúa</a:t>
            </a:r>
            <a:r>
              <a:rPr lang="en-US" sz="4700" dirty="0">
                <a:solidFill>
                  <a:srgbClr val="003399"/>
                </a:solidFill>
                <a:latin typeface="+mj-lt"/>
              </a:rPr>
              <a:t> </a:t>
            </a:r>
            <a:r>
              <a:rPr lang="en-US" sz="4700" dirty="0" err="1">
                <a:solidFill>
                  <a:srgbClr val="003399"/>
                </a:solidFill>
                <a:latin typeface="+mj-lt"/>
              </a:rPr>
              <a:t>đã</a:t>
            </a:r>
            <a:r>
              <a:rPr lang="en-US" sz="4700" dirty="0">
                <a:solidFill>
                  <a:srgbClr val="003399"/>
                </a:solidFill>
                <a:latin typeface="+mj-lt"/>
              </a:rPr>
              <a:t> </a:t>
            </a:r>
            <a:r>
              <a:rPr lang="en-US" sz="4700" dirty="0" err="1">
                <a:solidFill>
                  <a:srgbClr val="003399"/>
                </a:solidFill>
                <a:latin typeface="+mj-lt"/>
              </a:rPr>
              <a:t>sống</a:t>
            </a:r>
            <a:r>
              <a:rPr lang="en-US" sz="4700" dirty="0">
                <a:solidFill>
                  <a:srgbClr val="003399"/>
                </a:solidFill>
                <a:latin typeface="+mj-lt"/>
              </a:rPr>
              <a:t> </a:t>
            </a:r>
            <a:r>
              <a:rPr lang="en-US" sz="4700" dirty="0" err="1">
                <a:solidFill>
                  <a:srgbClr val="003399"/>
                </a:solidFill>
                <a:latin typeface="+mj-lt"/>
              </a:rPr>
              <a:t>lại</a:t>
            </a:r>
            <a:r>
              <a:rPr lang="en-US" sz="4700" dirty="0">
                <a:solidFill>
                  <a:srgbClr val="003399"/>
                </a:solidFill>
                <a:latin typeface="+mj-lt"/>
              </a:rPr>
              <a:t> </a:t>
            </a:r>
            <a:r>
              <a:rPr lang="en-US" sz="4700" dirty="0" err="1">
                <a:solidFill>
                  <a:srgbClr val="003399"/>
                </a:solidFill>
                <a:latin typeface="+mj-lt"/>
              </a:rPr>
              <a:t>rạng</a:t>
            </a:r>
            <a:r>
              <a:rPr lang="en-US" sz="4700" dirty="0">
                <a:solidFill>
                  <a:srgbClr val="003399"/>
                </a:solidFill>
                <a:latin typeface="+mj-lt"/>
              </a:rPr>
              <a:t> </a:t>
            </a:r>
            <a:r>
              <a:rPr lang="en-US" sz="4700" dirty="0" err="1">
                <a:solidFill>
                  <a:srgbClr val="003399"/>
                </a:solidFill>
                <a:latin typeface="+mj-lt"/>
              </a:rPr>
              <a:t>ngời</a:t>
            </a:r>
            <a:r>
              <a:rPr lang="en-US" sz="4700" dirty="0">
                <a:solidFill>
                  <a:srgbClr val="003399"/>
                </a:solidFill>
                <a:latin typeface="+mj-lt"/>
              </a:rPr>
              <a:t> </a:t>
            </a:r>
            <a:r>
              <a:rPr lang="en-US" sz="4700" dirty="0" err="1">
                <a:solidFill>
                  <a:srgbClr val="003399"/>
                </a:solidFill>
                <a:latin typeface="+mj-lt"/>
              </a:rPr>
              <a:t>và</a:t>
            </a:r>
            <a:r>
              <a:rPr lang="en-US" sz="4700" dirty="0">
                <a:solidFill>
                  <a:srgbClr val="003399"/>
                </a:solidFill>
                <a:latin typeface="+mj-lt"/>
              </a:rPr>
              <a:t> </a:t>
            </a:r>
            <a:r>
              <a:rPr lang="en-US" sz="4700" dirty="0" err="1">
                <a:solidFill>
                  <a:srgbClr val="003399"/>
                </a:solidFill>
                <a:latin typeface="+mj-lt"/>
              </a:rPr>
              <a:t>Máu</a:t>
            </a:r>
            <a:r>
              <a:rPr lang="en-US" sz="4700" dirty="0">
                <a:solidFill>
                  <a:srgbClr val="003399"/>
                </a:solidFill>
                <a:latin typeface="+mj-lt"/>
              </a:rPr>
              <a:t> </a:t>
            </a:r>
            <a:r>
              <a:rPr lang="en-US" sz="4700" dirty="0" err="1">
                <a:solidFill>
                  <a:srgbClr val="003399"/>
                </a:solidFill>
                <a:latin typeface="+mj-lt"/>
              </a:rPr>
              <a:t>Thánh</a:t>
            </a:r>
            <a:r>
              <a:rPr lang="en-US" sz="4700" dirty="0">
                <a:solidFill>
                  <a:srgbClr val="003399"/>
                </a:solidFill>
                <a:latin typeface="+mj-lt"/>
              </a:rPr>
              <a:t> </a:t>
            </a:r>
            <a:r>
              <a:rPr lang="en-US" sz="4700" dirty="0" err="1">
                <a:solidFill>
                  <a:srgbClr val="003399"/>
                </a:solidFill>
                <a:latin typeface="+mj-lt"/>
              </a:rPr>
              <a:t>xóa</a:t>
            </a:r>
            <a:r>
              <a:rPr lang="en-US" sz="4700" dirty="0">
                <a:solidFill>
                  <a:srgbClr val="003399"/>
                </a:solidFill>
                <a:latin typeface="+mj-lt"/>
              </a:rPr>
              <a:t> </a:t>
            </a:r>
            <a:r>
              <a:rPr lang="en-US" sz="4700" dirty="0" err="1">
                <a:solidFill>
                  <a:srgbClr val="003399"/>
                </a:solidFill>
                <a:latin typeface="+mj-lt"/>
              </a:rPr>
              <a:t>hết</a:t>
            </a:r>
            <a:r>
              <a:rPr lang="en-US" sz="4700" dirty="0">
                <a:solidFill>
                  <a:srgbClr val="003399"/>
                </a:solidFill>
                <a:latin typeface="+mj-lt"/>
              </a:rPr>
              <a:t> </a:t>
            </a:r>
            <a:r>
              <a:rPr lang="en-US" sz="4700" dirty="0" err="1">
                <a:solidFill>
                  <a:srgbClr val="003399"/>
                </a:solidFill>
                <a:latin typeface="+mj-lt"/>
              </a:rPr>
              <a:t>tội</a:t>
            </a:r>
            <a:r>
              <a:rPr lang="en-US" sz="4700" dirty="0">
                <a:solidFill>
                  <a:srgbClr val="003399"/>
                </a:solidFill>
                <a:latin typeface="+mj-lt"/>
              </a:rPr>
              <a:t> </a:t>
            </a:r>
            <a:r>
              <a:rPr lang="en-US" sz="4700" dirty="0" err="1">
                <a:solidFill>
                  <a:srgbClr val="003399"/>
                </a:solidFill>
                <a:latin typeface="+mj-lt"/>
              </a:rPr>
              <a:t>đời</a:t>
            </a:r>
            <a:r>
              <a:rPr lang="en-US" sz="4700" dirty="0">
                <a:solidFill>
                  <a:srgbClr val="003399"/>
                </a:solidFill>
                <a:latin typeface="+mj-lt"/>
              </a:rPr>
              <a:t>, Al-</a:t>
            </a:r>
            <a:r>
              <a:rPr lang="en-US" sz="4700" dirty="0" err="1">
                <a:solidFill>
                  <a:srgbClr val="003399"/>
                </a:solidFill>
                <a:latin typeface="+mj-lt"/>
              </a:rPr>
              <a:t>lê</a:t>
            </a:r>
            <a:r>
              <a:rPr lang="en-US" sz="4700" dirty="0">
                <a:solidFill>
                  <a:srgbClr val="003399"/>
                </a:solidFill>
                <a:latin typeface="+mj-lt"/>
              </a:rPr>
              <a:t>-</a:t>
            </a:r>
            <a:r>
              <a:rPr lang="en-US" sz="4700" dirty="0" err="1">
                <a:solidFill>
                  <a:srgbClr val="003399"/>
                </a:solidFill>
                <a:latin typeface="+mj-lt"/>
              </a:rPr>
              <a:t>lu-ia</a:t>
            </a:r>
            <a:r>
              <a:rPr lang="en-US" sz="4700" dirty="0">
                <a:solidFill>
                  <a:srgbClr val="003399"/>
                </a:solidFill>
                <a:latin typeface="+mj-lt"/>
              </a:rPr>
              <a:t>.</a:t>
            </a:r>
            <a:endParaRPr lang="en-US" sz="4700" b="1"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5394448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251870"/>
          </a:xfrm>
          <a:prstGeom prst="rect">
            <a:avLst/>
          </a:prstGeom>
        </p:spPr>
        <p:txBody>
          <a:bodyPr wrap="square">
            <a:spAutoFit/>
          </a:bodyPr>
          <a:lstStyle/>
          <a:p>
            <a:pPr algn="just">
              <a:lnSpc>
                <a:spcPct val="120000"/>
              </a:lnSpc>
            </a:pPr>
            <a:r>
              <a:rPr lang="en-US" sz="5800" b="1" u="sng" dirty="0" smtClean="0">
                <a:solidFill>
                  <a:srgbClr val="FF0000"/>
                </a:solidFill>
                <a:ea typeface="SimHei" pitchFamily="49" charset="-122"/>
                <a:cs typeface="Times New Roman" pitchFamily="18" charset="0"/>
              </a:rPr>
              <a:t>Tk2</a:t>
            </a:r>
            <a:r>
              <a:rPr lang="en-US" sz="5800" b="1" u="sng" dirty="0">
                <a:solidFill>
                  <a:srgbClr val="FF0000"/>
                </a:solidFill>
                <a:ea typeface="SimHei" pitchFamily="49" charset="-122"/>
                <a:cs typeface="Times New Roman" pitchFamily="18" charset="0"/>
              </a:rPr>
              <a:t>:</a:t>
            </a:r>
            <a:r>
              <a:rPr lang="en-US" sz="5800" b="1" dirty="0">
                <a:solidFill>
                  <a:srgbClr val="003399"/>
                </a:solidFill>
                <a:ea typeface="SimHei" pitchFamily="49" charset="-122"/>
                <a:cs typeface="Times New Roman" pitchFamily="18" charset="0"/>
              </a:rPr>
              <a:t> </a:t>
            </a:r>
            <a:r>
              <a:rPr lang="vi-VN" sz="5800" dirty="0">
                <a:solidFill>
                  <a:srgbClr val="003399"/>
                </a:solidFill>
                <a:latin typeface="+mj-lt"/>
              </a:rPr>
              <a:t>Sức sống đã khai nguyên trong những thương đau, ân thiêng đã khơi nguồn giữa bao khổ sầu</a:t>
            </a:r>
            <a:r>
              <a:rPr lang="vi-VN" sz="5800" dirty="0" smtClean="0">
                <a:solidFill>
                  <a:srgbClr val="003399"/>
                </a:solidFill>
                <a:latin typeface="+mj-lt"/>
              </a:rPr>
              <a:t>.</a:t>
            </a:r>
            <a:endParaRPr lang="en-US" sz="5800" b="1" dirty="0">
              <a:solidFill>
                <a:srgbClr val="003399"/>
              </a:solidFill>
              <a:cs typeface="Times New Roman" pitchFamily="18" charset="0"/>
            </a:endParaRPr>
          </a:p>
        </p:txBody>
      </p:sp>
    </p:spTree>
    <p:extLst>
      <p:ext uri="{BB962C8B-B14F-4D97-AF65-F5344CB8AC3E}">
        <p14:creationId xmlns:p14="http://schemas.microsoft.com/office/powerpoint/2010/main" val="62240257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700" b="1" u="sng" dirty="0" err="1" smtClean="0">
                <a:solidFill>
                  <a:srgbClr val="FF0000"/>
                </a:solidFill>
                <a:effectLst/>
                <a:latin typeface="+mj-lt"/>
                <a:ea typeface="SimHei" pitchFamily="49" charset="-122"/>
                <a:cs typeface="Times New Roman" pitchFamily="18" charset="0"/>
              </a:rPr>
              <a:t>Đk</a:t>
            </a:r>
            <a:r>
              <a:rPr lang="en-US" sz="4700" b="1" u="sng" dirty="0">
                <a:solidFill>
                  <a:srgbClr val="FF0000"/>
                </a:solidFill>
                <a:effectLst/>
                <a:latin typeface="+mj-lt"/>
                <a:ea typeface="SimHei" pitchFamily="49" charset="-122"/>
                <a:cs typeface="Times New Roman" pitchFamily="18" charset="0"/>
              </a:rPr>
              <a:t>:</a:t>
            </a:r>
            <a:r>
              <a:rPr lang="en-US" sz="4700" b="1" dirty="0">
                <a:solidFill>
                  <a:srgbClr val="003399"/>
                </a:solidFill>
                <a:effectLst/>
                <a:latin typeface="+mj-lt"/>
                <a:ea typeface="SimHei" pitchFamily="49" charset="-122"/>
                <a:cs typeface="Times New Roman" pitchFamily="18" charset="0"/>
              </a:rPr>
              <a:t> </a:t>
            </a:r>
            <a:r>
              <a:rPr lang="en-US" sz="4700" dirty="0" err="1">
                <a:solidFill>
                  <a:srgbClr val="003399"/>
                </a:solidFill>
                <a:latin typeface="+mj-lt"/>
              </a:rPr>
              <a:t>Nào</a:t>
            </a:r>
            <a:r>
              <a:rPr lang="en-US" sz="4700" dirty="0">
                <a:solidFill>
                  <a:srgbClr val="003399"/>
                </a:solidFill>
                <a:latin typeface="+mj-lt"/>
              </a:rPr>
              <a:t> ta </a:t>
            </a:r>
            <a:r>
              <a:rPr lang="en-US" sz="4700" dirty="0" err="1">
                <a:solidFill>
                  <a:srgbClr val="003399"/>
                </a:solidFill>
                <a:latin typeface="+mj-lt"/>
              </a:rPr>
              <a:t>hãy</a:t>
            </a:r>
            <a:r>
              <a:rPr lang="en-US" sz="4700" dirty="0">
                <a:solidFill>
                  <a:srgbClr val="003399"/>
                </a:solidFill>
                <a:latin typeface="+mj-lt"/>
              </a:rPr>
              <a:t> </a:t>
            </a:r>
            <a:r>
              <a:rPr lang="en-US" sz="4700" dirty="0" err="1">
                <a:solidFill>
                  <a:srgbClr val="003399"/>
                </a:solidFill>
                <a:latin typeface="+mj-lt"/>
              </a:rPr>
              <a:t>mừng</a:t>
            </a:r>
            <a:r>
              <a:rPr lang="en-US" sz="4700" dirty="0">
                <a:solidFill>
                  <a:srgbClr val="003399"/>
                </a:solidFill>
                <a:latin typeface="+mj-lt"/>
              </a:rPr>
              <a:t> </a:t>
            </a:r>
            <a:r>
              <a:rPr lang="en-US" sz="4700" dirty="0" err="1">
                <a:solidFill>
                  <a:srgbClr val="003399"/>
                </a:solidFill>
                <a:latin typeface="+mj-lt"/>
              </a:rPr>
              <a:t>vui</a:t>
            </a:r>
            <a:r>
              <a:rPr lang="en-US" sz="4700" dirty="0">
                <a:solidFill>
                  <a:srgbClr val="003399"/>
                </a:solidFill>
                <a:latin typeface="+mj-lt"/>
              </a:rPr>
              <a:t>, </a:t>
            </a:r>
            <a:r>
              <a:rPr lang="en-US" sz="4700" dirty="0" err="1">
                <a:solidFill>
                  <a:srgbClr val="003399"/>
                </a:solidFill>
                <a:latin typeface="+mj-lt"/>
              </a:rPr>
              <a:t>Chúa</a:t>
            </a:r>
            <a:r>
              <a:rPr lang="en-US" sz="4700" dirty="0">
                <a:solidFill>
                  <a:srgbClr val="003399"/>
                </a:solidFill>
                <a:latin typeface="+mj-lt"/>
              </a:rPr>
              <a:t> </a:t>
            </a:r>
            <a:r>
              <a:rPr lang="en-US" sz="4700" dirty="0" err="1">
                <a:solidFill>
                  <a:srgbClr val="003399"/>
                </a:solidFill>
                <a:latin typeface="+mj-lt"/>
              </a:rPr>
              <a:t>chiến</a:t>
            </a:r>
            <a:r>
              <a:rPr lang="en-US" sz="4700" dirty="0">
                <a:solidFill>
                  <a:srgbClr val="003399"/>
                </a:solidFill>
                <a:latin typeface="+mj-lt"/>
              </a:rPr>
              <a:t> </a:t>
            </a:r>
            <a:r>
              <a:rPr lang="en-US" sz="4700" dirty="0" err="1">
                <a:solidFill>
                  <a:srgbClr val="003399"/>
                </a:solidFill>
                <a:latin typeface="+mj-lt"/>
              </a:rPr>
              <a:t>thắng</a:t>
            </a:r>
            <a:r>
              <a:rPr lang="en-US" sz="4700" dirty="0">
                <a:solidFill>
                  <a:srgbClr val="003399"/>
                </a:solidFill>
                <a:latin typeface="+mj-lt"/>
              </a:rPr>
              <a:t> </a:t>
            </a:r>
            <a:r>
              <a:rPr lang="en-US" sz="4700" dirty="0" err="1">
                <a:solidFill>
                  <a:srgbClr val="003399"/>
                </a:solidFill>
                <a:latin typeface="+mj-lt"/>
              </a:rPr>
              <a:t>tử</a:t>
            </a:r>
            <a:r>
              <a:rPr lang="en-US" sz="4700" dirty="0">
                <a:solidFill>
                  <a:srgbClr val="003399"/>
                </a:solidFill>
                <a:latin typeface="+mj-lt"/>
              </a:rPr>
              <a:t> </a:t>
            </a:r>
            <a:r>
              <a:rPr lang="en-US" sz="4700" dirty="0" err="1">
                <a:solidFill>
                  <a:srgbClr val="003399"/>
                </a:solidFill>
                <a:latin typeface="+mj-lt"/>
              </a:rPr>
              <a:t>thần</a:t>
            </a:r>
            <a:r>
              <a:rPr lang="en-US" sz="4700" dirty="0">
                <a:solidFill>
                  <a:srgbClr val="003399"/>
                </a:solidFill>
                <a:latin typeface="+mj-lt"/>
              </a:rPr>
              <a:t> </a:t>
            </a:r>
            <a:r>
              <a:rPr lang="en-US" sz="4700" dirty="0" err="1">
                <a:solidFill>
                  <a:srgbClr val="003399"/>
                </a:solidFill>
                <a:latin typeface="+mj-lt"/>
              </a:rPr>
              <a:t>rồi</a:t>
            </a:r>
            <a:r>
              <a:rPr lang="en-US" sz="4700" dirty="0">
                <a:solidFill>
                  <a:srgbClr val="003399"/>
                </a:solidFill>
                <a:latin typeface="+mj-lt"/>
              </a:rPr>
              <a:t>, </a:t>
            </a:r>
            <a:r>
              <a:rPr lang="en-US" sz="4700" dirty="0" err="1">
                <a:solidFill>
                  <a:srgbClr val="003399"/>
                </a:solidFill>
                <a:latin typeface="+mj-lt"/>
              </a:rPr>
              <a:t>nguồn</a:t>
            </a:r>
            <a:r>
              <a:rPr lang="en-US" sz="4700" dirty="0">
                <a:solidFill>
                  <a:srgbClr val="003399"/>
                </a:solidFill>
                <a:latin typeface="+mj-lt"/>
              </a:rPr>
              <a:t> </a:t>
            </a:r>
            <a:r>
              <a:rPr lang="en-US" sz="4700" dirty="0" err="1">
                <a:solidFill>
                  <a:srgbClr val="003399"/>
                </a:solidFill>
                <a:latin typeface="+mj-lt"/>
              </a:rPr>
              <a:t>sống</a:t>
            </a:r>
            <a:r>
              <a:rPr lang="en-US" sz="4700" dirty="0">
                <a:solidFill>
                  <a:srgbClr val="003399"/>
                </a:solidFill>
                <a:latin typeface="+mj-lt"/>
              </a:rPr>
              <a:t> </a:t>
            </a:r>
            <a:r>
              <a:rPr lang="en-US" sz="4700" dirty="0" err="1">
                <a:solidFill>
                  <a:srgbClr val="003399"/>
                </a:solidFill>
                <a:latin typeface="+mj-lt"/>
              </a:rPr>
              <a:t>mới</a:t>
            </a:r>
            <a:r>
              <a:rPr lang="en-US" sz="4700" dirty="0">
                <a:solidFill>
                  <a:srgbClr val="003399"/>
                </a:solidFill>
                <a:latin typeface="+mj-lt"/>
              </a:rPr>
              <a:t> </a:t>
            </a:r>
            <a:r>
              <a:rPr lang="en-US" sz="4700" dirty="0" err="1">
                <a:solidFill>
                  <a:srgbClr val="003399"/>
                </a:solidFill>
                <a:latin typeface="+mj-lt"/>
              </a:rPr>
              <a:t>chiếu</a:t>
            </a:r>
            <a:r>
              <a:rPr lang="en-US" sz="4700" dirty="0">
                <a:solidFill>
                  <a:srgbClr val="003399"/>
                </a:solidFill>
                <a:latin typeface="+mj-lt"/>
              </a:rPr>
              <a:t> </a:t>
            </a:r>
            <a:r>
              <a:rPr lang="en-US" sz="4700" dirty="0" err="1">
                <a:solidFill>
                  <a:srgbClr val="003399"/>
                </a:solidFill>
                <a:latin typeface="+mj-lt"/>
              </a:rPr>
              <a:t>sáng</a:t>
            </a:r>
            <a:r>
              <a:rPr lang="en-US" sz="4700" dirty="0">
                <a:solidFill>
                  <a:srgbClr val="003399"/>
                </a:solidFill>
                <a:latin typeface="+mj-lt"/>
              </a:rPr>
              <a:t> </a:t>
            </a:r>
            <a:r>
              <a:rPr lang="en-US" sz="4700" dirty="0" err="1">
                <a:solidFill>
                  <a:srgbClr val="003399"/>
                </a:solidFill>
                <a:latin typeface="+mj-lt"/>
              </a:rPr>
              <a:t>tuyệt</a:t>
            </a:r>
            <a:r>
              <a:rPr lang="en-US" sz="4700" dirty="0">
                <a:solidFill>
                  <a:srgbClr val="003399"/>
                </a:solidFill>
                <a:latin typeface="+mj-lt"/>
              </a:rPr>
              <a:t> </a:t>
            </a:r>
            <a:r>
              <a:rPr lang="en-US" sz="4700" dirty="0" err="1" smtClean="0">
                <a:solidFill>
                  <a:srgbClr val="003399"/>
                </a:solidFill>
                <a:latin typeface="+mj-lt"/>
              </a:rPr>
              <a:t>vời</a:t>
            </a:r>
            <a:r>
              <a:rPr lang="en-US" sz="4700" dirty="0">
                <a:solidFill>
                  <a:srgbClr val="003399"/>
                </a:solidFill>
                <a:latin typeface="+mj-lt"/>
              </a:rPr>
              <a:t>,</a:t>
            </a:r>
            <a:r>
              <a:rPr lang="en-US" sz="4700" dirty="0" smtClean="0">
                <a:solidFill>
                  <a:srgbClr val="003399"/>
                </a:solidFill>
                <a:latin typeface="+mj-lt"/>
              </a:rPr>
              <a:t> </a:t>
            </a:r>
            <a:r>
              <a:rPr lang="en-US" sz="4700" dirty="0">
                <a:solidFill>
                  <a:srgbClr val="003399"/>
                </a:solidFill>
                <a:latin typeface="+mj-lt"/>
              </a:rPr>
              <a:t>Al-</a:t>
            </a:r>
            <a:r>
              <a:rPr lang="en-US" sz="4700" dirty="0" err="1">
                <a:solidFill>
                  <a:srgbClr val="003399"/>
                </a:solidFill>
                <a:latin typeface="+mj-lt"/>
              </a:rPr>
              <a:t>lê</a:t>
            </a:r>
            <a:r>
              <a:rPr lang="en-US" sz="4700" dirty="0">
                <a:solidFill>
                  <a:srgbClr val="003399"/>
                </a:solidFill>
                <a:latin typeface="+mj-lt"/>
              </a:rPr>
              <a:t>-</a:t>
            </a:r>
            <a:r>
              <a:rPr lang="en-US" sz="4700" dirty="0" err="1">
                <a:solidFill>
                  <a:srgbClr val="003399"/>
                </a:solidFill>
                <a:latin typeface="+mj-lt"/>
              </a:rPr>
              <a:t>lu-ia</a:t>
            </a:r>
            <a:r>
              <a:rPr lang="en-US" sz="4700" dirty="0">
                <a:solidFill>
                  <a:srgbClr val="003399"/>
                </a:solidFill>
                <a:latin typeface="+mj-lt"/>
              </a:rPr>
              <a:t>. </a:t>
            </a:r>
            <a:r>
              <a:rPr lang="en-US" sz="4700" dirty="0" err="1">
                <a:solidFill>
                  <a:srgbClr val="003399"/>
                </a:solidFill>
                <a:latin typeface="+mj-lt"/>
              </a:rPr>
              <a:t>Nào</a:t>
            </a:r>
            <a:r>
              <a:rPr lang="en-US" sz="4700" dirty="0">
                <a:solidFill>
                  <a:srgbClr val="003399"/>
                </a:solidFill>
                <a:latin typeface="+mj-lt"/>
              </a:rPr>
              <a:t> ta </a:t>
            </a:r>
            <a:r>
              <a:rPr lang="en-US" sz="4700" dirty="0" err="1">
                <a:solidFill>
                  <a:srgbClr val="003399"/>
                </a:solidFill>
                <a:latin typeface="+mj-lt"/>
              </a:rPr>
              <a:t>hãy</a:t>
            </a:r>
            <a:r>
              <a:rPr lang="en-US" sz="4700" dirty="0">
                <a:solidFill>
                  <a:srgbClr val="003399"/>
                </a:solidFill>
                <a:latin typeface="+mj-lt"/>
              </a:rPr>
              <a:t> </a:t>
            </a:r>
            <a:r>
              <a:rPr lang="en-US" sz="4700" dirty="0" err="1">
                <a:solidFill>
                  <a:srgbClr val="003399"/>
                </a:solidFill>
                <a:latin typeface="+mj-lt"/>
              </a:rPr>
              <a:t>mừng</a:t>
            </a:r>
            <a:r>
              <a:rPr lang="en-US" sz="4700" dirty="0">
                <a:solidFill>
                  <a:srgbClr val="003399"/>
                </a:solidFill>
                <a:latin typeface="+mj-lt"/>
              </a:rPr>
              <a:t> </a:t>
            </a:r>
            <a:r>
              <a:rPr lang="en-US" sz="4700" dirty="0" err="1">
                <a:solidFill>
                  <a:srgbClr val="003399"/>
                </a:solidFill>
                <a:latin typeface="+mj-lt"/>
              </a:rPr>
              <a:t>vui</a:t>
            </a:r>
            <a:r>
              <a:rPr lang="en-US" sz="4700" dirty="0">
                <a:solidFill>
                  <a:srgbClr val="003399"/>
                </a:solidFill>
                <a:latin typeface="+mj-lt"/>
              </a:rPr>
              <a:t>, </a:t>
            </a:r>
            <a:r>
              <a:rPr lang="en-US" sz="4700" dirty="0" err="1">
                <a:solidFill>
                  <a:srgbClr val="003399"/>
                </a:solidFill>
                <a:latin typeface="+mj-lt"/>
              </a:rPr>
              <a:t>Chúa</a:t>
            </a:r>
            <a:r>
              <a:rPr lang="en-US" sz="4700" dirty="0">
                <a:solidFill>
                  <a:srgbClr val="003399"/>
                </a:solidFill>
                <a:latin typeface="+mj-lt"/>
              </a:rPr>
              <a:t> </a:t>
            </a:r>
            <a:r>
              <a:rPr lang="en-US" sz="4700" dirty="0" err="1">
                <a:solidFill>
                  <a:srgbClr val="003399"/>
                </a:solidFill>
                <a:latin typeface="+mj-lt"/>
              </a:rPr>
              <a:t>đã</a:t>
            </a:r>
            <a:r>
              <a:rPr lang="en-US" sz="4700" dirty="0">
                <a:solidFill>
                  <a:srgbClr val="003399"/>
                </a:solidFill>
                <a:latin typeface="+mj-lt"/>
              </a:rPr>
              <a:t> </a:t>
            </a:r>
            <a:r>
              <a:rPr lang="en-US" sz="4700" dirty="0" err="1">
                <a:solidFill>
                  <a:srgbClr val="003399"/>
                </a:solidFill>
                <a:latin typeface="+mj-lt"/>
              </a:rPr>
              <a:t>sống</a:t>
            </a:r>
            <a:r>
              <a:rPr lang="en-US" sz="4700" dirty="0">
                <a:solidFill>
                  <a:srgbClr val="003399"/>
                </a:solidFill>
                <a:latin typeface="+mj-lt"/>
              </a:rPr>
              <a:t> </a:t>
            </a:r>
            <a:r>
              <a:rPr lang="en-US" sz="4700" dirty="0" err="1">
                <a:solidFill>
                  <a:srgbClr val="003399"/>
                </a:solidFill>
                <a:latin typeface="+mj-lt"/>
              </a:rPr>
              <a:t>lại</a:t>
            </a:r>
            <a:r>
              <a:rPr lang="en-US" sz="4700" dirty="0">
                <a:solidFill>
                  <a:srgbClr val="003399"/>
                </a:solidFill>
                <a:latin typeface="+mj-lt"/>
              </a:rPr>
              <a:t> </a:t>
            </a:r>
            <a:r>
              <a:rPr lang="en-US" sz="4700" dirty="0" err="1">
                <a:solidFill>
                  <a:srgbClr val="003399"/>
                </a:solidFill>
                <a:latin typeface="+mj-lt"/>
              </a:rPr>
              <a:t>rạng</a:t>
            </a:r>
            <a:r>
              <a:rPr lang="en-US" sz="4700" dirty="0">
                <a:solidFill>
                  <a:srgbClr val="003399"/>
                </a:solidFill>
                <a:latin typeface="+mj-lt"/>
              </a:rPr>
              <a:t> </a:t>
            </a:r>
            <a:r>
              <a:rPr lang="en-US" sz="4700" dirty="0" err="1">
                <a:solidFill>
                  <a:srgbClr val="003399"/>
                </a:solidFill>
                <a:latin typeface="+mj-lt"/>
              </a:rPr>
              <a:t>ngời</a:t>
            </a:r>
            <a:r>
              <a:rPr lang="en-US" sz="4700" dirty="0">
                <a:solidFill>
                  <a:srgbClr val="003399"/>
                </a:solidFill>
                <a:latin typeface="+mj-lt"/>
              </a:rPr>
              <a:t> </a:t>
            </a:r>
            <a:r>
              <a:rPr lang="en-US" sz="4700" dirty="0" err="1">
                <a:solidFill>
                  <a:srgbClr val="003399"/>
                </a:solidFill>
                <a:latin typeface="+mj-lt"/>
              </a:rPr>
              <a:t>và</a:t>
            </a:r>
            <a:r>
              <a:rPr lang="en-US" sz="4700" dirty="0">
                <a:solidFill>
                  <a:srgbClr val="003399"/>
                </a:solidFill>
                <a:latin typeface="+mj-lt"/>
              </a:rPr>
              <a:t> </a:t>
            </a:r>
            <a:r>
              <a:rPr lang="en-US" sz="4700" dirty="0" err="1">
                <a:solidFill>
                  <a:srgbClr val="003399"/>
                </a:solidFill>
                <a:latin typeface="+mj-lt"/>
              </a:rPr>
              <a:t>Máu</a:t>
            </a:r>
            <a:r>
              <a:rPr lang="en-US" sz="4700" dirty="0">
                <a:solidFill>
                  <a:srgbClr val="003399"/>
                </a:solidFill>
                <a:latin typeface="+mj-lt"/>
              </a:rPr>
              <a:t> </a:t>
            </a:r>
            <a:r>
              <a:rPr lang="en-US" sz="4700" dirty="0" err="1">
                <a:solidFill>
                  <a:srgbClr val="003399"/>
                </a:solidFill>
                <a:latin typeface="+mj-lt"/>
              </a:rPr>
              <a:t>Thánh</a:t>
            </a:r>
            <a:r>
              <a:rPr lang="en-US" sz="4700" dirty="0">
                <a:solidFill>
                  <a:srgbClr val="003399"/>
                </a:solidFill>
                <a:latin typeface="+mj-lt"/>
              </a:rPr>
              <a:t> </a:t>
            </a:r>
            <a:r>
              <a:rPr lang="en-US" sz="4700" dirty="0" err="1">
                <a:solidFill>
                  <a:srgbClr val="003399"/>
                </a:solidFill>
                <a:latin typeface="+mj-lt"/>
              </a:rPr>
              <a:t>xóa</a:t>
            </a:r>
            <a:r>
              <a:rPr lang="en-US" sz="4700" dirty="0">
                <a:solidFill>
                  <a:srgbClr val="003399"/>
                </a:solidFill>
                <a:latin typeface="+mj-lt"/>
              </a:rPr>
              <a:t> </a:t>
            </a:r>
            <a:r>
              <a:rPr lang="en-US" sz="4700" dirty="0" err="1">
                <a:solidFill>
                  <a:srgbClr val="003399"/>
                </a:solidFill>
                <a:latin typeface="+mj-lt"/>
              </a:rPr>
              <a:t>hết</a:t>
            </a:r>
            <a:r>
              <a:rPr lang="en-US" sz="4700" dirty="0">
                <a:solidFill>
                  <a:srgbClr val="003399"/>
                </a:solidFill>
                <a:latin typeface="+mj-lt"/>
              </a:rPr>
              <a:t> </a:t>
            </a:r>
            <a:r>
              <a:rPr lang="en-US" sz="4700" dirty="0" err="1">
                <a:solidFill>
                  <a:srgbClr val="003399"/>
                </a:solidFill>
                <a:latin typeface="+mj-lt"/>
              </a:rPr>
              <a:t>tội</a:t>
            </a:r>
            <a:r>
              <a:rPr lang="en-US" sz="4700" dirty="0">
                <a:solidFill>
                  <a:srgbClr val="003399"/>
                </a:solidFill>
                <a:latin typeface="+mj-lt"/>
              </a:rPr>
              <a:t> </a:t>
            </a:r>
            <a:r>
              <a:rPr lang="en-US" sz="4700" dirty="0" err="1">
                <a:solidFill>
                  <a:srgbClr val="003399"/>
                </a:solidFill>
                <a:latin typeface="+mj-lt"/>
              </a:rPr>
              <a:t>đời</a:t>
            </a:r>
            <a:r>
              <a:rPr lang="en-US" sz="4700" dirty="0">
                <a:solidFill>
                  <a:srgbClr val="003399"/>
                </a:solidFill>
                <a:latin typeface="+mj-lt"/>
              </a:rPr>
              <a:t>, Al-</a:t>
            </a:r>
            <a:r>
              <a:rPr lang="en-US" sz="4700" dirty="0" err="1">
                <a:solidFill>
                  <a:srgbClr val="003399"/>
                </a:solidFill>
                <a:latin typeface="+mj-lt"/>
              </a:rPr>
              <a:t>lê</a:t>
            </a:r>
            <a:r>
              <a:rPr lang="en-US" sz="4700" dirty="0">
                <a:solidFill>
                  <a:srgbClr val="003399"/>
                </a:solidFill>
                <a:latin typeface="+mj-lt"/>
              </a:rPr>
              <a:t>-</a:t>
            </a:r>
            <a:r>
              <a:rPr lang="en-US" sz="4700" dirty="0" err="1">
                <a:solidFill>
                  <a:srgbClr val="003399"/>
                </a:solidFill>
                <a:latin typeface="+mj-lt"/>
              </a:rPr>
              <a:t>lu-ia</a:t>
            </a:r>
            <a:r>
              <a:rPr lang="en-US" sz="4700" dirty="0">
                <a:solidFill>
                  <a:srgbClr val="003399"/>
                </a:solidFill>
                <a:latin typeface="+mj-lt"/>
              </a:rPr>
              <a:t>.</a:t>
            </a:r>
            <a:endParaRPr lang="en-US" sz="4700" b="1"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522152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en-US" sz="5400" b="1" u="sng" dirty="0" smtClean="0">
                <a:solidFill>
                  <a:srgbClr val="FF0000"/>
                </a:solidFill>
                <a:effectLst/>
                <a:latin typeface="+mj-lt"/>
                <a:ea typeface="Tahoma" pitchFamily="34" charset="0"/>
                <a:cs typeface="Times New Roman" pitchFamily="18" charset="0"/>
              </a:rPr>
              <a:t>Tk2:</a:t>
            </a:r>
            <a:r>
              <a:rPr lang="en-US" sz="5400" b="1" dirty="0" smtClean="0">
                <a:solidFill>
                  <a:srgbClr val="003399"/>
                </a:solidFill>
                <a:effectLst/>
                <a:latin typeface="+mj-lt"/>
                <a:ea typeface="Tahoma" pitchFamily="34" charset="0"/>
                <a:cs typeface="Times New Roman" pitchFamily="18" charset="0"/>
              </a:rPr>
              <a:t> </a:t>
            </a:r>
            <a:r>
              <a:rPr lang="vi-VN" sz="5400" dirty="0">
                <a:solidFill>
                  <a:srgbClr val="003399"/>
                </a:solidFill>
                <a:latin typeface="+mj-lt"/>
              </a:rPr>
              <a:t>Nguồn ân thiêng Chúa dạt dào tình yêu ơi quá nhiệm mầu Ngài chịu bao đớn đau. Để cho nhân thế khổ sầu hưởng niềm vui sống ngọt ngào hạnh phúc mãi ngàn sau</a:t>
            </a:r>
            <a:r>
              <a:rPr lang="vi-VN" sz="5400" dirty="0" smtClean="0">
                <a:solidFill>
                  <a:srgbClr val="003399"/>
                </a:solidFill>
                <a:latin typeface="+mj-lt"/>
              </a:rPr>
              <a:t>.</a:t>
            </a:r>
            <a:endParaRPr lang="en-US" sz="54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9358430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0" y="0"/>
            <a:ext cx="9144000" cy="51435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7432" algn="just"/>
            <a:r>
              <a:rPr lang="en-US" sz="5400" b="1" u="sng" smtClean="0">
                <a:solidFill>
                  <a:srgbClr val="FF0000"/>
                </a:solidFill>
                <a:ea typeface="Tahoma" pitchFamily="34" charset="0"/>
                <a:cs typeface="Times New Roman" pitchFamily="18" charset="0"/>
              </a:rPr>
              <a:t>Đk</a:t>
            </a:r>
            <a:r>
              <a:rPr lang="en-US" sz="5400" b="1" smtClean="0">
                <a:solidFill>
                  <a:srgbClr val="FF0000"/>
                </a:solidFill>
                <a:ea typeface="Tahoma" pitchFamily="34" charset="0"/>
                <a:cs typeface="Times New Roman" pitchFamily="18" charset="0"/>
              </a:rPr>
              <a:t>: </a:t>
            </a:r>
            <a:r>
              <a:rPr lang="vi-VN" sz="5400" smtClean="0">
                <a:solidFill>
                  <a:srgbClr val="003399"/>
                </a:solidFill>
                <a:latin typeface="+mj-lt"/>
              </a:rPr>
              <a:t>Chúa đã sống lại thật rồi, Chúa đã sống lại thật rồi người ơi vui lên tiếng ca. Chúa đã sống lại thật rồi, Chúa chiến thắng tử thần rồi đem </a:t>
            </a:r>
            <a:r>
              <a:rPr lang="en-US" sz="5400" smtClean="0">
                <a:solidFill>
                  <a:srgbClr val="003399"/>
                </a:solidFill>
              </a:rPr>
              <a:t>lại</a:t>
            </a:r>
            <a:r>
              <a:rPr lang="vi-VN" sz="5400" smtClean="0">
                <a:solidFill>
                  <a:srgbClr val="003399"/>
                </a:solidFill>
                <a:latin typeface="+mj-lt"/>
              </a:rPr>
              <a:t> hạnh phúc khắp nơi</a:t>
            </a:r>
            <a:r>
              <a:rPr lang="en-US" sz="5400" smtClean="0">
                <a:solidFill>
                  <a:srgbClr val="003399"/>
                </a:solidFill>
              </a:rPr>
              <a:t>.</a:t>
            </a:r>
            <a:endParaRPr lang="en-US" sz="5400" b="1" u="sng" dirty="0">
              <a:solidFill>
                <a:srgbClr val="003399"/>
              </a:solidFill>
              <a:ea typeface="Tahoma" pitchFamily="34" charset="0"/>
              <a:cs typeface="Times New Roman" pitchFamily="18" charset="0"/>
            </a:endParaRPr>
          </a:p>
        </p:txBody>
      </p:sp>
    </p:spTree>
    <p:extLst>
      <p:ext uri="{BB962C8B-B14F-4D97-AF65-F5344CB8AC3E}">
        <p14:creationId xmlns:p14="http://schemas.microsoft.com/office/powerpoint/2010/main" val="3929914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8" y="0"/>
            <a:ext cx="9141023" cy="5143500"/>
          </a:xfrm>
          <a:prstGeom prst="rect">
            <a:avLst/>
          </a:prstGeom>
        </p:spPr>
      </p:pic>
    </p:spTree>
    <p:extLst>
      <p:ext uri="{BB962C8B-B14F-4D97-AF65-F5344CB8AC3E}">
        <p14:creationId xmlns:p14="http://schemas.microsoft.com/office/powerpoint/2010/main" val="37124885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133</TotalTime>
  <Words>1569</Words>
  <Application>Microsoft Office PowerPoint</Application>
  <PresentationFormat>On-screen Show (16:9)</PresentationFormat>
  <Paragraphs>103</Paragraphs>
  <Slides>64</Slides>
  <Notes>0</Notes>
  <HiddenSlides>0</HiddenSlides>
  <MMClips>0</MMClips>
  <ScaleCrop>false</ScaleCrop>
  <HeadingPairs>
    <vt:vector size="4" baseType="variant">
      <vt:variant>
        <vt:lpstr>Theme</vt:lpstr>
      </vt:variant>
      <vt:variant>
        <vt:i4>3</vt:i4>
      </vt:variant>
      <vt:variant>
        <vt:lpstr>Slide Titles</vt:lpstr>
      </vt:variant>
      <vt:variant>
        <vt:i4>64</vt:i4>
      </vt:variant>
    </vt:vector>
  </HeadingPairs>
  <TitlesOfParts>
    <vt:vector size="67" baseType="lpstr">
      <vt:lpstr>Office Theme</vt:lpstr>
      <vt:lpstr>14_Office Theme</vt:lpstr>
      <vt:lpstr>36_Default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50</cp:revision>
  <dcterms:created xsi:type="dcterms:W3CDTF">2022-10-30T00:36:35Z</dcterms:created>
  <dcterms:modified xsi:type="dcterms:W3CDTF">2024-04-03T12:36:18Z</dcterms:modified>
</cp:coreProperties>
</file>