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 id="2147483756" r:id="rId4"/>
    <p:sldMasterId id="2147483768" r:id="rId5"/>
    <p:sldMasterId id="2147483780" r:id="rId6"/>
  </p:sldMasterIdLst>
  <p:notesMasterIdLst>
    <p:notesMasterId r:id="rId40"/>
  </p:notesMasterIdLst>
  <p:sldIdLst>
    <p:sldId id="293" r:id="rId7"/>
    <p:sldId id="294" r:id="rId8"/>
    <p:sldId id="326" r:id="rId9"/>
    <p:sldId id="327" r:id="rId10"/>
    <p:sldId id="328" r:id="rId11"/>
    <p:sldId id="329" r:id="rId12"/>
    <p:sldId id="330" r:id="rId13"/>
    <p:sldId id="333" r:id="rId14"/>
    <p:sldId id="331" r:id="rId15"/>
    <p:sldId id="332" r:id="rId16"/>
    <p:sldId id="351" r:id="rId17"/>
    <p:sldId id="344" r:id="rId18"/>
    <p:sldId id="345" r:id="rId19"/>
    <p:sldId id="347" r:id="rId20"/>
    <p:sldId id="346" r:id="rId21"/>
    <p:sldId id="348" r:id="rId22"/>
    <p:sldId id="349" r:id="rId23"/>
    <p:sldId id="350" r:id="rId24"/>
    <p:sldId id="334" r:id="rId25"/>
    <p:sldId id="335" r:id="rId26"/>
    <p:sldId id="336" r:id="rId27"/>
    <p:sldId id="337" r:id="rId28"/>
    <p:sldId id="338" r:id="rId29"/>
    <p:sldId id="339" r:id="rId30"/>
    <p:sldId id="340" r:id="rId31"/>
    <p:sldId id="352" r:id="rId32"/>
    <p:sldId id="343" r:id="rId33"/>
    <p:sldId id="341" r:id="rId34"/>
    <p:sldId id="324" r:id="rId35"/>
    <p:sldId id="325" r:id="rId36"/>
    <p:sldId id="342" r:id="rId37"/>
    <p:sldId id="353" r:id="rId38"/>
    <p:sldId id="314"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30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54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31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448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6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38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36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61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96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44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269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4862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0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969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326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295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52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6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6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881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207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53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326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705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25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952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892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32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319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50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791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147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467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1685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37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94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2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223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589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32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33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466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532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980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45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058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4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13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159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674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772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92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23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6252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718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7243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214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710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smtClean="0">
                <a:solidFill>
                  <a:srgbClr val="FFFF00"/>
                </a:solidFill>
                <a:effectLst/>
                <a:latin typeface="+mj-lt"/>
                <a:ea typeface="Times" pitchFamily="34" charset="0"/>
                <a:cs typeface="Times New Roman" pitchFamily="18" charset="0"/>
              </a:rPr>
              <a:t>Thứ Sáu</a:t>
            </a:r>
            <a:br>
              <a:rPr lang="en-US" sz="7200" b="0" smtClean="0">
                <a:solidFill>
                  <a:srgbClr val="FFFF00"/>
                </a:solidFill>
                <a:effectLst/>
                <a:latin typeface="+mj-lt"/>
                <a:ea typeface="Times" pitchFamily="34" charset="0"/>
                <a:cs typeface="Times New Roman" pitchFamily="18" charset="0"/>
              </a:rPr>
            </a:br>
            <a:r>
              <a:rPr lang="en-US" sz="7200" b="0" smtClean="0">
                <a:solidFill>
                  <a:srgbClr val="FFFF00"/>
                </a:solidFill>
                <a:effectLst/>
                <a:latin typeface="+mj-lt"/>
                <a:ea typeface="Times" pitchFamily="34" charset="0"/>
                <a:cs typeface="Times New Roman" pitchFamily="18" charset="0"/>
              </a:rPr>
              <a:t>Tuần I</a:t>
            </a:r>
            <a:br>
              <a:rPr lang="en-US" sz="7200" b="0" smtClean="0">
                <a:solidFill>
                  <a:srgbClr val="FFFF00"/>
                </a:solidFill>
                <a:effectLst/>
                <a:latin typeface="+mj-lt"/>
                <a:ea typeface="Times" pitchFamily="34" charset="0"/>
                <a:cs typeface="Times New Roman" pitchFamily="18" charset="0"/>
              </a:rPr>
            </a:br>
            <a:r>
              <a:rPr lang="en-US" sz="7200" smtClean="0">
                <a:solidFill>
                  <a:srgbClr val="FFFF00"/>
                </a:solidFill>
                <a:ea typeface="Times" pitchFamily="34" charset="0"/>
                <a:cs typeface="Times New Roman" pitchFamily="18" charset="0"/>
              </a:rPr>
              <a:t>Mùa Thường Niên</a:t>
            </a:r>
            <a:endParaRPr lang="en-US" sz="7200" b="0">
              <a:solidFill>
                <a:srgbClr val="FFFF00"/>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96123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267200"/>
          </a:xfrm>
        </p:spPr>
        <p:txBody>
          <a:bodyPr>
            <a:normAutofit/>
          </a:bodyPr>
          <a:lstStyle/>
          <a:p>
            <a:pPr algn="just"/>
            <a:r>
              <a:rPr lang="vi-VN" sz="6600" dirty="0">
                <a:solidFill>
                  <a:schemeClr val="bg1"/>
                </a:solidFill>
                <a:ea typeface="Times" pitchFamily="34" charset="0"/>
                <a:cs typeface="Times New Roman" pitchFamily="18" charset="0"/>
              </a:rPr>
              <a:t>Vị ngôn sứ vĩ đại đã xuất hiện giữa chúng ta, và Thiên Chúa đã viếng thăm dân Người.</a:t>
            </a:r>
            <a:endParaRPr lang="en-US" sz="6600" b="0" dirty="0">
              <a:solidFill>
                <a:schemeClr val="bg1"/>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FFFF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FFFF00"/>
                </a:solidFill>
                <a:cs typeface="Times New Roman" pitchFamily="18" charset="0"/>
              </a:rPr>
              <a:t>Alleluia.</a:t>
            </a:r>
          </a:p>
        </p:txBody>
      </p:sp>
    </p:spTree>
    <p:extLst>
      <p:ext uri="{BB962C8B-B14F-4D97-AF65-F5344CB8AC3E}">
        <p14:creationId xmlns:p14="http://schemas.microsoft.com/office/powerpoint/2010/main" val="230823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8394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2570911"/>
            <a:ext cx="5791200" cy="1554272"/>
          </a:xfrm>
          <a:prstGeom prst="rect">
            <a:avLst/>
          </a:prstGeom>
        </p:spPr>
        <p:txBody>
          <a:bodyPr wrap="square">
            <a:spAutoFit/>
          </a:bodyPr>
          <a:lstStyle/>
          <a:p>
            <a:pPr algn="ctr"/>
            <a:r>
              <a:rPr lang="en-US" sz="5500" dirty="0" smtClean="0">
                <a:solidFill>
                  <a:srgbClr val="FFFF00"/>
                </a:solidFill>
              </a:rPr>
              <a:t>CỦA LỄ DÂNG CHA</a:t>
            </a:r>
            <a:r>
              <a:rPr lang="en-US" sz="4000" dirty="0">
                <a:solidFill>
                  <a:srgbClr val="FFFF00"/>
                </a:solidFill>
              </a:rPr>
              <a:t/>
            </a:r>
            <a:br>
              <a:rPr lang="en-US" sz="4000" dirty="0">
                <a:solidFill>
                  <a:srgbClr val="FFFF00"/>
                </a:solidFill>
              </a:rPr>
            </a:br>
            <a:r>
              <a:rPr lang="en-US" sz="4000" i="1" dirty="0" err="1" smtClean="0">
                <a:solidFill>
                  <a:prstClr val="white"/>
                </a:solidFill>
              </a:rPr>
              <a:t>Nguyễn</a:t>
            </a:r>
            <a:r>
              <a:rPr lang="en-US" sz="4000" i="1" dirty="0" smtClean="0">
                <a:solidFill>
                  <a:prstClr val="white"/>
                </a:solidFill>
              </a:rPr>
              <a:t> </a:t>
            </a:r>
            <a:r>
              <a:rPr lang="en-US" sz="4000" i="1" dirty="0" err="1" smtClean="0">
                <a:solidFill>
                  <a:prstClr val="white"/>
                </a:solidFill>
              </a:rPr>
              <a:t>Mộng</a:t>
            </a:r>
            <a:r>
              <a:rPr lang="en-US" sz="4000" i="1" dirty="0" smtClean="0">
                <a:solidFill>
                  <a:prstClr val="white"/>
                </a:solidFill>
              </a:rPr>
              <a:t> </a:t>
            </a:r>
            <a:r>
              <a:rPr lang="en-US" sz="4000" i="1" dirty="0" err="1">
                <a:solidFill>
                  <a:prstClr val="white"/>
                </a:solidFill>
              </a:rPr>
              <a:t>H</a:t>
            </a:r>
            <a:r>
              <a:rPr lang="en-US" sz="4000" i="1" dirty="0" err="1" smtClean="0">
                <a:solidFill>
                  <a:prstClr val="white"/>
                </a:solidFill>
              </a:rPr>
              <a:t>uỳnh</a:t>
            </a:r>
            <a:endParaRPr lang="en-US" sz="4000" i="1" dirty="0">
              <a:solidFill>
                <a:prstClr val="white"/>
              </a:solidFill>
            </a:endParaRPr>
          </a:p>
        </p:txBody>
      </p:sp>
    </p:spTree>
    <p:extLst>
      <p:ext uri="{BB962C8B-B14F-4D97-AF65-F5344CB8AC3E}">
        <p14:creationId xmlns:p14="http://schemas.microsoft.com/office/powerpoint/2010/main" val="2116003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9050"/>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800" u="sng" dirty="0" smtClean="0">
                <a:solidFill>
                  <a:srgbClr val="FFFF00"/>
                </a:solidFill>
              </a:rPr>
              <a:t>Tk1:</a:t>
            </a:r>
            <a:r>
              <a:rPr lang="en-US" sz="4800" dirty="0" smtClean="0">
                <a:solidFill>
                  <a:srgbClr val="FFFF00"/>
                </a:solidFill>
              </a:rPr>
              <a:t> </a:t>
            </a:r>
            <a:r>
              <a:rPr lang="en-US" sz="4800" dirty="0" err="1">
                <a:solidFill>
                  <a:schemeClr val="bg1"/>
                </a:solidFill>
              </a:rPr>
              <a:t>N</a:t>
            </a:r>
            <a:r>
              <a:rPr lang="en-US" sz="4800" dirty="0" err="1" smtClean="0">
                <a:solidFill>
                  <a:schemeClr val="bg1"/>
                </a:solidFill>
              </a:rPr>
              <a:t>gày</a:t>
            </a:r>
            <a:r>
              <a:rPr lang="en-US" sz="4800" dirty="0" smtClean="0">
                <a:solidFill>
                  <a:schemeClr val="bg1"/>
                </a:solidFill>
              </a:rPr>
              <a:t> </a:t>
            </a:r>
            <a:r>
              <a:rPr lang="en-US" sz="4800" dirty="0" err="1" smtClean="0">
                <a:solidFill>
                  <a:schemeClr val="bg1"/>
                </a:solidFill>
              </a:rPr>
              <a:t>đêm</a:t>
            </a:r>
            <a:r>
              <a:rPr lang="en-US" sz="4800" dirty="0" smtClean="0">
                <a:solidFill>
                  <a:schemeClr val="bg1"/>
                </a:solidFill>
              </a:rPr>
              <a:t> </a:t>
            </a:r>
            <a:r>
              <a:rPr lang="en-US" sz="4800" dirty="0" err="1" smtClean="0">
                <a:solidFill>
                  <a:schemeClr val="bg1"/>
                </a:solidFill>
              </a:rPr>
              <a:t>lao</a:t>
            </a:r>
            <a:r>
              <a:rPr lang="en-US" sz="4800" dirty="0" smtClean="0">
                <a:solidFill>
                  <a:schemeClr val="bg1"/>
                </a:solidFill>
              </a:rPr>
              <a:t> </a:t>
            </a:r>
            <a:r>
              <a:rPr lang="en-US" sz="4800" dirty="0" err="1" smtClean="0">
                <a:solidFill>
                  <a:schemeClr val="bg1"/>
                </a:solidFill>
              </a:rPr>
              <a:t>khó</a:t>
            </a:r>
            <a:r>
              <a:rPr lang="en-US" sz="4800" dirty="0" smtClean="0">
                <a:solidFill>
                  <a:schemeClr val="bg1"/>
                </a:solidFill>
              </a:rPr>
              <a:t> </a:t>
            </a:r>
            <a:r>
              <a:rPr lang="en-US" sz="4800" dirty="0" err="1" smtClean="0">
                <a:solidFill>
                  <a:schemeClr val="bg1"/>
                </a:solidFill>
              </a:rPr>
              <a:t>vai</a:t>
            </a:r>
            <a:r>
              <a:rPr lang="en-US" sz="4800" dirty="0" smtClean="0">
                <a:solidFill>
                  <a:schemeClr val="bg1"/>
                </a:solidFill>
              </a:rPr>
              <a:t> </a:t>
            </a:r>
            <a:r>
              <a:rPr lang="en-US" sz="4800" dirty="0" err="1" smtClean="0">
                <a:solidFill>
                  <a:schemeClr val="bg1"/>
                </a:solidFill>
              </a:rPr>
              <a:t>mang</a:t>
            </a:r>
            <a:r>
              <a:rPr lang="en-US" sz="4800" dirty="0" smtClean="0">
                <a:solidFill>
                  <a:schemeClr val="bg1"/>
                </a:solidFill>
              </a:rPr>
              <a:t> </a:t>
            </a:r>
            <a:r>
              <a:rPr lang="en-US" sz="4800" dirty="0" err="1" smtClean="0">
                <a:solidFill>
                  <a:schemeClr val="bg1"/>
                </a:solidFill>
              </a:rPr>
              <a:t>sương</a:t>
            </a:r>
            <a:r>
              <a:rPr lang="en-US" sz="4800" dirty="0" smtClean="0">
                <a:solidFill>
                  <a:schemeClr val="bg1"/>
                </a:solidFill>
              </a:rPr>
              <a:t> </a:t>
            </a:r>
            <a:r>
              <a:rPr lang="en-US" sz="4800" dirty="0" err="1" smtClean="0">
                <a:solidFill>
                  <a:schemeClr val="bg1"/>
                </a:solidFill>
              </a:rPr>
              <a:t>gió</a:t>
            </a:r>
            <a:r>
              <a:rPr lang="en-US" sz="4800" dirty="0" smtClean="0">
                <a:solidFill>
                  <a:schemeClr val="bg1"/>
                </a:solidFill>
              </a:rPr>
              <a:t> </a:t>
            </a:r>
            <a:r>
              <a:rPr lang="en-US" sz="4800" dirty="0" err="1" smtClean="0">
                <a:solidFill>
                  <a:schemeClr val="bg1"/>
                </a:solidFill>
              </a:rPr>
              <a:t>dầm</a:t>
            </a:r>
            <a:r>
              <a:rPr lang="en-US" sz="4800" dirty="0" smtClean="0">
                <a:solidFill>
                  <a:schemeClr val="bg1"/>
                </a:solidFill>
              </a:rPr>
              <a:t> </a:t>
            </a:r>
            <a:r>
              <a:rPr lang="en-US" sz="4800" dirty="0" err="1" smtClean="0">
                <a:solidFill>
                  <a:schemeClr val="bg1"/>
                </a:solidFill>
              </a:rPr>
              <a:t>mưa</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sao</a:t>
            </a:r>
            <a:r>
              <a:rPr lang="en-US" sz="4800" dirty="0" smtClean="0">
                <a:solidFill>
                  <a:schemeClr val="bg1"/>
                </a:solidFill>
              </a:rPr>
              <a:t> </a:t>
            </a:r>
            <a:r>
              <a:rPr lang="en-US" sz="4800" dirty="0" err="1" smtClean="0">
                <a:solidFill>
                  <a:schemeClr val="bg1"/>
                </a:solidFill>
              </a:rPr>
              <a:t>thu</a:t>
            </a:r>
            <a:r>
              <a:rPr lang="en-US" sz="4800" dirty="0" smtClean="0">
                <a:solidFill>
                  <a:schemeClr val="bg1"/>
                </a:solidFill>
              </a:rPr>
              <a:t> </a:t>
            </a:r>
            <a:r>
              <a:rPr lang="en-US" sz="4800" dirty="0" err="1" smtClean="0">
                <a:solidFill>
                  <a:schemeClr val="bg1"/>
                </a:solidFill>
              </a:rPr>
              <a:t>hương</a:t>
            </a:r>
            <a:r>
              <a:rPr lang="en-US" sz="4800" dirty="0" smtClean="0">
                <a:solidFill>
                  <a:schemeClr val="bg1"/>
                </a:solidFill>
              </a:rPr>
              <a:t> </a:t>
            </a:r>
            <a:r>
              <a:rPr lang="en-US" sz="4800" dirty="0" err="1" smtClean="0">
                <a:solidFill>
                  <a:schemeClr val="bg1"/>
                </a:solidFill>
              </a:rPr>
              <a:t>lúa</a:t>
            </a:r>
            <a:r>
              <a:rPr lang="en-US" sz="4800" dirty="0" smtClean="0">
                <a:solidFill>
                  <a:schemeClr val="bg1"/>
                </a:solidFill>
              </a:rPr>
              <a:t> </a:t>
            </a:r>
            <a:r>
              <a:rPr lang="en-US" sz="4800" dirty="0" err="1" smtClean="0">
                <a:solidFill>
                  <a:schemeClr val="bg1"/>
                </a:solidFill>
              </a:rPr>
              <a:t>mùa</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cha </a:t>
            </a:r>
            <a:r>
              <a:rPr lang="en-US" sz="4800" dirty="0" err="1" smtClean="0">
                <a:solidFill>
                  <a:schemeClr val="bg1"/>
                </a:solidFill>
              </a:rPr>
              <a:t>lành</a:t>
            </a:r>
            <a:r>
              <a:rPr lang="en-US" sz="4800" dirty="0" smtClean="0">
                <a:solidFill>
                  <a:schemeClr val="bg1"/>
                </a:solidFill>
              </a:rPr>
              <a:t> </a:t>
            </a:r>
            <a:r>
              <a:rPr lang="en-US" sz="4800" dirty="0" err="1" smtClean="0">
                <a:solidFill>
                  <a:schemeClr val="bg1"/>
                </a:solidFill>
              </a:rPr>
              <a:t>nhân</a:t>
            </a:r>
            <a:r>
              <a:rPr lang="en-US" sz="4800" dirty="0" smtClean="0">
                <a:solidFill>
                  <a:schemeClr val="bg1"/>
                </a:solidFill>
              </a:rPr>
              <a:t> </a:t>
            </a:r>
            <a:r>
              <a:rPr lang="en-US" sz="4800" dirty="0" err="1" smtClean="0">
                <a:solidFill>
                  <a:schemeClr val="bg1"/>
                </a:solidFill>
              </a:rPr>
              <a:t>từ</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thơm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trắng</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lên</a:t>
            </a:r>
            <a:r>
              <a:rPr lang="en-US" sz="4800" dirty="0" smtClean="0">
                <a:solidFill>
                  <a:schemeClr val="bg1"/>
                </a:solidFill>
              </a:rPr>
              <a:t> cha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muôn</a:t>
            </a:r>
            <a:r>
              <a:rPr lang="en-US" sz="4800" dirty="0" smtClean="0">
                <a:solidFill>
                  <a:schemeClr val="bg1"/>
                </a:solidFill>
              </a:rPr>
              <a:t> </a:t>
            </a:r>
            <a:r>
              <a:rPr lang="en-US" sz="4800" dirty="0" err="1" smtClean="0">
                <a:solidFill>
                  <a:schemeClr val="bg1"/>
                </a:solidFill>
              </a:rPr>
              <a:t>lòng</a:t>
            </a:r>
            <a:r>
              <a:rPr lang="en-US" sz="4800" dirty="0" smtClean="0">
                <a:solidFill>
                  <a:schemeClr val="bg1"/>
                </a:solidFill>
              </a:rPr>
              <a:t> </a:t>
            </a:r>
            <a:r>
              <a:rPr lang="en-US" sz="4800" dirty="0" err="1" smtClean="0">
                <a:solidFill>
                  <a:schemeClr val="bg1"/>
                </a:solidFill>
              </a:rPr>
              <a:t>yêu</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triều</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sóng</a:t>
            </a:r>
            <a:r>
              <a:rPr lang="en-US" sz="4800" dirty="0" smtClean="0">
                <a:solidFill>
                  <a:schemeClr val="bg1"/>
                </a:solidFill>
              </a:rPr>
              <a:t> </a:t>
            </a:r>
            <a:r>
              <a:rPr lang="en-US" sz="4800" dirty="0" err="1" smtClean="0">
                <a:solidFill>
                  <a:schemeClr val="bg1"/>
                </a:solidFill>
              </a:rPr>
              <a:t>ước</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cha </a:t>
            </a:r>
            <a:r>
              <a:rPr lang="en-US" sz="4800" dirty="0" err="1" smtClean="0">
                <a:solidFill>
                  <a:schemeClr val="bg1"/>
                </a:solidFill>
              </a:rPr>
              <a:t>dủ</a:t>
            </a:r>
            <a:r>
              <a:rPr lang="en-US" sz="4800" dirty="0" smtClean="0">
                <a:solidFill>
                  <a:schemeClr val="bg1"/>
                </a:solidFill>
              </a:rPr>
              <a:t> </a:t>
            </a:r>
            <a:r>
              <a:rPr lang="en-US" sz="4800" dirty="0" err="1" smtClean="0">
                <a:solidFill>
                  <a:schemeClr val="bg1"/>
                </a:solidFill>
              </a:rPr>
              <a:t>thương</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404024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00"/>
                </a:solidFill>
              </a:rPr>
              <a:t> </a:t>
            </a:r>
            <a:r>
              <a:rPr lang="en-US" sz="5000" dirty="0" err="1" smtClean="0">
                <a:solidFill>
                  <a:prstClr val="white"/>
                </a:solidFill>
              </a:rPr>
              <a:t>Này</a:t>
            </a:r>
            <a:r>
              <a:rPr lang="en-US" sz="5000" dirty="0" smtClean="0">
                <a:solidFill>
                  <a:prstClr val="white"/>
                </a:solidFill>
              </a:rPr>
              <a:t> </a:t>
            </a:r>
            <a:r>
              <a:rPr lang="en-US" sz="5000" dirty="0" err="1" smtClean="0">
                <a:solidFill>
                  <a:prstClr val="white"/>
                </a:solidFill>
              </a:rPr>
              <a:t>của</a:t>
            </a:r>
            <a:r>
              <a:rPr lang="en-US" sz="5000" dirty="0" smtClean="0">
                <a:solidFill>
                  <a:prstClr val="white"/>
                </a:solidFill>
              </a:rPr>
              <a:t> </a:t>
            </a:r>
            <a:r>
              <a:rPr lang="en-US" sz="5000" dirty="0" err="1" smtClean="0">
                <a:solidFill>
                  <a:prstClr val="white"/>
                </a:solidFill>
              </a:rPr>
              <a:t>lễ</a:t>
            </a:r>
            <a:r>
              <a:rPr lang="en-US" sz="5000" dirty="0" smtClean="0">
                <a:solidFill>
                  <a:prstClr val="white"/>
                </a:solidFill>
              </a:rPr>
              <a:t> </a:t>
            </a:r>
            <a:r>
              <a:rPr lang="en-US" sz="5000" dirty="0" err="1" smtClean="0">
                <a:solidFill>
                  <a:prstClr val="white"/>
                </a:solidFill>
              </a:rPr>
              <a:t>dâng</a:t>
            </a:r>
            <a:r>
              <a:rPr lang="en-US" sz="5000" dirty="0" smtClean="0">
                <a:solidFill>
                  <a:prstClr val="white"/>
                </a:solidFill>
              </a:rPr>
              <a:t> </a:t>
            </a:r>
            <a:r>
              <a:rPr lang="en-US" sz="5000" dirty="0" err="1" smtClean="0">
                <a:solidFill>
                  <a:prstClr val="white"/>
                </a:solidFill>
              </a:rPr>
              <a:t>về</a:t>
            </a:r>
            <a:r>
              <a:rPr lang="en-US" sz="5000" dirty="0" smtClean="0">
                <a:solidFill>
                  <a:prstClr val="white"/>
                </a:solidFill>
              </a:rPr>
              <a:t> </a:t>
            </a:r>
            <a:r>
              <a:rPr lang="en-US" sz="5000" dirty="0" err="1" smtClean="0">
                <a:solidFill>
                  <a:prstClr val="white"/>
                </a:solidFill>
              </a:rPr>
              <a:t>Thiên</a:t>
            </a:r>
            <a:r>
              <a:rPr lang="en-US" sz="5000" dirty="0" smtClean="0">
                <a:solidFill>
                  <a:prstClr val="white"/>
                </a:solidFill>
              </a:rPr>
              <a:t> </a:t>
            </a:r>
            <a:r>
              <a:rPr lang="en-US" sz="5000" dirty="0" err="1" smtClean="0">
                <a:solidFill>
                  <a:prstClr val="white"/>
                </a:solidFill>
              </a:rPr>
              <a:t>Chúa</a:t>
            </a:r>
            <a:r>
              <a:rPr lang="en-US" sz="5000" dirty="0" smtClean="0">
                <a:solidFill>
                  <a:prstClr val="white"/>
                </a:solidFill>
              </a:rPr>
              <a:t> </a:t>
            </a:r>
            <a:r>
              <a:rPr lang="en-US" sz="5000" dirty="0" err="1" smtClean="0">
                <a:solidFill>
                  <a:prstClr val="white"/>
                </a:solidFill>
              </a:rPr>
              <a:t>uy</a:t>
            </a:r>
            <a:r>
              <a:rPr lang="en-US" sz="5000" dirty="0" smtClean="0">
                <a:solidFill>
                  <a:prstClr val="white"/>
                </a:solidFill>
              </a:rPr>
              <a:t> </a:t>
            </a:r>
            <a:r>
              <a:rPr lang="en-US" sz="5000" dirty="0" err="1" smtClean="0">
                <a:solidFill>
                  <a:prstClr val="white"/>
                </a:solidFill>
              </a:rPr>
              <a:t>quyền</a:t>
            </a:r>
            <a:r>
              <a:rPr lang="en-US" sz="5000" dirty="0" smtClean="0">
                <a:solidFill>
                  <a:prstClr val="white"/>
                </a:solidFill>
              </a:rPr>
              <a:t> </a:t>
            </a:r>
            <a:r>
              <a:rPr lang="en-US" sz="5000" dirty="0" err="1" smtClean="0">
                <a:solidFill>
                  <a:prstClr val="white"/>
                </a:solidFill>
              </a:rPr>
              <a:t>hòa</a:t>
            </a:r>
            <a:r>
              <a:rPr lang="en-US" sz="5000" dirty="0" smtClean="0">
                <a:solidFill>
                  <a:prstClr val="white"/>
                </a:solidFill>
              </a:rPr>
              <a:t> </a:t>
            </a:r>
            <a:r>
              <a:rPr lang="en-US" sz="5000" dirty="0" err="1" smtClean="0">
                <a:solidFill>
                  <a:prstClr val="white"/>
                </a:solidFill>
              </a:rPr>
              <a:t>trong</a:t>
            </a:r>
            <a:r>
              <a:rPr lang="en-US" sz="5000" dirty="0" smtClean="0">
                <a:solidFill>
                  <a:prstClr val="white"/>
                </a:solidFill>
              </a:rPr>
              <a:t> </a:t>
            </a:r>
            <a:r>
              <a:rPr lang="en-US" sz="5000" dirty="0" err="1" smtClean="0">
                <a:solidFill>
                  <a:prstClr val="white"/>
                </a:solidFill>
              </a:rPr>
              <a:t>hương</a:t>
            </a:r>
            <a:r>
              <a:rPr lang="en-US" sz="5000" dirty="0" smtClean="0">
                <a:solidFill>
                  <a:prstClr val="white"/>
                </a:solidFill>
              </a:rPr>
              <a:t> </a:t>
            </a:r>
            <a:r>
              <a:rPr lang="en-US" sz="5000" dirty="0" err="1" smtClean="0">
                <a:solidFill>
                  <a:prstClr val="white"/>
                </a:solidFill>
              </a:rPr>
              <a:t>kinh</a:t>
            </a:r>
            <a:r>
              <a:rPr lang="en-US" sz="5000" dirty="0" smtClean="0">
                <a:solidFill>
                  <a:prstClr val="white"/>
                </a:solidFill>
              </a:rPr>
              <a:t> </a:t>
            </a:r>
            <a:r>
              <a:rPr lang="en-US" sz="5000" dirty="0" err="1" smtClean="0">
                <a:solidFill>
                  <a:prstClr val="white"/>
                </a:solidFill>
              </a:rPr>
              <a:t>mến</a:t>
            </a:r>
            <a:r>
              <a:rPr lang="en-US" sz="5000" dirty="0" smtClean="0">
                <a:solidFill>
                  <a:prstClr val="white"/>
                </a:solidFill>
              </a:rPr>
              <a:t> </a:t>
            </a:r>
            <a:r>
              <a:rPr lang="en-US" sz="5000" dirty="0" err="1" smtClean="0">
                <a:solidFill>
                  <a:prstClr val="white"/>
                </a:solidFill>
              </a:rPr>
              <a:t>yêu</a:t>
            </a:r>
            <a:r>
              <a:rPr lang="en-US" sz="5000" dirty="0" smtClean="0">
                <a:solidFill>
                  <a:prstClr val="white"/>
                </a:solidFill>
              </a:rPr>
              <a:t> </a:t>
            </a:r>
            <a:r>
              <a:rPr lang="en-US" sz="5000" dirty="0" err="1" smtClean="0">
                <a:solidFill>
                  <a:prstClr val="white"/>
                </a:solidFill>
              </a:rPr>
              <a:t>lòng</a:t>
            </a:r>
            <a:r>
              <a:rPr lang="en-US" sz="5000" dirty="0" smtClean="0">
                <a:solidFill>
                  <a:prstClr val="white"/>
                </a:solidFill>
              </a:rPr>
              <a:t> </a:t>
            </a:r>
            <a:r>
              <a:rPr lang="en-US" sz="5000" dirty="0" err="1" smtClean="0">
                <a:solidFill>
                  <a:prstClr val="white"/>
                </a:solidFill>
              </a:rPr>
              <a:t>thành</a:t>
            </a:r>
            <a:r>
              <a:rPr lang="en-US" sz="5000" dirty="0" smtClean="0">
                <a:solidFill>
                  <a:prstClr val="white"/>
                </a:solidFill>
              </a:rPr>
              <a:t> con </a:t>
            </a:r>
            <a:r>
              <a:rPr lang="en-US" sz="5000" dirty="0" err="1" smtClean="0">
                <a:solidFill>
                  <a:prstClr val="white"/>
                </a:solidFill>
              </a:rPr>
              <a:t>dâng</a:t>
            </a:r>
            <a:r>
              <a:rPr lang="en-US" sz="5000" dirty="0" smtClean="0">
                <a:solidFill>
                  <a:prstClr val="white"/>
                </a:solidFill>
              </a:rPr>
              <a:t> </a:t>
            </a:r>
            <a:r>
              <a:rPr lang="en-US" sz="5000" dirty="0" err="1" smtClean="0">
                <a:solidFill>
                  <a:prstClr val="white"/>
                </a:solidFill>
              </a:rPr>
              <a:t>lên</a:t>
            </a:r>
            <a:r>
              <a:rPr lang="en-US" sz="5000" dirty="0" smtClean="0">
                <a:solidFill>
                  <a:prstClr val="white"/>
                </a:solidFill>
              </a:rPr>
              <a:t>.</a:t>
            </a:r>
          </a:p>
        </p:txBody>
      </p:sp>
    </p:spTree>
    <p:extLst>
      <p:ext uri="{BB962C8B-B14F-4D97-AF65-F5344CB8AC3E}">
        <p14:creationId xmlns:p14="http://schemas.microsoft.com/office/powerpoint/2010/main" val="289043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900" u="sng" dirty="0" smtClean="0">
                <a:solidFill>
                  <a:srgbClr val="FFFF00"/>
                </a:solidFill>
              </a:rPr>
              <a:t>Tk2:</a:t>
            </a:r>
            <a:r>
              <a:rPr lang="en-US" sz="4900" dirty="0" smtClean="0">
                <a:solidFill>
                  <a:srgbClr val="FFFF00"/>
                </a:solidFill>
              </a:rPr>
              <a:t> </a:t>
            </a:r>
            <a:r>
              <a:rPr lang="en-US" sz="4900" dirty="0" err="1" smtClean="0">
                <a:solidFill>
                  <a:prstClr val="white"/>
                </a:solidFill>
              </a:rPr>
              <a:t>Tình</a:t>
            </a:r>
            <a:r>
              <a:rPr lang="en-US" sz="4900" dirty="0" smtClean="0">
                <a:solidFill>
                  <a:prstClr val="white"/>
                </a:solidFill>
              </a:rPr>
              <a:t> Cha </a:t>
            </a:r>
            <a:r>
              <a:rPr lang="en-US" sz="4900" dirty="0" err="1" smtClean="0">
                <a:solidFill>
                  <a:prstClr val="white"/>
                </a:solidFill>
              </a:rPr>
              <a:t>như</a:t>
            </a:r>
            <a:r>
              <a:rPr lang="en-US" sz="4900" dirty="0" smtClean="0">
                <a:solidFill>
                  <a:prstClr val="white"/>
                </a:solidFill>
              </a:rPr>
              <a:t> </a:t>
            </a:r>
            <a:r>
              <a:rPr lang="en-US" sz="4900" dirty="0" err="1" smtClean="0">
                <a:solidFill>
                  <a:prstClr val="white"/>
                </a:solidFill>
              </a:rPr>
              <a:t>nắng</a:t>
            </a:r>
            <a:r>
              <a:rPr lang="en-US" sz="4900" dirty="0" smtClean="0">
                <a:solidFill>
                  <a:prstClr val="white"/>
                </a:solidFill>
              </a:rPr>
              <a:t> </a:t>
            </a:r>
            <a:r>
              <a:rPr lang="en-US" sz="4900" dirty="0" err="1" smtClean="0">
                <a:solidFill>
                  <a:prstClr val="white"/>
                </a:solidFill>
              </a:rPr>
              <a:t>ươm</a:t>
            </a:r>
            <a:r>
              <a:rPr lang="en-US" sz="4900" dirty="0" smtClean="0">
                <a:solidFill>
                  <a:prstClr val="white"/>
                </a:solidFill>
              </a:rPr>
              <a:t> </a:t>
            </a:r>
            <a:r>
              <a:rPr lang="en-US" sz="4900" dirty="0" err="1" smtClean="0">
                <a:solidFill>
                  <a:prstClr val="white"/>
                </a:solidFill>
              </a:rPr>
              <a:t>cho</a:t>
            </a:r>
            <a:r>
              <a:rPr lang="en-US" sz="4900" dirty="0" smtClean="0">
                <a:solidFill>
                  <a:prstClr val="white"/>
                </a:solidFill>
              </a:rPr>
              <a:t> </a:t>
            </a:r>
            <a:r>
              <a:rPr lang="en-US" sz="4900" dirty="0" err="1" smtClean="0">
                <a:solidFill>
                  <a:prstClr val="white"/>
                </a:solidFill>
              </a:rPr>
              <a:t>hoa</a:t>
            </a:r>
            <a:r>
              <a:rPr lang="en-US" sz="4900" dirty="0" smtClean="0">
                <a:solidFill>
                  <a:prstClr val="white"/>
                </a:solidFill>
              </a:rPr>
              <a:t> </a:t>
            </a:r>
            <a:r>
              <a:rPr lang="en-US" sz="4900" dirty="0" err="1" smtClean="0">
                <a:solidFill>
                  <a:prstClr val="white"/>
                </a:solidFill>
              </a:rPr>
              <a:t>trắng</a:t>
            </a:r>
            <a:r>
              <a:rPr lang="en-US" sz="4900" dirty="0" smtClean="0">
                <a:solidFill>
                  <a:prstClr val="white"/>
                </a:solidFill>
              </a:rPr>
              <a:t> </a:t>
            </a:r>
            <a:r>
              <a:rPr lang="en-US" sz="4900" dirty="0" err="1" smtClean="0">
                <a:solidFill>
                  <a:prstClr val="white"/>
                </a:solidFill>
              </a:rPr>
              <a:t>bình</a:t>
            </a:r>
            <a:r>
              <a:rPr lang="en-US" sz="4900" dirty="0" smtClean="0">
                <a:solidFill>
                  <a:prstClr val="white"/>
                </a:solidFill>
              </a:rPr>
              <a:t> </a:t>
            </a:r>
            <a:r>
              <a:rPr lang="en-US" sz="4900" dirty="0" err="1" smtClean="0">
                <a:solidFill>
                  <a:prstClr val="white"/>
                </a:solidFill>
              </a:rPr>
              <a:t>yên</a:t>
            </a:r>
            <a:r>
              <a:rPr lang="en-US" sz="4900" dirty="0" smtClean="0">
                <a:solidFill>
                  <a:prstClr val="white"/>
                </a:solidFill>
              </a:rPr>
              <a:t> </a:t>
            </a:r>
            <a:r>
              <a:rPr lang="en-US" sz="4900" dirty="0" err="1" smtClean="0">
                <a:solidFill>
                  <a:prstClr val="white"/>
                </a:solidFill>
              </a:rPr>
              <a:t>giăng</a:t>
            </a:r>
            <a:r>
              <a:rPr lang="en-US" sz="4900" dirty="0" smtClean="0">
                <a:solidFill>
                  <a:prstClr val="white"/>
                </a:solidFill>
              </a:rPr>
              <a:t> tin </a:t>
            </a:r>
            <a:r>
              <a:rPr lang="en-US" sz="4900" dirty="0" err="1" smtClean="0">
                <a:solidFill>
                  <a:prstClr val="white"/>
                </a:solidFill>
              </a:rPr>
              <a:t>yêu</a:t>
            </a:r>
            <a:r>
              <a:rPr lang="en-US" sz="4900" dirty="0" smtClean="0">
                <a:solidFill>
                  <a:prstClr val="white"/>
                </a:solidFill>
              </a:rPr>
              <a:t> </a:t>
            </a:r>
            <a:r>
              <a:rPr lang="en-US" sz="4900" dirty="0" err="1" smtClean="0">
                <a:solidFill>
                  <a:prstClr val="white"/>
                </a:solidFill>
              </a:rPr>
              <a:t>đi</a:t>
            </a:r>
            <a:r>
              <a:rPr lang="en-US" sz="4900" dirty="0" smtClean="0">
                <a:solidFill>
                  <a:prstClr val="white"/>
                </a:solidFill>
              </a:rPr>
              <a:t> </a:t>
            </a:r>
            <a:r>
              <a:rPr lang="en-US" sz="4900" dirty="0" err="1" smtClean="0">
                <a:solidFill>
                  <a:prstClr val="white"/>
                </a:solidFill>
              </a:rPr>
              <a:t>khắp</a:t>
            </a:r>
            <a:r>
              <a:rPr lang="en-US" sz="4900" dirty="0" smtClean="0">
                <a:solidFill>
                  <a:prstClr val="white"/>
                </a:solidFill>
              </a:rPr>
              <a:t> </a:t>
            </a:r>
            <a:r>
              <a:rPr lang="en-US" sz="4900" dirty="0" err="1" smtClean="0">
                <a:solidFill>
                  <a:prstClr val="white"/>
                </a:solidFill>
              </a:rPr>
              <a:t>miền</a:t>
            </a:r>
            <a:r>
              <a:rPr lang="en-US" sz="4900" dirty="0" smtClean="0">
                <a:solidFill>
                  <a:prstClr val="white"/>
                </a:solidFill>
              </a:rPr>
              <a:t> </a:t>
            </a:r>
            <a:r>
              <a:rPr lang="en-US" sz="4900" dirty="0" err="1" smtClean="0">
                <a:solidFill>
                  <a:prstClr val="white"/>
                </a:solidFill>
              </a:rPr>
              <a:t>xua</a:t>
            </a:r>
            <a:r>
              <a:rPr lang="en-US" sz="4900" dirty="0" smtClean="0">
                <a:solidFill>
                  <a:prstClr val="white"/>
                </a:solidFill>
              </a:rPr>
              <a:t> tan </a:t>
            </a:r>
            <a:r>
              <a:rPr lang="en-US" sz="4900" dirty="0" err="1" smtClean="0">
                <a:solidFill>
                  <a:prstClr val="white"/>
                </a:solidFill>
              </a:rPr>
              <a:t>sương</a:t>
            </a:r>
            <a:r>
              <a:rPr lang="en-US" sz="4900" dirty="0" smtClean="0">
                <a:solidFill>
                  <a:prstClr val="white"/>
                </a:solidFill>
              </a:rPr>
              <a:t> </a:t>
            </a:r>
            <a:r>
              <a:rPr lang="en-US" sz="4900" dirty="0" err="1" smtClean="0">
                <a:solidFill>
                  <a:prstClr val="white"/>
                </a:solidFill>
              </a:rPr>
              <a:t>mù</a:t>
            </a:r>
            <a:r>
              <a:rPr lang="en-US" sz="4900" dirty="0" smtClean="0">
                <a:solidFill>
                  <a:prstClr val="white"/>
                </a:solidFill>
              </a:rPr>
              <a:t> </a:t>
            </a:r>
            <a:r>
              <a:rPr lang="en-US" sz="4900" dirty="0" err="1" smtClean="0">
                <a:solidFill>
                  <a:prstClr val="white"/>
                </a:solidFill>
              </a:rPr>
              <a:t>ưu</a:t>
            </a:r>
            <a:r>
              <a:rPr lang="en-US" sz="4900" dirty="0" smtClean="0">
                <a:solidFill>
                  <a:prstClr val="white"/>
                </a:solidFill>
              </a:rPr>
              <a:t> </a:t>
            </a:r>
            <a:r>
              <a:rPr lang="en-US" sz="4900" dirty="0" err="1" smtClean="0">
                <a:solidFill>
                  <a:prstClr val="white"/>
                </a:solidFill>
              </a:rPr>
              <a:t>phiền</a:t>
            </a:r>
            <a:r>
              <a:rPr lang="en-US" sz="4900" dirty="0" smtClean="0">
                <a:solidFill>
                  <a:prstClr val="white"/>
                </a:solidFill>
              </a:rPr>
              <a:t>. </a:t>
            </a:r>
            <a:r>
              <a:rPr lang="en-US" sz="4900" dirty="0" err="1" smtClean="0">
                <a:solidFill>
                  <a:prstClr val="white"/>
                </a:solidFill>
              </a:rPr>
              <a:t>Nguyện</a:t>
            </a:r>
            <a:r>
              <a:rPr lang="en-US" sz="4900" dirty="0" smtClean="0">
                <a:solidFill>
                  <a:prstClr val="white"/>
                </a:solidFill>
              </a:rPr>
              <a:t> </a:t>
            </a:r>
            <a:r>
              <a:rPr lang="en-US" sz="4900" dirty="0" err="1" smtClean="0">
                <a:solidFill>
                  <a:prstClr val="white"/>
                </a:solidFill>
              </a:rPr>
              <a:t>dâng</a:t>
            </a:r>
            <a:r>
              <a:rPr lang="en-US" sz="4900" dirty="0" smtClean="0">
                <a:solidFill>
                  <a:prstClr val="white"/>
                </a:solidFill>
              </a:rPr>
              <a:t> </a:t>
            </a:r>
            <a:r>
              <a:rPr lang="en-US" sz="4900" dirty="0" err="1" smtClean="0">
                <a:solidFill>
                  <a:prstClr val="white"/>
                </a:solidFill>
              </a:rPr>
              <a:t>lên</a:t>
            </a:r>
            <a:r>
              <a:rPr lang="en-US" sz="4900" dirty="0" smtClean="0">
                <a:solidFill>
                  <a:prstClr val="white"/>
                </a:solidFill>
              </a:rPr>
              <a:t> </a:t>
            </a:r>
            <a:r>
              <a:rPr lang="en-US" sz="4900" dirty="0" err="1" smtClean="0">
                <a:solidFill>
                  <a:prstClr val="white"/>
                </a:solidFill>
              </a:rPr>
              <a:t>Chúa</a:t>
            </a:r>
            <a:r>
              <a:rPr lang="en-US" sz="4900" dirty="0" smtClean="0">
                <a:solidFill>
                  <a:prstClr val="white"/>
                </a:solidFill>
              </a:rPr>
              <a:t> </a:t>
            </a:r>
            <a:r>
              <a:rPr lang="en-US" sz="4900" dirty="0" err="1" smtClean="0">
                <a:solidFill>
                  <a:prstClr val="white"/>
                </a:solidFill>
              </a:rPr>
              <a:t>đau</a:t>
            </a:r>
            <a:r>
              <a:rPr lang="en-US" sz="4900" dirty="0" smtClean="0">
                <a:solidFill>
                  <a:prstClr val="white"/>
                </a:solidFill>
              </a:rPr>
              <a:t> </a:t>
            </a:r>
            <a:r>
              <a:rPr lang="en-US" sz="4900" dirty="0" err="1" smtClean="0">
                <a:solidFill>
                  <a:prstClr val="white"/>
                </a:solidFill>
              </a:rPr>
              <a:t>thương</a:t>
            </a:r>
            <a:r>
              <a:rPr lang="en-US" sz="4900" dirty="0" smtClean="0">
                <a:solidFill>
                  <a:prstClr val="white"/>
                </a:solidFill>
              </a:rPr>
              <a:t> tan </a:t>
            </a:r>
            <a:r>
              <a:rPr lang="en-US" sz="4900" dirty="0" err="1" smtClean="0">
                <a:solidFill>
                  <a:prstClr val="white"/>
                </a:solidFill>
              </a:rPr>
              <a:t>với</a:t>
            </a:r>
            <a:r>
              <a:rPr lang="en-US" sz="4900" dirty="0" smtClean="0">
                <a:solidFill>
                  <a:prstClr val="white"/>
                </a:solidFill>
              </a:rPr>
              <a:t> </a:t>
            </a:r>
            <a:r>
              <a:rPr lang="en-US" sz="4900" dirty="0" err="1" smtClean="0">
                <a:solidFill>
                  <a:prstClr val="white"/>
                </a:solidFill>
              </a:rPr>
              <a:t>lệ</a:t>
            </a:r>
            <a:r>
              <a:rPr lang="en-US" sz="4900" dirty="0" smtClean="0">
                <a:solidFill>
                  <a:prstClr val="white"/>
                </a:solidFill>
              </a:rPr>
              <a:t> </a:t>
            </a:r>
            <a:r>
              <a:rPr lang="en-US" sz="4900" dirty="0" err="1" smtClean="0">
                <a:solidFill>
                  <a:prstClr val="white"/>
                </a:solidFill>
              </a:rPr>
              <a:t>nhòa</a:t>
            </a:r>
            <a:r>
              <a:rPr lang="en-US" sz="4900" dirty="0" smtClean="0">
                <a:solidFill>
                  <a:prstClr val="white"/>
                </a:solidFill>
              </a:rPr>
              <a:t> </a:t>
            </a:r>
            <a:r>
              <a:rPr lang="en-US" sz="4900" dirty="0" err="1" smtClean="0">
                <a:solidFill>
                  <a:prstClr val="white"/>
                </a:solidFill>
              </a:rPr>
              <a:t>dâng</a:t>
            </a:r>
            <a:r>
              <a:rPr lang="en-US" sz="4900" dirty="0" smtClean="0">
                <a:solidFill>
                  <a:prstClr val="white"/>
                </a:solidFill>
              </a:rPr>
              <a:t> </a:t>
            </a:r>
            <a:r>
              <a:rPr lang="en-US" sz="4900" dirty="0" err="1" smtClean="0">
                <a:solidFill>
                  <a:prstClr val="white"/>
                </a:solidFill>
              </a:rPr>
              <a:t>lên</a:t>
            </a:r>
            <a:r>
              <a:rPr lang="en-US" sz="4900" dirty="0">
                <a:solidFill>
                  <a:prstClr val="white"/>
                </a:solidFill>
              </a:rPr>
              <a:t> </a:t>
            </a:r>
            <a:r>
              <a:rPr lang="en-US" sz="4900" dirty="0" err="1" smtClean="0">
                <a:solidFill>
                  <a:prstClr val="white"/>
                </a:solidFill>
              </a:rPr>
              <a:t>tiếng</a:t>
            </a:r>
            <a:r>
              <a:rPr lang="en-US" sz="4900" dirty="0" smtClean="0">
                <a:solidFill>
                  <a:prstClr val="white"/>
                </a:solidFill>
              </a:rPr>
              <a:t> </a:t>
            </a:r>
            <a:r>
              <a:rPr lang="en-US" sz="4900" dirty="0" err="1" smtClean="0">
                <a:solidFill>
                  <a:prstClr val="white"/>
                </a:solidFill>
              </a:rPr>
              <a:t>cười</a:t>
            </a:r>
            <a:r>
              <a:rPr lang="en-US" sz="4900" dirty="0" smtClean="0">
                <a:solidFill>
                  <a:prstClr val="white"/>
                </a:solidFill>
              </a:rPr>
              <a:t> </a:t>
            </a:r>
            <a:r>
              <a:rPr lang="en-US" sz="4900" dirty="0" err="1" smtClean="0">
                <a:solidFill>
                  <a:prstClr val="white"/>
                </a:solidFill>
              </a:rPr>
              <a:t>chan</a:t>
            </a:r>
            <a:r>
              <a:rPr lang="en-US" sz="4900" dirty="0" smtClean="0">
                <a:solidFill>
                  <a:prstClr val="white"/>
                </a:solidFill>
              </a:rPr>
              <a:t> </a:t>
            </a:r>
            <a:r>
              <a:rPr lang="en-US" sz="4900" dirty="0" err="1" smtClean="0">
                <a:solidFill>
                  <a:prstClr val="white"/>
                </a:solidFill>
              </a:rPr>
              <a:t>chứa</a:t>
            </a:r>
            <a:r>
              <a:rPr lang="en-US" sz="4900" dirty="0" smtClean="0">
                <a:solidFill>
                  <a:prstClr val="white"/>
                </a:solidFill>
              </a:rPr>
              <a:t> </a:t>
            </a:r>
            <a:r>
              <a:rPr lang="en-US" sz="4900" dirty="0" err="1" smtClean="0">
                <a:solidFill>
                  <a:prstClr val="white"/>
                </a:solidFill>
              </a:rPr>
              <a:t>với</a:t>
            </a:r>
            <a:r>
              <a:rPr lang="en-US" sz="4900" dirty="0" smtClean="0">
                <a:solidFill>
                  <a:prstClr val="white"/>
                </a:solidFill>
              </a:rPr>
              <a:t> </a:t>
            </a:r>
            <a:r>
              <a:rPr lang="en-US" sz="4900" dirty="0" err="1" smtClean="0">
                <a:solidFill>
                  <a:prstClr val="white"/>
                </a:solidFill>
              </a:rPr>
              <a:t>muôn</a:t>
            </a:r>
            <a:r>
              <a:rPr lang="en-US" sz="4900" dirty="0" smtClean="0">
                <a:solidFill>
                  <a:prstClr val="white"/>
                </a:solidFill>
              </a:rPr>
              <a:t> </a:t>
            </a:r>
            <a:r>
              <a:rPr lang="en-US" sz="4900" dirty="0" err="1" smtClean="0">
                <a:solidFill>
                  <a:prstClr val="white"/>
                </a:solidFill>
              </a:rPr>
              <a:t>kinh</a:t>
            </a:r>
            <a:r>
              <a:rPr lang="en-US" sz="4900" dirty="0" smtClean="0">
                <a:solidFill>
                  <a:prstClr val="white"/>
                </a:solidFill>
              </a:rPr>
              <a:t> </a:t>
            </a:r>
            <a:r>
              <a:rPr lang="en-US" sz="4900" dirty="0" err="1" smtClean="0">
                <a:solidFill>
                  <a:prstClr val="white"/>
                </a:solidFill>
              </a:rPr>
              <a:t>tạ</a:t>
            </a:r>
            <a:r>
              <a:rPr lang="en-US" sz="4900" dirty="0" smtClean="0">
                <a:solidFill>
                  <a:prstClr val="white"/>
                </a:solidFill>
              </a:rPr>
              <a:t> </a:t>
            </a:r>
            <a:r>
              <a:rPr lang="en-US" sz="4900" dirty="0" err="1" smtClean="0">
                <a:solidFill>
                  <a:prstClr val="white"/>
                </a:solidFill>
              </a:rPr>
              <a:t>ơn</a:t>
            </a:r>
            <a:r>
              <a:rPr lang="en-US" sz="4900" dirty="0" smtClean="0">
                <a:solidFill>
                  <a:prstClr val="white"/>
                </a:solidFill>
              </a:rPr>
              <a:t>.</a:t>
            </a:r>
          </a:p>
        </p:txBody>
      </p:sp>
    </p:spTree>
    <p:extLst>
      <p:ext uri="{BB962C8B-B14F-4D97-AF65-F5344CB8AC3E}">
        <p14:creationId xmlns:p14="http://schemas.microsoft.com/office/powerpoint/2010/main" val="263538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00"/>
                </a:solidFill>
              </a:rPr>
              <a:t> </a:t>
            </a:r>
            <a:r>
              <a:rPr lang="en-US" sz="5000" dirty="0" err="1" smtClean="0">
                <a:solidFill>
                  <a:prstClr val="white"/>
                </a:solidFill>
              </a:rPr>
              <a:t>Này</a:t>
            </a:r>
            <a:r>
              <a:rPr lang="en-US" sz="5000" dirty="0" smtClean="0">
                <a:solidFill>
                  <a:prstClr val="white"/>
                </a:solidFill>
              </a:rPr>
              <a:t> </a:t>
            </a:r>
            <a:r>
              <a:rPr lang="en-US" sz="5000" dirty="0" err="1" smtClean="0">
                <a:solidFill>
                  <a:prstClr val="white"/>
                </a:solidFill>
              </a:rPr>
              <a:t>của</a:t>
            </a:r>
            <a:r>
              <a:rPr lang="en-US" sz="5000" dirty="0" smtClean="0">
                <a:solidFill>
                  <a:prstClr val="white"/>
                </a:solidFill>
              </a:rPr>
              <a:t> </a:t>
            </a:r>
            <a:r>
              <a:rPr lang="en-US" sz="5000" dirty="0" err="1" smtClean="0">
                <a:solidFill>
                  <a:prstClr val="white"/>
                </a:solidFill>
              </a:rPr>
              <a:t>lễ</a:t>
            </a:r>
            <a:r>
              <a:rPr lang="en-US" sz="5000" dirty="0" smtClean="0">
                <a:solidFill>
                  <a:prstClr val="white"/>
                </a:solidFill>
              </a:rPr>
              <a:t> </a:t>
            </a:r>
            <a:r>
              <a:rPr lang="en-US" sz="5000" dirty="0" err="1" smtClean="0">
                <a:solidFill>
                  <a:prstClr val="white"/>
                </a:solidFill>
              </a:rPr>
              <a:t>dâng</a:t>
            </a:r>
            <a:r>
              <a:rPr lang="en-US" sz="5000" dirty="0" smtClean="0">
                <a:solidFill>
                  <a:prstClr val="white"/>
                </a:solidFill>
              </a:rPr>
              <a:t> </a:t>
            </a:r>
            <a:r>
              <a:rPr lang="en-US" sz="5000" dirty="0" err="1" smtClean="0">
                <a:solidFill>
                  <a:prstClr val="white"/>
                </a:solidFill>
              </a:rPr>
              <a:t>về</a:t>
            </a:r>
            <a:r>
              <a:rPr lang="en-US" sz="5000" dirty="0" smtClean="0">
                <a:solidFill>
                  <a:prstClr val="white"/>
                </a:solidFill>
              </a:rPr>
              <a:t> </a:t>
            </a:r>
            <a:r>
              <a:rPr lang="en-US" sz="5000" dirty="0" err="1" smtClean="0">
                <a:solidFill>
                  <a:prstClr val="white"/>
                </a:solidFill>
              </a:rPr>
              <a:t>Thiên</a:t>
            </a:r>
            <a:r>
              <a:rPr lang="en-US" sz="5000" dirty="0" smtClean="0">
                <a:solidFill>
                  <a:prstClr val="white"/>
                </a:solidFill>
              </a:rPr>
              <a:t> </a:t>
            </a:r>
            <a:r>
              <a:rPr lang="en-US" sz="5000" dirty="0" err="1" smtClean="0">
                <a:solidFill>
                  <a:prstClr val="white"/>
                </a:solidFill>
              </a:rPr>
              <a:t>Chúa</a:t>
            </a:r>
            <a:r>
              <a:rPr lang="en-US" sz="5000" dirty="0" smtClean="0">
                <a:solidFill>
                  <a:prstClr val="white"/>
                </a:solidFill>
              </a:rPr>
              <a:t> </a:t>
            </a:r>
            <a:r>
              <a:rPr lang="en-US" sz="5000" dirty="0" err="1" smtClean="0">
                <a:solidFill>
                  <a:prstClr val="white"/>
                </a:solidFill>
              </a:rPr>
              <a:t>uy</a:t>
            </a:r>
            <a:r>
              <a:rPr lang="en-US" sz="5000" dirty="0" smtClean="0">
                <a:solidFill>
                  <a:prstClr val="white"/>
                </a:solidFill>
              </a:rPr>
              <a:t> </a:t>
            </a:r>
            <a:r>
              <a:rPr lang="en-US" sz="5000" dirty="0" err="1" smtClean="0">
                <a:solidFill>
                  <a:prstClr val="white"/>
                </a:solidFill>
              </a:rPr>
              <a:t>quyền</a:t>
            </a:r>
            <a:r>
              <a:rPr lang="en-US" sz="5000" dirty="0" smtClean="0">
                <a:solidFill>
                  <a:prstClr val="white"/>
                </a:solidFill>
              </a:rPr>
              <a:t> </a:t>
            </a:r>
            <a:r>
              <a:rPr lang="en-US" sz="5000" dirty="0" err="1" smtClean="0">
                <a:solidFill>
                  <a:prstClr val="white"/>
                </a:solidFill>
              </a:rPr>
              <a:t>hòa</a:t>
            </a:r>
            <a:r>
              <a:rPr lang="en-US" sz="5000" dirty="0" smtClean="0">
                <a:solidFill>
                  <a:prstClr val="white"/>
                </a:solidFill>
              </a:rPr>
              <a:t> </a:t>
            </a:r>
            <a:r>
              <a:rPr lang="en-US" sz="5000" dirty="0" err="1" smtClean="0">
                <a:solidFill>
                  <a:prstClr val="white"/>
                </a:solidFill>
              </a:rPr>
              <a:t>trong</a:t>
            </a:r>
            <a:r>
              <a:rPr lang="en-US" sz="5000" dirty="0" smtClean="0">
                <a:solidFill>
                  <a:prstClr val="white"/>
                </a:solidFill>
              </a:rPr>
              <a:t> </a:t>
            </a:r>
            <a:r>
              <a:rPr lang="en-US" sz="5000" dirty="0" err="1" smtClean="0">
                <a:solidFill>
                  <a:prstClr val="white"/>
                </a:solidFill>
              </a:rPr>
              <a:t>hương</a:t>
            </a:r>
            <a:r>
              <a:rPr lang="en-US" sz="5000" dirty="0" smtClean="0">
                <a:solidFill>
                  <a:prstClr val="white"/>
                </a:solidFill>
              </a:rPr>
              <a:t> </a:t>
            </a:r>
            <a:r>
              <a:rPr lang="en-US" sz="5000" dirty="0" err="1" smtClean="0">
                <a:solidFill>
                  <a:prstClr val="white"/>
                </a:solidFill>
              </a:rPr>
              <a:t>kinh</a:t>
            </a:r>
            <a:r>
              <a:rPr lang="en-US" sz="5000" dirty="0" smtClean="0">
                <a:solidFill>
                  <a:prstClr val="white"/>
                </a:solidFill>
              </a:rPr>
              <a:t> </a:t>
            </a:r>
            <a:r>
              <a:rPr lang="en-US" sz="5000" dirty="0" err="1" smtClean="0">
                <a:solidFill>
                  <a:prstClr val="white"/>
                </a:solidFill>
              </a:rPr>
              <a:t>mến</a:t>
            </a:r>
            <a:r>
              <a:rPr lang="en-US" sz="5000" dirty="0" smtClean="0">
                <a:solidFill>
                  <a:prstClr val="white"/>
                </a:solidFill>
              </a:rPr>
              <a:t> </a:t>
            </a:r>
            <a:r>
              <a:rPr lang="en-US" sz="5000" dirty="0" err="1" smtClean="0">
                <a:solidFill>
                  <a:prstClr val="white"/>
                </a:solidFill>
              </a:rPr>
              <a:t>yêu</a:t>
            </a:r>
            <a:r>
              <a:rPr lang="en-US" sz="5000" dirty="0" smtClean="0">
                <a:solidFill>
                  <a:prstClr val="white"/>
                </a:solidFill>
              </a:rPr>
              <a:t> </a:t>
            </a:r>
            <a:r>
              <a:rPr lang="en-US" sz="5000" dirty="0" err="1" smtClean="0">
                <a:solidFill>
                  <a:prstClr val="white"/>
                </a:solidFill>
              </a:rPr>
              <a:t>lòng</a:t>
            </a:r>
            <a:r>
              <a:rPr lang="en-US" sz="5000" dirty="0" smtClean="0">
                <a:solidFill>
                  <a:prstClr val="white"/>
                </a:solidFill>
              </a:rPr>
              <a:t> </a:t>
            </a:r>
            <a:r>
              <a:rPr lang="en-US" sz="5000" dirty="0" err="1" smtClean="0">
                <a:solidFill>
                  <a:prstClr val="white"/>
                </a:solidFill>
              </a:rPr>
              <a:t>thành</a:t>
            </a:r>
            <a:r>
              <a:rPr lang="en-US" sz="5000" dirty="0" smtClean="0">
                <a:solidFill>
                  <a:prstClr val="white"/>
                </a:solidFill>
              </a:rPr>
              <a:t> con </a:t>
            </a:r>
            <a:r>
              <a:rPr lang="en-US" sz="5000" dirty="0" err="1" smtClean="0">
                <a:solidFill>
                  <a:prstClr val="white"/>
                </a:solidFill>
              </a:rPr>
              <a:t>dâng</a:t>
            </a:r>
            <a:r>
              <a:rPr lang="en-US" sz="5000" dirty="0" smtClean="0">
                <a:solidFill>
                  <a:prstClr val="white"/>
                </a:solidFill>
              </a:rPr>
              <a:t> </a:t>
            </a:r>
            <a:r>
              <a:rPr lang="en-US" sz="5000" dirty="0" err="1" smtClean="0">
                <a:solidFill>
                  <a:prstClr val="white"/>
                </a:solidFill>
              </a:rPr>
              <a:t>lên</a:t>
            </a:r>
            <a:r>
              <a:rPr lang="en-US" sz="5000" dirty="0" smtClean="0">
                <a:solidFill>
                  <a:prstClr val="white"/>
                </a:solidFill>
              </a:rPr>
              <a:t>.</a:t>
            </a:r>
          </a:p>
        </p:txBody>
      </p:sp>
    </p:spTree>
    <p:extLst>
      <p:ext uri="{BB962C8B-B14F-4D97-AF65-F5344CB8AC3E}">
        <p14:creationId xmlns:p14="http://schemas.microsoft.com/office/powerpoint/2010/main" val="67328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9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7727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CHO CON THẤY CHÚA</a:t>
            </a:r>
            <a:br>
              <a:rPr lang="en-US" sz="6600" dirty="0" smtClean="0">
                <a:solidFill>
                  <a:srgbClr val="FFFF00"/>
                </a:solidFill>
              </a:rPr>
            </a:br>
            <a:r>
              <a:rPr lang="en-US" sz="4500" i="1" dirty="0" err="1" smtClean="0">
                <a:solidFill>
                  <a:schemeClr val="bg1"/>
                </a:solidFill>
              </a:rPr>
              <a:t>Hiền</a:t>
            </a:r>
            <a:r>
              <a:rPr lang="en-US" sz="4500" i="1" dirty="0" smtClean="0">
                <a:solidFill>
                  <a:schemeClr val="bg1"/>
                </a:solidFill>
              </a:rPr>
              <a:t> </a:t>
            </a:r>
            <a:r>
              <a:rPr lang="en-US" sz="4500" i="1" dirty="0" err="1" smtClean="0">
                <a:solidFill>
                  <a:schemeClr val="bg1"/>
                </a:solidFill>
              </a:rPr>
              <a:t>Hòa</a:t>
            </a:r>
            <a:endParaRPr lang="en-US" sz="4500" b="0" i="1" dirty="0">
              <a:solidFill>
                <a:schemeClr val="bg1"/>
              </a:solidFill>
              <a:effectLst/>
            </a:endParaRPr>
          </a:p>
        </p:txBody>
      </p:sp>
    </p:spTree>
    <p:extLst>
      <p:ext uri="{BB962C8B-B14F-4D97-AF65-F5344CB8AC3E}">
        <p14:creationId xmlns:p14="http://schemas.microsoft.com/office/powerpoint/2010/main" val="3150575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5844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300" u="sng" dirty="0" smtClean="0">
                <a:solidFill>
                  <a:srgbClr val="FFFF00"/>
                </a:solidFill>
              </a:rPr>
              <a:t>Tk1:</a:t>
            </a:r>
            <a:r>
              <a:rPr lang="en-US" sz="4300" dirty="0" smtClean="0">
                <a:solidFill>
                  <a:srgbClr val="FFFF00"/>
                </a:solidFill>
              </a:rPr>
              <a:t> </a:t>
            </a:r>
            <a:r>
              <a:rPr lang="vi-VN" sz="4300" dirty="0">
                <a:solidFill>
                  <a:schemeClr val="bg1"/>
                </a:solidFill>
              </a:rPr>
              <a:t>Đời con như chiếc thuyền </a:t>
            </a:r>
            <a:r>
              <a:rPr lang="vi-VN" sz="4300" dirty="0" smtClean="0">
                <a:solidFill>
                  <a:schemeClr val="bg1"/>
                </a:solidFill>
              </a:rPr>
              <a:t>trôi</a:t>
            </a:r>
            <a:r>
              <a:rPr lang="en-US" sz="4300" dirty="0" smtClean="0">
                <a:solidFill>
                  <a:schemeClr val="bg1"/>
                </a:solidFill>
              </a:rPr>
              <a:t> l</a:t>
            </a:r>
            <a:r>
              <a:rPr lang="vi-VN" sz="4300" dirty="0" smtClean="0">
                <a:solidFill>
                  <a:schemeClr val="bg1"/>
                </a:solidFill>
              </a:rPr>
              <a:t>ênh </a:t>
            </a:r>
            <a:r>
              <a:rPr lang="vi-VN" sz="4300" dirty="0">
                <a:solidFill>
                  <a:schemeClr val="bg1"/>
                </a:solidFill>
              </a:rPr>
              <a:t>đênh xuôi ngược dòng </a:t>
            </a:r>
            <a:r>
              <a:rPr lang="vi-VN" sz="4300" dirty="0" smtClean="0">
                <a:solidFill>
                  <a:schemeClr val="bg1"/>
                </a:solidFill>
              </a:rPr>
              <a:t>đời</a:t>
            </a:r>
            <a:r>
              <a:rPr lang="en-US" sz="4300" dirty="0" smtClean="0">
                <a:solidFill>
                  <a:schemeClr val="bg1"/>
                </a:solidFill>
              </a:rPr>
              <a:t>. </a:t>
            </a:r>
            <a:r>
              <a:rPr lang="vi-VN" sz="4300" dirty="0" smtClean="0">
                <a:solidFill>
                  <a:schemeClr val="bg1"/>
                </a:solidFill>
              </a:rPr>
              <a:t>Sóng </a:t>
            </a:r>
            <a:r>
              <a:rPr lang="vi-VN" sz="4300" dirty="0">
                <a:solidFill>
                  <a:schemeClr val="bg1"/>
                </a:solidFill>
              </a:rPr>
              <a:t>ba đào xô lấp bủa </a:t>
            </a:r>
            <a:r>
              <a:rPr lang="vi-VN" sz="4300" dirty="0" smtClean="0">
                <a:solidFill>
                  <a:schemeClr val="bg1"/>
                </a:solidFill>
              </a:rPr>
              <a:t>vây</a:t>
            </a:r>
            <a:r>
              <a:rPr lang="en-US" sz="4300" dirty="0" smtClean="0">
                <a:solidFill>
                  <a:schemeClr val="bg1"/>
                </a:solidFill>
              </a:rPr>
              <a:t> g</a:t>
            </a:r>
            <a:r>
              <a:rPr lang="vi-VN" sz="4300" dirty="0" smtClean="0">
                <a:solidFill>
                  <a:schemeClr val="bg1"/>
                </a:solidFill>
              </a:rPr>
              <a:t>iữa </a:t>
            </a:r>
            <a:r>
              <a:rPr lang="vi-VN" sz="4300" dirty="0">
                <a:solidFill>
                  <a:schemeClr val="bg1"/>
                </a:solidFill>
              </a:rPr>
              <a:t>dòng con chới với tả </a:t>
            </a:r>
            <a:r>
              <a:rPr lang="vi-VN" sz="4300" dirty="0" smtClean="0">
                <a:solidFill>
                  <a:schemeClr val="bg1"/>
                </a:solidFill>
              </a:rPr>
              <a:t>tơi</a:t>
            </a:r>
            <a:r>
              <a:rPr lang="en-US" sz="4300" dirty="0" smtClean="0">
                <a:solidFill>
                  <a:schemeClr val="bg1"/>
                </a:solidFill>
              </a:rPr>
              <a:t>. </a:t>
            </a:r>
            <a:r>
              <a:rPr lang="vi-VN" sz="4300" dirty="0" smtClean="0">
                <a:solidFill>
                  <a:schemeClr val="bg1"/>
                </a:solidFill>
              </a:rPr>
              <a:t>Sao </a:t>
            </a:r>
            <a:r>
              <a:rPr lang="vi-VN" sz="4300" dirty="0">
                <a:solidFill>
                  <a:schemeClr val="bg1"/>
                </a:solidFill>
              </a:rPr>
              <a:t>con không thấy </a:t>
            </a:r>
            <a:r>
              <a:rPr lang="vi-VN" sz="4300" dirty="0" smtClean="0">
                <a:solidFill>
                  <a:schemeClr val="bg1"/>
                </a:solidFill>
              </a:rPr>
              <a:t>Chúa</a:t>
            </a:r>
            <a:r>
              <a:rPr lang="en-US" sz="4300" dirty="0">
                <a:solidFill>
                  <a:schemeClr val="bg1"/>
                </a:solidFill>
              </a:rPr>
              <a:t> </a:t>
            </a:r>
            <a:r>
              <a:rPr lang="en-US" sz="4300" dirty="0" err="1" smtClean="0">
                <a:solidFill>
                  <a:schemeClr val="bg1"/>
                </a:solidFill>
              </a:rPr>
              <a:t>đưa</a:t>
            </a:r>
            <a:r>
              <a:rPr lang="en-US" sz="4300" dirty="0" smtClean="0">
                <a:solidFill>
                  <a:schemeClr val="bg1"/>
                </a:solidFill>
              </a:rPr>
              <a:t> </a:t>
            </a:r>
            <a:r>
              <a:rPr lang="vi-VN" sz="4300" dirty="0" smtClean="0">
                <a:solidFill>
                  <a:schemeClr val="bg1"/>
                </a:solidFill>
              </a:rPr>
              <a:t>bàn </a:t>
            </a:r>
            <a:r>
              <a:rPr lang="vi-VN" sz="4300" dirty="0">
                <a:solidFill>
                  <a:schemeClr val="bg1"/>
                </a:solidFill>
              </a:rPr>
              <a:t>tay đỡ nâng đời </a:t>
            </a:r>
            <a:r>
              <a:rPr lang="vi-VN" sz="4300" dirty="0" smtClean="0">
                <a:solidFill>
                  <a:schemeClr val="bg1"/>
                </a:solidFill>
              </a:rPr>
              <a:t>con</a:t>
            </a:r>
            <a:r>
              <a:rPr lang="en-US" sz="4300" dirty="0">
                <a:solidFill>
                  <a:schemeClr val="bg1"/>
                </a:solidFill>
              </a:rPr>
              <a:t>?</a:t>
            </a:r>
            <a:r>
              <a:rPr lang="en-US" sz="4300" dirty="0" smtClean="0">
                <a:solidFill>
                  <a:schemeClr val="bg1"/>
                </a:solidFill>
              </a:rPr>
              <a:t> đ</a:t>
            </a:r>
            <a:r>
              <a:rPr lang="vi-VN" sz="4300" dirty="0" smtClean="0">
                <a:solidFill>
                  <a:schemeClr val="bg1"/>
                </a:solidFill>
              </a:rPr>
              <a:t>ể </a:t>
            </a:r>
            <a:r>
              <a:rPr lang="vi-VN" sz="4300" dirty="0">
                <a:solidFill>
                  <a:schemeClr val="bg1"/>
                </a:solidFill>
              </a:rPr>
              <a:t>mình con chèo </a:t>
            </a:r>
            <a:r>
              <a:rPr lang="vi-VN" sz="4300" dirty="0" smtClean="0">
                <a:solidFill>
                  <a:schemeClr val="bg1"/>
                </a:solidFill>
              </a:rPr>
              <a:t>chống</a:t>
            </a:r>
            <a:r>
              <a:rPr lang="en-US" sz="4300" dirty="0" smtClean="0">
                <a:solidFill>
                  <a:schemeClr val="bg1"/>
                </a:solidFill>
              </a:rPr>
              <a:t>, n</a:t>
            </a:r>
            <a:r>
              <a:rPr lang="vi-VN" sz="4300" dirty="0" smtClean="0">
                <a:solidFill>
                  <a:schemeClr val="bg1"/>
                </a:solidFill>
              </a:rPr>
              <a:t>ày </a:t>
            </a:r>
            <a:r>
              <a:rPr lang="vi-VN" sz="4300" dirty="0">
                <a:solidFill>
                  <a:schemeClr val="bg1"/>
                </a:solidFill>
              </a:rPr>
              <a:t>thuyền con sắp tan giữa </a:t>
            </a:r>
            <a:r>
              <a:rPr lang="vi-VN" sz="4300" dirty="0" smtClean="0">
                <a:solidFill>
                  <a:schemeClr val="bg1"/>
                </a:solidFill>
              </a:rPr>
              <a:t>dòng</a:t>
            </a:r>
            <a:r>
              <a:rPr lang="en-US" sz="4300" dirty="0" smtClean="0">
                <a:solidFill>
                  <a:schemeClr val="bg1"/>
                </a:solidFill>
              </a:rPr>
              <a:t>.</a:t>
            </a:r>
            <a:endParaRPr lang="en-US" sz="4300" dirty="0">
              <a:solidFill>
                <a:schemeClr val="bg1"/>
              </a:solidFill>
            </a:endParaRPr>
          </a:p>
        </p:txBody>
      </p:sp>
    </p:spTree>
    <p:extLst>
      <p:ext uri="{BB962C8B-B14F-4D97-AF65-F5344CB8AC3E}">
        <p14:creationId xmlns:p14="http://schemas.microsoft.com/office/powerpoint/2010/main" val="227216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err="1" smtClean="0">
                <a:solidFill>
                  <a:srgbClr val="FFFF00"/>
                </a:solidFill>
              </a:rPr>
              <a:t>Đk</a:t>
            </a:r>
            <a:r>
              <a:rPr lang="en-US" u="sng" dirty="0" smtClean="0">
                <a:solidFill>
                  <a:srgbClr val="FFFF00"/>
                </a:solidFill>
              </a:rPr>
              <a:t>:</a:t>
            </a:r>
            <a:r>
              <a:rPr lang="en-US" dirty="0" smtClean="0">
                <a:solidFill>
                  <a:srgbClr val="FFFF00"/>
                </a:solidFill>
              </a:rPr>
              <a:t> </a:t>
            </a:r>
            <a:r>
              <a:rPr lang="vi-VN" dirty="0">
                <a:solidFill>
                  <a:schemeClr val="bg1"/>
                </a:solidFill>
              </a:rPr>
              <a:t>Xin ban thêm niềm tin, để con thấy Chúa luôn đồng </a:t>
            </a:r>
            <a:r>
              <a:rPr lang="vi-VN" dirty="0" smtClean="0">
                <a:solidFill>
                  <a:schemeClr val="bg1"/>
                </a:solidFill>
              </a:rPr>
              <a:t>hành</a:t>
            </a:r>
            <a:r>
              <a:rPr lang="en-US" dirty="0" smtClean="0">
                <a:solidFill>
                  <a:schemeClr val="bg1"/>
                </a:solidFill>
              </a:rPr>
              <a:t>. </a:t>
            </a:r>
            <a:r>
              <a:rPr lang="vi-VN" dirty="0" smtClean="0">
                <a:solidFill>
                  <a:schemeClr val="bg1"/>
                </a:solidFill>
              </a:rPr>
              <a:t>Cho </a:t>
            </a:r>
            <a:r>
              <a:rPr lang="vi-VN" dirty="0">
                <a:solidFill>
                  <a:schemeClr val="bg1"/>
                </a:solidFill>
              </a:rPr>
              <a:t>con thêm sức mạnh, để con thắng vượt ngàn gian </a:t>
            </a:r>
            <a:r>
              <a:rPr lang="vi-VN" dirty="0" smtClean="0">
                <a:solidFill>
                  <a:schemeClr val="bg1"/>
                </a:solidFill>
              </a:rPr>
              <a:t>nan</a:t>
            </a:r>
            <a:r>
              <a:rPr lang="en-US" dirty="0" smtClean="0">
                <a:solidFill>
                  <a:schemeClr val="bg1"/>
                </a:solidFill>
              </a:rPr>
              <a:t>. </a:t>
            </a:r>
            <a:r>
              <a:rPr lang="vi-VN" dirty="0" smtClean="0">
                <a:solidFill>
                  <a:schemeClr val="bg1"/>
                </a:solidFill>
              </a:rPr>
              <a:t>Cho </a:t>
            </a:r>
            <a:r>
              <a:rPr lang="vi-VN" dirty="0">
                <a:solidFill>
                  <a:schemeClr val="bg1"/>
                </a:solidFill>
              </a:rPr>
              <a:t>con qua khổ đau, đường thánh giá giúp con tôi </a:t>
            </a:r>
            <a:r>
              <a:rPr lang="vi-VN" dirty="0" smtClean="0">
                <a:solidFill>
                  <a:schemeClr val="bg1"/>
                </a:solidFill>
              </a:rPr>
              <a:t>luyệ</a:t>
            </a:r>
            <a:r>
              <a:rPr lang="en-US" dirty="0" smtClean="0">
                <a:solidFill>
                  <a:schemeClr val="bg1"/>
                </a:solidFill>
              </a:rPr>
              <a:t>n. </a:t>
            </a:r>
            <a:r>
              <a:rPr lang="vi-VN" dirty="0" smtClean="0">
                <a:solidFill>
                  <a:schemeClr val="bg1"/>
                </a:solidFill>
              </a:rPr>
              <a:t>Đức </a:t>
            </a:r>
            <a:r>
              <a:rPr lang="vi-VN" dirty="0">
                <a:solidFill>
                  <a:schemeClr val="bg1"/>
                </a:solidFill>
              </a:rPr>
              <a:t>tin thêm vững vàng, tình yêu Chúa nồng nàn chứa </a:t>
            </a:r>
            <a:r>
              <a:rPr lang="vi-VN" dirty="0" smtClean="0">
                <a:solidFill>
                  <a:schemeClr val="bg1"/>
                </a:solidFill>
              </a:rPr>
              <a:t>chan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268016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300" u="sng" dirty="0" smtClean="0">
                <a:solidFill>
                  <a:srgbClr val="FFFF00"/>
                </a:solidFill>
              </a:rPr>
              <a:t>Tk2:</a:t>
            </a:r>
            <a:r>
              <a:rPr lang="en-US" sz="4300" dirty="0" smtClean="0">
                <a:solidFill>
                  <a:srgbClr val="FFFF00"/>
                </a:solidFill>
              </a:rPr>
              <a:t> </a:t>
            </a:r>
            <a:r>
              <a:rPr lang="vi-VN" sz="4300" dirty="0">
                <a:solidFill>
                  <a:schemeClr val="bg1"/>
                </a:solidFill>
              </a:rPr>
              <a:t>Đời con bao nỗi lầm </a:t>
            </a:r>
            <a:r>
              <a:rPr lang="vi-VN" sz="4300" dirty="0" smtClean="0">
                <a:solidFill>
                  <a:schemeClr val="bg1"/>
                </a:solidFill>
              </a:rPr>
              <a:t>than</a:t>
            </a:r>
            <a:r>
              <a:rPr lang="en-US" sz="4300" dirty="0" smtClean="0">
                <a:solidFill>
                  <a:schemeClr val="bg1"/>
                </a:solidFill>
              </a:rPr>
              <a:t> l</a:t>
            </a:r>
            <a:r>
              <a:rPr lang="vi-VN" sz="4300" dirty="0" smtClean="0">
                <a:solidFill>
                  <a:schemeClr val="bg1"/>
                </a:solidFill>
              </a:rPr>
              <a:t>ong </a:t>
            </a:r>
            <a:r>
              <a:rPr lang="vi-VN" sz="4300" dirty="0">
                <a:solidFill>
                  <a:schemeClr val="bg1"/>
                </a:solidFill>
              </a:rPr>
              <a:t>đong vất vả tủi </a:t>
            </a:r>
            <a:r>
              <a:rPr lang="vi-VN" sz="4300" dirty="0" smtClean="0">
                <a:solidFill>
                  <a:schemeClr val="bg1"/>
                </a:solidFill>
              </a:rPr>
              <a:t>sầu</a:t>
            </a:r>
            <a:r>
              <a:rPr lang="en-US" sz="4300" dirty="0" smtClean="0">
                <a:solidFill>
                  <a:schemeClr val="bg1"/>
                </a:solidFill>
              </a:rPr>
              <a:t>. N</a:t>
            </a:r>
            <a:r>
              <a:rPr lang="vi-VN" sz="4300" dirty="0" smtClean="0">
                <a:solidFill>
                  <a:schemeClr val="bg1"/>
                </a:solidFill>
              </a:rPr>
              <a:t>gước </a:t>
            </a:r>
            <a:r>
              <a:rPr lang="vi-VN" sz="4300" dirty="0">
                <a:solidFill>
                  <a:schemeClr val="bg1"/>
                </a:solidFill>
              </a:rPr>
              <a:t>nhìn lên Chúa từ </a:t>
            </a:r>
            <a:r>
              <a:rPr lang="vi-VN" sz="4300" dirty="0" smtClean="0">
                <a:solidFill>
                  <a:schemeClr val="bg1"/>
                </a:solidFill>
              </a:rPr>
              <a:t>nhân</a:t>
            </a:r>
            <a:r>
              <a:rPr lang="en-US" sz="4300" dirty="0" smtClean="0">
                <a:solidFill>
                  <a:schemeClr val="bg1"/>
                </a:solidFill>
              </a:rPr>
              <a:t>, k</a:t>
            </a:r>
            <a:r>
              <a:rPr lang="vi-VN" sz="4300" dirty="0" smtClean="0">
                <a:solidFill>
                  <a:schemeClr val="bg1"/>
                </a:solidFill>
              </a:rPr>
              <a:t>hấn </a:t>
            </a:r>
            <a:r>
              <a:rPr lang="vi-VN" sz="4300" dirty="0">
                <a:solidFill>
                  <a:schemeClr val="bg1"/>
                </a:solidFill>
              </a:rPr>
              <a:t>cầu xin Chúa dủ </a:t>
            </a:r>
            <a:r>
              <a:rPr lang="vi-VN" sz="4300" dirty="0" smtClean="0">
                <a:solidFill>
                  <a:schemeClr val="bg1"/>
                </a:solidFill>
              </a:rPr>
              <a:t>thương</a:t>
            </a:r>
            <a:r>
              <a:rPr lang="en-US" sz="4300" dirty="0" smtClean="0">
                <a:solidFill>
                  <a:schemeClr val="bg1"/>
                </a:solidFill>
              </a:rPr>
              <a:t>. </a:t>
            </a:r>
            <a:r>
              <a:rPr lang="vi-VN" sz="4300" dirty="0" smtClean="0">
                <a:solidFill>
                  <a:schemeClr val="bg1"/>
                </a:solidFill>
              </a:rPr>
              <a:t>Xin </a:t>
            </a:r>
            <a:r>
              <a:rPr lang="vi-VN" sz="4300" dirty="0">
                <a:solidFill>
                  <a:schemeClr val="bg1"/>
                </a:solidFill>
              </a:rPr>
              <a:t>bên con chúa hỡi</a:t>
            </a:r>
            <a:br>
              <a:rPr lang="vi-VN" sz="4300" dirty="0">
                <a:solidFill>
                  <a:schemeClr val="bg1"/>
                </a:solidFill>
              </a:rPr>
            </a:br>
            <a:r>
              <a:rPr lang="en-US" sz="4300" dirty="0" err="1" smtClean="0">
                <a:solidFill>
                  <a:schemeClr val="bg1"/>
                </a:solidFill>
              </a:rPr>
              <a:t>khi</a:t>
            </a:r>
            <a:r>
              <a:rPr lang="en-US" sz="4300" dirty="0" smtClean="0">
                <a:solidFill>
                  <a:schemeClr val="bg1"/>
                </a:solidFill>
              </a:rPr>
              <a:t> </a:t>
            </a:r>
            <a:r>
              <a:rPr lang="en-US" sz="4300" dirty="0" err="1" smtClean="0">
                <a:solidFill>
                  <a:schemeClr val="bg1"/>
                </a:solidFill>
              </a:rPr>
              <a:t>đời</a:t>
            </a:r>
            <a:r>
              <a:rPr lang="en-US" sz="4300" dirty="0" smtClean="0">
                <a:solidFill>
                  <a:schemeClr val="bg1"/>
                </a:solidFill>
              </a:rPr>
              <a:t> con </a:t>
            </a:r>
            <a:r>
              <a:rPr lang="vi-VN" sz="4300" dirty="0" smtClean="0">
                <a:solidFill>
                  <a:schemeClr val="bg1"/>
                </a:solidFill>
              </a:rPr>
              <a:t>đắng </a:t>
            </a:r>
            <a:r>
              <a:rPr lang="vi-VN" sz="4300" dirty="0">
                <a:solidFill>
                  <a:schemeClr val="bg1"/>
                </a:solidFill>
              </a:rPr>
              <a:t>cay khổ </a:t>
            </a:r>
            <a:r>
              <a:rPr lang="vi-VN" sz="4300" dirty="0" smtClean="0">
                <a:solidFill>
                  <a:schemeClr val="bg1"/>
                </a:solidFill>
              </a:rPr>
              <a:t>đau</a:t>
            </a:r>
            <a:r>
              <a:rPr lang="en-US" sz="4300" dirty="0" smtClean="0">
                <a:solidFill>
                  <a:schemeClr val="bg1"/>
                </a:solidFill>
              </a:rPr>
              <a:t>. Đ</a:t>
            </a:r>
            <a:r>
              <a:rPr lang="vi-VN" sz="4300" dirty="0" smtClean="0">
                <a:solidFill>
                  <a:schemeClr val="bg1"/>
                </a:solidFill>
              </a:rPr>
              <a:t>ừng </a:t>
            </a:r>
            <a:r>
              <a:rPr lang="vi-VN" sz="4300" dirty="0">
                <a:solidFill>
                  <a:schemeClr val="bg1"/>
                </a:solidFill>
              </a:rPr>
              <a:t>để con quỵ </a:t>
            </a:r>
            <a:r>
              <a:rPr lang="vi-VN" sz="4300" dirty="0" smtClean="0">
                <a:solidFill>
                  <a:schemeClr val="bg1"/>
                </a:solidFill>
              </a:rPr>
              <a:t>ngã</a:t>
            </a:r>
            <a:r>
              <a:rPr lang="en-US" sz="4300" dirty="0" smtClean="0">
                <a:solidFill>
                  <a:schemeClr val="bg1"/>
                </a:solidFill>
              </a:rPr>
              <a:t> </a:t>
            </a:r>
            <a:r>
              <a:rPr lang="en-US" sz="4300" dirty="0">
                <a:solidFill>
                  <a:schemeClr val="bg1"/>
                </a:solidFill>
              </a:rPr>
              <a:t>đ</a:t>
            </a:r>
            <a:r>
              <a:rPr lang="vi-VN" sz="4300" dirty="0" smtClean="0">
                <a:solidFill>
                  <a:schemeClr val="bg1"/>
                </a:solidFill>
              </a:rPr>
              <a:t>ừng </a:t>
            </a:r>
            <a:r>
              <a:rPr lang="vi-VN" sz="4300" dirty="0">
                <a:solidFill>
                  <a:schemeClr val="bg1"/>
                </a:solidFill>
              </a:rPr>
              <a:t>để con nát tan cõi </a:t>
            </a:r>
            <a:r>
              <a:rPr lang="vi-VN" sz="4300" dirty="0" smtClean="0">
                <a:solidFill>
                  <a:schemeClr val="bg1"/>
                </a:solidFill>
              </a:rPr>
              <a:t>lòng</a:t>
            </a:r>
            <a:r>
              <a:rPr lang="en-US" sz="4300" dirty="0" smtClean="0">
                <a:solidFill>
                  <a:schemeClr val="bg1"/>
                </a:solidFill>
              </a:rPr>
              <a:t>.</a:t>
            </a:r>
            <a:endParaRPr lang="en-US" sz="4300" dirty="0">
              <a:solidFill>
                <a:schemeClr val="bg1"/>
              </a:solidFill>
            </a:endParaRPr>
          </a:p>
        </p:txBody>
      </p:sp>
    </p:spTree>
    <p:extLst>
      <p:ext uri="{BB962C8B-B14F-4D97-AF65-F5344CB8AC3E}">
        <p14:creationId xmlns:p14="http://schemas.microsoft.com/office/powerpoint/2010/main" val="2653921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err="1" smtClean="0">
                <a:solidFill>
                  <a:srgbClr val="FFFF00"/>
                </a:solidFill>
              </a:rPr>
              <a:t>Đk</a:t>
            </a:r>
            <a:r>
              <a:rPr lang="en-US" u="sng" dirty="0" smtClean="0">
                <a:solidFill>
                  <a:srgbClr val="FFFF00"/>
                </a:solidFill>
              </a:rPr>
              <a:t>:</a:t>
            </a:r>
            <a:r>
              <a:rPr lang="en-US" dirty="0" smtClean="0">
                <a:solidFill>
                  <a:srgbClr val="FFFF00"/>
                </a:solidFill>
              </a:rPr>
              <a:t> </a:t>
            </a:r>
            <a:r>
              <a:rPr lang="vi-VN" dirty="0">
                <a:solidFill>
                  <a:schemeClr val="bg1"/>
                </a:solidFill>
              </a:rPr>
              <a:t>Xin ban thêm niềm tin, để con thấy Chúa luôn đồng </a:t>
            </a:r>
            <a:r>
              <a:rPr lang="vi-VN" dirty="0" smtClean="0">
                <a:solidFill>
                  <a:schemeClr val="bg1"/>
                </a:solidFill>
              </a:rPr>
              <a:t>hành</a:t>
            </a:r>
            <a:r>
              <a:rPr lang="en-US" dirty="0" smtClean="0">
                <a:solidFill>
                  <a:schemeClr val="bg1"/>
                </a:solidFill>
              </a:rPr>
              <a:t>. </a:t>
            </a:r>
            <a:r>
              <a:rPr lang="vi-VN" dirty="0" smtClean="0">
                <a:solidFill>
                  <a:schemeClr val="bg1"/>
                </a:solidFill>
              </a:rPr>
              <a:t>Cho </a:t>
            </a:r>
            <a:r>
              <a:rPr lang="vi-VN" dirty="0">
                <a:solidFill>
                  <a:schemeClr val="bg1"/>
                </a:solidFill>
              </a:rPr>
              <a:t>con thêm sức mạnh, để con thắng vượt ngàn gian </a:t>
            </a:r>
            <a:r>
              <a:rPr lang="vi-VN" dirty="0" smtClean="0">
                <a:solidFill>
                  <a:schemeClr val="bg1"/>
                </a:solidFill>
              </a:rPr>
              <a:t>nan</a:t>
            </a:r>
            <a:r>
              <a:rPr lang="en-US" dirty="0" smtClean="0">
                <a:solidFill>
                  <a:schemeClr val="bg1"/>
                </a:solidFill>
              </a:rPr>
              <a:t>. </a:t>
            </a:r>
            <a:r>
              <a:rPr lang="vi-VN" dirty="0" smtClean="0">
                <a:solidFill>
                  <a:schemeClr val="bg1"/>
                </a:solidFill>
              </a:rPr>
              <a:t>Cho </a:t>
            </a:r>
            <a:r>
              <a:rPr lang="vi-VN" dirty="0">
                <a:solidFill>
                  <a:schemeClr val="bg1"/>
                </a:solidFill>
              </a:rPr>
              <a:t>con qua khổ đau, đường thánh giá giúp con tôi </a:t>
            </a:r>
            <a:r>
              <a:rPr lang="vi-VN" dirty="0" smtClean="0">
                <a:solidFill>
                  <a:schemeClr val="bg1"/>
                </a:solidFill>
              </a:rPr>
              <a:t>luyệ</a:t>
            </a:r>
            <a:r>
              <a:rPr lang="en-US" dirty="0" smtClean="0">
                <a:solidFill>
                  <a:schemeClr val="bg1"/>
                </a:solidFill>
              </a:rPr>
              <a:t>n. </a:t>
            </a:r>
            <a:r>
              <a:rPr lang="vi-VN" dirty="0" smtClean="0">
                <a:solidFill>
                  <a:schemeClr val="bg1"/>
                </a:solidFill>
              </a:rPr>
              <a:t>Đức </a:t>
            </a:r>
            <a:r>
              <a:rPr lang="vi-VN" dirty="0">
                <a:solidFill>
                  <a:schemeClr val="bg1"/>
                </a:solidFill>
              </a:rPr>
              <a:t>tin thêm vững vàng, tình yêu Chúa nồng nàn chứa </a:t>
            </a:r>
            <a:r>
              <a:rPr lang="vi-VN" dirty="0" smtClean="0">
                <a:solidFill>
                  <a:schemeClr val="bg1"/>
                </a:solidFill>
              </a:rPr>
              <a:t>chan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17202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300" u="sng" dirty="0" smtClean="0">
                <a:solidFill>
                  <a:srgbClr val="FFFF00"/>
                </a:solidFill>
              </a:rPr>
              <a:t>Tk3:</a:t>
            </a:r>
            <a:r>
              <a:rPr lang="en-US" sz="4300" dirty="0" smtClean="0">
                <a:solidFill>
                  <a:srgbClr val="FFFF00"/>
                </a:solidFill>
              </a:rPr>
              <a:t> </a:t>
            </a:r>
            <a:r>
              <a:rPr lang="en-US" sz="4300" dirty="0" err="1" smtClean="0">
                <a:solidFill>
                  <a:schemeClr val="bg1"/>
                </a:solidFill>
              </a:rPr>
              <a:t>Lời</a:t>
            </a:r>
            <a:r>
              <a:rPr lang="en-US" sz="4300" dirty="0" smtClean="0">
                <a:solidFill>
                  <a:schemeClr val="bg1"/>
                </a:solidFill>
              </a:rPr>
              <a:t> </a:t>
            </a:r>
            <a:r>
              <a:rPr lang="en-US" sz="4300" dirty="0" err="1" smtClean="0">
                <a:solidFill>
                  <a:schemeClr val="bg1"/>
                </a:solidFill>
              </a:rPr>
              <a:t>kinh</a:t>
            </a:r>
            <a:r>
              <a:rPr lang="en-US" sz="4300" dirty="0" smtClean="0">
                <a:solidFill>
                  <a:schemeClr val="bg1"/>
                </a:solidFill>
              </a:rPr>
              <a:t> </a:t>
            </a:r>
            <a:r>
              <a:rPr lang="en-US" sz="4300" dirty="0" err="1" smtClean="0">
                <a:solidFill>
                  <a:schemeClr val="bg1"/>
                </a:solidFill>
              </a:rPr>
              <a:t>tha</a:t>
            </a:r>
            <a:r>
              <a:rPr lang="en-US" sz="4300" dirty="0" smtClean="0">
                <a:solidFill>
                  <a:schemeClr val="bg1"/>
                </a:solidFill>
              </a:rPr>
              <a:t> </a:t>
            </a:r>
            <a:r>
              <a:rPr lang="en-US" sz="4300" dirty="0" err="1" smtClean="0">
                <a:solidFill>
                  <a:schemeClr val="bg1"/>
                </a:solidFill>
              </a:rPr>
              <a:t>thiết</a:t>
            </a:r>
            <a:r>
              <a:rPr lang="en-US" sz="4300" dirty="0" smtClean="0">
                <a:solidFill>
                  <a:schemeClr val="bg1"/>
                </a:solidFill>
              </a:rPr>
              <a:t> </a:t>
            </a:r>
            <a:r>
              <a:rPr lang="en-US" sz="4300" dirty="0" err="1" smtClean="0">
                <a:solidFill>
                  <a:schemeClr val="bg1"/>
                </a:solidFill>
              </a:rPr>
              <a:t>nguyện</a:t>
            </a:r>
            <a:r>
              <a:rPr lang="en-US" sz="4300" dirty="0" smtClean="0">
                <a:solidFill>
                  <a:schemeClr val="bg1"/>
                </a:solidFill>
              </a:rPr>
              <a:t> </a:t>
            </a:r>
            <a:r>
              <a:rPr lang="en-US" sz="4300" dirty="0" err="1" smtClean="0">
                <a:solidFill>
                  <a:schemeClr val="bg1"/>
                </a:solidFill>
              </a:rPr>
              <a:t>xin</a:t>
            </a:r>
            <a:r>
              <a:rPr lang="en-US" sz="4300" dirty="0" smtClean="0">
                <a:solidFill>
                  <a:schemeClr val="bg1"/>
                </a:solidFill>
              </a:rPr>
              <a:t> </a:t>
            </a:r>
            <a:r>
              <a:rPr lang="en-US" sz="4300" dirty="0" err="1" smtClean="0">
                <a:solidFill>
                  <a:schemeClr val="bg1"/>
                </a:solidFill>
              </a:rPr>
              <a:t>cho</a:t>
            </a:r>
            <a:r>
              <a:rPr lang="en-US" sz="4300" dirty="0" smtClean="0">
                <a:solidFill>
                  <a:schemeClr val="bg1"/>
                </a:solidFill>
              </a:rPr>
              <a:t> con </a:t>
            </a:r>
            <a:r>
              <a:rPr lang="en-US" sz="4300" dirty="0" err="1" smtClean="0">
                <a:solidFill>
                  <a:schemeClr val="bg1"/>
                </a:solidFill>
              </a:rPr>
              <a:t>vững</a:t>
            </a:r>
            <a:r>
              <a:rPr lang="en-US" sz="4300" dirty="0" smtClean="0">
                <a:solidFill>
                  <a:schemeClr val="bg1"/>
                </a:solidFill>
              </a:rPr>
              <a:t> </a:t>
            </a:r>
            <a:r>
              <a:rPr lang="en-US" sz="4300" dirty="0" err="1" smtClean="0">
                <a:solidFill>
                  <a:schemeClr val="bg1"/>
                </a:solidFill>
              </a:rPr>
              <a:t>một</a:t>
            </a:r>
            <a:r>
              <a:rPr lang="en-US" sz="4300" dirty="0" smtClean="0">
                <a:solidFill>
                  <a:schemeClr val="bg1"/>
                </a:solidFill>
              </a:rPr>
              <a:t> </a:t>
            </a:r>
            <a:r>
              <a:rPr lang="en-US" sz="4300" dirty="0" err="1" smtClean="0">
                <a:solidFill>
                  <a:schemeClr val="bg1"/>
                </a:solidFill>
              </a:rPr>
              <a:t>niềm</a:t>
            </a:r>
            <a:r>
              <a:rPr lang="en-US" sz="4300" dirty="0" smtClean="0">
                <a:solidFill>
                  <a:schemeClr val="bg1"/>
                </a:solidFill>
              </a:rPr>
              <a:t> tin. </a:t>
            </a:r>
            <a:r>
              <a:rPr lang="en-US" sz="4300" dirty="0" err="1" smtClean="0">
                <a:solidFill>
                  <a:schemeClr val="bg1"/>
                </a:solidFill>
              </a:rPr>
              <a:t>Dẫu</a:t>
            </a:r>
            <a:r>
              <a:rPr lang="en-US" sz="4300" dirty="0" smtClean="0">
                <a:solidFill>
                  <a:schemeClr val="bg1"/>
                </a:solidFill>
              </a:rPr>
              <a:t> </a:t>
            </a:r>
            <a:r>
              <a:rPr lang="en-US" sz="4300" dirty="0" err="1" smtClean="0">
                <a:solidFill>
                  <a:schemeClr val="bg1"/>
                </a:solidFill>
              </a:rPr>
              <a:t>đời</a:t>
            </a:r>
            <a:r>
              <a:rPr lang="en-US" sz="4300" dirty="0" smtClean="0">
                <a:solidFill>
                  <a:schemeClr val="bg1"/>
                </a:solidFill>
              </a:rPr>
              <a:t> </a:t>
            </a:r>
            <a:r>
              <a:rPr lang="en-US" sz="4300" dirty="0" err="1" smtClean="0">
                <a:solidFill>
                  <a:schemeClr val="bg1"/>
                </a:solidFill>
              </a:rPr>
              <a:t>gian</a:t>
            </a:r>
            <a:r>
              <a:rPr lang="en-US" sz="4300" dirty="0" smtClean="0">
                <a:solidFill>
                  <a:schemeClr val="bg1"/>
                </a:solidFill>
              </a:rPr>
              <a:t> </a:t>
            </a:r>
            <a:r>
              <a:rPr lang="en-US" sz="4300" dirty="0" err="1" smtClean="0">
                <a:solidFill>
                  <a:schemeClr val="bg1"/>
                </a:solidFill>
              </a:rPr>
              <a:t>khó</a:t>
            </a:r>
            <a:r>
              <a:rPr lang="en-US" sz="4300" dirty="0" smtClean="0">
                <a:solidFill>
                  <a:schemeClr val="bg1"/>
                </a:solidFill>
              </a:rPr>
              <a:t>, </a:t>
            </a:r>
            <a:r>
              <a:rPr lang="en-US" sz="4300" dirty="0" err="1" smtClean="0">
                <a:solidFill>
                  <a:schemeClr val="bg1"/>
                </a:solidFill>
              </a:rPr>
              <a:t>lầm</a:t>
            </a:r>
            <a:r>
              <a:rPr lang="en-US" sz="4300" dirty="0" smtClean="0">
                <a:solidFill>
                  <a:schemeClr val="bg1"/>
                </a:solidFill>
              </a:rPr>
              <a:t> than </a:t>
            </a:r>
            <a:r>
              <a:rPr lang="en-US" sz="4300" dirty="0" err="1" smtClean="0">
                <a:solidFill>
                  <a:schemeClr val="bg1"/>
                </a:solidFill>
              </a:rPr>
              <a:t>gánh</a:t>
            </a:r>
            <a:r>
              <a:rPr lang="en-US" sz="4300" dirty="0" smtClean="0">
                <a:solidFill>
                  <a:schemeClr val="bg1"/>
                </a:solidFill>
              </a:rPr>
              <a:t> </a:t>
            </a:r>
            <a:r>
              <a:rPr lang="en-US" sz="4300" dirty="0" err="1" smtClean="0">
                <a:solidFill>
                  <a:schemeClr val="bg1"/>
                </a:solidFill>
              </a:rPr>
              <a:t>chịu</a:t>
            </a:r>
            <a:r>
              <a:rPr lang="en-US" sz="4300" dirty="0" smtClean="0">
                <a:solidFill>
                  <a:schemeClr val="bg1"/>
                </a:solidFill>
              </a:rPr>
              <a:t> </a:t>
            </a:r>
            <a:r>
              <a:rPr lang="en-US" sz="4300" dirty="0" err="1" smtClean="0">
                <a:solidFill>
                  <a:schemeClr val="bg1"/>
                </a:solidFill>
              </a:rPr>
              <a:t>bao</a:t>
            </a:r>
            <a:r>
              <a:rPr lang="en-US" sz="4300" dirty="0" smtClean="0">
                <a:solidFill>
                  <a:schemeClr val="bg1"/>
                </a:solidFill>
              </a:rPr>
              <a:t> </a:t>
            </a:r>
            <a:r>
              <a:rPr lang="en-US" sz="4300" dirty="0" err="1" smtClean="0">
                <a:solidFill>
                  <a:schemeClr val="bg1"/>
                </a:solidFill>
              </a:rPr>
              <a:t>nỗi</a:t>
            </a:r>
            <a:r>
              <a:rPr lang="en-US" sz="4300" dirty="0" smtClean="0">
                <a:solidFill>
                  <a:schemeClr val="bg1"/>
                </a:solidFill>
              </a:rPr>
              <a:t> </a:t>
            </a:r>
            <a:r>
              <a:rPr lang="en-US" sz="4300" dirty="0" err="1" smtClean="0">
                <a:solidFill>
                  <a:schemeClr val="bg1"/>
                </a:solidFill>
              </a:rPr>
              <a:t>khổ</a:t>
            </a:r>
            <a:r>
              <a:rPr lang="en-US" sz="4300" dirty="0" smtClean="0">
                <a:solidFill>
                  <a:schemeClr val="bg1"/>
                </a:solidFill>
              </a:rPr>
              <a:t> </a:t>
            </a:r>
            <a:r>
              <a:rPr lang="en-US" sz="4300" dirty="0" err="1" smtClean="0">
                <a:solidFill>
                  <a:schemeClr val="bg1"/>
                </a:solidFill>
              </a:rPr>
              <a:t>đau</a:t>
            </a:r>
            <a:r>
              <a:rPr lang="en-US" sz="4300" dirty="0" smtClean="0">
                <a:solidFill>
                  <a:schemeClr val="bg1"/>
                </a:solidFill>
              </a:rPr>
              <a:t>. </a:t>
            </a:r>
            <a:r>
              <a:rPr lang="en-US" sz="4300" dirty="0" err="1" smtClean="0">
                <a:solidFill>
                  <a:schemeClr val="bg1"/>
                </a:solidFill>
              </a:rPr>
              <a:t>Nương</a:t>
            </a:r>
            <a:r>
              <a:rPr lang="en-US" sz="4300" dirty="0" smtClean="0">
                <a:solidFill>
                  <a:schemeClr val="bg1"/>
                </a:solidFill>
              </a:rPr>
              <a:t> </a:t>
            </a:r>
            <a:r>
              <a:rPr lang="en-US" sz="4300" dirty="0" err="1" smtClean="0">
                <a:solidFill>
                  <a:schemeClr val="bg1"/>
                </a:solidFill>
              </a:rPr>
              <a:t>thân</a:t>
            </a:r>
            <a:r>
              <a:rPr lang="en-US" sz="4300" dirty="0" smtClean="0">
                <a:solidFill>
                  <a:schemeClr val="bg1"/>
                </a:solidFill>
              </a:rPr>
              <a:t> </a:t>
            </a:r>
            <a:r>
              <a:rPr lang="en-US" sz="4300" dirty="0" err="1" smtClean="0">
                <a:solidFill>
                  <a:schemeClr val="bg1"/>
                </a:solidFill>
              </a:rPr>
              <a:t>trong</a:t>
            </a:r>
            <a:r>
              <a:rPr lang="en-US" sz="4300" dirty="0" smtClean="0">
                <a:solidFill>
                  <a:schemeClr val="bg1"/>
                </a:solidFill>
              </a:rPr>
              <a:t> </a:t>
            </a:r>
            <a:r>
              <a:rPr lang="en-US" sz="4300" dirty="0" err="1" smtClean="0">
                <a:solidFill>
                  <a:schemeClr val="bg1"/>
                </a:solidFill>
              </a:rPr>
              <a:t>tay</a:t>
            </a:r>
            <a:r>
              <a:rPr lang="en-US" sz="4300" dirty="0" smtClean="0">
                <a:solidFill>
                  <a:schemeClr val="bg1"/>
                </a:solidFill>
              </a:rPr>
              <a:t> </a:t>
            </a:r>
            <a:r>
              <a:rPr lang="en-US" sz="4300" dirty="0" err="1" smtClean="0">
                <a:solidFill>
                  <a:schemeClr val="bg1"/>
                </a:solidFill>
              </a:rPr>
              <a:t>Chúa</a:t>
            </a:r>
            <a:r>
              <a:rPr lang="en-US" sz="4300" dirty="0" smtClean="0">
                <a:solidFill>
                  <a:schemeClr val="bg1"/>
                </a:solidFill>
              </a:rPr>
              <a:t> </a:t>
            </a:r>
            <a:r>
              <a:rPr lang="en-US" sz="4300" dirty="0" err="1" smtClean="0">
                <a:solidFill>
                  <a:schemeClr val="bg1"/>
                </a:solidFill>
              </a:rPr>
              <a:t>như</a:t>
            </a:r>
            <a:r>
              <a:rPr lang="en-US" sz="4300" dirty="0" smtClean="0">
                <a:solidFill>
                  <a:schemeClr val="bg1"/>
                </a:solidFill>
              </a:rPr>
              <a:t> </a:t>
            </a:r>
            <a:r>
              <a:rPr lang="en-US" sz="4300" dirty="0" err="1" smtClean="0">
                <a:solidFill>
                  <a:schemeClr val="bg1"/>
                </a:solidFill>
              </a:rPr>
              <a:t>trẻ</a:t>
            </a:r>
            <a:r>
              <a:rPr lang="en-US" sz="4300" dirty="0" smtClean="0">
                <a:solidFill>
                  <a:schemeClr val="bg1"/>
                </a:solidFill>
              </a:rPr>
              <a:t> </a:t>
            </a:r>
            <a:r>
              <a:rPr lang="en-US" sz="4300" dirty="0" err="1" smtClean="0">
                <a:solidFill>
                  <a:schemeClr val="bg1"/>
                </a:solidFill>
              </a:rPr>
              <a:t>thơ</a:t>
            </a:r>
            <a:r>
              <a:rPr lang="en-US" sz="4300" dirty="0" smtClean="0">
                <a:solidFill>
                  <a:schemeClr val="bg1"/>
                </a:solidFill>
              </a:rPr>
              <a:t> </a:t>
            </a:r>
            <a:r>
              <a:rPr lang="en-US" sz="4300" dirty="0" err="1" smtClean="0">
                <a:solidFill>
                  <a:schemeClr val="bg1"/>
                </a:solidFill>
              </a:rPr>
              <a:t>nép</a:t>
            </a:r>
            <a:r>
              <a:rPr lang="en-US" sz="4300" dirty="0" smtClean="0">
                <a:solidFill>
                  <a:schemeClr val="bg1"/>
                </a:solidFill>
              </a:rPr>
              <a:t> </a:t>
            </a:r>
            <a:r>
              <a:rPr lang="en-US" sz="4300" dirty="0" err="1" smtClean="0">
                <a:solidFill>
                  <a:schemeClr val="bg1"/>
                </a:solidFill>
              </a:rPr>
              <a:t>bên</a:t>
            </a:r>
            <a:r>
              <a:rPr lang="en-US" sz="4300" dirty="0" smtClean="0">
                <a:solidFill>
                  <a:schemeClr val="bg1"/>
                </a:solidFill>
              </a:rPr>
              <a:t> </a:t>
            </a:r>
            <a:r>
              <a:rPr lang="en-US" sz="4300" dirty="0" err="1" smtClean="0">
                <a:solidFill>
                  <a:schemeClr val="bg1"/>
                </a:solidFill>
              </a:rPr>
              <a:t>mẹ</a:t>
            </a:r>
            <a:r>
              <a:rPr lang="en-US" sz="4300" dirty="0" smtClean="0">
                <a:solidFill>
                  <a:schemeClr val="bg1"/>
                </a:solidFill>
              </a:rPr>
              <a:t> </a:t>
            </a:r>
            <a:r>
              <a:rPr lang="en-US" sz="4300" dirty="0" err="1" smtClean="0">
                <a:solidFill>
                  <a:schemeClr val="bg1"/>
                </a:solidFill>
              </a:rPr>
              <a:t>hiền</a:t>
            </a:r>
            <a:r>
              <a:rPr lang="en-US" sz="4300" dirty="0" smtClean="0">
                <a:solidFill>
                  <a:schemeClr val="bg1"/>
                </a:solidFill>
              </a:rPr>
              <a:t>. </a:t>
            </a:r>
            <a:r>
              <a:rPr lang="en-US" sz="4300" dirty="0" err="1" smtClean="0">
                <a:solidFill>
                  <a:schemeClr val="bg1"/>
                </a:solidFill>
              </a:rPr>
              <a:t>Lòng</a:t>
            </a:r>
            <a:r>
              <a:rPr lang="en-US" sz="4300" dirty="0" smtClean="0">
                <a:solidFill>
                  <a:schemeClr val="bg1"/>
                </a:solidFill>
              </a:rPr>
              <a:t> </a:t>
            </a:r>
            <a:r>
              <a:rPr lang="en-US" sz="4300" dirty="0" err="1" smtClean="0">
                <a:solidFill>
                  <a:schemeClr val="bg1"/>
                </a:solidFill>
              </a:rPr>
              <a:t>bình</a:t>
            </a:r>
            <a:r>
              <a:rPr lang="en-US" sz="4300" dirty="0" smtClean="0">
                <a:solidFill>
                  <a:schemeClr val="bg1"/>
                </a:solidFill>
              </a:rPr>
              <a:t> </a:t>
            </a:r>
            <a:r>
              <a:rPr lang="en-US" sz="4300" dirty="0" err="1" smtClean="0">
                <a:solidFill>
                  <a:schemeClr val="bg1"/>
                </a:solidFill>
              </a:rPr>
              <a:t>yên</a:t>
            </a:r>
            <a:r>
              <a:rPr lang="en-US" sz="4300" dirty="0" smtClean="0">
                <a:solidFill>
                  <a:schemeClr val="bg1"/>
                </a:solidFill>
              </a:rPr>
              <a:t> </a:t>
            </a:r>
            <a:r>
              <a:rPr lang="en-US" sz="4300" dirty="0" err="1" smtClean="0">
                <a:solidFill>
                  <a:schemeClr val="bg1"/>
                </a:solidFill>
              </a:rPr>
              <a:t>hạnh</a:t>
            </a:r>
            <a:r>
              <a:rPr lang="en-US" sz="4300" dirty="0" smtClean="0">
                <a:solidFill>
                  <a:schemeClr val="bg1"/>
                </a:solidFill>
              </a:rPr>
              <a:t> </a:t>
            </a:r>
            <a:r>
              <a:rPr lang="en-US" sz="4300" dirty="0" err="1" smtClean="0">
                <a:solidFill>
                  <a:schemeClr val="bg1"/>
                </a:solidFill>
              </a:rPr>
              <a:t>phúc</a:t>
            </a:r>
            <a:r>
              <a:rPr lang="en-US" sz="4300" dirty="0" smtClean="0">
                <a:solidFill>
                  <a:schemeClr val="bg1"/>
                </a:solidFill>
              </a:rPr>
              <a:t> </a:t>
            </a:r>
            <a:r>
              <a:rPr lang="en-US" sz="4300" dirty="0" err="1" smtClean="0">
                <a:solidFill>
                  <a:schemeClr val="bg1"/>
                </a:solidFill>
              </a:rPr>
              <a:t>trọn</a:t>
            </a:r>
            <a:r>
              <a:rPr lang="en-US" sz="4300" dirty="0" smtClean="0">
                <a:solidFill>
                  <a:schemeClr val="bg1"/>
                </a:solidFill>
              </a:rPr>
              <a:t> </a:t>
            </a:r>
            <a:r>
              <a:rPr lang="en-US" sz="4300" dirty="0" err="1" smtClean="0">
                <a:solidFill>
                  <a:schemeClr val="bg1"/>
                </a:solidFill>
              </a:rPr>
              <a:t>tình</a:t>
            </a:r>
            <a:r>
              <a:rPr lang="en-US" sz="4300" dirty="0" smtClean="0">
                <a:solidFill>
                  <a:schemeClr val="bg1"/>
                </a:solidFill>
              </a:rPr>
              <a:t> </a:t>
            </a:r>
            <a:r>
              <a:rPr lang="en-US" sz="4300" dirty="0" err="1" smtClean="0">
                <a:solidFill>
                  <a:schemeClr val="bg1"/>
                </a:solidFill>
              </a:rPr>
              <a:t>yêu</a:t>
            </a:r>
            <a:r>
              <a:rPr lang="en-US" sz="4300" dirty="0" smtClean="0">
                <a:solidFill>
                  <a:schemeClr val="bg1"/>
                </a:solidFill>
              </a:rPr>
              <a:t> </a:t>
            </a:r>
            <a:r>
              <a:rPr lang="en-US" sz="4300" dirty="0" err="1" smtClean="0">
                <a:solidFill>
                  <a:schemeClr val="bg1"/>
                </a:solidFill>
              </a:rPr>
              <a:t>thiết</a:t>
            </a:r>
            <a:r>
              <a:rPr lang="en-US" sz="4300" dirty="0" smtClean="0">
                <a:solidFill>
                  <a:schemeClr val="bg1"/>
                </a:solidFill>
              </a:rPr>
              <a:t> </a:t>
            </a:r>
            <a:r>
              <a:rPr lang="en-US" sz="4300" dirty="0" err="1" smtClean="0">
                <a:solidFill>
                  <a:schemeClr val="bg1"/>
                </a:solidFill>
              </a:rPr>
              <a:t>tha</a:t>
            </a:r>
            <a:r>
              <a:rPr lang="en-US" sz="4300" dirty="0" smtClean="0">
                <a:solidFill>
                  <a:schemeClr val="bg1"/>
                </a:solidFill>
              </a:rPr>
              <a:t> </a:t>
            </a:r>
            <a:r>
              <a:rPr lang="en-US" sz="4300" dirty="0" err="1" smtClean="0">
                <a:solidFill>
                  <a:schemeClr val="bg1"/>
                </a:solidFill>
              </a:rPr>
              <a:t>dâng</a:t>
            </a:r>
            <a:r>
              <a:rPr lang="en-US" sz="4300" dirty="0" smtClean="0">
                <a:solidFill>
                  <a:schemeClr val="bg1"/>
                </a:solidFill>
              </a:rPr>
              <a:t> </a:t>
            </a:r>
            <a:r>
              <a:rPr lang="en-US" sz="4300" dirty="0" err="1" smtClean="0">
                <a:solidFill>
                  <a:schemeClr val="bg1"/>
                </a:solidFill>
              </a:rPr>
              <a:t>Ngài</a:t>
            </a:r>
            <a:r>
              <a:rPr lang="en-US" sz="4300" dirty="0" smtClean="0">
                <a:solidFill>
                  <a:schemeClr val="bg1"/>
                </a:solidFill>
              </a:rPr>
              <a:t>.</a:t>
            </a:r>
            <a:endParaRPr lang="en-US" sz="4300" dirty="0">
              <a:solidFill>
                <a:schemeClr val="bg1"/>
              </a:solidFill>
            </a:endParaRPr>
          </a:p>
        </p:txBody>
      </p:sp>
    </p:spTree>
    <p:extLst>
      <p:ext uri="{BB962C8B-B14F-4D97-AF65-F5344CB8AC3E}">
        <p14:creationId xmlns:p14="http://schemas.microsoft.com/office/powerpoint/2010/main" val="2496891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err="1" smtClean="0">
                <a:solidFill>
                  <a:srgbClr val="FFFF00"/>
                </a:solidFill>
              </a:rPr>
              <a:t>Đk</a:t>
            </a:r>
            <a:r>
              <a:rPr lang="en-US" u="sng" dirty="0" smtClean="0">
                <a:solidFill>
                  <a:srgbClr val="FFFF00"/>
                </a:solidFill>
              </a:rPr>
              <a:t>:</a:t>
            </a:r>
            <a:r>
              <a:rPr lang="en-US" dirty="0" smtClean="0">
                <a:solidFill>
                  <a:srgbClr val="FFFF00"/>
                </a:solidFill>
              </a:rPr>
              <a:t> </a:t>
            </a:r>
            <a:r>
              <a:rPr lang="vi-VN" dirty="0">
                <a:solidFill>
                  <a:schemeClr val="bg1"/>
                </a:solidFill>
              </a:rPr>
              <a:t>Xin ban thêm niềm tin, để con thấy Chúa luôn đồng </a:t>
            </a:r>
            <a:r>
              <a:rPr lang="vi-VN" dirty="0" smtClean="0">
                <a:solidFill>
                  <a:schemeClr val="bg1"/>
                </a:solidFill>
              </a:rPr>
              <a:t>hành</a:t>
            </a:r>
            <a:r>
              <a:rPr lang="en-US" dirty="0" smtClean="0">
                <a:solidFill>
                  <a:schemeClr val="bg1"/>
                </a:solidFill>
              </a:rPr>
              <a:t>. </a:t>
            </a:r>
            <a:r>
              <a:rPr lang="vi-VN" dirty="0" smtClean="0">
                <a:solidFill>
                  <a:schemeClr val="bg1"/>
                </a:solidFill>
              </a:rPr>
              <a:t>Cho </a:t>
            </a:r>
            <a:r>
              <a:rPr lang="vi-VN" dirty="0">
                <a:solidFill>
                  <a:schemeClr val="bg1"/>
                </a:solidFill>
              </a:rPr>
              <a:t>con thêm sức mạnh, để con thắng vượt ngàn gian </a:t>
            </a:r>
            <a:r>
              <a:rPr lang="vi-VN" dirty="0" smtClean="0">
                <a:solidFill>
                  <a:schemeClr val="bg1"/>
                </a:solidFill>
              </a:rPr>
              <a:t>nan</a:t>
            </a:r>
            <a:r>
              <a:rPr lang="en-US" dirty="0" smtClean="0">
                <a:solidFill>
                  <a:schemeClr val="bg1"/>
                </a:solidFill>
              </a:rPr>
              <a:t>. </a:t>
            </a:r>
            <a:r>
              <a:rPr lang="vi-VN" dirty="0" smtClean="0">
                <a:solidFill>
                  <a:schemeClr val="bg1"/>
                </a:solidFill>
              </a:rPr>
              <a:t>Cho </a:t>
            </a:r>
            <a:r>
              <a:rPr lang="vi-VN" dirty="0">
                <a:solidFill>
                  <a:schemeClr val="bg1"/>
                </a:solidFill>
              </a:rPr>
              <a:t>con qua khổ đau, đường thánh giá giúp con tôi </a:t>
            </a:r>
            <a:r>
              <a:rPr lang="vi-VN" dirty="0" smtClean="0">
                <a:solidFill>
                  <a:schemeClr val="bg1"/>
                </a:solidFill>
              </a:rPr>
              <a:t>luyệ</a:t>
            </a:r>
            <a:r>
              <a:rPr lang="en-US" dirty="0" smtClean="0">
                <a:solidFill>
                  <a:schemeClr val="bg1"/>
                </a:solidFill>
              </a:rPr>
              <a:t>n. </a:t>
            </a:r>
            <a:r>
              <a:rPr lang="vi-VN" dirty="0" smtClean="0">
                <a:solidFill>
                  <a:schemeClr val="bg1"/>
                </a:solidFill>
              </a:rPr>
              <a:t>Đức </a:t>
            </a:r>
            <a:r>
              <a:rPr lang="vi-VN" dirty="0">
                <a:solidFill>
                  <a:schemeClr val="bg1"/>
                </a:solidFill>
              </a:rPr>
              <a:t>tin thêm vững vàng, tình yêu Chúa nồng nàn chứa </a:t>
            </a:r>
            <a:r>
              <a:rPr lang="vi-VN" dirty="0" smtClean="0">
                <a:solidFill>
                  <a:schemeClr val="bg1"/>
                </a:solidFill>
              </a:rPr>
              <a:t>chan</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61108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2948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1369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a:t>
            </a:r>
            <a:r>
              <a:rPr lang="en-US" sz="6600" b="0" dirty="0" err="1" smtClean="0">
                <a:solidFill>
                  <a:srgbClr val="FFFF00"/>
                </a:solidFill>
                <a:effectLst/>
              </a:rPr>
              <a:t>Kết</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HÃY ĐẾN VỚI TA</a:t>
            </a:r>
            <a:br>
              <a:rPr lang="en-US" sz="6600" dirty="0" smtClean="0">
                <a:solidFill>
                  <a:srgbClr val="FFFF00"/>
                </a:solidFill>
              </a:rPr>
            </a:br>
            <a:r>
              <a:rPr lang="en-US" sz="4500" i="1" dirty="0" err="1" smtClean="0">
                <a:solidFill>
                  <a:schemeClr val="bg1"/>
                </a:solidFill>
              </a:rPr>
              <a:t>Nguyễn</a:t>
            </a:r>
            <a:r>
              <a:rPr lang="en-US" sz="4500" i="1" dirty="0" smtClean="0">
                <a:solidFill>
                  <a:schemeClr val="bg1"/>
                </a:solidFill>
              </a:rPr>
              <a:t> </a:t>
            </a:r>
            <a:r>
              <a:rPr lang="en-US" sz="4500" i="1" dirty="0" err="1" smtClean="0">
                <a:solidFill>
                  <a:schemeClr val="bg1"/>
                </a:solidFill>
              </a:rPr>
              <a:t>Mộng</a:t>
            </a:r>
            <a:r>
              <a:rPr lang="en-US" sz="4500" i="1" dirty="0" smtClean="0">
                <a:solidFill>
                  <a:schemeClr val="bg1"/>
                </a:solidFill>
              </a:rPr>
              <a:t> </a:t>
            </a:r>
            <a:r>
              <a:rPr lang="en-US" sz="4500" i="1" dirty="0" err="1" smtClean="0">
                <a:solidFill>
                  <a:schemeClr val="bg1"/>
                </a:solidFill>
              </a:rPr>
              <a:t>Huỳnh</a:t>
            </a:r>
            <a:endParaRPr lang="en-US" sz="4500" b="0" i="1" dirty="0">
              <a:solidFill>
                <a:schemeClr val="bg1"/>
              </a:solidFill>
              <a:effectLst/>
            </a:endParaRPr>
          </a:p>
        </p:txBody>
      </p:sp>
    </p:spTree>
    <p:extLst>
      <p:ext uri="{BB962C8B-B14F-4D97-AF65-F5344CB8AC3E}">
        <p14:creationId xmlns:p14="http://schemas.microsoft.com/office/powerpoint/2010/main" val="2508624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900" u="sng" dirty="0" smtClean="0">
                <a:solidFill>
                  <a:srgbClr val="FFFF00"/>
                </a:solidFill>
              </a:rPr>
              <a:t>Tk1:</a:t>
            </a:r>
            <a:r>
              <a:rPr lang="en-US" sz="5900" dirty="0" smtClean="0">
                <a:solidFill>
                  <a:srgbClr val="FFFF00"/>
                </a:solidFill>
              </a:rPr>
              <a:t> </a:t>
            </a:r>
            <a:r>
              <a:rPr lang="en-US" sz="5900" dirty="0" err="1" smtClean="0">
                <a:solidFill>
                  <a:schemeClr val="bg1"/>
                </a:solidFill>
              </a:rPr>
              <a:t>Hỡi</a:t>
            </a:r>
            <a:r>
              <a:rPr lang="en-US" sz="5900" dirty="0" smtClean="0">
                <a:solidFill>
                  <a:schemeClr val="bg1"/>
                </a:solidFill>
              </a:rPr>
              <a:t> </a:t>
            </a:r>
            <a:r>
              <a:rPr lang="en-US" sz="5900" dirty="0" err="1" smtClean="0">
                <a:solidFill>
                  <a:schemeClr val="bg1"/>
                </a:solidFill>
              </a:rPr>
              <a:t>ai</a:t>
            </a:r>
            <a:r>
              <a:rPr lang="en-US" sz="5900" dirty="0" smtClean="0">
                <a:solidFill>
                  <a:schemeClr val="bg1"/>
                </a:solidFill>
              </a:rPr>
              <a:t> </a:t>
            </a:r>
            <a:r>
              <a:rPr lang="en-US" sz="5900" dirty="0" err="1" smtClean="0">
                <a:solidFill>
                  <a:schemeClr val="bg1"/>
                </a:solidFill>
              </a:rPr>
              <a:t>lao</a:t>
            </a:r>
            <a:r>
              <a:rPr lang="en-US" sz="5900" dirty="0" smtClean="0">
                <a:solidFill>
                  <a:schemeClr val="bg1"/>
                </a:solidFill>
              </a:rPr>
              <a:t> </a:t>
            </a:r>
            <a:r>
              <a:rPr lang="en-US" sz="5900" dirty="0" err="1" smtClean="0">
                <a:solidFill>
                  <a:schemeClr val="bg1"/>
                </a:solidFill>
              </a:rPr>
              <a:t>nhọc</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cùng</a:t>
            </a:r>
            <a:r>
              <a:rPr lang="en-US" sz="5900" dirty="0" smtClean="0">
                <a:solidFill>
                  <a:schemeClr val="bg1"/>
                </a:solidFill>
              </a:rPr>
              <a:t> Ta. </a:t>
            </a:r>
            <a:r>
              <a:rPr lang="en-US" sz="5900" dirty="0" err="1" smtClean="0">
                <a:solidFill>
                  <a:schemeClr val="bg1"/>
                </a:solidFill>
              </a:rPr>
              <a:t>Hỡi</a:t>
            </a:r>
            <a:r>
              <a:rPr lang="en-US" sz="5900" dirty="0" smtClean="0">
                <a:solidFill>
                  <a:schemeClr val="bg1"/>
                </a:solidFill>
              </a:rPr>
              <a:t> </a:t>
            </a:r>
            <a:r>
              <a:rPr lang="en-US" sz="5900" dirty="0" err="1" smtClean="0">
                <a:solidFill>
                  <a:schemeClr val="bg1"/>
                </a:solidFill>
              </a:rPr>
              <a:t>ai</a:t>
            </a:r>
            <a:r>
              <a:rPr lang="en-US" sz="5900" dirty="0" smtClean="0">
                <a:solidFill>
                  <a:schemeClr val="bg1"/>
                </a:solidFill>
              </a:rPr>
              <a:t> </a:t>
            </a:r>
            <a:r>
              <a:rPr lang="en-US" sz="5900" dirty="0" err="1" smtClean="0">
                <a:solidFill>
                  <a:schemeClr val="bg1"/>
                </a:solidFill>
              </a:rPr>
              <a:t>gánh</a:t>
            </a:r>
            <a:r>
              <a:rPr lang="en-US" sz="5900" dirty="0" smtClean="0">
                <a:solidFill>
                  <a:schemeClr val="bg1"/>
                </a:solidFill>
              </a:rPr>
              <a:t> </a:t>
            </a:r>
            <a:r>
              <a:rPr lang="en-US" sz="5900" dirty="0" err="1" smtClean="0">
                <a:solidFill>
                  <a:schemeClr val="bg1"/>
                </a:solidFill>
              </a:rPr>
              <a:t>nặng</a:t>
            </a:r>
            <a:r>
              <a:rPr lang="en-US" sz="5900" dirty="0" smtClean="0">
                <a:solidFill>
                  <a:schemeClr val="bg1"/>
                </a:solidFill>
              </a:rPr>
              <a:t> </a:t>
            </a:r>
            <a:r>
              <a:rPr lang="en-US" sz="5900" dirty="0" err="1" smtClean="0">
                <a:solidFill>
                  <a:schemeClr val="bg1"/>
                </a:solidFill>
              </a:rPr>
              <a:t>hãy</a:t>
            </a:r>
            <a:r>
              <a:rPr lang="en-US" sz="5900" dirty="0" smtClean="0">
                <a:solidFill>
                  <a:schemeClr val="bg1"/>
                </a:solidFill>
              </a:rPr>
              <a:t> </a:t>
            </a:r>
            <a:r>
              <a:rPr lang="en-US" sz="5900" dirty="0" err="1" smtClean="0">
                <a:solidFill>
                  <a:schemeClr val="bg1"/>
                </a:solidFill>
              </a:rPr>
              <a:t>đến</a:t>
            </a:r>
            <a:r>
              <a:rPr lang="en-US" sz="5900" dirty="0" smtClean="0">
                <a:solidFill>
                  <a:schemeClr val="bg1"/>
                </a:solidFill>
              </a:rPr>
              <a:t> </a:t>
            </a:r>
            <a:r>
              <a:rPr lang="en-US" sz="5900" dirty="0" err="1" smtClean="0">
                <a:solidFill>
                  <a:schemeClr val="bg1"/>
                </a:solidFill>
              </a:rPr>
              <a:t>với</a:t>
            </a:r>
            <a:r>
              <a:rPr lang="en-US" sz="5900" dirty="0" smtClean="0">
                <a:solidFill>
                  <a:schemeClr val="bg1"/>
                </a:solidFill>
              </a:rPr>
              <a:t> Ta. Ta </a:t>
            </a:r>
            <a:r>
              <a:rPr lang="en-US" sz="5900" dirty="0" err="1" smtClean="0">
                <a:solidFill>
                  <a:schemeClr val="bg1"/>
                </a:solidFill>
              </a:rPr>
              <a:t>sẽ</a:t>
            </a:r>
            <a:r>
              <a:rPr lang="en-US" sz="5900" dirty="0" smtClean="0">
                <a:solidFill>
                  <a:schemeClr val="bg1"/>
                </a:solidFill>
              </a:rPr>
              <a:t> an </a:t>
            </a:r>
            <a:r>
              <a:rPr lang="en-US" sz="5900" dirty="0" err="1" smtClean="0">
                <a:solidFill>
                  <a:schemeClr val="bg1"/>
                </a:solidFill>
              </a:rPr>
              <a:t>ủi</a:t>
            </a:r>
            <a:r>
              <a:rPr lang="en-US" sz="5900" dirty="0" smtClean="0">
                <a:solidFill>
                  <a:schemeClr val="bg1"/>
                </a:solidFill>
              </a:rPr>
              <a:t> </a:t>
            </a:r>
            <a:r>
              <a:rPr lang="en-US" sz="5900" dirty="0" err="1" smtClean="0">
                <a:solidFill>
                  <a:schemeClr val="bg1"/>
                </a:solidFill>
              </a:rPr>
              <a:t>và</a:t>
            </a:r>
            <a:r>
              <a:rPr lang="en-US" sz="5900" dirty="0" smtClean="0">
                <a:solidFill>
                  <a:schemeClr val="bg1"/>
                </a:solidFill>
              </a:rPr>
              <a:t> </a:t>
            </a:r>
            <a:r>
              <a:rPr lang="en-US" sz="5900" dirty="0" err="1" smtClean="0">
                <a:solidFill>
                  <a:schemeClr val="bg1"/>
                </a:solidFill>
              </a:rPr>
              <a:t>nâng</a:t>
            </a:r>
            <a:r>
              <a:rPr lang="en-US" sz="5900" dirty="0" smtClean="0">
                <a:solidFill>
                  <a:schemeClr val="bg1"/>
                </a:solidFill>
              </a:rPr>
              <a:t> </a:t>
            </a:r>
            <a:r>
              <a:rPr lang="en-US" sz="5900" dirty="0" err="1" smtClean="0">
                <a:solidFill>
                  <a:schemeClr val="bg1"/>
                </a:solidFill>
              </a:rPr>
              <a:t>đỡ</a:t>
            </a:r>
            <a:r>
              <a:rPr lang="en-US" sz="5900" dirty="0" smtClean="0">
                <a:solidFill>
                  <a:schemeClr val="bg1"/>
                </a:solidFill>
              </a:rPr>
              <a:t> </a:t>
            </a:r>
            <a:r>
              <a:rPr lang="en-US" sz="5900" dirty="0" err="1" smtClean="0">
                <a:solidFill>
                  <a:schemeClr val="bg1"/>
                </a:solidFill>
              </a:rPr>
              <a:t>cho</a:t>
            </a:r>
            <a:r>
              <a:rPr lang="en-US" sz="5900" dirty="0" smtClean="0">
                <a:solidFill>
                  <a:schemeClr val="bg1"/>
                </a:solidFill>
              </a:rPr>
              <a:t>. Ta </a:t>
            </a:r>
            <a:r>
              <a:rPr lang="en-US" sz="5900" dirty="0" err="1" smtClean="0">
                <a:solidFill>
                  <a:schemeClr val="bg1"/>
                </a:solidFill>
              </a:rPr>
              <a:t>sẽ</a:t>
            </a:r>
            <a:r>
              <a:rPr lang="en-US" sz="5900" dirty="0" smtClean="0">
                <a:solidFill>
                  <a:schemeClr val="bg1"/>
                </a:solidFill>
              </a:rPr>
              <a:t> </a:t>
            </a:r>
            <a:r>
              <a:rPr lang="en-US" sz="5900" dirty="0" err="1" smtClean="0">
                <a:solidFill>
                  <a:schemeClr val="bg1"/>
                </a:solidFill>
              </a:rPr>
              <a:t>bồi</a:t>
            </a:r>
            <a:r>
              <a:rPr lang="en-US" sz="5900" dirty="0" smtClean="0">
                <a:solidFill>
                  <a:schemeClr val="bg1"/>
                </a:solidFill>
              </a:rPr>
              <a:t> </a:t>
            </a:r>
            <a:r>
              <a:rPr lang="en-US" sz="5900" dirty="0" err="1" smtClean="0">
                <a:solidFill>
                  <a:schemeClr val="bg1"/>
                </a:solidFill>
              </a:rPr>
              <a:t>bổ</a:t>
            </a:r>
            <a:r>
              <a:rPr lang="en-US" sz="5900" dirty="0" smtClean="0">
                <a:solidFill>
                  <a:schemeClr val="bg1"/>
                </a:solidFill>
              </a:rPr>
              <a:t> </a:t>
            </a:r>
            <a:r>
              <a:rPr lang="en-US" sz="5900" dirty="0" err="1" smtClean="0">
                <a:solidFill>
                  <a:schemeClr val="bg1"/>
                </a:solidFill>
              </a:rPr>
              <a:t>sức</a:t>
            </a:r>
            <a:r>
              <a:rPr lang="en-US" sz="5900" dirty="0" smtClean="0">
                <a:solidFill>
                  <a:schemeClr val="bg1"/>
                </a:solidFill>
              </a:rPr>
              <a:t> </a:t>
            </a:r>
            <a:r>
              <a:rPr lang="en-US" sz="5900" dirty="0" err="1" smtClean="0">
                <a:solidFill>
                  <a:schemeClr val="bg1"/>
                </a:solidFill>
              </a:rPr>
              <a:t>mạnh</a:t>
            </a:r>
            <a:r>
              <a:rPr lang="en-US" sz="5900" dirty="0" smtClean="0">
                <a:solidFill>
                  <a:schemeClr val="bg1"/>
                </a:solidFill>
              </a:rPr>
              <a:t> </a:t>
            </a:r>
            <a:r>
              <a:rPr lang="en-US" sz="5900" dirty="0" err="1" smtClean="0">
                <a:solidFill>
                  <a:schemeClr val="bg1"/>
                </a:solidFill>
              </a:rPr>
              <a:t>của</a:t>
            </a:r>
            <a:r>
              <a:rPr lang="en-US" sz="5900" dirty="0" smtClean="0">
                <a:solidFill>
                  <a:schemeClr val="bg1"/>
                </a:solidFill>
              </a:rPr>
              <a:t> </a:t>
            </a:r>
            <a:r>
              <a:rPr lang="en-US" sz="5900" dirty="0" err="1" smtClean="0">
                <a:solidFill>
                  <a:schemeClr val="bg1"/>
                </a:solidFill>
              </a:rPr>
              <a:t>Trời</a:t>
            </a:r>
            <a:r>
              <a:rPr lang="en-US" sz="5900" dirty="0" smtClean="0">
                <a:solidFill>
                  <a:schemeClr val="bg1"/>
                </a:solidFill>
              </a:rPr>
              <a:t>.</a:t>
            </a:r>
            <a:endParaRPr lang="en-US" sz="5900" dirty="0">
              <a:solidFill>
                <a:schemeClr val="bg1"/>
              </a:solidFill>
            </a:endParaRPr>
          </a:p>
        </p:txBody>
      </p:sp>
    </p:spTree>
    <p:extLst>
      <p:ext uri="{BB962C8B-B14F-4D97-AF65-F5344CB8AC3E}">
        <p14:creationId xmlns:p14="http://schemas.microsoft.com/office/powerpoint/2010/main" val="377087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smtClean="0">
                <a:solidFill>
                  <a:srgbClr val="FFFF00"/>
                </a:solidFill>
              </a:rPr>
              <a:t>ĐI VỀ NHÀ CHÚA</a:t>
            </a:r>
            <a:br>
              <a:rPr lang="en-US" sz="6000" dirty="0" smtClean="0">
                <a:solidFill>
                  <a:srgbClr val="FFFF00"/>
                </a:solidFill>
              </a:rPr>
            </a:br>
            <a:r>
              <a:rPr lang="en-US" sz="6000" i="1" dirty="0" err="1" smtClean="0">
                <a:solidFill>
                  <a:schemeClr val="bg1"/>
                </a:solidFill>
              </a:rPr>
              <a:t>Hải</a:t>
            </a:r>
            <a:r>
              <a:rPr lang="en-US" sz="6000" i="1" dirty="0" smtClean="0">
                <a:solidFill>
                  <a:schemeClr val="bg1"/>
                </a:solidFill>
              </a:rPr>
              <a:t> </a:t>
            </a:r>
            <a:r>
              <a:rPr lang="en-US" sz="6000" i="1" dirty="0" err="1" smtClean="0">
                <a:solidFill>
                  <a:schemeClr val="bg1"/>
                </a:solidFill>
              </a:rPr>
              <a:t>Nguyễn</a:t>
            </a:r>
            <a:endParaRPr lang="en-US" sz="6000" b="0" i="1" dirty="0">
              <a:solidFill>
                <a:schemeClr val="bg1"/>
              </a:solidFill>
              <a:effectLst/>
            </a:endParaRPr>
          </a:p>
        </p:txBody>
      </p:sp>
    </p:spTree>
    <p:extLst>
      <p:ext uri="{BB962C8B-B14F-4D97-AF65-F5344CB8AC3E}">
        <p14:creationId xmlns:p14="http://schemas.microsoft.com/office/powerpoint/2010/main" val="409419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00"/>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lấy</a:t>
            </a:r>
            <a:r>
              <a:rPr lang="en-US" sz="5000" dirty="0" smtClean="0">
                <a:solidFill>
                  <a:schemeClr val="bg1"/>
                </a:solidFill>
              </a:rPr>
              <a:t> </a:t>
            </a:r>
            <a:r>
              <a:rPr lang="en-US" sz="5000" dirty="0" err="1" smtClean="0">
                <a:solidFill>
                  <a:schemeClr val="bg1"/>
                </a:solidFill>
              </a:rPr>
              <a:t>ách</a:t>
            </a:r>
            <a:r>
              <a:rPr lang="en-US" sz="5000" dirty="0" smtClean="0">
                <a:solidFill>
                  <a:schemeClr val="bg1"/>
                </a:solidFill>
              </a:rPr>
              <a:t>, </a:t>
            </a:r>
            <a:r>
              <a:rPr lang="en-US" sz="5000" dirty="0" err="1" smtClean="0">
                <a:solidFill>
                  <a:schemeClr val="bg1"/>
                </a:solidFill>
              </a:rPr>
              <a:t>ách</a:t>
            </a:r>
            <a:r>
              <a:rPr lang="en-US" sz="5000" dirty="0" smtClean="0">
                <a:solidFill>
                  <a:schemeClr val="bg1"/>
                </a:solidFill>
              </a:rPr>
              <a:t> Ta </a:t>
            </a:r>
            <a:r>
              <a:rPr lang="en-US" sz="5000" dirty="0" err="1" smtClean="0">
                <a:solidFill>
                  <a:schemeClr val="bg1"/>
                </a:solidFill>
              </a:rPr>
              <a:t>nhẹ</a:t>
            </a:r>
            <a:r>
              <a:rPr lang="en-US" sz="5000" dirty="0" smtClean="0">
                <a:solidFill>
                  <a:schemeClr val="bg1"/>
                </a:solidFill>
              </a:rPr>
              <a:t> </a:t>
            </a:r>
            <a:r>
              <a:rPr lang="en-US" sz="5000" dirty="0" err="1" smtClean="0">
                <a:solidFill>
                  <a:schemeClr val="bg1"/>
                </a:solidFill>
              </a:rPr>
              <a:t>nhàng</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học</a:t>
            </a:r>
            <a:r>
              <a:rPr lang="en-US" sz="5000" dirty="0" smtClean="0">
                <a:solidFill>
                  <a:schemeClr val="bg1"/>
                </a:solidFill>
              </a:rPr>
              <a:t> </a:t>
            </a:r>
            <a:r>
              <a:rPr lang="en-US" sz="5000" dirty="0" err="1" smtClean="0">
                <a:solidFill>
                  <a:schemeClr val="bg1"/>
                </a:solidFill>
              </a:rPr>
              <a:t>cùng</a:t>
            </a:r>
            <a:r>
              <a:rPr lang="en-US" sz="5000" dirty="0" smtClean="0">
                <a:solidFill>
                  <a:schemeClr val="bg1"/>
                </a:solidFill>
              </a:rPr>
              <a:t> Ta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tim</a:t>
            </a:r>
            <a:r>
              <a:rPr lang="en-US" sz="5000" dirty="0" smtClean="0">
                <a:solidFill>
                  <a:schemeClr val="bg1"/>
                </a:solidFill>
              </a:rPr>
              <a:t> </a:t>
            </a:r>
            <a:r>
              <a:rPr lang="en-US" sz="5000" dirty="0" err="1" smtClean="0">
                <a:solidFill>
                  <a:schemeClr val="bg1"/>
                </a:solidFill>
              </a:rPr>
              <a:t>từ</a:t>
            </a:r>
            <a:r>
              <a:rPr lang="en-US" sz="5000" dirty="0" smtClean="0">
                <a:solidFill>
                  <a:schemeClr val="bg1"/>
                </a:solidFill>
              </a:rPr>
              <a:t> </a:t>
            </a:r>
            <a:r>
              <a:rPr lang="en-US" sz="5000" dirty="0" err="1" smtClean="0">
                <a:solidFill>
                  <a:schemeClr val="bg1"/>
                </a:solidFill>
              </a:rPr>
              <a:t>nhân</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khó</a:t>
            </a:r>
            <a:r>
              <a:rPr lang="en-US" sz="5000" dirty="0" smtClean="0">
                <a:solidFill>
                  <a:schemeClr val="bg1"/>
                </a:solidFill>
              </a:rPr>
              <a:t> </a:t>
            </a:r>
            <a:r>
              <a:rPr lang="en-US" sz="5000" dirty="0" err="1" smtClean="0">
                <a:solidFill>
                  <a:schemeClr val="bg1"/>
                </a:solidFill>
              </a:rPr>
              <a:t>nhọc</a:t>
            </a:r>
            <a:r>
              <a:rPr lang="en-US" sz="5000" dirty="0" smtClean="0">
                <a:solidFill>
                  <a:schemeClr val="bg1"/>
                </a:solidFill>
              </a:rPr>
              <a:t>, </a:t>
            </a:r>
            <a:r>
              <a:rPr lang="en-US" sz="5000" dirty="0" err="1" smtClean="0">
                <a:solidFill>
                  <a:schemeClr val="bg1"/>
                </a:solidFill>
              </a:rPr>
              <a:t>hãy</a:t>
            </a:r>
            <a:r>
              <a:rPr lang="en-US" sz="5000" dirty="0" smtClean="0">
                <a:solidFill>
                  <a:schemeClr val="bg1"/>
                </a:solidFill>
              </a:rPr>
              <a:t> </a:t>
            </a:r>
            <a:r>
              <a:rPr lang="en-US" sz="5000" dirty="0" err="1" smtClean="0">
                <a:solidFill>
                  <a:schemeClr val="bg1"/>
                </a:solidFill>
              </a:rPr>
              <a:t>mang</a:t>
            </a:r>
            <a:r>
              <a:rPr lang="en-US" sz="5000" dirty="0" smtClean="0">
                <a:solidFill>
                  <a:schemeClr val="bg1"/>
                </a:solidFill>
              </a:rPr>
              <a:t> </a:t>
            </a:r>
            <a:r>
              <a:rPr lang="en-US" sz="5000" dirty="0" err="1" smtClean="0">
                <a:solidFill>
                  <a:schemeClr val="bg1"/>
                </a:solidFill>
              </a:rPr>
              <a:t>đớn</a:t>
            </a:r>
            <a:r>
              <a:rPr lang="en-US" sz="5000" dirty="0" smtClean="0">
                <a:solidFill>
                  <a:schemeClr val="bg1"/>
                </a:solidFill>
              </a:rPr>
              <a:t> </a:t>
            </a:r>
            <a:r>
              <a:rPr lang="en-US" sz="5000" dirty="0" err="1" smtClean="0">
                <a:solidFill>
                  <a:schemeClr val="bg1"/>
                </a:solidFill>
              </a:rPr>
              <a:t>đau</a:t>
            </a:r>
            <a:r>
              <a:rPr lang="en-US" sz="5000" dirty="0" smtClean="0">
                <a:solidFill>
                  <a:schemeClr val="bg1"/>
                </a:solidFill>
              </a:rPr>
              <a:t> </a:t>
            </a:r>
            <a:r>
              <a:rPr lang="en-US" sz="5000" dirty="0" err="1" smtClean="0">
                <a:solidFill>
                  <a:schemeClr val="bg1"/>
                </a:solidFill>
              </a:rPr>
              <a:t>đặt</a:t>
            </a:r>
            <a:r>
              <a:rPr lang="en-US" sz="5000" dirty="0" smtClean="0">
                <a:solidFill>
                  <a:schemeClr val="bg1"/>
                </a:solidFill>
              </a:rPr>
              <a:t>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gánh</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 </a:t>
            </a:r>
            <a:r>
              <a:rPr lang="en-US" sz="5000" dirty="0" err="1" smtClean="0">
                <a:solidFill>
                  <a:schemeClr val="bg1"/>
                </a:solidFill>
              </a:rPr>
              <a:t>vào</a:t>
            </a:r>
            <a:r>
              <a:rPr lang="en-US" sz="5000" dirty="0" smtClean="0">
                <a:solidFill>
                  <a:schemeClr val="bg1"/>
                </a:solidFill>
              </a:rPr>
              <a:t> </a:t>
            </a:r>
            <a:r>
              <a:rPr lang="en-US" sz="5000" dirty="0" err="1" smtClean="0">
                <a:solidFill>
                  <a:schemeClr val="bg1"/>
                </a:solidFill>
              </a:rPr>
              <a:t>trái</a:t>
            </a:r>
            <a:r>
              <a:rPr lang="en-US" sz="5000" dirty="0" smtClean="0">
                <a:solidFill>
                  <a:schemeClr val="bg1"/>
                </a:solidFill>
              </a:rPr>
              <a:t> </a:t>
            </a:r>
            <a:r>
              <a:rPr lang="en-US" sz="5000" dirty="0" err="1" smtClean="0">
                <a:solidFill>
                  <a:schemeClr val="bg1"/>
                </a:solidFill>
              </a:rPr>
              <a:t>tim</a:t>
            </a:r>
            <a:r>
              <a:rPr lang="en-US" sz="5000" dirty="0" smtClean="0">
                <a:solidFill>
                  <a:schemeClr val="bg1"/>
                </a:solidFill>
              </a:rPr>
              <a:t> Ta.</a:t>
            </a:r>
            <a:endParaRPr lang="en-US" sz="5000" dirty="0">
              <a:solidFill>
                <a:schemeClr val="bg1"/>
              </a:solidFill>
            </a:endParaRPr>
          </a:p>
        </p:txBody>
      </p:sp>
    </p:spTree>
    <p:extLst>
      <p:ext uri="{BB962C8B-B14F-4D97-AF65-F5344CB8AC3E}">
        <p14:creationId xmlns:p14="http://schemas.microsoft.com/office/powerpoint/2010/main" val="7569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5400" u="sng" dirty="0" smtClean="0">
                <a:solidFill>
                  <a:srgbClr val="FFFF00"/>
                </a:solidFill>
              </a:rPr>
              <a:t>Tk2:</a:t>
            </a:r>
            <a:r>
              <a:rPr lang="en-US" sz="5400" dirty="0" smtClean="0">
                <a:solidFill>
                  <a:srgbClr val="FFFF00"/>
                </a:solidFill>
              </a:rPr>
              <a:t> </a:t>
            </a:r>
            <a:r>
              <a:rPr lang="en-US" sz="5400" dirty="0" err="1">
                <a:solidFill>
                  <a:prstClr val="white"/>
                </a:solidFill>
              </a:rPr>
              <a:t>V</a:t>
            </a:r>
            <a:r>
              <a:rPr lang="en-US" sz="5400" dirty="0" err="1" smtClean="0">
                <a:solidFill>
                  <a:prstClr val="white"/>
                </a:solidFill>
              </a:rPr>
              <a:t>ới</a:t>
            </a:r>
            <a:r>
              <a:rPr lang="en-US" sz="5400" dirty="0" smtClean="0">
                <a:solidFill>
                  <a:prstClr val="white"/>
                </a:solidFill>
              </a:rPr>
              <a:t> </a:t>
            </a:r>
            <a:r>
              <a:rPr lang="en-US" sz="5400" dirty="0" err="1" smtClean="0">
                <a:solidFill>
                  <a:prstClr val="white"/>
                </a:solidFill>
              </a:rPr>
              <a:t>ai</a:t>
            </a:r>
            <a:r>
              <a:rPr lang="en-US" sz="5400" dirty="0" smtClean="0">
                <a:solidFill>
                  <a:prstClr val="white"/>
                </a:solidFill>
              </a:rPr>
              <a:t> </a:t>
            </a:r>
            <a:r>
              <a:rPr lang="en-US" sz="5400" dirty="0" err="1" smtClean="0">
                <a:solidFill>
                  <a:prstClr val="white"/>
                </a:solidFill>
              </a:rPr>
              <a:t>bé</a:t>
            </a:r>
            <a:r>
              <a:rPr lang="en-US" sz="5400" dirty="0" smtClean="0">
                <a:solidFill>
                  <a:prstClr val="white"/>
                </a:solidFill>
              </a:rPr>
              <a:t> </a:t>
            </a:r>
            <a:r>
              <a:rPr lang="en-US" sz="5400" dirty="0" err="1" smtClean="0">
                <a:solidFill>
                  <a:prstClr val="white"/>
                </a:solidFill>
              </a:rPr>
              <a:t>nhỏ</a:t>
            </a:r>
            <a:r>
              <a:rPr lang="en-US" sz="5400" dirty="0" smtClean="0">
                <a:solidFill>
                  <a:prstClr val="white"/>
                </a:solidFill>
              </a:rPr>
              <a:t> </a:t>
            </a:r>
            <a:r>
              <a:rPr lang="en-US" sz="5400" dirty="0" err="1" smtClean="0">
                <a:solidFill>
                  <a:prstClr val="white"/>
                </a:solidFill>
              </a:rPr>
              <a:t>Thiên</a:t>
            </a:r>
            <a:r>
              <a:rPr lang="en-US" sz="5400" dirty="0" smtClean="0">
                <a:solidFill>
                  <a:prstClr val="white"/>
                </a:solidFill>
              </a:rPr>
              <a:t> </a:t>
            </a:r>
            <a:r>
              <a:rPr lang="en-US" sz="5400" dirty="0" err="1" smtClean="0">
                <a:solidFill>
                  <a:prstClr val="white"/>
                </a:solidFill>
              </a:rPr>
              <a:t>Chúa</a:t>
            </a:r>
            <a:r>
              <a:rPr lang="en-US" sz="5400" dirty="0" smtClean="0">
                <a:solidFill>
                  <a:prstClr val="white"/>
                </a:solidFill>
              </a:rPr>
              <a:t> </a:t>
            </a:r>
            <a:r>
              <a:rPr lang="en-US" sz="5400" dirty="0" err="1" smtClean="0">
                <a:solidFill>
                  <a:prstClr val="white"/>
                </a:solidFill>
              </a:rPr>
              <a:t>tỏ</a:t>
            </a:r>
            <a:r>
              <a:rPr lang="en-US" sz="5400" dirty="0" smtClean="0">
                <a:solidFill>
                  <a:prstClr val="white"/>
                </a:solidFill>
              </a:rPr>
              <a:t> </a:t>
            </a:r>
            <a:r>
              <a:rPr lang="en-US" sz="5400" dirty="0" err="1" smtClean="0">
                <a:solidFill>
                  <a:prstClr val="white"/>
                </a:solidFill>
              </a:rPr>
              <a:t>cho</a:t>
            </a:r>
            <a:r>
              <a:rPr lang="en-US" sz="5400" dirty="0" smtClean="0">
                <a:solidFill>
                  <a:prstClr val="white"/>
                </a:solidFill>
              </a:rPr>
              <a:t> </a:t>
            </a:r>
            <a:r>
              <a:rPr lang="en-US" sz="5400" dirty="0" err="1" smtClean="0">
                <a:solidFill>
                  <a:prstClr val="white"/>
                </a:solidFill>
              </a:rPr>
              <a:t>biết</a:t>
            </a:r>
            <a:r>
              <a:rPr lang="en-US" sz="5400" dirty="0" smtClean="0">
                <a:solidFill>
                  <a:prstClr val="white"/>
                </a:solidFill>
              </a:rPr>
              <a:t> </a:t>
            </a:r>
            <a:r>
              <a:rPr lang="en-US" sz="5400" dirty="0" err="1" smtClean="0">
                <a:solidFill>
                  <a:prstClr val="white"/>
                </a:solidFill>
              </a:rPr>
              <a:t>bao</a:t>
            </a:r>
            <a:r>
              <a:rPr lang="en-US" sz="5400" dirty="0" smtClean="0">
                <a:solidFill>
                  <a:prstClr val="white"/>
                </a:solidFill>
              </a:rPr>
              <a:t> </a:t>
            </a:r>
            <a:r>
              <a:rPr lang="en-US" sz="5400" dirty="0" err="1" smtClean="0">
                <a:solidFill>
                  <a:prstClr val="white"/>
                </a:solidFill>
              </a:rPr>
              <a:t>nhiêu</a:t>
            </a:r>
            <a:r>
              <a:rPr lang="en-US" sz="5400" dirty="0" smtClean="0">
                <a:solidFill>
                  <a:prstClr val="white"/>
                </a:solidFill>
              </a:rPr>
              <a:t> </a:t>
            </a:r>
            <a:r>
              <a:rPr lang="en-US" sz="5400" dirty="0" err="1" smtClean="0">
                <a:solidFill>
                  <a:prstClr val="white"/>
                </a:solidFill>
              </a:rPr>
              <a:t>điều</a:t>
            </a:r>
            <a:r>
              <a:rPr lang="en-US" sz="5400" dirty="0" smtClean="0">
                <a:solidFill>
                  <a:prstClr val="white"/>
                </a:solidFill>
              </a:rPr>
              <a:t> </a:t>
            </a:r>
            <a:r>
              <a:rPr lang="en-US" sz="5400" dirty="0" err="1" smtClean="0">
                <a:solidFill>
                  <a:prstClr val="white"/>
                </a:solidFill>
              </a:rPr>
              <a:t>hiền</a:t>
            </a:r>
            <a:r>
              <a:rPr lang="en-US" sz="5400" dirty="0" smtClean="0">
                <a:solidFill>
                  <a:prstClr val="white"/>
                </a:solidFill>
              </a:rPr>
              <a:t> </a:t>
            </a:r>
            <a:r>
              <a:rPr lang="en-US" sz="5400" dirty="0" err="1" smtClean="0">
                <a:solidFill>
                  <a:prstClr val="white"/>
                </a:solidFill>
              </a:rPr>
              <a:t>triết</a:t>
            </a:r>
            <a:r>
              <a:rPr lang="en-US" sz="5400" dirty="0" smtClean="0">
                <a:solidFill>
                  <a:prstClr val="white"/>
                </a:solidFill>
              </a:rPr>
              <a:t> </a:t>
            </a:r>
            <a:r>
              <a:rPr lang="en-US" sz="5400" dirty="0" err="1" smtClean="0">
                <a:solidFill>
                  <a:prstClr val="white"/>
                </a:solidFill>
              </a:rPr>
              <a:t>khó</a:t>
            </a:r>
            <a:r>
              <a:rPr lang="en-US" sz="5400" dirty="0" smtClean="0">
                <a:solidFill>
                  <a:prstClr val="white"/>
                </a:solidFill>
              </a:rPr>
              <a:t> </a:t>
            </a:r>
            <a:r>
              <a:rPr lang="en-US" sz="5400" dirty="0" err="1" smtClean="0">
                <a:solidFill>
                  <a:prstClr val="white"/>
                </a:solidFill>
              </a:rPr>
              <a:t>suy</a:t>
            </a:r>
            <a:r>
              <a:rPr lang="en-US" sz="5400" dirty="0" smtClean="0">
                <a:solidFill>
                  <a:prstClr val="white"/>
                </a:solidFill>
              </a:rPr>
              <a:t>. </a:t>
            </a:r>
            <a:r>
              <a:rPr lang="en-US" sz="5400" dirty="0" err="1" smtClean="0">
                <a:solidFill>
                  <a:prstClr val="white"/>
                </a:solidFill>
              </a:rPr>
              <a:t>Thiên</a:t>
            </a:r>
            <a:r>
              <a:rPr lang="en-US" sz="5400" dirty="0" smtClean="0">
                <a:solidFill>
                  <a:prstClr val="white"/>
                </a:solidFill>
              </a:rPr>
              <a:t> </a:t>
            </a:r>
            <a:r>
              <a:rPr lang="en-US" sz="5400" dirty="0" err="1" smtClean="0">
                <a:solidFill>
                  <a:prstClr val="white"/>
                </a:solidFill>
              </a:rPr>
              <a:t>Chúa</a:t>
            </a:r>
            <a:r>
              <a:rPr lang="en-US" sz="5400" dirty="0" smtClean="0">
                <a:solidFill>
                  <a:prstClr val="white"/>
                </a:solidFill>
              </a:rPr>
              <a:t> </a:t>
            </a:r>
            <a:r>
              <a:rPr lang="en-US" sz="5400" dirty="0" err="1" smtClean="0">
                <a:solidFill>
                  <a:prstClr val="white"/>
                </a:solidFill>
              </a:rPr>
              <a:t>mạc</a:t>
            </a:r>
            <a:r>
              <a:rPr lang="en-US" sz="5400" dirty="0" smtClean="0">
                <a:solidFill>
                  <a:prstClr val="white"/>
                </a:solidFill>
              </a:rPr>
              <a:t> </a:t>
            </a:r>
            <a:r>
              <a:rPr lang="en-US" sz="5400" dirty="0" err="1" smtClean="0">
                <a:solidFill>
                  <a:prstClr val="white"/>
                </a:solidFill>
              </a:rPr>
              <a:t>khải</a:t>
            </a:r>
            <a:r>
              <a:rPr lang="en-US" sz="5400" dirty="0" smtClean="0">
                <a:solidFill>
                  <a:prstClr val="white"/>
                </a:solidFill>
              </a:rPr>
              <a:t> </a:t>
            </a:r>
            <a:r>
              <a:rPr lang="en-US" sz="5400" dirty="0" err="1" smtClean="0">
                <a:solidFill>
                  <a:prstClr val="white"/>
                </a:solidFill>
              </a:rPr>
              <a:t>huyền</a:t>
            </a:r>
            <a:r>
              <a:rPr lang="en-US" sz="5400" dirty="0" smtClean="0">
                <a:solidFill>
                  <a:prstClr val="white"/>
                </a:solidFill>
              </a:rPr>
              <a:t> </a:t>
            </a:r>
            <a:r>
              <a:rPr lang="en-US" sz="5400" dirty="0" err="1" smtClean="0">
                <a:solidFill>
                  <a:prstClr val="white"/>
                </a:solidFill>
              </a:rPr>
              <a:t>siêu</a:t>
            </a:r>
            <a:r>
              <a:rPr lang="en-US" sz="5400" dirty="0" smtClean="0">
                <a:solidFill>
                  <a:prstClr val="white"/>
                </a:solidFill>
              </a:rPr>
              <a:t> </a:t>
            </a:r>
            <a:r>
              <a:rPr lang="en-US" sz="5400" dirty="0" err="1" smtClean="0">
                <a:solidFill>
                  <a:prstClr val="white"/>
                </a:solidFill>
              </a:rPr>
              <a:t>lớn</a:t>
            </a:r>
            <a:r>
              <a:rPr lang="en-US" sz="5400" dirty="0" smtClean="0">
                <a:solidFill>
                  <a:prstClr val="white"/>
                </a:solidFill>
              </a:rPr>
              <a:t> </a:t>
            </a:r>
            <a:r>
              <a:rPr lang="en-US" sz="5400" dirty="0" err="1" smtClean="0">
                <a:solidFill>
                  <a:prstClr val="white"/>
                </a:solidFill>
              </a:rPr>
              <a:t>lao</a:t>
            </a:r>
            <a:r>
              <a:rPr lang="en-US" sz="5400" dirty="0" smtClean="0">
                <a:solidFill>
                  <a:prstClr val="white"/>
                </a:solidFill>
              </a:rPr>
              <a:t> </a:t>
            </a:r>
            <a:r>
              <a:rPr lang="en-US" sz="5400" dirty="0" err="1" smtClean="0">
                <a:solidFill>
                  <a:prstClr val="white"/>
                </a:solidFill>
              </a:rPr>
              <a:t>cho</a:t>
            </a:r>
            <a:r>
              <a:rPr lang="en-US" sz="5400" dirty="0" smtClean="0">
                <a:solidFill>
                  <a:prstClr val="white"/>
                </a:solidFill>
              </a:rPr>
              <a:t> </a:t>
            </a:r>
            <a:r>
              <a:rPr lang="en-US" sz="5400" dirty="0" err="1" smtClean="0">
                <a:solidFill>
                  <a:prstClr val="white"/>
                </a:solidFill>
              </a:rPr>
              <a:t>những</a:t>
            </a:r>
            <a:r>
              <a:rPr lang="en-US" sz="5400" dirty="0" smtClean="0">
                <a:solidFill>
                  <a:prstClr val="white"/>
                </a:solidFill>
              </a:rPr>
              <a:t> con </a:t>
            </a:r>
            <a:r>
              <a:rPr lang="en-US" sz="5400" dirty="0" err="1" smtClean="0">
                <a:solidFill>
                  <a:prstClr val="white"/>
                </a:solidFill>
              </a:rPr>
              <a:t>người</a:t>
            </a:r>
            <a:r>
              <a:rPr lang="en-US" sz="5400" dirty="0" smtClean="0">
                <a:solidFill>
                  <a:prstClr val="white"/>
                </a:solidFill>
              </a:rPr>
              <a:t> </a:t>
            </a:r>
            <a:r>
              <a:rPr lang="en-US" sz="5400" dirty="0" err="1" smtClean="0">
                <a:solidFill>
                  <a:prstClr val="white"/>
                </a:solidFill>
              </a:rPr>
              <a:t>bé</a:t>
            </a:r>
            <a:r>
              <a:rPr lang="en-US" sz="5400" dirty="0" smtClean="0">
                <a:solidFill>
                  <a:prstClr val="white"/>
                </a:solidFill>
              </a:rPr>
              <a:t> </a:t>
            </a:r>
            <a:r>
              <a:rPr lang="en-US" sz="5400" dirty="0" err="1" smtClean="0">
                <a:solidFill>
                  <a:prstClr val="white"/>
                </a:solidFill>
              </a:rPr>
              <a:t>mọn</a:t>
            </a:r>
            <a:r>
              <a:rPr lang="en-US" sz="5400" dirty="0" smtClean="0">
                <a:solidFill>
                  <a:prstClr val="white"/>
                </a:solidFill>
              </a:rPr>
              <a:t> </a:t>
            </a:r>
            <a:r>
              <a:rPr lang="en-US" sz="5400" dirty="0" err="1" smtClean="0">
                <a:solidFill>
                  <a:prstClr val="white"/>
                </a:solidFill>
              </a:rPr>
              <a:t>khó</a:t>
            </a:r>
            <a:r>
              <a:rPr lang="en-US" sz="5400" dirty="0" smtClean="0">
                <a:solidFill>
                  <a:prstClr val="white"/>
                </a:solidFill>
              </a:rPr>
              <a:t> </a:t>
            </a:r>
            <a:r>
              <a:rPr lang="en-US" sz="5400" dirty="0" err="1" smtClean="0">
                <a:solidFill>
                  <a:prstClr val="white"/>
                </a:solidFill>
              </a:rPr>
              <a:t>nghèo</a:t>
            </a:r>
            <a:r>
              <a:rPr lang="en-US" sz="5400" dirty="0" smtClean="0">
                <a:solidFill>
                  <a:prstClr val="white"/>
                </a:solidFill>
              </a:rPr>
              <a:t>.</a:t>
            </a:r>
            <a:endParaRPr lang="en-US" sz="5400" dirty="0">
              <a:solidFill>
                <a:prstClr val="white"/>
              </a:solidFill>
            </a:endParaRPr>
          </a:p>
        </p:txBody>
      </p:sp>
    </p:spTree>
    <p:extLst>
      <p:ext uri="{BB962C8B-B14F-4D97-AF65-F5344CB8AC3E}">
        <p14:creationId xmlns:p14="http://schemas.microsoft.com/office/powerpoint/2010/main" val="220794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00"/>
                </a:solidFill>
              </a:rPr>
              <a:t> </a:t>
            </a:r>
            <a:r>
              <a:rPr lang="en-US" sz="5000" dirty="0" err="1" smtClean="0">
                <a:solidFill>
                  <a:prstClr val="white"/>
                </a:solidFill>
              </a:rPr>
              <a:t>Hãy</a:t>
            </a:r>
            <a:r>
              <a:rPr lang="en-US" sz="5000" dirty="0" smtClean="0">
                <a:solidFill>
                  <a:prstClr val="white"/>
                </a:solidFill>
              </a:rPr>
              <a:t> </a:t>
            </a:r>
            <a:r>
              <a:rPr lang="en-US" sz="5000" dirty="0" err="1" smtClean="0">
                <a:solidFill>
                  <a:prstClr val="white"/>
                </a:solidFill>
              </a:rPr>
              <a:t>mang</a:t>
            </a:r>
            <a:r>
              <a:rPr lang="en-US" sz="5000" dirty="0" smtClean="0">
                <a:solidFill>
                  <a:prstClr val="white"/>
                </a:solidFill>
              </a:rPr>
              <a:t> </a:t>
            </a:r>
            <a:r>
              <a:rPr lang="en-US" sz="5000" dirty="0" err="1" smtClean="0">
                <a:solidFill>
                  <a:prstClr val="white"/>
                </a:solidFill>
              </a:rPr>
              <a:t>lấy</a:t>
            </a:r>
            <a:r>
              <a:rPr lang="en-US" sz="5000" dirty="0" smtClean="0">
                <a:solidFill>
                  <a:prstClr val="white"/>
                </a:solidFill>
              </a:rPr>
              <a:t> </a:t>
            </a:r>
            <a:r>
              <a:rPr lang="en-US" sz="5000" dirty="0" err="1" smtClean="0">
                <a:solidFill>
                  <a:prstClr val="white"/>
                </a:solidFill>
              </a:rPr>
              <a:t>ách</a:t>
            </a:r>
            <a:r>
              <a:rPr lang="en-US" sz="5000" dirty="0" smtClean="0">
                <a:solidFill>
                  <a:prstClr val="white"/>
                </a:solidFill>
              </a:rPr>
              <a:t>, </a:t>
            </a:r>
            <a:r>
              <a:rPr lang="en-US" sz="5000" dirty="0" err="1" smtClean="0">
                <a:solidFill>
                  <a:prstClr val="white"/>
                </a:solidFill>
              </a:rPr>
              <a:t>ách</a:t>
            </a:r>
            <a:r>
              <a:rPr lang="en-US" sz="5000" dirty="0" smtClean="0">
                <a:solidFill>
                  <a:prstClr val="white"/>
                </a:solidFill>
              </a:rPr>
              <a:t> Ta </a:t>
            </a:r>
            <a:r>
              <a:rPr lang="en-US" sz="5000" dirty="0" err="1" smtClean="0">
                <a:solidFill>
                  <a:prstClr val="white"/>
                </a:solidFill>
              </a:rPr>
              <a:t>nhẹ</a:t>
            </a:r>
            <a:r>
              <a:rPr lang="en-US" sz="5000" dirty="0" smtClean="0">
                <a:solidFill>
                  <a:prstClr val="white"/>
                </a:solidFill>
              </a:rPr>
              <a:t> </a:t>
            </a:r>
            <a:r>
              <a:rPr lang="en-US" sz="5000" dirty="0" err="1" smtClean="0">
                <a:solidFill>
                  <a:prstClr val="white"/>
                </a:solidFill>
              </a:rPr>
              <a:t>nhàng</a:t>
            </a:r>
            <a:r>
              <a:rPr lang="en-US" sz="5000" dirty="0" smtClean="0">
                <a:solidFill>
                  <a:prstClr val="white"/>
                </a:solidFill>
              </a:rPr>
              <a:t>. </a:t>
            </a:r>
            <a:r>
              <a:rPr lang="en-US" sz="5000" dirty="0" err="1" smtClean="0">
                <a:solidFill>
                  <a:prstClr val="white"/>
                </a:solidFill>
              </a:rPr>
              <a:t>Hãy</a:t>
            </a:r>
            <a:r>
              <a:rPr lang="en-US" sz="5000" dirty="0" smtClean="0">
                <a:solidFill>
                  <a:prstClr val="white"/>
                </a:solidFill>
              </a:rPr>
              <a:t> </a:t>
            </a:r>
            <a:r>
              <a:rPr lang="en-US" sz="5000" dirty="0" err="1" smtClean="0">
                <a:solidFill>
                  <a:prstClr val="white"/>
                </a:solidFill>
              </a:rPr>
              <a:t>học</a:t>
            </a:r>
            <a:r>
              <a:rPr lang="en-US" sz="5000" dirty="0" smtClean="0">
                <a:solidFill>
                  <a:prstClr val="white"/>
                </a:solidFill>
              </a:rPr>
              <a:t> </a:t>
            </a:r>
            <a:r>
              <a:rPr lang="en-US" sz="5000" dirty="0" err="1" smtClean="0">
                <a:solidFill>
                  <a:prstClr val="white"/>
                </a:solidFill>
              </a:rPr>
              <a:t>cùng</a:t>
            </a:r>
            <a:r>
              <a:rPr lang="en-US" sz="5000" dirty="0" smtClean="0">
                <a:solidFill>
                  <a:prstClr val="white"/>
                </a:solidFill>
              </a:rPr>
              <a:t> Ta </a:t>
            </a:r>
            <a:r>
              <a:rPr lang="en-US" sz="5000" dirty="0" err="1" smtClean="0">
                <a:solidFill>
                  <a:prstClr val="white"/>
                </a:solidFill>
              </a:rPr>
              <a:t>trái</a:t>
            </a:r>
            <a:r>
              <a:rPr lang="en-US" sz="5000" dirty="0" smtClean="0">
                <a:solidFill>
                  <a:prstClr val="white"/>
                </a:solidFill>
              </a:rPr>
              <a:t> </a:t>
            </a:r>
            <a:r>
              <a:rPr lang="en-US" sz="5000" dirty="0" err="1" smtClean="0">
                <a:solidFill>
                  <a:prstClr val="white"/>
                </a:solidFill>
              </a:rPr>
              <a:t>tim</a:t>
            </a:r>
            <a:r>
              <a:rPr lang="en-US" sz="5000" dirty="0" smtClean="0">
                <a:solidFill>
                  <a:prstClr val="white"/>
                </a:solidFill>
              </a:rPr>
              <a:t> </a:t>
            </a:r>
            <a:r>
              <a:rPr lang="en-US" sz="5000" dirty="0" err="1" smtClean="0">
                <a:solidFill>
                  <a:prstClr val="white"/>
                </a:solidFill>
              </a:rPr>
              <a:t>từ</a:t>
            </a:r>
            <a:r>
              <a:rPr lang="en-US" sz="5000" dirty="0" smtClean="0">
                <a:solidFill>
                  <a:prstClr val="white"/>
                </a:solidFill>
              </a:rPr>
              <a:t> </a:t>
            </a:r>
            <a:r>
              <a:rPr lang="en-US" sz="5000" dirty="0" err="1" smtClean="0">
                <a:solidFill>
                  <a:prstClr val="white"/>
                </a:solidFill>
              </a:rPr>
              <a:t>nhân</a:t>
            </a:r>
            <a:r>
              <a:rPr lang="en-US" sz="5000" dirty="0" smtClean="0">
                <a:solidFill>
                  <a:prstClr val="white"/>
                </a:solidFill>
              </a:rPr>
              <a:t>. </a:t>
            </a:r>
            <a:r>
              <a:rPr lang="en-US" sz="5000" dirty="0" err="1" smtClean="0">
                <a:solidFill>
                  <a:prstClr val="white"/>
                </a:solidFill>
              </a:rPr>
              <a:t>Hãy</a:t>
            </a:r>
            <a:r>
              <a:rPr lang="en-US" sz="5000" dirty="0" smtClean="0">
                <a:solidFill>
                  <a:prstClr val="white"/>
                </a:solidFill>
              </a:rPr>
              <a:t> </a:t>
            </a:r>
            <a:r>
              <a:rPr lang="en-US" sz="5000" dirty="0" err="1" smtClean="0">
                <a:solidFill>
                  <a:prstClr val="white"/>
                </a:solidFill>
              </a:rPr>
              <a:t>mang</a:t>
            </a:r>
            <a:r>
              <a:rPr lang="en-US" sz="5000" dirty="0" smtClean="0">
                <a:solidFill>
                  <a:prstClr val="white"/>
                </a:solidFill>
              </a:rPr>
              <a:t> </a:t>
            </a:r>
            <a:r>
              <a:rPr lang="en-US" sz="5000" dirty="0" err="1" smtClean="0">
                <a:solidFill>
                  <a:prstClr val="white"/>
                </a:solidFill>
              </a:rPr>
              <a:t>khó</a:t>
            </a:r>
            <a:r>
              <a:rPr lang="en-US" sz="5000" dirty="0" smtClean="0">
                <a:solidFill>
                  <a:prstClr val="white"/>
                </a:solidFill>
              </a:rPr>
              <a:t> </a:t>
            </a:r>
            <a:r>
              <a:rPr lang="en-US" sz="5000" dirty="0" err="1" smtClean="0">
                <a:solidFill>
                  <a:prstClr val="white"/>
                </a:solidFill>
              </a:rPr>
              <a:t>nhọc</a:t>
            </a:r>
            <a:r>
              <a:rPr lang="en-US" sz="5000" dirty="0" smtClean="0">
                <a:solidFill>
                  <a:prstClr val="white"/>
                </a:solidFill>
              </a:rPr>
              <a:t>, </a:t>
            </a:r>
            <a:r>
              <a:rPr lang="en-US" sz="5000" dirty="0" err="1" smtClean="0">
                <a:solidFill>
                  <a:prstClr val="white"/>
                </a:solidFill>
              </a:rPr>
              <a:t>hãy</a:t>
            </a:r>
            <a:r>
              <a:rPr lang="en-US" sz="5000" dirty="0" smtClean="0">
                <a:solidFill>
                  <a:prstClr val="white"/>
                </a:solidFill>
              </a:rPr>
              <a:t> </a:t>
            </a:r>
            <a:r>
              <a:rPr lang="en-US" sz="5000" dirty="0" err="1" smtClean="0">
                <a:solidFill>
                  <a:prstClr val="white"/>
                </a:solidFill>
              </a:rPr>
              <a:t>mang</a:t>
            </a:r>
            <a:r>
              <a:rPr lang="en-US" sz="5000" dirty="0" smtClean="0">
                <a:solidFill>
                  <a:prstClr val="white"/>
                </a:solidFill>
              </a:rPr>
              <a:t> </a:t>
            </a:r>
            <a:r>
              <a:rPr lang="en-US" sz="5000" dirty="0" err="1" smtClean="0">
                <a:solidFill>
                  <a:prstClr val="white"/>
                </a:solidFill>
              </a:rPr>
              <a:t>đớn</a:t>
            </a:r>
            <a:r>
              <a:rPr lang="en-US" sz="5000" dirty="0" smtClean="0">
                <a:solidFill>
                  <a:prstClr val="white"/>
                </a:solidFill>
              </a:rPr>
              <a:t> </a:t>
            </a:r>
            <a:r>
              <a:rPr lang="en-US" sz="5000" dirty="0" err="1" smtClean="0">
                <a:solidFill>
                  <a:prstClr val="white"/>
                </a:solidFill>
              </a:rPr>
              <a:t>đau</a:t>
            </a:r>
            <a:r>
              <a:rPr lang="en-US" sz="5000" dirty="0" smtClean="0">
                <a:solidFill>
                  <a:prstClr val="white"/>
                </a:solidFill>
              </a:rPr>
              <a:t> </a:t>
            </a:r>
            <a:r>
              <a:rPr lang="en-US" sz="5000" dirty="0" err="1" smtClean="0">
                <a:solidFill>
                  <a:prstClr val="white"/>
                </a:solidFill>
              </a:rPr>
              <a:t>đặt</a:t>
            </a:r>
            <a:r>
              <a:rPr lang="en-US" sz="5000" dirty="0" smtClean="0">
                <a:solidFill>
                  <a:prstClr val="white"/>
                </a:solidFill>
              </a:rPr>
              <a:t> </a:t>
            </a:r>
            <a:r>
              <a:rPr lang="en-US" sz="5000" dirty="0" err="1" smtClean="0">
                <a:solidFill>
                  <a:prstClr val="white"/>
                </a:solidFill>
              </a:rPr>
              <a:t>bao</a:t>
            </a:r>
            <a:r>
              <a:rPr lang="en-US" sz="5000" dirty="0" smtClean="0">
                <a:solidFill>
                  <a:prstClr val="white"/>
                </a:solidFill>
              </a:rPr>
              <a:t> </a:t>
            </a:r>
            <a:r>
              <a:rPr lang="en-US" sz="5000" dirty="0" err="1" smtClean="0">
                <a:solidFill>
                  <a:prstClr val="white"/>
                </a:solidFill>
              </a:rPr>
              <a:t>gánh</a:t>
            </a:r>
            <a:r>
              <a:rPr lang="en-US" sz="5000" dirty="0" smtClean="0">
                <a:solidFill>
                  <a:prstClr val="white"/>
                </a:solidFill>
              </a:rPr>
              <a:t> </a:t>
            </a:r>
            <a:r>
              <a:rPr lang="en-US" sz="5000" dirty="0" err="1" smtClean="0">
                <a:solidFill>
                  <a:prstClr val="white"/>
                </a:solidFill>
              </a:rPr>
              <a:t>đời</a:t>
            </a:r>
            <a:r>
              <a:rPr lang="en-US" sz="5000" dirty="0" smtClean="0">
                <a:solidFill>
                  <a:prstClr val="white"/>
                </a:solidFill>
              </a:rPr>
              <a:t> </a:t>
            </a:r>
            <a:r>
              <a:rPr lang="en-US" sz="5000" dirty="0" err="1" smtClean="0">
                <a:solidFill>
                  <a:prstClr val="white"/>
                </a:solidFill>
              </a:rPr>
              <a:t>vào</a:t>
            </a:r>
            <a:r>
              <a:rPr lang="en-US" sz="5000" dirty="0" smtClean="0">
                <a:solidFill>
                  <a:prstClr val="white"/>
                </a:solidFill>
              </a:rPr>
              <a:t> </a:t>
            </a:r>
            <a:r>
              <a:rPr lang="en-US" sz="5000" dirty="0" err="1" smtClean="0">
                <a:solidFill>
                  <a:prstClr val="white"/>
                </a:solidFill>
              </a:rPr>
              <a:t>trái</a:t>
            </a:r>
            <a:r>
              <a:rPr lang="en-US" sz="5000" dirty="0" smtClean="0">
                <a:solidFill>
                  <a:prstClr val="white"/>
                </a:solidFill>
              </a:rPr>
              <a:t> </a:t>
            </a:r>
            <a:r>
              <a:rPr lang="en-US" sz="5000" dirty="0" err="1" smtClean="0">
                <a:solidFill>
                  <a:prstClr val="white"/>
                </a:solidFill>
              </a:rPr>
              <a:t>tim</a:t>
            </a:r>
            <a:r>
              <a:rPr lang="en-US" sz="5000" dirty="0" smtClean="0">
                <a:solidFill>
                  <a:prstClr val="white"/>
                </a:solidFill>
              </a:rPr>
              <a:t> Ta.</a:t>
            </a:r>
            <a:endParaRPr lang="en-US" sz="5000" dirty="0">
              <a:solidFill>
                <a:prstClr val="white"/>
              </a:solidFill>
            </a:endParaRPr>
          </a:p>
        </p:txBody>
      </p:sp>
    </p:spTree>
    <p:extLst>
      <p:ext uri="{BB962C8B-B14F-4D97-AF65-F5344CB8AC3E}">
        <p14:creationId xmlns:p14="http://schemas.microsoft.com/office/powerpoint/2010/main" val="187414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9264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b="0" u="sng" dirty="0" smtClean="0">
                <a:solidFill>
                  <a:srgbClr val="FFFF00"/>
                </a:solidFill>
                <a:effectLst/>
              </a:rPr>
              <a:t>Tk1:</a:t>
            </a:r>
            <a:r>
              <a:rPr lang="en-US" sz="4700" b="0" dirty="0" smtClean="0">
                <a:solidFill>
                  <a:schemeClr val="bg1"/>
                </a:solidFill>
                <a:effectLst/>
              </a:rPr>
              <a:t> </a:t>
            </a:r>
            <a:r>
              <a:rPr lang="en-US" sz="4700" dirty="0" err="1" smtClean="0">
                <a:solidFill>
                  <a:schemeClr val="bg1"/>
                </a:solidFill>
              </a:rPr>
              <a:t>Đ</a:t>
            </a:r>
            <a:r>
              <a:rPr lang="en-US" sz="4700" b="0" dirty="0" err="1" smtClean="0">
                <a:solidFill>
                  <a:schemeClr val="bg1"/>
                </a:solidFill>
                <a:effectLst/>
              </a:rPr>
              <a:t>i</a:t>
            </a:r>
            <a:r>
              <a:rPr lang="en-US" sz="4700" b="0" dirty="0" smtClean="0">
                <a:solidFill>
                  <a:schemeClr val="bg1"/>
                </a:solidFill>
                <a:effectLst/>
              </a:rPr>
              <a:t> </a:t>
            </a:r>
            <a:r>
              <a:rPr lang="en-US" sz="4700" b="0" dirty="0" err="1" smtClean="0">
                <a:solidFill>
                  <a:schemeClr val="bg1"/>
                </a:solidFill>
                <a:effectLst/>
              </a:rPr>
              <a:t>về</a:t>
            </a:r>
            <a:r>
              <a:rPr lang="en-US" sz="4700" b="0" dirty="0" smtClean="0">
                <a:solidFill>
                  <a:schemeClr val="bg1"/>
                </a:solidFill>
                <a:effectLst/>
              </a:rPr>
              <a:t> </a:t>
            </a:r>
            <a:r>
              <a:rPr lang="en-US" sz="4700" b="0" dirty="0" err="1" smtClean="0">
                <a:solidFill>
                  <a:schemeClr val="bg1"/>
                </a:solidFill>
                <a:effectLst/>
              </a:rPr>
              <a:t>nhà</a:t>
            </a:r>
            <a:r>
              <a:rPr lang="en-US" sz="4700" b="0" dirty="0" smtClean="0">
                <a:solidFill>
                  <a:schemeClr val="bg1"/>
                </a:solidFill>
                <a:effectLst/>
              </a:rPr>
              <a:t> </a:t>
            </a:r>
            <a:r>
              <a:rPr lang="en-US" sz="4700" b="0" dirty="0" err="1" smtClean="0">
                <a:solidFill>
                  <a:schemeClr val="bg1"/>
                </a:solidFill>
                <a:effectLst/>
              </a:rPr>
              <a:t>Chúa</a:t>
            </a:r>
            <a:r>
              <a:rPr lang="en-US" sz="4700" b="0" dirty="0" smtClean="0">
                <a:solidFill>
                  <a:schemeClr val="bg1"/>
                </a:solidFill>
                <a:effectLst/>
              </a:rPr>
              <a:t> </a:t>
            </a:r>
            <a:r>
              <a:rPr lang="en-US" sz="4700" b="0" dirty="0" err="1" smtClean="0">
                <a:solidFill>
                  <a:schemeClr val="bg1"/>
                </a:solidFill>
                <a:effectLst/>
              </a:rPr>
              <a:t>lòng</a:t>
            </a:r>
            <a:r>
              <a:rPr lang="en-US" sz="4700" b="0" dirty="0" smtClean="0">
                <a:solidFill>
                  <a:schemeClr val="bg1"/>
                </a:solidFill>
                <a:effectLst/>
              </a:rPr>
              <a:t> con </a:t>
            </a:r>
            <a:r>
              <a:rPr lang="en-US" sz="4700" b="0" dirty="0" err="1" smtClean="0">
                <a:solidFill>
                  <a:schemeClr val="bg1"/>
                </a:solidFill>
                <a:effectLst/>
              </a:rPr>
              <a:t>đã</a:t>
            </a:r>
            <a:r>
              <a:rPr lang="en-US" sz="4700" b="0" dirty="0" smtClean="0">
                <a:solidFill>
                  <a:schemeClr val="bg1"/>
                </a:solidFill>
                <a:effectLst/>
              </a:rPr>
              <a:t> </a:t>
            </a:r>
            <a:r>
              <a:rPr lang="en-US" sz="4700" b="0" dirty="0" err="1" smtClean="0">
                <a:solidFill>
                  <a:schemeClr val="bg1"/>
                </a:solidFill>
                <a:effectLst/>
              </a:rPr>
              <a:t>bao</a:t>
            </a:r>
            <a:r>
              <a:rPr lang="en-US" sz="4700" b="0" dirty="0" smtClean="0">
                <a:solidFill>
                  <a:schemeClr val="bg1"/>
                </a:solidFill>
                <a:effectLst/>
              </a:rPr>
              <a:t> </a:t>
            </a:r>
            <a:r>
              <a:rPr lang="en-US" sz="4700" b="0" dirty="0" err="1" smtClean="0">
                <a:solidFill>
                  <a:schemeClr val="bg1"/>
                </a:solidFill>
                <a:effectLst/>
              </a:rPr>
              <a:t>mong</a:t>
            </a:r>
            <a:r>
              <a:rPr lang="en-US" sz="4700" b="0" dirty="0" smtClean="0">
                <a:solidFill>
                  <a:schemeClr val="bg1"/>
                </a:solidFill>
                <a:effectLst/>
              </a:rPr>
              <a:t> </a:t>
            </a:r>
            <a:r>
              <a:rPr lang="en-US" sz="4700" b="0" dirty="0" err="1" smtClean="0">
                <a:solidFill>
                  <a:schemeClr val="bg1"/>
                </a:solidFill>
                <a:effectLst/>
              </a:rPr>
              <a:t>chờ</a:t>
            </a:r>
            <a:r>
              <a:rPr lang="en-US" sz="4700" b="0" dirty="0" smtClean="0">
                <a:solidFill>
                  <a:schemeClr val="bg1"/>
                </a:solidFill>
                <a:effectLst/>
              </a:rPr>
              <a:t>. </a:t>
            </a:r>
            <a:r>
              <a:rPr lang="en-US" sz="4700" b="0" dirty="0" err="1" smtClean="0">
                <a:solidFill>
                  <a:schemeClr val="bg1"/>
                </a:solidFill>
                <a:effectLst/>
              </a:rPr>
              <a:t>Đi</a:t>
            </a:r>
            <a:r>
              <a:rPr lang="en-US" sz="4700" b="0" dirty="0" smtClean="0">
                <a:solidFill>
                  <a:schemeClr val="bg1"/>
                </a:solidFill>
                <a:effectLst/>
              </a:rPr>
              <a:t> </a:t>
            </a:r>
            <a:r>
              <a:rPr lang="en-US" sz="4700" b="0" dirty="0" err="1" smtClean="0">
                <a:solidFill>
                  <a:schemeClr val="bg1"/>
                </a:solidFill>
                <a:effectLst/>
              </a:rPr>
              <a:t>về</a:t>
            </a:r>
            <a:r>
              <a:rPr lang="en-US" sz="4700" b="0" dirty="0" smtClean="0">
                <a:solidFill>
                  <a:schemeClr val="bg1"/>
                </a:solidFill>
                <a:effectLst/>
              </a:rPr>
              <a:t> </a:t>
            </a:r>
            <a:r>
              <a:rPr lang="en-US" sz="4700" b="0" dirty="0" err="1" smtClean="0">
                <a:solidFill>
                  <a:schemeClr val="bg1"/>
                </a:solidFill>
                <a:effectLst/>
              </a:rPr>
              <a:t>nhà</a:t>
            </a:r>
            <a:r>
              <a:rPr lang="en-US" sz="4700" b="0" dirty="0" smtClean="0">
                <a:solidFill>
                  <a:schemeClr val="bg1"/>
                </a:solidFill>
                <a:effectLst/>
              </a:rPr>
              <a:t> </a:t>
            </a:r>
            <a:r>
              <a:rPr lang="en-US" sz="4700" b="0" dirty="0" err="1" smtClean="0">
                <a:solidFill>
                  <a:schemeClr val="bg1"/>
                </a:solidFill>
                <a:effectLst/>
              </a:rPr>
              <a:t>Chúa</a:t>
            </a:r>
            <a:r>
              <a:rPr lang="en-US" sz="4700" b="0" dirty="0" smtClean="0">
                <a:solidFill>
                  <a:schemeClr val="bg1"/>
                </a:solidFill>
                <a:effectLst/>
              </a:rPr>
              <a:t> </a:t>
            </a:r>
            <a:r>
              <a:rPr lang="en-US" sz="4700" b="0" dirty="0" err="1" smtClean="0">
                <a:solidFill>
                  <a:schemeClr val="bg1"/>
                </a:solidFill>
                <a:effectLst/>
              </a:rPr>
              <a:t>là</a:t>
            </a:r>
            <a:r>
              <a:rPr lang="en-US" sz="4700" b="0" dirty="0" smtClean="0">
                <a:solidFill>
                  <a:schemeClr val="bg1"/>
                </a:solidFill>
                <a:effectLst/>
              </a:rPr>
              <a:t> </a:t>
            </a:r>
            <a:r>
              <a:rPr lang="en-US" sz="4700" b="0" dirty="0" err="1" smtClean="0">
                <a:solidFill>
                  <a:schemeClr val="bg1"/>
                </a:solidFill>
                <a:effectLst/>
              </a:rPr>
              <a:t>nơi</a:t>
            </a:r>
            <a:r>
              <a:rPr lang="en-US" sz="4700" b="0" dirty="0" smtClean="0">
                <a:solidFill>
                  <a:schemeClr val="bg1"/>
                </a:solidFill>
                <a:effectLst/>
              </a:rPr>
              <a:t> </a:t>
            </a:r>
            <a:r>
              <a:rPr lang="en-US" sz="4700" b="0" dirty="0" err="1" smtClean="0">
                <a:solidFill>
                  <a:schemeClr val="bg1"/>
                </a:solidFill>
                <a:effectLst/>
              </a:rPr>
              <a:t>chứa</a:t>
            </a:r>
            <a:r>
              <a:rPr lang="en-US" sz="4700" b="0" dirty="0" smtClean="0">
                <a:solidFill>
                  <a:schemeClr val="bg1"/>
                </a:solidFill>
                <a:effectLst/>
              </a:rPr>
              <a:t> </a:t>
            </a:r>
            <a:r>
              <a:rPr lang="en-US" sz="4700" b="0" dirty="0" err="1" smtClean="0">
                <a:solidFill>
                  <a:schemeClr val="bg1"/>
                </a:solidFill>
                <a:effectLst/>
              </a:rPr>
              <a:t>chan</a:t>
            </a:r>
            <a:r>
              <a:rPr lang="en-US" sz="4700" b="0" dirty="0" smtClean="0">
                <a:solidFill>
                  <a:schemeClr val="bg1"/>
                </a:solidFill>
                <a:effectLst/>
              </a:rPr>
              <a:t> </a:t>
            </a:r>
            <a:r>
              <a:rPr lang="en-US" sz="4700" b="0" dirty="0" err="1" smtClean="0">
                <a:solidFill>
                  <a:schemeClr val="bg1"/>
                </a:solidFill>
                <a:effectLst/>
              </a:rPr>
              <a:t>niềm</a:t>
            </a:r>
            <a:r>
              <a:rPr lang="en-US" sz="4700" b="0" dirty="0" smtClean="0">
                <a:solidFill>
                  <a:schemeClr val="bg1"/>
                </a:solidFill>
                <a:effectLst/>
              </a:rPr>
              <a:t> </a:t>
            </a:r>
            <a:r>
              <a:rPr lang="en-US" sz="4700" b="0" dirty="0" err="1" smtClean="0">
                <a:solidFill>
                  <a:schemeClr val="bg1"/>
                </a:solidFill>
                <a:effectLst/>
              </a:rPr>
              <a:t>vui</a:t>
            </a:r>
            <a:r>
              <a:rPr lang="en-US" sz="4700" dirty="0" smtClean="0">
                <a:solidFill>
                  <a:schemeClr val="bg1"/>
                </a:solidFill>
              </a:rPr>
              <a:t>. </a:t>
            </a:r>
            <a:r>
              <a:rPr lang="en-US" sz="4700" dirty="0" err="1" smtClean="0">
                <a:solidFill>
                  <a:schemeClr val="bg1"/>
                </a:solidFill>
              </a:rPr>
              <a:t>Trước</a:t>
            </a:r>
            <a:r>
              <a:rPr lang="en-US" sz="4700" dirty="0" smtClean="0">
                <a:solidFill>
                  <a:schemeClr val="bg1"/>
                </a:solidFill>
              </a:rPr>
              <a:t> </a:t>
            </a:r>
            <a:r>
              <a:rPr lang="en-US" sz="4700" dirty="0" err="1" smtClean="0">
                <a:solidFill>
                  <a:schemeClr val="bg1"/>
                </a:solidFill>
              </a:rPr>
              <a:t>nhan</a:t>
            </a:r>
            <a:r>
              <a:rPr lang="en-US" sz="4700" dirty="0" smtClean="0">
                <a:solidFill>
                  <a:schemeClr val="bg1"/>
                </a:solidFill>
              </a:rPr>
              <a:t> </a:t>
            </a:r>
            <a:r>
              <a:rPr lang="en-US" sz="4700" dirty="0" err="1" smtClean="0">
                <a:solidFill>
                  <a:schemeClr val="bg1"/>
                </a:solidFill>
              </a:rPr>
              <a:t>Thiên</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rất</a:t>
            </a:r>
            <a:r>
              <a:rPr lang="en-US" sz="4700" dirty="0" smtClean="0">
                <a:solidFill>
                  <a:schemeClr val="bg1"/>
                </a:solidFill>
              </a:rPr>
              <a:t> </a:t>
            </a:r>
            <a:r>
              <a:rPr lang="en-US" sz="4700" dirty="0" err="1" smtClean="0">
                <a:solidFill>
                  <a:schemeClr val="bg1"/>
                </a:solidFill>
              </a:rPr>
              <a:t>quyền</a:t>
            </a:r>
            <a:r>
              <a:rPr lang="en-US" sz="4700" dirty="0" smtClean="0">
                <a:solidFill>
                  <a:schemeClr val="bg1"/>
                </a:solidFill>
              </a:rPr>
              <a:t> </a:t>
            </a:r>
            <a:r>
              <a:rPr lang="en-US" sz="4700" dirty="0" err="1" smtClean="0">
                <a:solidFill>
                  <a:schemeClr val="bg1"/>
                </a:solidFill>
              </a:rPr>
              <a:t>uy</a:t>
            </a:r>
            <a:r>
              <a:rPr lang="en-US" sz="4700" dirty="0" smtClean="0">
                <a:solidFill>
                  <a:schemeClr val="bg1"/>
                </a:solidFill>
              </a:rPr>
              <a:t>, </a:t>
            </a:r>
            <a:r>
              <a:rPr lang="en-US" sz="4700" dirty="0" err="1" smtClean="0">
                <a:solidFill>
                  <a:schemeClr val="bg1"/>
                </a:solidFill>
              </a:rPr>
              <a:t>tâm</a:t>
            </a:r>
            <a:r>
              <a:rPr lang="en-US" sz="4700" dirty="0" smtClean="0">
                <a:solidFill>
                  <a:schemeClr val="bg1"/>
                </a:solidFill>
              </a:rPr>
              <a:t> </a:t>
            </a:r>
            <a:r>
              <a:rPr lang="en-US" sz="4700" dirty="0" err="1" smtClean="0">
                <a:solidFill>
                  <a:schemeClr val="bg1"/>
                </a:solidFill>
              </a:rPr>
              <a:t>tư</a:t>
            </a:r>
            <a:r>
              <a:rPr lang="en-US" sz="4700" dirty="0" smtClean="0">
                <a:solidFill>
                  <a:schemeClr val="bg1"/>
                </a:solidFill>
              </a:rPr>
              <a:t> </a:t>
            </a:r>
            <a:r>
              <a:rPr lang="en-US" sz="4700" dirty="0" err="1" smtClean="0">
                <a:solidFill>
                  <a:schemeClr val="bg1"/>
                </a:solidFill>
              </a:rPr>
              <a:t>trào</a:t>
            </a:r>
            <a:r>
              <a:rPr lang="en-US" sz="4700" dirty="0" smtClean="0">
                <a:solidFill>
                  <a:schemeClr val="bg1"/>
                </a:solidFill>
              </a:rPr>
              <a:t> </a:t>
            </a:r>
            <a:r>
              <a:rPr lang="en-US" sz="4700" dirty="0" err="1" smtClean="0">
                <a:solidFill>
                  <a:schemeClr val="bg1"/>
                </a:solidFill>
              </a:rPr>
              <a:t>dâng</a:t>
            </a:r>
            <a:r>
              <a:rPr lang="en-US" sz="4700" dirty="0" smtClean="0">
                <a:solidFill>
                  <a:schemeClr val="bg1"/>
                </a:solidFill>
              </a:rPr>
              <a:t> </a:t>
            </a:r>
            <a:r>
              <a:rPr lang="en-US" sz="4700" dirty="0" err="1" smtClean="0">
                <a:solidFill>
                  <a:schemeClr val="bg1"/>
                </a:solidFill>
              </a:rPr>
              <a:t>niềm</a:t>
            </a:r>
            <a:r>
              <a:rPr lang="en-US" sz="4700" dirty="0" smtClean="0">
                <a:solidFill>
                  <a:schemeClr val="bg1"/>
                </a:solidFill>
              </a:rPr>
              <a:t> </a:t>
            </a:r>
            <a:r>
              <a:rPr lang="en-US" sz="4700" dirty="0" err="1" smtClean="0">
                <a:solidFill>
                  <a:schemeClr val="bg1"/>
                </a:solidFill>
              </a:rPr>
              <a:t>cảm</a:t>
            </a:r>
            <a:r>
              <a:rPr lang="en-US" sz="4700" dirty="0" smtClean="0">
                <a:solidFill>
                  <a:schemeClr val="bg1"/>
                </a:solidFill>
              </a:rPr>
              <a:t> </a:t>
            </a:r>
            <a:r>
              <a:rPr lang="en-US" sz="4700" dirty="0" err="1" smtClean="0">
                <a:solidFill>
                  <a:schemeClr val="bg1"/>
                </a:solidFill>
              </a:rPr>
              <a:t>mến</a:t>
            </a:r>
            <a:r>
              <a:rPr lang="en-US" sz="4700" dirty="0" smtClean="0">
                <a:solidFill>
                  <a:schemeClr val="bg1"/>
                </a:solidFill>
              </a:rPr>
              <a:t>. </a:t>
            </a:r>
            <a:r>
              <a:rPr lang="en-US" sz="4700" dirty="0" err="1" smtClean="0">
                <a:solidFill>
                  <a:schemeClr val="bg1"/>
                </a:solidFill>
              </a:rPr>
              <a:t>Lạy</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của</a:t>
            </a:r>
            <a:r>
              <a:rPr lang="en-US" sz="4700" dirty="0" smtClean="0">
                <a:solidFill>
                  <a:schemeClr val="bg1"/>
                </a:solidFill>
              </a:rPr>
              <a:t> con </a:t>
            </a:r>
            <a:r>
              <a:rPr lang="en-US" sz="4700" dirty="0" err="1" smtClean="0">
                <a:solidFill>
                  <a:schemeClr val="bg1"/>
                </a:solidFill>
              </a:rPr>
              <a:t>tim</a:t>
            </a:r>
            <a:r>
              <a:rPr lang="en-US" sz="4700" dirty="0" smtClean="0">
                <a:solidFill>
                  <a:schemeClr val="bg1"/>
                </a:solidFill>
              </a:rPr>
              <a:t> con </a:t>
            </a:r>
            <a:r>
              <a:rPr lang="en-US" sz="4700" dirty="0" err="1" smtClean="0">
                <a:solidFill>
                  <a:schemeClr val="bg1"/>
                </a:solidFill>
              </a:rPr>
              <a:t>được</a:t>
            </a:r>
            <a:r>
              <a:rPr lang="en-US" sz="4700" dirty="0" smtClean="0">
                <a:solidFill>
                  <a:schemeClr val="bg1"/>
                </a:solidFill>
              </a:rPr>
              <a:t> </a:t>
            </a:r>
            <a:r>
              <a:rPr lang="en-US" sz="4700" dirty="0" err="1" smtClean="0">
                <a:solidFill>
                  <a:schemeClr val="bg1"/>
                </a:solidFill>
              </a:rPr>
              <a:t>thỏa</a:t>
            </a:r>
            <a:r>
              <a:rPr lang="en-US" sz="4700" dirty="0" smtClean="0">
                <a:solidFill>
                  <a:schemeClr val="bg1"/>
                </a:solidFill>
              </a:rPr>
              <a:t> </a:t>
            </a:r>
            <a:r>
              <a:rPr lang="en-US" sz="4700" dirty="0" err="1" smtClean="0">
                <a:solidFill>
                  <a:schemeClr val="bg1"/>
                </a:solidFill>
              </a:rPr>
              <a:t>nỗi</a:t>
            </a:r>
            <a:r>
              <a:rPr lang="en-US" sz="4700" dirty="0" smtClean="0">
                <a:solidFill>
                  <a:schemeClr val="bg1"/>
                </a:solidFill>
              </a:rPr>
              <a:t> </a:t>
            </a:r>
            <a:r>
              <a:rPr lang="en-US" sz="4700" dirty="0" err="1" smtClean="0">
                <a:solidFill>
                  <a:schemeClr val="bg1"/>
                </a:solidFill>
              </a:rPr>
              <a:t>khát</a:t>
            </a:r>
            <a:r>
              <a:rPr lang="en-US" sz="4700" dirty="0" smtClean="0">
                <a:solidFill>
                  <a:schemeClr val="bg1"/>
                </a:solidFill>
              </a:rPr>
              <a:t> </a:t>
            </a:r>
            <a:r>
              <a:rPr lang="en-US" sz="4700" dirty="0" err="1" smtClean="0">
                <a:solidFill>
                  <a:schemeClr val="bg1"/>
                </a:solidFill>
              </a:rPr>
              <a:t>khao</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4063447820"/>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700" u="sng" dirty="0" err="1" smtClean="0">
                <a:solidFill>
                  <a:srgbClr val="FFFF00"/>
                </a:solidFill>
              </a:rPr>
              <a:t>Đk</a:t>
            </a:r>
            <a:r>
              <a:rPr lang="en-US" sz="4700" b="0" u="sng" dirty="0" smtClean="0">
                <a:solidFill>
                  <a:srgbClr val="FFFF00"/>
                </a:solidFill>
                <a:effectLst/>
              </a:rPr>
              <a:t>:</a:t>
            </a:r>
            <a:r>
              <a:rPr lang="en-US" sz="4700" b="0" dirty="0" smtClean="0">
                <a:solidFill>
                  <a:srgbClr val="FFFF00"/>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đường</a:t>
            </a:r>
            <a:r>
              <a:rPr lang="en-US" sz="4700" b="0" dirty="0" smtClean="0">
                <a:solidFill>
                  <a:schemeClr val="bg1"/>
                </a:solidFill>
                <a:effectLst/>
              </a:rPr>
              <a:t> </a:t>
            </a:r>
            <a:r>
              <a:rPr lang="en-US" sz="4700" b="0" dirty="0" err="1" smtClean="0">
                <a:solidFill>
                  <a:schemeClr val="bg1"/>
                </a:solidFill>
                <a:effectLst/>
              </a:rPr>
              <a:t>về</a:t>
            </a:r>
            <a:r>
              <a:rPr lang="en-US" sz="4700" b="0" dirty="0" smtClean="0">
                <a:solidFill>
                  <a:schemeClr val="bg1"/>
                </a:solidFill>
                <a:effectLst/>
              </a:rPr>
              <a:t> </a:t>
            </a:r>
            <a:r>
              <a:rPr lang="en-US" sz="4700" b="0" dirty="0" err="1" smtClean="0">
                <a:solidFill>
                  <a:schemeClr val="bg1"/>
                </a:solidFill>
                <a:effectLst/>
              </a:rPr>
              <a:t>nhà</a:t>
            </a:r>
            <a:r>
              <a:rPr lang="en-US" sz="4700" b="0" dirty="0" smtClean="0">
                <a:solidFill>
                  <a:schemeClr val="bg1"/>
                </a:solidFill>
                <a:effectLst/>
              </a:rPr>
              <a:t> </a:t>
            </a:r>
            <a:r>
              <a:rPr lang="en-US" sz="4700" b="0" dirty="0" err="1" smtClean="0">
                <a:solidFill>
                  <a:schemeClr val="bg1"/>
                </a:solidFill>
                <a:effectLst/>
              </a:rPr>
              <a:t>Thiên</a:t>
            </a:r>
            <a:r>
              <a:rPr lang="en-US" sz="4700" b="0" dirty="0" smtClean="0">
                <a:solidFill>
                  <a:schemeClr val="bg1"/>
                </a:solidFill>
                <a:effectLst/>
              </a:rPr>
              <a:t> </a:t>
            </a:r>
            <a:r>
              <a:rPr lang="en-US" sz="4700" b="0" dirty="0" err="1" smtClean="0">
                <a:solidFill>
                  <a:schemeClr val="bg1"/>
                </a:solidFill>
                <a:effectLst/>
              </a:rPr>
              <a:t>Chúa</a:t>
            </a:r>
            <a:r>
              <a:rPr lang="en-US" sz="4700" b="0" dirty="0" smtClean="0">
                <a:solidFill>
                  <a:schemeClr val="bg1"/>
                </a:solidFill>
                <a:effectLst/>
              </a:rPr>
              <a:t>, con </a:t>
            </a:r>
            <a:r>
              <a:rPr lang="en-US" sz="4700" b="0" dirty="0" err="1" smtClean="0">
                <a:solidFill>
                  <a:schemeClr val="bg1"/>
                </a:solidFill>
                <a:effectLst/>
              </a:rPr>
              <a:t>xin</a:t>
            </a:r>
            <a:r>
              <a:rPr lang="en-US" sz="4700" b="0" dirty="0" smtClean="0">
                <a:solidFill>
                  <a:schemeClr val="bg1"/>
                </a:solidFill>
                <a:effectLst/>
              </a:rPr>
              <a:t> </a:t>
            </a:r>
            <a:r>
              <a:rPr lang="en-US" sz="4700" b="0" dirty="0" err="1" smtClean="0">
                <a:solidFill>
                  <a:schemeClr val="bg1"/>
                </a:solidFill>
                <a:effectLst/>
              </a:rPr>
              <a:t>dâng</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khúc</a:t>
            </a:r>
            <a:r>
              <a:rPr lang="en-US" sz="4700" b="0" dirty="0" smtClean="0">
                <a:solidFill>
                  <a:schemeClr val="bg1"/>
                </a:solidFill>
                <a:effectLst/>
              </a:rPr>
              <a:t> </a:t>
            </a:r>
            <a:r>
              <a:rPr lang="en-US" sz="4700" b="0" dirty="0" err="1" smtClean="0">
                <a:solidFill>
                  <a:schemeClr val="bg1"/>
                </a:solidFill>
                <a:effectLst/>
              </a:rPr>
              <a:t>nhạc</a:t>
            </a:r>
            <a:r>
              <a:rPr lang="en-US" sz="4700" b="0" dirty="0" smtClean="0">
                <a:solidFill>
                  <a:schemeClr val="bg1"/>
                </a:solidFill>
                <a:effectLst/>
              </a:rPr>
              <a:t> </a:t>
            </a:r>
            <a:r>
              <a:rPr lang="en-US" sz="4700" b="0" dirty="0" err="1" smtClean="0">
                <a:solidFill>
                  <a:schemeClr val="bg1"/>
                </a:solidFill>
                <a:effectLst/>
              </a:rPr>
              <a:t>chúc</a:t>
            </a:r>
            <a:r>
              <a:rPr lang="en-US" sz="4700" b="0" dirty="0" smtClean="0">
                <a:solidFill>
                  <a:schemeClr val="bg1"/>
                </a:solidFill>
                <a:effectLst/>
              </a:rPr>
              <a:t> </a:t>
            </a:r>
            <a:r>
              <a:rPr lang="en-US" sz="4700" b="0" dirty="0" err="1" smtClean="0">
                <a:solidFill>
                  <a:schemeClr val="bg1"/>
                </a:solidFill>
                <a:effectLst/>
              </a:rPr>
              <a:t>khen</a:t>
            </a:r>
            <a:r>
              <a:rPr lang="en-US" sz="4700" b="0" dirty="0" smtClean="0">
                <a:solidFill>
                  <a:schemeClr val="bg1"/>
                </a:solidFill>
                <a:effectLst/>
              </a:rPr>
              <a:t> </a:t>
            </a:r>
            <a:r>
              <a:rPr lang="en-US" sz="4700" b="0" dirty="0" err="1" smtClean="0">
                <a:solidFill>
                  <a:schemeClr val="bg1"/>
                </a:solidFill>
                <a:effectLst/>
              </a:rPr>
              <a:t>vang</a:t>
            </a:r>
            <a:r>
              <a:rPr lang="en-US" sz="4700" b="0" dirty="0" smtClean="0">
                <a:solidFill>
                  <a:schemeClr val="bg1"/>
                </a:solidFill>
                <a:effectLst/>
              </a:rPr>
              <a:t> </a:t>
            </a:r>
            <a:r>
              <a:rPr lang="en-US" sz="4700" b="0" dirty="0" err="1" smtClean="0">
                <a:solidFill>
                  <a:schemeClr val="bg1"/>
                </a:solidFill>
                <a:effectLst/>
              </a:rPr>
              <a:t>lừng</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tiến</a:t>
            </a:r>
            <a:r>
              <a:rPr lang="en-US" sz="4700" b="0" dirty="0" smtClean="0">
                <a:solidFill>
                  <a:schemeClr val="bg1"/>
                </a:solidFill>
                <a:effectLst/>
              </a:rPr>
              <a:t> </a:t>
            </a:r>
            <a:r>
              <a:rPr lang="en-US" sz="4700" b="0" dirty="0" err="1" smtClean="0">
                <a:solidFill>
                  <a:schemeClr val="bg1"/>
                </a:solidFill>
                <a:effectLst/>
              </a:rPr>
              <a:t>vào</a:t>
            </a:r>
            <a:r>
              <a:rPr lang="en-US" sz="4700" b="0" dirty="0" smtClean="0">
                <a:solidFill>
                  <a:schemeClr val="bg1"/>
                </a:solidFill>
                <a:effectLst/>
              </a:rPr>
              <a:t> </a:t>
            </a:r>
            <a:r>
              <a:rPr lang="en-US" sz="4700" b="0" dirty="0" err="1" smtClean="0">
                <a:solidFill>
                  <a:schemeClr val="bg1"/>
                </a:solidFill>
                <a:effectLst/>
              </a:rPr>
              <a:t>cung</a:t>
            </a:r>
            <a:r>
              <a:rPr lang="en-US" sz="4700" b="0" dirty="0" smtClean="0">
                <a:solidFill>
                  <a:schemeClr val="bg1"/>
                </a:solidFill>
                <a:effectLst/>
              </a:rPr>
              <a:t> </a:t>
            </a:r>
            <a:r>
              <a:rPr lang="en-US" sz="4700" b="0" dirty="0" err="1" smtClean="0">
                <a:solidFill>
                  <a:schemeClr val="bg1"/>
                </a:solidFill>
                <a:effectLst/>
              </a:rPr>
              <a:t>thánh</a:t>
            </a:r>
            <a:r>
              <a:rPr lang="en-US" sz="4700" b="0" dirty="0" smtClean="0">
                <a:solidFill>
                  <a:schemeClr val="bg1"/>
                </a:solidFill>
                <a:effectLst/>
              </a:rPr>
              <a:t> </a:t>
            </a:r>
            <a:r>
              <a:rPr lang="en-US" sz="4700" b="0" dirty="0" err="1" smtClean="0">
                <a:solidFill>
                  <a:schemeClr val="bg1"/>
                </a:solidFill>
                <a:effectLst/>
              </a:rPr>
              <a:t>huyền</a:t>
            </a:r>
            <a:r>
              <a:rPr lang="en-US" sz="4700" b="0" dirty="0" smtClean="0">
                <a:solidFill>
                  <a:schemeClr val="bg1"/>
                </a:solidFill>
                <a:effectLst/>
              </a:rPr>
              <a:t> </a:t>
            </a:r>
            <a:r>
              <a:rPr lang="en-US" sz="4700" b="0" dirty="0" err="1" smtClean="0">
                <a:solidFill>
                  <a:schemeClr val="bg1"/>
                </a:solidFill>
                <a:effectLst/>
              </a:rPr>
              <a:t>siêu</a:t>
            </a:r>
            <a:r>
              <a:rPr lang="en-US" sz="4700" b="0" dirty="0" smtClean="0">
                <a:solidFill>
                  <a:schemeClr val="bg1"/>
                </a:solidFill>
                <a:effectLst/>
              </a:rPr>
              <a:t>, con </a:t>
            </a:r>
            <a:r>
              <a:rPr lang="en-US" sz="4700" b="0" dirty="0" err="1" smtClean="0">
                <a:solidFill>
                  <a:schemeClr val="bg1"/>
                </a:solidFill>
                <a:effectLst/>
              </a:rPr>
              <a:t>xin</a:t>
            </a:r>
            <a:r>
              <a:rPr lang="en-US" sz="4700" b="0" dirty="0" smtClean="0">
                <a:solidFill>
                  <a:schemeClr val="bg1"/>
                </a:solidFill>
                <a:effectLst/>
              </a:rPr>
              <a:t> </a:t>
            </a:r>
            <a:r>
              <a:rPr lang="en-US" sz="4700" b="0" dirty="0" err="1" smtClean="0">
                <a:solidFill>
                  <a:schemeClr val="bg1"/>
                </a:solidFill>
                <a:effectLst/>
              </a:rPr>
              <a:t>dâng</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bài</a:t>
            </a:r>
            <a:r>
              <a:rPr lang="en-US" sz="4700" b="0" dirty="0" smtClean="0">
                <a:solidFill>
                  <a:schemeClr val="bg1"/>
                </a:solidFill>
                <a:effectLst/>
              </a:rPr>
              <a:t> ca </a:t>
            </a:r>
            <a:r>
              <a:rPr lang="en-US" sz="4700" b="0" dirty="0" err="1" smtClean="0">
                <a:solidFill>
                  <a:schemeClr val="bg1"/>
                </a:solidFill>
                <a:effectLst/>
              </a:rPr>
              <a:t>tán</a:t>
            </a:r>
            <a:r>
              <a:rPr lang="en-US" sz="4700" b="0" dirty="0" smtClean="0">
                <a:solidFill>
                  <a:schemeClr val="bg1"/>
                </a:solidFill>
                <a:effectLst/>
              </a:rPr>
              <a:t> </a:t>
            </a:r>
            <a:r>
              <a:rPr lang="en-US" sz="4700" b="0" dirty="0" err="1" smtClean="0">
                <a:solidFill>
                  <a:schemeClr val="bg1"/>
                </a:solidFill>
                <a:effectLst/>
              </a:rPr>
              <a:t>dương</a:t>
            </a:r>
            <a:r>
              <a:rPr lang="en-US" sz="4700" b="0" dirty="0" smtClean="0">
                <a:solidFill>
                  <a:schemeClr val="bg1"/>
                </a:solidFill>
                <a:effectLst/>
              </a:rPr>
              <a:t> </a:t>
            </a:r>
            <a:r>
              <a:rPr lang="en-US" sz="4700" b="0" dirty="0" err="1" smtClean="0">
                <a:solidFill>
                  <a:schemeClr val="bg1"/>
                </a:solidFill>
                <a:effectLst/>
              </a:rPr>
              <a:t>danh</a:t>
            </a:r>
            <a:r>
              <a:rPr lang="en-US" sz="4700" b="0" dirty="0" smtClean="0">
                <a:solidFill>
                  <a:schemeClr val="bg1"/>
                </a:solidFill>
                <a:effectLst/>
              </a:rPr>
              <a:t> </a:t>
            </a:r>
            <a:r>
              <a:rPr lang="en-US" sz="4700" b="0" dirty="0" err="1" smtClean="0">
                <a:solidFill>
                  <a:schemeClr val="bg1"/>
                </a:solidFill>
                <a:effectLst/>
              </a:rPr>
              <a:t>Ngài</a:t>
            </a:r>
            <a:r>
              <a:rPr lang="en-US" sz="4700" b="0" dirty="0" smtClean="0">
                <a:solidFill>
                  <a:schemeClr val="bg1"/>
                </a:solidFill>
                <a:effectLst/>
              </a:rPr>
              <a:t>.</a:t>
            </a:r>
            <a:endParaRPr lang="en-US" sz="4700" b="0" dirty="0">
              <a:solidFill>
                <a:schemeClr val="bg1"/>
              </a:solidFill>
              <a:effectLst/>
            </a:endParaRPr>
          </a:p>
        </p:txBody>
      </p:sp>
    </p:spTree>
    <p:extLst>
      <p:ext uri="{BB962C8B-B14F-4D97-AF65-F5344CB8AC3E}">
        <p14:creationId xmlns:p14="http://schemas.microsoft.com/office/powerpoint/2010/main" val="3616258186"/>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C</a:t>
            </a:r>
            <a:r>
              <a:rPr lang="en-US" sz="4700" dirty="0" smtClean="0">
                <a:solidFill>
                  <a:schemeClr val="bg1"/>
                </a:solidFill>
              </a:rPr>
              <a:t>on </a:t>
            </a:r>
            <a:r>
              <a:rPr lang="en-US" sz="4700" dirty="0" err="1" smtClean="0">
                <a:solidFill>
                  <a:schemeClr val="bg1"/>
                </a:solidFill>
              </a:rPr>
              <a:t>hằng</a:t>
            </a:r>
            <a:r>
              <a:rPr lang="en-US" sz="4700" dirty="0" smtClean="0">
                <a:solidFill>
                  <a:schemeClr val="bg1"/>
                </a:solidFill>
              </a:rPr>
              <a:t> </a:t>
            </a:r>
            <a:r>
              <a:rPr lang="en-US" sz="4700" dirty="0" err="1" smtClean="0">
                <a:solidFill>
                  <a:schemeClr val="bg1"/>
                </a:solidFill>
              </a:rPr>
              <a:t>ao</a:t>
            </a:r>
            <a:r>
              <a:rPr lang="en-US" sz="4700" dirty="0" smtClean="0">
                <a:solidFill>
                  <a:schemeClr val="bg1"/>
                </a:solidFill>
              </a:rPr>
              <a:t> </a:t>
            </a:r>
            <a:r>
              <a:rPr lang="en-US" sz="4700" dirty="0" err="1" smtClean="0">
                <a:solidFill>
                  <a:schemeClr val="bg1"/>
                </a:solidFill>
              </a:rPr>
              <a:t>ước</a:t>
            </a:r>
            <a:r>
              <a:rPr lang="en-US" sz="4700" dirty="0" smtClean="0">
                <a:solidFill>
                  <a:schemeClr val="bg1"/>
                </a:solidFill>
              </a:rPr>
              <a:t> </a:t>
            </a:r>
            <a:r>
              <a:rPr lang="en-US" sz="4700" dirty="0" err="1" smtClean="0">
                <a:solidFill>
                  <a:schemeClr val="bg1"/>
                </a:solidFill>
              </a:rPr>
              <a:t>được</a:t>
            </a:r>
            <a:r>
              <a:rPr lang="en-US" sz="4700" dirty="0" smtClean="0">
                <a:solidFill>
                  <a:schemeClr val="bg1"/>
                </a:solidFill>
              </a:rPr>
              <a:t> </a:t>
            </a:r>
            <a:r>
              <a:rPr lang="en-US" sz="4700" dirty="0" err="1" smtClean="0">
                <a:solidFill>
                  <a:schemeClr val="bg1"/>
                </a:solidFill>
              </a:rPr>
              <a:t>nương</a:t>
            </a:r>
            <a:r>
              <a:rPr lang="en-US" sz="4700" dirty="0" smtClean="0">
                <a:solidFill>
                  <a:schemeClr val="bg1"/>
                </a:solidFill>
              </a:rPr>
              <a:t> </a:t>
            </a:r>
            <a:r>
              <a:rPr lang="en-US" sz="4700" dirty="0" err="1" smtClean="0">
                <a:solidFill>
                  <a:schemeClr val="bg1"/>
                </a:solidFill>
              </a:rPr>
              <a:t>náu</a:t>
            </a:r>
            <a:r>
              <a:rPr lang="en-US" sz="4700" dirty="0" smtClean="0">
                <a:solidFill>
                  <a:schemeClr val="bg1"/>
                </a:solidFill>
              </a:rPr>
              <a:t> </a:t>
            </a:r>
            <a:r>
              <a:rPr lang="en-US" sz="4700" dirty="0" err="1" smtClean="0">
                <a:solidFill>
                  <a:schemeClr val="bg1"/>
                </a:solidFill>
              </a:rPr>
              <a:t>uy</a:t>
            </a:r>
            <a:r>
              <a:rPr lang="en-US" sz="4700" dirty="0" smtClean="0">
                <a:solidFill>
                  <a:schemeClr val="bg1"/>
                </a:solidFill>
              </a:rPr>
              <a:t> </a:t>
            </a:r>
            <a:r>
              <a:rPr lang="en-US" sz="4700" dirty="0" err="1" smtClean="0">
                <a:solidFill>
                  <a:schemeClr val="bg1"/>
                </a:solidFill>
              </a:rPr>
              <a:t>danh</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Nép</a:t>
            </a:r>
            <a:r>
              <a:rPr lang="en-US" sz="4700" dirty="0" smtClean="0">
                <a:solidFill>
                  <a:schemeClr val="bg1"/>
                </a:solidFill>
              </a:rPr>
              <a:t> </a:t>
            </a:r>
            <a:r>
              <a:rPr lang="en-US" sz="4700" dirty="0" err="1" smtClean="0">
                <a:solidFill>
                  <a:schemeClr val="bg1"/>
                </a:solidFill>
              </a:rPr>
              <a:t>mình</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hồn</a:t>
            </a:r>
            <a:r>
              <a:rPr lang="en-US" sz="4700" dirty="0" smtClean="0">
                <a:solidFill>
                  <a:schemeClr val="bg1"/>
                </a:solidFill>
              </a:rPr>
              <a:t> con </a:t>
            </a:r>
            <a:r>
              <a:rPr lang="en-US" sz="4700" dirty="0" err="1" smtClean="0">
                <a:solidFill>
                  <a:schemeClr val="bg1"/>
                </a:solidFill>
              </a:rPr>
              <a:t>tháng</a:t>
            </a:r>
            <a:r>
              <a:rPr lang="en-US" sz="4700" dirty="0" smtClean="0">
                <a:solidFill>
                  <a:schemeClr val="bg1"/>
                </a:solidFill>
              </a:rPr>
              <a:t> </a:t>
            </a:r>
            <a:r>
              <a:rPr lang="en-US" sz="4700" dirty="0" err="1" smtClean="0">
                <a:solidFill>
                  <a:schemeClr val="bg1"/>
                </a:solidFill>
              </a:rPr>
              <a:t>năm</a:t>
            </a:r>
            <a:r>
              <a:rPr lang="en-US" sz="4700" dirty="0" smtClean="0">
                <a:solidFill>
                  <a:schemeClr val="bg1"/>
                </a:solidFill>
              </a:rPr>
              <a:t> </a:t>
            </a:r>
            <a:r>
              <a:rPr lang="en-US" sz="4700" dirty="0" err="1" smtClean="0">
                <a:solidFill>
                  <a:schemeClr val="bg1"/>
                </a:solidFill>
              </a:rPr>
              <a:t>bình</a:t>
            </a:r>
            <a:r>
              <a:rPr lang="en-US" sz="4700" dirty="0" smtClean="0">
                <a:solidFill>
                  <a:schemeClr val="bg1"/>
                </a:solidFill>
              </a:rPr>
              <a:t> an. </a:t>
            </a:r>
            <a:r>
              <a:rPr lang="en-US" sz="4700" dirty="0" err="1" smtClean="0">
                <a:solidFill>
                  <a:schemeClr val="bg1"/>
                </a:solidFill>
              </a:rPr>
              <a:t>Tiến</a:t>
            </a:r>
            <a:r>
              <a:rPr lang="en-US" sz="4700" dirty="0" smtClean="0">
                <a:solidFill>
                  <a:schemeClr val="bg1"/>
                </a:solidFill>
              </a:rPr>
              <a:t> </a:t>
            </a:r>
            <a:r>
              <a:rPr lang="en-US" sz="4700" dirty="0" err="1" smtClean="0">
                <a:solidFill>
                  <a:schemeClr val="bg1"/>
                </a:solidFill>
              </a:rPr>
              <a:t>lên</a:t>
            </a:r>
            <a:r>
              <a:rPr lang="en-US" sz="4700" dirty="0" smtClean="0">
                <a:solidFill>
                  <a:schemeClr val="bg1"/>
                </a:solidFill>
              </a:rPr>
              <a:t> </a:t>
            </a:r>
            <a:r>
              <a:rPr lang="en-US" sz="4700" dirty="0" err="1" smtClean="0">
                <a:solidFill>
                  <a:schemeClr val="bg1"/>
                </a:solidFill>
              </a:rPr>
              <a:t>dâng</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khúc</a:t>
            </a:r>
            <a:r>
              <a:rPr lang="en-US" sz="4700" dirty="0" smtClean="0">
                <a:solidFill>
                  <a:schemeClr val="bg1"/>
                </a:solidFill>
              </a:rPr>
              <a:t> </a:t>
            </a:r>
            <a:r>
              <a:rPr lang="en-US" sz="4700" dirty="0" err="1" smtClean="0">
                <a:solidFill>
                  <a:schemeClr val="bg1"/>
                </a:solidFill>
              </a:rPr>
              <a:t>đàn</a:t>
            </a:r>
            <a:r>
              <a:rPr lang="en-US" sz="4700" dirty="0" smtClean="0">
                <a:solidFill>
                  <a:schemeClr val="bg1"/>
                </a:solidFill>
              </a:rPr>
              <a:t> </a:t>
            </a:r>
            <a:r>
              <a:rPr lang="en-US" sz="4700" dirty="0" err="1" smtClean="0">
                <a:solidFill>
                  <a:schemeClr val="bg1"/>
                </a:solidFill>
              </a:rPr>
              <a:t>vui</a:t>
            </a:r>
            <a:r>
              <a:rPr lang="en-US" sz="4700" dirty="0" smtClean="0">
                <a:solidFill>
                  <a:schemeClr val="bg1"/>
                </a:solidFill>
              </a:rPr>
              <a:t>, </a:t>
            </a:r>
            <a:r>
              <a:rPr lang="en-US" sz="4700" dirty="0" err="1" smtClean="0">
                <a:solidFill>
                  <a:schemeClr val="bg1"/>
                </a:solidFill>
              </a:rPr>
              <a:t>miệng</a:t>
            </a:r>
            <a:r>
              <a:rPr lang="en-US" sz="4700" dirty="0" smtClean="0">
                <a:solidFill>
                  <a:schemeClr val="bg1"/>
                </a:solidFill>
              </a:rPr>
              <a:t> </a:t>
            </a:r>
            <a:r>
              <a:rPr lang="en-US" sz="4700" dirty="0" err="1" smtClean="0">
                <a:solidFill>
                  <a:schemeClr val="bg1"/>
                </a:solidFill>
              </a:rPr>
              <a:t>cùng</a:t>
            </a:r>
            <a:r>
              <a:rPr lang="en-US" sz="4700" dirty="0" smtClean="0">
                <a:solidFill>
                  <a:schemeClr val="bg1"/>
                </a:solidFill>
              </a:rPr>
              <a:t> </a:t>
            </a:r>
            <a:r>
              <a:rPr lang="en-US" sz="4700" dirty="0" err="1" smtClean="0">
                <a:solidFill>
                  <a:schemeClr val="bg1"/>
                </a:solidFill>
              </a:rPr>
              <a:t>hòa</a:t>
            </a:r>
            <a:r>
              <a:rPr lang="en-US" sz="4700" dirty="0" smtClean="0">
                <a:solidFill>
                  <a:schemeClr val="bg1"/>
                </a:solidFill>
              </a:rPr>
              <a:t> </a:t>
            </a:r>
            <a:r>
              <a:rPr lang="en-US" sz="4700" dirty="0" err="1" smtClean="0">
                <a:solidFill>
                  <a:schemeClr val="bg1"/>
                </a:solidFill>
              </a:rPr>
              <a:t>vang</a:t>
            </a:r>
            <a:r>
              <a:rPr lang="en-US" sz="4700" dirty="0" smtClean="0">
                <a:solidFill>
                  <a:schemeClr val="bg1"/>
                </a:solidFill>
              </a:rPr>
              <a:t> </a:t>
            </a:r>
            <a:r>
              <a:rPr lang="en-US" sz="4700" dirty="0" err="1" smtClean="0">
                <a:solidFill>
                  <a:schemeClr val="bg1"/>
                </a:solidFill>
              </a:rPr>
              <a:t>bài</a:t>
            </a:r>
            <a:r>
              <a:rPr lang="en-US" sz="4700" dirty="0" smtClean="0">
                <a:solidFill>
                  <a:schemeClr val="bg1"/>
                </a:solidFill>
              </a:rPr>
              <a:t> ca </a:t>
            </a:r>
            <a:r>
              <a:rPr lang="en-US" sz="4700" dirty="0" err="1" smtClean="0">
                <a:solidFill>
                  <a:schemeClr val="bg1"/>
                </a:solidFill>
              </a:rPr>
              <a:t>mới</a:t>
            </a:r>
            <a:r>
              <a:rPr lang="en-US" sz="4700" dirty="0" smtClean="0">
                <a:solidFill>
                  <a:schemeClr val="bg1"/>
                </a:solidFill>
              </a:rPr>
              <a:t>. </a:t>
            </a:r>
            <a:r>
              <a:rPr lang="en-US" sz="4700" dirty="0" err="1" smtClean="0">
                <a:solidFill>
                  <a:schemeClr val="bg1"/>
                </a:solidFill>
              </a:rPr>
              <a:t>Lạy</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của</a:t>
            </a:r>
            <a:r>
              <a:rPr lang="en-US" sz="4700" dirty="0" smtClean="0">
                <a:solidFill>
                  <a:schemeClr val="bg1"/>
                </a:solidFill>
              </a:rPr>
              <a:t> con </a:t>
            </a:r>
            <a:r>
              <a:rPr lang="en-US" sz="4700" dirty="0" err="1" smtClean="0">
                <a:solidFill>
                  <a:schemeClr val="bg1"/>
                </a:solidFill>
              </a:rPr>
              <a:t>sống</a:t>
            </a:r>
            <a:r>
              <a:rPr lang="en-US" sz="4700" dirty="0" smtClean="0">
                <a:solidFill>
                  <a:schemeClr val="bg1"/>
                </a:solidFill>
              </a:rPr>
              <a:t> </a:t>
            </a:r>
            <a:r>
              <a:rPr lang="en-US" sz="4700" dirty="0" err="1" smtClean="0">
                <a:solidFill>
                  <a:schemeClr val="bg1"/>
                </a:solidFill>
              </a:rPr>
              <a:t>bên</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thỏa</a:t>
            </a:r>
            <a:r>
              <a:rPr lang="en-US" sz="4700" dirty="0" smtClean="0">
                <a:solidFill>
                  <a:schemeClr val="bg1"/>
                </a:solidFill>
              </a:rPr>
              <a:t> </a:t>
            </a:r>
            <a:r>
              <a:rPr lang="en-US" sz="4700" dirty="0" err="1" smtClean="0">
                <a:solidFill>
                  <a:schemeClr val="bg1"/>
                </a:solidFill>
              </a:rPr>
              <a:t>nỗi</a:t>
            </a:r>
            <a:r>
              <a:rPr lang="en-US" sz="4700" dirty="0" smtClean="0">
                <a:solidFill>
                  <a:schemeClr val="bg1"/>
                </a:solidFill>
              </a:rPr>
              <a:t> </a:t>
            </a:r>
            <a:r>
              <a:rPr lang="en-US" sz="4700" dirty="0" err="1" smtClean="0">
                <a:solidFill>
                  <a:schemeClr val="bg1"/>
                </a:solidFill>
              </a:rPr>
              <a:t>ước</a:t>
            </a:r>
            <a:r>
              <a:rPr lang="en-US" sz="4700" dirty="0" smtClean="0">
                <a:solidFill>
                  <a:schemeClr val="bg1"/>
                </a:solidFill>
              </a:rPr>
              <a:t> </a:t>
            </a:r>
            <a:r>
              <a:rPr lang="en-US" sz="4700" dirty="0" err="1" smtClean="0">
                <a:solidFill>
                  <a:schemeClr val="bg1"/>
                </a:solidFill>
              </a:rPr>
              <a:t>mong</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97433941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700" u="sng" dirty="0" err="1" smtClean="0">
                <a:solidFill>
                  <a:srgbClr val="FFFF00"/>
                </a:solidFill>
              </a:rPr>
              <a:t>Đk</a:t>
            </a:r>
            <a:r>
              <a:rPr lang="en-US" sz="4700" b="0" u="sng" dirty="0" smtClean="0">
                <a:solidFill>
                  <a:srgbClr val="FFFF00"/>
                </a:solidFill>
                <a:effectLst/>
              </a:rPr>
              <a:t>:</a:t>
            </a:r>
            <a:r>
              <a:rPr lang="en-US" sz="4700" b="0" dirty="0" smtClean="0">
                <a:solidFill>
                  <a:srgbClr val="FFFF00"/>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đường</a:t>
            </a:r>
            <a:r>
              <a:rPr lang="en-US" sz="4700" b="0" dirty="0" smtClean="0">
                <a:solidFill>
                  <a:schemeClr val="bg1"/>
                </a:solidFill>
                <a:effectLst/>
              </a:rPr>
              <a:t> </a:t>
            </a:r>
            <a:r>
              <a:rPr lang="en-US" sz="4700" b="0" dirty="0" err="1" smtClean="0">
                <a:solidFill>
                  <a:schemeClr val="bg1"/>
                </a:solidFill>
                <a:effectLst/>
              </a:rPr>
              <a:t>về</a:t>
            </a:r>
            <a:r>
              <a:rPr lang="en-US" sz="4700" b="0" dirty="0" smtClean="0">
                <a:solidFill>
                  <a:schemeClr val="bg1"/>
                </a:solidFill>
                <a:effectLst/>
              </a:rPr>
              <a:t> </a:t>
            </a:r>
            <a:r>
              <a:rPr lang="en-US" sz="4700" b="0" dirty="0" err="1" smtClean="0">
                <a:solidFill>
                  <a:schemeClr val="bg1"/>
                </a:solidFill>
                <a:effectLst/>
              </a:rPr>
              <a:t>nhà</a:t>
            </a:r>
            <a:r>
              <a:rPr lang="en-US" sz="4700" b="0" dirty="0" smtClean="0">
                <a:solidFill>
                  <a:schemeClr val="bg1"/>
                </a:solidFill>
                <a:effectLst/>
              </a:rPr>
              <a:t> </a:t>
            </a:r>
            <a:r>
              <a:rPr lang="en-US" sz="4700" b="0" dirty="0" err="1" smtClean="0">
                <a:solidFill>
                  <a:schemeClr val="bg1"/>
                </a:solidFill>
                <a:effectLst/>
              </a:rPr>
              <a:t>Thiên</a:t>
            </a:r>
            <a:r>
              <a:rPr lang="en-US" sz="4700" b="0" dirty="0" smtClean="0">
                <a:solidFill>
                  <a:schemeClr val="bg1"/>
                </a:solidFill>
                <a:effectLst/>
              </a:rPr>
              <a:t> </a:t>
            </a:r>
            <a:r>
              <a:rPr lang="en-US" sz="4700" b="0" dirty="0" err="1" smtClean="0">
                <a:solidFill>
                  <a:schemeClr val="bg1"/>
                </a:solidFill>
                <a:effectLst/>
              </a:rPr>
              <a:t>Chúa</a:t>
            </a:r>
            <a:r>
              <a:rPr lang="en-US" sz="4700" b="0" dirty="0" smtClean="0">
                <a:solidFill>
                  <a:schemeClr val="bg1"/>
                </a:solidFill>
                <a:effectLst/>
              </a:rPr>
              <a:t>, con </a:t>
            </a:r>
            <a:r>
              <a:rPr lang="en-US" sz="4700" b="0" dirty="0" err="1" smtClean="0">
                <a:solidFill>
                  <a:schemeClr val="bg1"/>
                </a:solidFill>
                <a:effectLst/>
              </a:rPr>
              <a:t>xin</a:t>
            </a:r>
            <a:r>
              <a:rPr lang="en-US" sz="4700" b="0" dirty="0" smtClean="0">
                <a:solidFill>
                  <a:schemeClr val="bg1"/>
                </a:solidFill>
                <a:effectLst/>
              </a:rPr>
              <a:t> </a:t>
            </a:r>
            <a:r>
              <a:rPr lang="en-US" sz="4700" b="0" dirty="0" err="1" smtClean="0">
                <a:solidFill>
                  <a:schemeClr val="bg1"/>
                </a:solidFill>
                <a:effectLst/>
              </a:rPr>
              <a:t>dâng</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khúc</a:t>
            </a:r>
            <a:r>
              <a:rPr lang="en-US" sz="4700" b="0" dirty="0" smtClean="0">
                <a:solidFill>
                  <a:schemeClr val="bg1"/>
                </a:solidFill>
                <a:effectLst/>
              </a:rPr>
              <a:t> </a:t>
            </a:r>
            <a:r>
              <a:rPr lang="en-US" sz="4700" b="0" dirty="0" err="1" smtClean="0">
                <a:solidFill>
                  <a:schemeClr val="bg1"/>
                </a:solidFill>
                <a:effectLst/>
              </a:rPr>
              <a:t>nhạc</a:t>
            </a:r>
            <a:r>
              <a:rPr lang="en-US" sz="4700" b="0" dirty="0" smtClean="0">
                <a:solidFill>
                  <a:schemeClr val="bg1"/>
                </a:solidFill>
                <a:effectLst/>
              </a:rPr>
              <a:t> </a:t>
            </a:r>
            <a:r>
              <a:rPr lang="en-US" sz="4700" b="0" dirty="0" err="1" smtClean="0">
                <a:solidFill>
                  <a:schemeClr val="bg1"/>
                </a:solidFill>
                <a:effectLst/>
              </a:rPr>
              <a:t>chúc</a:t>
            </a:r>
            <a:r>
              <a:rPr lang="en-US" sz="4700" b="0" dirty="0" smtClean="0">
                <a:solidFill>
                  <a:schemeClr val="bg1"/>
                </a:solidFill>
                <a:effectLst/>
              </a:rPr>
              <a:t> </a:t>
            </a:r>
            <a:r>
              <a:rPr lang="en-US" sz="4700" b="0" dirty="0" err="1" smtClean="0">
                <a:solidFill>
                  <a:schemeClr val="bg1"/>
                </a:solidFill>
                <a:effectLst/>
              </a:rPr>
              <a:t>khen</a:t>
            </a:r>
            <a:r>
              <a:rPr lang="en-US" sz="4700" b="0" dirty="0" smtClean="0">
                <a:solidFill>
                  <a:schemeClr val="bg1"/>
                </a:solidFill>
                <a:effectLst/>
              </a:rPr>
              <a:t> </a:t>
            </a:r>
            <a:r>
              <a:rPr lang="en-US" sz="4700" b="0" dirty="0" err="1" smtClean="0">
                <a:solidFill>
                  <a:schemeClr val="bg1"/>
                </a:solidFill>
                <a:effectLst/>
              </a:rPr>
              <a:t>vang</a:t>
            </a:r>
            <a:r>
              <a:rPr lang="en-US" sz="4700" b="0" dirty="0" smtClean="0">
                <a:solidFill>
                  <a:schemeClr val="bg1"/>
                </a:solidFill>
                <a:effectLst/>
              </a:rPr>
              <a:t> </a:t>
            </a:r>
            <a:r>
              <a:rPr lang="en-US" sz="4700" b="0" dirty="0" err="1" smtClean="0">
                <a:solidFill>
                  <a:schemeClr val="bg1"/>
                </a:solidFill>
                <a:effectLst/>
              </a:rPr>
              <a:t>lừng</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hân</a:t>
            </a:r>
            <a:r>
              <a:rPr lang="en-US" sz="4700" b="0" dirty="0" smtClean="0">
                <a:solidFill>
                  <a:schemeClr val="bg1"/>
                </a:solidFill>
                <a:effectLst/>
              </a:rPr>
              <a:t> </a:t>
            </a:r>
            <a:r>
              <a:rPr lang="en-US" sz="4700" b="0" dirty="0" err="1" smtClean="0">
                <a:solidFill>
                  <a:schemeClr val="bg1"/>
                </a:solidFill>
                <a:effectLst/>
              </a:rPr>
              <a:t>hoan</a:t>
            </a:r>
            <a:r>
              <a:rPr lang="en-US" sz="4700" b="0" dirty="0" smtClean="0">
                <a:solidFill>
                  <a:schemeClr val="bg1"/>
                </a:solidFill>
                <a:effectLst/>
              </a:rPr>
              <a:t> </a:t>
            </a:r>
            <a:r>
              <a:rPr lang="en-US" sz="4700" b="0" dirty="0" err="1" smtClean="0">
                <a:solidFill>
                  <a:schemeClr val="bg1"/>
                </a:solidFill>
                <a:effectLst/>
              </a:rPr>
              <a:t>tiến</a:t>
            </a:r>
            <a:r>
              <a:rPr lang="en-US" sz="4700" b="0" dirty="0" smtClean="0">
                <a:solidFill>
                  <a:schemeClr val="bg1"/>
                </a:solidFill>
                <a:effectLst/>
              </a:rPr>
              <a:t> </a:t>
            </a:r>
            <a:r>
              <a:rPr lang="en-US" sz="4700" b="0" dirty="0" err="1" smtClean="0">
                <a:solidFill>
                  <a:schemeClr val="bg1"/>
                </a:solidFill>
                <a:effectLst/>
              </a:rPr>
              <a:t>vào</a:t>
            </a:r>
            <a:r>
              <a:rPr lang="en-US" sz="4700" b="0" dirty="0" smtClean="0">
                <a:solidFill>
                  <a:schemeClr val="bg1"/>
                </a:solidFill>
                <a:effectLst/>
              </a:rPr>
              <a:t> </a:t>
            </a:r>
            <a:r>
              <a:rPr lang="en-US" sz="4700" b="0" dirty="0" err="1" smtClean="0">
                <a:solidFill>
                  <a:schemeClr val="bg1"/>
                </a:solidFill>
                <a:effectLst/>
              </a:rPr>
              <a:t>cung</a:t>
            </a:r>
            <a:r>
              <a:rPr lang="en-US" sz="4700" b="0" dirty="0" smtClean="0">
                <a:solidFill>
                  <a:schemeClr val="bg1"/>
                </a:solidFill>
                <a:effectLst/>
              </a:rPr>
              <a:t> </a:t>
            </a:r>
            <a:r>
              <a:rPr lang="en-US" sz="4700" b="0" dirty="0" err="1" smtClean="0">
                <a:solidFill>
                  <a:schemeClr val="bg1"/>
                </a:solidFill>
                <a:effectLst/>
              </a:rPr>
              <a:t>thánh</a:t>
            </a:r>
            <a:r>
              <a:rPr lang="en-US" sz="4700" b="0" dirty="0" smtClean="0">
                <a:solidFill>
                  <a:schemeClr val="bg1"/>
                </a:solidFill>
                <a:effectLst/>
              </a:rPr>
              <a:t> </a:t>
            </a:r>
            <a:r>
              <a:rPr lang="en-US" sz="4700" b="0" dirty="0" err="1" smtClean="0">
                <a:solidFill>
                  <a:schemeClr val="bg1"/>
                </a:solidFill>
                <a:effectLst/>
              </a:rPr>
              <a:t>huyền</a:t>
            </a:r>
            <a:r>
              <a:rPr lang="en-US" sz="4700" b="0" dirty="0" smtClean="0">
                <a:solidFill>
                  <a:schemeClr val="bg1"/>
                </a:solidFill>
                <a:effectLst/>
              </a:rPr>
              <a:t> </a:t>
            </a:r>
            <a:r>
              <a:rPr lang="en-US" sz="4700" b="0" dirty="0" err="1" smtClean="0">
                <a:solidFill>
                  <a:schemeClr val="bg1"/>
                </a:solidFill>
                <a:effectLst/>
              </a:rPr>
              <a:t>siêu</a:t>
            </a:r>
            <a:r>
              <a:rPr lang="en-US" sz="4700" b="0" dirty="0" smtClean="0">
                <a:solidFill>
                  <a:schemeClr val="bg1"/>
                </a:solidFill>
                <a:effectLst/>
              </a:rPr>
              <a:t>, con </a:t>
            </a:r>
            <a:r>
              <a:rPr lang="en-US" sz="4700" b="0" dirty="0" err="1" smtClean="0">
                <a:solidFill>
                  <a:schemeClr val="bg1"/>
                </a:solidFill>
                <a:effectLst/>
              </a:rPr>
              <a:t>xin</a:t>
            </a:r>
            <a:r>
              <a:rPr lang="en-US" sz="4700" b="0" dirty="0" smtClean="0">
                <a:solidFill>
                  <a:schemeClr val="bg1"/>
                </a:solidFill>
                <a:effectLst/>
              </a:rPr>
              <a:t> </a:t>
            </a:r>
            <a:r>
              <a:rPr lang="en-US" sz="4700" b="0" dirty="0" err="1" smtClean="0">
                <a:solidFill>
                  <a:schemeClr val="bg1"/>
                </a:solidFill>
                <a:effectLst/>
              </a:rPr>
              <a:t>dâng</a:t>
            </a:r>
            <a:r>
              <a:rPr lang="en-US" sz="4700" b="0" dirty="0" smtClean="0">
                <a:solidFill>
                  <a:schemeClr val="bg1"/>
                </a:solidFill>
                <a:effectLst/>
              </a:rPr>
              <a:t> </a:t>
            </a:r>
            <a:r>
              <a:rPr lang="en-US" sz="4700" b="0" dirty="0" err="1" smtClean="0">
                <a:solidFill>
                  <a:schemeClr val="bg1"/>
                </a:solidFill>
                <a:effectLst/>
              </a:rPr>
              <a:t>lên</a:t>
            </a:r>
            <a:r>
              <a:rPr lang="en-US" sz="4700" b="0" dirty="0" smtClean="0">
                <a:solidFill>
                  <a:schemeClr val="bg1"/>
                </a:solidFill>
                <a:effectLst/>
              </a:rPr>
              <a:t> </a:t>
            </a:r>
            <a:r>
              <a:rPr lang="en-US" sz="4700" b="0" dirty="0" err="1" smtClean="0">
                <a:solidFill>
                  <a:schemeClr val="bg1"/>
                </a:solidFill>
                <a:effectLst/>
              </a:rPr>
              <a:t>bài</a:t>
            </a:r>
            <a:r>
              <a:rPr lang="en-US" sz="4700" b="0" dirty="0" smtClean="0">
                <a:solidFill>
                  <a:schemeClr val="bg1"/>
                </a:solidFill>
                <a:effectLst/>
              </a:rPr>
              <a:t> ca </a:t>
            </a:r>
            <a:r>
              <a:rPr lang="en-US" sz="4700" b="0" dirty="0" err="1" smtClean="0">
                <a:solidFill>
                  <a:schemeClr val="bg1"/>
                </a:solidFill>
                <a:effectLst/>
              </a:rPr>
              <a:t>tán</a:t>
            </a:r>
            <a:r>
              <a:rPr lang="en-US" sz="4700" b="0" dirty="0" smtClean="0">
                <a:solidFill>
                  <a:schemeClr val="bg1"/>
                </a:solidFill>
                <a:effectLst/>
              </a:rPr>
              <a:t> </a:t>
            </a:r>
            <a:r>
              <a:rPr lang="en-US" sz="4700" b="0" dirty="0" err="1" smtClean="0">
                <a:solidFill>
                  <a:schemeClr val="bg1"/>
                </a:solidFill>
                <a:effectLst/>
              </a:rPr>
              <a:t>dương</a:t>
            </a:r>
            <a:r>
              <a:rPr lang="en-US" sz="4700" b="0" dirty="0" smtClean="0">
                <a:solidFill>
                  <a:schemeClr val="bg1"/>
                </a:solidFill>
                <a:effectLst/>
              </a:rPr>
              <a:t> </a:t>
            </a:r>
            <a:r>
              <a:rPr lang="en-US" sz="4700" b="0" dirty="0" err="1" smtClean="0">
                <a:solidFill>
                  <a:schemeClr val="bg1"/>
                </a:solidFill>
                <a:effectLst/>
              </a:rPr>
              <a:t>danh</a:t>
            </a:r>
            <a:r>
              <a:rPr lang="en-US" sz="4700" b="0" dirty="0" smtClean="0">
                <a:solidFill>
                  <a:schemeClr val="bg1"/>
                </a:solidFill>
                <a:effectLst/>
              </a:rPr>
              <a:t> </a:t>
            </a:r>
            <a:r>
              <a:rPr lang="en-US" sz="4700" b="0" dirty="0" err="1" smtClean="0">
                <a:solidFill>
                  <a:schemeClr val="bg1"/>
                </a:solidFill>
                <a:effectLst/>
              </a:rPr>
              <a:t>Ngài</a:t>
            </a:r>
            <a:r>
              <a:rPr lang="en-US" sz="4700" b="0" dirty="0" smtClean="0">
                <a:solidFill>
                  <a:schemeClr val="bg1"/>
                </a:solidFill>
                <a:effectLst/>
              </a:rPr>
              <a:t>.</a:t>
            </a:r>
            <a:endParaRPr lang="en-US" sz="4700" b="0" dirty="0">
              <a:solidFill>
                <a:schemeClr val="bg1"/>
              </a:solidFill>
              <a:effectLst/>
            </a:endParaRPr>
          </a:p>
        </p:txBody>
      </p:sp>
    </p:spTree>
    <p:extLst>
      <p:ext uri="{BB962C8B-B14F-4D97-AF65-F5344CB8AC3E}">
        <p14:creationId xmlns:p14="http://schemas.microsoft.com/office/powerpoint/2010/main" val="2295792104"/>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56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443"/>
            <a:ext cx="2362200" cy="784830"/>
          </a:xfrm>
          <a:prstGeom prst="rect">
            <a:avLst/>
          </a:prstGeom>
          <a:noFill/>
        </p:spPr>
        <p:txBody>
          <a:bodyPr wrap="square" rtlCol="0">
            <a:spAutoFit/>
          </a:bodyPr>
          <a:lstStyle/>
          <a:p>
            <a:r>
              <a:rPr lang="en-US" sz="4500" u="sng" dirty="0" err="1">
                <a:solidFill>
                  <a:srgbClr val="FFFF00"/>
                </a:solidFill>
                <a:cs typeface="Times New Roman" pitchFamily="18" charset="0"/>
              </a:rPr>
              <a:t>Đáp</a:t>
            </a:r>
            <a:r>
              <a:rPr lang="en-US" sz="4500" u="sng" dirty="0">
                <a:solidFill>
                  <a:srgbClr val="FFFF00"/>
                </a:solidFill>
                <a:cs typeface="Times New Roman" pitchFamily="18" charset="0"/>
              </a:rPr>
              <a:t> ca:</a:t>
            </a:r>
          </a:p>
        </p:txBody>
      </p:sp>
      <p:sp>
        <p:nvSpPr>
          <p:cNvPr id="4" name="Rectangle 3"/>
          <p:cNvSpPr/>
          <p:nvPr/>
        </p:nvSpPr>
        <p:spPr>
          <a:xfrm>
            <a:off x="0" y="767298"/>
            <a:ext cx="9144000" cy="3785652"/>
          </a:xfrm>
          <a:prstGeom prst="rect">
            <a:avLst/>
          </a:prstGeom>
        </p:spPr>
        <p:txBody>
          <a:bodyPr wrap="square">
            <a:spAutoFit/>
          </a:bodyPr>
          <a:lstStyle/>
          <a:p>
            <a:pPr algn="just"/>
            <a:r>
              <a:rPr lang="vi-VN" sz="8000">
                <a:solidFill>
                  <a:schemeClr val="bg1"/>
                </a:solidFill>
                <a:ea typeface="Times" pitchFamily="34" charset="0"/>
                <a:cs typeface="Times New Roman" pitchFamily="18" charset="0"/>
              </a:rPr>
              <a:t>Lạy </a:t>
            </a:r>
            <a:r>
              <a:rPr lang="vi-VN" sz="8000" smtClean="0">
                <a:solidFill>
                  <a:schemeClr val="bg1"/>
                </a:solidFill>
                <a:ea typeface="Times" pitchFamily="34" charset="0"/>
                <a:cs typeface="Times New Roman" pitchFamily="18" charset="0"/>
              </a:rPr>
              <a:t>Chúa,</a:t>
            </a:r>
            <a:r>
              <a:rPr lang="en-US" sz="8000" smtClean="0">
                <a:solidFill>
                  <a:schemeClr val="bg1"/>
                </a:solidFill>
                <a:ea typeface="Times" pitchFamily="34" charset="0"/>
                <a:cs typeface="Times New Roman" pitchFamily="18" charset="0"/>
              </a:rPr>
              <a:t> </a:t>
            </a:r>
            <a:r>
              <a:rPr lang="vi-VN" sz="8000" smtClean="0">
                <a:solidFill>
                  <a:schemeClr val="bg1"/>
                </a:solidFill>
                <a:ea typeface="Times" pitchFamily="34" charset="0"/>
                <a:cs typeface="Times New Roman" pitchFamily="18" charset="0"/>
              </a:rPr>
              <a:t>tình</a:t>
            </a:r>
            <a:r>
              <a:rPr lang="en-US" sz="8000" smtClean="0">
                <a:solidFill>
                  <a:schemeClr val="bg1"/>
                </a:solidFill>
                <a:ea typeface="Times" pitchFamily="34" charset="0"/>
                <a:cs typeface="Times New Roman" pitchFamily="18" charset="0"/>
              </a:rPr>
              <a:t> </a:t>
            </a:r>
            <a:r>
              <a:rPr lang="vi-VN" sz="8000" smtClean="0">
                <a:solidFill>
                  <a:schemeClr val="bg1"/>
                </a:solidFill>
                <a:ea typeface="Times" pitchFamily="34" charset="0"/>
                <a:cs typeface="Times New Roman" pitchFamily="18" charset="0"/>
              </a:rPr>
              <a:t>thương </a:t>
            </a:r>
            <a:r>
              <a:rPr lang="vi-VN" sz="8000" dirty="0">
                <a:solidFill>
                  <a:schemeClr val="bg1"/>
                </a:solidFill>
                <a:ea typeface="Times" pitchFamily="34" charset="0"/>
                <a:cs typeface="Times New Roman" pitchFamily="18" charset="0"/>
              </a:rPr>
              <a:t>Chúa</a:t>
            </a:r>
            <a:r>
              <a:rPr lang="vi-VN" sz="8000">
                <a:solidFill>
                  <a:schemeClr val="bg1"/>
                </a:solidFill>
                <a:ea typeface="Times" pitchFamily="34" charset="0"/>
                <a:cs typeface="Times New Roman" pitchFamily="18" charset="0"/>
              </a:rPr>
              <a:t>, </a:t>
            </a:r>
            <a:r>
              <a:rPr lang="en-US" sz="8000">
                <a:solidFill>
                  <a:schemeClr val="bg1"/>
                </a:solidFill>
                <a:ea typeface="Times" pitchFamily="34" charset="0"/>
                <a:cs typeface="Times New Roman" pitchFamily="18" charset="0"/>
              </a:rPr>
              <a:t> </a:t>
            </a:r>
            <a:r>
              <a:rPr lang="vi-VN" sz="8000" smtClean="0">
                <a:solidFill>
                  <a:schemeClr val="bg1"/>
                </a:solidFill>
                <a:ea typeface="Times" pitchFamily="34" charset="0"/>
                <a:cs typeface="Times New Roman" pitchFamily="18" charset="0"/>
              </a:rPr>
              <a:t>đời</a:t>
            </a:r>
            <a:r>
              <a:rPr lang="en-US" sz="8000" smtClean="0">
                <a:solidFill>
                  <a:schemeClr val="bg1"/>
                </a:solidFill>
                <a:ea typeface="Times" pitchFamily="34" charset="0"/>
                <a:cs typeface="Times New Roman" pitchFamily="18" charset="0"/>
              </a:rPr>
              <a:t> </a:t>
            </a:r>
            <a:r>
              <a:rPr lang="vi-VN" sz="8000" smtClean="0">
                <a:solidFill>
                  <a:schemeClr val="bg1"/>
                </a:solidFill>
                <a:ea typeface="Times" pitchFamily="34" charset="0"/>
                <a:cs typeface="Times New Roman" pitchFamily="18" charset="0"/>
              </a:rPr>
              <a:t>đời </a:t>
            </a:r>
            <a:r>
              <a:rPr lang="vi-VN" sz="8000" dirty="0">
                <a:solidFill>
                  <a:schemeClr val="bg1"/>
                </a:solidFill>
                <a:ea typeface="Times" pitchFamily="34" charset="0"/>
                <a:cs typeface="Times New Roman" pitchFamily="18" charset="0"/>
              </a:rPr>
              <a:t>con ca tụng.</a:t>
            </a:r>
            <a:endParaRPr lang="en-US" sz="8000" dirty="0"/>
          </a:p>
        </p:txBody>
      </p:sp>
    </p:spTree>
    <p:extLst>
      <p:ext uri="{BB962C8B-B14F-4D97-AF65-F5344CB8AC3E}">
        <p14:creationId xmlns:p14="http://schemas.microsoft.com/office/powerpoint/2010/main" val="1150142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876</Words>
  <Application>Microsoft Office PowerPoint</Application>
  <PresentationFormat>On-screen Show (16:9)</PresentationFormat>
  <Paragraphs>28</Paragraphs>
  <Slides>33</Slides>
  <Notes>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7_Office Theme</vt:lpstr>
      <vt:lpstr>1_Office Theme</vt:lpstr>
      <vt:lpstr>2_Office Theme</vt:lpstr>
      <vt:lpstr>5_Office Theme</vt:lpstr>
      <vt:lpstr>3_Office Theme</vt:lpstr>
      <vt:lpstr>Thứ Sáu Tuần I Mùa Thường Niên</vt:lpstr>
      <vt:lpstr>PowerPoint Presentation</vt:lpstr>
      <vt:lpstr>Ca Nhập Lễ ĐI VỀ NHÀ CHÚA Hải Nguyễn</vt:lpstr>
      <vt:lpstr>Tk1: Đi về nhà Chúa lòng con đã bao mong chờ. Đi về nhà Chúa là nơi chứa chan niềm vui. Trước nhan Thiên Chúa rất quyền uy, tâm tư trào dâng niềm cảm mến. Lạy Chúa của con tim con được thỏa nỗi khát khao.</vt:lpstr>
      <vt:lpstr>Đk: Hân hoan hân hoan lên đường về nhà Thiên Chúa, con xin dâng lên khúc nhạc chúc khen vang lừng. Hân hoan hân hoan tiến vào cung thánh huyền siêu, con xin dâng lên bài ca tán dương danh Ngài.</vt:lpstr>
      <vt:lpstr>Tk2: Con hằng ao ước được nương náu uy danh Ngài. Nép mình vào Chúa, hồn con tháng năm bình an. Tiến lên dâng Chúa khúc đàn vui, miệng cùng hòa vang bài ca mới. Lạy Chúa của con sống bên Ngài thỏa nỗi ước mong.</vt:lpstr>
      <vt:lpstr>Đk: Hân hoan hân hoan lên đường về nhà Thiên Chúa, con xin dâng lên khúc nhạc chúc khen vang lừng. Hân hoan hân hoan tiến vào cung thánh huyền siêu, con xin dâng lên bài ca tán dương danh Ngài.</vt:lpstr>
      <vt:lpstr>PowerPoint Presentation</vt:lpstr>
      <vt:lpstr>PowerPoint Presentation</vt:lpstr>
      <vt:lpstr>Vị ngôn sứ vĩ đại đã xuất hiện giữa chúng ta, và Thiên Chúa đã viếng thăm dân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CHO CON THẤY CHÚA Hiền Hòa</vt:lpstr>
      <vt:lpstr>Tk1: Đời con như chiếc thuyền trôi lênh đênh xuôi ngược dòng đời. Sóng ba đào xô lấp bủa vây giữa dòng con chới với tả tơi. Sao con không thấy Chúa đưa bàn tay đỡ nâng đời con? để mình con chèo chống, này thuyền con sắp tan giữa dòng.</vt:lpstr>
      <vt:lpstr>Đk: Xin ban thêm niềm tin, để con thấy Chúa luôn đồng hành. Cho con thêm sức mạnh, để con thắng vượt ngàn gian nan. Cho con qua khổ đau, đường thánh giá giúp con tôi luyện. Đức tin thêm vững vàng, tình yêu Chúa nồng nàn chứa chan.</vt:lpstr>
      <vt:lpstr>Tk2: Đời con bao nỗi lầm than long đong vất vả tủi sầu. Ngước nhìn lên Chúa từ nhân, khấn cầu xin Chúa dủ thương. Xin bên con chúa hỡi khi đời con đắng cay khổ đau. Đừng để con quỵ ngã đừng để con nát tan cõi lòng.</vt:lpstr>
      <vt:lpstr>Đk: Xin ban thêm niềm tin, để con thấy Chúa luôn đồng hành. Cho con thêm sức mạnh, để con thắng vượt ngàn gian nan. Cho con qua khổ đau, đường thánh giá giúp con tôi luyện. Đức tin thêm vững vàng, tình yêu Chúa nồng nàn chứa chan.</vt:lpstr>
      <vt:lpstr>Tk3: Lời kinh tha thiết nguyện xin cho con vững một niềm tin. Dẫu đời gian khó, lầm than gánh chịu bao nỗi khổ đau. Nương thân trong tay Chúa như trẻ thơ nép bên mẹ hiền. Lòng bình yên hạnh phúc trọn tình yêu thiết tha dâng Ngài.</vt:lpstr>
      <vt:lpstr>Đk: Xin ban thêm niềm tin, để con thấy Chúa luôn đồng hành. Cho con thêm sức mạnh, để con thắng vượt ngàn gian nan. Cho con qua khổ đau, đường thánh giá giúp con tôi luyện. Đức tin thêm vững vàng, tình yêu Chúa nồng nàn chứa chan.</vt:lpstr>
      <vt:lpstr>PowerPoint Presentation</vt:lpstr>
      <vt:lpstr>PowerPoint Presentation</vt:lpstr>
      <vt:lpstr>Ca Kết Lễ HÃY ĐẾN VỚI TA Nguyễn Mộng Huỳnh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Hung Nam</cp:lastModifiedBy>
  <cp:revision>37</cp:revision>
  <dcterms:created xsi:type="dcterms:W3CDTF">2022-10-29T10:09:31Z</dcterms:created>
  <dcterms:modified xsi:type="dcterms:W3CDTF">2024-01-11T04:48:04Z</dcterms:modified>
</cp:coreProperties>
</file>