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sldIdLst>
    <p:sldId id="278" r:id="rId3"/>
    <p:sldId id="279" r:id="rId4"/>
    <p:sldId id="308" r:id="rId5"/>
    <p:sldId id="311" r:id="rId6"/>
    <p:sldId id="314" r:id="rId7"/>
    <p:sldId id="317" r:id="rId8"/>
    <p:sldId id="318" r:id="rId9"/>
    <p:sldId id="319" r:id="rId10"/>
    <p:sldId id="320" r:id="rId11"/>
    <p:sldId id="322" r:id="rId12"/>
    <p:sldId id="321" r:id="rId13"/>
    <p:sldId id="315" r:id="rId14"/>
    <p:sldId id="316" r:id="rId15"/>
    <p:sldId id="312" r:id="rId16"/>
    <p:sldId id="313" r:id="rId17"/>
    <p:sldId id="326" r:id="rId18"/>
    <p:sldId id="327" r:id="rId19"/>
    <p:sldId id="309" r:id="rId20"/>
    <p:sldId id="310" r:id="rId21"/>
    <p:sldId id="305" r:id="rId22"/>
    <p:sldId id="306" r:id="rId23"/>
    <p:sldId id="323" r:id="rId24"/>
    <p:sldId id="307" r:id="rId25"/>
    <p:sldId id="324" r:id="rId26"/>
    <p:sldId id="325" r:id="rId27"/>
    <p:sldId id="328" r:id="rId28"/>
    <p:sldId id="302" r:id="rId29"/>
    <p:sldId id="303" r:id="rId30"/>
    <p:sldId id="304" r:id="rId31"/>
    <p:sldId id="329" r:id="rId32"/>
    <p:sldId id="299" r:id="rId33"/>
    <p:sldId id="330" r:id="rId34"/>
    <p:sldId id="292"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59" d="100"/>
          <a:sy n="59" d="100"/>
        </p:scale>
        <p:origin x="-3514" y="-1742"/>
      </p:cViewPr>
      <p:guideLst>
        <p:guide orient="horz" pos="1620"/>
        <p:guide pos="2880"/>
      </p:guideLst>
    </p:cSldViewPr>
  </p:slideViewPr>
  <p:outlineViewPr>
    <p:cViewPr>
      <p:scale>
        <a:sx n="33" d="100"/>
        <a:sy n="33" d="100"/>
      </p:scale>
      <p:origin x="0" y="2981"/>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1E1CEF-0E74-488E-9CB3-0FFB9968B03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9904686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E1CEF-0E74-488E-9CB3-0FFB9968B03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210446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E1CEF-0E74-488E-9CB3-0FFB9968B03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884994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83293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891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9400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5786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5934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0660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5489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84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E1CEF-0E74-488E-9CB3-0FFB9968B03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29162931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4310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9027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766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E1CEF-0E74-488E-9CB3-0FFB9968B036}"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2101973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1E1CEF-0E74-488E-9CB3-0FFB9968B036}"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189077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1E1CEF-0E74-488E-9CB3-0FFB9968B036}"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176379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1E1CEF-0E74-488E-9CB3-0FFB9968B036}"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79511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E1CEF-0E74-488E-9CB3-0FFB9968B036}"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429191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E1CEF-0E74-488E-9CB3-0FFB9968B036}"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170190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E1CEF-0E74-488E-9CB3-0FFB9968B036}"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62300-3C06-423A-AB93-3378BE25940D}" type="slidenum">
              <a:rPr lang="en-US" smtClean="0"/>
              <a:t>‹#›</a:t>
            </a:fld>
            <a:endParaRPr lang="en-US"/>
          </a:p>
        </p:txBody>
      </p:sp>
    </p:spTree>
    <p:extLst>
      <p:ext uri="{BB962C8B-B14F-4D97-AF65-F5344CB8AC3E}">
        <p14:creationId xmlns:p14="http://schemas.microsoft.com/office/powerpoint/2010/main" val="394177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51E1CEF-0E74-488E-9CB3-0FFB9968B036}" type="datetimeFigureOut">
              <a:rPr lang="en-US" smtClean="0"/>
              <a:t>2/25/2024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F62300-3C06-423A-AB93-3378BE25940D}" type="slidenum">
              <a:rPr lang="en-US" smtClean="0"/>
              <a:t>‹#›</a:t>
            </a:fld>
            <a:endParaRPr lang="en-US"/>
          </a:p>
        </p:txBody>
      </p:sp>
    </p:spTree>
    <p:extLst>
      <p:ext uri="{BB962C8B-B14F-4D97-AF65-F5344CB8AC3E}">
        <p14:creationId xmlns:p14="http://schemas.microsoft.com/office/powerpoint/2010/main" val="366940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51E1CEF-0E74-488E-9CB3-0FFB9968B036}" type="datetimeFigureOut">
              <a:rPr lang="en-US">
                <a:solidFill>
                  <a:prstClr val="black">
                    <a:tint val="75000"/>
                  </a:prstClr>
                </a:solidFill>
              </a:rPr>
              <a:pPr/>
              <a:t>2/25/2024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F62300-3C06-423A-AB93-3378BE25940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99661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8000" b="1" smtClean="0">
                <a:solidFill>
                  <a:srgbClr val="FFFF00"/>
                </a:solidFill>
                <a:effectLst>
                  <a:outerShdw blurRad="38100" dist="38100" dir="2700000" algn="tl">
                    <a:srgbClr val="000000">
                      <a:alpha val="43137"/>
                    </a:srgbClr>
                  </a:outerShdw>
                </a:effectLst>
                <a:latin typeface="+mj-lt"/>
                <a:cs typeface="Times New Roman" pitchFamily="18" charset="0"/>
              </a:rPr>
              <a:t>Thứ Sáu</a:t>
            </a:r>
            <a:br>
              <a:rPr lang="en-US" sz="8000" b="1" smtClean="0">
                <a:solidFill>
                  <a:srgbClr val="FFFF00"/>
                </a:solidFill>
                <a:effectLst>
                  <a:outerShdw blurRad="38100" dist="38100" dir="2700000" algn="tl">
                    <a:srgbClr val="000000">
                      <a:alpha val="43137"/>
                    </a:srgbClr>
                  </a:outerShdw>
                </a:effectLst>
                <a:latin typeface="+mj-lt"/>
                <a:cs typeface="Times New Roman" pitchFamily="18" charset="0"/>
              </a:rPr>
            </a:br>
            <a:r>
              <a:rPr lang="en-US" sz="8000" b="1" smtClean="0">
                <a:solidFill>
                  <a:srgbClr val="FFFF00"/>
                </a:solidFill>
                <a:effectLst>
                  <a:outerShdw blurRad="38100" dist="38100" dir="2700000" algn="tl">
                    <a:srgbClr val="000000">
                      <a:alpha val="43137"/>
                    </a:srgbClr>
                  </a:outerShdw>
                </a:effectLst>
                <a:latin typeface="+mj-lt"/>
                <a:cs typeface="Times New Roman" pitchFamily="18" charset="0"/>
              </a:rPr>
              <a:t>Sau Chúa Nhật II</a:t>
            </a:r>
            <a:br>
              <a:rPr lang="en-US" sz="8000" b="1" smtClean="0">
                <a:solidFill>
                  <a:srgbClr val="FFFF00"/>
                </a:solidFill>
                <a:effectLst>
                  <a:outerShdw blurRad="38100" dist="38100" dir="2700000" algn="tl">
                    <a:srgbClr val="000000">
                      <a:alpha val="43137"/>
                    </a:srgbClr>
                  </a:outerShdw>
                </a:effectLst>
                <a:latin typeface="+mj-lt"/>
                <a:cs typeface="Times New Roman" pitchFamily="18" charset="0"/>
              </a:rPr>
            </a:br>
            <a:r>
              <a:rPr lang="en-US" sz="8000" b="1" smtClean="0">
                <a:solidFill>
                  <a:srgbClr val="FFFF00"/>
                </a:solidFill>
                <a:effectLst>
                  <a:outerShdw blurRad="38100" dist="38100" dir="2700000" algn="tl">
                    <a:srgbClr val="000000">
                      <a:alpha val="43137"/>
                    </a:srgbClr>
                  </a:outerShdw>
                </a:effectLst>
                <a:latin typeface="+mj-lt"/>
                <a:cs typeface="Times New Roman" pitchFamily="18" charset="0"/>
              </a:rPr>
              <a:t>Mùa Chay</a:t>
            </a:r>
            <a:endParaRPr lang="en-US" sz="8000" b="1">
              <a:solidFill>
                <a:srgbClr val="FFFF00"/>
              </a:solidFill>
              <a:effectLst>
                <a:outerShdw blurRad="38100" dist="38100" dir="2700000" algn="tl">
                  <a:srgbClr val="000000">
                    <a:alpha val="43137"/>
                  </a:srgbClr>
                </a:outerShdw>
              </a:effectLst>
              <a:latin typeface="+mj-lt"/>
              <a:cs typeface="Times New Roman" pitchFamily="18" charset="0"/>
            </a:endParaRPr>
          </a:p>
        </p:txBody>
      </p:sp>
    </p:spTree>
    <p:extLst>
      <p:ext uri="{BB962C8B-B14F-4D97-AF65-F5344CB8AC3E}">
        <p14:creationId xmlns:p14="http://schemas.microsoft.com/office/powerpoint/2010/main" val="2049972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042763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01345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b="1" dirty="0" smtClean="0">
                <a:solidFill>
                  <a:srgbClr val="FFFF00"/>
                </a:solidFill>
                <a:effectLst>
                  <a:outerShdw blurRad="38100" dist="38100" dir="2700000" algn="tl">
                    <a:srgbClr val="000000">
                      <a:alpha val="43137"/>
                    </a:srgbClr>
                  </a:outerShdw>
                </a:effectLst>
                <a:cs typeface="Times New Roman" pitchFamily="18" charset="0"/>
              </a:rPr>
              <a:t>Ca </a:t>
            </a:r>
            <a:r>
              <a:rPr lang="en-US" sz="8000" b="1" dirty="0" err="1" smtClean="0">
                <a:solidFill>
                  <a:srgbClr val="FFFF00"/>
                </a:solidFill>
                <a:effectLst>
                  <a:outerShdw blurRad="38100" dist="38100" dir="2700000" algn="tl">
                    <a:srgbClr val="000000">
                      <a:alpha val="43137"/>
                    </a:srgbClr>
                  </a:outerShdw>
                </a:effectLst>
                <a:cs typeface="Times New Roman" pitchFamily="18" charset="0"/>
              </a:rPr>
              <a:t>Dâng</a:t>
            </a:r>
            <a:r>
              <a:rPr lang="en-US" sz="8000" b="1" dirty="0" smtClean="0">
                <a:solidFill>
                  <a:srgbClr val="FFFF00"/>
                </a:solidFill>
                <a:effectLst>
                  <a:outerShdw blurRad="38100" dist="38100" dir="2700000" algn="tl">
                    <a:srgbClr val="000000">
                      <a:alpha val="43137"/>
                    </a:srgbClr>
                  </a:outerShdw>
                </a:effectLst>
                <a:cs typeface="Times New Roman" pitchFamily="18" charset="0"/>
              </a:rPr>
              <a:t> </a:t>
            </a:r>
            <a:r>
              <a:rPr lang="en-US" sz="8000" b="1" dirty="0" err="1" smtClean="0">
                <a:solidFill>
                  <a:srgbClr val="FFFF00"/>
                </a:solidFill>
                <a:effectLst>
                  <a:outerShdw blurRad="38100" dist="38100" dir="2700000" algn="tl">
                    <a:srgbClr val="000000">
                      <a:alpha val="43137"/>
                    </a:srgbClr>
                  </a:outerShdw>
                </a:effectLst>
                <a:cs typeface="Times New Roman" pitchFamily="18" charset="0"/>
              </a:rPr>
              <a:t>Lễ</a:t>
            </a:r>
            <a:r>
              <a:rPr lang="en-US" sz="8000" b="1" dirty="0" smtClean="0">
                <a:solidFill>
                  <a:srgbClr val="FFFF00"/>
                </a:solidFill>
                <a:effectLst>
                  <a:outerShdw blurRad="38100" dist="38100" dir="2700000" algn="tl">
                    <a:srgbClr val="000000">
                      <a:alpha val="43137"/>
                    </a:srgbClr>
                  </a:outerShdw>
                </a:effectLst>
                <a:cs typeface="Times New Roman" pitchFamily="18" charset="0"/>
              </a:rPr>
              <a:t/>
            </a:r>
            <a:br>
              <a:rPr lang="en-US" sz="8000" b="1" dirty="0" smtClean="0">
                <a:solidFill>
                  <a:srgbClr val="FFFF00"/>
                </a:solidFill>
                <a:effectLst>
                  <a:outerShdw blurRad="38100" dist="38100" dir="2700000" algn="tl">
                    <a:srgbClr val="000000">
                      <a:alpha val="43137"/>
                    </a:srgbClr>
                  </a:outerShdw>
                </a:effectLst>
                <a:cs typeface="Times New Roman" pitchFamily="18" charset="0"/>
              </a:rPr>
            </a:br>
            <a:r>
              <a:rPr lang="en-US" sz="7000" b="1" dirty="0" smtClean="0">
                <a:solidFill>
                  <a:srgbClr val="FFFF00"/>
                </a:solidFill>
                <a:effectLst>
                  <a:outerShdw blurRad="38100" dist="38100" dir="2700000" algn="tl">
                    <a:srgbClr val="000000">
                      <a:alpha val="43137"/>
                    </a:srgbClr>
                  </a:outerShdw>
                </a:effectLst>
                <a:cs typeface="Times New Roman" pitchFamily="18" charset="0"/>
              </a:rPr>
              <a:t>XIN DÂNG LÊN</a:t>
            </a:r>
            <a:br>
              <a:rPr lang="en-US" sz="7000" b="1" dirty="0" smtClean="0">
                <a:solidFill>
                  <a:srgbClr val="FFFF00"/>
                </a:solidFill>
                <a:effectLst>
                  <a:outerShdw blurRad="38100" dist="38100" dir="2700000" algn="tl">
                    <a:srgbClr val="000000">
                      <a:alpha val="43137"/>
                    </a:srgbClr>
                  </a:outerShdw>
                </a:effectLst>
                <a:cs typeface="Times New Roman" pitchFamily="18" charset="0"/>
              </a:rPr>
            </a:br>
            <a:r>
              <a:rPr lang="en-US" sz="7000" b="1" i="1" dirty="0" err="1" smtClean="0">
                <a:solidFill>
                  <a:schemeClr val="bg1"/>
                </a:solidFill>
                <a:effectLst>
                  <a:outerShdw blurRad="38100" dist="38100" dir="2700000" algn="tl">
                    <a:srgbClr val="000000">
                      <a:alpha val="43137"/>
                    </a:srgbClr>
                  </a:outerShdw>
                </a:effectLst>
                <a:cs typeface="Times New Roman" pitchFamily="18" charset="0"/>
              </a:rPr>
              <a:t>Hoàng</a:t>
            </a:r>
            <a:r>
              <a:rPr lang="en-US" sz="7000" b="1" i="1" dirty="0" smtClean="0">
                <a:solidFill>
                  <a:schemeClr val="bg1"/>
                </a:solidFill>
                <a:effectLst>
                  <a:outerShdw blurRad="38100" dist="38100" dir="2700000" algn="tl">
                    <a:srgbClr val="000000">
                      <a:alpha val="43137"/>
                    </a:srgbClr>
                  </a:outerShdw>
                </a:effectLst>
                <a:cs typeface="Times New Roman" pitchFamily="18" charset="0"/>
              </a:rPr>
              <a:t> </a:t>
            </a:r>
            <a:r>
              <a:rPr lang="en-US" sz="7000" b="1" i="1" dirty="0" err="1" smtClean="0">
                <a:solidFill>
                  <a:schemeClr val="bg1"/>
                </a:solidFill>
                <a:effectLst>
                  <a:outerShdw blurRad="38100" dist="38100" dir="2700000" algn="tl">
                    <a:srgbClr val="000000">
                      <a:alpha val="43137"/>
                    </a:srgbClr>
                  </a:outerShdw>
                </a:effectLst>
                <a:cs typeface="Times New Roman" pitchFamily="18" charset="0"/>
              </a:rPr>
              <a:t>Vũ</a:t>
            </a:r>
            <a:endParaRPr lang="en-US" sz="7000" b="1" i="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516489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200" b="1" u="sng" smtClean="0">
                <a:solidFill>
                  <a:srgbClr val="FFFF00"/>
                </a:solidFill>
                <a:effectLst>
                  <a:outerShdw blurRad="38100" dist="38100" dir="2700000" algn="tl">
                    <a:srgbClr val="000000">
                      <a:alpha val="43137"/>
                    </a:srgbClr>
                  </a:outerShdw>
                </a:effectLst>
              </a:rPr>
              <a:t>Tk1:</a:t>
            </a:r>
            <a:r>
              <a:rPr lang="en-US" sz="5200" b="1" smtClean="0">
                <a:solidFill>
                  <a:schemeClr val="bg1"/>
                </a:solidFill>
                <a:effectLst>
                  <a:outerShdw blurRad="38100" dist="38100" dir="2700000" algn="tl">
                    <a:srgbClr val="000000">
                      <a:alpha val="43137"/>
                    </a:srgbClr>
                  </a:outerShdw>
                </a:effectLst>
              </a:rPr>
              <a:t> </a:t>
            </a:r>
            <a:r>
              <a:rPr lang="vi-VN" sz="5200" smtClean="0">
                <a:solidFill>
                  <a:schemeClr val="bg1"/>
                </a:solidFill>
              </a:rPr>
              <a:t>Với tiếng hát du dương ngân nhịp nhàng, xin dâng lên trước ngai Vua cao sang. Rượu </a:t>
            </a:r>
            <a:r>
              <a:rPr lang="en-US" sz="5200" smtClean="0">
                <a:solidFill>
                  <a:schemeClr val="bg1"/>
                </a:solidFill>
              </a:rPr>
              <a:t>thơm ngát </a:t>
            </a:r>
            <a:r>
              <a:rPr lang="vi-VN" sz="5200" smtClean="0">
                <a:solidFill>
                  <a:schemeClr val="bg1"/>
                </a:solidFill>
              </a:rPr>
              <a:t>bánh nuôi ngàn dân, như khi xưa thịt Chiên Thánh giáng trần.</a:t>
            </a:r>
            <a:endParaRPr lang="en-US" sz="5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393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000" b="1" u="sng" smtClean="0">
                <a:solidFill>
                  <a:srgbClr val="FFFF00"/>
                </a:solidFill>
                <a:effectLst>
                  <a:outerShdw blurRad="38100" dist="38100" dir="2700000" algn="tl">
                    <a:srgbClr val="000000">
                      <a:alpha val="43137"/>
                    </a:srgbClr>
                  </a:outerShdw>
                </a:effectLst>
              </a:rPr>
              <a:t>Đk:</a:t>
            </a:r>
            <a:r>
              <a:rPr lang="en-US" sz="5000" b="1" smtClean="0">
                <a:solidFill>
                  <a:schemeClr val="bg1"/>
                </a:solidFill>
                <a:effectLst>
                  <a:outerShdw blurRad="38100" dist="38100" dir="2700000" algn="tl">
                    <a:srgbClr val="000000">
                      <a:alpha val="43137"/>
                    </a:srgbClr>
                  </a:outerShdw>
                </a:effectLst>
              </a:rPr>
              <a:t> </a:t>
            </a:r>
            <a:r>
              <a:rPr lang="en-US" sz="5000" smtClean="0">
                <a:solidFill>
                  <a:schemeClr val="bg1"/>
                </a:solidFill>
              </a:rPr>
              <a:t>Vinh quang ngàn vinh quang, cao sang là cao sang, khoan nhân đầy khoan nhân Vua trời đất. Hãy đoái nhìn Thánh lễ chân thành con kính dâng, xin tha muôn ngàn lỗi cho nhân trần.</a:t>
            </a:r>
            <a:endParaRPr lang="en-US" sz="5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9370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400" b="1" u="sng" smtClean="0">
                <a:solidFill>
                  <a:srgbClr val="FFFF00"/>
                </a:solidFill>
                <a:effectLst>
                  <a:outerShdw blurRad="38100" dist="38100" dir="2700000" algn="tl">
                    <a:srgbClr val="000000">
                      <a:alpha val="43137"/>
                    </a:srgbClr>
                  </a:outerShdw>
                </a:effectLst>
              </a:rPr>
              <a:t>Tk2:</a:t>
            </a:r>
            <a:r>
              <a:rPr lang="en-US" sz="5400" b="1" smtClean="0">
                <a:solidFill>
                  <a:srgbClr val="FFFF00"/>
                </a:solidFill>
                <a:effectLst>
                  <a:outerShdw blurRad="38100" dist="38100" dir="2700000" algn="tl">
                    <a:srgbClr val="000000">
                      <a:alpha val="43137"/>
                    </a:srgbClr>
                  </a:outerShdw>
                </a:effectLst>
              </a:rPr>
              <a:t> </a:t>
            </a:r>
            <a:r>
              <a:rPr lang="vi-VN" sz="5400" smtClean="0">
                <a:solidFill>
                  <a:schemeClr val="bg1"/>
                </a:solidFill>
              </a:rPr>
              <a:t>Với ánh nến lung linh trên bàn thờ, xin dâng lên xác con với tâm tư. Hiệp Thánh lễ tiến trên đồi cao, Golgotha tràn tuôn hết máu đào.</a:t>
            </a:r>
            <a:endParaRPr lang="vi-VN" sz="5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510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7713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808063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smtClean="0">
                <a:solidFill>
                  <a:srgbClr val="FFFF00"/>
                </a:solidFill>
                <a:effectLst>
                  <a:outerShdw blurRad="38100" dist="38100" dir="2700000" algn="tl">
                    <a:srgbClr val="000000">
                      <a:alpha val="43137"/>
                    </a:srgbClr>
                  </a:outerShdw>
                </a:effectLst>
                <a:cs typeface="Times New Roman" pitchFamily="18" charset="0"/>
              </a:rPr>
              <a:t>Ca Nguyện Hiệp Lễ </a:t>
            </a:r>
            <a:r>
              <a:rPr lang="en-US" sz="6600" b="1" smtClean="0">
                <a:solidFill>
                  <a:srgbClr val="FFFF00"/>
                </a:solidFill>
                <a:effectLst>
                  <a:outerShdw blurRad="38100" dist="38100" dir="2700000" algn="tl">
                    <a:srgbClr val="000000">
                      <a:alpha val="43137"/>
                    </a:srgbClr>
                  </a:outerShdw>
                </a:effectLst>
                <a:cs typeface="Times New Roman" pitchFamily="18" charset="0"/>
              </a:rPr>
              <a:t/>
            </a:r>
            <a:br>
              <a:rPr lang="en-US" sz="6600" b="1" smtClean="0">
                <a:solidFill>
                  <a:srgbClr val="FFFF00"/>
                </a:solidFill>
                <a:effectLst>
                  <a:outerShdw blurRad="38100" dist="38100" dir="2700000" algn="tl">
                    <a:srgbClr val="000000">
                      <a:alpha val="43137"/>
                    </a:srgbClr>
                  </a:outerShdw>
                </a:effectLst>
                <a:cs typeface="Times New Roman" pitchFamily="18" charset="0"/>
              </a:rPr>
            </a:br>
            <a:r>
              <a:rPr lang="en-US" sz="6600" b="1" smtClean="0">
                <a:solidFill>
                  <a:srgbClr val="FFFF00"/>
                </a:solidFill>
                <a:effectLst>
                  <a:outerShdw blurRad="38100" dist="38100" dir="2700000" algn="tl">
                    <a:srgbClr val="000000">
                      <a:alpha val="43137"/>
                    </a:srgbClr>
                  </a:outerShdw>
                </a:effectLst>
                <a:cs typeface="Times New Roman" pitchFamily="18" charset="0"/>
              </a:rPr>
              <a:t>BAO LA TÌNH CHÚA</a:t>
            </a:r>
            <a:br>
              <a:rPr lang="en-US" sz="6600" b="1" smtClean="0">
                <a:solidFill>
                  <a:srgbClr val="FFFF00"/>
                </a:solidFill>
                <a:effectLst>
                  <a:outerShdw blurRad="38100" dist="38100" dir="2700000" algn="tl">
                    <a:srgbClr val="000000">
                      <a:alpha val="43137"/>
                    </a:srgbClr>
                  </a:outerShdw>
                </a:effectLst>
                <a:cs typeface="Times New Roman" pitchFamily="18" charset="0"/>
              </a:rPr>
            </a:br>
            <a:r>
              <a:rPr lang="en-US" sz="4000" b="1" i="1" smtClean="0">
                <a:solidFill>
                  <a:schemeClr val="bg1"/>
                </a:solidFill>
                <a:effectLst>
                  <a:outerShdw blurRad="38100" dist="38100" dir="2700000" algn="tl">
                    <a:srgbClr val="000000">
                      <a:alpha val="43137"/>
                    </a:srgbClr>
                  </a:outerShdw>
                </a:effectLst>
                <a:cs typeface="Times New Roman" pitchFamily="18" charset="0"/>
              </a:rPr>
              <a:t>Đinh Công Huỳnh</a:t>
            </a:r>
            <a:endParaRPr lang="en-US" sz="4000" b="1" i="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1327448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200" b="1" u="sng" smtClean="0">
                <a:solidFill>
                  <a:srgbClr val="FFFF00"/>
                </a:solidFill>
                <a:effectLst>
                  <a:outerShdw blurRad="38100" dist="38100" dir="2700000" algn="tl">
                    <a:srgbClr val="000000">
                      <a:alpha val="43137"/>
                    </a:srgbClr>
                  </a:outerShdw>
                </a:effectLst>
                <a:cs typeface="Times New Roman" pitchFamily="18" charset="0"/>
              </a:rPr>
              <a:t>Tk1:</a:t>
            </a:r>
            <a:r>
              <a:rPr lang="en-US" sz="5200" b="1" smtClean="0">
                <a:solidFill>
                  <a:schemeClr val="bg1"/>
                </a:solidFill>
                <a:effectLst>
                  <a:outerShdw blurRad="38100" dist="38100" dir="2700000" algn="tl">
                    <a:srgbClr val="000000">
                      <a:alpha val="43137"/>
                    </a:srgbClr>
                  </a:outerShdw>
                </a:effectLst>
                <a:cs typeface="Times New Roman" pitchFamily="18" charset="0"/>
              </a:rPr>
              <a:t> </a:t>
            </a:r>
            <a:r>
              <a:rPr lang="vi-VN" sz="5200" smtClean="0">
                <a:solidFill>
                  <a:schemeClr val="bg1"/>
                </a:solidFill>
              </a:rPr>
              <a:t>Tình yêu Thiên Chúa cho con</a:t>
            </a:r>
            <a:r>
              <a:rPr lang="en-US" sz="5200" smtClean="0">
                <a:solidFill>
                  <a:schemeClr val="bg1"/>
                </a:solidFill>
              </a:rPr>
              <a:t>, t</a:t>
            </a:r>
            <a:r>
              <a:rPr lang="vi-VN" sz="5200" smtClean="0">
                <a:solidFill>
                  <a:schemeClr val="bg1"/>
                </a:solidFill>
              </a:rPr>
              <a:t>ình yêu vượt trội Thái Sơn </a:t>
            </a:r>
            <a:r>
              <a:rPr lang="en-US" sz="5200" smtClean="0">
                <a:solidFill>
                  <a:schemeClr val="bg1"/>
                </a:solidFill>
              </a:rPr>
              <a:t>v</a:t>
            </a:r>
            <a:r>
              <a:rPr lang="vi-VN" sz="5200" smtClean="0">
                <a:solidFill>
                  <a:schemeClr val="bg1"/>
                </a:solidFill>
              </a:rPr>
              <a:t>ì yêu Thiên Chúa trao ban Người Con Giêsu từ ái Trần gian bao nhiêu lỗi tội Ngài luôn yêu thương một đời.</a:t>
            </a:r>
            <a:endParaRPr lang="en-US" sz="52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34479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249308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100" b="1" u="sng" dirty="0" err="1" smtClean="0">
                <a:solidFill>
                  <a:srgbClr val="FFFF00"/>
                </a:solidFill>
                <a:effectLst>
                  <a:outerShdw blurRad="38100" dist="38100" dir="2700000" algn="tl">
                    <a:srgbClr val="000000">
                      <a:alpha val="43137"/>
                    </a:srgbClr>
                  </a:outerShdw>
                </a:effectLst>
                <a:cs typeface="Times New Roman" pitchFamily="18" charset="0"/>
              </a:rPr>
              <a:t>Đk</a:t>
            </a:r>
            <a:r>
              <a:rPr lang="en-US" sz="5100" b="1" u="sng" dirty="0" smtClean="0">
                <a:solidFill>
                  <a:srgbClr val="FFFF00"/>
                </a:solidFill>
                <a:effectLst>
                  <a:outerShdw blurRad="38100" dist="38100" dir="2700000" algn="tl">
                    <a:srgbClr val="000000">
                      <a:alpha val="43137"/>
                    </a:srgbClr>
                  </a:outerShdw>
                </a:effectLst>
                <a:cs typeface="Times New Roman" pitchFamily="18" charset="0"/>
              </a:rPr>
              <a:t>:</a:t>
            </a:r>
            <a:r>
              <a:rPr lang="en-US" sz="5100" b="1" dirty="0" smtClean="0">
                <a:solidFill>
                  <a:schemeClr val="bg1"/>
                </a:solidFill>
                <a:effectLst>
                  <a:outerShdw blurRad="38100" dist="38100" dir="2700000" algn="tl">
                    <a:srgbClr val="000000">
                      <a:alpha val="43137"/>
                    </a:srgbClr>
                  </a:outerShdw>
                </a:effectLst>
                <a:cs typeface="Times New Roman" pitchFamily="18" charset="0"/>
              </a:rPr>
              <a:t> </a:t>
            </a:r>
            <a:r>
              <a:rPr lang="vi-VN" sz="5100" dirty="0" smtClean="0">
                <a:solidFill>
                  <a:schemeClr val="bg1"/>
                </a:solidFill>
              </a:rPr>
              <a:t>Xin ăn năn thống hối trở về bên tình của Cha</a:t>
            </a:r>
            <a:r>
              <a:rPr lang="en-US" sz="5100" dirty="0" smtClean="0">
                <a:solidFill>
                  <a:schemeClr val="bg1"/>
                </a:solidFill>
              </a:rPr>
              <a:t>.</a:t>
            </a:r>
            <a:r>
              <a:rPr lang="vi-VN" sz="5100" dirty="0" smtClean="0">
                <a:solidFill>
                  <a:schemeClr val="bg1"/>
                </a:solidFill>
              </a:rPr>
              <a:t> Bao năm qua xa nhà xin Ngài thứ tha</a:t>
            </a:r>
            <a:r>
              <a:rPr lang="en-US" sz="5100" dirty="0" smtClean="0">
                <a:solidFill>
                  <a:schemeClr val="bg1"/>
                </a:solidFill>
              </a:rPr>
              <a:t>.</a:t>
            </a:r>
            <a:r>
              <a:rPr lang="vi-VN" sz="5100" dirty="0" smtClean="0">
                <a:solidFill>
                  <a:schemeClr val="bg1"/>
                </a:solidFill>
              </a:rPr>
              <a:t> Xin Cha thương đón lấy đứa con hoang đàng ngã sa</a:t>
            </a:r>
            <a:r>
              <a:rPr lang="en-US" sz="5100" dirty="0" smtClean="0">
                <a:solidFill>
                  <a:schemeClr val="bg1"/>
                </a:solidFill>
              </a:rPr>
              <a:t>.</a:t>
            </a:r>
            <a:r>
              <a:rPr lang="vi-VN" sz="5100" dirty="0" smtClean="0">
                <a:solidFill>
                  <a:schemeClr val="bg1"/>
                </a:solidFill>
              </a:rPr>
              <a:t> Con xin quay về đây để sống trong ân tình Cha.</a:t>
            </a:r>
            <a:endParaRPr lang="vi-VN" sz="51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5473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200" b="1" u="sng" smtClean="0">
                <a:solidFill>
                  <a:srgbClr val="FFFF00"/>
                </a:solidFill>
                <a:effectLst>
                  <a:outerShdw blurRad="38100" dist="38100" dir="2700000" algn="tl">
                    <a:srgbClr val="000000">
                      <a:alpha val="43137"/>
                    </a:srgbClr>
                  </a:outerShdw>
                </a:effectLst>
                <a:cs typeface="Times New Roman" pitchFamily="18" charset="0"/>
              </a:rPr>
              <a:t>Tk2:</a:t>
            </a:r>
            <a:r>
              <a:rPr lang="en-US" sz="5200" b="1" smtClean="0">
                <a:solidFill>
                  <a:schemeClr val="bg1"/>
                </a:solidFill>
                <a:effectLst>
                  <a:outerShdw blurRad="38100" dist="38100" dir="2700000" algn="tl">
                    <a:srgbClr val="000000">
                      <a:alpha val="43137"/>
                    </a:srgbClr>
                  </a:outerShdw>
                </a:effectLst>
                <a:cs typeface="Times New Roman" pitchFamily="18" charset="0"/>
              </a:rPr>
              <a:t> </a:t>
            </a:r>
            <a:r>
              <a:rPr lang="vi-VN" sz="5200" smtClean="0">
                <a:solidFill>
                  <a:schemeClr val="bg1"/>
                </a:solidFill>
              </a:rPr>
              <a:t>Vì yêu Thiên Chúa đã ban Người Con chuộc tội thế nhân</a:t>
            </a:r>
            <a:r>
              <a:rPr lang="en-US" sz="5200" smtClean="0">
                <a:solidFill>
                  <a:schemeClr val="bg1"/>
                </a:solidFill>
              </a:rPr>
              <a:t>. </a:t>
            </a:r>
            <a:r>
              <a:rPr lang="vi-VN" sz="5200" smtClean="0">
                <a:solidFill>
                  <a:schemeClr val="bg1"/>
                </a:solidFill>
              </a:rPr>
              <a:t>Đồi xưa loang máu Con Cha</a:t>
            </a:r>
            <a:r>
              <a:rPr lang="en-US" sz="5200" smtClean="0">
                <a:solidFill>
                  <a:schemeClr val="bg1"/>
                </a:solidFill>
              </a:rPr>
              <a:t> c</a:t>
            </a:r>
            <a:r>
              <a:rPr lang="vi-VN" sz="5200" smtClean="0">
                <a:solidFill>
                  <a:schemeClr val="bg1"/>
                </a:solidFill>
              </a:rPr>
              <a:t>hịu treo trên cây thập giá</a:t>
            </a:r>
            <a:r>
              <a:rPr lang="en-US" sz="5200" smtClean="0">
                <a:solidFill>
                  <a:schemeClr val="bg1"/>
                </a:solidFill>
              </a:rPr>
              <a:t>, đ</a:t>
            </a:r>
            <a:r>
              <a:rPr lang="vi-VN" sz="5200" smtClean="0">
                <a:solidFill>
                  <a:schemeClr val="bg1"/>
                </a:solidFill>
              </a:rPr>
              <a:t>òng kia đâm thâu cõi lòng Vì yêu Giêsu nhục thân.</a:t>
            </a:r>
            <a:endParaRPr lang="en-US" sz="52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068667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100" b="1" u="sng" dirty="0" err="1" smtClean="0">
                <a:solidFill>
                  <a:srgbClr val="FFFF00"/>
                </a:solidFill>
                <a:effectLst>
                  <a:outerShdw blurRad="38100" dist="38100" dir="2700000" algn="tl">
                    <a:srgbClr val="000000">
                      <a:alpha val="43137"/>
                    </a:srgbClr>
                  </a:outerShdw>
                </a:effectLst>
                <a:cs typeface="Times New Roman" pitchFamily="18" charset="0"/>
              </a:rPr>
              <a:t>Đk</a:t>
            </a:r>
            <a:r>
              <a:rPr lang="en-US" sz="5100" b="1" u="sng" dirty="0" smtClean="0">
                <a:solidFill>
                  <a:srgbClr val="FFFF00"/>
                </a:solidFill>
                <a:effectLst>
                  <a:outerShdw blurRad="38100" dist="38100" dir="2700000" algn="tl">
                    <a:srgbClr val="000000">
                      <a:alpha val="43137"/>
                    </a:srgbClr>
                  </a:outerShdw>
                </a:effectLst>
                <a:cs typeface="Times New Roman" pitchFamily="18" charset="0"/>
              </a:rPr>
              <a:t>:</a:t>
            </a:r>
            <a:r>
              <a:rPr lang="en-US" sz="5100" b="1" dirty="0" smtClean="0">
                <a:solidFill>
                  <a:prstClr val="white"/>
                </a:solidFill>
                <a:effectLst>
                  <a:outerShdw blurRad="38100" dist="38100" dir="2700000" algn="tl">
                    <a:srgbClr val="000000">
                      <a:alpha val="43137"/>
                    </a:srgbClr>
                  </a:outerShdw>
                </a:effectLst>
                <a:cs typeface="Times New Roman" pitchFamily="18" charset="0"/>
              </a:rPr>
              <a:t> </a:t>
            </a:r>
            <a:r>
              <a:rPr lang="vi-VN" sz="5100" dirty="0" smtClean="0">
                <a:solidFill>
                  <a:prstClr val="white"/>
                </a:solidFill>
              </a:rPr>
              <a:t>Xin ăn năn thống hối trở về bên tình của Cha</a:t>
            </a:r>
            <a:r>
              <a:rPr lang="en-US" sz="5100" dirty="0" smtClean="0">
                <a:solidFill>
                  <a:prstClr val="white"/>
                </a:solidFill>
              </a:rPr>
              <a:t>.</a:t>
            </a:r>
            <a:r>
              <a:rPr lang="vi-VN" sz="5100" dirty="0" smtClean="0">
                <a:solidFill>
                  <a:prstClr val="white"/>
                </a:solidFill>
              </a:rPr>
              <a:t> Bao năm qua xa nhà xin Ngài thứ tha</a:t>
            </a:r>
            <a:r>
              <a:rPr lang="en-US" sz="5100" dirty="0" smtClean="0">
                <a:solidFill>
                  <a:prstClr val="white"/>
                </a:solidFill>
              </a:rPr>
              <a:t>.</a:t>
            </a:r>
            <a:r>
              <a:rPr lang="vi-VN" sz="5100" dirty="0" smtClean="0">
                <a:solidFill>
                  <a:prstClr val="white"/>
                </a:solidFill>
              </a:rPr>
              <a:t> Xin Cha thương đón lấy đứa con hoang đàng ngã sa</a:t>
            </a:r>
            <a:r>
              <a:rPr lang="en-US" sz="5100" dirty="0" smtClean="0">
                <a:solidFill>
                  <a:prstClr val="white"/>
                </a:solidFill>
              </a:rPr>
              <a:t>.</a:t>
            </a:r>
            <a:r>
              <a:rPr lang="vi-VN" sz="5100" dirty="0" smtClean="0">
                <a:solidFill>
                  <a:prstClr val="white"/>
                </a:solidFill>
              </a:rPr>
              <a:t> Con xin quay về đây để sống trong ân tình Cha.</a:t>
            </a:r>
            <a:endParaRPr lang="vi-VN" sz="51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141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200" b="1" u="sng" smtClean="0">
                <a:solidFill>
                  <a:srgbClr val="FFFF00"/>
                </a:solidFill>
                <a:effectLst>
                  <a:outerShdw blurRad="38100" dist="38100" dir="2700000" algn="tl">
                    <a:srgbClr val="000000">
                      <a:alpha val="43137"/>
                    </a:srgbClr>
                  </a:outerShdw>
                </a:effectLst>
                <a:cs typeface="Times New Roman" pitchFamily="18" charset="0"/>
              </a:rPr>
              <a:t>Tk3:</a:t>
            </a:r>
            <a:r>
              <a:rPr lang="en-US" sz="5200" b="1" smtClean="0">
                <a:solidFill>
                  <a:schemeClr val="bg1"/>
                </a:solidFill>
                <a:effectLst>
                  <a:outerShdw blurRad="38100" dist="38100" dir="2700000" algn="tl">
                    <a:srgbClr val="000000">
                      <a:alpha val="43137"/>
                    </a:srgbClr>
                  </a:outerShdw>
                </a:effectLst>
                <a:cs typeface="Times New Roman" pitchFamily="18" charset="0"/>
              </a:rPr>
              <a:t> </a:t>
            </a:r>
            <a:r>
              <a:rPr lang="vi-VN" sz="5200" smtClean="0">
                <a:solidFill>
                  <a:schemeClr val="bg1"/>
                </a:solidFill>
              </a:rPr>
              <a:t>Hoàng hôn giăng tím Canvê</a:t>
            </a:r>
            <a:r>
              <a:rPr lang="en-US" sz="5200" smtClean="0">
                <a:solidFill>
                  <a:schemeClr val="bg1"/>
                </a:solidFill>
              </a:rPr>
              <a:t>, l</a:t>
            </a:r>
            <a:r>
              <a:rPr lang="vi-VN" sz="5200" smtClean="0">
                <a:solidFill>
                  <a:schemeClr val="bg1"/>
                </a:solidFill>
              </a:rPr>
              <a:t>òng con nặng sầu tái tê</a:t>
            </a:r>
            <a:r>
              <a:rPr lang="en-US" sz="5200" smtClean="0">
                <a:solidFill>
                  <a:schemeClr val="bg1"/>
                </a:solidFill>
              </a:rPr>
              <a:t>. </a:t>
            </a:r>
            <a:r>
              <a:rPr lang="vi-VN" sz="5200" smtClean="0">
                <a:solidFill>
                  <a:schemeClr val="bg1"/>
                </a:solidFill>
              </a:rPr>
              <a:t>Giờ đây thống hối ăn năn </a:t>
            </a:r>
            <a:r>
              <a:rPr lang="en-US" sz="5200" smtClean="0">
                <a:solidFill>
                  <a:schemeClr val="bg1"/>
                </a:solidFill>
              </a:rPr>
              <a:t>v</a:t>
            </a:r>
            <a:r>
              <a:rPr lang="vi-VN" sz="5200" smtClean="0">
                <a:solidFill>
                  <a:schemeClr val="bg1"/>
                </a:solidFill>
              </a:rPr>
              <a:t>ề trong yêu thương của Chúa</a:t>
            </a:r>
            <a:r>
              <a:rPr lang="en-US" sz="5200" smtClean="0">
                <a:solidFill>
                  <a:schemeClr val="bg1"/>
                </a:solidFill>
              </a:rPr>
              <a:t>, h</a:t>
            </a:r>
            <a:r>
              <a:rPr lang="vi-VN" sz="5200" smtClean="0">
                <a:solidFill>
                  <a:schemeClr val="bg1"/>
                </a:solidFill>
              </a:rPr>
              <a:t>ồng ân Cha ban vô bờ</a:t>
            </a:r>
            <a:r>
              <a:rPr lang="en-US" sz="5200" smtClean="0">
                <a:solidFill>
                  <a:schemeClr val="bg1"/>
                </a:solidFill>
              </a:rPr>
              <a:t> đ</a:t>
            </a:r>
            <a:r>
              <a:rPr lang="vi-VN" sz="5200" smtClean="0">
                <a:solidFill>
                  <a:schemeClr val="bg1"/>
                </a:solidFill>
              </a:rPr>
              <a:t>ời con sẽ mãi tụng ca.</a:t>
            </a:r>
            <a:endParaRPr lang="en-US" sz="52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84864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100" b="1" u="sng" dirty="0" err="1" smtClean="0">
                <a:solidFill>
                  <a:srgbClr val="FFFF00"/>
                </a:solidFill>
                <a:effectLst>
                  <a:outerShdw blurRad="38100" dist="38100" dir="2700000" algn="tl">
                    <a:srgbClr val="000000">
                      <a:alpha val="43137"/>
                    </a:srgbClr>
                  </a:outerShdw>
                </a:effectLst>
                <a:cs typeface="Times New Roman" pitchFamily="18" charset="0"/>
              </a:rPr>
              <a:t>Đk</a:t>
            </a:r>
            <a:r>
              <a:rPr lang="en-US" sz="5100" b="1" u="sng" dirty="0" smtClean="0">
                <a:solidFill>
                  <a:srgbClr val="FFFF00"/>
                </a:solidFill>
                <a:effectLst>
                  <a:outerShdw blurRad="38100" dist="38100" dir="2700000" algn="tl">
                    <a:srgbClr val="000000">
                      <a:alpha val="43137"/>
                    </a:srgbClr>
                  </a:outerShdw>
                </a:effectLst>
                <a:cs typeface="Times New Roman" pitchFamily="18" charset="0"/>
              </a:rPr>
              <a:t>:</a:t>
            </a:r>
            <a:r>
              <a:rPr lang="en-US" sz="5100" b="1" dirty="0" smtClean="0">
                <a:solidFill>
                  <a:prstClr val="white"/>
                </a:solidFill>
                <a:effectLst>
                  <a:outerShdw blurRad="38100" dist="38100" dir="2700000" algn="tl">
                    <a:srgbClr val="000000">
                      <a:alpha val="43137"/>
                    </a:srgbClr>
                  </a:outerShdw>
                </a:effectLst>
                <a:cs typeface="Times New Roman" pitchFamily="18" charset="0"/>
              </a:rPr>
              <a:t> </a:t>
            </a:r>
            <a:r>
              <a:rPr lang="vi-VN" sz="5100" dirty="0" smtClean="0">
                <a:solidFill>
                  <a:prstClr val="white"/>
                </a:solidFill>
              </a:rPr>
              <a:t>Xin ăn năn thống hối trở về bên tình của Cha</a:t>
            </a:r>
            <a:r>
              <a:rPr lang="en-US" sz="5100" dirty="0" smtClean="0">
                <a:solidFill>
                  <a:prstClr val="white"/>
                </a:solidFill>
              </a:rPr>
              <a:t>.</a:t>
            </a:r>
            <a:r>
              <a:rPr lang="vi-VN" sz="5100" dirty="0" smtClean="0">
                <a:solidFill>
                  <a:prstClr val="white"/>
                </a:solidFill>
              </a:rPr>
              <a:t> Bao năm qua xa nhà xin Ngài thứ tha</a:t>
            </a:r>
            <a:r>
              <a:rPr lang="en-US" sz="5100" dirty="0" smtClean="0">
                <a:solidFill>
                  <a:prstClr val="white"/>
                </a:solidFill>
              </a:rPr>
              <a:t>.</a:t>
            </a:r>
            <a:r>
              <a:rPr lang="vi-VN" sz="5100" dirty="0" smtClean="0">
                <a:solidFill>
                  <a:prstClr val="white"/>
                </a:solidFill>
              </a:rPr>
              <a:t> Xin Cha thương đón lấy đứa con hoang đàng ngã sa</a:t>
            </a:r>
            <a:r>
              <a:rPr lang="en-US" sz="5100" dirty="0" smtClean="0">
                <a:solidFill>
                  <a:prstClr val="white"/>
                </a:solidFill>
              </a:rPr>
              <a:t>.</a:t>
            </a:r>
            <a:r>
              <a:rPr lang="vi-VN" sz="5100" dirty="0" smtClean="0">
                <a:solidFill>
                  <a:prstClr val="white"/>
                </a:solidFill>
              </a:rPr>
              <a:t> Con xin quay về đây để sống trong ân tình Cha.</a:t>
            </a:r>
            <a:endParaRPr lang="vi-VN" sz="51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549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95137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242000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200" b="1" smtClean="0">
                <a:solidFill>
                  <a:srgbClr val="FFFF00"/>
                </a:solidFill>
                <a:effectLst>
                  <a:outerShdw blurRad="38100" dist="38100" dir="2700000" algn="tl">
                    <a:srgbClr val="000000">
                      <a:alpha val="43137"/>
                    </a:srgbClr>
                  </a:outerShdw>
                </a:effectLst>
                <a:cs typeface="Times New Roman" pitchFamily="18" charset="0"/>
              </a:rPr>
              <a:t>Ca Kết Lễ</a:t>
            </a:r>
            <a:br>
              <a:rPr lang="en-US" sz="7200" b="1" smtClean="0">
                <a:solidFill>
                  <a:srgbClr val="FFFF00"/>
                </a:solidFill>
                <a:effectLst>
                  <a:outerShdw blurRad="38100" dist="38100" dir="2700000" algn="tl">
                    <a:srgbClr val="000000">
                      <a:alpha val="43137"/>
                    </a:srgbClr>
                  </a:outerShdw>
                </a:effectLst>
                <a:cs typeface="Times New Roman" pitchFamily="18" charset="0"/>
              </a:rPr>
            </a:br>
            <a:r>
              <a:rPr lang="en-US" sz="7200" b="1" smtClean="0">
                <a:solidFill>
                  <a:srgbClr val="FFFF00"/>
                </a:solidFill>
                <a:effectLst>
                  <a:outerShdw blurRad="38100" dist="38100" dir="2700000" algn="tl">
                    <a:srgbClr val="000000">
                      <a:alpha val="43137"/>
                    </a:srgbClr>
                  </a:outerShdw>
                </a:effectLst>
                <a:cs typeface="Times New Roman" pitchFamily="18" charset="0"/>
              </a:rPr>
              <a:t>MẸ NHÂN LOẠI</a:t>
            </a:r>
            <a:br>
              <a:rPr lang="en-US" sz="7200" b="1" smtClean="0">
                <a:solidFill>
                  <a:srgbClr val="FFFF00"/>
                </a:solidFill>
                <a:effectLst>
                  <a:outerShdw blurRad="38100" dist="38100" dir="2700000" algn="tl">
                    <a:srgbClr val="000000">
                      <a:alpha val="43137"/>
                    </a:srgbClr>
                  </a:outerShdw>
                </a:effectLst>
                <a:cs typeface="Times New Roman" pitchFamily="18" charset="0"/>
              </a:rPr>
            </a:br>
            <a:r>
              <a:rPr lang="en-US" sz="5400" b="1" i="1" smtClean="0">
                <a:solidFill>
                  <a:schemeClr val="bg1"/>
                </a:solidFill>
                <a:effectLst>
                  <a:outerShdw blurRad="38100" dist="38100" dir="2700000" algn="tl">
                    <a:srgbClr val="000000">
                      <a:alpha val="43137"/>
                    </a:srgbClr>
                  </a:outerShdw>
                </a:effectLst>
                <a:cs typeface="Times New Roman" pitchFamily="18" charset="0"/>
              </a:rPr>
              <a:t>Phanxico</a:t>
            </a:r>
            <a:br>
              <a:rPr lang="en-US" sz="5400" b="1" i="1" smtClean="0">
                <a:solidFill>
                  <a:schemeClr val="bg1"/>
                </a:solidFill>
                <a:effectLst>
                  <a:outerShdw blurRad="38100" dist="38100" dir="2700000" algn="tl">
                    <a:srgbClr val="000000">
                      <a:alpha val="43137"/>
                    </a:srgbClr>
                  </a:outerShdw>
                </a:effectLst>
                <a:cs typeface="Times New Roman" pitchFamily="18" charset="0"/>
              </a:rPr>
            </a:br>
            <a:endParaRPr lang="en-US" sz="7200" b="1" i="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2517352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600" b="1" u="sng" smtClean="0">
                <a:solidFill>
                  <a:srgbClr val="FFFF00"/>
                </a:solidFill>
                <a:effectLst>
                  <a:outerShdw blurRad="38100" dist="38100" dir="2700000" algn="tl">
                    <a:srgbClr val="000000">
                      <a:alpha val="43137"/>
                    </a:srgbClr>
                  </a:outerShdw>
                </a:effectLst>
                <a:cs typeface="Times New Roman" pitchFamily="18" charset="0"/>
              </a:rPr>
              <a:t>Đk:</a:t>
            </a:r>
            <a:r>
              <a:rPr lang="en-US" sz="5600" b="1" smtClean="0">
                <a:solidFill>
                  <a:schemeClr val="bg1"/>
                </a:solidFill>
                <a:effectLst>
                  <a:outerShdw blurRad="38100" dist="38100" dir="2700000" algn="tl">
                    <a:srgbClr val="000000">
                      <a:alpha val="43137"/>
                    </a:srgbClr>
                  </a:outerShdw>
                </a:effectLst>
                <a:cs typeface="Times New Roman" pitchFamily="18" charset="0"/>
              </a:rPr>
              <a:t> </a:t>
            </a:r>
            <a:r>
              <a:rPr lang="vi-VN" sz="5600" smtClean="0">
                <a:solidFill>
                  <a:schemeClr val="bg1"/>
                </a:solidFill>
              </a:rPr>
              <a:t>Ma-ri-a ngày xa xưa ấy, đồi hoang liêu bóng mây nhạt chiều</a:t>
            </a:r>
            <a:r>
              <a:rPr lang="en-US" sz="5600" smtClean="0">
                <a:solidFill>
                  <a:schemeClr val="bg1"/>
                </a:solidFill>
              </a:rPr>
              <a:t>, đ</a:t>
            </a:r>
            <a:r>
              <a:rPr lang="vi-VN" sz="5600" smtClean="0">
                <a:solidFill>
                  <a:schemeClr val="bg1"/>
                </a:solidFill>
              </a:rPr>
              <a:t>ứng tiêu điều, xót xa nhiều, Thánh Giá chiều treo xác con yêu.</a:t>
            </a:r>
            <a:endParaRPr lang="en-US" sz="56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4014888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200" b="1" u="sng" smtClean="0">
                <a:solidFill>
                  <a:srgbClr val="FFFF00"/>
                </a:solidFill>
                <a:effectLst>
                  <a:outerShdw blurRad="38100" dist="38100" dir="2700000" algn="tl">
                    <a:srgbClr val="000000">
                      <a:alpha val="43137"/>
                    </a:srgbClr>
                  </a:outerShdw>
                </a:effectLst>
                <a:cs typeface="Times New Roman" pitchFamily="18" charset="0"/>
              </a:rPr>
              <a:t>Tk1:</a:t>
            </a:r>
            <a:r>
              <a:rPr lang="en-US" sz="5200" b="1" smtClean="0">
                <a:solidFill>
                  <a:schemeClr val="bg1"/>
                </a:solidFill>
                <a:effectLst>
                  <a:outerShdw blurRad="38100" dist="38100" dir="2700000" algn="tl">
                    <a:srgbClr val="000000">
                      <a:alpha val="43137"/>
                    </a:srgbClr>
                  </a:outerShdw>
                </a:effectLst>
                <a:cs typeface="Times New Roman" pitchFamily="18" charset="0"/>
              </a:rPr>
              <a:t> </a:t>
            </a:r>
            <a:r>
              <a:rPr lang="vi-VN" sz="5200" smtClean="0">
                <a:solidFill>
                  <a:schemeClr val="bg1"/>
                </a:solidFill>
              </a:rPr>
              <a:t>Mẹ đứng nhìn nhân loại</a:t>
            </a:r>
            <a:r>
              <a:rPr lang="en-US" sz="5200" smtClean="0">
                <a:solidFill>
                  <a:schemeClr val="bg1"/>
                </a:solidFill>
              </a:rPr>
              <a:t>, </a:t>
            </a:r>
            <a:r>
              <a:rPr lang="vi-VN" sz="5200" smtClean="0">
                <a:solidFill>
                  <a:schemeClr val="bg1"/>
                </a:solidFill>
              </a:rPr>
              <a:t>ôi con người đang hấp hối giữa tội nhơ. Mẹ nhìn lên bàn tay Thánh Giá, chung tâm hồn, chung đau buồn bên Con mình cứu rỗi cho cuộc đời.</a:t>
            </a:r>
            <a:endParaRPr lang="en-US" sz="52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2551389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b="1" dirty="0" smtClean="0">
                <a:solidFill>
                  <a:srgbClr val="FFFF00"/>
                </a:solidFill>
                <a:effectLst>
                  <a:outerShdw blurRad="38100" dist="38100" dir="2700000" algn="tl">
                    <a:srgbClr val="000000">
                      <a:alpha val="43137"/>
                    </a:srgbClr>
                  </a:outerShdw>
                </a:effectLst>
                <a:cs typeface="Times New Roman" pitchFamily="18" charset="0"/>
              </a:rPr>
              <a:t>Ca </a:t>
            </a:r>
            <a:r>
              <a:rPr lang="en-US" sz="8000" b="1" dirty="0" err="1" smtClean="0">
                <a:solidFill>
                  <a:srgbClr val="FFFF00"/>
                </a:solidFill>
                <a:effectLst>
                  <a:outerShdw blurRad="38100" dist="38100" dir="2700000" algn="tl">
                    <a:srgbClr val="000000">
                      <a:alpha val="43137"/>
                    </a:srgbClr>
                  </a:outerShdw>
                </a:effectLst>
                <a:cs typeface="Times New Roman" pitchFamily="18" charset="0"/>
              </a:rPr>
              <a:t>Nhập</a:t>
            </a:r>
            <a:r>
              <a:rPr lang="en-US" sz="8000" b="1" dirty="0" smtClean="0">
                <a:solidFill>
                  <a:srgbClr val="FFFF00"/>
                </a:solidFill>
                <a:effectLst>
                  <a:outerShdw blurRad="38100" dist="38100" dir="2700000" algn="tl">
                    <a:srgbClr val="000000">
                      <a:alpha val="43137"/>
                    </a:srgbClr>
                  </a:outerShdw>
                </a:effectLst>
                <a:cs typeface="Times New Roman" pitchFamily="18" charset="0"/>
              </a:rPr>
              <a:t> </a:t>
            </a:r>
            <a:r>
              <a:rPr lang="en-US" sz="8000" b="1" dirty="0" err="1" smtClean="0">
                <a:solidFill>
                  <a:srgbClr val="FFFF00"/>
                </a:solidFill>
                <a:effectLst>
                  <a:outerShdw blurRad="38100" dist="38100" dir="2700000" algn="tl">
                    <a:srgbClr val="000000">
                      <a:alpha val="43137"/>
                    </a:srgbClr>
                  </a:outerShdw>
                </a:effectLst>
                <a:cs typeface="Times New Roman" pitchFamily="18" charset="0"/>
              </a:rPr>
              <a:t>Lễ</a:t>
            </a:r>
            <a:r>
              <a:rPr lang="en-US" sz="8000" b="1" dirty="0" smtClean="0">
                <a:solidFill>
                  <a:srgbClr val="FFFF00"/>
                </a:solidFill>
                <a:effectLst>
                  <a:outerShdw blurRad="38100" dist="38100" dir="2700000" algn="tl">
                    <a:srgbClr val="000000">
                      <a:alpha val="43137"/>
                    </a:srgbClr>
                  </a:outerShdw>
                </a:effectLst>
                <a:cs typeface="Times New Roman" pitchFamily="18" charset="0"/>
              </a:rPr>
              <a:t/>
            </a:r>
            <a:br>
              <a:rPr lang="en-US" sz="8000" b="1" dirty="0" smtClean="0">
                <a:solidFill>
                  <a:srgbClr val="FFFF00"/>
                </a:solidFill>
                <a:effectLst>
                  <a:outerShdw blurRad="38100" dist="38100" dir="2700000" algn="tl">
                    <a:srgbClr val="000000">
                      <a:alpha val="43137"/>
                    </a:srgbClr>
                  </a:outerShdw>
                </a:effectLst>
                <a:cs typeface="Times New Roman" pitchFamily="18" charset="0"/>
              </a:rPr>
            </a:br>
            <a:r>
              <a:rPr lang="en-US" sz="7000" b="1" dirty="0" smtClean="0">
                <a:solidFill>
                  <a:srgbClr val="FFFF00"/>
                </a:solidFill>
                <a:effectLst>
                  <a:outerShdw blurRad="38100" dist="38100" dir="2700000" algn="tl">
                    <a:srgbClr val="000000">
                      <a:alpha val="43137"/>
                    </a:srgbClr>
                  </a:outerShdw>
                </a:effectLst>
                <a:cs typeface="Times New Roman" pitchFamily="18" charset="0"/>
              </a:rPr>
              <a:t>NHỮNG KẺ TÌM CHÚA</a:t>
            </a:r>
            <a:br>
              <a:rPr lang="en-US" sz="7000" b="1" dirty="0" smtClean="0">
                <a:solidFill>
                  <a:srgbClr val="FFFF00"/>
                </a:solidFill>
                <a:effectLst>
                  <a:outerShdw blurRad="38100" dist="38100" dir="2700000" algn="tl">
                    <a:srgbClr val="000000">
                      <a:alpha val="43137"/>
                    </a:srgbClr>
                  </a:outerShdw>
                </a:effectLst>
                <a:cs typeface="Times New Roman" pitchFamily="18" charset="0"/>
              </a:rPr>
            </a:br>
            <a:r>
              <a:rPr lang="en-US" sz="7000" b="1" i="1" dirty="0" err="1" smtClean="0">
                <a:solidFill>
                  <a:schemeClr val="bg1"/>
                </a:solidFill>
                <a:effectLst>
                  <a:outerShdw blurRad="38100" dist="38100" dir="2700000" algn="tl">
                    <a:srgbClr val="000000">
                      <a:alpha val="43137"/>
                    </a:srgbClr>
                  </a:outerShdw>
                </a:effectLst>
                <a:cs typeface="Times New Roman" pitchFamily="18" charset="0"/>
              </a:rPr>
              <a:t>Ngọc</a:t>
            </a:r>
            <a:r>
              <a:rPr lang="en-US" sz="7000" b="1" i="1" dirty="0" smtClean="0">
                <a:solidFill>
                  <a:schemeClr val="bg1"/>
                </a:solidFill>
                <a:effectLst>
                  <a:outerShdw blurRad="38100" dist="38100" dir="2700000" algn="tl">
                    <a:srgbClr val="000000">
                      <a:alpha val="43137"/>
                    </a:srgbClr>
                  </a:outerShdw>
                </a:effectLst>
                <a:cs typeface="Times New Roman" pitchFamily="18" charset="0"/>
              </a:rPr>
              <a:t> </a:t>
            </a:r>
            <a:r>
              <a:rPr lang="en-US" sz="7000" b="1" i="1" dirty="0" err="1" smtClean="0">
                <a:solidFill>
                  <a:schemeClr val="bg1"/>
                </a:solidFill>
                <a:effectLst>
                  <a:outerShdw blurRad="38100" dist="38100" dir="2700000" algn="tl">
                    <a:srgbClr val="000000">
                      <a:alpha val="43137"/>
                    </a:srgbClr>
                  </a:outerShdw>
                </a:effectLst>
                <a:cs typeface="Times New Roman" pitchFamily="18" charset="0"/>
              </a:rPr>
              <a:t>Báu</a:t>
            </a:r>
            <a:endParaRPr lang="en-US" sz="7000" b="1" i="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109493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600" b="1" u="sng" smtClean="0">
                <a:solidFill>
                  <a:srgbClr val="FFFF00"/>
                </a:solidFill>
                <a:effectLst>
                  <a:outerShdw blurRad="38100" dist="38100" dir="2700000" algn="tl">
                    <a:srgbClr val="000000">
                      <a:alpha val="43137"/>
                    </a:srgbClr>
                  </a:outerShdw>
                </a:effectLst>
                <a:cs typeface="Times New Roman" pitchFamily="18" charset="0"/>
              </a:rPr>
              <a:t>Đk:</a:t>
            </a:r>
            <a:r>
              <a:rPr lang="en-US" sz="5600" b="1" smtClean="0">
                <a:solidFill>
                  <a:prstClr val="white"/>
                </a:solidFill>
                <a:effectLst>
                  <a:outerShdw blurRad="38100" dist="38100" dir="2700000" algn="tl">
                    <a:srgbClr val="000000">
                      <a:alpha val="43137"/>
                    </a:srgbClr>
                  </a:outerShdw>
                </a:effectLst>
                <a:cs typeface="Times New Roman" pitchFamily="18" charset="0"/>
              </a:rPr>
              <a:t> </a:t>
            </a:r>
            <a:r>
              <a:rPr lang="vi-VN" sz="5600" smtClean="0">
                <a:solidFill>
                  <a:prstClr val="white"/>
                </a:solidFill>
              </a:rPr>
              <a:t>Ma-ri-a ngày xa xưa ấy, đồi hoang liêu bóng mây nhạt chiều</a:t>
            </a:r>
            <a:r>
              <a:rPr lang="en-US" sz="5600" smtClean="0">
                <a:solidFill>
                  <a:prstClr val="white"/>
                </a:solidFill>
              </a:rPr>
              <a:t>, đ</a:t>
            </a:r>
            <a:r>
              <a:rPr lang="vi-VN" sz="5600" smtClean="0">
                <a:solidFill>
                  <a:prstClr val="white"/>
                </a:solidFill>
              </a:rPr>
              <a:t>ứng tiêu điều, xót xa nhiều, Thánh Giá chiều treo xác con yêu.</a:t>
            </a:r>
            <a:endParaRPr lang="en-US" sz="5600" b="1" dirty="0">
              <a:solidFill>
                <a:prstClr val="white"/>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2431284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200" b="1" u="sng" smtClean="0">
                <a:solidFill>
                  <a:srgbClr val="FFFF00"/>
                </a:solidFill>
                <a:effectLst>
                  <a:outerShdw blurRad="38100" dist="38100" dir="2700000" algn="tl">
                    <a:srgbClr val="000000">
                      <a:alpha val="43137"/>
                    </a:srgbClr>
                  </a:outerShdw>
                </a:effectLst>
                <a:cs typeface="Times New Roman" pitchFamily="18" charset="0"/>
              </a:rPr>
              <a:t>Tk2:</a:t>
            </a:r>
            <a:r>
              <a:rPr lang="en-US" sz="5200" b="1" smtClean="0">
                <a:solidFill>
                  <a:schemeClr val="bg1"/>
                </a:solidFill>
                <a:effectLst>
                  <a:outerShdw blurRad="38100" dist="38100" dir="2700000" algn="tl">
                    <a:srgbClr val="000000">
                      <a:alpha val="43137"/>
                    </a:srgbClr>
                  </a:outerShdw>
                </a:effectLst>
                <a:cs typeface="Times New Roman" pitchFamily="18" charset="0"/>
              </a:rPr>
              <a:t> </a:t>
            </a:r>
            <a:r>
              <a:rPr lang="vi-VN" sz="5200" smtClean="0">
                <a:solidFill>
                  <a:schemeClr val="bg1"/>
                </a:solidFill>
              </a:rPr>
              <a:t>Mẹ đã nhiều mong đợi cho con người mau xa thoát những khổ đau. Mẹ hiệp thông cùng con thương mến, xin ân tình, xin an bình như mưa hồng rơi xuống cho lòng người.</a:t>
            </a:r>
            <a:endParaRPr lang="en-US" sz="52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637396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600" b="1" u="sng" smtClean="0">
                <a:solidFill>
                  <a:srgbClr val="FFFF00"/>
                </a:solidFill>
                <a:effectLst>
                  <a:outerShdw blurRad="38100" dist="38100" dir="2700000" algn="tl">
                    <a:srgbClr val="000000">
                      <a:alpha val="43137"/>
                    </a:srgbClr>
                  </a:outerShdw>
                </a:effectLst>
                <a:cs typeface="Times New Roman" pitchFamily="18" charset="0"/>
              </a:rPr>
              <a:t>Đk:</a:t>
            </a:r>
            <a:r>
              <a:rPr lang="en-US" sz="5600" b="1" smtClean="0">
                <a:solidFill>
                  <a:prstClr val="white"/>
                </a:solidFill>
                <a:effectLst>
                  <a:outerShdw blurRad="38100" dist="38100" dir="2700000" algn="tl">
                    <a:srgbClr val="000000">
                      <a:alpha val="43137"/>
                    </a:srgbClr>
                  </a:outerShdw>
                </a:effectLst>
                <a:cs typeface="Times New Roman" pitchFamily="18" charset="0"/>
              </a:rPr>
              <a:t> </a:t>
            </a:r>
            <a:r>
              <a:rPr lang="vi-VN" sz="5600" smtClean="0">
                <a:solidFill>
                  <a:prstClr val="white"/>
                </a:solidFill>
              </a:rPr>
              <a:t>Ma-ri-a ngày xa xưa ấy, đồi hoang liêu bóng mây nhạt chiều</a:t>
            </a:r>
            <a:r>
              <a:rPr lang="en-US" sz="5600" smtClean="0">
                <a:solidFill>
                  <a:prstClr val="white"/>
                </a:solidFill>
              </a:rPr>
              <a:t>, đ</a:t>
            </a:r>
            <a:r>
              <a:rPr lang="vi-VN" sz="5600" smtClean="0">
                <a:solidFill>
                  <a:prstClr val="white"/>
                </a:solidFill>
              </a:rPr>
              <a:t>ứng tiêu điều, xót xa nhiều, Thánh Giá chiều treo xác con yêu.</a:t>
            </a:r>
            <a:endParaRPr lang="en-US" sz="5600" b="1" dirty="0">
              <a:solidFill>
                <a:prstClr val="white"/>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1438081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585119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4800" b="1" u="sng" dirty="0" err="1" smtClean="0">
                <a:solidFill>
                  <a:srgbClr val="FFFF00"/>
                </a:solidFill>
                <a:effectLst>
                  <a:outerShdw blurRad="38100" dist="38100" dir="2700000" algn="tl">
                    <a:srgbClr val="000000">
                      <a:alpha val="43137"/>
                    </a:srgbClr>
                  </a:outerShdw>
                </a:effectLst>
                <a:cs typeface="Times New Roman" pitchFamily="18" charset="0"/>
              </a:rPr>
              <a:t>Đk</a:t>
            </a:r>
            <a:r>
              <a:rPr lang="en-US" sz="4800" b="1" u="sng" dirty="0" smtClean="0">
                <a:solidFill>
                  <a:srgbClr val="FFFF00"/>
                </a:solidFill>
                <a:effectLst>
                  <a:outerShdw blurRad="38100" dist="38100" dir="2700000" algn="tl">
                    <a:srgbClr val="000000">
                      <a:alpha val="43137"/>
                    </a:srgbClr>
                  </a:outerShdw>
                </a:effectLst>
                <a:cs typeface="Times New Roman" pitchFamily="18" charset="0"/>
              </a:rPr>
              <a:t>:</a:t>
            </a:r>
            <a:r>
              <a:rPr lang="en-US" sz="4800" b="1" dirty="0" smtClean="0">
                <a:solidFill>
                  <a:schemeClr val="bg1"/>
                </a:solidFill>
                <a:effectLst>
                  <a:outerShdw blurRad="38100" dist="38100" dir="2700000" algn="tl">
                    <a:srgbClr val="000000">
                      <a:alpha val="43137"/>
                    </a:srgbClr>
                  </a:outerShdw>
                </a:effectLst>
                <a:cs typeface="Times New Roman" pitchFamily="18" charset="0"/>
              </a:rPr>
              <a:t> </a:t>
            </a:r>
            <a:r>
              <a:rPr lang="vi-VN" sz="4800" dirty="0" smtClean="0">
                <a:solidFill>
                  <a:schemeClr val="bg1"/>
                </a:solidFill>
              </a:rPr>
              <a:t>Đi đi mau ta về nhà Chúa Chúa Cha toàn năng. Đi đi mau ta về nhà Chúa thánh cung </a:t>
            </a:r>
            <a:r>
              <a:rPr lang="en-US" sz="4800" dirty="0" err="1" smtClean="0">
                <a:solidFill>
                  <a:schemeClr val="bg1"/>
                </a:solidFill>
              </a:rPr>
              <a:t>thiên</a:t>
            </a:r>
            <a:r>
              <a:rPr lang="en-US" sz="4800" dirty="0" smtClean="0">
                <a:solidFill>
                  <a:schemeClr val="bg1"/>
                </a:solidFill>
              </a:rPr>
              <a:t> </a:t>
            </a:r>
            <a:r>
              <a:rPr lang="en-US" sz="4800" dirty="0" err="1" smtClean="0">
                <a:solidFill>
                  <a:schemeClr val="bg1"/>
                </a:solidFill>
              </a:rPr>
              <a:t>đường</a:t>
            </a:r>
            <a:r>
              <a:rPr lang="vi-VN" sz="4800" dirty="0" smtClean="0">
                <a:solidFill>
                  <a:schemeClr val="bg1"/>
                </a:solidFill>
              </a:rPr>
              <a:t>.</a:t>
            </a:r>
            <a:r>
              <a:rPr lang="en-US" sz="4800" dirty="0" smtClean="0">
                <a:solidFill>
                  <a:schemeClr val="bg1"/>
                </a:solidFill>
              </a:rPr>
              <a:t> </a:t>
            </a:r>
            <a:r>
              <a:rPr lang="vi-VN" sz="4800" dirty="0" smtClean="0">
                <a:solidFill>
                  <a:schemeClr val="bg1"/>
                </a:solidFill>
              </a:rPr>
              <a:t>Muôn chư dân đi tìm nhan Chúa vui trong bình an. Dâng </a:t>
            </a:r>
            <a:r>
              <a:rPr lang="en-US" sz="4800" dirty="0" err="1" smtClean="0">
                <a:solidFill>
                  <a:schemeClr val="bg1"/>
                </a:solidFill>
              </a:rPr>
              <a:t>Gia-Vê</a:t>
            </a:r>
            <a:r>
              <a:rPr lang="en-US" sz="4800" dirty="0" smtClean="0">
                <a:solidFill>
                  <a:schemeClr val="bg1"/>
                </a:solidFill>
              </a:rPr>
              <a:t> </a:t>
            </a:r>
            <a:r>
              <a:rPr lang="vi-VN" sz="4800" dirty="0" smtClean="0">
                <a:solidFill>
                  <a:schemeClr val="bg1"/>
                </a:solidFill>
              </a:rPr>
              <a:t>tâm tình dân Chúa sống nơi gian trần.</a:t>
            </a:r>
            <a:endParaRPr lang="en-US" sz="48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870083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000" b="1" u="sng" dirty="0" smtClean="0">
                <a:solidFill>
                  <a:srgbClr val="FFFF00"/>
                </a:solidFill>
                <a:effectLst>
                  <a:outerShdw blurRad="38100" dist="38100" dir="2700000" algn="tl">
                    <a:srgbClr val="000000">
                      <a:alpha val="43137"/>
                    </a:srgbClr>
                  </a:outerShdw>
                </a:effectLst>
                <a:cs typeface="Times New Roman" pitchFamily="18" charset="0"/>
              </a:rPr>
              <a:t>Tk1:</a:t>
            </a:r>
            <a:r>
              <a:rPr lang="en-US" sz="5000" b="1" dirty="0" smtClean="0">
                <a:solidFill>
                  <a:schemeClr val="bg1"/>
                </a:solidFill>
                <a:effectLst>
                  <a:outerShdw blurRad="38100" dist="38100" dir="2700000" algn="tl">
                    <a:srgbClr val="000000">
                      <a:alpha val="43137"/>
                    </a:srgbClr>
                  </a:outerShdw>
                </a:effectLst>
                <a:cs typeface="Times New Roman" pitchFamily="18" charset="0"/>
              </a:rPr>
              <a:t> </a:t>
            </a:r>
            <a:r>
              <a:rPr lang="vi-VN" sz="5000" dirty="0" smtClean="0">
                <a:solidFill>
                  <a:schemeClr val="bg1"/>
                </a:solidFill>
              </a:rPr>
              <a:t>Lạy Chúa</a:t>
            </a:r>
            <a:r>
              <a:rPr lang="en-US" sz="5000" dirty="0" smtClean="0">
                <a:solidFill>
                  <a:schemeClr val="bg1"/>
                </a:solidFill>
              </a:rPr>
              <a:t>,</a:t>
            </a:r>
            <a:r>
              <a:rPr lang="vi-VN" sz="5000" dirty="0" smtClean="0">
                <a:solidFill>
                  <a:schemeClr val="bg1"/>
                </a:solidFill>
              </a:rPr>
              <a:t> hãy dạy con biết mến yêu</a:t>
            </a:r>
            <a:r>
              <a:rPr lang="en-US" sz="5000" dirty="0" smtClean="0">
                <a:solidFill>
                  <a:schemeClr val="bg1"/>
                </a:solidFill>
              </a:rPr>
              <a:t> v</a:t>
            </a:r>
            <a:r>
              <a:rPr lang="vi-VN" sz="5000" dirty="0" smtClean="0">
                <a:solidFill>
                  <a:schemeClr val="bg1"/>
                </a:solidFill>
              </a:rPr>
              <a:t>ui sống trong tình Chúa khoan nhân dịu hiền</a:t>
            </a:r>
            <a:r>
              <a:rPr lang="en-US" sz="5000" dirty="0" smtClean="0">
                <a:solidFill>
                  <a:schemeClr val="bg1"/>
                </a:solidFill>
              </a:rPr>
              <a:t>. </a:t>
            </a:r>
            <a:r>
              <a:rPr lang="vi-VN" sz="5000" dirty="0" smtClean="0">
                <a:solidFill>
                  <a:schemeClr val="bg1"/>
                </a:solidFill>
              </a:rPr>
              <a:t>Ai khát khao bơ vơ khốn khó đã nhiều. Con khấn nguyện thi hành Lời Chúa sớm chiều.</a:t>
            </a:r>
            <a:endParaRPr lang="en-US" sz="5000" b="1" dirty="0">
              <a:solidFill>
                <a:schemeClr val="bg1"/>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223702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3"/>
            <a:ext cx="9144000" cy="51434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4800" b="1" u="sng" dirty="0" err="1" smtClean="0">
                <a:solidFill>
                  <a:srgbClr val="FFFF00"/>
                </a:solidFill>
                <a:effectLst>
                  <a:outerShdw blurRad="38100" dist="38100" dir="2700000" algn="tl">
                    <a:srgbClr val="000000">
                      <a:alpha val="43137"/>
                    </a:srgbClr>
                  </a:outerShdw>
                </a:effectLst>
                <a:cs typeface="Times New Roman" pitchFamily="18" charset="0"/>
              </a:rPr>
              <a:t>Đk</a:t>
            </a:r>
            <a:r>
              <a:rPr lang="en-US" sz="4800" b="1" u="sng" dirty="0" smtClean="0">
                <a:solidFill>
                  <a:srgbClr val="FFFF00"/>
                </a:solidFill>
                <a:effectLst>
                  <a:outerShdw blurRad="38100" dist="38100" dir="2700000" algn="tl">
                    <a:srgbClr val="000000">
                      <a:alpha val="43137"/>
                    </a:srgbClr>
                  </a:outerShdw>
                </a:effectLst>
                <a:cs typeface="Times New Roman" pitchFamily="18" charset="0"/>
              </a:rPr>
              <a:t>:</a:t>
            </a:r>
            <a:r>
              <a:rPr lang="en-US" sz="4800" b="1" dirty="0" smtClean="0">
                <a:solidFill>
                  <a:prstClr val="white"/>
                </a:solidFill>
                <a:effectLst>
                  <a:outerShdw blurRad="38100" dist="38100" dir="2700000" algn="tl">
                    <a:srgbClr val="000000">
                      <a:alpha val="43137"/>
                    </a:srgbClr>
                  </a:outerShdw>
                </a:effectLst>
                <a:cs typeface="Times New Roman" pitchFamily="18" charset="0"/>
              </a:rPr>
              <a:t> </a:t>
            </a:r>
            <a:r>
              <a:rPr lang="vi-VN" sz="4800" dirty="0" smtClean="0">
                <a:solidFill>
                  <a:prstClr val="white"/>
                </a:solidFill>
              </a:rPr>
              <a:t>Đi đi mau ta về nhà Chúa Chúa Cha toàn năng. Đi đi mau ta về nhà Chúa thánh cung </a:t>
            </a:r>
            <a:r>
              <a:rPr lang="en-US" sz="4800" dirty="0" err="1" smtClean="0">
                <a:solidFill>
                  <a:prstClr val="white"/>
                </a:solidFill>
              </a:rPr>
              <a:t>thiên</a:t>
            </a:r>
            <a:r>
              <a:rPr lang="en-US" sz="4800" dirty="0" smtClean="0">
                <a:solidFill>
                  <a:prstClr val="white"/>
                </a:solidFill>
              </a:rPr>
              <a:t> </a:t>
            </a:r>
            <a:r>
              <a:rPr lang="en-US" sz="4800" dirty="0" err="1" smtClean="0">
                <a:solidFill>
                  <a:prstClr val="white"/>
                </a:solidFill>
              </a:rPr>
              <a:t>đường</a:t>
            </a:r>
            <a:r>
              <a:rPr lang="vi-VN" sz="4800" dirty="0" smtClean="0">
                <a:solidFill>
                  <a:prstClr val="white"/>
                </a:solidFill>
              </a:rPr>
              <a:t>.</a:t>
            </a:r>
            <a:r>
              <a:rPr lang="en-US" sz="4800" dirty="0" smtClean="0">
                <a:solidFill>
                  <a:prstClr val="white"/>
                </a:solidFill>
              </a:rPr>
              <a:t> </a:t>
            </a:r>
            <a:r>
              <a:rPr lang="vi-VN" sz="4800" dirty="0" smtClean="0">
                <a:solidFill>
                  <a:prstClr val="white"/>
                </a:solidFill>
              </a:rPr>
              <a:t>Muôn chư dân đi tìm nhan Chúa vui trong bình an. Dâng </a:t>
            </a:r>
            <a:r>
              <a:rPr lang="en-US" sz="4800" dirty="0" err="1" smtClean="0">
                <a:solidFill>
                  <a:prstClr val="white"/>
                </a:solidFill>
              </a:rPr>
              <a:t>Gia-Vê</a:t>
            </a:r>
            <a:r>
              <a:rPr lang="en-US" sz="4800" dirty="0" smtClean="0">
                <a:solidFill>
                  <a:prstClr val="white"/>
                </a:solidFill>
              </a:rPr>
              <a:t> </a:t>
            </a:r>
            <a:r>
              <a:rPr lang="vi-VN" sz="4800" dirty="0" smtClean="0">
                <a:solidFill>
                  <a:prstClr val="white"/>
                </a:solidFill>
              </a:rPr>
              <a:t>tâm tình dân Chúa sống nơi gian trần.</a:t>
            </a:r>
            <a:endParaRPr lang="en-US" sz="4800" b="1" dirty="0">
              <a:solidFill>
                <a:prstClr val="white"/>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50900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42193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74"/>
            <a:ext cx="9144000" cy="5136626"/>
          </a:xfrm>
        </p:spPr>
        <p:txBody>
          <a:bodyPr>
            <a:normAutofit/>
          </a:bodyPr>
          <a:lstStyle/>
          <a:p>
            <a:pPr algn="just">
              <a:lnSpc>
                <a:spcPct val="120000"/>
              </a:lnSpc>
            </a:pP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Hãy</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nhớ</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lại</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những</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kỳ</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công</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Chúa</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thực</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7900" b="1" dirty="0" err="1" smtClean="0">
                <a:solidFill>
                  <a:schemeClr val="bg1"/>
                </a:solidFill>
                <a:effectLst>
                  <a:outerShdw blurRad="38100" dist="38100" dir="2700000" algn="tl">
                    <a:srgbClr val="000000">
                      <a:alpha val="43137"/>
                    </a:srgbClr>
                  </a:outerShdw>
                </a:effectLst>
                <a:latin typeface="+mj-lt"/>
                <a:cs typeface="Times New Roman" pitchFamily="18" charset="0"/>
              </a:rPr>
              <a:t>hiện</a:t>
            </a:r>
            <a:r>
              <a:rPr lang="en-US" sz="7900" b="1" dirty="0" smtClean="0">
                <a:solidFill>
                  <a:schemeClr val="bg1"/>
                </a:solidFill>
                <a:effectLst>
                  <a:outerShdw blurRad="38100" dist="38100" dir="2700000" algn="tl">
                    <a:srgbClr val="000000">
                      <a:alpha val="43137"/>
                    </a:srgbClr>
                  </a:outerShdw>
                </a:effectLst>
                <a:latin typeface="+mj-lt"/>
                <a:cs typeface="Times New Roman" pitchFamily="18" charset="0"/>
              </a:rPr>
              <a:t>.</a:t>
            </a:r>
            <a:endParaRPr lang="en-US" sz="7900" b="1"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3" name="TextBox 2"/>
          <p:cNvSpPr txBox="1"/>
          <p:nvPr/>
        </p:nvSpPr>
        <p:spPr>
          <a:xfrm>
            <a:off x="0" y="6874"/>
            <a:ext cx="1861407" cy="707886"/>
          </a:xfrm>
          <a:prstGeom prst="rect">
            <a:avLst/>
          </a:prstGeom>
          <a:noFill/>
        </p:spPr>
        <p:txBody>
          <a:bodyPr wrap="none" rtlCol="0">
            <a:spAutoFit/>
          </a:bodyPr>
          <a:lstStyle/>
          <a:p>
            <a:r>
              <a:rPr lang="en-US" sz="4000" b="1" u="sng" dirty="0" err="1">
                <a:solidFill>
                  <a:srgbClr val="FFFF00"/>
                </a:solidFill>
                <a:effectLst>
                  <a:outerShdw blurRad="38100" dist="38100" dir="2700000" algn="tl">
                    <a:srgbClr val="000000">
                      <a:alpha val="43137"/>
                    </a:srgbClr>
                  </a:outerShdw>
                </a:effectLst>
                <a:cs typeface="Times New Roman" pitchFamily="18" charset="0"/>
              </a:rPr>
              <a:t>Đáp</a:t>
            </a:r>
            <a:r>
              <a:rPr lang="en-US" sz="4000" b="1" u="sng" dirty="0">
                <a:solidFill>
                  <a:srgbClr val="FFFF00"/>
                </a:solidFill>
                <a:effectLst>
                  <a:outerShdw blurRad="38100" dist="38100" dir="2700000" algn="tl">
                    <a:srgbClr val="000000">
                      <a:alpha val="43137"/>
                    </a:srgbClr>
                  </a:outerShdw>
                </a:effectLst>
                <a:cs typeface="Times New Roman" pitchFamily="18" charset="0"/>
              </a:rPr>
              <a:t> Ca:</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3350"/>
            <a:ext cx="4201478" cy="398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4174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90550"/>
            <a:ext cx="9144000" cy="4324350"/>
          </a:xfrm>
        </p:spPr>
        <p:txBody>
          <a:bodyPr>
            <a:noAutofit/>
          </a:bodyPr>
          <a:lstStyle/>
          <a:p>
            <a:pPr algn="just">
              <a:lnSpc>
                <a:spcPct val="120000"/>
              </a:lnSpc>
            </a:pP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Thiên</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Chúa</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yêu</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thế</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gian</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đến</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nỗi</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đã</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ban Con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Một</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để</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ai</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tin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vào</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Con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của</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Người</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thì</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được</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sống</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muôn</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 </a:t>
            </a:r>
            <a:r>
              <a:rPr lang="en-US" sz="5900" b="1" dirty="0" err="1" smtClean="0">
                <a:solidFill>
                  <a:schemeClr val="bg1"/>
                </a:solidFill>
                <a:effectLst>
                  <a:outerShdw blurRad="38100" dist="38100" dir="2700000" algn="tl">
                    <a:srgbClr val="000000">
                      <a:alpha val="43137"/>
                    </a:srgbClr>
                  </a:outerShdw>
                </a:effectLst>
                <a:latin typeface="+mj-lt"/>
                <a:cs typeface="Times New Roman" pitchFamily="18" charset="0"/>
              </a:rPr>
              <a:t>đời</a:t>
            </a:r>
            <a:r>
              <a:rPr lang="en-US" sz="5900" b="1" dirty="0" smtClean="0">
                <a:solidFill>
                  <a:schemeClr val="bg1"/>
                </a:solidFill>
                <a:effectLst>
                  <a:outerShdw blurRad="38100" dist="38100" dir="2700000" algn="tl">
                    <a:srgbClr val="000000">
                      <a:alpha val="43137"/>
                    </a:srgbClr>
                  </a:outerShdw>
                </a:effectLst>
                <a:latin typeface="+mj-lt"/>
                <a:cs typeface="Times New Roman" pitchFamily="18" charset="0"/>
              </a:rPr>
              <a:t>.</a:t>
            </a:r>
            <a:endParaRPr lang="en-US" sz="5900" b="1"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3" name="TextBox 2"/>
          <p:cNvSpPr txBox="1"/>
          <p:nvPr/>
        </p:nvSpPr>
        <p:spPr>
          <a:xfrm>
            <a:off x="0" y="6874"/>
            <a:ext cx="3433953" cy="584775"/>
          </a:xfrm>
          <a:prstGeom prst="rect">
            <a:avLst/>
          </a:prstGeom>
          <a:noFill/>
        </p:spPr>
        <p:txBody>
          <a:bodyPr wrap="none" rtlCol="0">
            <a:spAutoFit/>
          </a:bodyPr>
          <a:lstStyle/>
          <a:p>
            <a:r>
              <a:rPr lang="en-US" sz="3200" b="1" u="sng">
                <a:solidFill>
                  <a:srgbClr val="FFFF00"/>
                </a:solidFill>
                <a:effectLst>
                  <a:outerShdw blurRad="38100" dist="38100" dir="2700000" algn="tl">
                    <a:srgbClr val="000000">
                      <a:alpha val="43137"/>
                    </a:srgbClr>
                  </a:outerShdw>
                </a:effectLst>
                <a:cs typeface="Times New Roman" pitchFamily="18" charset="0"/>
              </a:rPr>
              <a:t>Tung Hô Tin Mừng:</a:t>
            </a:r>
          </a:p>
        </p:txBody>
      </p:sp>
    </p:spTree>
    <p:extLst>
      <p:ext uri="{BB962C8B-B14F-4D97-AF65-F5344CB8AC3E}">
        <p14:creationId xmlns:p14="http://schemas.microsoft.com/office/powerpoint/2010/main" val="4028275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767</Words>
  <Application>Microsoft Office PowerPoint</Application>
  <PresentationFormat>On-screen Show (16:9)</PresentationFormat>
  <Paragraphs>26</Paragraphs>
  <Slides>33</Slides>
  <Notes>0</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4_Office Theme</vt:lpstr>
      <vt:lpstr>Thứ Sáu Sau Chúa Nhật II Mùa Chay</vt:lpstr>
      <vt:lpstr>PowerPoint Presentation</vt:lpstr>
      <vt:lpstr>PowerPoint Presentation</vt:lpstr>
      <vt:lpstr>PowerPoint Presentation</vt:lpstr>
      <vt:lpstr>PowerPoint Presentation</vt:lpstr>
      <vt:lpstr>PowerPoint Presentation</vt:lpstr>
      <vt:lpstr>PowerPoint Presentation</vt:lpstr>
      <vt:lpstr>Hãy nhớ lại những kỳ công Chúa thực hiện.</vt:lpstr>
      <vt:lpstr>Thiên Chúa yêu thế gian đến nỗi đã ban Con Một, để ai tin vào Con của Người thì được sống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Đáp Ca Sau Chúa Nhật I Mùa Chay</dc:title>
  <dc:creator>Hung Nam</dc:creator>
  <cp:lastModifiedBy>RePack by Diakov</cp:lastModifiedBy>
  <cp:revision>31</cp:revision>
  <dcterms:created xsi:type="dcterms:W3CDTF">2022-10-29T21:32:50Z</dcterms:created>
  <dcterms:modified xsi:type="dcterms:W3CDTF">2024-02-24T22:24:44Z</dcterms:modified>
</cp:coreProperties>
</file>