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28" r:id="rId2"/>
  </p:sldMasterIdLst>
  <p:sldIdLst>
    <p:sldId id="356" r:id="rId3"/>
    <p:sldId id="338" r:id="rId4"/>
    <p:sldId id="341" r:id="rId5"/>
    <p:sldId id="344" r:id="rId6"/>
    <p:sldId id="347" r:id="rId7"/>
    <p:sldId id="371" r:id="rId8"/>
    <p:sldId id="361" r:id="rId9"/>
    <p:sldId id="358" r:id="rId10"/>
    <p:sldId id="359" r:id="rId11"/>
    <p:sldId id="360" r:id="rId12"/>
    <p:sldId id="362" r:id="rId13"/>
    <p:sldId id="350" r:id="rId14"/>
    <p:sldId id="353" r:id="rId15"/>
    <p:sldId id="354" r:id="rId16"/>
    <p:sldId id="355" r:id="rId17"/>
    <p:sldId id="363" r:id="rId18"/>
    <p:sldId id="364" r:id="rId19"/>
    <p:sldId id="365" r:id="rId20"/>
    <p:sldId id="345" r:id="rId21"/>
    <p:sldId id="346" r:id="rId22"/>
    <p:sldId id="372" r:id="rId23"/>
    <p:sldId id="342" r:id="rId24"/>
    <p:sldId id="343" r:id="rId25"/>
    <p:sldId id="373" r:id="rId26"/>
    <p:sldId id="375" r:id="rId27"/>
    <p:sldId id="340" r:id="rId28"/>
    <p:sldId id="374" r:id="rId29"/>
    <p:sldId id="376" r:id="rId30"/>
    <p:sldId id="377" r:id="rId31"/>
    <p:sldId id="378" r:id="rId32"/>
    <p:sldId id="366" r:id="rId33"/>
    <p:sldId id="367" r:id="rId34"/>
    <p:sldId id="368" r:id="rId35"/>
    <p:sldId id="369" r:id="rId36"/>
    <p:sldId id="370" r:id="rId37"/>
    <p:sldId id="306" r:id="rId3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66" d="100"/>
          <a:sy n="66" d="100"/>
        </p:scale>
        <p:origin x="-3322" y="-1632"/>
      </p:cViewPr>
      <p:guideLst>
        <p:guide orient="horz" pos="1620"/>
        <p:guide pos="2880"/>
      </p:guideLst>
    </p:cSldViewPr>
  </p:slideViewPr>
  <p:outlineViewPr>
    <p:cViewPr>
      <p:scale>
        <a:sx n="33" d="100"/>
        <a:sy n="33" d="100"/>
      </p:scale>
      <p:origin x="24" y="15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4448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452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841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5783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8151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333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6744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970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3333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543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3544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4/6/2024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4/6/2024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4/6/2024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4/6/2024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4/6/2024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03212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74"/>
            <a:ext cx="9144000" cy="513775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133350"/>
            <a:ext cx="614995" cy="590550"/>
          </a:xfrm>
          <a:prstGeom prst="rect">
            <a:avLst/>
          </a:prstGeom>
        </p:spPr>
      </p:pic>
    </p:spTree>
    <p:extLst>
      <p:ext uri="{BB962C8B-B14F-4D97-AF65-F5344CB8AC3E}">
        <p14:creationId xmlns:p14="http://schemas.microsoft.com/office/powerpoint/2010/main" val="953430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09601"/>
            <a:ext cx="9144000" cy="4629149"/>
          </a:xfrm>
        </p:spPr>
        <p:txBody>
          <a:bodyPr>
            <a:noAutofit/>
          </a:bodyPr>
          <a:lstStyle/>
          <a:p>
            <a:pPr algn="just"/>
            <a:r>
              <a:rPr lang="en-US" sz="6300" b="1" dirty="0" err="1" smtClean="0">
                <a:solidFill>
                  <a:srgbClr val="003399"/>
                </a:solidFill>
                <a:effectLst>
                  <a:outerShdw blurRad="38100" dist="38100" dir="2700000" algn="tl">
                    <a:srgbClr val="000000">
                      <a:alpha val="43137"/>
                    </a:srgbClr>
                  </a:outerShdw>
                </a:effectLst>
                <a:latin typeface="+mj-lt"/>
                <a:cs typeface="Times New Roman" pitchFamily="18" charset="0"/>
              </a:rPr>
              <a:t>Người</a:t>
            </a:r>
            <a:r>
              <a:rPr lang="en-US" sz="6300" b="1" dirty="0" smtClean="0">
                <a:solidFill>
                  <a:srgbClr val="003399"/>
                </a:solidFill>
                <a:effectLst>
                  <a:outerShdw blurRad="38100" dist="38100" dir="2700000" algn="tl">
                    <a:srgbClr val="000000">
                      <a:alpha val="43137"/>
                    </a:srgbClr>
                  </a:outerShdw>
                </a:effectLst>
                <a:latin typeface="+mj-lt"/>
                <a:cs typeface="Times New Roman" pitchFamily="18" charset="0"/>
              </a:rPr>
              <a:t> ta </a:t>
            </a:r>
            <a:r>
              <a:rPr lang="en-US" sz="6300" b="1" dirty="0" err="1" smtClean="0">
                <a:solidFill>
                  <a:srgbClr val="003399"/>
                </a:solidFill>
                <a:effectLst>
                  <a:outerShdw blurRad="38100" dist="38100" dir="2700000" algn="tl">
                    <a:srgbClr val="000000">
                      <a:alpha val="43137"/>
                    </a:srgbClr>
                  </a:outerShdw>
                </a:effectLst>
                <a:latin typeface="+mj-lt"/>
                <a:cs typeface="Times New Roman" pitchFamily="18" charset="0"/>
              </a:rPr>
              <a:t>sống</a:t>
            </a:r>
            <a:r>
              <a:rPr lang="en-US" sz="63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300" b="1" dirty="0" err="1" smtClean="0">
                <a:solidFill>
                  <a:srgbClr val="003399"/>
                </a:solidFill>
                <a:effectLst>
                  <a:outerShdw blurRad="38100" dist="38100" dir="2700000" algn="tl">
                    <a:srgbClr val="000000">
                      <a:alpha val="43137"/>
                    </a:srgbClr>
                  </a:outerShdw>
                </a:effectLst>
                <a:latin typeface="+mj-lt"/>
                <a:cs typeface="Times New Roman" pitchFamily="18" charset="0"/>
              </a:rPr>
              <a:t>không</a:t>
            </a:r>
            <a:r>
              <a:rPr lang="en-US" sz="63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300" b="1" dirty="0" err="1" smtClean="0">
                <a:solidFill>
                  <a:srgbClr val="003399"/>
                </a:solidFill>
                <a:effectLst>
                  <a:outerShdw blurRad="38100" dist="38100" dir="2700000" algn="tl">
                    <a:srgbClr val="000000">
                      <a:alpha val="43137"/>
                    </a:srgbClr>
                  </a:outerShdw>
                </a:effectLst>
                <a:latin typeface="+mj-lt"/>
                <a:cs typeface="Times New Roman" pitchFamily="18" charset="0"/>
              </a:rPr>
              <a:t>chỉ</a:t>
            </a:r>
            <a:r>
              <a:rPr lang="en-US" sz="63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300" b="1" dirty="0" err="1" smtClean="0">
                <a:solidFill>
                  <a:srgbClr val="003399"/>
                </a:solidFill>
                <a:effectLst>
                  <a:outerShdw blurRad="38100" dist="38100" dir="2700000" algn="tl">
                    <a:srgbClr val="000000">
                      <a:alpha val="43137"/>
                    </a:srgbClr>
                  </a:outerShdw>
                </a:effectLst>
                <a:latin typeface="+mj-lt"/>
                <a:cs typeface="Times New Roman" pitchFamily="18" charset="0"/>
              </a:rPr>
              <a:t>nhờ</a:t>
            </a:r>
            <a:r>
              <a:rPr lang="en-US" sz="63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300" b="1" dirty="0" err="1" smtClean="0">
                <a:solidFill>
                  <a:srgbClr val="003399"/>
                </a:solidFill>
                <a:effectLst>
                  <a:outerShdw blurRad="38100" dist="38100" dir="2700000" algn="tl">
                    <a:srgbClr val="000000">
                      <a:alpha val="43137"/>
                    </a:srgbClr>
                  </a:outerShdw>
                </a:effectLst>
                <a:latin typeface="+mj-lt"/>
                <a:cs typeface="Times New Roman" pitchFamily="18" charset="0"/>
              </a:rPr>
              <a:t>cơm</a:t>
            </a:r>
            <a:r>
              <a:rPr lang="en-US" sz="63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300" b="1" dirty="0" err="1" smtClean="0">
                <a:solidFill>
                  <a:srgbClr val="003399"/>
                </a:solidFill>
                <a:effectLst>
                  <a:outerShdw blurRad="38100" dist="38100" dir="2700000" algn="tl">
                    <a:srgbClr val="000000">
                      <a:alpha val="43137"/>
                    </a:srgbClr>
                  </a:outerShdw>
                </a:effectLst>
                <a:latin typeface="+mj-lt"/>
                <a:cs typeface="Times New Roman" pitchFamily="18" charset="0"/>
              </a:rPr>
              <a:t>bánh</a:t>
            </a:r>
            <a:r>
              <a:rPr lang="en-US" sz="63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300" b="1" dirty="0" err="1" smtClean="0">
                <a:solidFill>
                  <a:srgbClr val="003399"/>
                </a:solidFill>
                <a:effectLst>
                  <a:outerShdw blurRad="38100" dist="38100" dir="2700000" algn="tl">
                    <a:srgbClr val="000000">
                      <a:alpha val="43137"/>
                    </a:srgbClr>
                  </a:outerShdw>
                </a:effectLst>
                <a:latin typeface="+mj-lt"/>
                <a:cs typeface="Times New Roman" pitchFamily="18" charset="0"/>
              </a:rPr>
              <a:t>nhưng</a:t>
            </a:r>
            <a:r>
              <a:rPr lang="en-US" sz="63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300" b="1" dirty="0" err="1" smtClean="0">
                <a:solidFill>
                  <a:srgbClr val="003399"/>
                </a:solidFill>
                <a:effectLst>
                  <a:outerShdw blurRad="38100" dist="38100" dir="2700000" algn="tl">
                    <a:srgbClr val="000000">
                      <a:alpha val="43137"/>
                    </a:srgbClr>
                  </a:outerShdw>
                </a:effectLst>
                <a:latin typeface="+mj-lt"/>
                <a:cs typeface="Times New Roman" pitchFamily="18" charset="0"/>
              </a:rPr>
              <a:t>còn</a:t>
            </a:r>
            <a:r>
              <a:rPr lang="en-US" sz="63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300" b="1" dirty="0" err="1" smtClean="0">
                <a:solidFill>
                  <a:srgbClr val="003399"/>
                </a:solidFill>
                <a:effectLst>
                  <a:outerShdw blurRad="38100" dist="38100" dir="2700000" algn="tl">
                    <a:srgbClr val="000000">
                      <a:alpha val="43137"/>
                    </a:srgbClr>
                  </a:outerShdw>
                </a:effectLst>
                <a:latin typeface="+mj-lt"/>
                <a:cs typeface="Times New Roman" pitchFamily="18" charset="0"/>
              </a:rPr>
              <a:t>phải</a:t>
            </a:r>
            <a:r>
              <a:rPr lang="en-US" sz="63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300" b="1" dirty="0" err="1" smtClean="0">
                <a:solidFill>
                  <a:srgbClr val="003399"/>
                </a:solidFill>
                <a:effectLst>
                  <a:outerShdw blurRad="38100" dist="38100" dir="2700000" algn="tl">
                    <a:srgbClr val="000000">
                      <a:alpha val="43137"/>
                    </a:srgbClr>
                  </a:outerShdw>
                </a:effectLst>
                <a:latin typeface="+mj-lt"/>
                <a:cs typeface="Times New Roman" pitchFamily="18" charset="0"/>
              </a:rPr>
              <a:t>nhờ</a:t>
            </a:r>
            <a:r>
              <a:rPr lang="en-US" sz="63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300" b="1" dirty="0" err="1" smtClean="0">
                <a:solidFill>
                  <a:srgbClr val="003399"/>
                </a:solidFill>
                <a:effectLst>
                  <a:outerShdw blurRad="38100" dist="38100" dir="2700000" algn="tl">
                    <a:srgbClr val="000000">
                      <a:alpha val="43137"/>
                    </a:srgbClr>
                  </a:outerShdw>
                </a:effectLst>
                <a:latin typeface="+mj-lt"/>
                <a:cs typeface="Times New Roman" pitchFamily="18" charset="0"/>
              </a:rPr>
              <a:t>mọi</a:t>
            </a:r>
            <a:r>
              <a:rPr lang="en-US" sz="63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300" b="1" dirty="0" err="1" smtClean="0">
                <a:solidFill>
                  <a:srgbClr val="003399"/>
                </a:solidFill>
                <a:effectLst>
                  <a:outerShdw blurRad="38100" dist="38100" dir="2700000" algn="tl">
                    <a:srgbClr val="000000">
                      <a:alpha val="43137"/>
                    </a:srgbClr>
                  </a:outerShdw>
                </a:effectLst>
                <a:latin typeface="+mj-lt"/>
                <a:cs typeface="Times New Roman" pitchFamily="18" charset="0"/>
              </a:rPr>
              <a:t>lời</a:t>
            </a:r>
            <a:r>
              <a:rPr lang="en-US" sz="63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300" b="1" dirty="0" err="1" smtClean="0">
                <a:solidFill>
                  <a:srgbClr val="003399"/>
                </a:solidFill>
                <a:effectLst>
                  <a:outerShdw blurRad="38100" dist="38100" dir="2700000" algn="tl">
                    <a:srgbClr val="000000">
                      <a:alpha val="43137"/>
                    </a:srgbClr>
                  </a:outerShdw>
                </a:effectLst>
                <a:latin typeface="+mj-lt"/>
                <a:cs typeface="Times New Roman" pitchFamily="18" charset="0"/>
              </a:rPr>
              <a:t>miệng</a:t>
            </a:r>
            <a:r>
              <a:rPr lang="en-US" sz="63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300" b="1" dirty="0" err="1" smtClean="0">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3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300" b="1" dirty="0" err="1" smtClean="0">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3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300" b="1" dirty="0" err="1" smtClean="0">
                <a:solidFill>
                  <a:srgbClr val="003399"/>
                </a:solidFill>
                <a:effectLst>
                  <a:outerShdw blurRad="38100" dist="38100" dir="2700000" algn="tl">
                    <a:srgbClr val="000000">
                      <a:alpha val="43137"/>
                    </a:srgbClr>
                  </a:outerShdw>
                </a:effectLst>
                <a:latin typeface="+mj-lt"/>
                <a:cs typeface="Times New Roman" pitchFamily="18" charset="0"/>
              </a:rPr>
              <a:t>phán</a:t>
            </a:r>
            <a:r>
              <a:rPr lang="en-US" sz="63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300" b="1" dirty="0" err="1" smtClean="0">
                <a:solidFill>
                  <a:srgbClr val="003399"/>
                </a:solidFill>
                <a:effectLst>
                  <a:outerShdw blurRad="38100" dist="38100" dir="2700000" algn="tl">
                    <a:srgbClr val="000000">
                      <a:alpha val="43137"/>
                    </a:srgbClr>
                  </a:outerShdw>
                </a:effectLst>
                <a:latin typeface="+mj-lt"/>
                <a:cs typeface="Times New Roman" pitchFamily="18" charset="0"/>
              </a:rPr>
              <a:t>ra.</a:t>
            </a:r>
            <a:endParaRPr lang="en-US" sz="6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i="1" u="sng">
                <a:solidFill>
                  <a:srgbClr val="FF0000"/>
                </a:solidFill>
                <a:effectLst>
                  <a:outerShdw blurRad="38100" dist="38100" dir="2700000" algn="tl">
                    <a:srgbClr val="000000">
                      <a:alpha val="43137"/>
                    </a:srgbClr>
                  </a:outerShdw>
                </a:effectLs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i="1" u="sng">
                <a:solidFill>
                  <a:srgbClr val="FF0000"/>
                </a:solidFill>
                <a:effectLst>
                  <a:outerShdw blurRad="38100" dist="38100" dir="2700000" algn="tl">
                    <a:srgbClr val="000000">
                      <a:alpha val="43137"/>
                    </a:srgbClr>
                  </a:outerShdw>
                </a:effectLst>
                <a:cs typeface="Times New Roman" pitchFamily="18" charset="0"/>
              </a:rPr>
              <a:t>Alleluia:</a:t>
            </a:r>
          </a:p>
        </p:txBody>
      </p:sp>
    </p:spTree>
    <p:extLst>
      <p:ext uri="{BB962C8B-B14F-4D97-AF65-F5344CB8AC3E}">
        <p14:creationId xmlns:p14="http://schemas.microsoft.com/office/powerpoint/2010/main" val="1122765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51975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Hiến</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Phục</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Sinh</a:t>
            </a:r>
            <a:endPar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Đinh</a:t>
            </a:r>
            <a:r>
              <a:rPr lang="en-US" altLang="en-US" sz="4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Công</a:t>
            </a:r>
            <a:r>
              <a:rPr lang="en-US" altLang="en-US" sz="4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Huỳnh</a:t>
            </a:r>
            <a:endParaRPr lang="en-US" altLang="en-US" sz="44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793526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47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7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700" b="1" dirty="0" smtClean="0">
                <a:solidFill>
                  <a:srgbClr val="003399"/>
                </a:solidFill>
                <a:latin typeface="+mj-lt"/>
                <a:cs typeface="Times New Roman" panose="02020603050405020304" pitchFamily="18" charset="0"/>
              </a:rPr>
              <a:t>Hiệp </a:t>
            </a:r>
            <a:r>
              <a:rPr lang="vi-VN" sz="4700" b="1" dirty="0">
                <a:solidFill>
                  <a:srgbClr val="003399"/>
                </a:solidFill>
                <a:latin typeface="+mj-lt"/>
                <a:cs typeface="Times New Roman" panose="02020603050405020304" pitchFamily="18" charset="0"/>
              </a:rPr>
              <a:t>lòng xin tiến dâng này của lễ tinh tuyền, là rượu nho bánh miến bởi lao công ngày đêm. Tựa Mình Máu xưa Chiên Con hiến dâng cứu độ cho toàn dân. Người đổi lấy chính thân mình làm giá cứu chuộc khắp trần gian</a:t>
            </a:r>
            <a:r>
              <a:rPr lang="vi-VN" sz="4700" b="1" dirty="0" smtClean="0">
                <a:solidFill>
                  <a:srgbClr val="003399"/>
                </a:solidFill>
                <a:latin typeface="+mj-lt"/>
                <a:cs typeface="Times New Roman" panose="02020603050405020304" pitchFamily="18" charset="0"/>
              </a:rPr>
              <a:t>.</a:t>
            </a:r>
            <a:endParaRPr lang="en-US" altLang="en-US" sz="47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521268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10000"/>
              </a:lnSpc>
              <a:buNone/>
            </a:pPr>
            <a:r>
              <a:rPr lang="en-US" altLang="en-US" sz="51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1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100" b="1" dirty="0">
                <a:solidFill>
                  <a:srgbClr val="003399"/>
                </a:solidFill>
                <a:latin typeface="+mj-lt"/>
                <a:cs typeface="Times New Roman" panose="02020603050405020304" pitchFamily="18" charset="0"/>
              </a:rPr>
              <a:t>Nguyện dâng lên Chúa</a:t>
            </a:r>
            <a:r>
              <a:rPr lang="en-US" sz="5100" b="1" dirty="0">
                <a:solidFill>
                  <a:srgbClr val="003399"/>
                </a:solidFill>
                <a:latin typeface="+mj-lt"/>
                <a:cs typeface="Times New Roman" panose="02020603050405020304" pitchFamily="18" charset="0"/>
              </a:rPr>
              <a:t>,</a:t>
            </a:r>
            <a:r>
              <a:rPr lang="vi-VN" sz="5100" b="1" dirty="0">
                <a:solidFill>
                  <a:srgbClr val="003399"/>
                </a:solidFill>
                <a:latin typeface="+mj-lt"/>
                <a:cs typeface="Times New Roman" panose="02020603050405020304" pitchFamily="18" charset="0"/>
              </a:rPr>
              <a:t> Rượu nho tinh khiết</a:t>
            </a:r>
            <a:r>
              <a:rPr lang="en-US" sz="5100" b="1" dirty="0">
                <a:solidFill>
                  <a:srgbClr val="003399"/>
                </a:solidFill>
                <a:latin typeface="+mj-lt"/>
                <a:cs typeface="Times New Roman" panose="02020603050405020304" pitchFamily="18" charset="0"/>
              </a:rPr>
              <a:t>, </a:t>
            </a:r>
            <a:r>
              <a:rPr lang="vi-VN" sz="5100" b="1" dirty="0">
                <a:solidFill>
                  <a:srgbClr val="003399"/>
                </a:solidFill>
                <a:latin typeface="+mj-lt"/>
                <a:cs typeface="Times New Roman" panose="02020603050405020304" pitchFamily="18" charset="0"/>
              </a:rPr>
              <a:t>bánh miến thơm hương. Do lao công sớm hôm nhọc tâm, bao hy sinh góp chung toàn dân. Tiến dâng mừng Con Thiên Chúa Phục Sinh</a:t>
            </a:r>
            <a:r>
              <a:rPr lang="en-US" sz="5100" b="1" dirty="0">
                <a:solidFill>
                  <a:srgbClr val="003399"/>
                </a:solidFill>
                <a:latin typeface="+mj-lt"/>
                <a:cs typeface="Times New Roman" panose="02020603050405020304" pitchFamily="18" charset="0"/>
              </a:rPr>
              <a:t>.</a:t>
            </a:r>
            <a:endParaRPr lang="en-US" altLang="en-US" sz="51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17876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47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7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700" b="1" dirty="0">
                <a:solidFill>
                  <a:srgbClr val="003399"/>
                </a:solidFill>
                <a:latin typeface="+mj-lt"/>
                <a:cs typeface="Times New Roman" panose="02020603050405020304" pitchFamily="18" charset="0"/>
              </a:rPr>
              <a:t>Nhờ Con Chúa hiến thân bằng khổ giá can trường. Giờ trở nên hiến lễ để trao ban tình thương. Người phục sinh trong quang vinh thánh oai lẫy lừng trên tầng xanh. Nào thiên sứ với nhân trần hợp tiếng hát </a:t>
            </a:r>
            <a:r>
              <a:rPr lang="vi-VN" sz="4700" b="1" dirty="0" smtClean="0">
                <a:solidFill>
                  <a:srgbClr val="003399"/>
                </a:solidFill>
                <a:latin typeface="+mj-lt"/>
                <a:cs typeface="Times New Roman" panose="02020603050405020304" pitchFamily="18" charset="0"/>
              </a:rPr>
              <a:t>mừng: </a:t>
            </a:r>
            <a:r>
              <a:rPr lang="vi-VN" sz="4700" b="1" dirty="0">
                <a:solidFill>
                  <a:srgbClr val="003399"/>
                </a:solidFill>
                <a:latin typeface="+mj-lt"/>
                <a:cs typeface="Times New Roman" panose="02020603050405020304" pitchFamily="18" charset="0"/>
              </a:rPr>
              <a:t>Chúa Phục Sinh</a:t>
            </a:r>
            <a:r>
              <a:rPr lang="vi-VN" sz="4700" b="1" dirty="0" smtClean="0">
                <a:solidFill>
                  <a:srgbClr val="003399"/>
                </a:solidFill>
                <a:latin typeface="+mj-lt"/>
                <a:cs typeface="Times New Roman" panose="02020603050405020304" pitchFamily="18" charset="0"/>
              </a:rPr>
              <a:t>.</a:t>
            </a:r>
            <a:endParaRPr lang="en-US" altLang="en-US" sz="47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47447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10000"/>
              </a:lnSpc>
              <a:buNone/>
            </a:pPr>
            <a:r>
              <a:rPr lang="en-US" altLang="en-US" sz="51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1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100" b="1" dirty="0">
                <a:solidFill>
                  <a:srgbClr val="003399"/>
                </a:solidFill>
                <a:latin typeface="+mj-lt"/>
                <a:cs typeface="Times New Roman" panose="02020603050405020304" pitchFamily="18" charset="0"/>
              </a:rPr>
              <a:t>Nguyện dâng lên Chúa</a:t>
            </a:r>
            <a:r>
              <a:rPr lang="en-US" sz="5100" b="1" dirty="0">
                <a:solidFill>
                  <a:srgbClr val="003399"/>
                </a:solidFill>
                <a:latin typeface="+mj-lt"/>
                <a:cs typeface="Times New Roman" panose="02020603050405020304" pitchFamily="18" charset="0"/>
              </a:rPr>
              <a:t>,</a:t>
            </a:r>
            <a:r>
              <a:rPr lang="vi-VN" sz="5100" b="1" dirty="0">
                <a:solidFill>
                  <a:srgbClr val="003399"/>
                </a:solidFill>
                <a:latin typeface="+mj-lt"/>
                <a:cs typeface="Times New Roman" panose="02020603050405020304" pitchFamily="18" charset="0"/>
              </a:rPr>
              <a:t> Rượu nho tinh khiết</a:t>
            </a:r>
            <a:r>
              <a:rPr lang="en-US" sz="5100" b="1" dirty="0">
                <a:solidFill>
                  <a:srgbClr val="003399"/>
                </a:solidFill>
                <a:latin typeface="+mj-lt"/>
                <a:cs typeface="Times New Roman" panose="02020603050405020304" pitchFamily="18" charset="0"/>
              </a:rPr>
              <a:t>, </a:t>
            </a:r>
            <a:r>
              <a:rPr lang="vi-VN" sz="5100" b="1" dirty="0">
                <a:solidFill>
                  <a:srgbClr val="003399"/>
                </a:solidFill>
                <a:latin typeface="+mj-lt"/>
                <a:cs typeface="Times New Roman" panose="02020603050405020304" pitchFamily="18" charset="0"/>
              </a:rPr>
              <a:t>bánh miến thơm hương. Do lao công sớm hôm nhọc tâm, bao hy sinh góp chung toàn dân. Tiến dâng mừng Con Thiên Chúa Phục Sinh</a:t>
            </a:r>
            <a:r>
              <a:rPr lang="en-US" sz="5100" b="1" dirty="0">
                <a:solidFill>
                  <a:srgbClr val="003399"/>
                </a:solidFill>
                <a:latin typeface="+mj-lt"/>
                <a:cs typeface="Times New Roman" panose="02020603050405020304" pitchFamily="18" charset="0"/>
              </a:rPr>
              <a:t>.</a:t>
            </a:r>
            <a:endParaRPr lang="en-US" altLang="en-US" sz="51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909112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944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74"/>
            <a:ext cx="9144000" cy="513775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133350"/>
            <a:ext cx="614995" cy="590550"/>
          </a:xfrm>
          <a:prstGeom prst="rect">
            <a:avLst/>
          </a:prstGeom>
        </p:spPr>
      </p:pic>
    </p:spTree>
    <p:extLst>
      <p:ext uri="{BB962C8B-B14F-4D97-AF65-F5344CB8AC3E}">
        <p14:creationId xmlns:p14="http://schemas.microsoft.com/office/powerpoint/2010/main" val="40968929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5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CHO CON VỮNG TIN</a:t>
            </a:r>
            <a:endParaRPr lang="en-US" sz="55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 </a:t>
            </a:r>
            <a:r>
              <a:rPr lang="en-US" sz="4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Nguyễn</a:t>
            </a:r>
            <a:r>
              <a:rPr lang="en-US" sz="4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Duy</a:t>
            </a:r>
            <a:endPar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374917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438150"/>
            <a:ext cx="9144000" cy="394335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 indent="0" algn="ctr">
              <a:lnSpc>
                <a:spcPct val="120000"/>
              </a:lnSpc>
              <a:buFont typeface="Arial" pitchFamily="34" charset="0"/>
              <a:buNone/>
            </a:pPr>
            <a:r>
              <a:rPr lang="en-US" sz="72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nhập lễ</a:t>
            </a:r>
            <a:r>
              <a:rPr lang="en-US" sz="72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Font typeface="Arial" pitchFamily="34" charset="0"/>
              <a:buNone/>
            </a:pPr>
            <a:r>
              <a:rPr lang="en-US" sz="66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CHUNG MỘT NIỀM TIN</a:t>
            </a:r>
          </a:p>
          <a:p>
            <a:pPr marL="27432" indent="0" algn="ctr">
              <a:lnSpc>
                <a:spcPct val="120000"/>
              </a:lnSpc>
              <a:buFont typeface="Arial" pitchFamily="34" charset="0"/>
              <a:buNone/>
            </a:pPr>
            <a:r>
              <a:rPr lang="en-US" sz="54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Đỗ Vy Hạ</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127797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7432"/>
            <a:ext cx="9144000" cy="4401718"/>
          </a:xfrm>
          <a:prstGeom prst="rect">
            <a:avLst/>
          </a:prstGeom>
        </p:spPr>
        <p:txBody>
          <a:bodyPr wrap="square">
            <a:spAutoFit/>
          </a:bodyPr>
          <a:lstStyle/>
          <a:p>
            <a:pPr algn="just">
              <a:lnSpc>
                <a:spcPct val="110000"/>
              </a:lnSpc>
            </a:pPr>
            <a:r>
              <a:rPr lang="en-US" sz="5200" b="1" u="sng" dirty="0" smtClean="0">
                <a:solidFill>
                  <a:srgbClr val="FF0000"/>
                </a:solidFill>
                <a:latin typeface="+mj-lt"/>
              </a:rPr>
              <a:t>Tk1:</a:t>
            </a:r>
            <a:r>
              <a:rPr lang="en-US" sz="5200" b="1" dirty="0" smtClean="0">
                <a:solidFill>
                  <a:srgbClr val="003399"/>
                </a:solidFill>
                <a:latin typeface="+mj-lt"/>
              </a:rPr>
              <a:t> </a:t>
            </a:r>
            <a:r>
              <a:rPr lang="vi-VN" sz="5200" b="1" dirty="0" smtClean="0">
                <a:solidFill>
                  <a:srgbClr val="003399"/>
                </a:solidFill>
                <a:latin typeface="+mj-lt"/>
              </a:rPr>
              <a:t>Con </a:t>
            </a:r>
            <a:r>
              <a:rPr lang="vi-VN" sz="5200" b="1" dirty="0">
                <a:solidFill>
                  <a:srgbClr val="003399"/>
                </a:solidFill>
                <a:latin typeface="+mj-lt"/>
              </a:rPr>
              <a:t>tưởng rằng con vững </a:t>
            </a:r>
            <a:r>
              <a:rPr lang="vi-VN" sz="5200" b="1" dirty="0" smtClean="0">
                <a:solidFill>
                  <a:srgbClr val="003399"/>
                </a:solidFill>
                <a:latin typeface="+mj-lt"/>
              </a:rPr>
              <a:t>tin</a:t>
            </a:r>
            <a:r>
              <a:rPr lang="en-US" sz="5200" b="1" dirty="0" smtClean="0">
                <a:solidFill>
                  <a:srgbClr val="003399"/>
                </a:solidFill>
                <a:latin typeface="+mj-lt"/>
              </a:rPr>
              <a:t>, t</a:t>
            </a:r>
            <a:r>
              <a:rPr lang="vi-VN" sz="5200" b="1" dirty="0" smtClean="0">
                <a:solidFill>
                  <a:srgbClr val="003399"/>
                </a:solidFill>
                <a:latin typeface="+mj-lt"/>
              </a:rPr>
              <a:t>in </a:t>
            </a:r>
            <a:r>
              <a:rPr lang="vi-VN" sz="5200" b="1" dirty="0">
                <a:solidFill>
                  <a:srgbClr val="003399"/>
                </a:solidFill>
                <a:latin typeface="+mj-lt"/>
              </a:rPr>
              <a:t>vào Chúa là Cha nhân hiền. Khi đời sống nhẹ trôi êm </a:t>
            </a:r>
            <a:r>
              <a:rPr lang="vi-VN" sz="5200" b="1" dirty="0" smtClean="0">
                <a:solidFill>
                  <a:srgbClr val="003399"/>
                </a:solidFill>
                <a:latin typeface="+mj-lt"/>
              </a:rPr>
              <a:t>đềm</a:t>
            </a:r>
            <a:r>
              <a:rPr lang="en-US" sz="5200" b="1" dirty="0" smtClean="0">
                <a:solidFill>
                  <a:srgbClr val="003399"/>
                </a:solidFill>
                <a:latin typeface="+mj-lt"/>
              </a:rPr>
              <a:t> v</a:t>
            </a:r>
            <a:r>
              <a:rPr lang="vi-VN" sz="5200" b="1" dirty="0" smtClean="0">
                <a:solidFill>
                  <a:srgbClr val="003399"/>
                </a:solidFill>
                <a:latin typeface="+mj-lt"/>
              </a:rPr>
              <a:t>ới </a:t>
            </a:r>
            <a:r>
              <a:rPr lang="vi-VN" sz="5200" b="1" dirty="0">
                <a:solidFill>
                  <a:srgbClr val="003399"/>
                </a:solidFill>
                <a:latin typeface="+mj-lt"/>
              </a:rPr>
              <a:t>tháng ngày lặng lẽ bình </a:t>
            </a:r>
            <a:r>
              <a:rPr lang="vi-VN" sz="5200" b="1" dirty="0" smtClean="0">
                <a:solidFill>
                  <a:srgbClr val="003399"/>
                </a:solidFill>
                <a:latin typeface="+mj-lt"/>
              </a:rPr>
              <a:t>yên</a:t>
            </a:r>
            <a:r>
              <a:rPr lang="en-US" sz="5200" b="1" dirty="0" smtClean="0">
                <a:solidFill>
                  <a:srgbClr val="FF0000"/>
                </a:solidFill>
                <a:latin typeface="+mj-lt"/>
              </a:rPr>
              <a:t>…</a:t>
            </a:r>
            <a:endParaRPr lang="en-US" sz="5200" b="1" dirty="0">
              <a:solidFill>
                <a:srgbClr val="003399"/>
              </a:solidFill>
              <a:latin typeface="+mj-lt"/>
            </a:endParaRPr>
          </a:p>
        </p:txBody>
      </p:sp>
    </p:spTree>
    <p:extLst>
      <p:ext uri="{BB962C8B-B14F-4D97-AF65-F5344CB8AC3E}">
        <p14:creationId xmlns:p14="http://schemas.microsoft.com/office/powerpoint/2010/main" val="2519524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3632"/>
            <a:ext cx="9144000" cy="4493538"/>
          </a:xfrm>
          <a:prstGeom prst="rect">
            <a:avLst/>
          </a:prstGeom>
        </p:spPr>
        <p:txBody>
          <a:bodyPr wrap="square">
            <a:spAutoFit/>
          </a:bodyPr>
          <a:lstStyle/>
          <a:p>
            <a:pPr algn="just">
              <a:lnSpc>
                <a:spcPct val="110000"/>
              </a:lnSpc>
            </a:pPr>
            <a:r>
              <a:rPr lang="en-US" sz="5200" b="1" dirty="0" smtClean="0">
                <a:solidFill>
                  <a:srgbClr val="FF0000"/>
                </a:solidFill>
                <a:latin typeface="+mj-lt"/>
              </a:rPr>
              <a:t>…</a:t>
            </a:r>
            <a:r>
              <a:rPr lang="en-US" sz="5200" b="1" dirty="0" smtClean="0">
                <a:solidFill>
                  <a:srgbClr val="003399"/>
                </a:solidFill>
                <a:latin typeface="+mj-lt"/>
              </a:rPr>
              <a:t> </a:t>
            </a:r>
            <a:r>
              <a:rPr lang="vi-VN" sz="5200" b="1" dirty="0" smtClean="0">
                <a:solidFill>
                  <a:srgbClr val="003399"/>
                </a:solidFill>
                <a:latin typeface="+mj-lt"/>
              </a:rPr>
              <a:t>Nhưng </a:t>
            </a:r>
            <a:r>
              <a:rPr lang="vi-VN" sz="5200" b="1" dirty="0">
                <a:solidFill>
                  <a:srgbClr val="003399"/>
                </a:solidFill>
                <a:latin typeface="+mj-lt"/>
              </a:rPr>
              <a:t>khi đường đời gieo nguy </a:t>
            </a:r>
            <a:r>
              <a:rPr lang="vi-VN" sz="5200" b="1" dirty="0" smtClean="0">
                <a:solidFill>
                  <a:srgbClr val="003399"/>
                </a:solidFill>
                <a:latin typeface="+mj-lt"/>
              </a:rPr>
              <a:t>khó</a:t>
            </a:r>
            <a:r>
              <a:rPr lang="en-US" sz="5200" b="1" dirty="0" smtClean="0">
                <a:solidFill>
                  <a:srgbClr val="003399"/>
                </a:solidFill>
                <a:latin typeface="+mj-lt"/>
              </a:rPr>
              <a:t>, b</a:t>
            </a:r>
            <a:r>
              <a:rPr lang="vi-VN" sz="5200" b="1" dirty="0" smtClean="0">
                <a:solidFill>
                  <a:srgbClr val="003399"/>
                </a:solidFill>
                <a:latin typeface="+mj-lt"/>
              </a:rPr>
              <a:t>ên </a:t>
            </a:r>
            <a:r>
              <a:rPr lang="vi-VN" sz="5200" b="1" dirty="0">
                <a:solidFill>
                  <a:srgbClr val="003399"/>
                </a:solidFill>
                <a:latin typeface="+mj-lt"/>
              </a:rPr>
              <a:t>trời ngập tràn cơn giông </a:t>
            </a:r>
            <a:r>
              <a:rPr lang="vi-VN" sz="5200" b="1" dirty="0" smtClean="0">
                <a:solidFill>
                  <a:srgbClr val="003399"/>
                </a:solidFill>
                <a:latin typeface="+mj-lt"/>
              </a:rPr>
              <a:t>tố</a:t>
            </a:r>
            <a:r>
              <a:rPr lang="en-US" sz="5200" b="1" dirty="0" smtClean="0">
                <a:solidFill>
                  <a:srgbClr val="003399"/>
                </a:solidFill>
                <a:latin typeface="+mj-lt"/>
              </a:rPr>
              <a:t>, c</a:t>
            </a:r>
            <a:r>
              <a:rPr lang="vi-VN" sz="5200" b="1" dirty="0" smtClean="0">
                <a:solidFill>
                  <a:srgbClr val="003399"/>
                </a:solidFill>
                <a:latin typeface="+mj-lt"/>
              </a:rPr>
              <a:t>on </a:t>
            </a:r>
            <a:r>
              <a:rPr lang="vi-VN" sz="5200" b="1" dirty="0">
                <a:solidFill>
                  <a:srgbClr val="003399"/>
                </a:solidFill>
                <a:latin typeface="+mj-lt"/>
              </a:rPr>
              <a:t>lo âu lạc bến xa </a:t>
            </a:r>
            <a:r>
              <a:rPr lang="vi-VN" sz="5200" b="1" dirty="0" smtClean="0">
                <a:solidFill>
                  <a:srgbClr val="003399"/>
                </a:solidFill>
                <a:latin typeface="+mj-lt"/>
              </a:rPr>
              <a:t>bờ</a:t>
            </a:r>
            <a:r>
              <a:rPr lang="en-US" sz="5200" b="1" dirty="0" smtClean="0">
                <a:solidFill>
                  <a:srgbClr val="003399"/>
                </a:solidFill>
                <a:latin typeface="+mj-lt"/>
              </a:rPr>
              <a:t>, c</a:t>
            </a:r>
            <a:r>
              <a:rPr lang="vi-VN" sz="5200" b="1" dirty="0" smtClean="0">
                <a:solidFill>
                  <a:srgbClr val="003399"/>
                </a:solidFill>
                <a:latin typeface="+mj-lt"/>
              </a:rPr>
              <a:t>on </a:t>
            </a:r>
            <a:r>
              <a:rPr lang="vi-VN" sz="5200" b="1" dirty="0">
                <a:solidFill>
                  <a:srgbClr val="003399"/>
                </a:solidFill>
                <a:latin typeface="+mj-lt"/>
              </a:rPr>
              <a:t>mới biết rằng con chưa vững </a:t>
            </a:r>
            <a:r>
              <a:rPr lang="vi-VN" sz="5200" b="1" dirty="0" smtClean="0">
                <a:solidFill>
                  <a:srgbClr val="003399"/>
                </a:solidFill>
                <a:latin typeface="+mj-lt"/>
              </a:rPr>
              <a:t>tin</a:t>
            </a:r>
            <a:r>
              <a:rPr lang="en-US" sz="5200" b="1" dirty="0" smtClean="0">
                <a:solidFill>
                  <a:srgbClr val="003399"/>
                </a:solidFill>
                <a:latin typeface="+mj-lt"/>
              </a:rPr>
              <a:t>.</a:t>
            </a:r>
            <a:endParaRPr lang="en-US" sz="5200" b="1" dirty="0">
              <a:solidFill>
                <a:srgbClr val="003399"/>
              </a:solidFill>
              <a:latin typeface="+mj-lt"/>
            </a:endParaRPr>
          </a:p>
        </p:txBody>
      </p:sp>
    </p:spTree>
    <p:extLst>
      <p:ext uri="{BB962C8B-B14F-4D97-AF65-F5344CB8AC3E}">
        <p14:creationId xmlns:p14="http://schemas.microsoft.com/office/powerpoint/2010/main" val="2233224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3350"/>
            <a:ext cx="9144000" cy="4893647"/>
          </a:xfrm>
          <a:prstGeom prst="rect">
            <a:avLst/>
          </a:prstGeom>
        </p:spPr>
        <p:txBody>
          <a:bodyPr wrap="square">
            <a:spAutoFit/>
          </a:bodyPr>
          <a:lstStyle/>
          <a:p>
            <a:pPr algn="just"/>
            <a:r>
              <a:rPr lang="en-US" sz="5200" b="1" u="sng" dirty="0" err="1" smtClean="0">
                <a:solidFill>
                  <a:srgbClr val="FF0000"/>
                </a:solidFill>
                <a:latin typeface="+mj-lt"/>
              </a:rPr>
              <a:t>Đk</a:t>
            </a:r>
            <a:r>
              <a:rPr lang="en-US" sz="5200" b="1" dirty="0" smtClean="0">
                <a:solidFill>
                  <a:srgbClr val="FF0000"/>
                </a:solidFill>
                <a:latin typeface="+mj-lt"/>
              </a:rPr>
              <a:t>:</a:t>
            </a:r>
            <a:r>
              <a:rPr lang="en-US" sz="5200" b="1" dirty="0" smtClean="0">
                <a:solidFill>
                  <a:srgbClr val="003399"/>
                </a:solidFill>
                <a:latin typeface="+mj-lt"/>
              </a:rPr>
              <a:t> </a:t>
            </a:r>
            <a:r>
              <a:rPr lang="vi-VN" sz="5200" b="1" dirty="0" smtClean="0">
                <a:solidFill>
                  <a:srgbClr val="003399"/>
                </a:solidFill>
                <a:latin typeface="+mj-lt"/>
              </a:rPr>
              <a:t>Thì </a:t>
            </a:r>
            <a:r>
              <a:rPr lang="vi-VN" sz="5200" b="1" dirty="0">
                <a:solidFill>
                  <a:srgbClr val="003399"/>
                </a:solidFill>
                <a:latin typeface="+mj-lt"/>
              </a:rPr>
              <a:t>lạy Chúa, Chúa biết con yếu đuối và đổi </a:t>
            </a:r>
            <a:r>
              <a:rPr lang="vi-VN" sz="5200" b="1" dirty="0" smtClean="0">
                <a:solidFill>
                  <a:srgbClr val="003399"/>
                </a:solidFill>
                <a:latin typeface="+mj-lt"/>
              </a:rPr>
              <a:t>thay</a:t>
            </a:r>
            <a:r>
              <a:rPr lang="en-US" sz="5200" b="1" dirty="0" smtClean="0">
                <a:solidFill>
                  <a:srgbClr val="003399"/>
                </a:solidFill>
                <a:latin typeface="+mj-lt"/>
              </a:rPr>
              <a:t>, c</a:t>
            </a:r>
            <a:r>
              <a:rPr lang="vi-VN" sz="5200" b="1" dirty="0" smtClean="0">
                <a:solidFill>
                  <a:srgbClr val="003399"/>
                </a:solidFill>
                <a:latin typeface="+mj-lt"/>
              </a:rPr>
              <a:t>on </a:t>
            </a:r>
            <a:r>
              <a:rPr lang="vi-VN" sz="5200" b="1" dirty="0">
                <a:solidFill>
                  <a:srgbClr val="003399"/>
                </a:solidFill>
                <a:latin typeface="+mj-lt"/>
              </a:rPr>
              <a:t>luôn cần đến Chúa từng phút </a:t>
            </a:r>
            <a:r>
              <a:rPr lang="vi-VN" sz="5200" b="1" dirty="0" smtClean="0">
                <a:solidFill>
                  <a:srgbClr val="003399"/>
                </a:solidFill>
                <a:latin typeface="+mj-lt"/>
              </a:rPr>
              <a:t>gi</a:t>
            </a:r>
            <a:r>
              <a:rPr lang="en-US" sz="5200" b="1" dirty="0" err="1" smtClean="0">
                <a:solidFill>
                  <a:srgbClr val="003399"/>
                </a:solidFill>
                <a:latin typeface="+mj-lt"/>
              </a:rPr>
              <a:t>ây</a:t>
            </a:r>
            <a:r>
              <a:rPr lang="en-US" sz="5200" b="1" dirty="0" smtClean="0">
                <a:solidFill>
                  <a:srgbClr val="003399"/>
                </a:solidFill>
                <a:latin typeface="+mj-lt"/>
              </a:rPr>
              <a:t>. </a:t>
            </a:r>
            <a:r>
              <a:rPr lang="vi-VN" sz="5200" b="1" dirty="0" smtClean="0">
                <a:solidFill>
                  <a:srgbClr val="003399"/>
                </a:solidFill>
                <a:latin typeface="+mj-lt"/>
              </a:rPr>
              <a:t>Nhờ </a:t>
            </a:r>
            <a:r>
              <a:rPr lang="vi-VN" sz="5200" b="1" dirty="0">
                <a:solidFill>
                  <a:srgbClr val="003399"/>
                </a:solidFill>
                <a:latin typeface="+mj-lt"/>
              </a:rPr>
              <a:t>ơn Chúa con kiên trì tín thác kể từ </a:t>
            </a:r>
            <a:r>
              <a:rPr lang="vi-VN" sz="5200" b="1" dirty="0" smtClean="0">
                <a:solidFill>
                  <a:srgbClr val="003399"/>
                </a:solidFill>
                <a:latin typeface="+mj-lt"/>
              </a:rPr>
              <a:t>đây</a:t>
            </a:r>
            <a:r>
              <a:rPr lang="en-US" sz="5200" b="1" dirty="0" smtClean="0">
                <a:solidFill>
                  <a:srgbClr val="003399"/>
                </a:solidFill>
                <a:latin typeface="+mj-lt"/>
              </a:rPr>
              <a:t>, k</a:t>
            </a:r>
            <a:r>
              <a:rPr lang="vi-VN" sz="5200" b="1" dirty="0" smtClean="0">
                <a:solidFill>
                  <a:srgbClr val="003399"/>
                </a:solidFill>
                <a:latin typeface="+mj-lt"/>
              </a:rPr>
              <a:t>hi </a:t>
            </a:r>
            <a:r>
              <a:rPr lang="vi-VN" sz="5200" b="1" dirty="0">
                <a:solidFill>
                  <a:srgbClr val="003399"/>
                </a:solidFill>
                <a:latin typeface="+mj-lt"/>
              </a:rPr>
              <a:t>an vui cũng như khi sầu </a:t>
            </a:r>
            <a:r>
              <a:rPr lang="vi-VN" sz="5200" b="1" dirty="0" smtClean="0">
                <a:solidFill>
                  <a:srgbClr val="003399"/>
                </a:solidFill>
                <a:latin typeface="+mj-lt"/>
              </a:rPr>
              <a:t>đầy</a:t>
            </a:r>
            <a:r>
              <a:rPr lang="en-US" sz="5200" b="1" dirty="0" smtClean="0">
                <a:solidFill>
                  <a:srgbClr val="003399"/>
                </a:solidFill>
                <a:latin typeface="+mj-lt"/>
              </a:rPr>
              <a:t>.</a:t>
            </a:r>
            <a:endParaRPr lang="en-US" sz="5200" b="1" dirty="0">
              <a:solidFill>
                <a:srgbClr val="003399"/>
              </a:solidFill>
              <a:latin typeface="+mj-lt"/>
            </a:endParaRPr>
          </a:p>
        </p:txBody>
      </p:sp>
    </p:spTree>
    <p:extLst>
      <p:ext uri="{BB962C8B-B14F-4D97-AF65-F5344CB8AC3E}">
        <p14:creationId xmlns:p14="http://schemas.microsoft.com/office/powerpoint/2010/main" val="4056571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3632"/>
            <a:ext cx="9144000" cy="4401718"/>
          </a:xfrm>
          <a:prstGeom prst="rect">
            <a:avLst/>
          </a:prstGeom>
        </p:spPr>
        <p:txBody>
          <a:bodyPr wrap="square">
            <a:spAutoFit/>
          </a:bodyPr>
          <a:lstStyle/>
          <a:p>
            <a:pPr algn="just">
              <a:lnSpc>
                <a:spcPct val="110000"/>
              </a:lnSpc>
            </a:pPr>
            <a:r>
              <a:rPr lang="en-US" sz="5200" b="1" u="sng" dirty="0" smtClean="0">
                <a:solidFill>
                  <a:srgbClr val="FF0000"/>
                </a:solidFill>
                <a:latin typeface="+mj-lt"/>
              </a:rPr>
              <a:t>Tk2:</a:t>
            </a:r>
            <a:r>
              <a:rPr lang="en-US" sz="5200" b="1" dirty="0" smtClean="0">
                <a:solidFill>
                  <a:srgbClr val="003399"/>
                </a:solidFill>
                <a:latin typeface="+mj-lt"/>
              </a:rPr>
              <a:t> </a:t>
            </a:r>
            <a:r>
              <a:rPr lang="vi-VN" sz="5200" b="1" dirty="0" smtClean="0">
                <a:solidFill>
                  <a:srgbClr val="003399"/>
                </a:solidFill>
                <a:latin typeface="+mj-lt"/>
              </a:rPr>
              <a:t>Con </a:t>
            </a:r>
            <a:r>
              <a:rPr lang="vi-VN" sz="5200" b="1" dirty="0">
                <a:solidFill>
                  <a:srgbClr val="003399"/>
                </a:solidFill>
                <a:latin typeface="+mj-lt"/>
              </a:rPr>
              <a:t>tưởng rằng con vững tin. Tin vào Chúa là Cha quan phòng. Khi cuộc sống toàn những hoa hồng. Khắp đất trời là cả mùa </a:t>
            </a:r>
            <a:r>
              <a:rPr lang="vi-VN" sz="5200" b="1" dirty="0" smtClean="0">
                <a:solidFill>
                  <a:srgbClr val="003399"/>
                </a:solidFill>
                <a:latin typeface="+mj-lt"/>
              </a:rPr>
              <a:t>xuân</a:t>
            </a:r>
            <a:r>
              <a:rPr lang="en-US" sz="5200" b="1" dirty="0" smtClean="0">
                <a:solidFill>
                  <a:srgbClr val="FF0000"/>
                </a:solidFill>
                <a:latin typeface="+mj-lt"/>
              </a:rPr>
              <a:t>…</a:t>
            </a:r>
            <a:endParaRPr lang="en-US" sz="5200" b="1" dirty="0">
              <a:solidFill>
                <a:srgbClr val="003399"/>
              </a:solidFill>
              <a:latin typeface="+mj-lt"/>
            </a:endParaRPr>
          </a:p>
        </p:txBody>
      </p:sp>
    </p:spTree>
    <p:extLst>
      <p:ext uri="{BB962C8B-B14F-4D97-AF65-F5344CB8AC3E}">
        <p14:creationId xmlns:p14="http://schemas.microsoft.com/office/powerpoint/2010/main" val="3418485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9144000" cy="4493538"/>
          </a:xfrm>
          <a:prstGeom prst="rect">
            <a:avLst/>
          </a:prstGeom>
        </p:spPr>
        <p:txBody>
          <a:bodyPr wrap="square">
            <a:spAutoFit/>
          </a:bodyPr>
          <a:lstStyle/>
          <a:p>
            <a:pPr algn="just">
              <a:lnSpc>
                <a:spcPct val="110000"/>
              </a:lnSpc>
            </a:pPr>
            <a:r>
              <a:rPr lang="en-US" sz="5200" b="1" dirty="0" smtClean="0">
                <a:solidFill>
                  <a:srgbClr val="FF0000"/>
                </a:solidFill>
                <a:latin typeface="+mj-lt"/>
              </a:rPr>
              <a:t>…</a:t>
            </a:r>
            <a:r>
              <a:rPr lang="en-US" sz="5200" b="1" dirty="0" smtClean="0">
                <a:solidFill>
                  <a:srgbClr val="003399"/>
                </a:solidFill>
                <a:latin typeface="+mj-lt"/>
              </a:rPr>
              <a:t> </a:t>
            </a:r>
            <a:r>
              <a:rPr lang="vi-VN" sz="5200" b="1" dirty="0" smtClean="0">
                <a:solidFill>
                  <a:srgbClr val="003399"/>
                </a:solidFill>
                <a:latin typeface="+mj-lt"/>
              </a:rPr>
              <a:t>Nhưng </a:t>
            </a:r>
            <a:r>
              <a:rPr lang="vi-VN" sz="5200" b="1" dirty="0">
                <a:solidFill>
                  <a:srgbClr val="003399"/>
                </a:solidFill>
                <a:latin typeface="+mj-lt"/>
              </a:rPr>
              <a:t>khi chạm phải gai tê buốt. Khi trời vừa lập đông băng </a:t>
            </a:r>
            <a:r>
              <a:rPr lang="vi-VN" sz="5200" b="1" dirty="0" smtClean="0">
                <a:solidFill>
                  <a:srgbClr val="003399"/>
                </a:solidFill>
                <a:latin typeface="+mj-lt"/>
              </a:rPr>
              <a:t>tuyết</a:t>
            </a:r>
            <a:r>
              <a:rPr lang="en-US" sz="5200" b="1" dirty="0" smtClean="0">
                <a:solidFill>
                  <a:srgbClr val="003399"/>
                </a:solidFill>
                <a:latin typeface="+mj-lt"/>
              </a:rPr>
              <a:t>, c</a:t>
            </a:r>
            <a:r>
              <a:rPr lang="vi-VN" sz="5200" b="1" dirty="0" smtClean="0">
                <a:solidFill>
                  <a:srgbClr val="003399"/>
                </a:solidFill>
                <a:latin typeface="+mj-lt"/>
              </a:rPr>
              <a:t>on </a:t>
            </a:r>
            <a:r>
              <a:rPr lang="vi-VN" sz="5200" b="1" dirty="0">
                <a:solidFill>
                  <a:srgbClr val="003399"/>
                </a:solidFill>
                <a:latin typeface="+mj-lt"/>
              </a:rPr>
              <a:t>than van thầm trách trong lòng. Con mới biết niềm tin con rỗng </a:t>
            </a:r>
            <a:r>
              <a:rPr lang="vi-VN" sz="5200" b="1" dirty="0" smtClean="0">
                <a:solidFill>
                  <a:srgbClr val="003399"/>
                </a:solidFill>
                <a:latin typeface="+mj-lt"/>
              </a:rPr>
              <a:t>không</a:t>
            </a:r>
            <a:r>
              <a:rPr lang="en-US" sz="5200" b="1" dirty="0" smtClean="0">
                <a:solidFill>
                  <a:srgbClr val="003399"/>
                </a:solidFill>
                <a:latin typeface="+mj-lt"/>
              </a:rPr>
              <a:t>.</a:t>
            </a:r>
            <a:endParaRPr lang="en-US" sz="5200" b="1" dirty="0">
              <a:solidFill>
                <a:srgbClr val="003399"/>
              </a:solidFill>
              <a:latin typeface="+mj-lt"/>
            </a:endParaRPr>
          </a:p>
        </p:txBody>
      </p:sp>
    </p:spTree>
    <p:extLst>
      <p:ext uri="{BB962C8B-B14F-4D97-AF65-F5344CB8AC3E}">
        <p14:creationId xmlns:p14="http://schemas.microsoft.com/office/powerpoint/2010/main" val="3769236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3350"/>
            <a:ext cx="9144000" cy="4893647"/>
          </a:xfrm>
          <a:prstGeom prst="rect">
            <a:avLst/>
          </a:prstGeom>
        </p:spPr>
        <p:txBody>
          <a:bodyPr wrap="square">
            <a:spAutoFit/>
          </a:bodyPr>
          <a:lstStyle/>
          <a:p>
            <a:pPr algn="just"/>
            <a:r>
              <a:rPr lang="en-US" sz="5200" b="1" u="sng" dirty="0" err="1" smtClean="0">
                <a:solidFill>
                  <a:srgbClr val="FF0000"/>
                </a:solidFill>
              </a:rPr>
              <a:t>Đk</a:t>
            </a:r>
            <a:r>
              <a:rPr lang="en-US" sz="5200" b="1" dirty="0" smtClean="0">
                <a:solidFill>
                  <a:srgbClr val="FF0000"/>
                </a:solidFill>
              </a:rPr>
              <a:t>:</a:t>
            </a:r>
            <a:r>
              <a:rPr lang="en-US" sz="5200" b="1" dirty="0" smtClean="0">
                <a:solidFill>
                  <a:srgbClr val="003399"/>
                </a:solidFill>
              </a:rPr>
              <a:t> </a:t>
            </a:r>
            <a:r>
              <a:rPr lang="vi-VN" sz="5200" b="1" dirty="0" smtClean="0">
                <a:solidFill>
                  <a:srgbClr val="003399"/>
                </a:solidFill>
                <a:latin typeface="+mj-lt"/>
              </a:rPr>
              <a:t>Thì </a:t>
            </a:r>
            <a:r>
              <a:rPr lang="vi-VN" sz="5200" b="1" dirty="0">
                <a:solidFill>
                  <a:srgbClr val="003399"/>
                </a:solidFill>
                <a:latin typeface="+mj-lt"/>
              </a:rPr>
              <a:t>lạy Chúa, Chúa biết con yếu đuối và đổi </a:t>
            </a:r>
            <a:r>
              <a:rPr lang="vi-VN" sz="5200" b="1" dirty="0" smtClean="0">
                <a:solidFill>
                  <a:srgbClr val="003399"/>
                </a:solidFill>
                <a:latin typeface="+mj-lt"/>
              </a:rPr>
              <a:t>thay</a:t>
            </a:r>
            <a:r>
              <a:rPr lang="en-US" sz="5200" b="1" dirty="0" smtClean="0">
                <a:solidFill>
                  <a:srgbClr val="003399"/>
                </a:solidFill>
              </a:rPr>
              <a:t>, c</a:t>
            </a:r>
            <a:r>
              <a:rPr lang="vi-VN" sz="5200" b="1" dirty="0" smtClean="0">
                <a:solidFill>
                  <a:srgbClr val="003399"/>
                </a:solidFill>
                <a:latin typeface="+mj-lt"/>
              </a:rPr>
              <a:t>on </a:t>
            </a:r>
            <a:r>
              <a:rPr lang="vi-VN" sz="5200" b="1" dirty="0">
                <a:solidFill>
                  <a:srgbClr val="003399"/>
                </a:solidFill>
                <a:latin typeface="+mj-lt"/>
              </a:rPr>
              <a:t>luôn cần đến Chúa từng phút </a:t>
            </a:r>
            <a:r>
              <a:rPr lang="vi-VN" sz="5200" b="1" dirty="0" smtClean="0">
                <a:solidFill>
                  <a:srgbClr val="003399"/>
                </a:solidFill>
                <a:latin typeface="+mj-lt"/>
              </a:rPr>
              <a:t>gi</a:t>
            </a:r>
            <a:r>
              <a:rPr lang="en-US" sz="5200" b="1" dirty="0" err="1" smtClean="0">
                <a:solidFill>
                  <a:srgbClr val="003399"/>
                </a:solidFill>
              </a:rPr>
              <a:t>ây</a:t>
            </a:r>
            <a:r>
              <a:rPr lang="en-US" sz="5200" b="1" dirty="0" smtClean="0">
                <a:solidFill>
                  <a:srgbClr val="003399"/>
                </a:solidFill>
              </a:rPr>
              <a:t>. </a:t>
            </a:r>
            <a:r>
              <a:rPr lang="vi-VN" sz="5200" b="1" dirty="0" smtClean="0">
                <a:solidFill>
                  <a:srgbClr val="003399"/>
                </a:solidFill>
                <a:latin typeface="+mj-lt"/>
              </a:rPr>
              <a:t>Nhờ </a:t>
            </a:r>
            <a:r>
              <a:rPr lang="vi-VN" sz="5200" b="1" dirty="0">
                <a:solidFill>
                  <a:srgbClr val="003399"/>
                </a:solidFill>
                <a:latin typeface="+mj-lt"/>
              </a:rPr>
              <a:t>ơn Chúa con kiên trì tín thác kể từ </a:t>
            </a:r>
            <a:r>
              <a:rPr lang="vi-VN" sz="5200" b="1" dirty="0" smtClean="0">
                <a:solidFill>
                  <a:srgbClr val="003399"/>
                </a:solidFill>
                <a:latin typeface="+mj-lt"/>
              </a:rPr>
              <a:t>đây</a:t>
            </a:r>
            <a:r>
              <a:rPr lang="en-US" sz="5200" b="1" dirty="0" smtClean="0">
                <a:solidFill>
                  <a:srgbClr val="003399"/>
                </a:solidFill>
              </a:rPr>
              <a:t>, k</a:t>
            </a:r>
            <a:r>
              <a:rPr lang="vi-VN" sz="5200" b="1" dirty="0" smtClean="0">
                <a:solidFill>
                  <a:srgbClr val="003399"/>
                </a:solidFill>
                <a:latin typeface="+mj-lt"/>
              </a:rPr>
              <a:t>hi </a:t>
            </a:r>
            <a:r>
              <a:rPr lang="vi-VN" sz="5200" b="1" dirty="0">
                <a:solidFill>
                  <a:srgbClr val="003399"/>
                </a:solidFill>
                <a:latin typeface="+mj-lt"/>
              </a:rPr>
              <a:t>an vui cũng như khi sầu </a:t>
            </a:r>
            <a:r>
              <a:rPr lang="vi-VN" sz="5200" b="1" dirty="0" smtClean="0">
                <a:solidFill>
                  <a:srgbClr val="003399"/>
                </a:solidFill>
                <a:latin typeface="+mj-lt"/>
              </a:rPr>
              <a:t>đầy</a:t>
            </a:r>
            <a:r>
              <a:rPr lang="en-US" sz="5200" b="1" dirty="0" smtClean="0">
                <a:solidFill>
                  <a:srgbClr val="003399"/>
                </a:solidFill>
              </a:rPr>
              <a:t>.</a:t>
            </a:r>
            <a:endParaRPr lang="en-US" sz="5200" b="1" dirty="0">
              <a:solidFill>
                <a:srgbClr val="003399"/>
              </a:solidFill>
            </a:endParaRPr>
          </a:p>
        </p:txBody>
      </p:sp>
    </p:spTree>
    <p:extLst>
      <p:ext uri="{BB962C8B-B14F-4D97-AF65-F5344CB8AC3E}">
        <p14:creationId xmlns:p14="http://schemas.microsoft.com/office/powerpoint/2010/main" val="1677916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61950"/>
            <a:ext cx="9144000" cy="4493538"/>
          </a:xfrm>
          <a:prstGeom prst="rect">
            <a:avLst/>
          </a:prstGeom>
        </p:spPr>
        <p:txBody>
          <a:bodyPr wrap="square">
            <a:spAutoFit/>
          </a:bodyPr>
          <a:lstStyle/>
          <a:p>
            <a:pPr algn="just">
              <a:lnSpc>
                <a:spcPct val="110000"/>
              </a:lnSpc>
            </a:pPr>
            <a:r>
              <a:rPr lang="en-US" sz="5200" b="1" u="sng" dirty="0" smtClean="0">
                <a:solidFill>
                  <a:srgbClr val="FF0000"/>
                </a:solidFill>
                <a:latin typeface="+mj-lt"/>
              </a:rPr>
              <a:t>Tk3:</a:t>
            </a:r>
            <a:r>
              <a:rPr lang="en-US" sz="5200" b="1" dirty="0" smtClean="0">
                <a:solidFill>
                  <a:srgbClr val="003399"/>
                </a:solidFill>
                <a:latin typeface="+mj-lt"/>
              </a:rPr>
              <a:t> </a:t>
            </a:r>
            <a:r>
              <a:rPr lang="vi-VN" sz="5200" b="1" dirty="0" smtClean="0">
                <a:solidFill>
                  <a:srgbClr val="003399"/>
                </a:solidFill>
                <a:latin typeface="+mj-lt"/>
              </a:rPr>
              <a:t>Con </a:t>
            </a:r>
            <a:r>
              <a:rPr lang="vi-VN" sz="5200" b="1" dirty="0">
                <a:solidFill>
                  <a:srgbClr val="003399"/>
                </a:solidFill>
                <a:latin typeface="+mj-lt"/>
              </a:rPr>
              <a:t>tưởng rằng con vững </a:t>
            </a:r>
            <a:r>
              <a:rPr lang="vi-VN" sz="5200" b="1" dirty="0" smtClean="0">
                <a:solidFill>
                  <a:srgbClr val="003399"/>
                </a:solidFill>
                <a:latin typeface="+mj-lt"/>
              </a:rPr>
              <a:t>tin</a:t>
            </a:r>
            <a:r>
              <a:rPr lang="en-US" sz="5200" b="1" dirty="0" smtClean="0">
                <a:solidFill>
                  <a:srgbClr val="003399"/>
                </a:solidFill>
                <a:latin typeface="+mj-lt"/>
              </a:rPr>
              <a:t>, t</a:t>
            </a:r>
            <a:r>
              <a:rPr lang="vi-VN" sz="5200" b="1" dirty="0" smtClean="0">
                <a:solidFill>
                  <a:srgbClr val="003399"/>
                </a:solidFill>
                <a:latin typeface="+mj-lt"/>
              </a:rPr>
              <a:t>rên </a:t>
            </a:r>
            <a:r>
              <a:rPr lang="vi-VN" sz="5200" b="1" dirty="0">
                <a:solidFill>
                  <a:srgbClr val="003399"/>
                </a:solidFill>
                <a:latin typeface="+mj-lt"/>
              </a:rPr>
              <a:t>đỉnh núi nhìn Chúa biến hình. Ôi hạnh phúc thật ở bên </a:t>
            </a:r>
            <a:r>
              <a:rPr lang="vi-VN" sz="5200" b="1" dirty="0" smtClean="0">
                <a:solidFill>
                  <a:srgbClr val="003399"/>
                </a:solidFill>
                <a:latin typeface="+mj-lt"/>
              </a:rPr>
              <a:t>mình</a:t>
            </a:r>
            <a:r>
              <a:rPr lang="en-US" sz="5200" b="1" dirty="0" smtClean="0">
                <a:solidFill>
                  <a:srgbClr val="003399"/>
                </a:solidFill>
                <a:latin typeface="+mj-lt"/>
              </a:rPr>
              <a:t>, q</a:t>
            </a:r>
            <a:r>
              <a:rPr lang="vi-VN" sz="5200" b="1" dirty="0" smtClean="0">
                <a:solidFill>
                  <a:srgbClr val="003399"/>
                </a:solidFill>
                <a:latin typeface="+mj-lt"/>
              </a:rPr>
              <a:t>uyết </a:t>
            </a:r>
            <a:r>
              <a:rPr lang="vi-VN" sz="5200" b="1" dirty="0">
                <a:solidFill>
                  <a:srgbClr val="003399"/>
                </a:solidFill>
                <a:latin typeface="+mj-lt"/>
              </a:rPr>
              <a:t>sẵn sàng theo Chúa ngày </a:t>
            </a:r>
            <a:r>
              <a:rPr lang="vi-VN" sz="5200" b="1" dirty="0" smtClean="0">
                <a:solidFill>
                  <a:srgbClr val="003399"/>
                </a:solidFill>
                <a:latin typeface="+mj-lt"/>
              </a:rPr>
              <a:t>đêm</a:t>
            </a:r>
            <a:r>
              <a:rPr lang="en-US" sz="5200" b="1" dirty="0" smtClean="0">
                <a:solidFill>
                  <a:srgbClr val="FF0000"/>
                </a:solidFill>
                <a:latin typeface="+mj-lt"/>
              </a:rPr>
              <a:t>…</a:t>
            </a:r>
            <a:endParaRPr lang="en-US" sz="5200" b="1" dirty="0">
              <a:solidFill>
                <a:srgbClr val="003399"/>
              </a:solidFill>
              <a:latin typeface="+mj-lt"/>
            </a:endParaRPr>
          </a:p>
        </p:txBody>
      </p:sp>
    </p:spTree>
    <p:extLst>
      <p:ext uri="{BB962C8B-B14F-4D97-AF65-F5344CB8AC3E}">
        <p14:creationId xmlns:p14="http://schemas.microsoft.com/office/powerpoint/2010/main" val="1410228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79832"/>
            <a:ext cx="9144000" cy="4401718"/>
          </a:xfrm>
          <a:prstGeom prst="rect">
            <a:avLst/>
          </a:prstGeom>
        </p:spPr>
        <p:txBody>
          <a:bodyPr wrap="square">
            <a:spAutoFit/>
          </a:bodyPr>
          <a:lstStyle/>
          <a:p>
            <a:pPr algn="just">
              <a:lnSpc>
                <a:spcPct val="110000"/>
              </a:lnSpc>
            </a:pPr>
            <a:r>
              <a:rPr lang="en-US" sz="5200" b="1" dirty="0" smtClean="0">
                <a:solidFill>
                  <a:srgbClr val="FF0000"/>
                </a:solidFill>
                <a:latin typeface="+mj-lt"/>
              </a:rPr>
              <a:t>…</a:t>
            </a:r>
            <a:r>
              <a:rPr lang="en-US" sz="5200" b="1" dirty="0" smtClean="0">
                <a:solidFill>
                  <a:srgbClr val="003399"/>
                </a:solidFill>
                <a:latin typeface="+mj-lt"/>
              </a:rPr>
              <a:t> </a:t>
            </a:r>
            <a:r>
              <a:rPr lang="vi-VN" sz="5200" b="1" dirty="0" smtClean="0">
                <a:solidFill>
                  <a:srgbClr val="003399"/>
                </a:solidFill>
                <a:latin typeface="+mj-lt"/>
              </a:rPr>
              <a:t>Nhưng </a:t>
            </a:r>
            <a:r>
              <a:rPr lang="vi-VN" sz="5200" b="1" dirty="0">
                <a:solidFill>
                  <a:srgbClr val="003399"/>
                </a:solidFill>
                <a:latin typeface="+mj-lt"/>
              </a:rPr>
              <a:t>khi được gửi trao thánh giá. Con sợ mà đành tâm bỏ Chúa. Con quay lưng từ chối ân tình. Con mới biết niềm tin con bấp bênh.</a:t>
            </a:r>
            <a:endParaRPr lang="en-US" sz="5200" b="1" dirty="0">
              <a:solidFill>
                <a:srgbClr val="003399"/>
              </a:solidFill>
              <a:latin typeface="+mj-lt"/>
            </a:endParaRPr>
          </a:p>
        </p:txBody>
      </p:sp>
    </p:spTree>
    <p:extLst>
      <p:ext uri="{BB962C8B-B14F-4D97-AF65-F5344CB8AC3E}">
        <p14:creationId xmlns:p14="http://schemas.microsoft.com/office/powerpoint/2010/main" val="1376876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3350"/>
            <a:ext cx="9144000" cy="4893647"/>
          </a:xfrm>
          <a:prstGeom prst="rect">
            <a:avLst/>
          </a:prstGeom>
        </p:spPr>
        <p:txBody>
          <a:bodyPr wrap="square">
            <a:spAutoFit/>
          </a:bodyPr>
          <a:lstStyle/>
          <a:p>
            <a:pPr algn="just"/>
            <a:r>
              <a:rPr lang="en-US" sz="5200" b="1" u="sng" dirty="0" err="1" smtClean="0">
                <a:solidFill>
                  <a:srgbClr val="FF0000"/>
                </a:solidFill>
              </a:rPr>
              <a:t>Đk</a:t>
            </a:r>
            <a:r>
              <a:rPr lang="en-US" sz="5200" b="1" dirty="0" smtClean="0">
                <a:solidFill>
                  <a:srgbClr val="FF0000"/>
                </a:solidFill>
              </a:rPr>
              <a:t>:</a:t>
            </a:r>
            <a:r>
              <a:rPr lang="en-US" sz="5200" b="1" dirty="0" smtClean="0">
                <a:solidFill>
                  <a:srgbClr val="003399"/>
                </a:solidFill>
              </a:rPr>
              <a:t> </a:t>
            </a:r>
            <a:r>
              <a:rPr lang="vi-VN" sz="5200" b="1" dirty="0" smtClean="0">
                <a:solidFill>
                  <a:srgbClr val="003399"/>
                </a:solidFill>
                <a:latin typeface="+mj-lt"/>
              </a:rPr>
              <a:t>Thì </a:t>
            </a:r>
            <a:r>
              <a:rPr lang="vi-VN" sz="5200" b="1" dirty="0">
                <a:solidFill>
                  <a:srgbClr val="003399"/>
                </a:solidFill>
                <a:latin typeface="+mj-lt"/>
              </a:rPr>
              <a:t>lạy Chúa, Chúa biết con yếu đuối và đổi </a:t>
            </a:r>
            <a:r>
              <a:rPr lang="vi-VN" sz="5200" b="1" dirty="0" smtClean="0">
                <a:solidFill>
                  <a:srgbClr val="003399"/>
                </a:solidFill>
                <a:latin typeface="+mj-lt"/>
              </a:rPr>
              <a:t>thay</a:t>
            </a:r>
            <a:r>
              <a:rPr lang="en-US" sz="5200" b="1" dirty="0" smtClean="0">
                <a:solidFill>
                  <a:srgbClr val="003399"/>
                </a:solidFill>
              </a:rPr>
              <a:t>, c</a:t>
            </a:r>
            <a:r>
              <a:rPr lang="vi-VN" sz="5200" b="1" dirty="0" smtClean="0">
                <a:solidFill>
                  <a:srgbClr val="003399"/>
                </a:solidFill>
                <a:latin typeface="+mj-lt"/>
              </a:rPr>
              <a:t>on </a:t>
            </a:r>
            <a:r>
              <a:rPr lang="vi-VN" sz="5200" b="1" dirty="0">
                <a:solidFill>
                  <a:srgbClr val="003399"/>
                </a:solidFill>
                <a:latin typeface="+mj-lt"/>
              </a:rPr>
              <a:t>luôn cần đến Chúa từng phút </a:t>
            </a:r>
            <a:r>
              <a:rPr lang="vi-VN" sz="5200" b="1" dirty="0" smtClean="0">
                <a:solidFill>
                  <a:srgbClr val="003399"/>
                </a:solidFill>
                <a:latin typeface="+mj-lt"/>
              </a:rPr>
              <a:t>gi</a:t>
            </a:r>
            <a:r>
              <a:rPr lang="en-US" sz="5200" b="1" dirty="0" err="1" smtClean="0">
                <a:solidFill>
                  <a:srgbClr val="003399"/>
                </a:solidFill>
              </a:rPr>
              <a:t>ây</a:t>
            </a:r>
            <a:r>
              <a:rPr lang="en-US" sz="5200" b="1" dirty="0" smtClean="0">
                <a:solidFill>
                  <a:srgbClr val="003399"/>
                </a:solidFill>
              </a:rPr>
              <a:t>. </a:t>
            </a:r>
            <a:r>
              <a:rPr lang="vi-VN" sz="5200" b="1" dirty="0" smtClean="0">
                <a:solidFill>
                  <a:srgbClr val="003399"/>
                </a:solidFill>
                <a:latin typeface="+mj-lt"/>
              </a:rPr>
              <a:t>Nhờ </a:t>
            </a:r>
            <a:r>
              <a:rPr lang="vi-VN" sz="5200" b="1" dirty="0">
                <a:solidFill>
                  <a:srgbClr val="003399"/>
                </a:solidFill>
                <a:latin typeface="+mj-lt"/>
              </a:rPr>
              <a:t>ơn Chúa con kiên trì tín thác kể từ </a:t>
            </a:r>
            <a:r>
              <a:rPr lang="vi-VN" sz="5200" b="1" dirty="0" smtClean="0">
                <a:solidFill>
                  <a:srgbClr val="003399"/>
                </a:solidFill>
                <a:latin typeface="+mj-lt"/>
              </a:rPr>
              <a:t>đây</a:t>
            </a:r>
            <a:r>
              <a:rPr lang="en-US" sz="5200" b="1" dirty="0" smtClean="0">
                <a:solidFill>
                  <a:srgbClr val="003399"/>
                </a:solidFill>
              </a:rPr>
              <a:t>, k</a:t>
            </a:r>
            <a:r>
              <a:rPr lang="vi-VN" sz="5200" b="1" dirty="0" smtClean="0">
                <a:solidFill>
                  <a:srgbClr val="003399"/>
                </a:solidFill>
                <a:latin typeface="+mj-lt"/>
              </a:rPr>
              <a:t>hi </a:t>
            </a:r>
            <a:r>
              <a:rPr lang="vi-VN" sz="5200" b="1" dirty="0">
                <a:solidFill>
                  <a:srgbClr val="003399"/>
                </a:solidFill>
                <a:latin typeface="+mj-lt"/>
              </a:rPr>
              <a:t>an vui cũng như khi sầu </a:t>
            </a:r>
            <a:r>
              <a:rPr lang="vi-VN" sz="5200" b="1" dirty="0" smtClean="0">
                <a:solidFill>
                  <a:srgbClr val="003399"/>
                </a:solidFill>
                <a:latin typeface="+mj-lt"/>
              </a:rPr>
              <a:t>đầy</a:t>
            </a:r>
            <a:r>
              <a:rPr lang="en-US" sz="5200" b="1" dirty="0" smtClean="0">
                <a:solidFill>
                  <a:srgbClr val="003399"/>
                </a:solidFill>
              </a:rPr>
              <a:t>.</a:t>
            </a:r>
            <a:endParaRPr lang="en-US" sz="5200" b="1" dirty="0">
              <a:solidFill>
                <a:srgbClr val="003399"/>
              </a:solidFill>
            </a:endParaRPr>
          </a:p>
        </p:txBody>
      </p:sp>
    </p:spTree>
    <p:extLst>
      <p:ext uri="{BB962C8B-B14F-4D97-AF65-F5344CB8AC3E}">
        <p14:creationId xmlns:p14="http://schemas.microsoft.com/office/powerpoint/2010/main" val="4113350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59741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0" y="0"/>
            <a:ext cx="9144000" cy="5143500"/>
          </a:xfrm>
        </p:spPr>
        <p:txBody>
          <a:bodyPr>
            <a:noAutofit/>
          </a:bodyPr>
          <a:lstStyle/>
          <a:p>
            <a:pPr marL="27432" indent="0" algn="just">
              <a:lnSpc>
                <a:spcPct val="110000"/>
              </a:lnSpc>
              <a:buNone/>
            </a:pP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000" b="1" dirty="0">
                <a:solidFill>
                  <a:srgbClr val="0000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dirty="0">
                <a:solidFill>
                  <a:srgbClr val="003399"/>
                </a:solidFill>
                <a:latin typeface="+mj-lt"/>
              </a:rPr>
              <a:t>Chung một niềm tin chúng con sum họp về đây, quanh bàn thờ Cha dâng lên lời kinh thánh ái. </a:t>
            </a:r>
            <a:r>
              <a:rPr lang="vi-VN" sz="5000" b="1" dirty="0" smtClean="0">
                <a:solidFill>
                  <a:srgbClr val="003399"/>
                </a:solidFill>
                <a:latin typeface="+mj-lt"/>
              </a:rPr>
              <a:t>C</a:t>
            </a:r>
            <a:r>
              <a:rPr lang="en-US" sz="5000" b="1" dirty="0">
                <a:solidFill>
                  <a:srgbClr val="003399"/>
                </a:solidFill>
                <a:latin typeface="+mj-lt"/>
              </a:rPr>
              <a:t>ả</a:t>
            </a:r>
            <a:r>
              <a:rPr lang="vi-VN" sz="5000" b="1" dirty="0" smtClean="0">
                <a:solidFill>
                  <a:srgbClr val="003399"/>
                </a:solidFill>
                <a:latin typeface="+mj-lt"/>
              </a:rPr>
              <a:t>m </a:t>
            </a:r>
            <a:r>
              <a:rPr lang="vi-VN" sz="5000" b="1" dirty="0">
                <a:solidFill>
                  <a:srgbClr val="003399"/>
                </a:solidFill>
                <a:latin typeface="+mj-lt"/>
              </a:rPr>
              <a:t>tạ hồng ân Cha đã khứng ban đêm ngày, giữ gìn hồn thơ trong trắng như cành huệ </a:t>
            </a:r>
            <a:r>
              <a:rPr lang="vi-VN" sz="5000" b="1" dirty="0" smtClean="0">
                <a:solidFill>
                  <a:srgbClr val="003399"/>
                </a:solidFill>
                <a:latin typeface="+mj-lt"/>
              </a:rPr>
              <a:t>tươi</a:t>
            </a:r>
            <a:r>
              <a:rPr lang="en-US" sz="5000" b="1" dirty="0">
                <a:solidFill>
                  <a:srgbClr val="003399"/>
                </a:solidFill>
                <a:latin typeface="+mj-lt"/>
              </a:rPr>
              <a:t>.</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101857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74"/>
            <a:ext cx="9144000" cy="513775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133350"/>
            <a:ext cx="614995" cy="590550"/>
          </a:xfrm>
          <a:prstGeom prst="rect">
            <a:avLst/>
          </a:prstGeom>
        </p:spPr>
      </p:pic>
    </p:spTree>
    <p:extLst>
      <p:ext uri="{BB962C8B-B14F-4D97-AF65-F5344CB8AC3E}">
        <p14:creationId xmlns:p14="http://schemas.microsoft.com/office/powerpoint/2010/main" val="4960620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vi-VN" b="1" dirty="0">
                <a:solidFill>
                  <a:srgbClr val="FF0000"/>
                </a:solidFill>
                <a:latin typeface="+mj-lt"/>
                <a:cs typeface="Times New Roman" panose="02020603050405020304" pitchFamily="18" charset="0"/>
              </a:rPr>
              <a:t>CHÚA GIÀU LÒNG XÓT THƯƠNG</a:t>
            </a:r>
            <a:r>
              <a:rPr lang="vi-VN" sz="4400" dirty="0">
                <a:solidFill>
                  <a:srgbClr val="FF0000"/>
                </a:solidFill>
                <a:latin typeface="+mj-lt"/>
                <a:cs typeface="Times New Roman" panose="02020603050405020304" pitchFamily="18" charset="0"/>
              </a:rPr>
              <a:t/>
            </a:r>
            <a:br>
              <a:rPr lang="vi-VN" sz="4400" dirty="0">
                <a:solidFill>
                  <a:srgbClr val="FF0000"/>
                </a:solidFill>
                <a:latin typeface="+mj-lt"/>
                <a:cs typeface="Times New Roman" panose="02020603050405020304" pitchFamily="18" charset="0"/>
              </a:rPr>
            </a:br>
            <a:r>
              <a:rPr lang="vi-VN" b="1" dirty="0">
                <a:solidFill>
                  <a:srgbClr val="FF0000"/>
                </a:solidFill>
                <a:latin typeface="+mj-lt"/>
                <a:cs typeface="Times New Roman" panose="02020603050405020304" pitchFamily="18" charset="0"/>
              </a:rPr>
              <a:t>Lm. Giuse Vũ Đức Hiệp</a:t>
            </a:r>
            <a:r>
              <a:rPr lang="vi-VN" sz="4400" dirty="0">
                <a:solidFill>
                  <a:srgbClr val="FF0000"/>
                </a:solidFill>
                <a:latin typeface="+mj-lt"/>
                <a:cs typeface="Times New Roman" panose="02020603050405020304" pitchFamily="18" charset="0"/>
              </a:rPr>
              <a:t/>
            </a:r>
            <a:br>
              <a:rPr lang="vi-VN" sz="4400" dirty="0">
                <a:solidFill>
                  <a:srgbClr val="FF0000"/>
                </a:solidFill>
                <a:latin typeface="+mj-lt"/>
                <a:cs typeface="Times New Roman" panose="02020603050405020304" pitchFamily="18" charset="0"/>
              </a:rPr>
            </a:br>
            <a:endParaRPr lang="en-US" sz="3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332894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5143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sz="4800" b="1" u="sng" dirty="0" err="1" smtClean="0">
                <a:solidFill>
                  <a:srgbClr val="FF0000"/>
                </a:solidFill>
                <a:effectLst>
                  <a:outerShdw blurRad="38100" dist="38100" dir="2700000" algn="tl">
                    <a:srgbClr val="000000">
                      <a:alpha val="43137"/>
                    </a:srgbClr>
                  </a:outerShdw>
                </a:effectLst>
                <a:ea typeface="SimHei" pitchFamily="49" charset="-122"/>
                <a:cs typeface="Times New Roman" pitchFamily="18" charset="0"/>
              </a:rPr>
              <a:t>Đk</a:t>
            </a:r>
            <a:r>
              <a:rPr lang="en-US" sz="4800" b="1" u="sng" dirty="0" smtClean="0">
                <a:solidFill>
                  <a:srgbClr val="FF0000"/>
                </a:solidFill>
                <a:effectLst>
                  <a:outerShdw blurRad="38100" dist="38100" dir="2700000" algn="tl">
                    <a:srgbClr val="000000">
                      <a:alpha val="43137"/>
                    </a:srgbClr>
                  </a:outerShdw>
                </a:effectLst>
                <a:ea typeface="SimHei" pitchFamily="49" charset="-122"/>
                <a:cs typeface="Times New Roman" pitchFamily="18" charset="0"/>
              </a:rPr>
              <a:t>:</a:t>
            </a:r>
            <a:r>
              <a:rPr lang="en-US" sz="4800" b="1" dirty="0" smtClean="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4800" b="1" dirty="0" smtClean="0">
                <a:solidFill>
                  <a:srgbClr val="003399"/>
                </a:solidFill>
                <a:latin typeface="+mj-lt"/>
                <a:cs typeface="Times New Roman" panose="02020603050405020304" pitchFamily="18" charset="0"/>
              </a:rPr>
              <a:t>Lạy Chúa Giêsu con tin tưởng nơi Chúa! Lạy Chúa Giêsu con tín thác vào Chúa! Vì ngoài lòng Chúa xót thương không còn nguồn hy vọng nào. Chúng con đặt vào Chúa </a:t>
            </a:r>
            <a:r>
              <a:rPr lang="en-US" sz="4800" b="1" dirty="0" err="1" smtClean="0">
                <a:solidFill>
                  <a:srgbClr val="003399"/>
                </a:solidFill>
                <a:cs typeface="Times New Roman" panose="02020603050405020304" pitchFamily="18" charset="0"/>
              </a:rPr>
              <a:t>nguồn</a:t>
            </a:r>
            <a:r>
              <a:rPr lang="vi-VN" sz="4800" b="1" dirty="0" smtClean="0">
                <a:solidFill>
                  <a:srgbClr val="003399"/>
                </a:solidFill>
                <a:latin typeface="+mj-lt"/>
                <a:cs typeface="Times New Roman" panose="02020603050405020304" pitchFamily="18" charset="0"/>
              </a:rPr>
              <a:t> tín thác của mỗi chúng con.</a:t>
            </a:r>
            <a:endParaRPr lang="en-US" sz="48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4017953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32202"/>
          </a:xfrm>
          <a:prstGeom prst="rect">
            <a:avLst/>
          </a:prstGeom>
        </p:spPr>
        <p:txBody>
          <a:bodyPr wrap="square">
            <a:spAutoFit/>
          </a:bodyPr>
          <a:lstStyle/>
          <a:p>
            <a:pPr algn="just"/>
            <a:r>
              <a:rPr lang="en-US" sz="4600" b="1" u="sng" dirty="0">
                <a:solidFill>
                  <a:srgbClr val="FF0000"/>
                </a:solidFill>
                <a:effectLst>
                  <a:outerShdw blurRad="38100" dist="38100" dir="2700000" algn="tl">
                    <a:srgbClr val="000000">
                      <a:alpha val="43137"/>
                    </a:srgbClr>
                  </a:outerShdw>
                </a:effectLst>
                <a:ea typeface="SimHei" pitchFamily="49" charset="-122"/>
                <a:cs typeface="Times New Roman" pitchFamily="18" charset="0"/>
              </a:rPr>
              <a:t>Tk1:</a:t>
            </a:r>
            <a:r>
              <a:rPr lang="en-US" sz="4600" b="1" dirty="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4600" b="1" dirty="0">
                <a:solidFill>
                  <a:srgbClr val="003399"/>
                </a:solidFill>
                <a:latin typeface="+mj-lt"/>
                <a:cs typeface="Times New Roman" panose="02020603050405020304" pitchFamily="18" charset="0"/>
              </a:rPr>
              <a:t>Nhân loại hôm nay đang trải qua bao là sự dữ. Con người hôm nay đang sống trong tuyệt vọng lo âu. Chúng con đến kêu cầu Chúa giàu lòng xót thương. Ngài mở ra con đường đưa đến tận nguồn suối yêu </a:t>
            </a:r>
            <a:r>
              <a:rPr lang="vi-VN" sz="4600" b="1" dirty="0" smtClean="0">
                <a:solidFill>
                  <a:srgbClr val="003399"/>
                </a:solidFill>
                <a:latin typeface="+mj-lt"/>
                <a:cs typeface="Times New Roman" panose="02020603050405020304" pitchFamily="18" charset="0"/>
              </a:rPr>
              <a:t>thương</a:t>
            </a:r>
            <a:r>
              <a:rPr lang="en-US" sz="4600" b="1" dirty="0" smtClean="0">
                <a:solidFill>
                  <a:srgbClr val="003399"/>
                </a:solidFill>
                <a:cs typeface="Times New Roman" panose="02020603050405020304" pitchFamily="18" charset="0"/>
              </a:rPr>
              <a:t>.</a:t>
            </a:r>
            <a:endParaRPr lang="en-US" sz="4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31318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047536"/>
          </a:xfrm>
          <a:prstGeom prst="rect">
            <a:avLst/>
          </a:prstGeom>
        </p:spPr>
        <p:txBody>
          <a:bodyPr wrap="square">
            <a:spAutoFit/>
          </a:bodyPr>
          <a:lstStyle/>
          <a:p>
            <a:pPr algn="just"/>
            <a:r>
              <a:rPr lang="en-US" sz="4600" b="1" u="sng" dirty="0" smtClean="0">
                <a:solidFill>
                  <a:srgbClr val="FF0000"/>
                </a:solidFill>
                <a:effectLst>
                  <a:outerShdw blurRad="38100" dist="38100" dir="2700000" algn="tl">
                    <a:srgbClr val="000000">
                      <a:alpha val="43137"/>
                    </a:srgbClr>
                  </a:outerShdw>
                </a:effectLst>
                <a:ea typeface="SimHei" pitchFamily="49" charset="-122"/>
                <a:cs typeface="Times New Roman" pitchFamily="18" charset="0"/>
              </a:rPr>
              <a:t>Tk2:</a:t>
            </a:r>
            <a:r>
              <a:rPr lang="en-US" sz="4600" b="1" dirty="0" smtClean="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4600" b="1" dirty="0">
                <a:solidFill>
                  <a:srgbClr val="003399"/>
                </a:solidFill>
                <a:latin typeface="+mj-lt"/>
                <a:cs typeface="Times New Roman" panose="02020603050405020304" pitchFamily="18" charset="0"/>
              </a:rPr>
              <a:t>Thánh Thần Cha ban cho thế gian thấy được tội lỗi. Thánh Thần yêu thương đưa dẫn nhân loại về với Chúa. Thú nhận hết tội mình, Chúa rộng tình thứ tha. Thập giá Chúa giao hòa, đưa ta về cùng với Chúa Cha.</a:t>
            </a:r>
            <a:endParaRPr lang="en-US" sz="4600" b="1"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517459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5143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sz="4800" b="1" u="sng" smtClean="0">
                <a:solidFill>
                  <a:srgbClr val="FF0000"/>
                </a:solidFill>
                <a:effectLst>
                  <a:outerShdw blurRad="38100" dist="38100" dir="2700000" algn="tl">
                    <a:srgbClr val="000000">
                      <a:alpha val="43137"/>
                    </a:srgbClr>
                  </a:outerShdw>
                </a:effectLst>
                <a:ea typeface="SimHei" pitchFamily="49" charset="-122"/>
                <a:cs typeface="Times New Roman" pitchFamily="18" charset="0"/>
              </a:rPr>
              <a:t>Đk:</a:t>
            </a:r>
            <a:r>
              <a:rPr lang="en-US" sz="4800" b="1" smtClean="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4800" b="1" smtClean="0">
                <a:solidFill>
                  <a:srgbClr val="003399"/>
                </a:solidFill>
                <a:latin typeface="+mj-lt"/>
                <a:cs typeface="Times New Roman" panose="02020603050405020304" pitchFamily="18" charset="0"/>
              </a:rPr>
              <a:t>Lạy Chúa Giêsu con tin tưởng nơi Chúa! Lạy Chúa Giêsu con tín thác vào Chúa! Vì ngoài lòng Chúa xót thương không còn nguồn hy vọng nào. Chúng con đặt vào Chúa </a:t>
            </a:r>
            <a:r>
              <a:rPr lang="en-US" sz="4800" b="1" smtClean="0">
                <a:solidFill>
                  <a:srgbClr val="003399"/>
                </a:solidFill>
                <a:cs typeface="Times New Roman" panose="02020603050405020304" pitchFamily="18" charset="0"/>
              </a:rPr>
              <a:t>nguồn</a:t>
            </a:r>
            <a:r>
              <a:rPr lang="vi-VN" sz="4800" b="1" smtClean="0">
                <a:solidFill>
                  <a:srgbClr val="003399"/>
                </a:solidFill>
                <a:latin typeface="+mj-lt"/>
                <a:cs typeface="Times New Roman" panose="02020603050405020304" pitchFamily="18" charset="0"/>
              </a:rPr>
              <a:t> tín thác của mỗi chúng con.</a:t>
            </a:r>
            <a:endParaRPr lang="en-US" sz="48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762328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74"/>
            <a:ext cx="9144000" cy="513775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133350"/>
            <a:ext cx="614995" cy="590550"/>
          </a:xfrm>
          <a:prstGeom prst="rect">
            <a:avLst/>
          </a:prstGeom>
        </p:spPr>
      </p:pic>
    </p:spTree>
    <p:extLst>
      <p:ext uri="{BB962C8B-B14F-4D97-AF65-F5344CB8AC3E}">
        <p14:creationId xmlns:p14="http://schemas.microsoft.com/office/powerpoint/2010/main" val="3328329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0" y="0"/>
            <a:ext cx="9144000" cy="5143500"/>
          </a:xfrm>
        </p:spPr>
        <p:txBody>
          <a:bodyPr>
            <a:noAutofit/>
          </a:bodyPr>
          <a:lstStyle/>
          <a:p>
            <a:pPr marL="27432" indent="0" algn="just">
              <a:lnSpc>
                <a:spcPct val="110000"/>
              </a:lnSpc>
              <a:buNone/>
            </a:pPr>
            <a:r>
              <a:rPr lang="en-US" sz="5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dirty="0">
                <a:solidFill>
                  <a:srgbClr val="003399"/>
                </a:solidFill>
                <a:latin typeface="+mj-lt"/>
              </a:rPr>
              <a:t>Al-lê-lu-ia, al-lê-lu-ia, bao uy quyền vinh dự thuộc về Chúa chúng ta. Khắp thế giới muôn người, khắp trái đất muôn loài, hãy ca ngợi tình Ngài chan hòa ngàn nơi</a:t>
            </a:r>
            <a:r>
              <a:rPr lang="vi-VN" sz="5000" b="1" dirty="0" smtClean="0">
                <a:solidFill>
                  <a:srgbClr val="003399"/>
                </a:solidFill>
                <a:latin typeface="+mj-lt"/>
              </a:rPr>
              <a:t>.</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929827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0" y="0"/>
            <a:ext cx="9144000" cy="5143500"/>
          </a:xfrm>
        </p:spPr>
        <p:txBody>
          <a:bodyPr>
            <a:noAutofit/>
          </a:bodyPr>
          <a:lstStyle/>
          <a:p>
            <a:pPr marL="27432" indent="0" algn="just">
              <a:lnSpc>
                <a:spcPct val="110000"/>
              </a:lnSpc>
              <a:buNone/>
            </a:pP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800" b="1" dirty="0" smtClean="0">
                <a:solidFill>
                  <a:srgbClr val="0000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latin typeface="+mj-lt"/>
              </a:rPr>
              <a:t>Con cùng một Cha chúng con chung một Thần Linh, quy tụ về đây chia nhau cùng một tấm bánh. Dâng lời tụng ca danh Chúa khắp nơi xa gần, sáng tựa vầng dương sưởi ấm cõi lòng </a:t>
            </a:r>
            <a:r>
              <a:rPr lang="en-US" sz="4800" b="1" dirty="0" err="1" smtClean="0">
                <a:solidFill>
                  <a:srgbClr val="003399"/>
                </a:solidFill>
                <a:latin typeface="+mj-lt"/>
              </a:rPr>
              <a:t>lạnh</a:t>
            </a:r>
            <a:r>
              <a:rPr lang="en-US" sz="4800" b="1" dirty="0" smtClean="0">
                <a:solidFill>
                  <a:srgbClr val="003399"/>
                </a:solidFill>
                <a:latin typeface="+mj-lt"/>
              </a:rPr>
              <a:t> </a:t>
            </a:r>
            <a:r>
              <a:rPr lang="en-US" sz="4800" b="1" dirty="0" err="1" smtClean="0">
                <a:solidFill>
                  <a:srgbClr val="003399"/>
                </a:solidFill>
                <a:latin typeface="+mj-lt"/>
              </a:rPr>
              <a:t>băng</a:t>
            </a:r>
            <a:r>
              <a:rPr lang="en-US" sz="4800" b="1" dirty="0" smtClean="0">
                <a:solidFill>
                  <a:srgbClr val="003399"/>
                </a:solidFill>
                <a:latin typeface="+mj-lt"/>
              </a:rPr>
              <a:t>.</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455306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0" y="0"/>
            <a:ext cx="9144000" cy="5143500"/>
          </a:xfrm>
        </p:spPr>
        <p:txBody>
          <a:bodyPr>
            <a:noAutofit/>
          </a:bodyPr>
          <a:lstStyle/>
          <a:p>
            <a:pPr marL="27432" indent="0" algn="just">
              <a:lnSpc>
                <a:spcPct val="110000"/>
              </a:lnSpc>
              <a:buNone/>
            </a:pPr>
            <a:r>
              <a:rPr lang="en-US" sz="5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dirty="0">
                <a:solidFill>
                  <a:srgbClr val="003399"/>
                </a:solidFill>
                <a:latin typeface="+mj-lt"/>
              </a:rPr>
              <a:t>Al-lê-lu-ia, al-lê-lu-ia, bao uy quyền vinh dự thuộc về Chúa chúng ta. Khắp thế giới muôn người, khắp trái đất muôn loài, hãy ca ngợi tình Ngài chan hòa ngàn nơi</a:t>
            </a:r>
            <a:r>
              <a:rPr lang="vi-VN" sz="5000" b="1" dirty="0" smtClean="0">
                <a:solidFill>
                  <a:srgbClr val="003399"/>
                </a:solidFill>
                <a:latin typeface="+mj-lt"/>
              </a:rPr>
              <a:t>.</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349712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74"/>
            <a:ext cx="9144000" cy="513775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133350"/>
            <a:ext cx="614995" cy="590550"/>
          </a:xfrm>
          <a:prstGeom prst="rect">
            <a:avLst/>
          </a:prstGeom>
        </p:spPr>
      </p:pic>
    </p:spTree>
    <p:extLst>
      <p:ext uri="{BB962C8B-B14F-4D97-AF65-F5344CB8AC3E}">
        <p14:creationId xmlns:p14="http://schemas.microsoft.com/office/powerpoint/2010/main" val="1873150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4" name="TextBox 3"/>
          <p:cNvSpPr txBox="1"/>
          <p:nvPr/>
        </p:nvSpPr>
        <p:spPr>
          <a:xfrm>
            <a:off x="2476500" y="361950"/>
            <a:ext cx="6553200" cy="1815882"/>
          </a:xfrm>
          <a:prstGeom prst="rect">
            <a:avLst/>
          </a:prstGeom>
          <a:noFill/>
          <a:ln>
            <a:solidFill>
              <a:srgbClr val="FFFF00"/>
            </a:solidFill>
          </a:ln>
          <a:effectLst>
            <a:outerShdw blurRad="50800" dist="38100" dir="2700000" algn="tl" rotWithShape="0">
              <a:prstClr val="black">
                <a:alpha val="40000"/>
              </a:prstClr>
            </a:outerShdw>
          </a:effectLst>
        </p:spPr>
        <p:txBody>
          <a:bodyPr wrap="square" rtlCol="0">
            <a:spAutoFit/>
          </a:bodyPr>
          <a:lstStyle/>
          <a:p>
            <a:pPr algn="just"/>
            <a:r>
              <a:rPr lang="en-US" sz="2800" b="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CÁC TÔNG ĐỒ RA KHỎI THƯỢNG HỘI ĐỒNG, LÒNG HÂN HOAN BỞI ĐƯỢC COI LÀ XỨNG ĐÁNG CHỊU KHỔ NHỤC VÌ DANH ĐỨC GIÊ-SU.</a:t>
            </a:r>
            <a:endParaRPr lang="en-US" sz="2400" b="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5" name="TextBox 4"/>
          <p:cNvSpPr txBox="1"/>
          <p:nvPr/>
        </p:nvSpPr>
        <p:spPr>
          <a:xfrm>
            <a:off x="2463800" y="2177832"/>
            <a:ext cx="6629400" cy="646331"/>
          </a:xfrm>
          <a:prstGeom prst="rect">
            <a:avLst/>
          </a:prstGeom>
          <a:noFill/>
        </p:spPr>
        <p:txBody>
          <a:bodyPr wrap="square" rtlCol="0">
            <a:spAutoFit/>
          </a:bodyPr>
          <a:lstStyle/>
          <a:p>
            <a:r>
              <a:rPr lang="en-US" sz="3600" smtClean="0">
                <a:solidFill>
                  <a:srgbClr val="FFFF00"/>
                </a:solidFill>
              </a:rPr>
              <a:t>Bài trích sách Công vụ Tông Đồ</a:t>
            </a:r>
            <a:endParaRPr lang="en-US" sz="3600">
              <a:solidFill>
                <a:srgbClr val="FFFF00"/>
              </a:solidFill>
            </a:endParaRPr>
          </a:p>
        </p:txBody>
      </p:sp>
    </p:spTree>
    <p:extLst>
      <p:ext uri="{BB962C8B-B14F-4D97-AF65-F5344CB8AC3E}">
        <p14:creationId xmlns:p14="http://schemas.microsoft.com/office/powerpoint/2010/main" val="2604844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fontScale="92500"/>
          </a:bodyPr>
          <a:lstStyle/>
          <a:p>
            <a:pPr algn="just"/>
            <a:r>
              <a:rPr lang="en-US" sz="8800" b="1" dirty="0" err="1" smtClean="0">
                <a:solidFill>
                  <a:srgbClr val="003399"/>
                </a:solidFill>
                <a:effectLst>
                  <a:outerShdw blurRad="38100" dist="38100" dir="2700000" algn="tl">
                    <a:srgbClr val="000000">
                      <a:alpha val="43137"/>
                    </a:srgbClr>
                  </a:outerShdw>
                </a:effectLst>
                <a:latin typeface="+mj-lt"/>
                <a:cs typeface="Times New Roman" pitchFamily="18" charset="0"/>
              </a:rPr>
              <a:t>Một</a:t>
            </a:r>
            <a:r>
              <a:rPr lang="en-US" sz="88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8800" b="1" dirty="0" err="1" smtClean="0">
                <a:solidFill>
                  <a:srgbClr val="003399"/>
                </a:solidFill>
                <a:effectLst>
                  <a:outerShdw blurRad="38100" dist="38100" dir="2700000" algn="tl">
                    <a:srgbClr val="000000">
                      <a:alpha val="43137"/>
                    </a:srgbClr>
                  </a:outerShdw>
                </a:effectLst>
                <a:latin typeface="+mj-lt"/>
                <a:cs typeface="Times New Roman" pitchFamily="18" charset="0"/>
              </a:rPr>
              <a:t>điều</a:t>
            </a:r>
            <a:r>
              <a:rPr lang="en-US" sz="88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8800" b="1" dirty="0" err="1" smtClean="0">
                <a:solidFill>
                  <a:srgbClr val="003399"/>
                </a:solidFill>
                <a:effectLst>
                  <a:outerShdw blurRad="38100" dist="38100" dir="2700000" algn="tl">
                    <a:srgbClr val="000000">
                      <a:alpha val="43137"/>
                    </a:srgbClr>
                  </a:outerShdw>
                </a:effectLst>
                <a:latin typeface="+mj-lt"/>
                <a:cs typeface="Times New Roman" pitchFamily="18" charset="0"/>
              </a:rPr>
              <a:t>tôi</a:t>
            </a:r>
            <a:r>
              <a:rPr lang="en-US" sz="88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8800" b="1" dirty="0" err="1" smtClean="0">
                <a:solidFill>
                  <a:srgbClr val="003399"/>
                </a:solidFill>
                <a:effectLst>
                  <a:outerShdw blurRad="38100" dist="38100" dir="2700000" algn="tl">
                    <a:srgbClr val="000000">
                      <a:alpha val="43137"/>
                    </a:srgbClr>
                  </a:outerShdw>
                </a:effectLst>
                <a:latin typeface="+mj-lt"/>
                <a:cs typeface="Times New Roman" pitchFamily="18" charset="0"/>
              </a:rPr>
              <a:t>kiếm</a:t>
            </a:r>
            <a:r>
              <a:rPr lang="en-US" sz="88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8800" b="1" dirty="0" err="1" smtClean="0">
                <a:solidFill>
                  <a:srgbClr val="003399"/>
                </a:solidFill>
                <a:effectLst>
                  <a:outerShdw blurRad="38100" dist="38100" dir="2700000" algn="tl">
                    <a:srgbClr val="000000">
                      <a:alpha val="43137"/>
                    </a:srgbClr>
                  </a:outerShdw>
                </a:effectLst>
                <a:latin typeface="+mj-lt"/>
                <a:cs typeface="Times New Roman" pitchFamily="18" charset="0"/>
              </a:rPr>
              <a:t>tôi</a:t>
            </a:r>
            <a:r>
              <a:rPr lang="en-US" sz="88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8800" b="1" dirty="0" err="1" smtClean="0">
                <a:solidFill>
                  <a:srgbClr val="003399"/>
                </a:solidFill>
                <a:effectLst>
                  <a:outerShdw blurRad="38100" dist="38100" dir="2700000" algn="tl">
                    <a:srgbClr val="000000">
                      <a:alpha val="43137"/>
                    </a:srgbClr>
                  </a:outerShdw>
                </a:effectLst>
                <a:latin typeface="+mj-lt"/>
                <a:cs typeface="Times New Roman" pitchFamily="18" charset="0"/>
              </a:rPr>
              <a:t>xin</a:t>
            </a:r>
            <a:r>
              <a:rPr lang="en-US" sz="88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8800" b="1" dirty="0" err="1" smtClean="0">
                <a:solidFill>
                  <a:srgbClr val="003399"/>
                </a:solidFill>
                <a:effectLst>
                  <a:outerShdw blurRad="38100" dist="38100" dir="2700000" algn="tl">
                    <a:srgbClr val="000000">
                      <a:alpha val="43137"/>
                    </a:srgbClr>
                  </a:outerShdw>
                </a:effectLst>
                <a:latin typeface="+mj-lt"/>
                <a:cs typeface="Times New Roman" pitchFamily="18" charset="0"/>
              </a:rPr>
              <a:t>là</a:t>
            </a:r>
            <a:r>
              <a:rPr lang="en-US" sz="88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8800" b="1" dirty="0" err="1" smtClean="0">
                <a:solidFill>
                  <a:srgbClr val="003399"/>
                </a:solidFill>
                <a:effectLst>
                  <a:outerShdw blurRad="38100" dist="38100" dir="2700000" algn="tl">
                    <a:srgbClr val="000000">
                      <a:alpha val="43137"/>
                    </a:srgbClr>
                  </a:outerShdw>
                </a:effectLst>
                <a:latin typeface="+mj-lt"/>
                <a:cs typeface="Times New Roman" pitchFamily="18" charset="0"/>
              </a:rPr>
              <a:t>luôn</a:t>
            </a:r>
            <a:r>
              <a:rPr lang="en-US" sz="88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8800" b="1" dirty="0" err="1" smtClean="0">
                <a:solidFill>
                  <a:srgbClr val="003399"/>
                </a:solidFill>
                <a:effectLst>
                  <a:outerShdw blurRad="38100" dist="38100" dir="2700000" algn="tl">
                    <a:srgbClr val="000000">
                      <a:alpha val="43137"/>
                    </a:srgbClr>
                  </a:outerShdw>
                </a:effectLst>
                <a:latin typeface="+mj-lt"/>
                <a:cs typeface="Times New Roman" pitchFamily="18" charset="0"/>
              </a:rPr>
              <a:t>được</a:t>
            </a:r>
            <a:r>
              <a:rPr lang="en-US" sz="8800" b="1" dirty="0" smtClean="0">
                <a:solidFill>
                  <a:srgbClr val="003399"/>
                </a:solidFill>
                <a:effectLst>
                  <a:outerShdw blurRad="38100" dist="38100" dir="2700000" algn="tl">
                    <a:srgbClr val="000000">
                      <a:alpha val="43137"/>
                    </a:srgbClr>
                  </a:outerShdw>
                </a:effectLst>
                <a:latin typeface="+mj-lt"/>
                <a:cs typeface="Times New Roman" pitchFamily="18" charset="0"/>
              </a:rPr>
              <a:t> ở </a:t>
            </a:r>
            <a:r>
              <a:rPr lang="en-US" sz="8800" b="1" dirty="0" err="1" smtClean="0">
                <a:solidFill>
                  <a:srgbClr val="003399"/>
                </a:solidFill>
                <a:effectLst>
                  <a:outerShdw blurRad="38100" dist="38100" dir="2700000" algn="tl">
                    <a:srgbClr val="000000">
                      <a:alpha val="43137"/>
                    </a:srgbClr>
                  </a:outerShdw>
                </a:effectLst>
                <a:latin typeface="+mj-lt"/>
                <a:cs typeface="Times New Roman" pitchFamily="18" charset="0"/>
              </a:rPr>
              <a:t>trong</a:t>
            </a:r>
            <a:r>
              <a:rPr lang="en-US" sz="88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8800" b="1" dirty="0" err="1" smtClean="0">
                <a:solidFill>
                  <a:srgbClr val="003399"/>
                </a:solidFill>
                <a:effectLst>
                  <a:outerShdw blurRad="38100" dist="38100" dir="2700000" algn="tl">
                    <a:srgbClr val="000000">
                      <a:alpha val="43137"/>
                    </a:srgbClr>
                  </a:outerShdw>
                </a:effectLst>
                <a:latin typeface="+mj-lt"/>
                <a:cs typeface="Times New Roman" pitchFamily="18" charset="0"/>
              </a:rPr>
              <a:t>đền</a:t>
            </a:r>
            <a:r>
              <a:rPr lang="en-US" sz="88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8800" b="1" dirty="0" err="1" smtClean="0">
                <a:solidFill>
                  <a:srgbClr val="003399"/>
                </a:solidFill>
                <a:effectLst>
                  <a:outerShdw blurRad="38100" dist="38100" dir="2700000" algn="tl">
                    <a:srgbClr val="000000">
                      <a:alpha val="43137"/>
                    </a:srgbClr>
                  </a:outerShdw>
                </a:effectLst>
                <a:latin typeface="+mj-lt"/>
                <a:cs typeface="Times New Roman" pitchFamily="18" charset="0"/>
              </a:rPr>
              <a:t>Chúa</a:t>
            </a:r>
            <a:r>
              <a:rPr lang="en-US" sz="8800" b="1" dirty="0" smtClean="0">
                <a:solidFill>
                  <a:srgbClr val="003399"/>
                </a:solidFill>
                <a:effectLst>
                  <a:outerShdw blurRad="38100" dist="38100" dir="2700000" algn="tl">
                    <a:srgbClr val="000000">
                      <a:alpha val="43137"/>
                    </a:srgbClr>
                  </a:outerShdw>
                </a:effectLst>
                <a:latin typeface="+mj-lt"/>
                <a:cs typeface="Times New Roman" pitchFamily="18" charset="0"/>
              </a:rPr>
              <a:t>.</a:t>
            </a:r>
            <a:endParaRPr lang="en-US" sz="8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i="1" u="sng">
                <a:solidFill>
                  <a:srgbClr val="FF0000"/>
                </a:solidFill>
                <a:effectLst>
                  <a:outerShdw blurRad="38100" dist="38100" dir="2700000" algn="tl">
                    <a:srgbClr val="000000">
                      <a:alpha val="43137"/>
                    </a:srgbClr>
                  </a:outerShdw>
                </a:effectLst>
                <a:cs typeface="Times New Roman" pitchFamily="18" charset="0"/>
              </a:rPr>
              <a:t>Đáp ca:</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97763"/>
            <a:ext cx="28194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2613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915</Words>
  <Application>Microsoft Office PowerPoint</Application>
  <PresentationFormat>On-screen Show (16:9)</PresentationFormat>
  <Paragraphs>42</Paragraphs>
  <Slides>36</Slides>
  <Notes>0</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Theme</vt:lpstr>
      <vt:lpstr>15_Office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57</cp:revision>
  <dcterms:created xsi:type="dcterms:W3CDTF">2022-10-30T00:36:35Z</dcterms:created>
  <dcterms:modified xsi:type="dcterms:W3CDTF">2024-04-05T22:18:42Z</dcterms:modified>
</cp:coreProperties>
</file>