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sldIdLst>
    <p:sldId id="331" r:id="rId4"/>
    <p:sldId id="308" r:id="rId5"/>
    <p:sldId id="335" r:id="rId6"/>
    <p:sldId id="336" r:id="rId7"/>
    <p:sldId id="337" r:id="rId8"/>
    <p:sldId id="338" r:id="rId9"/>
    <p:sldId id="339" r:id="rId10"/>
    <p:sldId id="332" r:id="rId11"/>
    <p:sldId id="333" r:id="rId12"/>
    <p:sldId id="340" r:id="rId13"/>
    <p:sldId id="334" r:id="rId14"/>
    <p:sldId id="315" r:id="rId15"/>
    <p:sldId id="316" r:id="rId16"/>
    <p:sldId id="312" r:id="rId17"/>
    <p:sldId id="313" r:id="rId18"/>
    <p:sldId id="344" r:id="rId19"/>
    <p:sldId id="326" r:id="rId20"/>
    <p:sldId id="341" r:id="rId21"/>
    <p:sldId id="309" r:id="rId22"/>
    <p:sldId id="310" r:id="rId23"/>
    <p:sldId id="345" r:id="rId24"/>
    <p:sldId id="346" r:id="rId25"/>
    <p:sldId id="305" r:id="rId26"/>
    <p:sldId id="347" r:id="rId27"/>
    <p:sldId id="348" r:id="rId28"/>
    <p:sldId id="306" r:id="rId29"/>
    <p:sldId id="349" r:id="rId30"/>
    <p:sldId id="350" r:id="rId31"/>
    <p:sldId id="325" r:id="rId32"/>
    <p:sldId id="342" r:id="rId33"/>
    <p:sldId id="302" r:id="rId34"/>
    <p:sldId id="303" r:id="rId35"/>
    <p:sldId id="351" r:id="rId36"/>
    <p:sldId id="299" r:id="rId37"/>
    <p:sldId id="352" r:id="rId38"/>
    <p:sldId id="343"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981"/>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3293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9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40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78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93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60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8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84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3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2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6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4908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30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8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17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007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938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84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036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350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8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43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2/29/2024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966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1022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59091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43480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2626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16758"/>
          </a:xfrm>
          <a:prstGeom prst="rect">
            <a:avLst/>
          </a:prstGeom>
        </p:spPr>
        <p:txBody>
          <a:bodyPr wrap="square">
            <a:spAutoFit/>
          </a:bodyPr>
          <a:lstStyle/>
          <a:p>
            <a:pPr algn="ctr"/>
            <a:r>
              <a:rPr lang="en-US" sz="8000" dirty="0" smtClean="0">
                <a:solidFill>
                  <a:srgbClr val="FFFF00"/>
                </a:solidFill>
              </a:rPr>
              <a:t>Ca </a:t>
            </a:r>
            <a:r>
              <a:rPr lang="en-US" sz="8000" dirty="0" err="1" smtClean="0">
                <a:solidFill>
                  <a:srgbClr val="FFFF00"/>
                </a:solidFill>
              </a:rPr>
              <a:t>Dâng</a:t>
            </a:r>
            <a:r>
              <a:rPr lang="en-US" sz="8000" dirty="0" smtClean="0">
                <a:solidFill>
                  <a:srgbClr val="FFFF00"/>
                </a:solidFill>
              </a:rPr>
              <a:t> </a:t>
            </a:r>
            <a:r>
              <a:rPr lang="en-US" sz="8000" dirty="0" err="1" smtClean="0">
                <a:solidFill>
                  <a:srgbClr val="FFFF00"/>
                </a:solidFill>
              </a:rPr>
              <a:t>Lễ</a:t>
            </a:r>
            <a:endParaRPr lang="en-US" sz="8000" dirty="0" smtClean="0">
              <a:solidFill>
                <a:srgbClr val="FFFF00"/>
              </a:solidFill>
            </a:endParaRPr>
          </a:p>
          <a:p>
            <a:pPr algn="ctr"/>
            <a:r>
              <a:rPr lang="en-US" sz="8000" dirty="0" smtClean="0">
                <a:solidFill>
                  <a:srgbClr val="FFFF00"/>
                </a:solidFill>
              </a:rPr>
              <a:t>LỄ </a:t>
            </a:r>
            <a:r>
              <a:rPr lang="en-US" sz="8000" dirty="0">
                <a:solidFill>
                  <a:srgbClr val="FFFF00"/>
                </a:solidFill>
              </a:rPr>
              <a:t>DÂNG </a:t>
            </a:r>
          </a:p>
          <a:p>
            <a:pPr algn="ctr"/>
            <a:r>
              <a:rPr lang="en-US" sz="8000" dirty="0">
                <a:solidFill>
                  <a:srgbClr val="FFFF00"/>
                </a:solidFill>
              </a:rPr>
              <a:t>MÙA CỨU ĐỘ</a:t>
            </a:r>
          </a:p>
          <a:p>
            <a:pPr algn="ctr"/>
            <a:r>
              <a:rPr lang="en-US" sz="8000" i="1" dirty="0" err="1">
                <a:solidFill>
                  <a:schemeClr val="bg1"/>
                </a:solidFill>
              </a:rPr>
              <a:t>Viết</a:t>
            </a:r>
            <a:r>
              <a:rPr lang="en-US" sz="8000" i="1" dirty="0">
                <a:solidFill>
                  <a:schemeClr val="bg1"/>
                </a:solidFill>
              </a:rPr>
              <a:t> Chung</a:t>
            </a:r>
          </a:p>
        </p:txBody>
      </p:sp>
    </p:spTree>
    <p:extLst>
      <p:ext uri="{BB962C8B-B14F-4D97-AF65-F5344CB8AC3E}">
        <p14:creationId xmlns:p14="http://schemas.microsoft.com/office/powerpoint/2010/main" val="51648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rPr>
              <a:t>Tk1:</a:t>
            </a:r>
            <a:r>
              <a:rPr lang="en-US" sz="5000" b="1" smtClean="0">
                <a:solidFill>
                  <a:schemeClr val="bg1"/>
                </a:solidFill>
                <a:effectLst>
                  <a:outerShdw blurRad="38100" dist="38100" dir="2700000" algn="tl">
                    <a:srgbClr val="000000">
                      <a:alpha val="43137"/>
                    </a:srgbClr>
                  </a:outerShdw>
                </a:effectLst>
              </a:rPr>
              <a:t> </a:t>
            </a:r>
            <a:r>
              <a:rPr lang="vi-VN" sz="5000" smtClean="0">
                <a:solidFill>
                  <a:schemeClr val="bg1"/>
                </a:solidFill>
              </a:rPr>
              <a:t>Lễ dâng là thông phần trong ơn cứu rỗi, tình yêu bao la ngàn đời, sớt chia cay đắng buồn vui, Chúa đã chịu chết vì </a:t>
            </a:r>
            <a:r>
              <a:rPr lang="en-US" sz="5000" smtClean="0">
                <a:solidFill>
                  <a:schemeClr val="bg1"/>
                </a:solidFill>
              </a:rPr>
              <a:t>tôi</a:t>
            </a:r>
            <a:r>
              <a:rPr lang="vi-VN" sz="5000" smtClean="0">
                <a:solidFill>
                  <a:schemeClr val="bg1"/>
                </a:solidFill>
              </a:rPr>
              <a:t> để tẩy rữa hồn </a:t>
            </a:r>
            <a:r>
              <a:rPr lang="en-US" sz="5000" smtClean="0">
                <a:solidFill>
                  <a:schemeClr val="bg1"/>
                </a:solidFill>
              </a:rPr>
              <a:t>tôi</a:t>
            </a:r>
            <a:r>
              <a:rPr lang="vi-VN" sz="5000" smtClean="0">
                <a:solidFill>
                  <a:schemeClr val="bg1"/>
                </a:solidFill>
              </a:rPr>
              <a:t> nên mới.</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9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rPr>
              <a:t>Đk:</a:t>
            </a:r>
            <a:r>
              <a:rPr lang="en-US" sz="4800" b="1" smtClean="0">
                <a:solidFill>
                  <a:schemeClr val="bg1"/>
                </a:solidFill>
                <a:effectLst>
                  <a:outerShdw blurRad="38100" dist="38100" dir="2700000" algn="tl">
                    <a:srgbClr val="000000">
                      <a:alpha val="43137"/>
                    </a:srgbClr>
                  </a:outerShdw>
                </a:effectLst>
              </a:rPr>
              <a:t> </a:t>
            </a:r>
            <a:r>
              <a:rPr lang="vi-VN" sz="4800" smtClean="0"/>
              <a:t> </a:t>
            </a:r>
            <a:r>
              <a:rPr lang="vi-VN" sz="4800" smtClean="0">
                <a:solidFill>
                  <a:schemeClr val="bg1"/>
                </a:solidFill>
              </a:rPr>
              <a:t>Đây của lễ dâng hiến mùa ân phúc cao cả. Đây của lễ muôn cõi lòng thân ái giao hòa. Xin nguyện dâng Chúa như bánh rượu thanh khiết bốn mùa. Cho trọn t</a:t>
            </a:r>
            <a:r>
              <a:rPr lang="en-US" sz="4800" smtClean="0">
                <a:solidFill>
                  <a:schemeClr val="bg1"/>
                </a:solidFill>
              </a:rPr>
              <a:t>ình</a:t>
            </a:r>
            <a:r>
              <a:rPr lang="vi-VN" sz="4800" smtClean="0">
                <a:solidFill>
                  <a:schemeClr val="bg1"/>
                </a:solidFill>
              </a:rPr>
              <a:t> yêu thiết tha, dám trông mong đền đáp tình Cha.</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937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rPr>
              <a:t>Tk2:</a:t>
            </a:r>
            <a:r>
              <a:rPr lang="en-US" sz="5000" b="1" smtClean="0">
                <a:solidFill>
                  <a:srgbClr val="FFFF00"/>
                </a:solidFill>
                <a:effectLst>
                  <a:outerShdw blurRad="38100" dist="38100" dir="2700000" algn="tl">
                    <a:srgbClr val="000000">
                      <a:alpha val="43137"/>
                    </a:srgbClr>
                  </a:outerShdw>
                </a:effectLst>
              </a:rPr>
              <a:t> </a:t>
            </a:r>
            <a:r>
              <a:rPr lang="vi-VN" sz="5000" smtClean="0">
                <a:solidFill>
                  <a:schemeClr val="bg1"/>
                </a:solidFill>
              </a:rPr>
              <a:t>Lễ dâng là tâm tình ăn năn thống hối, lạy Cha xin Cha nhận lời, thứ tha tội lỗi trần ai, xót thương nhìn đến mọi nơi và mở lượng từ bi nhân ái.</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10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rPr>
              <a:t>Đk:</a:t>
            </a:r>
            <a:r>
              <a:rPr lang="en-US" sz="4800" b="1" smtClean="0">
                <a:solidFill>
                  <a:prstClr val="white"/>
                </a:solidFill>
                <a:effectLst>
                  <a:outerShdw blurRad="38100" dist="38100" dir="2700000" algn="tl">
                    <a:srgbClr val="000000">
                      <a:alpha val="43137"/>
                    </a:srgbClr>
                  </a:outerShdw>
                </a:effectLst>
              </a:rPr>
              <a:t> </a:t>
            </a:r>
            <a:r>
              <a:rPr lang="vi-VN" sz="4800" smtClean="0">
                <a:solidFill>
                  <a:prstClr val="black"/>
                </a:solidFill>
              </a:rPr>
              <a:t> </a:t>
            </a:r>
            <a:r>
              <a:rPr lang="vi-VN" sz="4800" smtClean="0">
                <a:solidFill>
                  <a:prstClr val="white"/>
                </a:solidFill>
              </a:rPr>
              <a:t>Đây của lễ dâng hiến mùa ân phúc cao cả. Đây của lễ muôn cõi lòng thân ái giao hòa. Xin nguyện dâng Chúa như bánh rượu thanh khiết bốn mùa. Cho trọn t</a:t>
            </a:r>
            <a:r>
              <a:rPr lang="en-US" sz="4800" smtClean="0">
                <a:solidFill>
                  <a:prstClr val="white"/>
                </a:solidFill>
              </a:rPr>
              <a:t>ình</a:t>
            </a:r>
            <a:r>
              <a:rPr lang="vi-VN" sz="4800" smtClean="0">
                <a:solidFill>
                  <a:prstClr val="white"/>
                </a:solidFill>
              </a:rPr>
              <a:t> yêu thiết tha, dám trông mong đền đáp tình Cha.</a:t>
            </a:r>
            <a:endParaRPr lang="en-US" sz="4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69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13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3375738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mtClean="0">
                <a:solidFill>
                  <a:srgbClr val="FFFF00"/>
                </a:solidFill>
                <a:effectLst>
                  <a:outerShdw blurRad="38100" dist="38100" dir="2700000" algn="tl">
                    <a:srgbClr val="000000">
                      <a:alpha val="43137"/>
                    </a:srgbClr>
                  </a:outerShdw>
                </a:effectLst>
                <a:cs typeface="Times New Roman" pitchFamily="18" charset="0"/>
              </a:rPr>
              <a:t> Ca Nguyện Hiệp Lễ </a:t>
            </a:r>
            <a:r>
              <a:rPr lang="en-US" sz="6600" b="1" smtClean="0">
                <a:solidFill>
                  <a:srgbClr val="FFFF00"/>
                </a:solidFill>
                <a:effectLst>
                  <a:outerShdw blurRad="38100" dist="38100" dir="2700000" algn="tl">
                    <a:srgbClr val="000000">
                      <a:alpha val="43137"/>
                    </a:srgbClr>
                  </a:outerShdw>
                </a:effectLst>
                <a:cs typeface="Times New Roman" pitchFamily="18" charset="0"/>
              </a:rPr>
              <a:t/>
            </a:r>
            <a:br>
              <a:rPr lang="en-US" sz="6600" b="1" smtClean="0">
                <a:solidFill>
                  <a:srgbClr val="FFFF00"/>
                </a:solidFill>
                <a:effectLst>
                  <a:outerShdw blurRad="38100" dist="38100" dir="2700000" algn="tl">
                    <a:srgbClr val="000000">
                      <a:alpha val="43137"/>
                    </a:srgbClr>
                  </a:outerShdw>
                </a:effectLst>
                <a:cs typeface="Times New Roman" pitchFamily="18" charset="0"/>
              </a:rPr>
            </a:br>
            <a:r>
              <a:rPr lang="en-US" sz="6600" b="1" smtClean="0">
                <a:solidFill>
                  <a:srgbClr val="FFFF00"/>
                </a:solidFill>
                <a:effectLst>
                  <a:outerShdw blurRad="38100" dist="38100" dir="2700000" algn="tl">
                    <a:srgbClr val="000000">
                      <a:alpha val="43137"/>
                    </a:srgbClr>
                  </a:outerShdw>
                </a:effectLst>
                <a:cs typeface="Times New Roman" pitchFamily="18" charset="0"/>
              </a:rPr>
              <a:t>	BƯỚC CHÂN TÌM VỀ</a:t>
            </a:r>
            <a:br>
              <a:rPr lang="en-US" sz="6600" b="1" smtClean="0">
                <a:solidFill>
                  <a:srgbClr val="FFFF00"/>
                </a:solidFill>
                <a:effectLst>
                  <a:outerShdw blurRad="38100" dist="38100" dir="2700000" algn="tl">
                    <a:srgbClr val="000000">
                      <a:alpha val="43137"/>
                    </a:srgbClr>
                  </a:outerShdw>
                </a:effectLst>
                <a:cs typeface="Times New Roman" pitchFamily="18" charset="0"/>
              </a:rPr>
            </a:br>
            <a:r>
              <a:rPr lang="en-US" sz="4000" b="1" i="1" smtClean="0">
                <a:solidFill>
                  <a:schemeClr val="bg1"/>
                </a:solidFill>
                <a:effectLst>
                  <a:outerShdw blurRad="38100" dist="38100" dir="2700000" algn="tl">
                    <a:srgbClr val="000000">
                      <a:alpha val="43137"/>
                    </a:srgbClr>
                  </a:outerShdw>
                </a:effectLst>
                <a:cs typeface="Times New Roman" pitchFamily="18" charset="0"/>
              </a:rPr>
              <a:t>M.Tigon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274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smtClean="0">
                <a:solidFill>
                  <a:srgbClr val="FFFF00"/>
                </a:solidFill>
                <a:effectLst>
                  <a:outerShdw blurRad="38100" dist="38100" dir="2700000" algn="tl">
                    <a:srgbClr val="000000">
                      <a:alpha val="43137"/>
                    </a:srgbClr>
                  </a:outerShdw>
                </a:effectLst>
                <a:cs typeface="Times New Roman" pitchFamily="18" charset="0"/>
              </a:rPr>
              <a:t>Ca Nhập Lễ</a:t>
            </a:r>
            <a:br>
              <a:rPr lang="en-US" sz="8000" b="1" smtClean="0">
                <a:solidFill>
                  <a:srgbClr val="FFFF00"/>
                </a:solidFill>
                <a:effectLst>
                  <a:outerShdw blurRad="38100" dist="38100" dir="2700000" algn="tl">
                    <a:srgbClr val="000000">
                      <a:alpha val="43137"/>
                    </a:srgbClr>
                  </a:outerShdw>
                </a:effectLst>
                <a:cs typeface="Times New Roman" pitchFamily="18" charset="0"/>
              </a:rPr>
            </a:br>
            <a:r>
              <a:rPr lang="en-US" sz="8000" b="1" smtClean="0">
                <a:solidFill>
                  <a:srgbClr val="FFFF00"/>
                </a:solidFill>
                <a:effectLst>
                  <a:outerShdw blurRad="38100" dist="38100" dir="2700000" algn="tl">
                    <a:srgbClr val="000000">
                      <a:alpha val="43137"/>
                    </a:srgbClr>
                  </a:outerShdw>
                </a:effectLst>
                <a:cs typeface="Times New Roman" pitchFamily="18" charset="0"/>
              </a:rPr>
              <a:t>TRÊN CON ĐƯỜNG TRỞ VỀ</a:t>
            </a:r>
            <a:br>
              <a:rPr lang="en-US" sz="8000" b="1" smtClean="0">
                <a:solidFill>
                  <a:srgbClr val="FFFF00"/>
                </a:solidFill>
                <a:effectLst>
                  <a:outerShdw blurRad="38100" dist="38100" dir="2700000" algn="tl">
                    <a:srgbClr val="000000">
                      <a:alpha val="43137"/>
                    </a:srgbClr>
                  </a:outerShdw>
                </a:effectLst>
                <a:cs typeface="Times New Roman" pitchFamily="18" charset="0"/>
              </a:rPr>
            </a:br>
            <a:r>
              <a:rPr lang="en-US" sz="8000" b="1" i="1" smtClean="0">
                <a:solidFill>
                  <a:schemeClr val="bg1"/>
                </a:solidFill>
                <a:effectLst>
                  <a:outerShdw blurRad="38100" dist="38100" dir="2700000" algn="tl">
                    <a:srgbClr val="000000">
                      <a:alpha val="43137"/>
                    </a:srgbClr>
                  </a:outerShdw>
                </a:effectLst>
                <a:cs typeface="Times New Roman" pitchFamily="18" charset="0"/>
              </a:rPr>
              <a:t>Lm. Mi 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0949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4800" b="1" u="sng" smtClean="0">
                <a:solidFill>
                  <a:srgbClr val="FFFF00"/>
                </a:solidFill>
                <a:effectLst>
                  <a:outerShdw blurRad="38100" dist="38100" dir="2700000" algn="tl">
                    <a:srgbClr val="000000">
                      <a:alpha val="43137"/>
                    </a:srgbClr>
                  </a:outerShdw>
                </a:effectLst>
                <a:cs typeface="Times New Roman" pitchFamily="18" charset="0"/>
              </a:rPr>
              <a:t>Tk1:</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smtClean="0">
                <a:solidFill>
                  <a:schemeClr val="bg1"/>
                </a:solidFill>
              </a:rPr>
              <a:t>Bước chân con tìm về, sau bao lần lang thang bến mê, trái tim vụng về vì c</a:t>
            </a:r>
            <a:r>
              <a:rPr lang="en-US" sz="4800" smtClean="0">
                <a:solidFill>
                  <a:schemeClr val="bg1"/>
                </a:solidFill>
              </a:rPr>
              <a:t>o</a:t>
            </a:r>
            <a:r>
              <a:rPr lang="vi-VN" sz="4800" smtClean="0">
                <a:solidFill>
                  <a:schemeClr val="bg1"/>
                </a:solidFill>
              </a:rPr>
              <a:t>n mang bao nỗi đam mê. Vì sao Chúa hỡi, Ngài vẫn ôm ấp thân con, tình Chúa vẫn mãi sắt son, bao năm chờ con quay gót?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47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vi-VN" sz="5000" smtClean="0">
                <a:solidFill>
                  <a:prstClr val="white"/>
                </a:solidFill>
              </a:rPr>
              <a:t>Vì Chúa yêu hết những gì là thuộc về con, vì Chúa tha hết, cho dù tội đỏ như son. Chúa vẫn chờ con, với tấm lòng son, dang đôi tay sẵn sàng tha thứ</a:t>
            </a:r>
            <a:r>
              <a:rPr lang="en-US" sz="500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611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smtClean="0">
                <a:solidFill>
                  <a:srgbClr val="FFFF00"/>
                </a:solidFill>
                <a:effectLst>
                  <a:outerShdw blurRad="38100" dist="38100" dir="2700000" algn="tl">
                    <a:srgbClr val="000000">
                      <a:alpha val="43137"/>
                    </a:srgbClr>
                  </a:outerShdw>
                </a:effectLst>
                <a:cs typeface="Times New Roman" pitchFamily="18" charset="0"/>
              </a:rPr>
              <a:t>…</a:t>
            </a:r>
            <a:r>
              <a:rPr lang="vi-VN" sz="5000" smtClean="0">
                <a:solidFill>
                  <a:prstClr val="white"/>
                </a:solidFill>
              </a:rPr>
              <a:t> Vì Chúa chẳng chấp, cho dù đời con lấm lem, vì Chúa quên hết những tội tình con yếu hèn. Cho con tìm lại hạnh phúc bên Ngài mà thôi.</a:t>
            </a:r>
            <a:endParaRPr lang="vi-VN" sz="5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96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cs typeface="Times New Roman" pitchFamily="18" charset="0"/>
              </a:rPr>
              <a:t>Tk2:</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smtClean="0">
                <a:solidFill>
                  <a:schemeClr val="bg1"/>
                </a:solidFill>
              </a:rPr>
              <a:t>Sóng lấp xô dập vùi, đâu ai người cho con nỗi vui? Chỉ duy mình Ngài: </a:t>
            </a:r>
            <a:r>
              <a:rPr lang="en-US" sz="4800" smtClean="0">
                <a:solidFill>
                  <a:schemeClr val="bg1"/>
                </a:solidFill>
              </a:rPr>
              <a:t>N</a:t>
            </a:r>
            <a:r>
              <a:rPr lang="vi-VN" sz="4800" smtClean="0">
                <a:solidFill>
                  <a:schemeClr val="bg1"/>
                </a:solidFill>
              </a:rPr>
              <a:t>guồn hạnh phúc viên mãn không phai. Đời con tội lỗi, Ngài vẫn yêu mãi không thôi. Ngài xoá hết những lỗi tội, con xin thành tâm tự hối.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8547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vi-VN" sz="5000" smtClean="0">
                <a:solidFill>
                  <a:prstClr val="white"/>
                </a:solidFill>
              </a:rPr>
              <a:t>Vì Chúa yêu hết những gì là thuộc về con, vì Chúa tha hết, cho dù tội đỏ như son. Chúa vẫn chờ con, với tấm lòng son, dang đôi tay sẵn sàng tha thứ</a:t>
            </a:r>
            <a:r>
              <a:rPr lang="en-US" sz="500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04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smtClean="0">
                <a:solidFill>
                  <a:srgbClr val="FFFF00"/>
                </a:solidFill>
                <a:effectLst>
                  <a:outerShdw blurRad="38100" dist="38100" dir="2700000" algn="tl">
                    <a:srgbClr val="000000">
                      <a:alpha val="43137"/>
                    </a:srgbClr>
                  </a:outerShdw>
                </a:effectLst>
                <a:cs typeface="Times New Roman" pitchFamily="18" charset="0"/>
              </a:rPr>
              <a:t>…</a:t>
            </a:r>
            <a:r>
              <a:rPr lang="vi-VN" sz="5000" smtClean="0">
                <a:solidFill>
                  <a:prstClr val="white"/>
                </a:solidFill>
              </a:rPr>
              <a:t> Vì Chúa chẳng chấp, cho dù đời con lấm lem, vì Chúa quên hết những tội tình con yếu hèn. Cho con tìm lại hạnh phúc bên Ngài mà thôi.</a:t>
            </a:r>
            <a:endParaRPr lang="vi-VN" sz="5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294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cs typeface="Times New Roman" pitchFamily="18" charset="0"/>
              </a:rPr>
              <a:t>Tk3:</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b="1" smtClean="0">
                <a:solidFill>
                  <a:schemeClr val="bg1"/>
                </a:solidFill>
                <a:effectLst>
                  <a:outerShdw blurRad="38100" dist="38100" dir="2700000" algn="tl">
                    <a:srgbClr val="000000">
                      <a:alpha val="43137"/>
                    </a:srgbClr>
                  </a:outerShdw>
                </a:effectLst>
              </a:rPr>
              <a:t> </a:t>
            </a:r>
            <a:r>
              <a:rPr lang="vi-VN" sz="4800" smtClean="0">
                <a:solidFill>
                  <a:schemeClr val="bg1"/>
                </a:solidFill>
              </a:rPr>
              <a:t>Nép bên chân thập hình, con như tìm thấy chính mình</a:t>
            </a:r>
            <a:r>
              <a:rPr lang="en-US" sz="4800" smtClean="0">
                <a:solidFill>
                  <a:schemeClr val="bg1"/>
                </a:solidFill>
              </a:rPr>
              <a:t>,</a:t>
            </a:r>
            <a:r>
              <a:rPr lang="vi-VN" sz="4800" smtClean="0">
                <a:solidFill>
                  <a:schemeClr val="bg1"/>
                </a:solidFill>
              </a:rPr>
              <a:t> yếu đuối tội tình, vì yêu con Chúa đã hi sinh. Thành tâm con đến, nguyện Chúa xin hãy ở bên, dìu qua sóng gió chênh vênh, xin dâng trọn niềm cảm mến.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6866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vi-VN" sz="5000" smtClean="0">
                <a:solidFill>
                  <a:prstClr val="white"/>
                </a:solidFill>
              </a:rPr>
              <a:t>Vì Chúa yêu hết những gì là thuộc về con, vì Chúa tha hết, cho dù tội đỏ như son. Chúa vẫn chờ con, với tấm lòng son, dang đôi tay sẵn sàng tha thứ</a:t>
            </a:r>
            <a:r>
              <a:rPr lang="en-US" sz="500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993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smtClean="0">
                <a:solidFill>
                  <a:srgbClr val="FFFF00"/>
                </a:solidFill>
                <a:effectLst>
                  <a:outerShdw blurRad="38100" dist="38100" dir="2700000" algn="tl">
                    <a:srgbClr val="000000">
                      <a:alpha val="43137"/>
                    </a:srgbClr>
                  </a:outerShdw>
                </a:effectLst>
                <a:cs typeface="Times New Roman" pitchFamily="18" charset="0"/>
              </a:rPr>
              <a:t>…</a:t>
            </a:r>
            <a:r>
              <a:rPr lang="vi-VN" sz="5000" smtClean="0">
                <a:solidFill>
                  <a:prstClr val="white"/>
                </a:solidFill>
              </a:rPr>
              <a:t> Vì Chúa chẳng chấp, cho dù đời con lấm lem, vì Chúa quên hết những tội tình con yếu hèn. Cho con tìm lại hạnh phúc bên Ngài mà thôi.</a:t>
            </a:r>
            <a:endParaRPr lang="vi-VN" sz="5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18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513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cs typeface="Times New Roman" pitchFamily="18" charset="0"/>
              </a:rPr>
              <a:t>Tk1:</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smtClean="0">
                <a:solidFill>
                  <a:schemeClr val="bg1"/>
                </a:solidFill>
              </a:rPr>
              <a:t>Trên con đường trở về, tâm hồn thấy băn khoăn. Trên con đường trở về, cuộc đời này ăn năn. Hãy bước nhanh trở về, tìm về chốn vinh quang. Đời nặng gánh vai mang, tựa nhẹ cánh phượng hoàng.</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5363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210797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smtClean="0">
                <a:solidFill>
                  <a:srgbClr val="FFFF00"/>
                </a:solidFill>
                <a:effectLst>
                  <a:outerShdw blurRad="38100" dist="38100" dir="2700000" algn="tl">
                    <a:srgbClr val="000000">
                      <a:alpha val="43137"/>
                    </a:srgbClr>
                  </a:outerShdw>
                </a:effectLst>
                <a:cs typeface="Times New Roman" pitchFamily="18" charset="0"/>
              </a:rPr>
              <a:t>Ca Kết Lễ</a:t>
            </a:r>
            <a:br>
              <a:rPr lang="en-US" sz="7200" b="1" smtClean="0">
                <a:solidFill>
                  <a:srgbClr val="FFFF00"/>
                </a:solidFill>
                <a:effectLst>
                  <a:outerShdw blurRad="38100" dist="38100" dir="2700000" algn="tl">
                    <a:srgbClr val="000000">
                      <a:alpha val="43137"/>
                    </a:srgbClr>
                  </a:outerShdw>
                </a:effectLst>
                <a:cs typeface="Times New Roman" pitchFamily="18" charset="0"/>
              </a:rPr>
            </a:br>
            <a:r>
              <a:rPr lang="en-US" sz="5400" b="1" smtClean="0">
                <a:solidFill>
                  <a:srgbClr val="FFFF00"/>
                </a:solidFill>
                <a:effectLst>
                  <a:outerShdw blurRad="38100" dist="38100" dir="2700000" algn="tl">
                    <a:srgbClr val="000000">
                      <a:alpha val="43137"/>
                    </a:srgbClr>
                  </a:outerShdw>
                </a:effectLst>
                <a:cs typeface="Times New Roman" pitchFamily="18" charset="0"/>
              </a:rPr>
              <a:t>LÒNG CON SÁM HỐI</a:t>
            </a:r>
            <a:br>
              <a:rPr lang="en-US" sz="5400" b="1" smtClean="0">
                <a:solidFill>
                  <a:srgbClr val="FFFF00"/>
                </a:solidFill>
                <a:effectLst>
                  <a:outerShdw blurRad="38100" dist="38100" dir="2700000" algn="tl">
                    <a:srgbClr val="000000">
                      <a:alpha val="43137"/>
                    </a:srgbClr>
                  </a:outerShdw>
                </a:effectLst>
                <a:cs typeface="Times New Roman" pitchFamily="18" charset="0"/>
              </a:rPr>
            </a:br>
            <a:r>
              <a:rPr lang="en-US" sz="5400" b="1" i="1" smtClean="0">
                <a:solidFill>
                  <a:schemeClr val="bg1"/>
                </a:solidFill>
                <a:effectLst>
                  <a:outerShdw blurRad="38100" dist="38100" dir="2700000" algn="tl">
                    <a:srgbClr val="000000">
                      <a:alpha val="43137"/>
                    </a:srgbClr>
                  </a:outerShdw>
                </a:effectLst>
                <a:cs typeface="Times New Roman" pitchFamily="18" charset="0"/>
              </a:rPr>
              <a:t>Lm. Thái Nguyên</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1735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cs typeface="Times New Roman" pitchFamily="18" charset="0"/>
              </a:rPr>
              <a:t>Tk1:</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smtClean="0">
                <a:solidFill>
                  <a:schemeClr val="bg1"/>
                </a:solidFill>
              </a:rPr>
              <a:t>Này lòng con sám hối bao nhiêu tội đã qua. Xin Chúa thương thứ tha bao lần con sa bước. Thật lòng con cương quyết là tránh xa gian tà. Tình Chúa thương hải hà con vững dạ và vươn xa.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1488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vi-VN" sz="5000" smtClean="0">
                <a:solidFill>
                  <a:prstClr val="white"/>
                </a:solidFill>
              </a:rPr>
              <a:t>Này lòng con sám hối bao nhiêu tội đã qua. Xin Chúa thương hải hà cho con được giao hòa. Tình Ngài luôn thiết tha cho con được cải hóa. Con hát ca cảm tạ Chúa mãi là Tình Yêu. </a:t>
            </a:r>
            <a:endParaRPr lang="en-US" sz="5000" b="1" dirty="0">
              <a:solidFill>
                <a:prstClr val="white"/>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4044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smtClean="0">
                <a:solidFill>
                  <a:srgbClr val="FFFF00"/>
                </a:solidFill>
                <a:effectLst>
                  <a:outerShdw blurRad="38100" dist="38100" dir="2700000" algn="tl">
                    <a:srgbClr val="000000">
                      <a:alpha val="43137"/>
                    </a:srgbClr>
                  </a:outerShdw>
                </a:effectLst>
                <a:cs typeface="Times New Roman" pitchFamily="18" charset="0"/>
              </a:rPr>
              <a:t>Tk2:</a:t>
            </a:r>
            <a:r>
              <a:rPr lang="en-US" sz="4800" b="1" smtClean="0">
                <a:solidFill>
                  <a:schemeClr val="bg1"/>
                </a:solidFill>
                <a:effectLst>
                  <a:outerShdw blurRad="38100" dist="38100" dir="2700000" algn="tl">
                    <a:srgbClr val="000000">
                      <a:alpha val="43137"/>
                    </a:srgbClr>
                  </a:outerShdw>
                </a:effectLst>
                <a:cs typeface="Times New Roman" pitchFamily="18" charset="0"/>
              </a:rPr>
              <a:t> </a:t>
            </a:r>
            <a:r>
              <a:rPr lang="vi-VN" sz="4800" smtClean="0">
                <a:solidFill>
                  <a:schemeClr val="bg1"/>
                </a:solidFill>
              </a:rPr>
              <a:t>Nguyện đời con luôn sống trong ân tình Chúa thôi. Luôn tránh xa thói đời bao lọc lừa gian dối. Nguyện Ngài thương chỉ lối và sáng soi tâm hồn, để biết luôn can trường con sống trọn đời yêu thương.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3739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vi-VN" sz="5000" smtClean="0">
                <a:solidFill>
                  <a:prstClr val="white"/>
                </a:solidFill>
              </a:rPr>
              <a:t>Này lòng con sám hối bao nhiêu tội đã qua. Xin Chúa thương hải hà cho con được giao hòa. Tình Ngài luôn thiết tha cho con được cải hóa. Con hát ca cảm tạ Chúa mãi là Tình Yêu. </a:t>
            </a:r>
            <a:endParaRPr lang="en-US" sz="5000" b="1" dirty="0">
              <a:solidFill>
                <a:prstClr val="white"/>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252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2304649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schemeClr val="bg1"/>
                </a:solidFill>
                <a:effectLst>
                  <a:outerShdw blurRad="38100" dist="38100" dir="2700000" algn="tl">
                    <a:srgbClr val="000000">
                      <a:alpha val="43137"/>
                    </a:srgbClr>
                  </a:outerShdw>
                </a:effectLst>
                <a:cs typeface="Times New Roman" pitchFamily="18" charset="0"/>
              </a:rPr>
              <a:t> </a:t>
            </a:r>
            <a:r>
              <a:rPr lang="en-US" sz="5000" smtClean="0">
                <a:solidFill>
                  <a:schemeClr val="bg1"/>
                </a:solidFill>
              </a:rPr>
              <a:t>Con xin trở về, về với Chúa là Cha. Con xin trở về, tội đời xin sám hối. Con xin trở về, về với Chúa là Cha. Con xin trở về, tội đời xin giã từ.</a:t>
            </a:r>
            <a:endParaRPr lang="vi-VN"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400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smtClean="0">
                <a:solidFill>
                  <a:srgbClr val="FFFF00"/>
                </a:solidFill>
                <a:effectLst>
                  <a:outerShdw blurRad="38100" dist="38100" dir="2700000" algn="tl">
                    <a:srgbClr val="000000">
                      <a:alpha val="43137"/>
                    </a:srgbClr>
                  </a:outerShdw>
                </a:effectLst>
                <a:cs typeface="Times New Roman" pitchFamily="18" charset="0"/>
              </a:rPr>
              <a:t>Tk2:</a:t>
            </a:r>
            <a:r>
              <a:rPr lang="en-US" sz="5000" b="1" smtClean="0">
                <a:solidFill>
                  <a:schemeClr val="bg1"/>
                </a:solidFill>
                <a:effectLst>
                  <a:outerShdw blurRad="38100" dist="38100" dir="2700000" algn="tl">
                    <a:srgbClr val="000000">
                      <a:alpha val="43137"/>
                    </a:srgbClr>
                  </a:outerShdw>
                </a:effectLst>
                <a:cs typeface="Times New Roman" pitchFamily="18" charset="0"/>
              </a:rPr>
              <a:t> </a:t>
            </a:r>
            <a:r>
              <a:rPr lang="vi-VN" sz="5000" smtClean="0">
                <a:solidFill>
                  <a:schemeClr val="bg1"/>
                </a:solidFill>
              </a:rPr>
              <a:t>Trên con đường trở về, xin đừng xé áo thôi. Trên con đường trở về, lòng tà diệt không ngơi. Hãy bước nhanh trở về, tình Ng</a:t>
            </a:r>
            <a:r>
              <a:rPr lang="en-US" sz="5000" smtClean="0">
                <a:solidFill>
                  <a:schemeClr val="bg1"/>
                </a:solidFill>
              </a:rPr>
              <a:t>ài</a:t>
            </a:r>
            <a:r>
              <a:rPr lang="vi-VN" sz="5000" smtClean="0">
                <a:solidFill>
                  <a:schemeClr val="bg1"/>
                </a:solidFill>
              </a:rPr>
              <a:t> rất bao la, đời đời mãi thương ta, tình trời đất giao hòa</a:t>
            </a:r>
            <a:r>
              <a:rPr lang="en-US" sz="500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2515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b="1" u="sng" smtClean="0">
                <a:solidFill>
                  <a:srgbClr val="FFFF00"/>
                </a:solidFill>
                <a:effectLst>
                  <a:outerShdw blurRad="38100" dist="38100" dir="2700000" algn="tl">
                    <a:srgbClr val="000000">
                      <a:alpha val="43137"/>
                    </a:srgbClr>
                  </a:outerShdw>
                </a:effectLst>
                <a:cs typeface="Times New Roman" pitchFamily="18" charset="0"/>
              </a:rPr>
              <a:t>Đk:</a:t>
            </a:r>
            <a:r>
              <a:rPr lang="en-US" sz="5000" b="1" smtClean="0">
                <a:solidFill>
                  <a:prstClr val="white"/>
                </a:solidFill>
                <a:effectLst>
                  <a:outerShdw blurRad="38100" dist="38100" dir="2700000" algn="tl">
                    <a:srgbClr val="000000">
                      <a:alpha val="43137"/>
                    </a:srgbClr>
                  </a:outerShdw>
                </a:effectLst>
                <a:cs typeface="Times New Roman" pitchFamily="18" charset="0"/>
              </a:rPr>
              <a:t> </a:t>
            </a:r>
            <a:r>
              <a:rPr lang="en-US" sz="5000" smtClean="0">
                <a:solidFill>
                  <a:prstClr val="white"/>
                </a:solidFill>
              </a:rPr>
              <a:t>Con xin trở về, về với Chúa là Cha. Con xin trở về, tội đời xin sám hối. Con xin trở về, về với Chúa là Cha. Con xin trở về, tội đời xin giã từ.</a:t>
            </a:r>
            <a:endParaRPr lang="vi-VN" sz="5000" b="1" dirty="0">
              <a:solidFill>
                <a:prstClr val="white"/>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104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06"/>
            <a:ext cx="9144000" cy="5114288"/>
          </a:xfrm>
          <a:prstGeom prst="rect">
            <a:avLst/>
          </a:prstGeom>
        </p:spPr>
      </p:pic>
    </p:spTree>
    <p:extLst>
      <p:ext uri="{BB962C8B-B14F-4D97-AF65-F5344CB8AC3E}">
        <p14:creationId xmlns:p14="http://schemas.microsoft.com/office/powerpoint/2010/main" val="955503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Autofit/>
          </a:bodyPr>
          <a:lstStyle/>
          <a:p>
            <a:pPr algn="just"/>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Chính</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là</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Thượng</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Đế</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ngươi</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Hãy</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nghe</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ta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cảnh</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83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cáo</a:t>
            </a:r>
            <a:r>
              <a:rPr lang="en-US" sz="83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83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3200" b="1" u="sng"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982" y="133350"/>
            <a:ext cx="5267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03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4552950"/>
          </a:xfrm>
        </p:spPr>
        <p:txBody>
          <a:bodyPr>
            <a:noAutofit/>
          </a:bodyPr>
          <a:lstStyle/>
          <a:p>
            <a:pPr algn="just"/>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nói</a:t>
            </a:r>
            <a:r>
              <a:rPr lang="en-US" sz="79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Anh</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em</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hãy</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sám</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hối</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vì</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Nước</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Trời</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đã</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đến</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900" b="1" dirty="0" err="1"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gần</a:t>
            </a:r>
            <a:r>
              <a:rPr lang="en-US" sz="7900" b="1" dirty="0" smtClean="0">
                <a:solidFill>
                  <a:schemeClr val="bg1"/>
                </a:solidFill>
                <a:effectLst>
                  <a:outerShdw blurRad="38100" dist="38100" dir="2700000" algn="tl">
                    <a:srgbClr val="000000">
                      <a:alpha val="43137"/>
                    </a:srgbClr>
                  </a:outerShdw>
                </a:effectLst>
                <a:latin typeface="UTM American Sans" pitchFamily="18" charset="0"/>
                <a:cs typeface="Times New Roman" pitchFamily="18" charset="0"/>
              </a:rPr>
              <a:t>.</a:t>
            </a:r>
            <a:endParaRPr lang="en-US" sz="79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endParaRPr>
          </a:p>
        </p:txBody>
      </p:sp>
      <p:sp>
        <p:nvSpPr>
          <p:cNvPr id="3" name="TextBox 2"/>
          <p:cNvSpPr txBox="1"/>
          <p:nvPr/>
        </p:nvSpPr>
        <p:spPr>
          <a:xfrm>
            <a:off x="0" y="6874"/>
            <a:ext cx="4751301" cy="784830"/>
          </a:xfrm>
          <a:prstGeom prst="rect">
            <a:avLst/>
          </a:prstGeom>
          <a:noFill/>
        </p:spPr>
        <p:txBody>
          <a:bodyPr wrap="none" rtlCol="0">
            <a:spAutoFit/>
          </a:bodyPr>
          <a:lstStyle/>
          <a:p>
            <a:r>
              <a:rPr lang="en-US" sz="4500" b="1" u="sng" dirty="0">
                <a:solidFill>
                  <a:srgbClr val="FFFF00"/>
                </a:solidFill>
                <a:latin typeface="UTM American Sans" pitchFamily="18" charset="0"/>
                <a:cs typeface="Times New Roman" pitchFamily="18" charset="0"/>
              </a:rPr>
              <a:t>Tung </a:t>
            </a:r>
            <a:r>
              <a:rPr lang="en-US" sz="4500" b="1" u="sng" dirty="0" err="1">
                <a:solidFill>
                  <a:srgbClr val="FFFF00"/>
                </a:solidFill>
                <a:latin typeface="UTM American Sans" pitchFamily="18" charset="0"/>
                <a:cs typeface="Times New Roman" pitchFamily="18" charset="0"/>
              </a:rPr>
              <a:t>Hô</a:t>
            </a:r>
            <a:r>
              <a:rPr lang="en-US" sz="4500" b="1" u="sng" dirty="0">
                <a:solidFill>
                  <a:srgbClr val="FFFF00"/>
                </a:solidFill>
                <a:latin typeface="UTM American Sans" pitchFamily="18" charset="0"/>
                <a:cs typeface="Times New Roman" pitchFamily="18" charset="0"/>
              </a:rPr>
              <a:t> Tin </a:t>
            </a:r>
            <a:r>
              <a:rPr lang="en-US" sz="4500" b="1" u="sng" dirty="0" err="1">
                <a:solidFill>
                  <a:srgbClr val="FFFF00"/>
                </a:solidFill>
                <a:latin typeface="UTM American Sans" pitchFamily="18" charset="0"/>
                <a:cs typeface="Times New Roman" pitchFamily="18" charset="0"/>
              </a:rPr>
              <a:t>Mừng</a:t>
            </a:r>
            <a:r>
              <a:rPr lang="en-US" sz="4500" b="1" u="sng" dirty="0">
                <a:solidFill>
                  <a:srgbClr val="FFFF00"/>
                </a:solidFill>
                <a:latin typeface="UTM American Sans" pitchFamily="18" charset="0"/>
                <a:cs typeface="Times New Roman" pitchFamily="18" charset="0"/>
              </a:rPr>
              <a:t>:</a:t>
            </a:r>
          </a:p>
        </p:txBody>
      </p:sp>
    </p:spTree>
    <p:extLst>
      <p:ext uri="{BB962C8B-B14F-4D97-AF65-F5344CB8AC3E}">
        <p14:creationId xmlns:p14="http://schemas.microsoft.com/office/powerpoint/2010/main" val="349355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922</Words>
  <Application>Microsoft Office PowerPoint</Application>
  <PresentationFormat>On-screen Show (16:9)</PresentationFormat>
  <Paragraphs>32</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Chính ta là Thượng Đế Chúa ngươi: Hãy nghe ta cảnh cáo.</vt:lpstr>
      <vt:lpstr>Chúa nói: Anh em hãy sám hối, vì Nước Trời đã đến gần.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53</cp:revision>
  <dcterms:created xsi:type="dcterms:W3CDTF">2022-10-29T21:32:50Z</dcterms:created>
  <dcterms:modified xsi:type="dcterms:W3CDTF">2024-02-29T13:29:27Z</dcterms:modified>
</cp:coreProperties>
</file>