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5"/>
  </p:notesMasterIdLst>
  <p:sldIdLst>
    <p:sldId id="795" r:id="rId3"/>
    <p:sldId id="796" r:id="rId4"/>
    <p:sldId id="852" r:id="rId5"/>
    <p:sldId id="853" r:id="rId6"/>
    <p:sldId id="854" r:id="rId7"/>
    <p:sldId id="850" r:id="rId8"/>
    <p:sldId id="861" r:id="rId9"/>
    <p:sldId id="857" r:id="rId10"/>
    <p:sldId id="858" r:id="rId11"/>
    <p:sldId id="862" r:id="rId12"/>
    <p:sldId id="859" r:id="rId13"/>
    <p:sldId id="851" r:id="rId14"/>
    <p:sldId id="834" r:id="rId15"/>
    <p:sldId id="837" r:id="rId16"/>
    <p:sldId id="840" r:id="rId17"/>
    <p:sldId id="843" r:id="rId18"/>
    <p:sldId id="799" r:id="rId19"/>
    <p:sldId id="870" r:id="rId20"/>
    <p:sldId id="846" r:id="rId21"/>
    <p:sldId id="847" r:id="rId22"/>
    <p:sldId id="848" r:id="rId23"/>
    <p:sldId id="844" r:id="rId24"/>
    <p:sldId id="863" r:id="rId25"/>
    <p:sldId id="864" r:id="rId26"/>
    <p:sldId id="865" r:id="rId27"/>
    <p:sldId id="873" r:id="rId28"/>
    <p:sldId id="872" r:id="rId29"/>
    <p:sldId id="866" r:id="rId30"/>
    <p:sldId id="867" r:id="rId31"/>
    <p:sldId id="868" r:id="rId32"/>
    <p:sldId id="869" r:id="rId33"/>
    <p:sldId id="871" r:id="rId3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07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24</a:t>
            </a:fld>
            <a:endParaRPr lang="en-US"/>
          </a:p>
        </p:txBody>
      </p:sp>
    </p:spTree>
    <p:extLst>
      <p:ext uri="{BB962C8B-B14F-4D97-AF65-F5344CB8AC3E}">
        <p14:creationId xmlns:p14="http://schemas.microsoft.com/office/powerpoint/2010/main" val="294209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22F49-C109-4AEC-98D2-E0F71A67928A}" type="slidenum">
              <a:rPr lang="en-US"/>
              <a:pPr>
                <a:defRPr/>
              </a:pPr>
              <a:t>‹#›</a:t>
            </a:fld>
            <a:endParaRPr lang="en-US"/>
          </a:p>
        </p:txBody>
      </p:sp>
    </p:spTree>
    <p:extLst>
      <p:ext uri="{BB962C8B-B14F-4D97-AF65-F5344CB8AC3E}">
        <p14:creationId xmlns:p14="http://schemas.microsoft.com/office/powerpoint/2010/main" val="401766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CA700-C52E-4B4D-B26E-EACB39B319BB}" type="slidenum">
              <a:rPr lang="en-US"/>
              <a:pPr>
                <a:defRPr/>
              </a:pPr>
              <a:t>‹#›</a:t>
            </a:fld>
            <a:endParaRPr lang="en-US"/>
          </a:p>
        </p:txBody>
      </p:sp>
    </p:spTree>
    <p:extLst>
      <p:ext uri="{BB962C8B-B14F-4D97-AF65-F5344CB8AC3E}">
        <p14:creationId xmlns:p14="http://schemas.microsoft.com/office/powerpoint/2010/main" val="149357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08AA1-6500-4E0A-BC54-0DE94B34FE6D}" type="slidenum">
              <a:rPr lang="en-US"/>
              <a:pPr>
                <a:defRPr/>
              </a:pPr>
              <a:t>‹#›</a:t>
            </a:fld>
            <a:endParaRPr lang="en-US"/>
          </a:p>
        </p:txBody>
      </p:sp>
    </p:spTree>
    <p:extLst>
      <p:ext uri="{BB962C8B-B14F-4D97-AF65-F5344CB8AC3E}">
        <p14:creationId xmlns:p14="http://schemas.microsoft.com/office/powerpoint/2010/main" val="62361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F2634F-F178-45D4-A236-6CAAC27EE371}" type="slidenum">
              <a:rPr lang="en-US"/>
              <a:pPr>
                <a:defRPr/>
              </a:pPr>
              <a:t>‹#›</a:t>
            </a:fld>
            <a:endParaRPr lang="en-US"/>
          </a:p>
        </p:txBody>
      </p:sp>
    </p:spTree>
    <p:extLst>
      <p:ext uri="{BB962C8B-B14F-4D97-AF65-F5344CB8AC3E}">
        <p14:creationId xmlns:p14="http://schemas.microsoft.com/office/powerpoint/2010/main" val="184053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1B9383-5152-4137-BB59-2F796EF40648}" type="slidenum">
              <a:rPr lang="en-US"/>
              <a:pPr>
                <a:defRPr/>
              </a:pPr>
              <a:t>‹#›</a:t>
            </a:fld>
            <a:endParaRPr lang="en-US"/>
          </a:p>
        </p:txBody>
      </p:sp>
    </p:spTree>
    <p:extLst>
      <p:ext uri="{BB962C8B-B14F-4D97-AF65-F5344CB8AC3E}">
        <p14:creationId xmlns:p14="http://schemas.microsoft.com/office/powerpoint/2010/main" val="2768807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9C1709-A9CB-49D3-BD0D-ED1E0EE6CE04}" type="slidenum">
              <a:rPr lang="en-US"/>
              <a:pPr>
                <a:defRPr/>
              </a:pPr>
              <a:t>‹#›</a:t>
            </a:fld>
            <a:endParaRPr lang="en-US"/>
          </a:p>
        </p:txBody>
      </p:sp>
    </p:spTree>
    <p:extLst>
      <p:ext uri="{BB962C8B-B14F-4D97-AF65-F5344CB8AC3E}">
        <p14:creationId xmlns:p14="http://schemas.microsoft.com/office/powerpoint/2010/main" val="287430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7BFD28-D9EE-4BAB-91A6-9BB95F58E2FE}" type="slidenum">
              <a:rPr lang="en-US"/>
              <a:pPr>
                <a:defRPr/>
              </a:pPr>
              <a:t>‹#›</a:t>
            </a:fld>
            <a:endParaRPr lang="en-US"/>
          </a:p>
        </p:txBody>
      </p:sp>
    </p:spTree>
    <p:extLst>
      <p:ext uri="{BB962C8B-B14F-4D97-AF65-F5344CB8AC3E}">
        <p14:creationId xmlns:p14="http://schemas.microsoft.com/office/powerpoint/2010/main" val="2457881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F96F23-A62E-4C07-9DB9-1D5DEDE8E79F}" type="slidenum">
              <a:rPr lang="en-US"/>
              <a:pPr>
                <a:defRPr/>
              </a:pPr>
              <a:t>‹#›</a:t>
            </a:fld>
            <a:endParaRPr lang="en-US"/>
          </a:p>
        </p:txBody>
      </p:sp>
    </p:spTree>
    <p:extLst>
      <p:ext uri="{BB962C8B-B14F-4D97-AF65-F5344CB8AC3E}">
        <p14:creationId xmlns:p14="http://schemas.microsoft.com/office/powerpoint/2010/main" val="320378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3CBF2-AEC8-40DE-9C99-5DC0135015FE}" type="slidenum">
              <a:rPr lang="en-US"/>
              <a:pPr>
                <a:defRPr/>
              </a:pPr>
              <a:t>‹#›</a:t>
            </a:fld>
            <a:endParaRPr lang="en-US"/>
          </a:p>
        </p:txBody>
      </p:sp>
    </p:spTree>
    <p:extLst>
      <p:ext uri="{BB962C8B-B14F-4D97-AF65-F5344CB8AC3E}">
        <p14:creationId xmlns:p14="http://schemas.microsoft.com/office/powerpoint/2010/main" val="53360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EE3BE-AD7F-477E-A722-79805F5CEADB}" type="slidenum">
              <a:rPr lang="en-US"/>
              <a:pPr>
                <a:defRPr/>
              </a:pPr>
              <a:t>‹#›</a:t>
            </a:fld>
            <a:endParaRPr lang="en-US"/>
          </a:p>
        </p:txBody>
      </p:sp>
    </p:spTree>
    <p:extLst>
      <p:ext uri="{BB962C8B-B14F-4D97-AF65-F5344CB8AC3E}">
        <p14:creationId xmlns:p14="http://schemas.microsoft.com/office/powerpoint/2010/main" val="3526811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28CA7-2060-4C90-8322-910FF0A3A29D}" type="slidenum">
              <a:rPr lang="en-US"/>
              <a:pPr>
                <a:defRPr/>
              </a:pPr>
              <a:t>‹#›</a:t>
            </a:fld>
            <a:endParaRPr lang="en-US"/>
          </a:p>
        </p:txBody>
      </p:sp>
    </p:spTree>
    <p:extLst>
      <p:ext uri="{BB962C8B-B14F-4D97-AF65-F5344CB8AC3E}">
        <p14:creationId xmlns:p14="http://schemas.microsoft.com/office/powerpoint/2010/main" val="26321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AD6B787-E4CF-4DA0-AEB3-854601A4E8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253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smtClean="0">
                <a:solidFill>
                  <a:srgbClr val="FFFF00"/>
                </a:solidFill>
                <a:effectLst/>
                <a:latin typeface="+mj-lt"/>
                <a:cs typeface="Tahoma" pitchFamily="34" charset="0"/>
              </a:rPr>
              <a:t>Thứ Sáu</a:t>
            </a:r>
          </a:p>
          <a:p>
            <a:pPr eaLnBrk="1" hangingPunct="1">
              <a:lnSpc>
                <a:spcPct val="105000"/>
              </a:lnSpc>
            </a:pPr>
            <a:r>
              <a:rPr lang="vi-VN" sz="7200" b="0" smtClean="0">
                <a:solidFill>
                  <a:srgbClr val="FFFF00"/>
                </a:solidFill>
                <a:effectLst/>
                <a:latin typeface="+mj-lt"/>
                <a:cs typeface="Tahoma" pitchFamily="34" charset="0"/>
              </a:rPr>
              <a:t>Ngày 2</a:t>
            </a:r>
            <a:r>
              <a:rPr lang="en-US" sz="7200" b="0" smtClean="0">
                <a:solidFill>
                  <a:srgbClr val="FFFF00"/>
                </a:solidFill>
                <a:effectLst/>
                <a:latin typeface="+mj-lt"/>
                <a:cs typeface="Tahoma" pitchFamily="34" charset="0"/>
              </a:rPr>
              <a:t>2</a:t>
            </a:r>
            <a:r>
              <a:rPr lang="vi-VN" sz="7200" b="0" smtClean="0">
                <a:solidFill>
                  <a:srgbClr val="FFFF00"/>
                </a:solidFill>
                <a:effectLst/>
                <a:latin typeface="+mj-lt"/>
                <a:cs typeface="Tahoma" pitchFamily="34" charset="0"/>
              </a:rPr>
              <a:t> tháng 12</a:t>
            </a:r>
          </a:p>
          <a:p>
            <a:pPr eaLnBrk="1" hangingPunct="1">
              <a:lnSpc>
                <a:spcPct val="105000"/>
              </a:lnSpc>
            </a:pPr>
            <a:r>
              <a:rPr lang="vi-VN" sz="6600" b="0" smtClean="0">
                <a:solidFill>
                  <a:srgbClr val="FFFF00"/>
                </a:solidFill>
                <a:effectLst/>
                <a:latin typeface="+mj-lt"/>
                <a:cs typeface="Tahoma" pitchFamily="34" charset="0"/>
              </a:rPr>
              <a:t>Trước lễ Giáng Sinh</a:t>
            </a:r>
          </a:p>
        </p:txBody>
      </p:sp>
      <p:sp>
        <p:nvSpPr>
          <p:cNvPr id="2253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876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658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
        <p:nvSpPr>
          <p:cNvPr id="7" name="Rectangle 6"/>
          <p:cNvSpPr/>
          <p:nvPr/>
        </p:nvSpPr>
        <p:spPr>
          <a:xfrm>
            <a:off x="3657600" y="666750"/>
            <a:ext cx="5181600" cy="2169825"/>
          </a:xfrm>
          <a:prstGeom prst="rect">
            <a:avLst/>
          </a:prstGeom>
        </p:spPr>
        <p:txBody>
          <a:bodyPr wrap="square">
            <a:spAutoFit/>
          </a:bodyPr>
          <a:lstStyle/>
          <a:p>
            <a:pPr algn="ctr"/>
            <a:r>
              <a:rPr lang="en-US" sz="4500" dirty="0" smtClean="0">
                <a:solidFill>
                  <a:srgbClr val="FFFF00"/>
                </a:solidFill>
                <a:latin typeface="+mj-lt"/>
              </a:rPr>
              <a:t>Ca </a:t>
            </a:r>
            <a:r>
              <a:rPr lang="en-US" sz="4500" dirty="0" err="1" smtClean="0">
                <a:solidFill>
                  <a:srgbClr val="FFFF00"/>
                </a:solidFill>
                <a:latin typeface="+mj-lt"/>
              </a:rPr>
              <a:t>Dâng</a:t>
            </a:r>
            <a:r>
              <a:rPr lang="en-US" sz="4500" dirty="0" smtClean="0">
                <a:solidFill>
                  <a:srgbClr val="FFFF00"/>
                </a:solidFill>
                <a:latin typeface="+mj-lt"/>
              </a:rPr>
              <a:t> </a:t>
            </a:r>
            <a:r>
              <a:rPr lang="en-US" sz="4500" dirty="0" err="1" smtClean="0">
                <a:solidFill>
                  <a:srgbClr val="FFFF00"/>
                </a:solidFill>
                <a:latin typeface="+mj-lt"/>
              </a:rPr>
              <a:t>Lễ</a:t>
            </a:r>
            <a:endParaRPr lang="en-US" sz="4500" dirty="0" smtClean="0">
              <a:solidFill>
                <a:srgbClr val="FFFF00"/>
              </a:solidFill>
              <a:latin typeface="+mj-lt"/>
            </a:endParaRPr>
          </a:p>
          <a:p>
            <a:pPr algn="ctr"/>
            <a:r>
              <a:rPr lang="en-US" sz="4500" dirty="0" err="1">
                <a:solidFill>
                  <a:srgbClr val="FFFF00"/>
                </a:solidFill>
                <a:latin typeface="+mj-lt"/>
              </a:rPr>
              <a:t>Lễ</a:t>
            </a:r>
            <a:r>
              <a:rPr lang="en-US" sz="4500" dirty="0">
                <a:solidFill>
                  <a:srgbClr val="FFFF00"/>
                </a:solidFill>
                <a:latin typeface="+mj-lt"/>
              </a:rPr>
              <a:t> </a:t>
            </a:r>
            <a:r>
              <a:rPr lang="en-US" sz="4500" dirty="0" err="1">
                <a:solidFill>
                  <a:srgbClr val="FFFF00"/>
                </a:solidFill>
                <a:latin typeface="+mj-lt"/>
              </a:rPr>
              <a:t>Dâng</a:t>
            </a:r>
            <a:r>
              <a:rPr lang="en-US" sz="4500" dirty="0">
                <a:solidFill>
                  <a:srgbClr val="FFFF00"/>
                </a:solidFill>
                <a:latin typeface="+mj-lt"/>
              </a:rPr>
              <a:t> </a:t>
            </a:r>
            <a:r>
              <a:rPr lang="en-US" sz="4500" dirty="0" err="1">
                <a:solidFill>
                  <a:srgbClr val="FFFF00"/>
                </a:solidFill>
                <a:latin typeface="+mj-lt"/>
              </a:rPr>
              <a:t>Mong</a:t>
            </a:r>
            <a:r>
              <a:rPr lang="en-US" sz="4500" dirty="0">
                <a:solidFill>
                  <a:srgbClr val="FFFF00"/>
                </a:solidFill>
                <a:latin typeface="+mj-lt"/>
              </a:rPr>
              <a:t> </a:t>
            </a:r>
            <a:r>
              <a:rPr lang="en-US" sz="4500" dirty="0" err="1">
                <a:solidFill>
                  <a:srgbClr val="FFFF00"/>
                </a:solidFill>
                <a:latin typeface="+mj-lt"/>
              </a:rPr>
              <a:t>Đợi</a:t>
            </a:r>
            <a:endParaRPr lang="en-US" sz="4500" dirty="0" smtClean="0">
              <a:solidFill>
                <a:srgbClr val="FFFF00"/>
              </a:solidFill>
              <a:latin typeface="+mj-lt"/>
            </a:endParaRPr>
          </a:p>
          <a:p>
            <a:pPr algn="ctr"/>
            <a:r>
              <a:rPr lang="en-US" sz="4500" i="1" dirty="0" err="1" smtClean="0">
                <a:solidFill>
                  <a:schemeClr val="bg1"/>
                </a:solidFill>
                <a:latin typeface="+mj-lt"/>
              </a:rPr>
              <a:t>Nguyễn</a:t>
            </a:r>
            <a:r>
              <a:rPr lang="en-US" sz="4500" i="1" dirty="0" smtClean="0">
                <a:solidFill>
                  <a:schemeClr val="bg1"/>
                </a:solidFill>
                <a:latin typeface="+mj-lt"/>
              </a:rPr>
              <a:t> </a:t>
            </a:r>
            <a:r>
              <a:rPr lang="en-US" sz="4500" i="1" dirty="0" err="1" smtClean="0">
                <a:solidFill>
                  <a:schemeClr val="bg1"/>
                </a:solidFill>
                <a:latin typeface="+mj-lt"/>
              </a:rPr>
              <a:t>Duy</a:t>
            </a:r>
            <a:endParaRPr lang="en-US" sz="4500" i="1" dirty="0">
              <a:solidFill>
                <a:schemeClr val="bg1"/>
              </a:solidFill>
              <a:latin typeface="+mj-lt"/>
            </a:endParaRPr>
          </a:p>
        </p:txBody>
      </p:sp>
    </p:spTree>
    <p:extLst>
      <p:ext uri="{BB962C8B-B14F-4D97-AF65-F5344CB8AC3E}">
        <p14:creationId xmlns:p14="http://schemas.microsoft.com/office/powerpoint/2010/main" val="214191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4" name="Title 1"/>
          <p:cNvSpPr txBox="1">
            <a:spLocks/>
          </p:cNvSpPr>
          <p:nvPr/>
        </p:nvSpPr>
        <p:spPr bwMode="auto">
          <a:xfrm>
            <a:off x="0" y="1"/>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smtClean="0">
                <a:solidFill>
                  <a:srgbClr val="FFFF00"/>
                </a:solidFill>
              </a:rPr>
              <a:t>Tk1:</a:t>
            </a:r>
            <a:r>
              <a:rPr lang="en-US" sz="5000" kern="0" dirty="0" smtClean="0">
                <a:solidFill>
                  <a:schemeClr val="tx2">
                    <a:lumMod val="50000"/>
                  </a:schemeClr>
                </a:solidFill>
              </a:rPr>
              <a:t> </a:t>
            </a:r>
            <a:r>
              <a:rPr lang="vi-VN" sz="5000" kern="0" dirty="0" smtClean="0">
                <a:solidFill>
                  <a:schemeClr val="bg1"/>
                </a:solidFill>
              </a:rPr>
              <a:t>Niềm mong đợi xin dâng lên Chúa, trong bánh thơm ly rượu ngon. Đây lễ dâng của đoàn chúng con, van xin trời cao hãy đổ xuống trần làn sương phúc ân, xóa gội buồn đau thế nhân.</a:t>
            </a:r>
            <a:endParaRPr lang="en-US" sz="5000" kern="0" dirty="0">
              <a:solidFill>
                <a:schemeClr val="bg1"/>
              </a:solidFill>
            </a:endParaRPr>
          </a:p>
        </p:txBody>
      </p:sp>
    </p:spTree>
    <p:extLst>
      <p:ext uri="{BB962C8B-B14F-4D97-AF65-F5344CB8AC3E}">
        <p14:creationId xmlns:p14="http://schemas.microsoft.com/office/powerpoint/2010/main" val="1426393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Title 1"/>
          <p:cNvSpPr txBox="1">
            <a:spLocks/>
          </p:cNvSpPr>
          <p:nvPr/>
        </p:nvSpPr>
        <p:spPr bwMode="auto">
          <a:xfrm>
            <a:off x="0" y="1"/>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600" u="sng" kern="0" dirty="0" err="1" smtClean="0">
                <a:solidFill>
                  <a:srgbClr val="FFFF00"/>
                </a:solidFill>
              </a:rPr>
              <a:t>Đk</a:t>
            </a:r>
            <a:r>
              <a:rPr lang="en-US" sz="5600" u="sng" kern="0" dirty="0" smtClean="0">
                <a:solidFill>
                  <a:srgbClr val="FFFF00"/>
                </a:solidFill>
              </a:rPr>
              <a:t>:</a:t>
            </a:r>
            <a:r>
              <a:rPr lang="en-US" sz="5600" kern="0" dirty="0" smtClean="0">
                <a:solidFill>
                  <a:schemeClr val="tx2">
                    <a:lumMod val="50000"/>
                  </a:schemeClr>
                </a:solidFill>
              </a:rPr>
              <a:t> </a:t>
            </a:r>
            <a:r>
              <a:rPr lang="vi-VN" sz="5600" kern="0" dirty="0" smtClean="0">
                <a:solidFill>
                  <a:schemeClr val="bg1"/>
                </a:solidFill>
              </a:rPr>
              <a:t>Xin Chúa thương vui nhận lấy, niềm tri ân thành kính con dâng. Xin Chúa ban con một Chúa, để muôn người thỏa nỗi chờ mong.</a:t>
            </a:r>
            <a:endParaRPr lang="en-US" sz="5600" kern="0" dirty="0">
              <a:solidFill>
                <a:schemeClr val="bg1"/>
              </a:solidFill>
            </a:endParaRPr>
          </a:p>
        </p:txBody>
      </p:sp>
    </p:spTree>
    <p:extLst>
      <p:ext uri="{BB962C8B-B14F-4D97-AF65-F5344CB8AC3E}">
        <p14:creationId xmlns:p14="http://schemas.microsoft.com/office/powerpoint/2010/main" val="3164285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Title 1"/>
          <p:cNvSpPr txBox="1">
            <a:spLocks/>
          </p:cNvSpPr>
          <p:nvPr/>
        </p:nvSpPr>
        <p:spPr bwMode="auto">
          <a:xfrm>
            <a:off x="0" y="1"/>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smtClean="0">
                <a:solidFill>
                  <a:srgbClr val="FFFF00"/>
                </a:solidFill>
              </a:rPr>
              <a:t>Tk2:</a:t>
            </a:r>
            <a:r>
              <a:rPr lang="en-US" sz="5000" kern="0" dirty="0" smtClean="0">
                <a:solidFill>
                  <a:schemeClr val="tx2">
                    <a:lumMod val="50000"/>
                  </a:schemeClr>
                </a:solidFill>
              </a:rPr>
              <a:t> </a:t>
            </a:r>
            <a:r>
              <a:rPr lang="vi-VN" sz="5000" kern="0" dirty="0" smtClean="0">
                <a:solidFill>
                  <a:schemeClr val="bg1"/>
                </a:solidFill>
              </a:rPr>
              <a:t>Lòng chân thành ăn năn thống hối, xin xót thương thứ tha tội lỗi, con thiết tha kêu cầu Chúa ơi! Nay </a:t>
            </a:r>
            <a:r>
              <a:rPr lang="en-US" sz="5000" kern="0" dirty="0" err="1" smtClean="0">
                <a:solidFill>
                  <a:schemeClr val="bg1"/>
                </a:solidFill>
              </a:rPr>
              <a:t>xin</a:t>
            </a:r>
            <a:r>
              <a:rPr lang="vi-VN" sz="5000" kern="0" dirty="0" smtClean="0">
                <a:solidFill>
                  <a:schemeClr val="bg1"/>
                </a:solidFill>
              </a:rPr>
              <a:t> hỉ hoan thức tỉnh, mong đợi ngàn mây sẽ mưa, mưa tràn hồng ân cứu độ</a:t>
            </a:r>
            <a:r>
              <a:rPr lang="en-US" sz="5000" kern="0" dirty="0" smtClean="0">
                <a:solidFill>
                  <a:schemeClr val="bg1"/>
                </a:solidFill>
              </a:rPr>
              <a:t>.</a:t>
            </a:r>
            <a:endParaRPr lang="vi-VN" sz="5000" kern="0" dirty="0">
              <a:solidFill>
                <a:schemeClr val="bg1"/>
              </a:solidFill>
            </a:endParaRPr>
          </a:p>
        </p:txBody>
      </p:sp>
    </p:spTree>
    <p:extLst>
      <p:ext uri="{BB962C8B-B14F-4D97-AF65-F5344CB8AC3E}">
        <p14:creationId xmlns:p14="http://schemas.microsoft.com/office/powerpoint/2010/main" val="338826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Title 1"/>
          <p:cNvSpPr txBox="1">
            <a:spLocks/>
          </p:cNvSpPr>
          <p:nvPr/>
        </p:nvSpPr>
        <p:spPr bwMode="auto">
          <a:xfrm>
            <a:off x="0" y="1"/>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600" u="sng" kern="0" dirty="0" err="1" smtClean="0">
                <a:solidFill>
                  <a:srgbClr val="FFFF00"/>
                </a:solidFill>
              </a:rPr>
              <a:t>Đk</a:t>
            </a:r>
            <a:r>
              <a:rPr lang="en-US" sz="5600" u="sng" kern="0" dirty="0" smtClean="0">
                <a:solidFill>
                  <a:srgbClr val="FFFF00"/>
                </a:solidFill>
              </a:rPr>
              <a:t>:</a:t>
            </a:r>
            <a:r>
              <a:rPr lang="en-US" sz="5600" kern="0" dirty="0" smtClean="0">
                <a:solidFill>
                  <a:schemeClr val="tx2">
                    <a:lumMod val="50000"/>
                  </a:schemeClr>
                </a:solidFill>
              </a:rPr>
              <a:t> </a:t>
            </a:r>
            <a:r>
              <a:rPr lang="vi-VN" sz="5600" kern="0" dirty="0" smtClean="0">
                <a:solidFill>
                  <a:schemeClr val="bg1"/>
                </a:solidFill>
              </a:rPr>
              <a:t>Xin Chúa thương vui nhận lấy, niềm tri ân thành kính con dâng. Xin Chúa ban con một Chúa, để muôn người thỏa nỗi chờ mong.</a:t>
            </a:r>
            <a:endParaRPr lang="en-US" sz="5600" kern="0" dirty="0">
              <a:solidFill>
                <a:schemeClr val="bg1"/>
              </a:solidFill>
            </a:endParaRPr>
          </a:p>
        </p:txBody>
      </p:sp>
    </p:spTree>
    <p:extLst>
      <p:ext uri="{BB962C8B-B14F-4D97-AF65-F5344CB8AC3E}">
        <p14:creationId xmlns:p14="http://schemas.microsoft.com/office/powerpoint/2010/main" val="164314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662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0567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Title 1"/>
          <p:cNvSpPr txBox="1">
            <a:spLocks/>
          </p:cNvSpPr>
          <p:nvPr/>
        </p:nvSpPr>
        <p:spPr bwMode="auto">
          <a:xfrm>
            <a:off x="0" y="1"/>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6000" kern="0" dirty="0" smtClean="0">
                <a:solidFill>
                  <a:srgbClr val="FFFF00"/>
                </a:solidFill>
              </a:rPr>
              <a:t>Ca </a:t>
            </a:r>
            <a:r>
              <a:rPr lang="en-US" sz="6000" kern="0" dirty="0" err="1" smtClean="0">
                <a:solidFill>
                  <a:srgbClr val="FFFF00"/>
                </a:solidFill>
              </a:rPr>
              <a:t>Nguyện</a:t>
            </a:r>
            <a:r>
              <a:rPr lang="en-US" sz="6000" kern="0" dirty="0" smtClean="0">
                <a:solidFill>
                  <a:srgbClr val="FFFF00"/>
                </a:solidFill>
              </a:rPr>
              <a:t> </a:t>
            </a:r>
            <a:r>
              <a:rPr lang="en-US" sz="6000" kern="0" dirty="0" err="1" smtClean="0">
                <a:solidFill>
                  <a:srgbClr val="FFFF00"/>
                </a:solidFill>
              </a:rPr>
              <a:t>Hiệp</a:t>
            </a:r>
            <a:r>
              <a:rPr lang="en-US" sz="6000" kern="0" dirty="0" smtClean="0">
                <a:solidFill>
                  <a:srgbClr val="FFFF00"/>
                </a:solidFill>
              </a:rPr>
              <a:t> </a:t>
            </a:r>
            <a:r>
              <a:rPr lang="en-US" sz="6000" kern="0" dirty="0" err="1" smtClean="0">
                <a:solidFill>
                  <a:srgbClr val="FFFF00"/>
                </a:solidFill>
              </a:rPr>
              <a:t>Lễ</a:t>
            </a:r>
            <a:r>
              <a:rPr lang="en-US" sz="6000" kern="0" dirty="0" smtClean="0">
                <a:solidFill>
                  <a:srgbClr val="FFFF00"/>
                </a:solidFill>
              </a:rPr>
              <a:t/>
            </a:r>
            <a:br>
              <a:rPr lang="en-US" sz="6000" kern="0" dirty="0" smtClean="0">
                <a:solidFill>
                  <a:srgbClr val="FFFF00"/>
                </a:solidFill>
              </a:rPr>
            </a:br>
            <a:r>
              <a:rPr lang="en-US" sz="6900" kern="0" dirty="0" smtClean="0">
                <a:solidFill>
                  <a:srgbClr val="FFFF00"/>
                </a:solidFill>
              </a:rPr>
              <a:t>TÌNH YÊU CHÚA HỠI</a:t>
            </a:r>
            <a:r>
              <a:rPr lang="en-US" sz="6000" kern="0" dirty="0" smtClean="0">
                <a:solidFill>
                  <a:schemeClr val="tx2">
                    <a:lumMod val="50000"/>
                  </a:schemeClr>
                </a:solidFill>
              </a:rPr>
              <a:t/>
            </a:r>
            <a:br>
              <a:rPr lang="en-US" sz="6000" kern="0" dirty="0" smtClean="0">
                <a:solidFill>
                  <a:schemeClr val="tx2">
                    <a:lumMod val="50000"/>
                  </a:schemeClr>
                </a:solidFill>
              </a:rPr>
            </a:br>
            <a:r>
              <a:rPr lang="en-US" sz="5000" i="1" kern="0" dirty="0" err="1" smtClean="0">
                <a:solidFill>
                  <a:schemeClr val="bg1"/>
                </a:solidFill>
              </a:rPr>
              <a:t>Phùng</a:t>
            </a:r>
            <a:r>
              <a:rPr lang="en-US" sz="5000" i="1" kern="0" dirty="0" smtClean="0">
                <a:solidFill>
                  <a:schemeClr val="bg1"/>
                </a:solidFill>
              </a:rPr>
              <a:t> Minh </a:t>
            </a:r>
            <a:r>
              <a:rPr lang="en-US" sz="5000" i="1" kern="0" dirty="0" err="1" smtClean="0">
                <a:solidFill>
                  <a:schemeClr val="bg1"/>
                </a:solidFill>
              </a:rPr>
              <a:t>Mẫn</a:t>
            </a:r>
            <a:endParaRPr lang="en-US" sz="5000" i="1" kern="0" dirty="0">
              <a:solidFill>
                <a:schemeClr val="bg1"/>
              </a:solidFill>
            </a:endParaRPr>
          </a:p>
        </p:txBody>
      </p:sp>
    </p:spTree>
    <p:extLst>
      <p:ext uri="{BB962C8B-B14F-4D97-AF65-F5344CB8AC3E}">
        <p14:creationId xmlns:p14="http://schemas.microsoft.com/office/powerpoint/2010/main" val="3402127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Title 1"/>
          <p:cNvSpPr txBox="1">
            <a:spLocks/>
          </p:cNvSpPr>
          <p:nvPr/>
        </p:nvSpPr>
        <p:spPr bwMode="auto">
          <a:xfrm>
            <a:off x="0" y="2"/>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5400" u="sng" kern="0" dirty="0" smtClean="0">
                <a:solidFill>
                  <a:srgbClr val="FFFF00"/>
                </a:solidFill>
              </a:rPr>
              <a:t>Tk1:</a:t>
            </a:r>
            <a:r>
              <a:rPr lang="en-US" sz="4800" kern="0" dirty="0" smtClean="0">
                <a:solidFill>
                  <a:schemeClr val="bg1"/>
                </a:solidFill>
              </a:rPr>
              <a:t> </a:t>
            </a:r>
            <a:r>
              <a:rPr lang="vi-VN" sz="4800" kern="0" dirty="0" smtClean="0">
                <a:solidFill>
                  <a:schemeClr val="bg1"/>
                </a:solidFill>
              </a:rPr>
              <a:t>Đi hoài đi </a:t>
            </a:r>
            <a:r>
              <a:rPr lang="en-US" sz="4800" kern="0" dirty="0" smtClean="0">
                <a:solidFill>
                  <a:schemeClr val="bg1"/>
                </a:solidFill>
              </a:rPr>
              <a:t>m</a:t>
            </a:r>
            <a:r>
              <a:rPr lang="vi-VN" sz="4800" kern="0" dirty="0" smtClean="0">
                <a:solidFill>
                  <a:schemeClr val="bg1"/>
                </a:solidFill>
              </a:rPr>
              <a:t>ãi giữa nhân gian con tìm nguồn an ủi phận người.</a:t>
            </a:r>
            <a:r>
              <a:rPr lang="en-US" sz="4800" kern="0" dirty="0" smtClean="0">
                <a:solidFill>
                  <a:schemeClr val="bg1"/>
                </a:solidFill>
              </a:rPr>
              <a:t> </a:t>
            </a:r>
            <a:r>
              <a:rPr lang="vi-VN" sz="4800" kern="0" dirty="0" smtClean="0">
                <a:solidFill>
                  <a:schemeClr val="bg1"/>
                </a:solidFill>
              </a:rPr>
              <a:t>Lắm lúc chới với đã muốn buông xuôi theo dòng trôi.</a:t>
            </a:r>
            <a:r>
              <a:rPr lang="en-US" sz="4800" kern="0" dirty="0" smtClean="0">
                <a:solidFill>
                  <a:schemeClr val="bg1"/>
                </a:solidFill>
              </a:rPr>
              <a:t> </a:t>
            </a:r>
            <a:r>
              <a:rPr lang="vi-VN" sz="4800" kern="0" dirty="0" smtClean="0">
                <a:solidFill>
                  <a:schemeClr val="bg1"/>
                </a:solidFill>
              </a:rPr>
              <a:t>Vì đã bao</a:t>
            </a:r>
            <a:r>
              <a:rPr lang="en-US" sz="4800" kern="0" dirty="0" smtClean="0">
                <a:solidFill>
                  <a:schemeClr val="bg1"/>
                </a:solidFill>
              </a:rPr>
              <a:t> </a:t>
            </a:r>
            <a:r>
              <a:rPr lang="vi-VN" sz="4800" kern="0" dirty="0" smtClean="0">
                <a:solidFill>
                  <a:schemeClr val="bg1"/>
                </a:solidFill>
              </a:rPr>
              <a:t>lần bội phản, trái tim lạnh </a:t>
            </a:r>
            <a:r>
              <a:rPr lang="en-US" sz="4800" kern="0" dirty="0" err="1" smtClean="0">
                <a:solidFill>
                  <a:schemeClr val="bg1"/>
                </a:solidFill>
              </a:rPr>
              <a:t>lùng</a:t>
            </a:r>
            <a:r>
              <a:rPr lang="en-US" sz="4800" kern="0" dirty="0" smtClean="0">
                <a:solidFill>
                  <a:schemeClr val="bg1"/>
                </a:solidFill>
              </a:rPr>
              <a:t> </a:t>
            </a:r>
            <a:r>
              <a:rPr lang="en-US" sz="4800" kern="0" dirty="0" err="1" smtClean="0">
                <a:solidFill>
                  <a:schemeClr val="bg1"/>
                </a:solidFill>
              </a:rPr>
              <a:t>buồn</a:t>
            </a:r>
            <a:r>
              <a:rPr lang="en-US" sz="4800" kern="0" dirty="0" smtClean="0">
                <a:solidFill>
                  <a:schemeClr val="bg1"/>
                </a:solidFill>
              </a:rPr>
              <a:t> </a:t>
            </a:r>
            <a:r>
              <a:rPr lang="en-US" sz="4800" kern="0" dirty="0" err="1" smtClean="0">
                <a:solidFill>
                  <a:schemeClr val="bg1"/>
                </a:solidFill>
              </a:rPr>
              <a:t>chán</a:t>
            </a:r>
            <a:r>
              <a:rPr lang="vi-VN" sz="4800" kern="0" dirty="0" smtClean="0">
                <a:solidFill>
                  <a:schemeClr val="bg1"/>
                </a:solidFill>
              </a:rPr>
              <a:t>.</a:t>
            </a:r>
            <a:r>
              <a:rPr lang="en-US" sz="4800" kern="0" dirty="0" smtClean="0">
                <a:solidFill>
                  <a:schemeClr val="bg1"/>
                </a:solidFill>
              </a:rPr>
              <a:t> </a:t>
            </a:r>
            <a:r>
              <a:rPr lang="vi-VN" sz="4800" kern="0" dirty="0" smtClean="0">
                <a:solidFill>
                  <a:schemeClr val="bg1"/>
                </a:solidFill>
              </a:rPr>
              <a:t>Tình yêu Chúa </a:t>
            </a:r>
            <a:r>
              <a:rPr lang="en-US" sz="4800" kern="0" dirty="0" err="1" smtClean="0">
                <a:solidFill>
                  <a:schemeClr val="bg1"/>
                </a:solidFill>
              </a:rPr>
              <a:t>hỡi</a:t>
            </a:r>
            <a:r>
              <a:rPr lang="en-US" sz="4800" kern="0" dirty="0" smtClean="0">
                <a:solidFill>
                  <a:schemeClr val="bg1"/>
                </a:solidFill>
              </a:rPr>
              <a:t> </a:t>
            </a:r>
            <a:r>
              <a:rPr lang="vi-VN" sz="4800" kern="0" dirty="0" smtClean="0">
                <a:solidFill>
                  <a:schemeClr val="bg1"/>
                </a:solidFill>
              </a:rPr>
              <a:t>linh hồn </a:t>
            </a:r>
            <a:r>
              <a:rPr lang="en-US" sz="4800" kern="0" dirty="0" smtClean="0">
                <a:solidFill>
                  <a:schemeClr val="bg1"/>
                </a:solidFill>
              </a:rPr>
              <a:t>con </a:t>
            </a:r>
            <a:r>
              <a:rPr lang="vi-VN" sz="4800" kern="0" dirty="0" smtClean="0">
                <a:solidFill>
                  <a:schemeClr val="bg1"/>
                </a:solidFill>
              </a:rPr>
              <a:t>đau rã </a:t>
            </a:r>
            <a:r>
              <a:rPr lang="en-US" sz="4800" kern="0" dirty="0" err="1" smtClean="0">
                <a:solidFill>
                  <a:schemeClr val="bg1"/>
                </a:solidFill>
              </a:rPr>
              <a:t>rời</a:t>
            </a:r>
            <a:r>
              <a:rPr lang="en-US" sz="4800" kern="0" dirty="0" smtClean="0">
                <a:solidFill>
                  <a:srgbClr val="7030A0"/>
                </a:solidFill>
              </a:rPr>
              <a:t>…</a:t>
            </a:r>
            <a:endParaRPr lang="en-US" sz="4800" kern="0" dirty="0">
              <a:solidFill>
                <a:srgbClr val="7030A0"/>
              </a:solidFill>
            </a:endParaRPr>
          </a:p>
        </p:txBody>
      </p:sp>
    </p:spTree>
    <p:extLst>
      <p:ext uri="{BB962C8B-B14F-4D97-AF65-F5344CB8AC3E}">
        <p14:creationId xmlns:p14="http://schemas.microsoft.com/office/powerpoint/2010/main" val="56813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Title 1"/>
          <p:cNvSpPr txBox="1">
            <a:spLocks/>
          </p:cNvSpPr>
          <p:nvPr/>
        </p:nvSpPr>
        <p:spPr bwMode="auto">
          <a:xfrm>
            <a:off x="0" y="2"/>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4700" kern="0" dirty="0" smtClean="0">
                <a:solidFill>
                  <a:srgbClr val="FFFF00"/>
                </a:solidFill>
              </a:rPr>
              <a:t>…</a:t>
            </a:r>
            <a:r>
              <a:rPr lang="en-US" sz="4700" kern="0" dirty="0" smtClean="0">
                <a:solidFill>
                  <a:schemeClr val="bg1"/>
                </a:solidFill>
              </a:rPr>
              <a:t> </a:t>
            </a:r>
            <a:r>
              <a:rPr lang="vi-VN" sz="4700" kern="0" dirty="0" smtClean="0">
                <a:solidFill>
                  <a:schemeClr val="bg1"/>
                </a:solidFill>
              </a:rPr>
              <a:t>Xin Ngài hãy </a:t>
            </a:r>
            <a:r>
              <a:rPr lang="en-US" sz="4700" kern="0" dirty="0" err="1" smtClean="0">
                <a:solidFill>
                  <a:schemeClr val="bg1"/>
                </a:solidFill>
              </a:rPr>
              <a:t>đến</a:t>
            </a:r>
            <a:r>
              <a:rPr lang="en-US" sz="4700" kern="0" dirty="0" smtClean="0">
                <a:solidFill>
                  <a:schemeClr val="bg1"/>
                </a:solidFill>
              </a:rPr>
              <a:t> </a:t>
            </a:r>
            <a:r>
              <a:rPr lang="vi-VN" sz="4700" kern="0" dirty="0" smtClean="0">
                <a:solidFill>
                  <a:schemeClr val="bg1"/>
                </a:solidFill>
              </a:rPr>
              <a:t>bên con nay đường trần </a:t>
            </a:r>
            <a:r>
              <a:rPr lang="en-US" sz="4700" kern="0" dirty="0" smtClean="0">
                <a:solidFill>
                  <a:schemeClr val="bg1"/>
                </a:solidFill>
              </a:rPr>
              <a:t>con </a:t>
            </a:r>
            <a:r>
              <a:rPr lang="vi-VN" sz="4700" kern="0" dirty="0" smtClean="0">
                <a:solidFill>
                  <a:schemeClr val="bg1"/>
                </a:solidFill>
              </a:rPr>
              <a:t>đã mòn.</a:t>
            </a:r>
            <a:r>
              <a:rPr lang="en-US" sz="4700" kern="0" dirty="0" smtClean="0">
                <a:solidFill>
                  <a:schemeClr val="bg1"/>
                </a:solidFill>
              </a:rPr>
              <a:t> </a:t>
            </a:r>
            <a:r>
              <a:rPr lang="vi-VN" sz="4700" kern="0" dirty="0" smtClean="0">
                <a:solidFill>
                  <a:schemeClr val="bg1"/>
                </a:solidFill>
              </a:rPr>
              <a:t>Giữa lúc sóng gió có Chúa nâng niu vỗ về </a:t>
            </a:r>
            <a:r>
              <a:rPr lang="en-US" sz="4700" kern="0" dirty="0" err="1" smtClean="0">
                <a:solidFill>
                  <a:schemeClr val="bg1"/>
                </a:solidFill>
              </a:rPr>
              <a:t>luôn</a:t>
            </a:r>
            <a:r>
              <a:rPr lang="en-US" sz="4700" kern="0" dirty="0" smtClean="0">
                <a:solidFill>
                  <a:schemeClr val="bg1"/>
                </a:solidFill>
              </a:rPr>
              <a:t>, </a:t>
            </a:r>
            <a:r>
              <a:rPr lang="vi-VN" sz="4700" kern="0" dirty="0" smtClean="0">
                <a:solidFill>
                  <a:schemeClr val="bg1"/>
                </a:solidFill>
              </a:rPr>
              <a:t>khi gót chân </a:t>
            </a:r>
            <a:r>
              <a:rPr lang="en-US" sz="4700" kern="0" dirty="0" err="1" smtClean="0">
                <a:solidFill>
                  <a:schemeClr val="bg1"/>
                </a:solidFill>
              </a:rPr>
              <a:t>này</a:t>
            </a:r>
            <a:r>
              <a:rPr lang="en-US" sz="4700" kern="0" dirty="0" smtClean="0">
                <a:solidFill>
                  <a:schemeClr val="bg1"/>
                </a:solidFill>
              </a:rPr>
              <a:t> </a:t>
            </a:r>
            <a:r>
              <a:rPr lang="vi-VN" sz="4700" kern="0" dirty="0" smtClean="0">
                <a:solidFill>
                  <a:schemeClr val="bg1"/>
                </a:solidFill>
              </a:rPr>
              <a:t>rời </a:t>
            </a:r>
            <a:r>
              <a:rPr lang="en-US" sz="4700" kern="0" dirty="0" err="1" smtClean="0">
                <a:solidFill>
                  <a:schemeClr val="bg1"/>
                </a:solidFill>
              </a:rPr>
              <a:t>rã</a:t>
            </a:r>
            <a:r>
              <a:rPr lang="en-US" sz="4700" kern="0" dirty="0" smtClean="0">
                <a:solidFill>
                  <a:schemeClr val="bg1"/>
                </a:solidFill>
              </a:rPr>
              <a:t> </a:t>
            </a:r>
            <a:r>
              <a:rPr lang="vi-VN" sz="4700" kern="0" dirty="0" smtClean="0">
                <a:solidFill>
                  <a:schemeClr val="bg1"/>
                </a:solidFill>
              </a:rPr>
              <a:t>bước đi âm </a:t>
            </a:r>
            <a:r>
              <a:rPr lang="en-US" sz="4700" kern="0" dirty="0" err="1" smtClean="0">
                <a:solidFill>
                  <a:schemeClr val="bg1"/>
                </a:solidFill>
              </a:rPr>
              <a:t>thầm</a:t>
            </a:r>
            <a:r>
              <a:rPr lang="en-US" sz="4700" kern="0" dirty="0" smtClean="0">
                <a:solidFill>
                  <a:schemeClr val="bg1"/>
                </a:solidFill>
              </a:rPr>
              <a:t> </a:t>
            </a:r>
            <a:r>
              <a:rPr lang="vi-VN" sz="4700" kern="0" dirty="0" smtClean="0">
                <a:solidFill>
                  <a:schemeClr val="bg1"/>
                </a:solidFill>
              </a:rPr>
              <a:t>buồn </a:t>
            </a:r>
            <a:r>
              <a:rPr lang="en-US" sz="4700" kern="0" dirty="0" err="1" smtClean="0">
                <a:solidFill>
                  <a:schemeClr val="bg1"/>
                </a:solidFill>
              </a:rPr>
              <a:t>bã</a:t>
            </a:r>
            <a:r>
              <a:rPr lang="en-US" sz="4700" kern="0" dirty="0" smtClean="0">
                <a:solidFill>
                  <a:schemeClr val="bg1"/>
                </a:solidFill>
              </a:rPr>
              <a:t>. </a:t>
            </a:r>
            <a:r>
              <a:rPr lang="vi-VN" sz="4700" kern="0" dirty="0" smtClean="0">
                <a:solidFill>
                  <a:schemeClr val="bg1"/>
                </a:solidFill>
              </a:rPr>
              <a:t>Tình yêu </a:t>
            </a:r>
            <a:r>
              <a:rPr lang="en-US" sz="4700" kern="0" dirty="0" err="1" smtClean="0">
                <a:solidFill>
                  <a:schemeClr val="bg1"/>
                </a:solidFill>
              </a:rPr>
              <a:t>Chúa</a:t>
            </a:r>
            <a:r>
              <a:rPr lang="en-US" sz="4700" kern="0" dirty="0" smtClean="0">
                <a:solidFill>
                  <a:schemeClr val="bg1"/>
                </a:solidFill>
              </a:rPr>
              <a:t> </a:t>
            </a:r>
            <a:r>
              <a:rPr lang="vi-VN" sz="4700" kern="0" dirty="0" smtClean="0">
                <a:solidFill>
                  <a:schemeClr val="bg1"/>
                </a:solidFill>
              </a:rPr>
              <a:t>hỡi nâng hồn </a:t>
            </a:r>
            <a:r>
              <a:rPr lang="en-US" sz="4700" kern="0" dirty="0" smtClean="0">
                <a:solidFill>
                  <a:schemeClr val="bg1"/>
                </a:solidFill>
              </a:rPr>
              <a:t>con </a:t>
            </a:r>
            <a:r>
              <a:rPr lang="vi-VN" sz="4700" kern="0" dirty="0" smtClean="0">
                <a:solidFill>
                  <a:schemeClr val="bg1"/>
                </a:solidFill>
              </a:rPr>
              <a:t>lên với </a:t>
            </a:r>
            <a:r>
              <a:rPr lang="en-US" sz="4700" kern="0" dirty="0" err="1" smtClean="0">
                <a:solidFill>
                  <a:schemeClr val="bg1"/>
                </a:solidFill>
              </a:rPr>
              <a:t>Ngài</a:t>
            </a:r>
            <a:r>
              <a:rPr lang="vi-VN" sz="4700" kern="0" dirty="0" smtClean="0">
                <a:solidFill>
                  <a:schemeClr val="bg1"/>
                </a:solidFill>
              </a:rPr>
              <a:t>.</a:t>
            </a:r>
            <a:endParaRPr lang="en-US" sz="4700" kern="0" dirty="0">
              <a:solidFill>
                <a:schemeClr val="bg1"/>
              </a:solidFill>
            </a:endParaRPr>
          </a:p>
        </p:txBody>
      </p:sp>
    </p:spTree>
    <p:extLst>
      <p:ext uri="{BB962C8B-B14F-4D97-AF65-F5344CB8AC3E}">
        <p14:creationId xmlns:p14="http://schemas.microsoft.com/office/powerpoint/2010/main" val="2179329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Title 1"/>
          <p:cNvSpPr txBox="1">
            <a:spLocks/>
          </p:cNvSpPr>
          <p:nvPr/>
        </p:nvSpPr>
        <p:spPr bwMode="auto">
          <a:xfrm>
            <a:off x="0" y="2"/>
            <a:ext cx="91440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vi-VN" sz="4700" u="sng" kern="0" dirty="0" smtClean="0">
                <a:solidFill>
                  <a:srgbClr val="FFFF00"/>
                </a:solidFill>
              </a:rPr>
              <a:t>Đ</a:t>
            </a:r>
            <a:r>
              <a:rPr lang="en-US" sz="4700" u="sng" kern="0" dirty="0" smtClean="0">
                <a:solidFill>
                  <a:srgbClr val="FFFF00"/>
                </a:solidFill>
              </a:rPr>
              <a:t>k:</a:t>
            </a:r>
            <a:r>
              <a:rPr lang="vi-VN" sz="4700" kern="0" dirty="0" smtClean="0">
                <a:solidFill>
                  <a:schemeClr val="bg1"/>
                </a:solidFill>
              </a:rPr>
              <a:t> Tình Ngài còn </a:t>
            </a:r>
            <a:r>
              <a:rPr lang="en-US" sz="4700" kern="0" dirty="0" err="1" smtClean="0">
                <a:solidFill>
                  <a:schemeClr val="bg1"/>
                </a:solidFill>
              </a:rPr>
              <a:t>đó</a:t>
            </a:r>
            <a:r>
              <a:rPr lang="en-US" sz="4700" kern="0" dirty="0" smtClean="0">
                <a:solidFill>
                  <a:schemeClr val="bg1"/>
                </a:solidFill>
              </a:rPr>
              <a:t> </a:t>
            </a:r>
            <a:r>
              <a:rPr lang="vi-VN" sz="4700" kern="0" dirty="0" smtClean="0">
                <a:solidFill>
                  <a:schemeClr val="bg1"/>
                </a:solidFill>
              </a:rPr>
              <a:t>vẫn thiết tha chờ </a:t>
            </a:r>
            <a:r>
              <a:rPr lang="en-US" sz="4700" kern="0" dirty="0" err="1" smtClean="0">
                <a:solidFill>
                  <a:schemeClr val="bg1"/>
                </a:solidFill>
              </a:rPr>
              <a:t>đón</a:t>
            </a:r>
            <a:r>
              <a:rPr lang="en-US" sz="4700" kern="0" dirty="0" smtClean="0">
                <a:solidFill>
                  <a:schemeClr val="bg1"/>
                </a:solidFill>
              </a:rPr>
              <a:t> </a:t>
            </a:r>
            <a:r>
              <a:rPr lang="vi-VN" sz="4700" kern="0" dirty="0" smtClean="0">
                <a:solidFill>
                  <a:schemeClr val="bg1"/>
                </a:solidFill>
              </a:rPr>
              <a:t>ai đang lạc </a:t>
            </a:r>
            <a:r>
              <a:rPr lang="en-US" sz="4700" kern="0" dirty="0" err="1" smtClean="0">
                <a:solidFill>
                  <a:schemeClr val="bg1"/>
                </a:solidFill>
              </a:rPr>
              <a:t>bước</a:t>
            </a:r>
            <a:r>
              <a:rPr lang="vi-VN" sz="4700" kern="0" dirty="0" smtClean="0">
                <a:solidFill>
                  <a:schemeClr val="bg1"/>
                </a:solidFill>
              </a:rPr>
              <a:t>.</a:t>
            </a:r>
            <a:r>
              <a:rPr lang="en-US" sz="4700" kern="0" dirty="0" smtClean="0">
                <a:solidFill>
                  <a:schemeClr val="bg1"/>
                </a:solidFill>
              </a:rPr>
              <a:t> </a:t>
            </a:r>
            <a:r>
              <a:rPr lang="vi-VN" sz="4700" kern="0" dirty="0" smtClean="0">
                <a:solidFill>
                  <a:schemeClr val="bg1"/>
                </a:solidFill>
              </a:rPr>
              <a:t>Tình Ngài </a:t>
            </a:r>
            <a:r>
              <a:rPr lang="en-US" sz="4700" kern="0" dirty="0" err="1" smtClean="0">
                <a:solidFill>
                  <a:schemeClr val="bg1"/>
                </a:solidFill>
              </a:rPr>
              <a:t>dịu</a:t>
            </a:r>
            <a:r>
              <a:rPr lang="en-US" sz="4700" kern="0" dirty="0" smtClean="0">
                <a:solidFill>
                  <a:schemeClr val="bg1"/>
                </a:solidFill>
              </a:rPr>
              <a:t> </a:t>
            </a:r>
            <a:r>
              <a:rPr lang="en-US" sz="4700" kern="0" dirty="0" err="1" smtClean="0">
                <a:solidFill>
                  <a:schemeClr val="bg1"/>
                </a:solidFill>
              </a:rPr>
              <a:t>êm</a:t>
            </a:r>
            <a:r>
              <a:rPr lang="en-US" sz="4700" kern="0" dirty="0" smtClean="0">
                <a:solidFill>
                  <a:schemeClr val="bg1"/>
                </a:solidFill>
              </a:rPr>
              <a:t> </a:t>
            </a:r>
            <a:r>
              <a:rPr lang="vi-VN" sz="4700" kern="0" dirty="0" smtClean="0">
                <a:solidFill>
                  <a:schemeClr val="bg1"/>
                </a:solidFill>
              </a:rPr>
              <a:t>với những ai </a:t>
            </a:r>
            <a:r>
              <a:rPr lang="en-US" sz="4700" kern="0" dirty="0" err="1" smtClean="0">
                <a:solidFill>
                  <a:schemeClr val="bg1"/>
                </a:solidFill>
              </a:rPr>
              <a:t>nặng</a:t>
            </a:r>
            <a:r>
              <a:rPr lang="vi-VN" sz="4700" kern="0" dirty="0" smtClean="0">
                <a:solidFill>
                  <a:schemeClr val="bg1"/>
                </a:solidFill>
              </a:rPr>
              <a:t> gánh </a:t>
            </a:r>
            <a:r>
              <a:rPr lang="en-US" sz="4700" kern="0" dirty="0" err="1" smtClean="0">
                <a:solidFill>
                  <a:schemeClr val="bg1"/>
                </a:solidFill>
              </a:rPr>
              <a:t>mang</a:t>
            </a:r>
            <a:r>
              <a:rPr lang="en-US" sz="4700" kern="0" dirty="0" smtClean="0">
                <a:solidFill>
                  <a:schemeClr val="bg1"/>
                </a:solidFill>
              </a:rPr>
              <a:t> </a:t>
            </a:r>
            <a:r>
              <a:rPr lang="vi-VN" sz="4700" kern="0" dirty="0" smtClean="0">
                <a:solidFill>
                  <a:schemeClr val="bg1"/>
                </a:solidFill>
              </a:rPr>
              <a:t>bao sầu </a:t>
            </a:r>
            <a:r>
              <a:rPr lang="en-US" sz="4700" kern="0" dirty="0" smtClean="0">
                <a:solidFill>
                  <a:schemeClr val="bg1"/>
                </a:solidFill>
              </a:rPr>
              <a:t>lo. </a:t>
            </a:r>
            <a:r>
              <a:rPr lang="vi-VN" sz="4700" kern="0" dirty="0" smtClean="0">
                <a:solidFill>
                  <a:schemeClr val="bg1"/>
                </a:solidFill>
              </a:rPr>
              <a:t>Nguyện Ngài </a:t>
            </a:r>
            <a:r>
              <a:rPr lang="en-US" sz="4700" kern="0" dirty="0" err="1" smtClean="0">
                <a:solidFill>
                  <a:schemeClr val="bg1"/>
                </a:solidFill>
              </a:rPr>
              <a:t>dủ</a:t>
            </a:r>
            <a:r>
              <a:rPr lang="en-US" sz="4700" kern="0" dirty="0" smtClean="0">
                <a:solidFill>
                  <a:schemeClr val="bg1"/>
                </a:solidFill>
              </a:rPr>
              <a:t> </a:t>
            </a:r>
            <a:r>
              <a:rPr lang="en-US" sz="4700" kern="0" dirty="0" err="1" smtClean="0">
                <a:solidFill>
                  <a:schemeClr val="bg1"/>
                </a:solidFill>
              </a:rPr>
              <a:t>thương</a:t>
            </a:r>
            <a:r>
              <a:rPr lang="en-US" sz="4700" kern="0" dirty="0" smtClean="0">
                <a:solidFill>
                  <a:schemeClr val="bg1"/>
                </a:solidFill>
              </a:rPr>
              <a:t> </a:t>
            </a:r>
            <a:r>
              <a:rPr lang="vi-VN" sz="4700" kern="0" dirty="0" smtClean="0">
                <a:solidFill>
                  <a:schemeClr val="bg1"/>
                </a:solidFill>
              </a:rPr>
              <a:t>sưởi ấm tâm </a:t>
            </a:r>
            <a:r>
              <a:rPr lang="en-US" sz="4700" kern="0" dirty="0" err="1" smtClean="0">
                <a:solidFill>
                  <a:schemeClr val="bg1"/>
                </a:solidFill>
              </a:rPr>
              <a:t>hồn</a:t>
            </a:r>
            <a:r>
              <a:rPr lang="en-US" sz="4700" kern="0" dirty="0" smtClean="0">
                <a:solidFill>
                  <a:schemeClr val="bg1"/>
                </a:solidFill>
              </a:rPr>
              <a:t> </a:t>
            </a:r>
            <a:r>
              <a:rPr lang="en-US" sz="4700" kern="0" dirty="0" err="1" smtClean="0">
                <a:solidFill>
                  <a:schemeClr val="bg1"/>
                </a:solidFill>
              </a:rPr>
              <a:t>giá</a:t>
            </a:r>
            <a:r>
              <a:rPr lang="en-US" sz="4700" kern="0" dirty="0" smtClean="0">
                <a:solidFill>
                  <a:schemeClr val="bg1"/>
                </a:solidFill>
              </a:rPr>
              <a:t> </a:t>
            </a:r>
            <a:r>
              <a:rPr lang="en-US" sz="4700" kern="0" dirty="0" err="1" smtClean="0">
                <a:solidFill>
                  <a:schemeClr val="bg1"/>
                </a:solidFill>
              </a:rPr>
              <a:t>băng</a:t>
            </a:r>
            <a:r>
              <a:rPr lang="en-US" sz="4700" kern="0" dirty="0" smtClean="0">
                <a:solidFill>
                  <a:schemeClr val="bg1"/>
                </a:solidFill>
              </a:rPr>
              <a:t> </a:t>
            </a:r>
            <a:r>
              <a:rPr lang="vi-VN" sz="4700" kern="0" dirty="0" smtClean="0">
                <a:solidFill>
                  <a:schemeClr val="bg1"/>
                </a:solidFill>
              </a:rPr>
              <a:t>trong mù </a:t>
            </a:r>
            <a:r>
              <a:rPr lang="en-US" sz="4700" kern="0" dirty="0" err="1" smtClean="0">
                <a:solidFill>
                  <a:schemeClr val="bg1"/>
                </a:solidFill>
              </a:rPr>
              <a:t>tối</a:t>
            </a:r>
            <a:r>
              <a:rPr lang="en-US" sz="4700" kern="0" dirty="0" smtClean="0">
                <a:solidFill>
                  <a:schemeClr val="bg1"/>
                </a:solidFill>
              </a:rPr>
              <a:t>. </a:t>
            </a:r>
            <a:r>
              <a:rPr lang="vi-VN" sz="4700" kern="0" dirty="0" smtClean="0">
                <a:solidFill>
                  <a:schemeClr val="bg1"/>
                </a:solidFill>
              </a:rPr>
              <a:t>Chúa </a:t>
            </a:r>
            <a:r>
              <a:rPr lang="en-US" sz="4700" kern="0" dirty="0" err="1" smtClean="0">
                <a:solidFill>
                  <a:schemeClr val="bg1"/>
                </a:solidFill>
              </a:rPr>
              <a:t>ơi</a:t>
            </a:r>
            <a:r>
              <a:rPr lang="en-US" sz="4700" kern="0" dirty="0" smtClean="0">
                <a:solidFill>
                  <a:schemeClr val="bg1"/>
                </a:solidFill>
              </a:rPr>
              <a:t> </a:t>
            </a:r>
            <a:r>
              <a:rPr lang="vi-VN" sz="4700" kern="0" dirty="0" smtClean="0">
                <a:solidFill>
                  <a:schemeClr val="bg1"/>
                </a:solidFill>
              </a:rPr>
              <a:t>xin tình </a:t>
            </a:r>
            <a:r>
              <a:rPr lang="en-US" sz="4700" kern="0" dirty="0" err="1" smtClean="0">
                <a:solidFill>
                  <a:schemeClr val="bg1"/>
                </a:solidFill>
              </a:rPr>
              <a:t>yêu</a:t>
            </a:r>
            <a:r>
              <a:rPr lang="en-US" sz="4700" kern="0" dirty="0" smtClean="0">
                <a:solidFill>
                  <a:schemeClr val="bg1"/>
                </a:solidFill>
              </a:rPr>
              <a:t> </a:t>
            </a:r>
            <a:r>
              <a:rPr lang="vi-VN" sz="4700" kern="0" dirty="0" smtClean="0">
                <a:solidFill>
                  <a:schemeClr val="bg1"/>
                </a:solidFill>
              </a:rPr>
              <a:t>dẫn con </a:t>
            </a:r>
            <a:r>
              <a:rPr lang="en-US" sz="4700" kern="0" dirty="0" err="1" smtClean="0">
                <a:solidFill>
                  <a:schemeClr val="bg1"/>
                </a:solidFill>
              </a:rPr>
              <a:t>về</a:t>
            </a:r>
            <a:r>
              <a:rPr lang="en-US" sz="4700" kern="0" dirty="0" smtClean="0">
                <a:solidFill>
                  <a:schemeClr val="bg1"/>
                </a:solidFill>
              </a:rPr>
              <a:t> </a:t>
            </a:r>
            <a:r>
              <a:rPr lang="vi-VN" sz="4700" kern="0" dirty="0" smtClean="0">
                <a:solidFill>
                  <a:schemeClr val="bg1"/>
                </a:solidFill>
              </a:rPr>
              <a:t>cùng</a:t>
            </a:r>
            <a:r>
              <a:rPr lang="en-US" sz="4700" kern="0" dirty="0" smtClean="0">
                <a:solidFill>
                  <a:schemeClr val="bg1"/>
                </a:solidFill>
              </a:rPr>
              <a:t> </a:t>
            </a:r>
            <a:r>
              <a:rPr lang="en-US" sz="4700" kern="0" dirty="0" err="1" smtClean="0">
                <a:solidFill>
                  <a:schemeClr val="bg1"/>
                </a:solidFill>
              </a:rPr>
              <a:t>Ngài</a:t>
            </a:r>
            <a:r>
              <a:rPr lang="en-US" sz="4700" kern="0" dirty="0" smtClean="0">
                <a:solidFill>
                  <a:schemeClr val="bg1"/>
                </a:solidFill>
              </a:rPr>
              <a:t>.</a:t>
            </a:r>
            <a:endParaRPr lang="en-US" sz="4700" kern="0" dirty="0">
              <a:solidFill>
                <a:schemeClr val="bg1"/>
              </a:solidFill>
            </a:endParaRPr>
          </a:p>
        </p:txBody>
      </p:sp>
    </p:spTree>
    <p:extLst>
      <p:ext uri="{BB962C8B-B14F-4D97-AF65-F5344CB8AC3E}">
        <p14:creationId xmlns:p14="http://schemas.microsoft.com/office/powerpoint/2010/main" val="424551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9144000" cy="5143499"/>
          </a:xfrm>
        </p:spPr>
        <p:txBody>
          <a:bodyPr>
            <a:noAutofit/>
          </a:bodyPr>
          <a:lstStyle/>
          <a:p>
            <a:pPr algn="just"/>
            <a:r>
              <a:rPr lang="en-US" sz="4700" u="sng" dirty="0" smtClean="0">
                <a:solidFill>
                  <a:srgbClr val="FFFF00"/>
                </a:solidFill>
              </a:rPr>
              <a:t>Tk2:</a:t>
            </a:r>
            <a:r>
              <a:rPr lang="vi-VN" sz="4700" dirty="0" smtClean="0">
                <a:solidFill>
                  <a:schemeClr val="bg1"/>
                </a:solidFill>
              </a:rPr>
              <a:t> </a:t>
            </a:r>
            <a:r>
              <a:rPr lang="vi-VN" sz="4700" dirty="0">
                <a:solidFill>
                  <a:schemeClr val="bg1"/>
                </a:solidFill>
              </a:rPr>
              <a:t>Bao lần </a:t>
            </a:r>
            <a:r>
              <a:rPr lang="en-US" sz="4700" dirty="0" err="1" smtClean="0">
                <a:solidFill>
                  <a:schemeClr val="bg1"/>
                </a:solidFill>
              </a:rPr>
              <a:t>gục</a:t>
            </a:r>
            <a:r>
              <a:rPr lang="en-US" sz="4700" dirty="0" smtClean="0">
                <a:solidFill>
                  <a:schemeClr val="bg1"/>
                </a:solidFill>
              </a:rPr>
              <a:t> </a:t>
            </a:r>
            <a:r>
              <a:rPr lang="en-US" sz="4700" dirty="0" err="1" smtClean="0">
                <a:solidFill>
                  <a:schemeClr val="bg1"/>
                </a:solidFill>
              </a:rPr>
              <a:t>ngã</a:t>
            </a:r>
            <a:r>
              <a:rPr lang="en-US" sz="4700" dirty="0" smtClean="0">
                <a:solidFill>
                  <a:schemeClr val="bg1"/>
                </a:solidFill>
              </a:rPr>
              <a:t> </a:t>
            </a:r>
            <a:r>
              <a:rPr lang="vi-VN" sz="4700" dirty="0" smtClean="0">
                <a:solidFill>
                  <a:schemeClr val="bg1"/>
                </a:solidFill>
              </a:rPr>
              <a:t>giữa </a:t>
            </a:r>
            <a:r>
              <a:rPr lang="vi-VN" sz="4700" dirty="0">
                <a:solidFill>
                  <a:schemeClr val="bg1"/>
                </a:solidFill>
              </a:rPr>
              <a:t>đau thương dương trần con </a:t>
            </a:r>
            <a:r>
              <a:rPr lang="en-US" sz="4700" dirty="0">
                <a:solidFill>
                  <a:schemeClr val="bg1"/>
                </a:solidFill>
              </a:rPr>
              <a:t>l</a:t>
            </a:r>
            <a:r>
              <a:rPr lang="vi-VN" sz="4700" dirty="0" smtClean="0">
                <a:solidFill>
                  <a:schemeClr val="bg1"/>
                </a:solidFill>
              </a:rPr>
              <a:t>ê </a:t>
            </a:r>
            <a:r>
              <a:rPr lang="vi-VN" sz="4700" dirty="0">
                <a:solidFill>
                  <a:schemeClr val="bg1"/>
                </a:solidFill>
              </a:rPr>
              <a:t>bước nhọc nhằn, </a:t>
            </a:r>
            <a:r>
              <a:rPr lang="en-US" sz="4700" dirty="0">
                <a:solidFill>
                  <a:schemeClr val="bg1"/>
                </a:solidFill>
              </a:rPr>
              <a:t>l</a:t>
            </a:r>
            <a:r>
              <a:rPr lang="vi-VN" sz="4700" dirty="0" smtClean="0">
                <a:solidFill>
                  <a:schemeClr val="bg1"/>
                </a:solidFill>
              </a:rPr>
              <a:t>ắm </a:t>
            </a:r>
            <a:r>
              <a:rPr lang="vi-VN" sz="4700" dirty="0">
                <a:solidFill>
                  <a:schemeClr val="bg1"/>
                </a:solidFill>
              </a:rPr>
              <a:t>lúc trách móc </a:t>
            </a:r>
            <a:r>
              <a:rPr lang="en-US" sz="4700" dirty="0" smtClean="0">
                <a:solidFill>
                  <a:schemeClr val="bg1"/>
                </a:solidFill>
              </a:rPr>
              <a:t>“</a:t>
            </a:r>
            <a:r>
              <a:rPr lang="vi-VN" sz="4700" dirty="0" smtClean="0">
                <a:solidFill>
                  <a:schemeClr val="bg1"/>
                </a:solidFill>
              </a:rPr>
              <a:t>Chúa </a:t>
            </a:r>
            <a:r>
              <a:rPr lang="vi-VN" sz="4700" dirty="0">
                <a:solidFill>
                  <a:schemeClr val="bg1"/>
                </a:solidFill>
              </a:rPr>
              <a:t>hỡi quên con sao lặng </a:t>
            </a:r>
            <a:r>
              <a:rPr lang="en-US" sz="4700" dirty="0" err="1" smtClean="0">
                <a:solidFill>
                  <a:schemeClr val="bg1"/>
                </a:solidFill>
              </a:rPr>
              <a:t>thinh</a:t>
            </a:r>
            <a:r>
              <a:rPr lang="en-US" sz="4700" dirty="0" smtClean="0">
                <a:solidFill>
                  <a:schemeClr val="bg1"/>
                </a:solidFill>
              </a:rPr>
              <a:t>?” </a:t>
            </a:r>
            <a:r>
              <a:rPr lang="vi-VN" sz="4700" dirty="0" smtClean="0">
                <a:solidFill>
                  <a:schemeClr val="bg1"/>
                </a:solidFill>
              </a:rPr>
              <a:t>Vì </a:t>
            </a:r>
            <a:r>
              <a:rPr lang="vi-VN" sz="4700" dirty="0">
                <a:solidFill>
                  <a:schemeClr val="bg1"/>
                </a:solidFill>
              </a:rPr>
              <a:t>đã </a:t>
            </a:r>
            <a:r>
              <a:rPr lang="en-US" sz="4700" dirty="0" err="1" smtClean="0">
                <a:solidFill>
                  <a:schemeClr val="bg1"/>
                </a:solidFill>
              </a:rPr>
              <a:t>phai</a:t>
            </a:r>
            <a:r>
              <a:rPr lang="en-US" sz="4700" dirty="0" smtClean="0">
                <a:solidFill>
                  <a:schemeClr val="bg1"/>
                </a:solidFill>
              </a:rPr>
              <a:t> </a:t>
            </a:r>
            <a:r>
              <a:rPr lang="en-US" sz="4700" dirty="0" err="1" smtClean="0">
                <a:solidFill>
                  <a:schemeClr val="bg1"/>
                </a:solidFill>
              </a:rPr>
              <a:t>rồi</a:t>
            </a:r>
            <a:r>
              <a:rPr lang="en-US" sz="4700" dirty="0" smtClean="0">
                <a:solidFill>
                  <a:schemeClr val="bg1"/>
                </a:solidFill>
              </a:rPr>
              <a:t> </a:t>
            </a:r>
            <a:r>
              <a:rPr lang="vi-VN" sz="4700" dirty="0" smtClean="0">
                <a:solidFill>
                  <a:schemeClr val="bg1"/>
                </a:solidFill>
              </a:rPr>
              <a:t>lòng </a:t>
            </a:r>
            <a:r>
              <a:rPr lang="en-US" sz="4700" dirty="0" err="1" smtClean="0">
                <a:solidFill>
                  <a:schemeClr val="bg1"/>
                </a:solidFill>
              </a:rPr>
              <a:t>mến</a:t>
            </a:r>
            <a:r>
              <a:rPr lang="en-US" sz="4700" dirty="0" smtClean="0">
                <a:solidFill>
                  <a:schemeClr val="bg1"/>
                </a:solidFill>
              </a:rPr>
              <a:t> </a:t>
            </a:r>
            <a:r>
              <a:rPr lang="vi-VN" sz="4700" dirty="0" smtClean="0">
                <a:solidFill>
                  <a:schemeClr val="bg1"/>
                </a:solidFill>
              </a:rPr>
              <a:t>đức </a:t>
            </a:r>
            <a:r>
              <a:rPr lang="vi-VN" sz="4700" dirty="0">
                <a:solidFill>
                  <a:schemeClr val="bg1"/>
                </a:solidFill>
              </a:rPr>
              <a:t>trông cậy </a:t>
            </a:r>
            <a:r>
              <a:rPr lang="en-US" sz="4700" dirty="0" err="1" smtClean="0">
                <a:solidFill>
                  <a:schemeClr val="bg1"/>
                </a:solidFill>
              </a:rPr>
              <a:t>Ngài</a:t>
            </a:r>
            <a:r>
              <a:rPr lang="en-US" sz="4700" dirty="0" smtClean="0">
                <a:solidFill>
                  <a:schemeClr val="bg1"/>
                </a:solidFill>
              </a:rPr>
              <a:t> </a:t>
            </a:r>
            <a:r>
              <a:rPr lang="vi-VN" sz="4700" dirty="0" smtClean="0">
                <a:solidFill>
                  <a:schemeClr val="bg1"/>
                </a:solidFill>
              </a:rPr>
              <a:t>mòn </a:t>
            </a:r>
            <a:r>
              <a:rPr lang="en-US" sz="4700" dirty="0" err="1" smtClean="0">
                <a:solidFill>
                  <a:schemeClr val="bg1"/>
                </a:solidFill>
              </a:rPr>
              <a:t>mõi</a:t>
            </a:r>
            <a:r>
              <a:rPr lang="en-US" sz="4700" dirty="0" smtClean="0">
                <a:solidFill>
                  <a:schemeClr val="bg1"/>
                </a:solidFill>
              </a:rPr>
              <a:t>. </a:t>
            </a:r>
            <a:r>
              <a:rPr lang="vi-VN" sz="4700" dirty="0" smtClean="0">
                <a:solidFill>
                  <a:schemeClr val="bg1"/>
                </a:solidFill>
              </a:rPr>
              <a:t>Niềm </a:t>
            </a:r>
            <a:r>
              <a:rPr lang="vi-VN" sz="4700" dirty="0">
                <a:solidFill>
                  <a:schemeClr val="bg1"/>
                </a:solidFill>
              </a:rPr>
              <a:t>tin héo </a:t>
            </a:r>
            <a:r>
              <a:rPr lang="en-US" sz="4700" dirty="0" err="1" smtClean="0">
                <a:solidFill>
                  <a:schemeClr val="bg1"/>
                </a:solidFill>
              </a:rPr>
              <a:t>úa</a:t>
            </a:r>
            <a:r>
              <a:rPr lang="en-US" sz="4700" dirty="0" smtClean="0">
                <a:solidFill>
                  <a:schemeClr val="bg1"/>
                </a:solidFill>
              </a:rPr>
              <a:t> </a:t>
            </a:r>
            <a:r>
              <a:rPr lang="vi-VN" sz="4700" dirty="0" smtClean="0">
                <a:solidFill>
                  <a:schemeClr val="bg1"/>
                </a:solidFill>
              </a:rPr>
              <a:t>con </a:t>
            </a:r>
            <a:r>
              <a:rPr lang="vi-VN" sz="4700" dirty="0">
                <a:solidFill>
                  <a:schemeClr val="bg1"/>
                </a:solidFill>
              </a:rPr>
              <a:t>đành </a:t>
            </a:r>
            <a:r>
              <a:rPr lang="en-US" sz="4700" dirty="0" err="1" smtClean="0">
                <a:solidFill>
                  <a:schemeClr val="bg1"/>
                </a:solidFill>
              </a:rPr>
              <a:t>tâm</a:t>
            </a:r>
            <a:r>
              <a:rPr lang="en-US" sz="4700" dirty="0" smtClean="0">
                <a:solidFill>
                  <a:schemeClr val="bg1"/>
                </a:solidFill>
              </a:rPr>
              <a:t> </a:t>
            </a:r>
            <a:r>
              <a:rPr lang="vi-VN" sz="4700" dirty="0" smtClean="0">
                <a:solidFill>
                  <a:schemeClr val="bg1"/>
                </a:solidFill>
              </a:rPr>
              <a:t>xa </a:t>
            </a:r>
            <a:r>
              <a:rPr lang="vi-VN" sz="4700" dirty="0">
                <a:solidFill>
                  <a:schemeClr val="bg1"/>
                </a:solidFill>
              </a:rPr>
              <a:t>lìa </a:t>
            </a:r>
            <a:r>
              <a:rPr lang="en-US" sz="4700" dirty="0" err="1" smtClean="0">
                <a:solidFill>
                  <a:schemeClr val="bg1"/>
                </a:solidFill>
              </a:rPr>
              <a:t>Ngài</a:t>
            </a:r>
            <a:r>
              <a:rPr lang="en-US" sz="4700" dirty="0" smtClean="0">
                <a:solidFill>
                  <a:srgbClr val="FFFF00"/>
                </a:solidFill>
              </a:rPr>
              <a:t>…</a:t>
            </a:r>
            <a:endParaRPr lang="en-US" sz="4700" b="0" dirty="0">
              <a:solidFill>
                <a:srgbClr val="FFFF00"/>
              </a:solidFill>
              <a:effectLst/>
            </a:endParaRPr>
          </a:p>
        </p:txBody>
      </p:sp>
    </p:spTree>
    <p:extLst>
      <p:ext uri="{BB962C8B-B14F-4D97-AF65-F5344CB8AC3E}">
        <p14:creationId xmlns:p14="http://schemas.microsoft.com/office/powerpoint/2010/main" val="404639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9144000" cy="5143499"/>
          </a:xfrm>
        </p:spPr>
        <p:txBody>
          <a:bodyPr>
            <a:noAutofit/>
          </a:bodyPr>
          <a:lstStyle/>
          <a:p>
            <a:pPr algn="just"/>
            <a:r>
              <a:rPr lang="en-US" sz="4700" dirty="0" smtClean="0">
                <a:solidFill>
                  <a:srgbClr val="FFFF00"/>
                </a:solidFill>
              </a:rPr>
              <a:t>…</a:t>
            </a:r>
            <a:r>
              <a:rPr lang="en-US" sz="4700" dirty="0" smtClean="0">
                <a:solidFill>
                  <a:schemeClr val="bg1"/>
                </a:solidFill>
              </a:rPr>
              <a:t> </a:t>
            </a:r>
            <a:r>
              <a:rPr lang="vi-VN" sz="4700" dirty="0" smtClean="0">
                <a:solidFill>
                  <a:schemeClr val="bg1"/>
                </a:solidFill>
              </a:rPr>
              <a:t>Xin </a:t>
            </a:r>
            <a:r>
              <a:rPr lang="vi-VN" sz="4700" dirty="0">
                <a:solidFill>
                  <a:schemeClr val="bg1"/>
                </a:solidFill>
              </a:rPr>
              <a:t>Ngài đừng </a:t>
            </a:r>
            <a:r>
              <a:rPr lang="en-US" sz="4700" dirty="0" err="1" smtClean="0">
                <a:solidFill>
                  <a:schemeClr val="bg1"/>
                </a:solidFill>
              </a:rPr>
              <a:t>lánh</a:t>
            </a:r>
            <a:r>
              <a:rPr lang="en-US" sz="4700" dirty="0" smtClean="0">
                <a:solidFill>
                  <a:schemeClr val="bg1"/>
                </a:solidFill>
              </a:rPr>
              <a:t> </a:t>
            </a:r>
            <a:r>
              <a:rPr lang="vi-VN" sz="4700" dirty="0" smtClean="0">
                <a:solidFill>
                  <a:schemeClr val="bg1"/>
                </a:solidFill>
              </a:rPr>
              <a:t>xa </a:t>
            </a:r>
            <a:r>
              <a:rPr lang="vi-VN" sz="4700" dirty="0">
                <a:solidFill>
                  <a:schemeClr val="bg1"/>
                </a:solidFill>
              </a:rPr>
              <a:t>con, xin đừng buồn </a:t>
            </a:r>
            <a:r>
              <a:rPr lang="en-US" sz="4700" dirty="0" smtClean="0">
                <a:solidFill>
                  <a:schemeClr val="bg1"/>
                </a:solidFill>
              </a:rPr>
              <a:t>con </a:t>
            </a:r>
            <a:r>
              <a:rPr lang="vi-VN" sz="4700" dirty="0" smtClean="0">
                <a:solidFill>
                  <a:schemeClr val="bg1"/>
                </a:solidFill>
              </a:rPr>
              <a:t>yếu hèn.</a:t>
            </a:r>
            <a:r>
              <a:rPr lang="en-US" sz="4700" dirty="0">
                <a:solidFill>
                  <a:schemeClr val="bg1"/>
                </a:solidFill>
              </a:rPr>
              <a:t> </a:t>
            </a:r>
            <a:r>
              <a:rPr lang="en-US" sz="4700" dirty="0" err="1" smtClean="0">
                <a:solidFill>
                  <a:schemeClr val="bg1"/>
                </a:solidFill>
              </a:rPr>
              <a:t>Những</a:t>
            </a:r>
            <a:r>
              <a:rPr lang="en-US" sz="4700" dirty="0" smtClean="0">
                <a:solidFill>
                  <a:schemeClr val="bg1"/>
                </a:solidFill>
              </a:rPr>
              <a:t> </a:t>
            </a:r>
            <a:r>
              <a:rPr lang="vi-VN" sz="4700" dirty="0" smtClean="0">
                <a:solidFill>
                  <a:schemeClr val="bg1"/>
                </a:solidFill>
              </a:rPr>
              <a:t>lúc </a:t>
            </a:r>
            <a:r>
              <a:rPr lang="vi-VN" sz="4700" dirty="0">
                <a:solidFill>
                  <a:schemeClr val="bg1"/>
                </a:solidFill>
              </a:rPr>
              <a:t>sóng gió bủa lấy thân con, con nhờ </a:t>
            </a:r>
            <a:r>
              <a:rPr lang="en-US" sz="4700" dirty="0" err="1" smtClean="0">
                <a:solidFill>
                  <a:schemeClr val="bg1"/>
                </a:solidFill>
              </a:rPr>
              <a:t>ai</a:t>
            </a:r>
            <a:r>
              <a:rPr lang="en-US" sz="4700" dirty="0">
                <a:solidFill>
                  <a:schemeClr val="bg1"/>
                </a:solidFill>
              </a:rPr>
              <a:t>?</a:t>
            </a:r>
            <a:r>
              <a:rPr lang="en-US" sz="4700" dirty="0" smtClean="0">
                <a:solidFill>
                  <a:schemeClr val="bg1"/>
                </a:solidFill>
              </a:rPr>
              <a:t> </a:t>
            </a:r>
            <a:r>
              <a:rPr lang="en-US" sz="4700" dirty="0" err="1" smtClean="0">
                <a:solidFill>
                  <a:schemeClr val="bg1"/>
                </a:solidFill>
              </a:rPr>
              <a:t>Lòng</a:t>
            </a:r>
            <a:r>
              <a:rPr lang="en-US" sz="4700" dirty="0" smtClean="0">
                <a:solidFill>
                  <a:schemeClr val="bg1"/>
                </a:solidFill>
              </a:rPr>
              <a:t> </a:t>
            </a:r>
            <a:r>
              <a:rPr lang="vi-VN" sz="4700" dirty="0" smtClean="0">
                <a:solidFill>
                  <a:schemeClr val="bg1"/>
                </a:solidFill>
              </a:rPr>
              <a:t>Chúa </a:t>
            </a:r>
            <a:r>
              <a:rPr lang="vi-VN" sz="4700" dirty="0">
                <a:solidFill>
                  <a:schemeClr val="bg1"/>
                </a:solidFill>
              </a:rPr>
              <a:t>nhân </a:t>
            </a:r>
            <a:r>
              <a:rPr lang="en-US" sz="4700" dirty="0" err="1" smtClean="0">
                <a:solidFill>
                  <a:schemeClr val="bg1"/>
                </a:solidFill>
              </a:rPr>
              <a:t>từ</a:t>
            </a:r>
            <a:r>
              <a:rPr lang="en-US" sz="4700" dirty="0" smtClean="0">
                <a:solidFill>
                  <a:schemeClr val="bg1"/>
                </a:solidFill>
              </a:rPr>
              <a:t> </a:t>
            </a:r>
            <a:r>
              <a:rPr lang="vi-VN" sz="4700" dirty="0" smtClean="0">
                <a:solidFill>
                  <a:schemeClr val="bg1"/>
                </a:solidFill>
              </a:rPr>
              <a:t>còn </a:t>
            </a:r>
            <a:r>
              <a:rPr lang="en-US" sz="4700" dirty="0" err="1" smtClean="0">
                <a:solidFill>
                  <a:schemeClr val="bg1"/>
                </a:solidFill>
              </a:rPr>
              <a:t>mãi</a:t>
            </a:r>
            <a:r>
              <a:rPr lang="en-US" sz="4700" dirty="0" smtClean="0">
                <a:solidFill>
                  <a:schemeClr val="bg1"/>
                </a:solidFill>
              </a:rPr>
              <a:t> </a:t>
            </a:r>
            <a:r>
              <a:rPr lang="vi-VN" sz="4700" dirty="0" smtClean="0">
                <a:solidFill>
                  <a:schemeClr val="bg1"/>
                </a:solidFill>
              </a:rPr>
              <a:t>sẽ </a:t>
            </a:r>
            <a:r>
              <a:rPr lang="vi-VN" sz="4700" dirty="0">
                <a:solidFill>
                  <a:schemeClr val="bg1"/>
                </a:solidFill>
              </a:rPr>
              <a:t>không quên </a:t>
            </a:r>
            <a:r>
              <a:rPr lang="en-US" sz="4700" dirty="0" err="1" smtClean="0">
                <a:solidFill>
                  <a:schemeClr val="bg1"/>
                </a:solidFill>
              </a:rPr>
              <a:t>người</a:t>
            </a:r>
            <a:r>
              <a:rPr lang="en-US" sz="4700" dirty="0" smtClean="0">
                <a:solidFill>
                  <a:schemeClr val="bg1"/>
                </a:solidFill>
              </a:rPr>
              <a:t> </a:t>
            </a:r>
            <a:r>
              <a:rPr lang="vi-VN" sz="4700" dirty="0" smtClean="0">
                <a:solidFill>
                  <a:schemeClr val="bg1"/>
                </a:solidFill>
              </a:rPr>
              <a:t>lầm </a:t>
            </a:r>
            <a:r>
              <a:rPr lang="en-US" sz="4700" dirty="0" err="1" smtClean="0">
                <a:solidFill>
                  <a:schemeClr val="bg1"/>
                </a:solidFill>
              </a:rPr>
              <a:t>lỗi</a:t>
            </a:r>
            <a:r>
              <a:rPr lang="en-US" sz="4700" dirty="0" smtClean="0">
                <a:solidFill>
                  <a:schemeClr val="bg1"/>
                </a:solidFill>
              </a:rPr>
              <a:t>. </a:t>
            </a:r>
            <a:r>
              <a:rPr lang="vi-VN" sz="4700" dirty="0" smtClean="0">
                <a:solidFill>
                  <a:schemeClr val="bg1"/>
                </a:solidFill>
              </a:rPr>
              <a:t>Tình </a:t>
            </a:r>
            <a:r>
              <a:rPr lang="vi-VN" sz="4700" dirty="0">
                <a:solidFill>
                  <a:schemeClr val="bg1"/>
                </a:solidFill>
              </a:rPr>
              <a:t>yêu Chúa </a:t>
            </a:r>
            <a:r>
              <a:rPr lang="en-US" sz="4700" dirty="0" err="1" smtClean="0">
                <a:solidFill>
                  <a:schemeClr val="bg1"/>
                </a:solidFill>
              </a:rPr>
              <a:t>hỡi</a:t>
            </a:r>
            <a:r>
              <a:rPr lang="en-US" sz="4700" dirty="0" smtClean="0">
                <a:solidFill>
                  <a:schemeClr val="bg1"/>
                </a:solidFill>
              </a:rPr>
              <a:t> </a:t>
            </a:r>
            <a:r>
              <a:rPr lang="vi-VN" sz="4700" dirty="0" smtClean="0">
                <a:solidFill>
                  <a:schemeClr val="bg1"/>
                </a:solidFill>
              </a:rPr>
              <a:t>nâng </a:t>
            </a:r>
            <a:r>
              <a:rPr lang="en-US" sz="4700" dirty="0" err="1" smtClean="0">
                <a:solidFill>
                  <a:schemeClr val="bg1"/>
                </a:solidFill>
              </a:rPr>
              <a:t>hồn</a:t>
            </a:r>
            <a:r>
              <a:rPr lang="en-US" sz="4700" dirty="0" smtClean="0">
                <a:solidFill>
                  <a:schemeClr val="bg1"/>
                </a:solidFill>
              </a:rPr>
              <a:t> con </a:t>
            </a:r>
            <a:r>
              <a:rPr lang="vi-VN" sz="4700" dirty="0" smtClean="0">
                <a:solidFill>
                  <a:schemeClr val="bg1"/>
                </a:solidFill>
              </a:rPr>
              <a:t>lên </a:t>
            </a:r>
            <a:r>
              <a:rPr lang="vi-VN" sz="4700" dirty="0">
                <a:solidFill>
                  <a:schemeClr val="bg1"/>
                </a:solidFill>
              </a:rPr>
              <a:t>với </a:t>
            </a:r>
            <a:r>
              <a:rPr lang="en-US" sz="4700" dirty="0" err="1" smtClean="0">
                <a:solidFill>
                  <a:schemeClr val="bg1"/>
                </a:solidFill>
              </a:rPr>
              <a:t>Ngài</a:t>
            </a:r>
            <a:r>
              <a:rPr lang="en-US"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375893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2"/>
            <a:ext cx="9144000" cy="5143499"/>
          </a:xfrm>
        </p:spPr>
        <p:txBody>
          <a:bodyPr>
            <a:noAutofit/>
          </a:bodyPr>
          <a:lstStyle/>
          <a:p>
            <a:pPr algn="just"/>
            <a:r>
              <a:rPr lang="vi-VN" sz="4700" u="sng" dirty="0" smtClean="0">
                <a:solidFill>
                  <a:srgbClr val="FFFF00"/>
                </a:solidFill>
              </a:rPr>
              <a:t>Đ</a:t>
            </a:r>
            <a:r>
              <a:rPr lang="en-US" sz="4700" u="sng" dirty="0" smtClean="0">
                <a:solidFill>
                  <a:srgbClr val="FFFF00"/>
                </a:solidFill>
              </a:rPr>
              <a:t>k:</a:t>
            </a:r>
            <a:r>
              <a:rPr lang="vi-VN" sz="4700" dirty="0" smtClean="0">
                <a:solidFill>
                  <a:schemeClr val="bg1"/>
                </a:solidFill>
              </a:rPr>
              <a:t> </a:t>
            </a:r>
            <a:r>
              <a:rPr lang="vi-VN" sz="4700" dirty="0">
                <a:solidFill>
                  <a:schemeClr val="bg1"/>
                </a:solidFill>
              </a:rPr>
              <a:t>Tình Ngài còn </a:t>
            </a:r>
            <a:r>
              <a:rPr lang="en-US" sz="4700" dirty="0" err="1" smtClean="0">
                <a:solidFill>
                  <a:schemeClr val="bg1"/>
                </a:solidFill>
              </a:rPr>
              <a:t>đó</a:t>
            </a:r>
            <a:r>
              <a:rPr lang="en-US" sz="4700" dirty="0" smtClean="0">
                <a:solidFill>
                  <a:schemeClr val="bg1"/>
                </a:solidFill>
              </a:rPr>
              <a:t> </a:t>
            </a:r>
            <a:r>
              <a:rPr lang="vi-VN" sz="4700" dirty="0" smtClean="0">
                <a:solidFill>
                  <a:schemeClr val="bg1"/>
                </a:solidFill>
              </a:rPr>
              <a:t>vẫn </a:t>
            </a:r>
            <a:r>
              <a:rPr lang="vi-VN" sz="4700" dirty="0">
                <a:solidFill>
                  <a:schemeClr val="bg1"/>
                </a:solidFill>
              </a:rPr>
              <a:t>thiết tha chờ </a:t>
            </a:r>
            <a:r>
              <a:rPr lang="en-US" sz="4700" dirty="0" err="1" smtClean="0">
                <a:solidFill>
                  <a:schemeClr val="bg1"/>
                </a:solidFill>
              </a:rPr>
              <a:t>đón</a:t>
            </a:r>
            <a:r>
              <a:rPr lang="en-US" sz="4700" dirty="0" smtClean="0">
                <a:solidFill>
                  <a:schemeClr val="bg1"/>
                </a:solidFill>
              </a:rPr>
              <a:t> </a:t>
            </a:r>
            <a:r>
              <a:rPr lang="vi-VN" sz="4700" dirty="0" smtClean="0">
                <a:solidFill>
                  <a:schemeClr val="bg1"/>
                </a:solidFill>
              </a:rPr>
              <a:t>ai </a:t>
            </a:r>
            <a:r>
              <a:rPr lang="vi-VN" sz="4700" dirty="0">
                <a:solidFill>
                  <a:schemeClr val="bg1"/>
                </a:solidFill>
              </a:rPr>
              <a:t>đang lạc </a:t>
            </a:r>
            <a:r>
              <a:rPr lang="en-US" sz="4700" dirty="0" err="1" smtClean="0">
                <a:solidFill>
                  <a:schemeClr val="bg1"/>
                </a:solidFill>
              </a:rPr>
              <a:t>bước</a:t>
            </a:r>
            <a:r>
              <a:rPr lang="vi-VN" sz="4700" dirty="0" smtClean="0">
                <a:solidFill>
                  <a:schemeClr val="bg1"/>
                </a:solidFill>
              </a:rPr>
              <a:t>.</a:t>
            </a:r>
            <a:r>
              <a:rPr lang="en-US" sz="4700" dirty="0" smtClean="0">
                <a:solidFill>
                  <a:schemeClr val="bg1"/>
                </a:solidFill>
              </a:rPr>
              <a:t> </a:t>
            </a:r>
            <a:r>
              <a:rPr lang="vi-VN" sz="4700" dirty="0" smtClean="0">
                <a:solidFill>
                  <a:schemeClr val="bg1"/>
                </a:solidFill>
              </a:rPr>
              <a:t>Tình </a:t>
            </a:r>
            <a:r>
              <a:rPr lang="vi-VN" sz="4700" dirty="0">
                <a:solidFill>
                  <a:schemeClr val="bg1"/>
                </a:solidFill>
              </a:rPr>
              <a:t>Ngài </a:t>
            </a:r>
            <a:r>
              <a:rPr lang="en-US" sz="4700" dirty="0" err="1" smtClean="0">
                <a:solidFill>
                  <a:schemeClr val="bg1"/>
                </a:solidFill>
              </a:rPr>
              <a:t>dịu</a:t>
            </a:r>
            <a:r>
              <a:rPr lang="en-US" sz="4700" dirty="0" smtClean="0">
                <a:solidFill>
                  <a:schemeClr val="bg1"/>
                </a:solidFill>
              </a:rPr>
              <a:t> </a:t>
            </a:r>
            <a:r>
              <a:rPr lang="en-US" sz="4700" dirty="0" err="1" smtClean="0">
                <a:solidFill>
                  <a:schemeClr val="bg1"/>
                </a:solidFill>
              </a:rPr>
              <a:t>êm</a:t>
            </a:r>
            <a:r>
              <a:rPr lang="en-US" sz="4700" dirty="0" smtClean="0">
                <a:solidFill>
                  <a:schemeClr val="bg1"/>
                </a:solidFill>
              </a:rPr>
              <a:t> </a:t>
            </a:r>
            <a:r>
              <a:rPr lang="vi-VN" sz="4700" dirty="0" smtClean="0">
                <a:solidFill>
                  <a:schemeClr val="bg1"/>
                </a:solidFill>
              </a:rPr>
              <a:t>với </a:t>
            </a:r>
            <a:r>
              <a:rPr lang="vi-VN" sz="4700" dirty="0">
                <a:solidFill>
                  <a:schemeClr val="bg1"/>
                </a:solidFill>
              </a:rPr>
              <a:t>những ai </a:t>
            </a:r>
            <a:r>
              <a:rPr lang="en-US" sz="4700" dirty="0" err="1" smtClean="0">
                <a:solidFill>
                  <a:schemeClr val="bg1"/>
                </a:solidFill>
              </a:rPr>
              <a:t>nặng</a:t>
            </a:r>
            <a:r>
              <a:rPr lang="vi-VN" sz="4700" dirty="0" smtClean="0">
                <a:solidFill>
                  <a:schemeClr val="bg1"/>
                </a:solidFill>
              </a:rPr>
              <a:t> </a:t>
            </a:r>
            <a:r>
              <a:rPr lang="vi-VN" sz="4700" dirty="0">
                <a:solidFill>
                  <a:schemeClr val="bg1"/>
                </a:solidFill>
              </a:rPr>
              <a:t>gánh </a:t>
            </a:r>
            <a:r>
              <a:rPr lang="en-US" sz="4700" dirty="0" err="1" smtClean="0">
                <a:solidFill>
                  <a:schemeClr val="bg1"/>
                </a:solidFill>
              </a:rPr>
              <a:t>mang</a:t>
            </a:r>
            <a:r>
              <a:rPr lang="en-US" sz="4700" dirty="0" smtClean="0">
                <a:solidFill>
                  <a:schemeClr val="bg1"/>
                </a:solidFill>
              </a:rPr>
              <a:t> </a:t>
            </a:r>
            <a:r>
              <a:rPr lang="vi-VN" sz="4700" dirty="0" smtClean="0">
                <a:solidFill>
                  <a:schemeClr val="bg1"/>
                </a:solidFill>
              </a:rPr>
              <a:t>bao </a:t>
            </a:r>
            <a:r>
              <a:rPr lang="vi-VN" sz="4700" dirty="0">
                <a:solidFill>
                  <a:schemeClr val="bg1"/>
                </a:solidFill>
              </a:rPr>
              <a:t>sầu </a:t>
            </a:r>
            <a:r>
              <a:rPr lang="en-US" sz="4700" dirty="0" smtClean="0">
                <a:solidFill>
                  <a:schemeClr val="bg1"/>
                </a:solidFill>
              </a:rPr>
              <a:t>lo.</a:t>
            </a:r>
            <a:r>
              <a:rPr lang="en-US" sz="4700" dirty="0">
                <a:solidFill>
                  <a:schemeClr val="bg1"/>
                </a:solidFill>
              </a:rPr>
              <a:t> </a:t>
            </a:r>
            <a:r>
              <a:rPr lang="vi-VN" sz="4700" dirty="0" smtClean="0">
                <a:solidFill>
                  <a:schemeClr val="bg1"/>
                </a:solidFill>
              </a:rPr>
              <a:t>Nguyện </a:t>
            </a:r>
            <a:r>
              <a:rPr lang="vi-VN" sz="4700" dirty="0">
                <a:solidFill>
                  <a:schemeClr val="bg1"/>
                </a:solidFill>
              </a:rPr>
              <a:t>Ngài </a:t>
            </a:r>
            <a:r>
              <a:rPr lang="en-US" sz="4700" dirty="0" err="1" smtClean="0">
                <a:solidFill>
                  <a:schemeClr val="bg1"/>
                </a:solidFill>
              </a:rPr>
              <a:t>dủ</a:t>
            </a:r>
            <a:r>
              <a:rPr lang="en-US" sz="4700" dirty="0" smtClean="0">
                <a:solidFill>
                  <a:schemeClr val="bg1"/>
                </a:solidFill>
              </a:rPr>
              <a:t> </a:t>
            </a:r>
            <a:r>
              <a:rPr lang="en-US" sz="4700" dirty="0" err="1" smtClean="0">
                <a:solidFill>
                  <a:schemeClr val="bg1"/>
                </a:solidFill>
              </a:rPr>
              <a:t>thương</a:t>
            </a:r>
            <a:r>
              <a:rPr lang="en-US" sz="4700" dirty="0" smtClean="0">
                <a:solidFill>
                  <a:schemeClr val="bg1"/>
                </a:solidFill>
              </a:rPr>
              <a:t> </a:t>
            </a:r>
            <a:r>
              <a:rPr lang="vi-VN" sz="4700" dirty="0" smtClean="0">
                <a:solidFill>
                  <a:schemeClr val="bg1"/>
                </a:solidFill>
              </a:rPr>
              <a:t>sưởi </a:t>
            </a:r>
            <a:r>
              <a:rPr lang="vi-VN" sz="4700" dirty="0">
                <a:solidFill>
                  <a:schemeClr val="bg1"/>
                </a:solidFill>
              </a:rPr>
              <a:t>ấm tâm </a:t>
            </a:r>
            <a:r>
              <a:rPr lang="en-US" sz="4700" dirty="0" err="1" smtClean="0">
                <a:solidFill>
                  <a:schemeClr val="bg1"/>
                </a:solidFill>
              </a:rPr>
              <a:t>hồn</a:t>
            </a:r>
            <a:r>
              <a:rPr lang="en-US" sz="4700" dirty="0" smtClean="0">
                <a:solidFill>
                  <a:schemeClr val="bg1"/>
                </a:solidFill>
              </a:rPr>
              <a:t> </a:t>
            </a:r>
            <a:r>
              <a:rPr lang="en-US" sz="4700" dirty="0" err="1" smtClean="0">
                <a:solidFill>
                  <a:schemeClr val="bg1"/>
                </a:solidFill>
              </a:rPr>
              <a:t>giá</a:t>
            </a:r>
            <a:r>
              <a:rPr lang="en-US" sz="4700" dirty="0" smtClean="0">
                <a:solidFill>
                  <a:schemeClr val="bg1"/>
                </a:solidFill>
              </a:rPr>
              <a:t> </a:t>
            </a:r>
            <a:r>
              <a:rPr lang="en-US" sz="4700" dirty="0" err="1" smtClean="0">
                <a:solidFill>
                  <a:schemeClr val="bg1"/>
                </a:solidFill>
              </a:rPr>
              <a:t>băng</a:t>
            </a:r>
            <a:r>
              <a:rPr lang="en-US" sz="4700" dirty="0" smtClean="0">
                <a:solidFill>
                  <a:schemeClr val="bg1"/>
                </a:solidFill>
              </a:rPr>
              <a:t> </a:t>
            </a:r>
            <a:r>
              <a:rPr lang="vi-VN" sz="4700" dirty="0" smtClean="0">
                <a:solidFill>
                  <a:schemeClr val="bg1"/>
                </a:solidFill>
              </a:rPr>
              <a:t>trong </a:t>
            </a:r>
            <a:r>
              <a:rPr lang="vi-VN" sz="4700" dirty="0">
                <a:solidFill>
                  <a:schemeClr val="bg1"/>
                </a:solidFill>
              </a:rPr>
              <a:t>mù </a:t>
            </a:r>
            <a:r>
              <a:rPr lang="en-US" sz="4700" dirty="0" err="1" smtClean="0">
                <a:solidFill>
                  <a:schemeClr val="bg1"/>
                </a:solidFill>
              </a:rPr>
              <a:t>tối</a:t>
            </a:r>
            <a:r>
              <a:rPr lang="en-US" sz="4700" dirty="0" smtClean="0">
                <a:solidFill>
                  <a:schemeClr val="bg1"/>
                </a:solidFill>
              </a:rPr>
              <a:t>. </a:t>
            </a:r>
            <a:r>
              <a:rPr lang="vi-VN" sz="4700" dirty="0" smtClean="0">
                <a:solidFill>
                  <a:schemeClr val="bg1"/>
                </a:solidFill>
              </a:rPr>
              <a:t>Chúa </a:t>
            </a:r>
            <a:r>
              <a:rPr lang="en-US" sz="4700" dirty="0" err="1" smtClean="0">
                <a:solidFill>
                  <a:schemeClr val="bg1"/>
                </a:solidFill>
              </a:rPr>
              <a:t>ơi</a:t>
            </a:r>
            <a:r>
              <a:rPr lang="en-US" sz="4700" dirty="0" smtClean="0">
                <a:solidFill>
                  <a:schemeClr val="bg1"/>
                </a:solidFill>
              </a:rPr>
              <a:t> </a:t>
            </a:r>
            <a:r>
              <a:rPr lang="vi-VN" sz="4700" dirty="0" smtClean="0">
                <a:solidFill>
                  <a:schemeClr val="bg1"/>
                </a:solidFill>
              </a:rPr>
              <a:t>xin </a:t>
            </a:r>
            <a:r>
              <a:rPr lang="vi-VN" sz="4700" dirty="0">
                <a:solidFill>
                  <a:schemeClr val="bg1"/>
                </a:solidFill>
              </a:rPr>
              <a:t>tình </a:t>
            </a:r>
            <a:r>
              <a:rPr lang="en-US" sz="4700" dirty="0" err="1" smtClean="0">
                <a:solidFill>
                  <a:schemeClr val="bg1"/>
                </a:solidFill>
              </a:rPr>
              <a:t>yêu</a:t>
            </a:r>
            <a:r>
              <a:rPr lang="en-US" sz="4700" dirty="0" smtClean="0">
                <a:solidFill>
                  <a:schemeClr val="bg1"/>
                </a:solidFill>
              </a:rPr>
              <a:t> </a:t>
            </a:r>
            <a:r>
              <a:rPr lang="vi-VN" sz="4700" dirty="0" smtClean="0">
                <a:solidFill>
                  <a:schemeClr val="bg1"/>
                </a:solidFill>
              </a:rPr>
              <a:t>dẫn </a:t>
            </a:r>
            <a:r>
              <a:rPr lang="vi-VN" sz="4700" dirty="0">
                <a:solidFill>
                  <a:schemeClr val="bg1"/>
                </a:solidFill>
              </a:rPr>
              <a:t>con </a:t>
            </a:r>
            <a:r>
              <a:rPr lang="en-US" sz="4700" dirty="0" err="1" smtClean="0">
                <a:solidFill>
                  <a:schemeClr val="bg1"/>
                </a:solidFill>
              </a:rPr>
              <a:t>về</a:t>
            </a:r>
            <a:r>
              <a:rPr lang="en-US" sz="4700" dirty="0" smtClean="0">
                <a:solidFill>
                  <a:schemeClr val="bg1"/>
                </a:solidFill>
              </a:rPr>
              <a:t> </a:t>
            </a:r>
            <a:r>
              <a:rPr lang="vi-VN" sz="4700" dirty="0" smtClean="0">
                <a:solidFill>
                  <a:schemeClr val="bg1"/>
                </a:solidFill>
              </a:rPr>
              <a:t>cùng</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a:t>
            </a:r>
            <a:endParaRPr lang="en-US" sz="4700" dirty="0">
              <a:solidFill>
                <a:schemeClr val="bg1"/>
              </a:solidFill>
              <a:effectLst/>
            </a:endParaRPr>
          </a:p>
        </p:txBody>
      </p:sp>
    </p:spTree>
    <p:extLst>
      <p:ext uri="{BB962C8B-B14F-4D97-AF65-F5344CB8AC3E}">
        <p14:creationId xmlns:p14="http://schemas.microsoft.com/office/powerpoint/2010/main" val="1032537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0560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9888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000" b="0" dirty="0">
                <a:solidFill>
                  <a:srgbClr val="FFFF00"/>
                </a:solidFill>
                <a:effectLst/>
              </a:rPr>
              <a:t>Ca </a:t>
            </a:r>
            <a:r>
              <a:rPr lang="en-US" sz="7000" b="0" dirty="0" err="1">
                <a:solidFill>
                  <a:srgbClr val="FFFF00"/>
                </a:solidFill>
                <a:effectLst/>
              </a:rPr>
              <a:t>Kết</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dirty="0" smtClean="0">
                <a:solidFill>
                  <a:srgbClr val="FFFF00"/>
                </a:solidFill>
              </a:rPr>
              <a:t>ĐỂ CHÚA ĐẾN</a:t>
            </a:r>
            <a:br>
              <a:rPr lang="en-US" sz="7000" dirty="0" smtClean="0">
                <a:solidFill>
                  <a:srgbClr val="FFFF00"/>
                </a:solidFill>
              </a:rPr>
            </a:br>
            <a:r>
              <a:rPr lang="en-US" sz="5000" i="1" dirty="0" err="1" smtClean="0">
                <a:solidFill>
                  <a:schemeClr val="bg1"/>
                </a:solidFill>
              </a:rPr>
              <a:t>Nguyễn</a:t>
            </a:r>
            <a:r>
              <a:rPr lang="en-US" sz="5000" i="1" dirty="0" smtClean="0">
                <a:solidFill>
                  <a:schemeClr val="bg1"/>
                </a:solidFill>
              </a:rPr>
              <a:t> </a:t>
            </a:r>
            <a:r>
              <a:rPr lang="en-US" sz="5000" i="1" dirty="0" err="1" smtClean="0">
                <a:solidFill>
                  <a:schemeClr val="bg1"/>
                </a:solidFill>
              </a:rPr>
              <a:t>Duy</a:t>
            </a:r>
            <a:endParaRPr lang="en-US" sz="5000" b="0" i="1" dirty="0">
              <a:solidFill>
                <a:schemeClr val="bg1"/>
              </a:solidFill>
              <a:effectLst/>
            </a:endParaRPr>
          </a:p>
        </p:txBody>
      </p:sp>
    </p:spTree>
    <p:extLst>
      <p:ext uri="{BB962C8B-B14F-4D97-AF65-F5344CB8AC3E}">
        <p14:creationId xmlns:p14="http://schemas.microsoft.com/office/powerpoint/2010/main" val="175667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dirty="0">
                <a:solidFill>
                  <a:schemeClr val="tx2">
                    <a:lumMod val="50000"/>
                  </a:schemeClr>
                </a:solidFill>
                <a:effectLst/>
              </a:rPr>
              <a:t> </a:t>
            </a:r>
            <a:r>
              <a:rPr lang="vi-VN" sz="4600" dirty="0">
                <a:solidFill>
                  <a:schemeClr val="bg1"/>
                </a:solidFill>
              </a:rPr>
              <a:t>Xin cho lòng chúng con luôn mở rộng chờ mong Chúa đến. Xin cho lòng chúng con luôn thắm nồng một tình yêu mến. Xin cho lòng chúng con luôn khát khao luôn ước ao: Một thế giới sướng vui dạt dào một thế giới không còn khổ đau. </a:t>
            </a:r>
            <a:endParaRPr lang="vi-VN" sz="4600" b="0" dirty="0">
              <a:solidFill>
                <a:schemeClr val="bg1"/>
              </a:solidFill>
              <a:effectLst/>
            </a:endParaRPr>
          </a:p>
        </p:txBody>
      </p:sp>
    </p:spTree>
    <p:extLst>
      <p:ext uri="{BB962C8B-B14F-4D97-AF65-F5344CB8AC3E}">
        <p14:creationId xmlns:p14="http://schemas.microsoft.com/office/powerpoint/2010/main" val="121852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5"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Vui Lên </a:t>
            </a:r>
            <a:r>
              <a:rPr lang="vi-VN" sz="6600" dirty="0" smtClean="0">
                <a:solidFill>
                  <a:srgbClr val="FFFF00"/>
                </a:solidFill>
              </a:rPr>
              <a:t>Sion</a:t>
            </a:r>
            <a:r>
              <a:rPr lang="en-US" sz="6600" dirty="0" smtClean="0">
                <a:solidFill>
                  <a:srgbClr val="FFFF00"/>
                </a:solidFill>
              </a:rPr>
              <a:t/>
            </a:r>
            <a:br>
              <a:rPr lang="en-US" sz="6600" dirty="0" smtClean="0">
                <a:solidFill>
                  <a:srgbClr val="FFFF00"/>
                </a:solidFill>
              </a:rPr>
            </a:br>
            <a:r>
              <a:rPr lang="en-US" sz="5400" i="1" dirty="0" err="1" smtClean="0">
                <a:solidFill>
                  <a:schemeClr val="bg1"/>
                </a:solidFill>
              </a:rPr>
              <a:t>Thành</a:t>
            </a:r>
            <a:r>
              <a:rPr lang="en-US" sz="5400" i="1" dirty="0" smtClean="0">
                <a:solidFill>
                  <a:schemeClr val="bg1"/>
                </a:solidFill>
              </a:rPr>
              <a:t> </a:t>
            </a:r>
            <a:r>
              <a:rPr lang="en-US" sz="5400" i="1" dirty="0" err="1" smtClean="0">
                <a:solidFill>
                  <a:schemeClr val="bg1"/>
                </a:solidFill>
              </a:rPr>
              <a:t>Tâm</a:t>
            </a:r>
            <a:endParaRPr lang="en-US" sz="6000" b="0" i="1" dirty="0">
              <a:solidFill>
                <a:schemeClr val="bg1"/>
              </a:solidFill>
              <a:effectLst/>
            </a:endParaRPr>
          </a:p>
        </p:txBody>
      </p:sp>
    </p:spTree>
    <p:extLst>
      <p:ext uri="{BB962C8B-B14F-4D97-AF65-F5344CB8AC3E}">
        <p14:creationId xmlns:p14="http://schemas.microsoft.com/office/powerpoint/2010/main" val="2140822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tx2">
                    <a:lumMod val="50000"/>
                  </a:schemeClr>
                </a:solidFill>
                <a:effectLst/>
              </a:rPr>
              <a:t> </a:t>
            </a:r>
            <a:r>
              <a:rPr lang="vi-VN" sz="6000" dirty="0">
                <a:solidFill>
                  <a:schemeClr val="bg1"/>
                </a:solidFill>
              </a:rPr>
              <a:t>Để Chúa đến trong cuộc đời, để Chúa đến mang ơn trời.  Nguồn hạnh phúc cho con người mùa cứu rỗi cho mọi nơi.</a:t>
            </a:r>
            <a:endParaRPr lang="en-US" sz="6000" b="0" dirty="0">
              <a:solidFill>
                <a:schemeClr val="bg1"/>
              </a:solidFill>
              <a:effectLst/>
            </a:endParaRPr>
          </a:p>
        </p:txBody>
      </p:sp>
    </p:spTree>
    <p:extLst>
      <p:ext uri="{BB962C8B-B14F-4D97-AF65-F5344CB8AC3E}">
        <p14:creationId xmlns:p14="http://schemas.microsoft.com/office/powerpoint/2010/main" val="3002156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Tk2:</a:t>
            </a:r>
            <a:r>
              <a:rPr lang="en-US" sz="4600" b="0" dirty="0">
                <a:solidFill>
                  <a:schemeClr val="tx2">
                    <a:lumMod val="50000"/>
                  </a:schemeClr>
                </a:solidFill>
                <a:effectLst/>
              </a:rPr>
              <a:t> </a:t>
            </a:r>
            <a:r>
              <a:rPr lang="vi-VN" sz="4600" dirty="0">
                <a:solidFill>
                  <a:schemeClr val="bg1"/>
                </a:solidFill>
              </a:rPr>
              <a:t>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a:t>
            </a:r>
            <a:endParaRPr lang="en-US" sz="4600" b="0" dirty="0">
              <a:solidFill>
                <a:schemeClr val="bg1"/>
              </a:solidFill>
              <a:effectLst/>
            </a:endParaRPr>
          </a:p>
        </p:txBody>
      </p:sp>
    </p:spTree>
    <p:extLst>
      <p:ext uri="{BB962C8B-B14F-4D97-AF65-F5344CB8AC3E}">
        <p14:creationId xmlns:p14="http://schemas.microsoft.com/office/powerpoint/2010/main" val="738672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373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b="0" u="sng" dirty="0" err="1" smtClean="0">
                <a:solidFill>
                  <a:srgbClr val="FFFF00"/>
                </a:solidFill>
                <a:effectLst/>
                <a:latin typeface="+mj-lt"/>
              </a:rPr>
              <a:t>Đ</a:t>
            </a:r>
            <a:r>
              <a:rPr lang="en-US" sz="5100" b="0" u="sng" dirty="0" err="1">
                <a:solidFill>
                  <a:srgbClr val="FFFF00"/>
                </a:solidFill>
                <a:effectLst/>
                <a:latin typeface="+mj-lt"/>
              </a:rPr>
              <a:t>k</a:t>
            </a:r>
            <a:r>
              <a:rPr lang="vi-VN" sz="5100" b="0" u="sng" dirty="0" smtClean="0">
                <a:solidFill>
                  <a:srgbClr val="FFFF00"/>
                </a:solidFill>
                <a:effectLst/>
                <a:latin typeface="+mj-lt"/>
              </a:rPr>
              <a:t>:</a:t>
            </a:r>
            <a:r>
              <a:rPr lang="vi-VN" sz="5100" b="0" dirty="0" smtClean="0">
                <a:solidFill>
                  <a:schemeClr val="tx2">
                    <a:lumMod val="50000"/>
                  </a:schemeClr>
                </a:solidFill>
                <a:effectLst/>
                <a:latin typeface="+mj-lt"/>
              </a:rPr>
              <a:t> </a:t>
            </a:r>
            <a:r>
              <a:rPr lang="vi-VN" sz="5100" dirty="0">
                <a:solidFill>
                  <a:schemeClr val="bg1"/>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1878222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smtClean="0">
                <a:solidFill>
                  <a:srgbClr val="FFFF00"/>
                </a:solidFill>
                <a:effectLst/>
                <a:latin typeface="+mj-lt"/>
              </a:rPr>
              <a:t>Tk1</a:t>
            </a:r>
            <a:r>
              <a:rPr lang="vi-VN" sz="6600" b="0" u="sng" dirty="0">
                <a:solidFill>
                  <a:srgbClr val="FFFF00"/>
                </a:solidFill>
                <a:effectLst/>
                <a:latin typeface="+mj-lt"/>
              </a:rPr>
              <a:t>:</a:t>
            </a:r>
            <a:r>
              <a:rPr lang="vi-VN" sz="6600" b="0" dirty="0">
                <a:solidFill>
                  <a:schemeClr val="tx2">
                    <a:lumMod val="50000"/>
                  </a:schemeClr>
                </a:solidFill>
                <a:effectLst/>
                <a:latin typeface="+mj-lt"/>
              </a:rPr>
              <a:t> </a:t>
            </a:r>
            <a:r>
              <a:rPr lang="vi-VN" sz="6600" dirty="0">
                <a:solidFill>
                  <a:schemeClr val="bg1"/>
                </a:solidFill>
                <a:latin typeface="+mj-lt"/>
              </a:rPr>
              <a:t>Ngươi đang đi lần mò lê bước chân tiến trong đêm </a:t>
            </a:r>
            <a:r>
              <a:rPr lang="vi-VN" sz="6600" dirty="0" smtClean="0">
                <a:solidFill>
                  <a:schemeClr val="bg1"/>
                </a:solidFill>
                <a:latin typeface="+mj-lt"/>
              </a:rPr>
              <a:t>tối</a:t>
            </a:r>
            <a:r>
              <a:rPr lang="en-US" sz="6600" dirty="0" smtClean="0">
                <a:solidFill>
                  <a:schemeClr val="bg1"/>
                </a:solidFill>
                <a:latin typeface="+mj-lt"/>
              </a:rPr>
              <a:t> s</a:t>
            </a:r>
            <a:r>
              <a:rPr lang="vi-VN" sz="6600" dirty="0" smtClean="0">
                <a:solidFill>
                  <a:schemeClr val="bg1"/>
                </a:solidFill>
                <a:latin typeface="+mj-lt"/>
              </a:rPr>
              <a:t>ẽ </a:t>
            </a:r>
            <a:r>
              <a:rPr lang="vi-VN" sz="6600" dirty="0">
                <a:solidFill>
                  <a:schemeClr val="bg1"/>
                </a:solidFill>
                <a:latin typeface="+mj-lt"/>
              </a:rPr>
              <a:t>thấy ánh Sao Mai rạng ngời từ Đông nhô cao</a:t>
            </a:r>
            <a:r>
              <a:rPr lang="vi-VN" sz="6600" dirty="0" smtClean="0">
                <a:solidFill>
                  <a:schemeClr val="bg1"/>
                </a:solidFill>
                <a:latin typeface="+mj-lt"/>
              </a:rPr>
              <a:t>.</a:t>
            </a:r>
            <a:endParaRPr lang="vi-VN" sz="6600" dirty="0">
              <a:solidFill>
                <a:schemeClr val="bg1"/>
              </a:solidFill>
              <a:latin typeface="+mj-lt"/>
            </a:endParaRPr>
          </a:p>
        </p:txBody>
      </p:sp>
    </p:spTree>
    <p:extLst>
      <p:ext uri="{BB962C8B-B14F-4D97-AF65-F5344CB8AC3E}">
        <p14:creationId xmlns:p14="http://schemas.microsoft.com/office/powerpoint/2010/main" val="18647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4"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b="0" u="sng" dirty="0" err="1" smtClean="0">
                <a:solidFill>
                  <a:srgbClr val="FFFF00"/>
                </a:solidFill>
                <a:effectLst/>
                <a:latin typeface="+mj-lt"/>
              </a:rPr>
              <a:t>Đ</a:t>
            </a:r>
            <a:r>
              <a:rPr lang="en-US" sz="5100" b="0" u="sng" dirty="0" err="1">
                <a:solidFill>
                  <a:srgbClr val="FFFF00"/>
                </a:solidFill>
                <a:effectLst/>
                <a:latin typeface="+mj-lt"/>
              </a:rPr>
              <a:t>k</a:t>
            </a:r>
            <a:r>
              <a:rPr lang="vi-VN" sz="5100" b="0" u="sng" dirty="0" smtClean="0">
                <a:solidFill>
                  <a:srgbClr val="FFFF00"/>
                </a:solidFill>
                <a:effectLst/>
                <a:latin typeface="+mj-lt"/>
              </a:rPr>
              <a:t>:</a:t>
            </a:r>
            <a:r>
              <a:rPr lang="vi-VN" sz="5100" b="0" dirty="0" smtClean="0">
                <a:solidFill>
                  <a:schemeClr val="tx2">
                    <a:lumMod val="50000"/>
                  </a:schemeClr>
                </a:solidFill>
                <a:effectLst/>
                <a:latin typeface="+mj-lt"/>
              </a:rPr>
              <a:t> </a:t>
            </a:r>
            <a:r>
              <a:rPr lang="vi-VN" sz="5100" dirty="0">
                <a:solidFill>
                  <a:schemeClr val="bg1"/>
                </a:solidFill>
                <a:latin typeface="+mj-lt"/>
              </a:rPr>
              <a:t>Mừng vui lên Sion! Này đây Chúa ngươi đến rồi. Mừng vui lên Sion! Ngài khấng nghe lời ngươi đó. Ngài dẫn đưa ngươi qua những hố sâu qua núi đồi. Về nơi an vui nơi suối mát trong đẹp tươi.</a:t>
            </a:r>
          </a:p>
        </p:txBody>
      </p:sp>
    </p:spTree>
    <p:extLst>
      <p:ext uri="{BB962C8B-B14F-4D97-AF65-F5344CB8AC3E}">
        <p14:creationId xmlns:p14="http://schemas.microsoft.com/office/powerpoint/2010/main" val="2559395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94802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4579" name="Rectangle 3"/>
          <p:cNvSpPr>
            <a:spLocks noGrp="1" noChangeArrowheads="1"/>
          </p:cNvSpPr>
          <p:nvPr>
            <p:ph type="subTitle" idx="1"/>
          </p:nvPr>
        </p:nvSpPr>
        <p:spPr>
          <a:xfrm>
            <a:off x="-12700" y="939800"/>
            <a:ext cx="9144000" cy="3994150"/>
          </a:xfrm>
        </p:spPr>
        <p:txBody>
          <a:bodyPr/>
          <a:lstStyle/>
          <a:p>
            <a:pPr algn="just" eaLnBrk="1" hangingPunct="1">
              <a:lnSpc>
                <a:spcPct val="105000"/>
              </a:lnSpc>
            </a:pPr>
            <a:r>
              <a:rPr lang="en-US" sz="7200" b="0" dirty="0" err="1" smtClean="0">
                <a:solidFill>
                  <a:schemeClr val="bg1"/>
                </a:solidFill>
                <a:effectLst/>
                <a:latin typeface="+mj-lt"/>
                <a:cs typeface="Times New Roman" pitchFamily="18" charset="0"/>
              </a:rPr>
              <a:t>Tâm</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hồn</a:t>
            </a:r>
            <a:r>
              <a:rPr lang="en-US" sz="7200" b="0" dirty="0" smtClean="0">
                <a:solidFill>
                  <a:schemeClr val="bg1"/>
                </a:solidFill>
                <a:effectLst/>
                <a:latin typeface="+mj-lt"/>
                <a:cs typeface="Times New Roman" pitchFamily="18" charset="0"/>
              </a:rPr>
              <a:t> con </a:t>
            </a:r>
            <a:r>
              <a:rPr lang="en-US" sz="7200" b="0" dirty="0" err="1" smtClean="0">
                <a:solidFill>
                  <a:schemeClr val="bg1"/>
                </a:solidFill>
                <a:effectLst/>
                <a:latin typeface="+mj-lt"/>
                <a:cs typeface="Times New Roman" pitchFamily="18" charset="0"/>
              </a:rPr>
              <a:t>hỷ</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hoan</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vì</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Chúa</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là</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Đấng</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cứu</a:t>
            </a:r>
            <a:r>
              <a:rPr lang="en-US" sz="7200" b="0" dirty="0" smtClean="0">
                <a:solidFill>
                  <a:schemeClr val="bg1"/>
                </a:solidFill>
                <a:effectLst/>
                <a:latin typeface="+mj-lt"/>
                <a:cs typeface="Times New Roman" pitchFamily="18" charset="0"/>
              </a:rPr>
              <a:t> </a:t>
            </a:r>
            <a:r>
              <a:rPr lang="en-US" sz="7200" b="0" dirty="0" err="1" smtClean="0">
                <a:solidFill>
                  <a:schemeClr val="bg1"/>
                </a:solidFill>
                <a:effectLst/>
                <a:latin typeface="+mj-lt"/>
                <a:cs typeface="Times New Roman" pitchFamily="18" charset="0"/>
              </a:rPr>
              <a:t>độ</a:t>
            </a:r>
            <a:r>
              <a:rPr lang="en-US" sz="7200" b="0" dirty="0" smtClean="0">
                <a:solidFill>
                  <a:schemeClr val="bg1"/>
                </a:solidFill>
                <a:effectLst/>
                <a:latin typeface="+mj-lt"/>
                <a:cs typeface="Times New Roman" pitchFamily="18" charset="0"/>
              </a:rPr>
              <a:t> con.</a:t>
            </a:r>
            <a:endParaRPr lang="en-US" sz="7200" b="0" dirty="0" smtClean="0">
              <a:solidFill>
                <a:srgbClr val="FFFF00"/>
              </a:solidFill>
              <a:effectLst/>
              <a:latin typeface="+mj-lt"/>
              <a:cs typeface="Times New Roman" pitchFamily="18" charset="0"/>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458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UTM American Sans"/>
                <a:cs typeface="Times New Roman" pitchFamily="18" charset="0"/>
              </a:rPr>
              <a:t>Đáp ca: </a:t>
            </a:r>
          </a:p>
        </p:txBody>
      </p:sp>
    </p:spTree>
    <p:extLst>
      <p:ext uri="{BB962C8B-B14F-4D97-AF65-F5344CB8AC3E}">
        <p14:creationId xmlns:p14="http://schemas.microsoft.com/office/powerpoint/2010/main" val="2345733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25603" name="Rectangle 3"/>
          <p:cNvSpPr>
            <a:spLocks noGrp="1" noChangeArrowheads="1"/>
          </p:cNvSpPr>
          <p:nvPr>
            <p:ph type="subTitle" idx="1"/>
          </p:nvPr>
        </p:nvSpPr>
        <p:spPr>
          <a:xfrm>
            <a:off x="0" y="666750"/>
            <a:ext cx="9144000" cy="3810000"/>
          </a:xfrm>
        </p:spPr>
        <p:txBody>
          <a:bodyPr/>
          <a:lstStyle/>
          <a:p>
            <a:pPr algn="just" eaLnBrk="1" hangingPunct="1">
              <a:lnSpc>
                <a:spcPct val="105000"/>
              </a:lnSpc>
            </a:pPr>
            <a:r>
              <a:rPr lang="en-US" sz="5200" b="0" dirty="0" err="1" smtClean="0">
                <a:solidFill>
                  <a:schemeClr val="bg1"/>
                </a:solidFill>
                <a:effectLst/>
                <a:latin typeface="+mj-lt"/>
                <a:cs typeface="Times New Roman" pitchFamily="18" charset="0"/>
              </a:rPr>
              <a:t>Lạy</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Đức</a:t>
            </a:r>
            <a:r>
              <a:rPr lang="en-US" sz="5200" b="0" dirty="0" smtClean="0">
                <a:solidFill>
                  <a:schemeClr val="bg1"/>
                </a:solidFill>
                <a:effectLst/>
                <a:latin typeface="+mj-lt"/>
                <a:cs typeface="Times New Roman" pitchFamily="18" charset="0"/>
              </a:rPr>
              <a:t> Ki-</a:t>
            </a:r>
            <a:r>
              <a:rPr lang="en-US" sz="5200" b="0" dirty="0" err="1" smtClean="0">
                <a:solidFill>
                  <a:schemeClr val="bg1"/>
                </a:solidFill>
                <a:effectLst/>
                <a:latin typeface="+mj-lt"/>
                <a:cs typeface="Times New Roman" pitchFamily="18" charset="0"/>
              </a:rPr>
              <a:t>tô</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là</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Vua</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muôn</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nước</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là</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đá</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tảng</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góc</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tường</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của</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toàn</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nhà</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Giáo</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Hội</a:t>
            </a:r>
            <a:r>
              <a:rPr lang="en-US" sz="5200" b="0" dirty="0" smtClean="0">
                <a:solidFill>
                  <a:schemeClr val="bg1"/>
                </a:solidFill>
                <a:effectLst/>
                <a:latin typeface="+mj-lt"/>
                <a:cs typeface="Times New Roman" pitchFamily="18" charset="0"/>
              </a:rPr>
              <a:t>. Xin </a:t>
            </a:r>
            <a:r>
              <a:rPr lang="en-US" sz="5200" b="0" dirty="0" err="1" smtClean="0">
                <a:solidFill>
                  <a:schemeClr val="bg1"/>
                </a:solidFill>
                <a:effectLst/>
                <a:latin typeface="+mj-lt"/>
                <a:cs typeface="Times New Roman" pitchFamily="18" charset="0"/>
              </a:rPr>
              <a:t>ngự</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đến</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cứu</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độ</a:t>
            </a:r>
            <a:r>
              <a:rPr lang="en-US" sz="5200" b="0" dirty="0" smtClean="0">
                <a:solidFill>
                  <a:schemeClr val="bg1"/>
                </a:solidFill>
                <a:effectLst/>
                <a:latin typeface="+mj-lt"/>
                <a:cs typeface="Times New Roman" pitchFamily="18" charset="0"/>
              </a:rPr>
              <a:t> con </a:t>
            </a:r>
            <a:r>
              <a:rPr lang="en-US" sz="5200" b="0" dirty="0" err="1" smtClean="0">
                <a:solidFill>
                  <a:schemeClr val="bg1"/>
                </a:solidFill>
                <a:effectLst/>
                <a:latin typeface="+mj-lt"/>
                <a:cs typeface="Times New Roman" pitchFamily="18" charset="0"/>
              </a:rPr>
              <a:t>người</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Chúa</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đã</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lấy</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đất</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mà</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dựng</a:t>
            </a:r>
            <a:r>
              <a:rPr lang="en-US" sz="5200" b="0" dirty="0" smtClean="0">
                <a:solidFill>
                  <a:schemeClr val="bg1"/>
                </a:solidFill>
                <a:effectLst/>
                <a:latin typeface="+mj-lt"/>
                <a:cs typeface="Times New Roman" pitchFamily="18" charset="0"/>
              </a:rPr>
              <a:t> </a:t>
            </a:r>
            <a:r>
              <a:rPr lang="en-US" sz="5200" b="0" dirty="0" err="1" smtClean="0">
                <a:solidFill>
                  <a:schemeClr val="bg1"/>
                </a:solidFill>
                <a:effectLst/>
                <a:latin typeface="+mj-lt"/>
                <a:cs typeface="Times New Roman" pitchFamily="18" charset="0"/>
              </a:rPr>
              <a:t>nên</a:t>
            </a:r>
            <a:r>
              <a:rPr lang="en-US" sz="5200" b="0" dirty="0" smtClean="0">
                <a:solidFill>
                  <a:schemeClr val="bg1"/>
                </a:solidFill>
                <a:effectLst/>
                <a:latin typeface="+mj-lt"/>
                <a:cs typeface="Times New Roman" pitchFamily="18" charset="0"/>
              </a:rPr>
              <a:t>.</a:t>
            </a:r>
            <a:endParaRPr lang="en-US" sz="5200" b="0" u="sng" dirty="0" smtClean="0">
              <a:solidFill>
                <a:srgbClr val="FFFF00"/>
              </a:solidFill>
              <a:effectLst/>
              <a:latin typeface="+mj-lt"/>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560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UTM American Sans"/>
                <a:cs typeface="Times New Roman" pitchFamily="18" charset="0"/>
              </a:rPr>
              <a:t>Alleluia-alleluia: </a:t>
            </a:r>
          </a:p>
        </p:txBody>
      </p:sp>
      <p:sp>
        <p:nvSpPr>
          <p:cNvPr id="2560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UTM American Sans"/>
                <a:cs typeface="Times New Roman" pitchFamily="18" charset="0"/>
              </a:rPr>
              <a:t>Alleluia.</a:t>
            </a:r>
          </a:p>
        </p:txBody>
      </p:sp>
    </p:spTree>
    <p:extLst>
      <p:ext uri="{BB962C8B-B14F-4D97-AF65-F5344CB8AC3E}">
        <p14:creationId xmlns:p14="http://schemas.microsoft.com/office/powerpoint/2010/main" val="2118310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TotalTime>
  <Words>856</Words>
  <Application>Microsoft Office PowerPoint</Application>
  <PresentationFormat>On-screen Show (16:9)</PresentationFormat>
  <Paragraphs>78</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Default Design</vt:lpstr>
      <vt:lpstr>3_Default Design</vt:lpstr>
      <vt:lpstr> </vt:lpstr>
      <vt:lpstr> </vt:lpstr>
      <vt:lpstr>Ca Nhập Lễ Vui Lên Sion Thành Tâm</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Tk2: Bao lần gục ngã giữa đau thương dương trần con lê bước nhọc nhằn, lắm lúc trách móc “Chúa hỡi quên con sao lặng thinh?” Vì đã phai rồi lòng mến đức trông cậy Ngài mòn mõi. Niềm tin héo úa con đành tâm xa lìa Ngài…</vt:lpstr>
      <vt:lpstr>… Xin Ngài đừng lánh xa con, xin đừng buồn con yếu hèn. Những lúc sóng gió bủa lấy thân con, con nhờ ai? Lòng Chúa nhân từ còn mãi sẽ không quên người lầm lỗi.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 </vt:lpstr>
      <vt:lpstr> </vt:lpstr>
      <vt:lpstr>Ca Kết Lễ ĐỂ CHÚA ĐẾN Nguyễn Duy</vt:lpstr>
      <vt:lpstr>Tk1: Xin cho lòng chúng con luôn mở rộng chờ mong Chúa đến. Xin cho lòng chúng con luôn thắm nồng một tình yêu mến. Xin cho lòng chúng con luôn khát khao luôn ước ao: Một thế giới sướng vui dạt dào một thế giới không còn khổ đau. </vt:lpstr>
      <vt:lpstr>Đk: Để Chúa đến trong cuộc đời, để Chúa đến mang ơn trời.  Nguồn hạnh phúc cho con người mùa cứu rỗi cho mọi nơi.</vt:lpstr>
      <vt:lpstr>Tk2: 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1569</cp:revision>
  <dcterms:created xsi:type="dcterms:W3CDTF">2000-12-31T17:05:43Z</dcterms:created>
  <dcterms:modified xsi:type="dcterms:W3CDTF">2023-12-21T07:26:37Z</dcterms:modified>
</cp:coreProperties>
</file>