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Lst>
  <p:sldIdLst>
    <p:sldId id="299" r:id="rId3"/>
    <p:sldId id="327" r:id="rId4"/>
    <p:sldId id="326" r:id="rId5"/>
    <p:sldId id="332" r:id="rId6"/>
    <p:sldId id="334" r:id="rId7"/>
    <p:sldId id="333" r:id="rId8"/>
    <p:sldId id="335" r:id="rId9"/>
    <p:sldId id="336" r:id="rId10"/>
    <p:sldId id="337" r:id="rId11"/>
    <p:sldId id="338" r:id="rId12"/>
    <p:sldId id="339" r:id="rId13"/>
    <p:sldId id="341" r:id="rId14"/>
    <p:sldId id="340" r:id="rId15"/>
    <p:sldId id="330" r:id="rId16"/>
    <p:sldId id="331" r:id="rId17"/>
    <p:sldId id="328" r:id="rId18"/>
    <p:sldId id="329" r:id="rId19"/>
    <p:sldId id="342" r:id="rId20"/>
    <p:sldId id="343" r:id="rId21"/>
    <p:sldId id="344" r:id="rId22"/>
    <p:sldId id="345" r:id="rId23"/>
    <p:sldId id="351" r:id="rId24"/>
    <p:sldId id="346" r:id="rId25"/>
    <p:sldId id="352" r:id="rId26"/>
    <p:sldId id="353" r:id="rId27"/>
    <p:sldId id="354" r:id="rId28"/>
    <p:sldId id="347" r:id="rId29"/>
    <p:sldId id="355" r:id="rId30"/>
    <p:sldId id="358" r:id="rId31"/>
    <p:sldId id="359" r:id="rId32"/>
    <p:sldId id="348" r:id="rId33"/>
    <p:sldId id="356" r:id="rId34"/>
    <p:sldId id="360" r:id="rId35"/>
    <p:sldId id="361" r:id="rId36"/>
    <p:sldId id="349" r:id="rId37"/>
    <p:sldId id="357" r:id="rId38"/>
    <p:sldId id="362" r:id="rId39"/>
    <p:sldId id="363" r:id="rId40"/>
    <p:sldId id="365" r:id="rId41"/>
    <p:sldId id="364" r:id="rId42"/>
    <p:sldId id="325" r:id="rId43"/>
    <p:sldId id="324" r:id="rId44"/>
    <p:sldId id="323" r:id="rId45"/>
    <p:sldId id="350" r:id="rId46"/>
    <p:sldId id="322"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80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93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54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9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81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00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34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48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7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98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6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4232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7445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90600"/>
            <a:ext cx="9144000" cy="3867150"/>
          </a:xfrm>
        </p:spPr>
        <p:txBody>
          <a:bodyPr>
            <a:noAutofit/>
          </a:bodyPr>
          <a:lstStyle/>
          <a:p>
            <a:pPr algn="just"/>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Anh</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em</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hãy</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đi</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khắp</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tứ</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phương</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hạ</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mà</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loan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báo</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7300" b="1" dirty="0" err="1"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73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7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cs typeface="Times New Roman" pitchFamily="18" charset="0"/>
              </a:rPr>
              <a:t>Đáp 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6225"/>
            <a:ext cx="29051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689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0551"/>
            <a:ext cx="9144000" cy="4114799"/>
          </a:xfrm>
        </p:spPr>
        <p:txBody>
          <a:bodyPr>
            <a:noAutofit/>
          </a:bodyPr>
          <a:lstStyle/>
          <a:p>
            <a:pPr algn="just"/>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nói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 Ai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ăn</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thịt</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và</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uống</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máu</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thì</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ở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lại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và</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ở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lại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người</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ấy</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681484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0494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241973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nSpc>
                <a:spcPct val="120000"/>
              </a:lnSpc>
            </a:pPr>
            <a:endParaRPr lang="en-US" altLang="en-US" sz="21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a:lnSpc>
                <a:spcPct val="120000"/>
              </a:lnSpc>
            </a:pPr>
            <a:r>
              <a:rPr lang="en-US" altLang="en-US" sz="66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Dâng Lễ </a:t>
            </a:r>
          </a:p>
          <a:p>
            <a:pPr marL="27385">
              <a:lnSpc>
                <a:spcPct val="120000"/>
              </a:lnSpc>
            </a:pP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LỄ DÂNG PHỤC SINH</a:t>
            </a:r>
            <a:endParaRPr lang="vi-VN"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a:lnSpc>
                <a:spcPct val="120000"/>
              </a:lnSpc>
            </a:pPr>
            <a:r>
              <a:rPr lang="en-US" altLang="en-US" sz="7200" b="1" i="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 Hùng Lân</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0981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dirty="0" smtClean="0">
                <a:solidFill>
                  <a:srgbClr val="003399"/>
                </a:solidFill>
                <a:latin typeface="+mj-lt"/>
              </a:rPr>
              <a:t>Hiệp dâng về trên đĩa thánh, bánh thơm ngọt ngào phúc ân. Này là bao lao công tiến dâng trót cả cuộc sống. Cùng dâng này đây chén rượu, xin Cha thương nhận lấy, máu chiên thánh trào tuôn để nuôi dưỡng linh hồn.</a:t>
            </a:r>
            <a:endParaRPr lang="en-US" altLang="en-US" sz="4700" dirty="0">
              <a:solidFill>
                <a:srgbClr val="003399"/>
              </a:solidFill>
              <a:latin typeface="+mj-lt"/>
            </a:endParaRPr>
          </a:p>
        </p:txBody>
      </p:sp>
    </p:spTree>
    <p:extLst>
      <p:ext uri="{BB962C8B-B14F-4D97-AF65-F5344CB8AC3E}">
        <p14:creationId xmlns:p14="http://schemas.microsoft.com/office/powerpoint/2010/main" val="408494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650"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5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5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50" dirty="0" smtClean="0">
                <a:solidFill>
                  <a:srgbClr val="003399"/>
                </a:solidFill>
                <a:latin typeface="+mj-lt"/>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650" dirty="0">
              <a:solidFill>
                <a:srgbClr val="003399"/>
              </a:solidFill>
              <a:latin typeface="+mj-lt"/>
            </a:endParaRPr>
          </a:p>
        </p:txBody>
      </p:sp>
    </p:spTree>
    <p:extLst>
      <p:ext uri="{BB962C8B-B14F-4D97-AF65-F5344CB8AC3E}">
        <p14:creationId xmlns:p14="http://schemas.microsoft.com/office/powerpoint/2010/main" val="85261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dirty="0" smtClean="0">
                <a:solidFill>
                  <a:srgbClr val="003399"/>
                </a:solidFill>
                <a:latin typeface="+mj-lt"/>
              </a:rPr>
              <a:t>Đời con dù bao gian khó, đớn đau nhọc nhằn nỗi lo. Đường trần gian đau thương vẫn không sánh được cùng Chúa. Thì đây hiệp dâng đến Ngài, xin Cha thương nhận lầy, hiến dâng tấm lòng con, cùng thân xác, linh hồn.</a:t>
            </a:r>
            <a:endParaRPr lang="en-US" altLang="en-US" sz="4700" dirty="0">
              <a:solidFill>
                <a:srgbClr val="003399"/>
              </a:solidFill>
              <a:latin typeface="+mj-lt"/>
            </a:endParaRPr>
          </a:p>
        </p:txBody>
      </p:sp>
    </p:spTree>
    <p:extLst>
      <p:ext uri="{BB962C8B-B14F-4D97-AF65-F5344CB8AC3E}">
        <p14:creationId xmlns:p14="http://schemas.microsoft.com/office/powerpoint/2010/main" val="3316473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650" u="sng" dirty="0" err="1"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650" u="sng" dirty="0"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650"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50" dirty="0" smtClean="0">
                <a:solidFill>
                  <a:srgbClr val="003399"/>
                </a:solidFill>
                <a:latin typeface="+mj-lt"/>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650" dirty="0">
              <a:solidFill>
                <a:srgbClr val="003399"/>
              </a:solidFill>
            </a:endParaRPr>
          </a:p>
        </p:txBody>
      </p:sp>
    </p:spTree>
    <p:extLst>
      <p:ext uri="{BB962C8B-B14F-4D97-AF65-F5344CB8AC3E}">
        <p14:creationId xmlns:p14="http://schemas.microsoft.com/office/powerpoint/2010/main" val="1175339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512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Lời Tạ Ơn</a:t>
            </a:r>
          </a:p>
          <a:p>
            <a:pPr marL="27432" indent="0" algn="ctr">
              <a:lnSpc>
                <a:spcPct val="120000"/>
              </a:lnSpc>
              <a:buNone/>
            </a:pPr>
            <a:r>
              <a:rPr lang="vi-VN" sz="66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6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Nguyễn Duy</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23598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6578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nSpc>
                <a:spcPct val="120000"/>
              </a:lnSpc>
            </a:pPr>
            <a:r>
              <a:rPr lang="en-US" sz="1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a:lnSpc>
                <a:spcPct val="120000"/>
              </a:lnSpc>
            </a:pP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a:lnSpc>
                <a:spcPct val="120000"/>
              </a:lnSpc>
            </a:pP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TRI ÂN CA</a:t>
            </a:r>
            <a:endParaRPr lang="vi-VN"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a:lnSpc>
                <a:spcPct val="120000"/>
              </a:lnSpc>
            </a:pPr>
            <a:r>
              <a:rPr lang="en-US" sz="60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Phùng</a:t>
            </a:r>
            <a:r>
              <a:rPr lang="en-US" sz="60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60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Mẫn</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57700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a:solidFill>
                  <a:srgbClr val="FF0000"/>
                </a:solidFill>
                <a:latin typeface="+mj-lt"/>
              </a:rPr>
              <a:t>ĐK:</a:t>
            </a:r>
            <a:r>
              <a:rPr lang="vi-VN" sz="5500" dirty="0">
                <a:solidFill>
                  <a:srgbClr val="003399"/>
                </a:solidFill>
                <a:latin typeface="+mj-lt"/>
              </a:rPr>
              <a:t> Cảm tạ Chúa Thiên Chúa nhân từ, dạt dào tình thương mến thiết tha vô bờ. Ngài thương con từ lúc hoang sơ, đến thiên thu tình Ngài còn luôn chan </a:t>
            </a:r>
            <a:r>
              <a:rPr lang="vi-VN" sz="5500" dirty="0" smtClean="0">
                <a:solidFill>
                  <a:srgbClr val="003399"/>
                </a:solidFill>
                <a:latin typeface="+mj-lt"/>
              </a:rPr>
              <a:t>chứa</a:t>
            </a:r>
            <a:r>
              <a:rPr lang="en-US" sz="5500" dirty="0" smtClean="0">
                <a:solidFill>
                  <a:srgbClr val="FF0000"/>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4289930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latin typeface="+mj-lt"/>
              </a:rPr>
              <a:t>…</a:t>
            </a:r>
            <a:r>
              <a:rPr lang="vi-VN" sz="5500" dirty="0" smtClean="0">
                <a:solidFill>
                  <a:srgbClr val="003399"/>
                </a:solidFill>
                <a:latin typeface="+mj-lt"/>
              </a:rPr>
              <a:t> </a:t>
            </a:r>
            <a:r>
              <a:rPr lang="vi-VN" sz="5500" dirty="0">
                <a:solidFill>
                  <a:srgbClr val="003399"/>
                </a:solidFill>
                <a:latin typeface="+mj-lt"/>
              </a:rPr>
              <a:t>Nguồn hồng ân tuôn xuống như mưa, lòng hằng mong ghi nhớ nhưng biết sao vừa. Tình thương Chúa chứa chan vô bờ, cho đến thiên thu con nương nhờ.</a:t>
            </a:r>
            <a:endParaRPr lang="en-US" sz="5500" dirty="0">
              <a:solidFill>
                <a:srgbClr val="003399"/>
              </a:solidFill>
              <a:latin typeface="+mj-lt"/>
            </a:endParaRPr>
          </a:p>
        </p:txBody>
      </p:sp>
    </p:spTree>
    <p:extLst>
      <p:ext uri="{BB962C8B-B14F-4D97-AF65-F5344CB8AC3E}">
        <p14:creationId xmlns:p14="http://schemas.microsoft.com/office/powerpoint/2010/main" val="217511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0281"/>
            <a:ext cx="9144000" cy="4650376"/>
          </a:xfrm>
          <a:prstGeom prst="rect">
            <a:avLst/>
          </a:prstGeom>
        </p:spPr>
        <p:txBody>
          <a:bodyPr wrap="square">
            <a:spAutoFit/>
          </a:bodyPr>
          <a:lstStyle/>
          <a:p>
            <a:pPr algn="just">
              <a:lnSpc>
                <a:spcPct val="110000"/>
              </a:lnSpc>
            </a:pPr>
            <a:r>
              <a:rPr lang="en-US" sz="5500" u="sng" dirty="0" smtClean="0">
                <a:solidFill>
                  <a:srgbClr val="FF0000"/>
                </a:solidFill>
                <a:latin typeface="+mj-lt"/>
              </a:rPr>
              <a:t>Tk1:</a:t>
            </a:r>
            <a:r>
              <a:rPr lang="en-US" sz="5500" dirty="0" smtClean="0">
                <a:solidFill>
                  <a:srgbClr val="000080"/>
                </a:solidFill>
                <a:latin typeface="+mj-lt"/>
              </a:rPr>
              <a:t> </a:t>
            </a:r>
            <a:r>
              <a:rPr lang="vi-VN" sz="5500" dirty="0" smtClean="0">
                <a:solidFill>
                  <a:srgbClr val="003399"/>
                </a:solidFill>
                <a:latin typeface="+mj-lt"/>
              </a:rPr>
              <a:t>Chúa </a:t>
            </a:r>
            <a:r>
              <a:rPr lang="vi-VN" sz="5500" dirty="0">
                <a:solidFill>
                  <a:srgbClr val="003399"/>
                </a:solidFill>
                <a:latin typeface="+mj-lt"/>
              </a:rPr>
              <a:t>ơi, Ngài chính gia nghiệp, là nguồn cậy trông duy nhất đời con, nguồn mạch tình thương muôn kiếp không hao </a:t>
            </a:r>
            <a:r>
              <a:rPr lang="vi-VN" sz="5500" dirty="0" smtClean="0">
                <a:solidFill>
                  <a:srgbClr val="003399"/>
                </a:solidFill>
                <a:latin typeface="+mj-lt"/>
              </a:rPr>
              <a:t>mòn</a:t>
            </a:r>
            <a:r>
              <a:rPr lang="en-US" sz="5500" dirty="0" smtClean="0">
                <a:solidFill>
                  <a:srgbClr val="FF0000"/>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2649263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650376"/>
          </a:xfrm>
          <a:prstGeom prst="rect">
            <a:avLst/>
          </a:prstGeom>
        </p:spPr>
        <p:txBody>
          <a:bodyPr wrap="square">
            <a:spAutoFit/>
          </a:bodyPr>
          <a:lstStyle/>
          <a:p>
            <a:pPr algn="just">
              <a:lnSpc>
                <a:spcPct val="110000"/>
              </a:lnSpc>
            </a:pPr>
            <a:r>
              <a:rPr lang="en-US" sz="5500" dirty="0" smtClean="0">
                <a:solidFill>
                  <a:srgbClr val="FF0000"/>
                </a:solidFill>
                <a:latin typeface="+mj-lt"/>
              </a:rPr>
              <a:t>…</a:t>
            </a:r>
            <a:r>
              <a:rPr lang="en-US" sz="5500" dirty="0" smtClean="0">
                <a:solidFill>
                  <a:srgbClr val="003399"/>
                </a:solidFill>
                <a:latin typeface="+mj-lt"/>
              </a:rPr>
              <a:t> </a:t>
            </a:r>
            <a:r>
              <a:rPr lang="vi-VN" sz="5500" dirty="0" smtClean="0">
                <a:solidFill>
                  <a:srgbClr val="003399"/>
                </a:solidFill>
                <a:latin typeface="+mj-lt"/>
              </a:rPr>
              <a:t>Tháng </a:t>
            </a:r>
            <a:r>
              <a:rPr lang="vi-VN" sz="5500" dirty="0">
                <a:solidFill>
                  <a:srgbClr val="003399"/>
                </a:solidFill>
                <a:latin typeface="+mj-lt"/>
              </a:rPr>
              <a:t>năm tay Chúa nâng niu vỗ về con luôn, cho trái tim con rung nhịp yêu </a:t>
            </a:r>
            <a:r>
              <a:rPr lang="vi-VN" sz="5500" dirty="0" smtClean="0">
                <a:solidFill>
                  <a:srgbClr val="003399"/>
                </a:solidFill>
                <a:latin typeface="+mj-lt"/>
              </a:rPr>
              <a:t>thương</a:t>
            </a:r>
            <a:r>
              <a:rPr lang="en-US" sz="5500" dirty="0" smtClean="0">
                <a:solidFill>
                  <a:srgbClr val="003399"/>
                </a:solidFill>
                <a:latin typeface="+mj-lt"/>
              </a:rPr>
              <a:t>, </a:t>
            </a:r>
            <a:r>
              <a:rPr lang="vi-VN" sz="5500" dirty="0" smtClean="0">
                <a:solidFill>
                  <a:srgbClr val="003399"/>
                </a:solidFill>
                <a:latin typeface="+mj-lt"/>
              </a:rPr>
              <a:t>ai </a:t>
            </a:r>
            <a:r>
              <a:rPr lang="vi-VN" sz="5500" dirty="0">
                <a:solidFill>
                  <a:srgbClr val="003399"/>
                </a:solidFill>
                <a:latin typeface="+mj-lt"/>
              </a:rPr>
              <a:t>được Ngài trìu mến còn phúc nào hơn</a:t>
            </a:r>
            <a:r>
              <a:rPr lang="vi-VN" sz="5500" dirty="0" smtClean="0">
                <a:solidFill>
                  <a:srgbClr val="003399"/>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3909348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a:solidFill>
                  <a:srgbClr val="FF0000"/>
                </a:solidFill>
                <a:latin typeface="+mj-lt"/>
              </a:rPr>
              <a:t>ĐK:</a:t>
            </a:r>
            <a:r>
              <a:rPr lang="vi-VN" sz="5500" dirty="0">
                <a:solidFill>
                  <a:srgbClr val="003399"/>
                </a:solidFill>
                <a:latin typeface="+mj-lt"/>
              </a:rPr>
              <a:t> Cảm tạ Chúa Thiên Chúa nhân từ, dạt dào tình thương mến thiết tha vô bờ. Ngài thương con từ lúc hoang sơ, đến thiên thu tình Ngài còn luôn chan </a:t>
            </a:r>
            <a:r>
              <a:rPr lang="vi-VN" sz="5500" dirty="0" smtClean="0">
                <a:solidFill>
                  <a:srgbClr val="003399"/>
                </a:solidFill>
                <a:latin typeface="+mj-lt"/>
              </a:rPr>
              <a:t>chứa</a:t>
            </a:r>
            <a:r>
              <a:rPr lang="en-US" sz="5500" dirty="0" smtClean="0">
                <a:solidFill>
                  <a:srgbClr val="FF0000"/>
                </a:solidFill>
              </a:rPr>
              <a:t>…</a:t>
            </a:r>
            <a:endParaRPr lang="en-US" sz="5500" dirty="0">
              <a:solidFill>
                <a:srgbClr val="003399"/>
              </a:solidFill>
            </a:endParaRPr>
          </a:p>
        </p:txBody>
      </p:sp>
    </p:spTree>
    <p:extLst>
      <p:ext uri="{BB962C8B-B14F-4D97-AF65-F5344CB8AC3E}">
        <p14:creationId xmlns:p14="http://schemas.microsoft.com/office/powerpoint/2010/main" val="3307307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vi-VN" sz="5500" dirty="0" smtClean="0">
                <a:solidFill>
                  <a:srgbClr val="003399"/>
                </a:solidFill>
                <a:latin typeface="+mj-lt"/>
              </a:rPr>
              <a:t> </a:t>
            </a:r>
            <a:r>
              <a:rPr lang="vi-VN" sz="5500" dirty="0">
                <a:solidFill>
                  <a:srgbClr val="003399"/>
                </a:solidFill>
                <a:latin typeface="+mj-lt"/>
              </a:rPr>
              <a:t>Nguồn hồng ân tuôn xuống như mưa, lòng hằng mong ghi nhớ nhưng biết sao vừa. Tình thương Chúa chứa chan vô bờ, cho đến thiên thu con nương nhờ.</a:t>
            </a:r>
            <a:endParaRPr lang="en-US" sz="5500" dirty="0">
              <a:solidFill>
                <a:srgbClr val="003399"/>
              </a:solidFill>
            </a:endParaRPr>
          </a:p>
        </p:txBody>
      </p:sp>
    </p:spTree>
    <p:extLst>
      <p:ext uri="{BB962C8B-B14F-4D97-AF65-F5344CB8AC3E}">
        <p14:creationId xmlns:p14="http://schemas.microsoft.com/office/powerpoint/2010/main" val="978783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59774"/>
            <a:ext cx="9144000" cy="4650376"/>
          </a:xfrm>
          <a:prstGeom prst="rect">
            <a:avLst/>
          </a:prstGeom>
        </p:spPr>
        <p:txBody>
          <a:bodyPr wrap="square">
            <a:spAutoFit/>
          </a:bodyPr>
          <a:lstStyle/>
          <a:p>
            <a:pPr algn="just">
              <a:lnSpc>
                <a:spcPct val="110000"/>
              </a:lnSpc>
            </a:pPr>
            <a:r>
              <a:rPr lang="en-US" sz="5500" u="sng" dirty="0" smtClean="0">
                <a:solidFill>
                  <a:srgbClr val="FF0000"/>
                </a:solidFill>
                <a:latin typeface="+mj-lt"/>
              </a:rPr>
              <a:t>Tk2:</a:t>
            </a:r>
            <a:r>
              <a:rPr lang="en-US" sz="5500" dirty="0" smtClean="0">
                <a:solidFill>
                  <a:srgbClr val="000080"/>
                </a:solidFill>
                <a:latin typeface="+mj-lt"/>
              </a:rPr>
              <a:t> </a:t>
            </a:r>
            <a:r>
              <a:rPr lang="vi-VN" sz="5500" dirty="0" smtClean="0">
                <a:solidFill>
                  <a:srgbClr val="003399"/>
                </a:solidFill>
                <a:latin typeface="+mj-lt"/>
              </a:rPr>
              <a:t>Ví </a:t>
            </a:r>
            <a:r>
              <a:rPr lang="vi-VN" sz="5500" dirty="0">
                <a:solidFill>
                  <a:srgbClr val="003399"/>
                </a:solidFill>
                <a:latin typeface="+mj-lt"/>
              </a:rPr>
              <a:t>như Ngài chẳng quan phòng phận người mỏng manh khôn lớn được chăng, nào được trổ sinh như lúa thơm trên </a:t>
            </a:r>
            <a:r>
              <a:rPr lang="vi-VN" sz="5500" dirty="0" smtClean="0">
                <a:solidFill>
                  <a:srgbClr val="003399"/>
                </a:solidFill>
                <a:latin typeface="+mj-lt"/>
              </a:rPr>
              <a:t>đồng</a:t>
            </a:r>
            <a:r>
              <a:rPr lang="en-US" sz="5500" dirty="0" smtClean="0">
                <a:solidFill>
                  <a:srgbClr val="FF0000"/>
                </a:solidFill>
                <a:latin typeface="+mj-lt"/>
              </a:rPr>
              <a:t>…</a:t>
            </a:r>
            <a:endParaRPr lang="en-US" sz="5500" dirty="0">
              <a:latin typeface="+mj-lt"/>
            </a:endParaRPr>
          </a:p>
        </p:txBody>
      </p:sp>
    </p:spTree>
    <p:extLst>
      <p:ext uri="{BB962C8B-B14F-4D97-AF65-F5344CB8AC3E}">
        <p14:creationId xmlns:p14="http://schemas.microsoft.com/office/powerpoint/2010/main" val="3876407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567469"/>
          </a:xfrm>
          <a:prstGeom prst="rect">
            <a:avLst/>
          </a:prstGeom>
        </p:spPr>
        <p:txBody>
          <a:bodyPr wrap="square">
            <a:spAutoFit/>
          </a:bodyPr>
          <a:lstStyle/>
          <a:p>
            <a:pPr algn="just">
              <a:lnSpc>
                <a:spcPct val="110000"/>
              </a:lnSpc>
            </a:pPr>
            <a:r>
              <a:rPr lang="en-US" sz="5400" dirty="0" smtClean="0">
                <a:solidFill>
                  <a:srgbClr val="FF0000"/>
                </a:solidFill>
                <a:latin typeface="+mj-lt"/>
              </a:rPr>
              <a:t>…</a:t>
            </a:r>
            <a:r>
              <a:rPr lang="vi-VN" sz="5400" dirty="0" smtClean="0">
                <a:solidFill>
                  <a:srgbClr val="003399"/>
                </a:solidFill>
                <a:latin typeface="+mj-lt"/>
              </a:rPr>
              <a:t> </a:t>
            </a:r>
            <a:r>
              <a:rPr lang="vi-VN" sz="5400" dirty="0">
                <a:solidFill>
                  <a:srgbClr val="003399"/>
                </a:solidFill>
                <a:latin typeface="+mj-lt"/>
              </a:rPr>
              <a:t>Chúa ơi, trong chốn dương gian nhuốm màu phôi phai, con vốn mong manh như giọt sương mai, nhưng được Ngài chăm sóc từng phút, từng giây.</a:t>
            </a:r>
            <a:endParaRPr lang="en-US" sz="5400" dirty="0">
              <a:solidFill>
                <a:srgbClr val="003399"/>
              </a:solidFill>
              <a:latin typeface="+mj-lt"/>
            </a:endParaRPr>
          </a:p>
        </p:txBody>
      </p:sp>
    </p:spTree>
    <p:extLst>
      <p:ext uri="{BB962C8B-B14F-4D97-AF65-F5344CB8AC3E}">
        <p14:creationId xmlns:p14="http://schemas.microsoft.com/office/powerpoint/2010/main" val="3513043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a:solidFill>
                  <a:srgbClr val="FF0000"/>
                </a:solidFill>
                <a:latin typeface="+mj-lt"/>
              </a:rPr>
              <a:t>ĐK:</a:t>
            </a:r>
            <a:r>
              <a:rPr lang="vi-VN" sz="5500" dirty="0">
                <a:solidFill>
                  <a:srgbClr val="003399"/>
                </a:solidFill>
                <a:latin typeface="+mj-lt"/>
              </a:rPr>
              <a:t> Cảm tạ Chúa Thiên Chúa nhân từ, dạt dào tình thương mến thiết tha vô bờ. Ngài thương con từ lúc hoang sơ, đến thiên thu tình Ngài còn luôn chan </a:t>
            </a:r>
            <a:r>
              <a:rPr lang="vi-VN" sz="5500" dirty="0" smtClean="0">
                <a:solidFill>
                  <a:srgbClr val="003399"/>
                </a:solidFill>
                <a:latin typeface="+mj-lt"/>
              </a:rPr>
              <a:t>chứa</a:t>
            </a:r>
            <a:r>
              <a:rPr lang="en-US" sz="5500" dirty="0" smtClean="0">
                <a:solidFill>
                  <a:srgbClr val="FF0000"/>
                </a:solidFill>
              </a:rPr>
              <a:t>…</a:t>
            </a:r>
            <a:endParaRPr lang="en-US" sz="5500" dirty="0">
              <a:solidFill>
                <a:srgbClr val="003399"/>
              </a:solidFill>
            </a:endParaRPr>
          </a:p>
        </p:txBody>
      </p:sp>
    </p:spTree>
    <p:extLst>
      <p:ext uri="{BB962C8B-B14F-4D97-AF65-F5344CB8AC3E}">
        <p14:creationId xmlns:p14="http://schemas.microsoft.com/office/powerpoint/2010/main" val="67580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209550"/>
            <a:ext cx="9144000" cy="4838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r>
              <a:rPr lang="en-US" sz="56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dirty="0" smtClean="0">
                <a:solidFill>
                  <a:srgbClr val="003399"/>
                </a:solidFill>
              </a:rPr>
              <a:t>Trong hân hoan chúng con về đây, mang tin yêu mơ ước nồng say, cùng hợp tiếng ca tạ ơn Chúa lời thiết tha.</a:t>
            </a:r>
            <a:endParaRPr lang="en-US" sz="5600"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49324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vi-VN" sz="5500" dirty="0" smtClean="0">
                <a:solidFill>
                  <a:srgbClr val="003399"/>
                </a:solidFill>
                <a:latin typeface="+mj-lt"/>
              </a:rPr>
              <a:t> </a:t>
            </a:r>
            <a:r>
              <a:rPr lang="vi-VN" sz="5500" dirty="0">
                <a:solidFill>
                  <a:srgbClr val="003399"/>
                </a:solidFill>
                <a:latin typeface="+mj-lt"/>
              </a:rPr>
              <a:t>Nguồn hồng ân tuôn xuống như mưa, lòng hằng mong ghi nhớ nhưng biết sao vừa. Tình thương Chúa chứa chan vô bờ, cho đến thiên thu con nương nhờ.</a:t>
            </a:r>
            <a:endParaRPr lang="en-US" sz="5500" dirty="0">
              <a:solidFill>
                <a:srgbClr val="003399"/>
              </a:solidFill>
            </a:endParaRPr>
          </a:p>
        </p:txBody>
      </p:sp>
    </p:spTree>
    <p:extLst>
      <p:ext uri="{BB962C8B-B14F-4D97-AF65-F5344CB8AC3E}">
        <p14:creationId xmlns:p14="http://schemas.microsoft.com/office/powerpoint/2010/main" val="750083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04998"/>
            <a:ext cx="9144000" cy="3719352"/>
          </a:xfrm>
          <a:prstGeom prst="rect">
            <a:avLst/>
          </a:prstGeom>
        </p:spPr>
        <p:txBody>
          <a:bodyPr wrap="square">
            <a:spAutoFit/>
          </a:bodyPr>
          <a:lstStyle/>
          <a:p>
            <a:pPr algn="just">
              <a:lnSpc>
                <a:spcPct val="110000"/>
              </a:lnSpc>
            </a:pPr>
            <a:r>
              <a:rPr lang="en-US" sz="5500" u="sng" dirty="0" smtClean="0">
                <a:solidFill>
                  <a:srgbClr val="FF0000"/>
                </a:solidFill>
                <a:latin typeface="+mj-lt"/>
              </a:rPr>
              <a:t>Tk3:</a:t>
            </a:r>
            <a:r>
              <a:rPr lang="en-US" sz="5500" dirty="0" smtClean="0">
                <a:solidFill>
                  <a:srgbClr val="003399"/>
                </a:solidFill>
                <a:latin typeface="+mj-lt"/>
              </a:rPr>
              <a:t> </a:t>
            </a:r>
            <a:r>
              <a:rPr lang="vi-VN" sz="5500" dirty="0" smtClean="0">
                <a:solidFill>
                  <a:srgbClr val="003399"/>
                </a:solidFill>
                <a:latin typeface="+mj-lt"/>
              </a:rPr>
              <a:t>Cứu </a:t>
            </a:r>
            <a:r>
              <a:rPr lang="vi-VN" sz="5500" dirty="0">
                <a:solidFill>
                  <a:srgbClr val="003399"/>
                </a:solidFill>
                <a:latin typeface="+mj-lt"/>
              </a:rPr>
              <a:t>con từ chốn lỗi lầm chuộc lại đời con khỏi kiếp trầm luân. Ngài gọi mời con nên chứng nhân Tin </a:t>
            </a:r>
            <a:r>
              <a:rPr lang="vi-VN" sz="5500" dirty="0" smtClean="0">
                <a:solidFill>
                  <a:srgbClr val="003399"/>
                </a:solidFill>
                <a:latin typeface="+mj-lt"/>
              </a:rPr>
              <a:t>Mừng</a:t>
            </a:r>
            <a:r>
              <a:rPr lang="en-US" sz="5500" dirty="0" smtClean="0">
                <a:solidFill>
                  <a:srgbClr val="FF0000"/>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4063663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3574"/>
            <a:ext cx="9144000" cy="4650376"/>
          </a:xfrm>
          <a:prstGeom prst="rect">
            <a:avLst/>
          </a:prstGeom>
        </p:spPr>
        <p:txBody>
          <a:bodyPr wrap="square">
            <a:spAutoFit/>
          </a:bodyPr>
          <a:lstStyle/>
          <a:p>
            <a:pPr algn="just">
              <a:lnSpc>
                <a:spcPct val="110000"/>
              </a:lnSpc>
            </a:pPr>
            <a:r>
              <a:rPr lang="en-US" sz="5500" dirty="0" smtClean="0">
                <a:solidFill>
                  <a:srgbClr val="FF0000"/>
                </a:solidFill>
                <a:latin typeface="+mj-lt"/>
              </a:rPr>
              <a:t>…</a:t>
            </a:r>
            <a:r>
              <a:rPr lang="vi-VN" sz="5500" dirty="0" smtClean="0">
                <a:solidFill>
                  <a:srgbClr val="003399"/>
                </a:solidFill>
                <a:latin typeface="+mj-lt"/>
              </a:rPr>
              <a:t> </a:t>
            </a:r>
            <a:r>
              <a:rPr lang="vi-VN" sz="5500" dirty="0">
                <a:solidFill>
                  <a:srgbClr val="003399"/>
                </a:solidFill>
                <a:latin typeface="+mj-lt"/>
              </a:rPr>
              <a:t>Chúa ơi, ân sủng trên con do Ngài thương ban, con sẽ hân hoan đi vào nhân gian, sống một đời minh chứng lòng Chúa từ nhân</a:t>
            </a:r>
            <a:r>
              <a:rPr lang="vi-VN" sz="5500" dirty="0" smtClean="0">
                <a:solidFill>
                  <a:srgbClr val="003399"/>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3154517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a:solidFill>
                  <a:srgbClr val="FF0000"/>
                </a:solidFill>
                <a:latin typeface="+mj-lt"/>
              </a:rPr>
              <a:t>ĐK:</a:t>
            </a:r>
            <a:r>
              <a:rPr lang="vi-VN" sz="5500" dirty="0">
                <a:solidFill>
                  <a:srgbClr val="003399"/>
                </a:solidFill>
                <a:latin typeface="+mj-lt"/>
              </a:rPr>
              <a:t> Cảm tạ Chúa Thiên Chúa nhân từ, dạt dào tình thương mến thiết tha vô bờ. Ngài thương con từ lúc hoang sơ, đến thiên thu tình Ngài còn luôn chan </a:t>
            </a:r>
            <a:r>
              <a:rPr lang="vi-VN" sz="5500" dirty="0" smtClean="0">
                <a:solidFill>
                  <a:srgbClr val="003399"/>
                </a:solidFill>
                <a:latin typeface="+mj-lt"/>
              </a:rPr>
              <a:t>chứa</a:t>
            </a:r>
            <a:r>
              <a:rPr lang="en-US" sz="5500" dirty="0" smtClean="0">
                <a:solidFill>
                  <a:srgbClr val="FF0000"/>
                </a:solidFill>
              </a:rPr>
              <a:t>…</a:t>
            </a:r>
            <a:endParaRPr lang="en-US" sz="5500" dirty="0">
              <a:solidFill>
                <a:srgbClr val="003399"/>
              </a:solidFill>
            </a:endParaRPr>
          </a:p>
        </p:txBody>
      </p:sp>
    </p:spTree>
    <p:extLst>
      <p:ext uri="{BB962C8B-B14F-4D97-AF65-F5344CB8AC3E}">
        <p14:creationId xmlns:p14="http://schemas.microsoft.com/office/powerpoint/2010/main" val="3960816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vi-VN" sz="5500" dirty="0" smtClean="0">
                <a:solidFill>
                  <a:srgbClr val="003399"/>
                </a:solidFill>
                <a:latin typeface="+mj-lt"/>
              </a:rPr>
              <a:t> </a:t>
            </a:r>
            <a:r>
              <a:rPr lang="vi-VN" sz="5500" dirty="0">
                <a:solidFill>
                  <a:srgbClr val="003399"/>
                </a:solidFill>
                <a:latin typeface="+mj-lt"/>
              </a:rPr>
              <a:t>Nguồn hồng ân tuôn xuống như mưa, lòng hằng mong ghi nhớ nhưng biết sao vừa. Tình thương Chúa chứa chan vô bờ, cho đến thiên thu con nương nhờ.</a:t>
            </a:r>
            <a:endParaRPr lang="en-US" sz="5500" dirty="0">
              <a:solidFill>
                <a:srgbClr val="003399"/>
              </a:solidFill>
            </a:endParaRPr>
          </a:p>
        </p:txBody>
      </p:sp>
    </p:spTree>
    <p:extLst>
      <p:ext uri="{BB962C8B-B14F-4D97-AF65-F5344CB8AC3E}">
        <p14:creationId xmlns:p14="http://schemas.microsoft.com/office/powerpoint/2010/main" val="2146817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04998"/>
            <a:ext cx="9144000" cy="3719352"/>
          </a:xfrm>
          <a:prstGeom prst="rect">
            <a:avLst/>
          </a:prstGeom>
        </p:spPr>
        <p:txBody>
          <a:bodyPr wrap="square">
            <a:spAutoFit/>
          </a:bodyPr>
          <a:lstStyle/>
          <a:p>
            <a:pPr algn="just">
              <a:lnSpc>
                <a:spcPct val="110000"/>
              </a:lnSpc>
            </a:pPr>
            <a:r>
              <a:rPr lang="en-US" sz="5500" u="sng" dirty="0" smtClean="0">
                <a:solidFill>
                  <a:srgbClr val="FF0000"/>
                </a:solidFill>
                <a:latin typeface="+mj-lt"/>
              </a:rPr>
              <a:t>Tk4:</a:t>
            </a:r>
            <a:r>
              <a:rPr lang="en-US" sz="5500" dirty="0" smtClean="0">
                <a:solidFill>
                  <a:srgbClr val="003399"/>
                </a:solidFill>
                <a:latin typeface="+mj-lt"/>
              </a:rPr>
              <a:t> </a:t>
            </a:r>
            <a:r>
              <a:rPr lang="vi-VN" sz="5500" dirty="0" smtClean="0">
                <a:solidFill>
                  <a:srgbClr val="003399"/>
                </a:solidFill>
                <a:latin typeface="+mj-lt"/>
              </a:rPr>
              <a:t>Kính </a:t>
            </a:r>
            <a:r>
              <a:rPr lang="vi-VN" sz="5500" dirty="0">
                <a:solidFill>
                  <a:srgbClr val="003399"/>
                </a:solidFill>
                <a:latin typeface="+mj-lt"/>
              </a:rPr>
              <a:t>dâng lên Chúa thiên đình một niềm tạ ơn yêu mến cậy tin trọn đời lòng con xin khắc sâu ân </a:t>
            </a:r>
            <a:r>
              <a:rPr lang="vi-VN" sz="5500" dirty="0" smtClean="0">
                <a:solidFill>
                  <a:srgbClr val="003399"/>
                </a:solidFill>
                <a:latin typeface="+mj-lt"/>
              </a:rPr>
              <a:t>tình</a:t>
            </a:r>
            <a:r>
              <a:rPr lang="vi-VN" sz="5500" dirty="0" smtClean="0">
                <a:solidFill>
                  <a:srgbClr val="FF0000"/>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3947835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7374"/>
            <a:ext cx="9144000" cy="4650376"/>
          </a:xfrm>
          <a:prstGeom prst="rect">
            <a:avLst/>
          </a:prstGeom>
        </p:spPr>
        <p:txBody>
          <a:bodyPr wrap="square">
            <a:spAutoFit/>
          </a:bodyPr>
          <a:lstStyle/>
          <a:p>
            <a:pPr algn="just">
              <a:lnSpc>
                <a:spcPct val="110000"/>
              </a:lnSpc>
            </a:pPr>
            <a:r>
              <a:rPr lang="vi-VN" sz="5500" dirty="0" smtClean="0">
                <a:solidFill>
                  <a:srgbClr val="FF0000"/>
                </a:solidFill>
                <a:latin typeface="+mj-lt"/>
              </a:rPr>
              <a:t>…</a:t>
            </a:r>
            <a:r>
              <a:rPr lang="en-US" sz="5500" dirty="0" smtClean="0">
                <a:solidFill>
                  <a:srgbClr val="003399"/>
                </a:solidFill>
              </a:rPr>
              <a:t> C</a:t>
            </a:r>
            <a:r>
              <a:rPr lang="vi-VN" sz="5500" dirty="0" smtClean="0">
                <a:solidFill>
                  <a:srgbClr val="003399"/>
                </a:solidFill>
                <a:latin typeface="+mj-lt"/>
              </a:rPr>
              <a:t>húa </a:t>
            </a:r>
            <a:r>
              <a:rPr lang="vi-VN" sz="5500" dirty="0">
                <a:solidFill>
                  <a:srgbClr val="003399"/>
                </a:solidFill>
                <a:latin typeface="+mj-lt"/>
              </a:rPr>
              <a:t>ơi, cho tiếng hát con bay về thiên nhan, như đóa hoa dâng lên tòa cao sang, thơm dịu hiền bên Chúa nguồn suối hồng ân.</a:t>
            </a:r>
            <a:endParaRPr lang="en-US" sz="5500" dirty="0">
              <a:solidFill>
                <a:srgbClr val="003399"/>
              </a:solidFill>
            </a:endParaRPr>
          </a:p>
        </p:txBody>
      </p:sp>
    </p:spTree>
    <p:extLst>
      <p:ext uri="{BB962C8B-B14F-4D97-AF65-F5344CB8AC3E}">
        <p14:creationId xmlns:p14="http://schemas.microsoft.com/office/powerpoint/2010/main" val="2639772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a:solidFill>
                  <a:srgbClr val="FF0000"/>
                </a:solidFill>
                <a:latin typeface="+mj-lt"/>
              </a:rPr>
              <a:t>ĐK:</a:t>
            </a:r>
            <a:r>
              <a:rPr lang="vi-VN" sz="5500" dirty="0">
                <a:solidFill>
                  <a:srgbClr val="003399"/>
                </a:solidFill>
                <a:latin typeface="+mj-lt"/>
              </a:rPr>
              <a:t> Cảm tạ Chúa Thiên Chúa nhân từ, dạt dào tình thương mến thiết tha vô bờ. Ngài thương con từ lúc hoang sơ, đến thiên thu tình Ngài còn luôn chan </a:t>
            </a:r>
            <a:r>
              <a:rPr lang="vi-VN" sz="5500" dirty="0" smtClean="0">
                <a:solidFill>
                  <a:srgbClr val="003399"/>
                </a:solidFill>
                <a:latin typeface="+mj-lt"/>
              </a:rPr>
              <a:t>chứa</a:t>
            </a:r>
            <a:r>
              <a:rPr lang="en-US" sz="5500" dirty="0" smtClean="0">
                <a:solidFill>
                  <a:srgbClr val="FF0000"/>
                </a:solidFill>
              </a:rPr>
              <a:t>…</a:t>
            </a:r>
            <a:endParaRPr lang="en-US" sz="5500" dirty="0">
              <a:solidFill>
                <a:srgbClr val="003399"/>
              </a:solidFill>
            </a:endParaRPr>
          </a:p>
        </p:txBody>
      </p:sp>
    </p:spTree>
    <p:extLst>
      <p:ext uri="{BB962C8B-B14F-4D97-AF65-F5344CB8AC3E}">
        <p14:creationId xmlns:p14="http://schemas.microsoft.com/office/powerpoint/2010/main" val="84399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vi-VN" sz="5500" dirty="0" smtClean="0">
                <a:solidFill>
                  <a:srgbClr val="003399"/>
                </a:solidFill>
                <a:latin typeface="+mj-lt"/>
              </a:rPr>
              <a:t> </a:t>
            </a:r>
            <a:r>
              <a:rPr lang="vi-VN" sz="5500" dirty="0">
                <a:solidFill>
                  <a:srgbClr val="003399"/>
                </a:solidFill>
                <a:latin typeface="+mj-lt"/>
              </a:rPr>
              <a:t>Nguồn hồng ân tuôn xuống như mưa, lòng hằng mong ghi nhớ nhưng biết sao vừa. Tình thương Chúa chứa chan vô bờ, cho đến thiên thu con nương nhờ.</a:t>
            </a:r>
            <a:endParaRPr lang="en-US" sz="5500" dirty="0">
              <a:solidFill>
                <a:srgbClr val="003399"/>
              </a:solidFill>
            </a:endParaRPr>
          </a:p>
        </p:txBody>
      </p:sp>
    </p:spTree>
    <p:extLst>
      <p:ext uri="{BB962C8B-B14F-4D97-AF65-F5344CB8AC3E}">
        <p14:creationId xmlns:p14="http://schemas.microsoft.com/office/powerpoint/2010/main" val="2734514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4395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20000"/>
              </a:lnSpc>
            </a:pPr>
            <a:r>
              <a:rPr lang="en-US" sz="5600"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600"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dirty="0" smtClean="0">
                <a:solidFill>
                  <a:srgbClr val="003399"/>
                </a:solidFill>
              </a:rPr>
              <a:t>Bao năm tháng con hằng ước mơ về bên Chúa hát khúc tạ ơn. Ôi giây phút chan hòa thánh ân trong cõi lòng dâng trà</a:t>
            </a:r>
            <a:r>
              <a:rPr lang="en-US" sz="5600" dirty="0" smtClean="0">
                <a:solidFill>
                  <a:srgbClr val="003399"/>
                </a:solidFill>
              </a:rPr>
              <a:t>n</a:t>
            </a:r>
            <a:r>
              <a:rPr lang="vi-VN" sz="5600" dirty="0" smtClean="0">
                <a:solidFill>
                  <a:srgbClr val="003399"/>
                </a:solidFill>
              </a:rPr>
              <a:t> </a:t>
            </a:r>
            <a:r>
              <a:rPr lang="en-US" sz="5600" dirty="0" smtClean="0">
                <a:solidFill>
                  <a:srgbClr val="003399"/>
                </a:solidFill>
              </a:rPr>
              <a:t>ý </a:t>
            </a:r>
            <a:r>
              <a:rPr lang="en-US" sz="5600" dirty="0" err="1" smtClean="0">
                <a:solidFill>
                  <a:srgbClr val="003399"/>
                </a:solidFill>
              </a:rPr>
              <a:t>xuân</a:t>
            </a:r>
            <a:r>
              <a:rPr lang="vi-VN" sz="5600" dirty="0" smtClean="0">
                <a:solidFill>
                  <a:srgbClr val="003399"/>
                </a:solidFill>
              </a:rPr>
              <a:t>.</a:t>
            </a:r>
            <a:endParaRPr lang="en-US" sz="5600"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930515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5788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endParaRPr lang="en-US" smtClean="0">
              <a:solidFill>
                <a:srgbClr val="FF0000"/>
              </a:solidFill>
              <a:effectLst>
                <a:outerShdw blurRad="38100" dist="38100" dir="2700000" algn="tl">
                  <a:srgbClr val="000000">
                    <a:alpha val="43137"/>
                  </a:srgbClr>
                </a:outerShdw>
              </a:effectLst>
              <a:latin typeface="+mj-lt"/>
              <a:cs typeface="Times New Roman" pitchFamily="18" charset="0"/>
            </a:endParaRPr>
          </a:p>
          <a:p>
            <a:pPr marL="27432">
              <a:lnSpc>
                <a:spcPct val="130000"/>
              </a:lnSpc>
            </a:pPr>
            <a:r>
              <a:rPr lang="en-US" sz="6000" u="sng" smtClean="0">
                <a:solidFill>
                  <a:srgbClr val="FF0000"/>
                </a:solidFill>
                <a:effectLst>
                  <a:outerShdw blurRad="38100" dist="38100" dir="2700000" algn="tl">
                    <a:srgbClr val="000000">
                      <a:alpha val="43137"/>
                    </a:srgbClr>
                  </a:outerShdw>
                </a:effectLst>
                <a:latin typeface="+mj-lt"/>
                <a:cs typeface="Times New Roman" pitchFamily="18" charset="0"/>
              </a:rPr>
              <a:t>Ca kết lễ</a:t>
            </a:r>
          </a:p>
          <a:p>
            <a:pPr>
              <a:lnSpc>
                <a:spcPct val="120000"/>
              </a:lnSpc>
            </a:pPr>
            <a:r>
              <a:rPr lang="en-US" sz="5400" smtClean="0">
                <a:solidFill>
                  <a:srgbClr val="FF0000"/>
                </a:solidFill>
                <a:latin typeface="+mj-lt"/>
                <a:cs typeface="Times New Roman" panose="02020603050405020304" pitchFamily="18" charset="0"/>
              </a:rPr>
              <a:t>CHÚA PHỤC SINH</a:t>
            </a:r>
          </a:p>
          <a:p>
            <a:pPr>
              <a:lnSpc>
                <a:spcPct val="120000"/>
              </a:lnSpc>
            </a:pPr>
            <a:r>
              <a:rPr lang="en-US" sz="5400" i="1" smtClean="0">
                <a:solidFill>
                  <a:srgbClr val="FF0000"/>
                </a:solidFill>
                <a:latin typeface="+mj-lt"/>
                <a:cs typeface="Times New Roman" panose="02020603050405020304" pitchFamily="18" charset="0"/>
              </a:rPr>
              <a:t>Đinh Công Huỳnh</a:t>
            </a:r>
            <a:endParaRPr lang="en-US" sz="3600"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02751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57200"/>
            <a:ext cx="9144000" cy="4171950"/>
          </a:xfrm>
        </p:spPr>
        <p:txBody>
          <a:bodyPr>
            <a:noAutofit/>
          </a:bodyPr>
          <a:lstStyle/>
          <a:p>
            <a:pPr marL="0" indent="0" algn="just">
              <a:lnSpc>
                <a:spcPct val="120000"/>
              </a:lnSpc>
              <a:buNone/>
            </a:pPr>
            <a:r>
              <a:rPr lang="en-US" sz="5500"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dirty="0">
                <a:solidFill>
                  <a:srgbClr val="003399"/>
                </a:solidFill>
                <a:latin typeface="+mj-lt"/>
                <a:cs typeface="Times New Roman" panose="02020603050405020304" pitchFamily="18" charset="0"/>
              </a:rPr>
              <a:t>Nào ta </a:t>
            </a:r>
            <a:r>
              <a:rPr lang="en-US" sz="5500" dirty="0" err="1" smtClean="0">
                <a:solidFill>
                  <a:srgbClr val="003399"/>
                </a:solidFill>
                <a:latin typeface="+mj-lt"/>
                <a:cs typeface="Times New Roman" panose="02020603050405020304" pitchFamily="18" charset="0"/>
              </a:rPr>
              <a:t>cất</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bước</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lên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đường</a:t>
            </a:r>
            <a:r>
              <a:rPr lang="en-US" sz="5500" dirty="0" smtClean="0">
                <a:solidFill>
                  <a:srgbClr val="003399"/>
                </a:solidFill>
                <a:latin typeface="+mj-lt"/>
                <a:cs typeface="Times New Roman" panose="02020603050405020304" pitchFamily="18" charset="0"/>
              </a:rPr>
              <a:t> loan tin </a:t>
            </a:r>
            <a:r>
              <a:rPr lang="en-US" sz="5500" dirty="0" err="1" smtClean="0">
                <a:solidFill>
                  <a:srgbClr val="003399"/>
                </a:solidFill>
                <a:latin typeface="+mj-lt"/>
                <a:cs typeface="Times New Roman" panose="02020603050405020304" pitchFamily="18" charset="0"/>
              </a:rPr>
              <a:t>Chúa</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đã</a:t>
            </a:r>
            <a:r>
              <a:rPr lang="en-US" sz="5500" dirty="0" smtClean="0">
                <a:solidFill>
                  <a:srgbClr val="003399"/>
                </a:solidFill>
                <a:latin typeface="+mj-lt"/>
                <a:cs typeface="Times New Roman" panose="02020603050405020304" pitchFamily="18" charset="0"/>
              </a:rPr>
              <a:t> </a:t>
            </a:r>
            <a:r>
              <a:rPr lang="en-US" sz="5500" dirty="0" err="1">
                <a:solidFill>
                  <a:srgbClr val="003399"/>
                </a:solidFill>
                <a:latin typeface="+mj-lt"/>
                <a:cs typeface="Times New Roman" panose="02020603050405020304" pitchFamily="18" charset="0"/>
              </a:rPr>
              <a:t>p</a:t>
            </a:r>
            <a:r>
              <a:rPr lang="en-US" sz="5500" dirty="0" err="1" smtClean="0">
                <a:solidFill>
                  <a:srgbClr val="003399"/>
                </a:solidFill>
                <a:latin typeface="+mj-lt"/>
                <a:cs typeface="Times New Roman" panose="02020603050405020304" pitchFamily="18" charset="0"/>
              </a:rPr>
              <a:t>hục</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sinh</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Ngài</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đã</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chiến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thắng</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tử</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thần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cho</a:t>
            </a:r>
            <a:r>
              <a:rPr lang="en-US" sz="5500" dirty="0" smtClean="0">
                <a:solidFill>
                  <a:srgbClr val="003399"/>
                </a:solidFill>
                <a:latin typeface="+mj-lt"/>
                <a:cs typeface="Times New Roman" panose="02020603050405020304" pitchFamily="18" charset="0"/>
              </a:rPr>
              <a:t> ta </a:t>
            </a:r>
            <a:r>
              <a:rPr lang="en-US" sz="5500" dirty="0" err="1" smtClean="0">
                <a:solidFill>
                  <a:srgbClr val="003399"/>
                </a:solidFill>
                <a:latin typeface="+mj-lt"/>
                <a:cs typeface="Times New Roman" panose="02020603050405020304" pitchFamily="18" charset="0"/>
              </a:rPr>
              <a:t>sự</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sống</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hiển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vinh</a:t>
            </a:r>
            <a:r>
              <a:rPr lang="en-US" sz="5500" dirty="0" smtClean="0">
                <a:solidFill>
                  <a:srgbClr val="003399"/>
                </a:solidFill>
                <a:latin typeface="+mj-lt"/>
                <a:cs typeface="Times New Roman" panose="02020603050405020304" pitchFamily="18" charset="0"/>
              </a:rPr>
              <a:t>.</a:t>
            </a:r>
            <a:endParaRPr lang="en-US" sz="55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03948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79832"/>
            <a:ext cx="9144000" cy="4401718"/>
          </a:xfrm>
          <a:prstGeom prst="rect">
            <a:avLst/>
          </a:prstGeom>
        </p:spPr>
        <p:txBody>
          <a:bodyPr wrap="square">
            <a:spAutoFit/>
          </a:bodyPr>
          <a:lstStyle/>
          <a:p>
            <a:pPr algn="just">
              <a:lnSpc>
                <a:spcPct val="110000"/>
              </a:lnSpc>
            </a:pPr>
            <a:r>
              <a:rPr lang="en-US" sz="5200" u="sng" dirty="0" smtClean="0">
                <a:solidFill>
                  <a:srgbClr val="FF0000"/>
                </a:solidFill>
                <a:latin typeface="+mj-lt"/>
                <a:ea typeface="SimHei" pitchFamily="49" charset="-122"/>
                <a:cs typeface="Times New Roman" pitchFamily="18" charset="0"/>
              </a:rPr>
              <a:t>Tk1</a:t>
            </a:r>
            <a:r>
              <a:rPr lang="en-US" sz="5200" u="sng" dirty="0">
                <a:solidFill>
                  <a:srgbClr val="FF0000"/>
                </a:solidFill>
                <a:latin typeface="+mj-lt"/>
                <a:ea typeface="SimHei" pitchFamily="49" charset="-122"/>
                <a:cs typeface="Times New Roman" pitchFamily="18" charset="0"/>
              </a:rPr>
              <a:t>:</a:t>
            </a:r>
            <a:r>
              <a:rPr lang="en-US" sz="52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dirty="0" smtClean="0">
                <a:solidFill>
                  <a:srgbClr val="003399"/>
                </a:solidFill>
                <a:latin typeface="+mj-lt"/>
                <a:cs typeface="Times New Roman" panose="02020603050405020304" pitchFamily="18" charset="0"/>
              </a:rPr>
              <a:t>Mau </a:t>
            </a:r>
            <a:r>
              <a:rPr lang="en-US" sz="5200" dirty="0" err="1" smtClean="0">
                <a:solidFill>
                  <a:srgbClr val="003399"/>
                </a:solidFill>
                <a:latin typeface="+mj-lt"/>
                <a:cs typeface="Times New Roman" panose="02020603050405020304" pitchFamily="18" charset="0"/>
              </a:rPr>
              <a:t>lên</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đường</a:t>
            </a:r>
            <a:r>
              <a:rPr lang="en-US" sz="5200" dirty="0" smtClean="0">
                <a:solidFill>
                  <a:srgbClr val="003399"/>
                </a:solidFill>
                <a:latin typeface="+mj-lt"/>
                <a:cs typeface="Times New Roman" panose="02020603050405020304" pitchFamily="18" charset="0"/>
              </a:rPr>
              <a:t> loan </a:t>
            </a:r>
            <a:r>
              <a:rPr lang="en-US" sz="5200" dirty="0" err="1" smtClean="0">
                <a:solidFill>
                  <a:srgbClr val="003399"/>
                </a:solidFill>
                <a:latin typeface="+mj-lt"/>
                <a:cs typeface="Times New Roman" panose="02020603050405020304" pitchFamily="18" charset="0"/>
              </a:rPr>
              <a:t>báo</a:t>
            </a:r>
            <a:r>
              <a:rPr lang="en-US" sz="5200" dirty="0" smtClean="0">
                <a:solidFill>
                  <a:srgbClr val="003399"/>
                </a:solidFill>
                <a:latin typeface="+mj-lt"/>
                <a:cs typeface="Times New Roman" panose="02020603050405020304" pitchFamily="18" charset="0"/>
              </a:rPr>
              <a:t> Tin </a:t>
            </a:r>
            <a:r>
              <a:rPr lang="en-US" sz="5200" dirty="0" err="1" smtClean="0">
                <a:solidFill>
                  <a:srgbClr val="003399"/>
                </a:solidFill>
                <a:latin typeface="+mj-lt"/>
                <a:cs typeface="Times New Roman" panose="02020603050405020304" pitchFamily="18" charset="0"/>
              </a:rPr>
              <a:t>Mừng</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Chúa</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sống</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lại</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hào</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quang</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chói</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sáng</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Hòa</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vang</a:t>
            </a:r>
            <a:r>
              <a:rPr lang="en-US" sz="5200" dirty="0" smtClean="0">
                <a:solidFill>
                  <a:srgbClr val="003399"/>
                </a:solidFill>
                <a:latin typeface="+mj-lt"/>
                <a:cs typeface="Times New Roman" panose="02020603050405020304" pitchFamily="18" charset="0"/>
              </a:rPr>
              <a:t>: Alleluia. </a:t>
            </a:r>
            <a:r>
              <a:rPr lang="en-US" sz="5200" dirty="0" err="1" smtClean="0">
                <a:solidFill>
                  <a:srgbClr val="003399"/>
                </a:solidFill>
                <a:latin typeface="+mj-lt"/>
                <a:cs typeface="Times New Roman" panose="02020603050405020304" pitchFamily="18" charset="0"/>
              </a:rPr>
              <a:t>Nguồn</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cứu</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rỗi</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ôi</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bao</a:t>
            </a:r>
            <a:r>
              <a:rPr lang="en-US" sz="5200" dirty="0" smtClean="0">
                <a:solidFill>
                  <a:srgbClr val="003399"/>
                </a:solidFill>
                <a:latin typeface="+mj-lt"/>
                <a:cs typeface="Times New Roman" panose="02020603050405020304" pitchFamily="18" charset="0"/>
              </a:rPr>
              <a:t> la, </a:t>
            </a:r>
            <a:r>
              <a:rPr lang="en-US" sz="5200" dirty="0" err="1" smtClean="0">
                <a:solidFill>
                  <a:srgbClr val="003399"/>
                </a:solidFill>
                <a:latin typeface="+mj-lt"/>
                <a:cs typeface="Times New Roman" panose="02020603050405020304" pitchFamily="18" charset="0"/>
              </a:rPr>
              <a:t>Chúa</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xuống</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trong</a:t>
            </a:r>
            <a:r>
              <a:rPr lang="en-US" sz="5200" dirty="0" smtClean="0">
                <a:solidFill>
                  <a:srgbClr val="003399"/>
                </a:solidFill>
                <a:latin typeface="+mj-lt"/>
                <a:cs typeface="Times New Roman" panose="02020603050405020304" pitchFamily="18" charset="0"/>
              </a:rPr>
              <a:t> </a:t>
            </a:r>
            <a:r>
              <a:rPr lang="en-US" sz="5200" dirty="0" err="1" smtClean="0">
                <a:solidFill>
                  <a:srgbClr val="003399"/>
                </a:solidFill>
                <a:latin typeface="+mj-lt"/>
                <a:cs typeface="Times New Roman" panose="02020603050405020304" pitchFamily="18" charset="0"/>
              </a:rPr>
              <a:t>lòng</a:t>
            </a:r>
            <a:r>
              <a:rPr lang="en-US" sz="5200" dirty="0" smtClean="0">
                <a:solidFill>
                  <a:srgbClr val="003399"/>
                </a:solidFill>
                <a:latin typeface="+mj-lt"/>
                <a:cs typeface="Times New Roman" panose="02020603050405020304" pitchFamily="18" charset="0"/>
              </a:rPr>
              <a:t> ta.</a:t>
            </a:r>
          </a:p>
        </p:txBody>
      </p:sp>
    </p:spTree>
    <p:extLst>
      <p:ext uri="{BB962C8B-B14F-4D97-AF65-F5344CB8AC3E}">
        <p14:creationId xmlns:p14="http://schemas.microsoft.com/office/powerpoint/2010/main" val="3419154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57200"/>
            <a:ext cx="9144000" cy="4171950"/>
          </a:xfrm>
        </p:spPr>
        <p:txBody>
          <a:bodyPr>
            <a:noAutofit/>
          </a:bodyPr>
          <a:lstStyle/>
          <a:p>
            <a:pPr marL="0" indent="0" algn="just">
              <a:lnSpc>
                <a:spcPct val="120000"/>
              </a:lnSpc>
              <a:buNone/>
            </a:pPr>
            <a:r>
              <a:rPr lang="en-US" sz="5500"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dirty="0">
                <a:solidFill>
                  <a:srgbClr val="003399"/>
                </a:solidFill>
                <a:latin typeface="+mj-lt"/>
                <a:cs typeface="Times New Roman" panose="02020603050405020304" pitchFamily="18" charset="0"/>
              </a:rPr>
              <a:t>Nào ta </a:t>
            </a:r>
            <a:r>
              <a:rPr lang="en-US" sz="5500" dirty="0" err="1" smtClean="0">
                <a:solidFill>
                  <a:srgbClr val="003399"/>
                </a:solidFill>
                <a:latin typeface="+mj-lt"/>
                <a:cs typeface="Times New Roman" panose="02020603050405020304" pitchFamily="18" charset="0"/>
              </a:rPr>
              <a:t>cất</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bước</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lên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đường</a:t>
            </a:r>
            <a:r>
              <a:rPr lang="en-US" sz="5500" dirty="0" smtClean="0">
                <a:solidFill>
                  <a:srgbClr val="003399"/>
                </a:solidFill>
                <a:latin typeface="+mj-lt"/>
                <a:cs typeface="Times New Roman" panose="02020603050405020304" pitchFamily="18" charset="0"/>
              </a:rPr>
              <a:t> loan tin </a:t>
            </a:r>
            <a:r>
              <a:rPr lang="en-US" sz="5500" dirty="0" err="1" smtClean="0">
                <a:solidFill>
                  <a:srgbClr val="003399"/>
                </a:solidFill>
                <a:latin typeface="+mj-lt"/>
                <a:cs typeface="Times New Roman" panose="02020603050405020304" pitchFamily="18" charset="0"/>
              </a:rPr>
              <a:t>Chúa</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đã</a:t>
            </a:r>
            <a:r>
              <a:rPr lang="en-US" sz="5500" dirty="0" smtClean="0">
                <a:solidFill>
                  <a:srgbClr val="003399"/>
                </a:solidFill>
                <a:latin typeface="+mj-lt"/>
                <a:cs typeface="Times New Roman" panose="02020603050405020304" pitchFamily="18" charset="0"/>
              </a:rPr>
              <a:t> </a:t>
            </a:r>
            <a:r>
              <a:rPr lang="en-US" sz="5500" dirty="0" err="1">
                <a:solidFill>
                  <a:srgbClr val="003399"/>
                </a:solidFill>
                <a:latin typeface="+mj-lt"/>
                <a:cs typeface="Times New Roman" panose="02020603050405020304" pitchFamily="18" charset="0"/>
              </a:rPr>
              <a:t>p</a:t>
            </a:r>
            <a:r>
              <a:rPr lang="en-US" sz="5500" dirty="0" err="1" smtClean="0">
                <a:solidFill>
                  <a:srgbClr val="003399"/>
                </a:solidFill>
                <a:latin typeface="+mj-lt"/>
                <a:cs typeface="Times New Roman" panose="02020603050405020304" pitchFamily="18" charset="0"/>
              </a:rPr>
              <a:t>hục</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sinh</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Ngài</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đã</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chiến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thắng</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tử</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thần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cho</a:t>
            </a:r>
            <a:r>
              <a:rPr lang="en-US" sz="5500" dirty="0" smtClean="0">
                <a:solidFill>
                  <a:srgbClr val="003399"/>
                </a:solidFill>
                <a:latin typeface="+mj-lt"/>
                <a:cs typeface="Times New Roman" panose="02020603050405020304" pitchFamily="18" charset="0"/>
              </a:rPr>
              <a:t> ta </a:t>
            </a:r>
            <a:r>
              <a:rPr lang="en-US" sz="5500" dirty="0" err="1" smtClean="0">
                <a:solidFill>
                  <a:srgbClr val="003399"/>
                </a:solidFill>
                <a:latin typeface="+mj-lt"/>
                <a:cs typeface="Times New Roman" panose="02020603050405020304" pitchFamily="18" charset="0"/>
              </a:rPr>
              <a:t>sự</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sống</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hiển</a:t>
            </a:r>
            <a:r>
              <a:rPr lang="en-US" sz="5500" dirty="0" smtClean="0">
                <a:solidFill>
                  <a:srgbClr val="003399"/>
                </a:solidFill>
                <a:latin typeface="+mj-lt"/>
                <a:cs typeface="Times New Roman" panose="02020603050405020304" pitchFamily="18" charset="0"/>
              </a:rPr>
              <a:t> </a:t>
            </a:r>
            <a:r>
              <a:rPr lang="en-US" sz="5500" dirty="0" err="1" smtClean="0">
                <a:solidFill>
                  <a:srgbClr val="003399"/>
                </a:solidFill>
                <a:latin typeface="+mj-lt"/>
                <a:cs typeface="Times New Roman" panose="02020603050405020304" pitchFamily="18" charset="0"/>
              </a:rPr>
              <a:t>vinh</a:t>
            </a:r>
            <a:r>
              <a:rPr lang="en-US" sz="5500" dirty="0" smtClean="0">
                <a:solidFill>
                  <a:srgbClr val="003399"/>
                </a:solidFill>
                <a:latin typeface="+mj-lt"/>
                <a:cs typeface="Times New Roman" panose="02020603050405020304" pitchFamily="18" charset="0"/>
              </a:rPr>
              <a:t>.</a:t>
            </a:r>
            <a:endParaRPr lang="en-US" sz="55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68321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82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209550"/>
            <a:ext cx="9144000" cy="4838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r>
              <a:rPr lang="en-US" sz="56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dirty="0" smtClean="0">
                <a:solidFill>
                  <a:srgbClr val="003399"/>
                </a:solidFill>
              </a:rPr>
              <a:t>Trong hân hoan chúng con về đây, mang tin yêu mơ ước nồng say, cùng hợp tiếng ca tạ ơn Chúa lời thiết tha.</a:t>
            </a:r>
            <a:endParaRPr lang="en-US" sz="5600"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4387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20000"/>
              </a:lnSpc>
            </a:pPr>
            <a:r>
              <a:rPr lang="en-US" sz="5200"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200"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200" dirty="0" smtClean="0">
                <a:solidFill>
                  <a:srgbClr val="003399"/>
                </a:solidFill>
              </a:rPr>
              <a:t>Như nai khát mong nguồn nước trong hồn con khát chính Chúa tình thương. Con vui sướng trở về thánh cung cho cõi lòng vuông tròn ước mong.</a:t>
            </a:r>
            <a:endParaRPr lang="en-US" sz="5200"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14104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209550"/>
            <a:ext cx="9144000" cy="4838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r>
              <a:rPr lang="en-US" sz="56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dirty="0" smtClean="0">
                <a:solidFill>
                  <a:srgbClr val="003399"/>
                </a:solidFill>
              </a:rPr>
              <a:t>Trong hân hoan chúng con về đây, mang tin yêu mơ ước nồng say, cùng hợp tiếng ca tạ ơn Chúa lời thiết tha.</a:t>
            </a:r>
            <a:endParaRPr lang="en-US" sz="5600"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8224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4676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938992"/>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dirty="0">
                <a:solidFill>
                  <a:srgbClr val="FFFF00"/>
                </a:solidFill>
              </a:rPr>
              <a:t>Người này là lợi khí Ta chọn để mang danh Ta đến trước mặt các dân ngoại.</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22489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1213</Words>
  <Application>Microsoft Office PowerPoint</Application>
  <PresentationFormat>On-screen Show (16:9)</PresentationFormat>
  <Paragraphs>72</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83</cp:revision>
  <dcterms:created xsi:type="dcterms:W3CDTF">2022-10-30T00:36:35Z</dcterms:created>
  <dcterms:modified xsi:type="dcterms:W3CDTF">2024-04-10T11:40:04Z</dcterms:modified>
</cp:coreProperties>
</file>