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1"/>
  </p:notesMasterIdLst>
  <p:sldIdLst>
    <p:sldId id="315" r:id="rId3"/>
    <p:sldId id="352" r:id="rId4"/>
    <p:sldId id="355" r:id="rId5"/>
    <p:sldId id="358" r:id="rId6"/>
    <p:sldId id="368" r:id="rId7"/>
    <p:sldId id="361" r:id="rId8"/>
    <p:sldId id="367" r:id="rId9"/>
    <p:sldId id="380" r:id="rId10"/>
    <p:sldId id="381" r:id="rId11"/>
    <p:sldId id="382" r:id="rId12"/>
    <p:sldId id="383" r:id="rId13"/>
    <p:sldId id="384" r:id="rId14"/>
    <p:sldId id="364" r:id="rId15"/>
    <p:sldId id="365" r:id="rId16"/>
    <p:sldId id="366" r:id="rId17"/>
    <p:sldId id="362" r:id="rId18"/>
    <p:sldId id="369" r:id="rId19"/>
    <p:sldId id="385" r:id="rId20"/>
    <p:sldId id="389" r:id="rId21"/>
    <p:sldId id="363" r:id="rId22"/>
    <p:sldId id="359" r:id="rId23"/>
    <p:sldId id="370" r:id="rId24"/>
    <p:sldId id="360" r:id="rId25"/>
    <p:sldId id="356" r:id="rId26"/>
    <p:sldId id="371" r:id="rId27"/>
    <p:sldId id="373" r:id="rId28"/>
    <p:sldId id="357" r:id="rId29"/>
    <p:sldId id="372" r:id="rId30"/>
    <p:sldId id="374" r:id="rId31"/>
    <p:sldId id="386" r:id="rId32"/>
    <p:sldId id="387" r:id="rId33"/>
    <p:sldId id="354" r:id="rId34"/>
    <p:sldId id="353" r:id="rId35"/>
    <p:sldId id="377" r:id="rId36"/>
    <p:sldId id="378" r:id="rId37"/>
    <p:sldId id="376" r:id="rId38"/>
    <p:sldId id="379" r:id="rId39"/>
    <p:sldId id="388" r:id="rId4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60" d="100"/>
          <a:sy n="60" d="100"/>
        </p:scale>
        <p:origin x="-3490" y="-1728"/>
      </p:cViewPr>
      <p:guideLst>
        <p:guide orient="horz" pos="1620"/>
        <p:guide pos="2880"/>
      </p:guideLst>
    </p:cSldViewPr>
  </p:slideViewPr>
  <p:outlineViewPr>
    <p:cViewPr>
      <p:scale>
        <a:sx n="33" d="100"/>
        <a:sy n="33" d="100"/>
      </p:scale>
      <p:origin x="0" y="6802"/>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EF5A46-B2A3-4FEC-BBA8-F07BE9E0F44D}" type="datetimeFigureOut">
              <a:rPr lang="en-US" smtClean="0"/>
              <a:t>4/19/2024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FC1B6C-18C9-462F-B430-42B356B333EE}" type="slidenum">
              <a:rPr lang="en-US" smtClean="0"/>
              <a:t>‹#›</a:t>
            </a:fld>
            <a:endParaRPr lang="en-US"/>
          </a:p>
        </p:txBody>
      </p:sp>
    </p:spTree>
    <p:extLst>
      <p:ext uri="{BB962C8B-B14F-4D97-AF65-F5344CB8AC3E}">
        <p14:creationId xmlns:p14="http://schemas.microsoft.com/office/powerpoint/2010/main" val="538701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FC1B6C-18C9-462F-B430-42B356B333EE}" type="slidenum">
              <a:rPr lang="en-US" smtClean="0"/>
              <a:t>3</a:t>
            </a:fld>
            <a:endParaRPr lang="en-US"/>
          </a:p>
        </p:txBody>
      </p:sp>
    </p:spTree>
    <p:extLst>
      <p:ext uri="{BB962C8B-B14F-4D97-AF65-F5344CB8AC3E}">
        <p14:creationId xmlns:p14="http://schemas.microsoft.com/office/powerpoint/2010/main" val="1402366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489345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88711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0512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42814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5155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38531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227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0022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88637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87364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6594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t>4/19/2024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t>4/19/2024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t>4/19/2024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4/19/2024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4/19/2024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4/19/2024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4/19/2024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75371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843719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5400" b="0" dirty="0" err="1" smtClean="0">
                <a:solidFill>
                  <a:srgbClr val="003399"/>
                </a:solidFill>
                <a:effectLst/>
                <a:latin typeface="+mj-lt"/>
                <a:cs typeface="Times New Roman" pitchFamily="18" charset="0"/>
              </a:rPr>
              <a:t>Chúa</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nói</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Chính</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Thầy</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là</a:t>
            </a:r>
            <a:r>
              <a:rPr lang="en-US" sz="5400" b="0" dirty="0" smtClean="0">
                <a:solidFill>
                  <a:srgbClr val="003399"/>
                </a:solidFill>
                <a:effectLst/>
                <a:latin typeface="+mj-lt"/>
                <a:cs typeface="Times New Roman" pitchFamily="18" charset="0"/>
              </a:rPr>
              <a:t> con </a:t>
            </a:r>
            <a:r>
              <a:rPr lang="en-US" sz="5400" b="0" dirty="0" err="1" smtClean="0">
                <a:solidFill>
                  <a:srgbClr val="003399"/>
                </a:solidFill>
                <a:effectLst/>
                <a:latin typeface="+mj-lt"/>
                <a:cs typeface="Times New Roman" pitchFamily="18" charset="0"/>
              </a:rPr>
              <a:t>đường</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là</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sự</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thật</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và</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là</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sự</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sống</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Không</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ai</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có</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thể</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đến</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được</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với</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Chúa</a:t>
            </a:r>
            <a:r>
              <a:rPr lang="en-US" sz="5400" b="0" dirty="0" smtClean="0">
                <a:solidFill>
                  <a:srgbClr val="003399"/>
                </a:solidFill>
                <a:effectLst/>
                <a:latin typeface="+mj-lt"/>
                <a:cs typeface="Times New Roman" pitchFamily="18" charset="0"/>
              </a:rPr>
              <a:t> Cha </a:t>
            </a:r>
            <a:r>
              <a:rPr lang="en-US" sz="5400" b="0" dirty="0" err="1" smtClean="0">
                <a:solidFill>
                  <a:srgbClr val="003399"/>
                </a:solidFill>
                <a:effectLst/>
                <a:latin typeface="+mj-lt"/>
                <a:cs typeface="Times New Roman" pitchFamily="18" charset="0"/>
              </a:rPr>
              <a:t>mà</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không</a:t>
            </a:r>
            <a:r>
              <a:rPr lang="en-US" sz="5400" b="0" dirty="0" smtClean="0">
                <a:solidFill>
                  <a:srgbClr val="003399"/>
                </a:solidFill>
                <a:effectLst/>
                <a:latin typeface="+mj-lt"/>
                <a:cs typeface="Times New Roman" pitchFamily="18" charset="0"/>
              </a:rPr>
              <a:t> qua </a:t>
            </a:r>
            <a:r>
              <a:rPr lang="en-US" sz="5400" b="0" dirty="0" err="1" smtClean="0">
                <a:solidFill>
                  <a:srgbClr val="003399"/>
                </a:solidFill>
                <a:effectLst/>
                <a:latin typeface="+mj-lt"/>
                <a:cs typeface="Times New Roman" pitchFamily="18" charset="0"/>
              </a:rPr>
              <a:t>Thầy</a:t>
            </a:r>
            <a:r>
              <a:rPr lang="en-US" sz="5400" b="0" dirty="0" smtClean="0">
                <a:solidFill>
                  <a:srgbClr val="003399"/>
                </a:solidFill>
                <a:effectLst/>
                <a:latin typeface="+mj-lt"/>
                <a:cs typeface="Times New Roman" pitchFamily="18" charset="0"/>
              </a:rPr>
              <a:t>.”</a:t>
            </a:r>
            <a:endParaRPr lang="en-US" sz="5400" b="0" dirty="0">
              <a:solidFill>
                <a:srgbClr val="003399"/>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0000"/>
                </a:solidFill>
                <a:effectLst>
                  <a:outerShdw blurRad="38100" dist="38100" dir="2700000" algn="tl">
                    <a:srgbClr val="000000">
                      <a:alpha val="43137"/>
                    </a:srgbClr>
                  </a:outerShdw>
                </a:effectLs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0000"/>
                </a:solidFill>
                <a:effectLst>
                  <a:outerShdw blurRad="38100" dist="38100" dir="2700000" algn="tl">
                    <a:srgbClr val="000000">
                      <a:alpha val="43137"/>
                    </a:srgbClr>
                  </a:outerShdw>
                </a:effectLst>
                <a:cs typeface="Times New Roman" pitchFamily="18" charset="0"/>
              </a:rPr>
              <a:t>Alleluia:</a:t>
            </a:r>
          </a:p>
        </p:txBody>
      </p:sp>
    </p:spTree>
    <p:extLst>
      <p:ext uri="{BB962C8B-B14F-4D97-AF65-F5344CB8AC3E}">
        <p14:creationId xmlns:p14="http://schemas.microsoft.com/office/powerpoint/2010/main" val="12882976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021039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754225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a:extLst>
              <a:ext uri="{FF2B5EF4-FFF2-40B4-BE49-F238E27FC236}">
                <a16:creationId xmlns="" xmlns:a16="http://schemas.microsoft.com/office/drawing/2014/main" id="{6B7DA73B-8E3F-4CC3-A177-C77B30DE89C9}"/>
              </a:ext>
            </a:extLst>
          </p:cNvPr>
          <p:cNvSpPr txBox="1">
            <a:spLocks noChangeArrowheads="1"/>
          </p:cNvSpPr>
          <p:nvPr/>
        </p:nvSpPr>
        <p:spPr>
          <a:xfrm>
            <a:off x="0" y="0"/>
            <a:ext cx="9144000" cy="5143500"/>
          </a:xfrm>
          <a:prstGeom prst="rect">
            <a:avLst/>
          </a:prstGeom>
        </p:spPr>
        <p:txBody>
          <a:bodyPr vert="horz" lIns="91440" tIns="45720" rIns="91440" bIns="45720" rtlCol="0">
            <a:normAutofit fontScale="850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7385">
              <a:lnSpc>
                <a:spcPct val="120000"/>
              </a:lnSpc>
            </a:pPr>
            <a:endParaRPr lang="en-US" altLang="en-US" sz="2100" b="1" u="sng"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a:lnSpc>
                <a:spcPct val="120000"/>
              </a:lnSpc>
            </a:pPr>
            <a:r>
              <a:rPr lang="en-US" altLang="en-US" sz="6600" b="1" u="sng"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Ca Dâng Lễ </a:t>
            </a:r>
          </a:p>
          <a:p>
            <a:pPr marL="27385">
              <a:lnSpc>
                <a:spcPct val="120000"/>
              </a:lnSpc>
            </a:pPr>
            <a:r>
              <a:rPr lang="en-US" altLang="en-US" sz="7200" b="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8800" b="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TẤM BÁNH ĐỜI CON</a:t>
            </a:r>
            <a:endParaRPr lang="vi-VN" altLang="en-US" sz="8800" b="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a:lnSpc>
                <a:spcPct val="120000"/>
              </a:lnSpc>
            </a:pPr>
            <a:r>
              <a:rPr lang="en-US" altLang="en-US" sz="7200" b="1" i="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Thanh Lâm</a:t>
            </a:r>
            <a:endParaRPr lang="en-US" altLang="en-US" sz="4400" b="1" i="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9714212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a:extLst>
              <a:ext uri="{FF2B5EF4-FFF2-40B4-BE49-F238E27FC236}">
                <a16:creationId xmlns="" xmlns:a16="http://schemas.microsoft.com/office/drawing/2014/main" id="{6B7DA73B-8E3F-4CC3-A177-C77B30DE89C9}"/>
              </a:ext>
            </a:extLst>
          </p:cNvPr>
          <p:cNvSpPr txBox="1">
            <a:spLocks noChangeArrowheads="1"/>
          </p:cNvSpPr>
          <p:nvPr/>
        </p:nvSpPr>
        <p:spPr>
          <a:xfrm>
            <a:off x="0" y="0"/>
            <a:ext cx="9144000" cy="51435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7385" algn="just">
              <a:lnSpc>
                <a:spcPct val="114000"/>
              </a:lnSpc>
            </a:pPr>
            <a:r>
              <a:rPr lang="en-US" altLang="en-US" sz="48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vi-VN" sz="4800" dirty="0" smtClean="0">
                <a:latin typeface="+mj-lt"/>
              </a:rPr>
              <a:t> </a:t>
            </a:r>
            <a:r>
              <a:rPr lang="vi-VN" sz="4800" b="1" dirty="0" smtClean="0">
                <a:solidFill>
                  <a:srgbClr val="003399"/>
                </a:solidFill>
                <a:latin typeface="+mj-lt"/>
              </a:rPr>
              <a:t>Con xin làm tấm bánh bẻ ra hiến trao muôn người. Mãi ấp ủ niềm tin chứa chan bao lời ủi an. Con xin làm tấm bánh sẻ chia cho khắp mọi nơi. Cho thế nhân muôn đời được luôn sống vui Tin Mừng.</a:t>
            </a:r>
            <a:endParaRPr lang="en-US" altLang="en-US" sz="4800" b="1" dirty="0">
              <a:solidFill>
                <a:srgbClr val="003399"/>
              </a:solidFill>
              <a:latin typeface="+mj-lt"/>
            </a:endParaRPr>
          </a:p>
        </p:txBody>
      </p:sp>
    </p:spTree>
    <p:extLst>
      <p:ext uri="{BB962C8B-B14F-4D97-AF65-F5344CB8AC3E}">
        <p14:creationId xmlns:p14="http://schemas.microsoft.com/office/powerpoint/2010/main" val="36043650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a:extLst>
              <a:ext uri="{FF2B5EF4-FFF2-40B4-BE49-F238E27FC236}">
                <a16:creationId xmlns="" xmlns:a16="http://schemas.microsoft.com/office/drawing/2014/main" id="{5E3AA635-2CFD-4660-8444-44AAA119DC52}"/>
              </a:ext>
            </a:extLst>
          </p:cNvPr>
          <p:cNvSpPr txBox="1">
            <a:spLocks noChangeArrowheads="1"/>
          </p:cNvSpPr>
          <p:nvPr/>
        </p:nvSpPr>
        <p:spPr>
          <a:xfrm>
            <a:off x="0" y="0"/>
            <a:ext cx="9144000" cy="51435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7385" algn="just"/>
            <a:r>
              <a:rPr lang="en-US" altLang="en-US" sz="4800" b="1" u="sng"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8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8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800" b="1" dirty="0" smtClean="0">
                <a:solidFill>
                  <a:srgbClr val="003399"/>
                </a:solidFill>
                <a:latin typeface="+mj-lt"/>
              </a:rPr>
              <a:t>Ôi Giê-su trên bàn thờ Thập Giá hiến trao tình yêu. Chiên hy sinh xóa tội đời, Ngài là hy lễ tuyệt vời. Con xin dâng cuộc đời để nên tấm bánh tình yêu. Tấm bánh ngát ân tình bẻ ra hiến trao muôn người.</a:t>
            </a:r>
            <a:endParaRPr lang="en-US" altLang="en-US" sz="4800" b="1" dirty="0">
              <a:solidFill>
                <a:srgbClr val="003399"/>
              </a:solidFill>
              <a:latin typeface="+mj-lt"/>
            </a:endParaRPr>
          </a:p>
        </p:txBody>
      </p:sp>
    </p:spTree>
    <p:extLst>
      <p:ext uri="{BB962C8B-B14F-4D97-AF65-F5344CB8AC3E}">
        <p14:creationId xmlns:p14="http://schemas.microsoft.com/office/powerpoint/2010/main" val="21279872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a:extLst>
              <a:ext uri="{FF2B5EF4-FFF2-40B4-BE49-F238E27FC236}">
                <a16:creationId xmlns="" xmlns:a16="http://schemas.microsoft.com/office/drawing/2014/main" id="{5E3AA635-2CFD-4660-8444-44AAA119DC52}"/>
              </a:ext>
            </a:extLst>
          </p:cNvPr>
          <p:cNvSpPr txBox="1">
            <a:spLocks noChangeArrowheads="1"/>
          </p:cNvSpPr>
          <p:nvPr/>
        </p:nvSpPr>
        <p:spPr>
          <a:xfrm>
            <a:off x="0" y="0"/>
            <a:ext cx="9144000" cy="51435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7385" algn="just"/>
            <a:r>
              <a:rPr lang="en-US" altLang="en-US" sz="48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sz="4800" b="1" dirty="0" smtClean="0">
                <a:solidFill>
                  <a:srgbClr val="002060"/>
                </a:solidFill>
                <a:latin typeface="+mj-lt"/>
              </a:rPr>
              <a:t> </a:t>
            </a:r>
            <a:r>
              <a:rPr lang="vi-VN" sz="4800" b="1" dirty="0" smtClean="0">
                <a:solidFill>
                  <a:srgbClr val="003399"/>
                </a:solidFill>
                <a:latin typeface="+mj-lt"/>
              </a:rPr>
              <a:t>Con xin làm tấm bánh để nên lễ dâng tinh tuyền. Với xác hồn mỏng manh, với cả tâm tình biết ơn. Mong cho toàn nhân thế hiệp thông trong Chúa là Cha. Luôn sống vui trong nguồn tình yêu phúc ân cứu độ.</a:t>
            </a:r>
            <a:endParaRPr lang="en-US" altLang="en-US" sz="4800" b="1" dirty="0">
              <a:solidFill>
                <a:srgbClr val="003399"/>
              </a:solidFill>
              <a:latin typeface="+mj-lt"/>
            </a:endParaRPr>
          </a:p>
        </p:txBody>
      </p:sp>
    </p:spTree>
    <p:extLst>
      <p:ext uri="{BB962C8B-B14F-4D97-AF65-F5344CB8AC3E}">
        <p14:creationId xmlns:p14="http://schemas.microsoft.com/office/powerpoint/2010/main" val="17886143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a:extLst>
              <a:ext uri="{FF2B5EF4-FFF2-40B4-BE49-F238E27FC236}">
                <a16:creationId xmlns="" xmlns:a16="http://schemas.microsoft.com/office/drawing/2014/main" id="{5E3AA635-2CFD-4660-8444-44AAA119DC52}"/>
              </a:ext>
            </a:extLst>
          </p:cNvPr>
          <p:cNvSpPr txBox="1">
            <a:spLocks noChangeArrowheads="1"/>
          </p:cNvSpPr>
          <p:nvPr/>
        </p:nvSpPr>
        <p:spPr>
          <a:xfrm>
            <a:off x="0" y="0"/>
            <a:ext cx="9144000" cy="51435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7385" algn="just"/>
            <a:r>
              <a:rPr lang="en-US" altLang="en-US" sz="4800" b="1" u="sng" dirty="0" err="1" smtClean="0">
                <a:solidFill>
                  <a:srgbClr val="FF00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Đk</a:t>
            </a:r>
            <a:r>
              <a:rPr lang="en-US" altLang="en-US" sz="4800" b="1" u="sng" dirty="0" smtClean="0">
                <a:solidFill>
                  <a:srgbClr val="FF00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a:t>
            </a:r>
            <a:r>
              <a:rPr lang="en-US" altLang="en-US" sz="4800" b="1" dirty="0" smtClean="0">
                <a:solidFill>
                  <a:srgbClr val="003399"/>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vi-VN" sz="4800" b="1" dirty="0" smtClean="0">
                <a:solidFill>
                  <a:srgbClr val="003399"/>
                </a:solidFill>
                <a:latin typeface="+mj-lt"/>
              </a:rPr>
              <a:t>Ôi Giê-su trên bàn thờ Thập Giá hiến trao tình yêu. Chiên hy sinh xóa tội đời, Ngài là hy lễ tuyệt vời. Con xin dâng cuộc đời để nên tấm bánh tình yêu. Tấm bánh ngát ân tình bẻ ra hiến trao muôn người.</a:t>
            </a:r>
            <a:endParaRPr lang="en-US" altLang="en-US" sz="4800" b="1" dirty="0">
              <a:solidFill>
                <a:srgbClr val="003399"/>
              </a:solidFill>
            </a:endParaRPr>
          </a:p>
        </p:txBody>
      </p:sp>
    </p:spTree>
    <p:extLst>
      <p:ext uri="{BB962C8B-B14F-4D97-AF65-F5344CB8AC3E}">
        <p14:creationId xmlns:p14="http://schemas.microsoft.com/office/powerpoint/2010/main" val="15170772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61466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852677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ontent Placeholder 2"/>
          <p:cNvSpPr txBox="1">
            <a:spLocks/>
          </p:cNvSpPr>
          <p:nvPr/>
        </p:nvSpPr>
        <p:spPr>
          <a:xfrm>
            <a:off x="0" y="0"/>
            <a:ext cx="9144000" cy="5143500"/>
          </a:xfrm>
          <a:prstGeom prst="rect">
            <a:avLst/>
          </a:prstGeom>
          <a:noFill/>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7432" algn="just">
              <a:lnSpc>
                <a:spcPct val="130000"/>
              </a:lnSpc>
            </a:pPr>
            <a:endParaRPr lang="en-US" b="1" smtClean="0">
              <a:solidFill>
                <a:srgbClr val="FF0000"/>
              </a:solidFill>
              <a:effectLst>
                <a:outerShdw blurRad="38100" dist="38100" dir="2700000" algn="tl">
                  <a:srgbClr val="000000">
                    <a:alpha val="43137"/>
                  </a:srgbClr>
                </a:outerShdw>
              </a:effectLst>
              <a:latin typeface="+mj-lt"/>
              <a:cs typeface="Times New Roman" pitchFamily="18" charset="0"/>
            </a:endParaRPr>
          </a:p>
          <a:p>
            <a:pPr marL="27432">
              <a:lnSpc>
                <a:spcPct val="130000"/>
              </a:lnSpc>
            </a:pPr>
            <a:r>
              <a:rPr lang="en-US" sz="6000" b="1" u="sng" smtClean="0">
                <a:solidFill>
                  <a:srgbClr val="FF0000"/>
                </a:solidFill>
                <a:effectLst>
                  <a:outerShdw blurRad="38100" dist="38100" dir="2700000" algn="tl">
                    <a:srgbClr val="000000">
                      <a:alpha val="43137"/>
                    </a:srgbClr>
                  </a:outerShdw>
                </a:effectLst>
                <a:latin typeface="+mj-lt"/>
                <a:cs typeface="Times New Roman" pitchFamily="18" charset="0"/>
              </a:rPr>
              <a:t>Ca kết lễ</a:t>
            </a:r>
          </a:p>
          <a:p>
            <a:pPr>
              <a:lnSpc>
                <a:spcPct val="120000"/>
              </a:lnSpc>
            </a:pPr>
            <a:r>
              <a:rPr lang="en-US" sz="5400" b="1" smtClean="0">
                <a:solidFill>
                  <a:srgbClr val="FF0000"/>
                </a:solidFill>
                <a:latin typeface="+mj-lt"/>
                <a:cs typeface="Times New Roman" panose="02020603050405020304" pitchFamily="18" charset="0"/>
              </a:rPr>
              <a:t>NGUỒN ÁNH SÁNG</a:t>
            </a:r>
            <a:endParaRPr lang="en-US" sz="5400" b="1" dirty="0">
              <a:solidFill>
                <a:srgbClr val="FF0000"/>
              </a:solidFill>
              <a:latin typeface="+mj-lt"/>
              <a:cs typeface="Times New Roman" panose="02020603050405020304" pitchFamily="18" charset="0"/>
            </a:endParaRPr>
          </a:p>
        </p:txBody>
      </p:sp>
    </p:spTree>
    <p:extLst>
      <p:ext uri="{BB962C8B-B14F-4D97-AF65-F5344CB8AC3E}">
        <p14:creationId xmlns:p14="http://schemas.microsoft.com/office/powerpoint/2010/main" val="21654194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0" y="0"/>
            <a:ext cx="9144000" cy="56578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7432">
              <a:lnSpc>
                <a:spcPct val="120000"/>
              </a:lnSpc>
            </a:pPr>
            <a:r>
              <a:rPr lang="en-US" sz="16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a:lnSpc>
                <a:spcPct val="120000"/>
              </a:lnSpc>
            </a:pPr>
            <a:r>
              <a:rPr lang="en-US" sz="60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60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Nguyện</a:t>
            </a:r>
            <a:r>
              <a:rPr lang="en-US" sz="60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60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60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a:lnSpc>
                <a:spcPct val="120000"/>
              </a:lnSpc>
            </a:pPr>
            <a:r>
              <a:rPr lang="en-US" sz="5800" b="1" dirty="0" smtClean="0">
                <a:solidFill>
                  <a:srgbClr val="FF0000"/>
                </a:solidFill>
              </a:rPr>
              <a:t>CHÚA LÀ CON ĐƯỜNG</a:t>
            </a:r>
          </a:p>
          <a:p>
            <a:pPr marL="27432">
              <a:lnSpc>
                <a:spcPct val="120000"/>
              </a:lnSpc>
            </a:pPr>
            <a:r>
              <a:rPr lang="en-US" sz="5000" b="1" i="1" dirty="0" err="1" smtClean="0">
                <a:solidFill>
                  <a:srgbClr val="FF0000"/>
                </a:solidFill>
              </a:rPr>
              <a:t>Phanxico</a:t>
            </a:r>
            <a:endParaRPr lang="en-US" sz="5000" b="1" i="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8755384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33350"/>
            <a:ext cx="9144000" cy="4832092"/>
          </a:xfrm>
          <a:prstGeom prst="rect">
            <a:avLst/>
          </a:prstGeom>
        </p:spPr>
        <p:txBody>
          <a:bodyPr wrap="square">
            <a:spAutoFit/>
          </a:bodyPr>
          <a:lstStyle/>
          <a:p>
            <a:pPr algn="just">
              <a:lnSpc>
                <a:spcPct val="110000"/>
              </a:lnSpc>
            </a:pPr>
            <a:r>
              <a:rPr lang="en-US" sz="5600" b="1" u="sng" dirty="0" smtClean="0">
                <a:solidFill>
                  <a:srgbClr val="FF0000"/>
                </a:solidFill>
                <a:latin typeface="+mj-lt"/>
              </a:rPr>
              <a:t>Tk1:</a:t>
            </a:r>
            <a:r>
              <a:rPr lang="en-US" sz="5600" b="1" dirty="0" smtClean="0">
                <a:solidFill>
                  <a:srgbClr val="000080"/>
                </a:solidFill>
                <a:latin typeface="+mj-lt"/>
              </a:rPr>
              <a:t> </a:t>
            </a:r>
            <a:r>
              <a:rPr lang="vi-VN" sz="5600" dirty="0" smtClean="0">
                <a:solidFill>
                  <a:srgbClr val="003399"/>
                </a:solidFill>
                <a:latin typeface="+mj-lt"/>
              </a:rPr>
              <a:t>Chúa </a:t>
            </a:r>
            <a:r>
              <a:rPr lang="vi-VN" sz="5600" dirty="0">
                <a:solidFill>
                  <a:srgbClr val="003399"/>
                </a:solidFill>
                <a:latin typeface="+mj-lt"/>
              </a:rPr>
              <a:t>là con đường cho con bước lên, là ánh hồng xua tan bóng đêm, là sức sống trong khi đau khổ. Sống từng ngày có Chúa dư </a:t>
            </a:r>
            <a:r>
              <a:rPr lang="vi-VN" sz="5600" dirty="0" smtClean="0">
                <a:solidFill>
                  <a:srgbClr val="003399"/>
                </a:solidFill>
                <a:latin typeface="+mj-lt"/>
              </a:rPr>
              <a:t>đầy</a:t>
            </a:r>
            <a:r>
              <a:rPr lang="en-US" sz="5600" dirty="0" smtClean="0">
                <a:solidFill>
                  <a:srgbClr val="FF0000"/>
                </a:solidFill>
                <a:latin typeface="+mj-lt"/>
              </a:rPr>
              <a:t>…</a:t>
            </a:r>
            <a:endParaRPr lang="en-US" sz="5600" dirty="0">
              <a:latin typeface="+mj-lt"/>
            </a:endParaRPr>
          </a:p>
        </p:txBody>
      </p:sp>
    </p:spTree>
    <p:extLst>
      <p:ext uri="{BB962C8B-B14F-4D97-AF65-F5344CB8AC3E}">
        <p14:creationId xmlns:p14="http://schemas.microsoft.com/office/powerpoint/2010/main" val="31061246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00731"/>
            <a:ext cx="9144000" cy="4832092"/>
          </a:xfrm>
          <a:prstGeom prst="rect">
            <a:avLst/>
          </a:prstGeom>
        </p:spPr>
        <p:txBody>
          <a:bodyPr wrap="square">
            <a:spAutoFit/>
          </a:bodyPr>
          <a:lstStyle/>
          <a:p>
            <a:pPr algn="just">
              <a:lnSpc>
                <a:spcPct val="110000"/>
              </a:lnSpc>
            </a:pPr>
            <a:r>
              <a:rPr lang="en-US" sz="5600" dirty="0" smtClean="0">
                <a:solidFill>
                  <a:srgbClr val="FF0000"/>
                </a:solidFill>
                <a:latin typeface="+mj-lt"/>
              </a:rPr>
              <a:t>…</a:t>
            </a:r>
            <a:r>
              <a:rPr lang="vi-VN" sz="5600" dirty="0" smtClean="0">
                <a:solidFill>
                  <a:srgbClr val="000080"/>
                </a:solidFill>
                <a:latin typeface="+mj-lt"/>
              </a:rPr>
              <a:t> </a:t>
            </a:r>
            <a:r>
              <a:rPr lang="vi-VN" sz="5600" dirty="0">
                <a:solidFill>
                  <a:srgbClr val="003399"/>
                </a:solidFill>
                <a:latin typeface="+mj-lt"/>
              </a:rPr>
              <a:t>Chúa là mối tình con dâng trái tim, là bóng hình con luôn vững tin, là bóng mát cho con an nghỉ, sống một đời cùng </a:t>
            </a:r>
            <a:r>
              <a:rPr lang="en-US" sz="5600" dirty="0" smtClean="0">
                <a:solidFill>
                  <a:srgbClr val="003399"/>
                </a:solidFill>
                <a:latin typeface="+mj-lt"/>
              </a:rPr>
              <a:t>n</a:t>
            </a:r>
            <a:r>
              <a:rPr lang="vi-VN" sz="5600" dirty="0" smtClean="0">
                <a:solidFill>
                  <a:srgbClr val="003399"/>
                </a:solidFill>
                <a:latin typeface="+mj-lt"/>
              </a:rPr>
              <a:t>gười </a:t>
            </a:r>
            <a:r>
              <a:rPr lang="vi-VN" sz="5600" dirty="0">
                <a:solidFill>
                  <a:srgbClr val="003399"/>
                </a:solidFill>
                <a:latin typeface="+mj-lt"/>
              </a:rPr>
              <a:t>con vui.</a:t>
            </a:r>
            <a:endParaRPr lang="en-US" sz="5600" dirty="0">
              <a:solidFill>
                <a:srgbClr val="003399"/>
              </a:solidFill>
              <a:latin typeface="+mj-lt"/>
            </a:endParaRPr>
          </a:p>
        </p:txBody>
      </p:sp>
    </p:spTree>
    <p:extLst>
      <p:ext uri="{BB962C8B-B14F-4D97-AF65-F5344CB8AC3E}">
        <p14:creationId xmlns:p14="http://schemas.microsoft.com/office/powerpoint/2010/main" val="15641431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691483"/>
            <a:ext cx="9144000" cy="4019562"/>
          </a:xfrm>
          <a:prstGeom prst="rect">
            <a:avLst/>
          </a:prstGeom>
        </p:spPr>
        <p:txBody>
          <a:bodyPr wrap="square">
            <a:spAutoFit/>
          </a:bodyPr>
          <a:lstStyle/>
          <a:p>
            <a:pPr algn="just">
              <a:lnSpc>
                <a:spcPct val="110000"/>
              </a:lnSpc>
            </a:pPr>
            <a:r>
              <a:rPr lang="en-US" sz="5800" u="sng" dirty="0" err="1" smtClean="0">
                <a:solidFill>
                  <a:srgbClr val="FF0000"/>
                </a:solidFill>
                <a:latin typeface="+mj-lt"/>
              </a:rPr>
              <a:t>Đk</a:t>
            </a:r>
            <a:r>
              <a:rPr lang="en-US" sz="5800" u="sng" dirty="0" smtClean="0">
                <a:solidFill>
                  <a:srgbClr val="FF0000"/>
                </a:solidFill>
                <a:latin typeface="+mj-lt"/>
              </a:rPr>
              <a:t>:</a:t>
            </a:r>
            <a:r>
              <a:rPr lang="en-US" sz="5800" dirty="0" smtClean="0">
                <a:solidFill>
                  <a:srgbClr val="000080"/>
                </a:solidFill>
                <a:latin typeface="+mj-lt"/>
              </a:rPr>
              <a:t> </a:t>
            </a:r>
            <a:r>
              <a:rPr lang="en-US" sz="5800" dirty="0" smtClean="0">
                <a:solidFill>
                  <a:srgbClr val="003399"/>
                </a:solidFill>
                <a:latin typeface="+mj-lt"/>
              </a:rPr>
              <a:t>C</a:t>
            </a:r>
            <a:r>
              <a:rPr lang="vi-VN" sz="5800" dirty="0" smtClean="0">
                <a:solidFill>
                  <a:srgbClr val="003399"/>
                </a:solidFill>
                <a:latin typeface="+mj-lt"/>
              </a:rPr>
              <a:t>húa </a:t>
            </a:r>
            <a:r>
              <a:rPr lang="vi-VN" sz="5800" dirty="0">
                <a:solidFill>
                  <a:srgbClr val="003399"/>
                </a:solidFill>
                <a:latin typeface="+mj-lt"/>
              </a:rPr>
              <a:t>dẫn con đường đi về khắp nơi, vui trọn đời. Mãi mãi đem tình yêu </a:t>
            </a:r>
            <a:r>
              <a:rPr lang="en-US" sz="5800" dirty="0" err="1" smtClean="0">
                <a:solidFill>
                  <a:srgbClr val="003399"/>
                </a:solidFill>
                <a:latin typeface="+mj-lt"/>
              </a:rPr>
              <a:t>này</a:t>
            </a:r>
            <a:r>
              <a:rPr lang="vi-VN" sz="5800" dirty="0" smtClean="0">
                <a:solidFill>
                  <a:srgbClr val="003399"/>
                </a:solidFill>
                <a:latin typeface="+mj-lt"/>
              </a:rPr>
              <a:t> </a:t>
            </a:r>
            <a:r>
              <a:rPr lang="vi-VN" sz="5800" dirty="0">
                <a:solidFill>
                  <a:srgbClr val="003399"/>
                </a:solidFill>
                <a:latin typeface="+mj-lt"/>
              </a:rPr>
              <a:t>hiến dâng, cho tình yêu.</a:t>
            </a:r>
            <a:endParaRPr lang="en-US" sz="5800" dirty="0">
              <a:solidFill>
                <a:srgbClr val="003399"/>
              </a:solidFill>
              <a:latin typeface="+mj-lt"/>
            </a:endParaRPr>
          </a:p>
        </p:txBody>
      </p:sp>
    </p:spTree>
    <p:extLst>
      <p:ext uri="{BB962C8B-B14F-4D97-AF65-F5344CB8AC3E}">
        <p14:creationId xmlns:p14="http://schemas.microsoft.com/office/powerpoint/2010/main" val="33490814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14081"/>
            <a:ext cx="9144000" cy="4662815"/>
          </a:xfrm>
          <a:prstGeom prst="rect">
            <a:avLst/>
          </a:prstGeom>
        </p:spPr>
        <p:txBody>
          <a:bodyPr wrap="square">
            <a:spAutoFit/>
          </a:bodyPr>
          <a:lstStyle/>
          <a:p>
            <a:pPr algn="just">
              <a:lnSpc>
                <a:spcPct val="110000"/>
              </a:lnSpc>
            </a:pPr>
            <a:r>
              <a:rPr lang="en-US" sz="5400" u="sng" dirty="0" smtClean="0">
                <a:solidFill>
                  <a:srgbClr val="FF0000"/>
                </a:solidFill>
                <a:latin typeface="+mj-lt"/>
              </a:rPr>
              <a:t>Tk2:</a:t>
            </a:r>
            <a:r>
              <a:rPr lang="en-US" sz="5400" dirty="0" smtClean="0">
                <a:solidFill>
                  <a:srgbClr val="000080"/>
                </a:solidFill>
                <a:latin typeface="+mj-lt"/>
              </a:rPr>
              <a:t> </a:t>
            </a:r>
            <a:r>
              <a:rPr lang="vi-VN" sz="5400" dirty="0" smtClean="0">
                <a:solidFill>
                  <a:srgbClr val="003399"/>
                </a:solidFill>
                <a:latin typeface="+mj-lt"/>
              </a:rPr>
              <a:t>Chúa </a:t>
            </a:r>
            <a:r>
              <a:rPr lang="vi-VN" sz="5400" dirty="0">
                <a:solidFill>
                  <a:srgbClr val="003399"/>
                </a:solidFill>
                <a:latin typeface="+mj-lt"/>
              </a:rPr>
              <a:t>từng xuống đời mang thân đớn đau, từng với người chung tim xuyến xao, thì Chúa biết con đi muôn nẻo, vẫn tựa nhờ sức Chúa vô </a:t>
            </a:r>
            <a:r>
              <a:rPr lang="vi-VN" sz="5400" dirty="0" smtClean="0">
                <a:solidFill>
                  <a:srgbClr val="003399"/>
                </a:solidFill>
                <a:latin typeface="+mj-lt"/>
              </a:rPr>
              <a:t>bờ</a:t>
            </a:r>
            <a:r>
              <a:rPr lang="en-US" sz="5400" dirty="0" smtClean="0">
                <a:solidFill>
                  <a:srgbClr val="FF0000"/>
                </a:solidFill>
                <a:latin typeface="+mj-lt"/>
              </a:rPr>
              <a:t>…</a:t>
            </a:r>
            <a:endParaRPr lang="en-US" sz="5400" dirty="0">
              <a:latin typeface="+mj-lt"/>
            </a:endParaRPr>
          </a:p>
        </p:txBody>
      </p:sp>
    </p:spTree>
    <p:extLst>
      <p:ext uri="{BB962C8B-B14F-4D97-AF65-F5344CB8AC3E}">
        <p14:creationId xmlns:p14="http://schemas.microsoft.com/office/powerpoint/2010/main" val="275007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00731"/>
            <a:ext cx="9144000" cy="4832092"/>
          </a:xfrm>
          <a:prstGeom prst="rect">
            <a:avLst/>
          </a:prstGeom>
        </p:spPr>
        <p:txBody>
          <a:bodyPr wrap="square">
            <a:spAutoFit/>
          </a:bodyPr>
          <a:lstStyle/>
          <a:p>
            <a:pPr algn="just">
              <a:lnSpc>
                <a:spcPct val="110000"/>
              </a:lnSpc>
            </a:pPr>
            <a:r>
              <a:rPr lang="en-US" sz="5600" dirty="0" smtClean="0">
                <a:solidFill>
                  <a:srgbClr val="FF0000"/>
                </a:solidFill>
                <a:latin typeface="+mj-lt"/>
              </a:rPr>
              <a:t>…</a:t>
            </a:r>
            <a:r>
              <a:rPr lang="vi-VN" sz="5600" dirty="0" smtClean="0">
                <a:solidFill>
                  <a:srgbClr val="000080"/>
                </a:solidFill>
                <a:latin typeface="+mj-lt"/>
              </a:rPr>
              <a:t> </a:t>
            </a:r>
            <a:r>
              <a:rPr lang="vi-VN" sz="5600" dirty="0">
                <a:solidFill>
                  <a:srgbClr val="003399"/>
                </a:solidFill>
                <a:latin typeface="+mj-lt"/>
              </a:rPr>
              <a:t>Chúa mở lối trời cho con đến nơi, này xác hồn con đây Chúa ơi, xin dẫn lối con đi xa vời, biết tìm </a:t>
            </a:r>
            <a:r>
              <a:rPr lang="en-US" sz="5600" dirty="0" smtClean="0">
                <a:solidFill>
                  <a:srgbClr val="003399"/>
                </a:solidFill>
                <a:latin typeface="+mj-lt"/>
              </a:rPr>
              <a:t>N</a:t>
            </a:r>
            <a:r>
              <a:rPr lang="vi-VN" sz="5600" dirty="0" smtClean="0">
                <a:solidFill>
                  <a:srgbClr val="003399"/>
                </a:solidFill>
                <a:latin typeface="+mj-lt"/>
              </a:rPr>
              <a:t>gười </a:t>
            </a:r>
            <a:r>
              <a:rPr lang="vi-VN" sz="5600" dirty="0">
                <a:solidFill>
                  <a:srgbClr val="003399"/>
                </a:solidFill>
                <a:latin typeface="+mj-lt"/>
              </a:rPr>
              <a:t>trọn đời con thôi.</a:t>
            </a:r>
            <a:endParaRPr lang="en-US" sz="5600" dirty="0">
              <a:solidFill>
                <a:srgbClr val="003399"/>
              </a:solidFill>
              <a:latin typeface="+mj-lt"/>
            </a:endParaRPr>
          </a:p>
        </p:txBody>
      </p:sp>
    </p:spTree>
    <p:extLst>
      <p:ext uri="{BB962C8B-B14F-4D97-AF65-F5344CB8AC3E}">
        <p14:creationId xmlns:p14="http://schemas.microsoft.com/office/powerpoint/2010/main" val="27686110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691483"/>
            <a:ext cx="9144000" cy="4019562"/>
          </a:xfrm>
          <a:prstGeom prst="rect">
            <a:avLst/>
          </a:prstGeom>
        </p:spPr>
        <p:txBody>
          <a:bodyPr wrap="square">
            <a:spAutoFit/>
          </a:bodyPr>
          <a:lstStyle/>
          <a:p>
            <a:pPr algn="just">
              <a:lnSpc>
                <a:spcPct val="110000"/>
              </a:lnSpc>
            </a:pPr>
            <a:r>
              <a:rPr lang="en-US" sz="5800" u="sng" dirty="0" err="1" smtClean="0">
                <a:solidFill>
                  <a:srgbClr val="FF0000"/>
                </a:solidFill>
              </a:rPr>
              <a:t>Đk</a:t>
            </a:r>
            <a:r>
              <a:rPr lang="en-US" sz="5800" u="sng" dirty="0" smtClean="0">
                <a:solidFill>
                  <a:srgbClr val="FF0000"/>
                </a:solidFill>
              </a:rPr>
              <a:t>:</a:t>
            </a:r>
            <a:r>
              <a:rPr lang="en-US" sz="5800" dirty="0" smtClean="0">
                <a:solidFill>
                  <a:srgbClr val="000080"/>
                </a:solidFill>
              </a:rPr>
              <a:t> </a:t>
            </a:r>
            <a:r>
              <a:rPr lang="en-US" sz="5800" dirty="0" smtClean="0">
                <a:solidFill>
                  <a:srgbClr val="003399"/>
                </a:solidFill>
              </a:rPr>
              <a:t>C</a:t>
            </a:r>
            <a:r>
              <a:rPr lang="vi-VN" sz="5800" dirty="0" smtClean="0">
                <a:solidFill>
                  <a:srgbClr val="003399"/>
                </a:solidFill>
                <a:latin typeface="+mj-lt"/>
              </a:rPr>
              <a:t>húa </a:t>
            </a:r>
            <a:r>
              <a:rPr lang="vi-VN" sz="5800" dirty="0">
                <a:solidFill>
                  <a:srgbClr val="003399"/>
                </a:solidFill>
                <a:latin typeface="+mj-lt"/>
              </a:rPr>
              <a:t>dẫn con đường đi về khắp nơi, vui trọn đời. Mãi mãi đem tình yêu </a:t>
            </a:r>
            <a:r>
              <a:rPr lang="en-US" sz="5800" dirty="0" err="1" smtClean="0">
                <a:solidFill>
                  <a:srgbClr val="003399"/>
                </a:solidFill>
              </a:rPr>
              <a:t>này</a:t>
            </a:r>
            <a:r>
              <a:rPr lang="vi-VN" sz="5800" dirty="0" smtClean="0">
                <a:solidFill>
                  <a:srgbClr val="003399"/>
                </a:solidFill>
                <a:latin typeface="+mj-lt"/>
              </a:rPr>
              <a:t> </a:t>
            </a:r>
            <a:r>
              <a:rPr lang="vi-VN" sz="5800" dirty="0">
                <a:solidFill>
                  <a:srgbClr val="003399"/>
                </a:solidFill>
                <a:latin typeface="+mj-lt"/>
              </a:rPr>
              <a:t>hiến dâng, cho tình yêu.</a:t>
            </a:r>
            <a:endParaRPr lang="en-US" sz="5800" dirty="0">
              <a:solidFill>
                <a:srgbClr val="003399"/>
              </a:solidFill>
            </a:endParaRPr>
          </a:p>
        </p:txBody>
      </p:sp>
    </p:spTree>
    <p:extLst>
      <p:ext uri="{BB962C8B-B14F-4D97-AF65-F5344CB8AC3E}">
        <p14:creationId xmlns:p14="http://schemas.microsoft.com/office/powerpoint/2010/main" val="12580937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00731"/>
            <a:ext cx="9144000" cy="4832092"/>
          </a:xfrm>
          <a:prstGeom prst="rect">
            <a:avLst/>
          </a:prstGeom>
        </p:spPr>
        <p:txBody>
          <a:bodyPr wrap="square">
            <a:spAutoFit/>
          </a:bodyPr>
          <a:lstStyle/>
          <a:p>
            <a:pPr algn="just">
              <a:lnSpc>
                <a:spcPct val="110000"/>
              </a:lnSpc>
            </a:pPr>
            <a:r>
              <a:rPr lang="en-US" sz="5600" b="1" u="sng" dirty="0" smtClean="0">
                <a:solidFill>
                  <a:srgbClr val="FF0000"/>
                </a:solidFill>
                <a:latin typeface="+mj-lt"/>
              </a:rPr>
              <a:t>Tk3:</a:t>
            </a:r>
            <a:r>
              <a:rPr lang="en-US" sz="5600" b="1" dirty="0" smtClean="0">
                <a:solidFill>
                  <a:srgbClr val="000080"/>
                </a:solidFill>
                <a:latin typeface="+mj-lt"/>
              </a:rPr>
              <a:t> </a:t>
            </a:r>
            <a:r>
              <a:rPr lang="vi-VN" sz="5600" dirty="0" smtClean="0">
                <a:solidFill>
                  <a:srgbClr val="003399"/>
                </a:solidFill>
                <a:latin typeface="+mj-lt"/>
              </a:rPr>
              <a:t>Sống </a:t>
            </a:r>
            <a:r>
              <a:rPr lang="vi-VN" sz="5600" dirty="0">
                <a:solidFill>
                  <a:srgbClr val="003399"/>
                </a:solidFill>
                <a:latin typeface="+mj-lt"/>
              </a:rPr>
              <a:t>trong cõi đời đau thương Chúa ơi, nào ai người cho con nỗi vui, chỉ có Chúa như trăng sao hiền, sáng mọi miền xóa hết ưu </a:t>
            </a:r>
            <a:r>
              <a:rPr lang="vi-VN" sz="5600" dirty="0" smtClean="0">
                <a:solidFill>
                  <a:srgbClr val="003399"/>
                </a:solidFill>
                <a:latin typeface="+mj-lt"/>
              </a:rPr>
              <a:t>phiền</a:t>
            </a:r>
            <a:r>
              <a:rPr lang="en-US" sz="5600" dirty="0" smtClean="0">
                <a:solidFill>
                  <a:srgbClr val="FF0000"/>
                </a:solidFill>
                <a:latin typeface="+mj-lt"/>
              </a:rPr>
              <a:t>…</a:t>
            </a:r>
            <a:endParaRPr lang="en-US" sz="5600" dirty="0">
              <a:latin typeface="+mj-lt"/>
            </a:endParaRPr>
          </a:p>
        </p:txBody>
      </p:sp>
    </p:spTree>
    <p:extLst>
      <p:ext uri="{BB962C8B-B14F-4D97-AF65-F5344CB8AC3E}">
        <p14:creationId xmlns:p14="http://schemas.microsoft.com/office/powerpoint/2010/main" val="33339650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95250"/>
            <a:ext cx="9144000" cy="5262979"/>
          </a:xfrm>
          <a:prstGeom prst="rect">
            <a:avLst/>
          </a:prstGeom>
        </p:spPr>
        <p:txBody>
          <a:bodyPr wrap="square">
            <a:spAutoFit/>
          </a:bodyPr>
          <a:lstStyle/>
          <a:p>
            <a:pPr algn="just"/>
            <a:r>
              <a:rPr lang="en-US" sz="5600" dirty="0" smtClean="0">
                <a:solidFill>
                  <a:srgbClr val="FF0000"/>
                </a:solidFill>
                <a:latin typeface="+mj-lt"/>
              </a:rPr>
              <a:t>…</a:t>
            </a:r>
            <a:r>
              <a:rPr lang="vi-VN" sz="5600" dirty="0" smtClean="0">
                <a:solidFill>
                  <a:srgbClr val="000080"/>
                </a:solidFill>
                <a:latin typeface="+mj-lt"/>
              </a:rPr>
              <a:t> </a:t>
            </a:r>
            <a:r>
              <a:rPr lang="vi-VN" sz="5600" dirty="0">
                <a:solidFill>
                  <a:srgbClr val="003399"/>
                </a:solidFill>
                <a:latin typeface="+mj-lt"/>
              </a:rPr>
              <a:t>Bước vào con đường bao nhiêu mến thương, hãy giúp lòng con thôi vấn vương, tìm mãi tới quê </a:t>
            </a:r>
            <a:r>
              <a:rPr lang="vi-VN" sz="5600" dirty="0" smtClean="0">
                <a:solidFill>
                  <a:srgbClr val="003399"/>
                </a:solidFill>
                <a:latin typeface="+mj-lt"/>
              </a:rPr>
              <a:t>hương</a:t>
            </a:r>
            <a:r>
              <a:rPr lang="en-US" sz="5600" dirty="0" smtClean="0">
                <a:solidFill>
                  <a:srgbClr val="003399"/>
                </a:solidFill>
                <a:latin typeface="+mj-lt"/>
              </a:rPr>
              <a:t> </a:t>
            </a:r>
            <a:r>
              <a:rPr lang="vi-VN" sz="5600" dirty="0" smtClean="0">
                <a:solidFill>
                  <a:srgbClr val="003399"/>
                </a:solidFill>
                <a:latin typeface="+mj-lt"/>
              </a:rPr>
              <a:t>Thiên </a:t>
            </a:r>
            <a:r>
              <a:rPr lang="vi-VN" sz="5600" dirty="0">
                <a:solidFill>
                  <a:srgbClr val="003399"/>
                </a:solidFill>
                <a:latin typeface="+mj-lt"/>
              </a:rPr>
              <a:t>Đường, dẫu bụi đường ngập mờ muôn phương.</a:t>
            </a:r>
            <a:endParaRPr lang="en-US" sz="5600" dirty="0">
              <a:solidFill>
                <a:srgbClr val="003399"/>
              </a:solidFill>
              <a:latin typeface="+mj-lt"/>
            </a:endParaRPr>
          </a:p>
        </p:txBody>
      </p:sp>
    </p:spTree>
    <p:extLst>
      <p:ext uri="{BB962C8B-B14F-4D97-AF65-F5344CB8AC3E}">
        <p14:creationId xmlns:p14="http://schemas.microsoft.com/office/powerpoint/2010/main" val="35642055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691483"/>
            <a:ext cx="9144000" cy="4019562"/>
          </a:xfrm>
          <a:prstGeom prst="rect">
            <a:avLst/>
          </a:prstGeom>
        </p:spPr>
        <p:txBody>
          <a:bodyPr wrap="square">
            <a:spAutoFit/>
          </a:bodyPr>
          <a:lstStyle/>
          <a:p>
            <a:pPr algn="just">
              <a:lnSpc>
                <a:spcPct val="110000"/>
              </a:lnSpc>
            </a:pPr>
            <a:r>
              <a:rPr lang="en-US" sz="5800" u="sng" dirty="0" err="1" smtClean="0">
                <a:solidFill>
                  <a:srgbClr val="FF0000"/>
                </a:solidFill>
              </a:rPr>
              <a:t>Đk</a:t>
            </a:r>
            <a:r>
              <a:rPr lang="en-US" sz="5800" u="sng" dirty="0" smtClean="0">
                <a:solidFill>
                  <a:srgbClr val="FF0000"/>
                </a:solidFill>
              </a:rPr>
              <a:t>:</a:t>
            </a:r>
            <a:r>
              <a:rPr lang="en-US" sz="5800" dirty="0" smtClean="0">
                <a:solidFill>
                  <a:srgbClr val="000080"/>
                </a:solidFill>
              </a:rPr>
              <a:t> </a:t>
            </a:r>
            <a:r>
              <a:rPr lang="en-US" sz="5800" dirty="0" smtClean="0">
                <a:solidFill>
                  <a:srgbClr val="003399"/>
                </a:solidFill>
              </a:rPr>
              <a:t>C</a:t>
            </a:r>
            <a:r>
              <a:rPr lang="vi-VN" sz="5800" dirty="0" smtClean="0">
                <a:solidFill>
                  <a:srgbClr val="003399"/>
                </a:solidFill>
                <a:latin typeface="+mj-lt"/>
              </a:rPr>
              <a:t>húa </a:t>
            </a:r>
            <a:r>
              <a:rPr lang="vi-VN" sz="5800" dirty="0">
                <a:solidFill>
                  <a:srgbClr val="003399"/>
                </a:solidFill>
                <a:latin typeface="+mj-lt"/>
              </a:rPr>
              <a:t>dẫn con đường đi về khắp nơi, vui trọn đời. Mãi mãi đem tình yêu </a:t>
            </a:r>
            <a:r>
              <a:rPr lang="en-US" sz="5800" dirty="0" err="1" smtClean="0">
                <a:solidFill>
                  <a:srgbClr val="003399"/>
                </a:solidFill>
              </a:rPr>
              <a:t>này</a:t>
            </a:r>
            <a:r>
              <a:rPr lang="vi-VN" sz="5800" dirty="0" smtClean="0">
                <a:solidFill>
                  <a:srgbClr val="003399"/>
                </a:solidFill>
                <a:latin typeface="+mj-lt"/>
              </a:rPr>
              <a:t> </a:t>
            </a:r>
            <a:r>
              <a:rPr lang="vi-VN" sz="5800" dirty="0">
                <a:solidFill>
                  <a:srgbClr val="003399"/>
                </a:solidFill>
                <a:latin typeface="+mj-lt"/>
              </a:rPr>
              <a:t>hiến dâng, cho tình yêu.</a:t>
            </a:r>
            <a:endParaRPr lang="en-US" sz="5800" dirty="0">
              <a:solidFill>
                <a:srgbClr val="003399"/>
              </a:solidFill>
            </a:endParaRPr>
          </a:p>
        </p:txBody>
      </p:sp>
    </p:spTree>
    <p:extLst>
      <p:ext uri="{BB962C8B-B14F-4D97-AF65-F5344CB8AC3E}">
        <p14:creationId xmlns:p14="http://schemas.microsoft.com/office/powerpoint/2010/main" val="29120008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281959"/>
          </a:xfrm>
          <a:prstGeom prst="rect">
            <a:avLst/>
          </a:prstGeom>
        </p:spPr>
        <p:txBody>
          <a:bodyPr wrap="square">
            <a:spAutoFit/>
          </a:bodyPr>
          <a:lstStyle/>
          <a:p>
            <a:pPr lvl="0" algn="just">
              <a:lnSpc>
                <a:spcPct val="110000"/>
              </a:lnSpc>
              <a:spcBef>
                <a:spcPct val="20000"/>
              </a:spcBef>
              <a:defRPr/>
            </a:pPr>
            <a:r>
              <a:rPr kumimoji="0" lang="en-US" sz="5100" b="1" i="0" u="sng" strike="noStrike" kern="1200" cap="none" spc="0" normalizeH="0" baseline="0" noProof="0" dirty="0" err="1" smtClean="0">
                <a:ln>
                  <a:noFill/>
                </a:ln>
                <a:solidFill>
                  <a:srgbClr val="FF0000"/>
                </a:solidFill>
                <a:effectLst/>
                <a:uLnTx/>
                <a:uFillTx/>
                <a:latin typeface="+mj-lt"/>
                <a:ea typeface="SimHei" pitchFamily="49" charset="-122"/>
                <a:cs typeface="Times New Roman" pitchFamily="18" charset="0"/>
              </a:rPr>
              <a:t>Đk</a:t>
            </a:r>
            <a:r>
              <a:rPr kumimoji="0" lang="en-US" sz="5100" b="1" i="0" u="sng" strike="noStrike" kern="1200" cap="none" spc="0" normalizeH="0" baseline="0" noProof="0" dirty="0">
                <a:ln>
                  <a:noFill/>
                </a:ln>
                <a:solidFill>
                  <a:srgbClr val="FF0000"/>
                </a:solidFill>
                <a:effectLst/>
                <a:uLnTx/>
                <a:uFillTx/>
                <a:latin typeface="+mj-lt"/>
                <a:ea typeface="SimHei" pitchFamily="49" charset="-122"/>
                <a:cs typeface="Times New Roman" pitchFamily="18" charset="0"/>
              </a:rPr>
              <a:t>:</a:t>
            </a:r>
            <a:r>
              <a:rPr kumimoji="0" lang="en-US" sz="5100" b="1" i="0" u="none" strike="noStrike" kern="1200" cap="none" spc="0" normalizeH="0" baseline="0" noProof="0" dirty="0">
                <a:ln>
                  <a:noFill/>
                </a:ln>
                <a:solidFill>
                  <a:srgbClr val="003399"/>
                </a:solidFill>
                <a:effectLst>
                  <a:outerShdw blurRad="38100" dist="38100" dir="2700000" algn="tl">
                    <a:srgbClr val="000000">
                      <a:alpha val="43137"/>
                    </a:srgbClr>
                  </a:outerShdw>
                </a:effectLst>
                <a:uLnTx/>
                <a:uFillTx/>
                <a:latin typeface="+mj-lt"/>
                <a:ea typeface="SimHei" pitchFamily="49" charset="-122"/>
                <a:cs typeface="Times New Roman" pitchFamily="18" charset="0"/>
              </a:rPr>
              <a:t> </a:t>
            </a:r>
            <a:r>
              <a:rPr lang="vi-VN" sz="5100" b="1" dirty="0">
                <a:solidFill>
                  <a:srgbClr val="003399"/>
                </a:solidFill>
                <a:latin typeface="+mj-lt"/>
              </a:rPr>
              <a:t>Lạy Chúa nguồn ánh sáng soi đường, đoàn chúng con tiến về Nhà Cha. Lạy Chúa nguồn sức sống, nguồn hạnh phúc. Đoàn chúng con tiến về Nhà Cha, tiến về Nhà Cha.</a:t>
            </a:r>
            <a:endParaRPr lang="en-US" sz="5100" b="1" dirty="0">
              <a:solidFill>
                <a:srgbClr val="003399"/>
              </a:solidFill>
              <a:latin typeface="+mj-lt"/>
            </a:endParaRPr>
          </a:p>
        </p:txBody>
      </p:sp>
    </p:spTree>
    <p:extLst>
      <p:ext uri="{BB962C8B-B14F-4D97-AF65-F5344CB8AC3E}">
        <p14:creationId xmlns:p14="http://schemas.microsoft.com/office/powerpoint/2010/main" val="17169590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372172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275413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0" y="0"/>
            <a:ext cx="9144000" cy="5143500"/>
          </a:xfrm>
          <a:prstGeom prst="rect">
            <a:avLst/>
          </a:prstGeom>
          <a:noFill/>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7432">
              <a:lnSpc>
                <a:spcPct val="130000"/>
              </a:lnSpc>
            </a:pPr>
            <a:r>
              <a:rPr lang="en-US" sz="6000" b="1" u="sng" dirty="0" smtClean="0">
                <a:solidFill>
                  <a:srgbClr val="FF0000"/>
                </a:solidFill>
                <a:effectLst>
                  <a:outerShdw blurRad="38100" dist="38100" dir="2700000" algn="tl">
                    <a:srgbClr val="000000">
                      <a:alpha val="43137"/>
                    </a:srgbClr>
                  </a:outerShdw>
                </a:effectLst>
                <a:latin typeface="+mj-lt"/>
                <a:cs typeface="Times New Roman" pitchFamily="18" charset="0"/>
              </a:rPr>
              <a:t>Ca </a:t>
            </a:r>
            <a:r>
              <a:rPr lang="en-US" sz="6000" b="1" u="sng" dirty="0" err="1" smtClean="0">
                <a:solidFill>
                  <a:srgbClr val="FF0000"/>
                </a:solidFill>
                <a:effectLst>
                  <a:outerShdw blurRad="38100" dist="38100" dir="2700000" algn="tl">
                    <a:srgbClr val="000000">
                      <a:alpha val="43137"/>
                    </a:srgbClr>
                  </a:outerShdw>
                </a:effectLst>
                <a:latin typeface="+mj-lt"/>
                <a:cs typeface="Times New Roman" pitchFamily="18" charset="0"/>
              </a:rPr>
              <a:t>kết</a:t>
            </a:r>
            <a:r>
              <a:rPr lang="en-US" sz="6000" b="1" u="sng" dirty="0" smtClean="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u="sng" dirty="0" err="1" smtClean="0">
                <a:solidFill>
                  <a:srgbClr val="FF0000"/>
                </a:solidFill>
                <a:effectLst>
                  <a:outerShdw blurRad="38100" dist="38100" dir="2700000" algn="tl">
                    <a:srgbClr val="000000">
                      <a:alpha val="43137"/>
                    </a:srgbClr>
                  </a:outerShdw>
                </a:effectLst>
                <a:latin typeface="+mj-lt"/>
                <a:cs typeface="Times New Roman" pitchFamily="18" charset="0"/>
              </a:rPr>
              <a:t>lễ</a:t>
            </a:r>
            <a:endParaRPr lang="en-US" sz="6000" b="1" u="sng" dirty="0" smtClean="0">
              <a:solidFill>
                <a:srgbClr val="FF0000"/>
              </a:solidFill>
              <a:effectLst>
                <a:outerShdw blurRad="38100" dist="38100" dir="2700000" algn="tl">
                  <a:srgbClr val="000000">
                    <a:alpha val="43137"/>
                  </a:srgbClr>
                </a:outerShdw>
              </a:effectLst>
              <a:latin typeface="+mj-lt"/>
              <a:cs typeface="Times New Roman" pitchFamily="18" charset="0"/>
            </a:endParaRPr>
          </a:p>
          <a:p>
            <a:pPr>
              <a:lnSpc>
                <a:spcPct val="120000"/>
              </a:lnSpc>
            </a:pPr>
            <a:r>
              <a:rPr lang="en-US" sz="6000" b="1" dirty="0" smtClean="0">
                <a:solidFill>
                  <a:srgbClr val="FF0000"/>
                </a:solidFill>
                <a:latin typeface="+mj-lt"/>
                <a:cs typeface="Times New Roman" panose="02020603050405020304" pitchFamily="18" charset="0"/>
              </a:rPr>
              <a:t>ĐỨC KI-TÔ SỐNG LẠI </a:t>
            </a:r>
          </a:p>
          <a:p>
            <a:pPr>
              <a:lnSpc>
                <a:spcPct val="120000"/>
              </a:lnSpc>
            </a:pPr>
            <a:r>
              <a:rPr lang="en-US" sz="6000" b="1" dirty="0" smtClean="0">
                <a:solidFill>
                  <a:srgbClr val="FF0000"/>
                </a:solidFill>
                <a:latin typeface="+mj-lt"/>
                <a:cs typeface="Times New Roman" panose="02020603050405020304" pitchFamily="18" charset="0"/>
              </a:rPr>
              <a:t>HIỂN VINH</a:t>
            </a:r>
          </a:p>
          <a:p>
            <a:pPr>
              <a:lnSpc>
                <a:spcPct val="120000"/>
              </a:lnSpc>
            </a:pPr>
            <a:r>
              <a:rPr lang="en-US" sz="4500" b="1" i="1" dirty="0" smtClean="0">
                <a:solidFill>
                  <a:srgbClr val="FF0000"/>
                </a:solidFill>
                <a:latin typeface="+mj-lt"/>
                <a:cs typeface="Times New Roman" panose="02020603050405020304" pitchFamily="18" charset="0"/>
              </a:rPr>
              <a:t>Kim Long</a:t>
            </a:r>
            <a:endParaRPr lang="en-US" sz="4500" b="1" i="1" dirty="0">
              <a:solidFill>
                <a:srgbClr val="FF0000"/>
              </a:solidFill>
              <a:latin typeface="+mj-lt"/>
              <a:cs typeface="Times New Roman" panose="02020603050405020304" pitchFamily="18" charset="0"/>
            </a:endParaRPr>
          </a:p>
        </p:txBody>
      </p:sp>
    </p:spTree>
    <p:extLst>
      <p:ext uri="{BB962C8B-B14F-4D97-AF65-F5344CB8AC3E}">
        <p14:creationId xmlns:p14="http://schemas.microsoft.com/office/powerpoint/2010/main" val="1310808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76931"/>
            <a:ext cx="9144000" cy="4832092"/>
          </a:xfrm>
          <a:prstGeom prst="rect">
            <a:avLst/>
          </a:prstGeom>
        </p:spPr>
        <p:txBody>
          <a:bodyPr wrap="square">
            <a:spAutoFit/>
          </a:bodyPr>
          <a:lstStyle/>
          <a:p>
            <a:pPr algn="just">
              <a:lnSpc>
                <a:spcPct val="110000"/>
              </a:lnSpc>
            </a:pPr>
            <a:r>
              <a:rPr lang="en-US" sz="5600" u="sng" dirty="0" err="1" smtClean="0">
                <a:solidFill>
                  <a:srgbClr val="FF0000"/>
                </a:solidFill>
                <a:latin typeface="+mj-lt"/>
              </a:rPr>
              <a:t>Đk</a:t>
            </a:r>
            <a:r>
              <a:rPr lang="en-US" sz="5600" u="sng" dirty="0" smtClean="0">
                <a:solidFill>
                  <a:srgbClr val="FF0000"/>
                </a:solidFill>
                <a:latin typeface="+mj-lt"/>
              </a:rPr>
              <a:t>:</a:t>
            </a:r>
            <a:r>
              <a:rPr lang="en-US" sz="5600" dirty="0" smtClean="0">
                <a:solidFill>
                  <a:srgbClr val="000080"/>
                </a:solidFill>
                <a:latin typeface="+mj-lt"/>
              </a:rPr>
              <a:t> </a:t>
            </a:r>
            <a:r>
              <a:rPr lang="vi-VN" sz="5600" dirty="0" smtClean="0">
                <a:solidFill>
                  <a:srgbClr val="003399"/>
                </a:solidFill>
                <a:latin typeface="+mj-lt"/>
              </a:rPr>
              <a:t>Đức </a:t>
            </a:r>
            <a:r>
              <a:rPr lang="vi-VN" sz="5600" dirty="0">
                <a:solidFill>
                  <a:srgbClr val="003399"/>
                </a:solidFill>
                <a:latin typeface="+mj-lt"/>
              </a:rPr>
              <a:t>Kitô đã sống lại hiển vinh và muôn đời ở cùng ta. Chúng ta nay thuộc về Người, hãy vui mừng tin tưởng lên, Alleluia!</a:t>
            </a:r>
            <a:endParaRPr lang="en-US" sz="5600" dirty="0">
              <a:solidFill>
                <a:srgbClr val="003399"/>
              </a:solidFill>
              <a:latin typeface="+mj-lt"/>
            </a:endParaRPr>
          </a:p>
        </p:txBody>
      </p:sp>
    </p:spTree>
    <p:extLst>
      <p:ext uri="{BB962C8B-B14F-4D97-AF65-F5344CB8AC3E}">
        <p14:creationId xmlns:p14="http://schemas.microsoft.com/office/powerpoint/2010/main" val="34962145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615283"/>
            <a:ext cx="9144000" cy="3884140"/>
          </a:xfrm>
          <a:prstGeom prst="rect">
            <a:avLst/>
          </a:prstGeom>
        </p:spPr>
        <p:txBody>
          <a:bodyPr wrap="square">
            <a:spAutoFit/>
          </a:bodyPr>
          <a:lstStyle/>
          <a:p>
            <a:pPr algn="just">
              <a:lnSpc>
                <a:spcPct val="110000"/>
              </a:lnSpc>
            </a:pPr>
            <a:r>
              <a:rPr lang="en-US" sz="5600" u="sng" dirty="0" smtClean="0">
                <a:solidFill>
                  <a:srgbClr val="FF0000"/>
                </a:solidFill>
                <a:latin typeface="+mj-lt"/>
              </a:rPr>
              <a:t>Tk1:</a:t>
            </a:r>
            <a:r>
              <a:rPr lang="en-US" sz="5600" dirty="0" smtClean="0">
                <a:solidFill>
                  <a:srgbClr val="000080"/>
                </a:solidFill>
                <a:latin typeface="+mj-lt"/>
              </a:rPr>
              <a:t> </a:t>
            </a:r>
            <a:r>
              <a:rPr lang="vi-VN" sz="5600" dirty="0" smtClean="0">
                <a:solidFill>
                  <a:srgbClr val="003399"/>
                </a:solidFill>
                <a:latin typeface="+mj-lt"/>
              </a:rPr>
              <a:t>Vì </a:t>
            </a:r>
            <a:r>
              <a:rPr lang="vi-VN" sz="5600" dirty="0">
                <a:solidFill>
                  <a:srgbClr val="003399"/>
                </a:solidFill>
                <a:latin typeface="+mj-lt"/>
              </a:rPr>
              <a:t>tình Người yêu thương ta tựa ngàn trùng khơi bao la. Người hiến thân chịu khổ đau để xoá muôn ngàn tội nhơ.</a:t>
            </a:r>
            <a:endParaRPr lang="en-US" sz="5600" dirty="0">
              <a:solidFill>
                <a:srgbClr val="003399"/>
              </a:solidFill>
              <a:latin typeface="+mj-lt"/>
            </a:endParaRPr>
          </a:p>
        </p:txBody>
      </p:sp>
    </p:spTree>
    <p:extLst>
      <p:ext uri="{BB962C8B-B14F-4D97-AF65-F5344CB8AC3E}">
        <p14:creationId xmlns:p14="http://schemas.microsoft.com/office/powerpoint/2010/main" val="22368274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76931"/>
            <a:ext cx="9144000" cy="4832092"/>
          </a:xfrm>
          <a:prstGeom prst="rect">
            <a:avLst/>
          </a:prstGeom>
        </p:spPr>
        <p:txBody>
          <a:bodyPr wrap="square">
            <a:spAutoFit/>
          </a:bodyPr>
          <a:lstStyle/>
          <a:p>
            <a:pPr algn="just">
              <a:lnSpc>
                <a:spcPct val="110000"/>
              </a:lnSpc>
            </a:pPr>
            <a:r>
              <a:rPr lang="en-US" sz="5600" u="sng" dirty="0" err="1" smtClean="0">
                <a:solidFill>
                  <a:srgbClr val="FF0000"/>
                </a:solidFill>
              </a:rPr>
              <a:t>Đk</a:t>
            </a:r>
            <a:r>
              <a:rPr lang="en-US" sz="5600" u="sng" dirty="0" smtClean="0">
                <a:solidFill>
                  <a:srgbClr val="FF0000"/>
                </a:solidFill>
              </a:rPr>
              <a:t>:</a:t>
            </a:r>
            <a:r>
              <a:rPr lang="en-US" sz="5600" dirty="0" smtClean="0">
                <a:solidFill>
                  <a:srgbClr val="000080"/>
                </a:solidFill>
              </a:rPr>
              <a:t> </a:t>
            </a:r>
            <a:r>
              <a:rPr lang="vi-VN" sz="5600" dirty="0" smtClean="0">
                <a:solidFill>
                  <a:srgbClr val="003399"/>
                </a:solidFill>
                <a:latin typeface="+mj-lt"/>
              </a:rPr>
              <a:t>Đức </a:t>
            </a:r>
            <a:r>
              <a:rPr lang="vi-VN" sz="5600" dirty="0">
                <a:solidFill>
                  <a:srgbClr val="003399"/>
                </a:solidFill>
                <a:latin typeface="+mj-lt"/>
              </a:rPr>
              <a:t>Kitô đã sống lại hiển vinh và muôn đời ở cùng ta. Chúng ta nay thuộc về Người, hãy vui mừng tin tưởng lên, Alleluia!</a:t>
            </a:r>
            <a:endParaRPr lang="en-US" sz="5600" dirty="0">
              <a:solidFill>
                <a:srgbClr val="003399"/>
              </a:solidFill>
            </a:endParaRPr>
          </a:p>
        </p:txBody>
      </p:sp>
    </p:spTree>
    <p:extLst>
      <p:ext uri="{BB962C8B-B14F-4D97-AF65-F5344CB8AC3E}">
        <p14:creationId xmlns:p14="http://schemas.microsoft.com/office/powerpoint/2010/main" val="30028932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539083"/>
            <a:ext cx="9144000" cy="3884140"/>
          </a:xfrm>
          <a:prstGeom prst="rect">
            <a:avLst/>
          </a:prstGeom>
        </p:spPr>
        <p:txBody>
          <a:bodyPr wrap="square">
            <a:spAutoFit/>
          </a:bodyPr>
          <a:lstStyle/>
          <a:p>
            <a:pPr algn="just">
              <a:lnSpc>
                <a:spcPct val="110000"/>
              </a:lnSpc>
            </a:pPr>
            <a:r>
              <a:rPr lang="en-US" sz="5600" u="sng" dirty="0" smtClean="0">
                <a:solidFill>
                  <a:srgbClr val="FF0000"/>
                </a:solidFill>
                <a:latin typeface="+mj-lt"/>
              </a:rPr>
              <a:t>Tk2:</a:t>
            </a:r>
            <a:r>
              <a:rPr lang="en-US" sz="5600" dirty="0" smtClean="0">
                <a:solidFill>
                  <a:srgbClr val="000080"/>
                </a:solidFill>
                <a:latin typeface="+mj-lt"/>
              </a:rPr>
              <a:t> </a:t>
            </a:r>
            <a:r>
              <a:rPr lang="en-US" sz="5600" dirty="0" err="1" smtClean="0">
                <a:solidFill>
                  <a:srgbClr val="003399"/>
                </a:solidFill>
                <a:latin typeface="+mj-lt"/>
              </a:rPr>
              <a:t>Người</a:t>
            </a:r>
            <a:r>
              <a:rPr lang="vi-VN" sz="5600" dirty="0" smtClean="0">
                <a:solidFill>
                  <a:srgbClr val="003399"/>
                </a:solidFill>
                <a:latin typeface="+mj-lt"/>
              </a:rPr>
              <a:t> </a:t>
            </a:r>
            <a:r>
              <a:rPr lang="vi-VN" sz="5600" dirty="0">
                <a:solidFill>
                  <a:srgbClr val="003399"/>
                </a:solidFill>
                <a:latin typeface="+mj-lt"/>
              </a:rPr>
              <a:t>đã vì ta hi sinh, mở đường về nơi quang vinh. Trời đất giao hoà mừng vui, hạnh phúc tuôn tràn mọi nơi</a:t>
            </a:r>
            <a:r>
              <a:rPr lang="vi-VN" sz="5600" dirty="0" smtClean="0">
                <a:solidFill>
                  <a:srgbClr val="003399"/>
                </a:solidFill>
                <a:latin typeface="+mj-lt"/>
              </a:rPr>
              <a:t>.</a:t>
            </a:r>
            <a:endParaRPr lang="en-US" sz="5600" dirty="0">
              <a:solidFill>
                <a:srgbClr val="003399"/>
              </a:solidFill>
              <a:latin typeface="+mj-lt"/>
            </a:endParaRPr>
          </a:p>
        </p:txBody>
      </p:sp>
    </p:spTree>
    <p:extLst>
      <p:ext uri="{BB962C8B-B14F-4D97-AF65-F5344CB8AC3E}">
        <p14:creationId xmlns:p14="http://schemas.microsoft.com/office/powerpoint/2010/main" val="30461312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76931"/>
            <a:ext cx="9144000" cy="4832092"/>
          </a:xfrm>
          <a:prstGeom prst="rect">
            <a:avLst/>
          </a:prstGeom>
        </p:spPr>
        <p:txBody>
          <a:bodyPr wrap="square">
            <a:spAutoFit/>
          </a:bodyPr>
          <a:lstStyle/>
          <a:p>
            <a:pPr algn="just">
              <a:lnSpc>
                <a:spcPct val="110000"/>
              </a:lnSpc>
            </a:pPr>
            <a:r>
              <a:rPr lang="en-US" sz="5600" u="sng" dirty="0" err="1" smtClean="0">
                <a:solidFill>
                  <a:srgbClr val="FF0000"/>
                </a:solidFill>
              </a:rPr>
              <a:t>Đk</a:t>
            </a:r>
            <a:r>
              <a:rPr lang="en-US" sz="5600" u="sng" dirty="0" smtClean="0">
                <a:solidFill>
                  <a:srgbClr val="FF0000"/>
                </a:solidFill>
              </a:rPr>
              <a:t>:</a:t>
            </a:r>
            <a:r>
              <a:rPr lang="en-US" sz="5600" dirty="0" smtClean="0">
                <a:solidFill>
                  <a:srgbClr val="000080"/>
                </a:solidFill>
              </a:rPr>
              <a:t> </a:t>
            </a:r>
            <a:r>
              <a:rPr lang="vi-VN" sz="5600" dirty="0" smtClean="0">
                <a:solidFill>
                  <a:srgbClr val="003399"/>
                </a:solidFill>
                <a:latin typeface="+mj-lt"/>
              </a:rPr>
              <a:t>Đức </a:t>
            </a:r>
            <a:r>
              <a:rPr lang="vi-VN" sz="5600" dirty="0">
                <a:solidFill>
                  <a:srgbClr val="003399"/>
                </a:solidFill>
                <a:latin typeface="+mj-lt"/>
              </a:rPr>
              <a:t>Kitô đã sống lại hiển vinh và muôn đời ở cùng ta. Chúng ta nay thuộc về Người, hãy vui mừng tin tưởng lên, Alleluia!</a:t>
            </a:r>
            <a:endParaRPr lang="en-US" sz="5600" dirty="0">
              <a:solidFill>
                <a:srgbClr val="003399"/>
              </a:solidFill>
            </a:endParaRPr>
          </a:p>
        </p:txBody>
      </p:sp>
    </p:spTree>
    <p:extLst>
      <p:ext uri="{BB962C8B-B14F-4D97-AF65-F5344CB8AC3E}">
        <p14:creationId xmlns:p14="http://schemas.microsoft.com/office/powerpoint/2010/main" val="18794564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453597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a:spLocks noGrp="1" noChangeArrowheads="1"/>
          </p:cNvSpPr>
          <p:nvPr>
            <p:ph type="subTitle" idx="4294967295"/>
          </p:nvPr>
        </p:nvSpPr>
        <p:spPr>
          <a:xfrm>
            <a:off x="0" y="742950"/>
            <a:ext cx="9144000" cy="3733800"/>
          </a:xfrm>
        </p:spPr>
        <p:txBody>
          <a:bodyPr>
            <a:noAutofit/>
          </a:bodyPr>
          <a:lstStyle/>
          <a:p>
            <a:pPr marL="0" indent="0" algn="just">
              <a:lnSpc>
                <a:spcPct val="110000"/>
              </a:lnSpc>
              <a:buNone/>
              <a:defRPr/>
            </a:pPr>
            <a:r>
              <a:rPr lang="en-US" sz="5400" b="1" u="sng" dirty="0"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Tk1</a:t>
            </a:r>
            <a:r>
              <a:rPr lang="en-US" sz="54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4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400" b="1" dirty="0">
                <a:solidFill>
                  <a:srgbClr val="003399"/>
                </a:solidFill>
                <a:latin typeface="+mj-lt"/>
              </a:rPr>
              <a:t>Chúa dẫn lối đưa đường về nơi chan hoà ánh sáng, trong âm u cuộc đời Ngài là ngọn đuốc sáng ngời.</a:t>
            </a:r>
            <a:endParaRPr lang="en-US" sz="5400" b="1" dirty="0">
              <a:solidFill>
                <a:srgbClr val="003399"/>
              </a:solidFill>
              <a:latin typeface="+mj-lt"/>
            </a:endParaRPr>
          </a:p>
        </p:txBody>
      </p:sp>
    </p:spTree>
    <p:extLst>
      <p:ext uri="{BB962C8B-B14F-4D97-AF65-F5344CB8AC3E}">
        <p14:creationId xmlns:p14="http://schemas.microsoft.com/office/powerpoint/2010/main" val="32664693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281959"/>
          </a:xfrm>
          <a:prstGeom prst="rect">
            <a:avLst/>
          </a:prstGeom>
        </p:spPr>
        <p:txBody>
          <a:bodyPr wrap="square">
            <a:spAutoFit/>
          </a:bodyPr>
          <a:lstStyle/>
          <a:p>
            <a:pPr algn="just">
              <a:lnSpc>
                <a:spcPct val="110000"/>
              </a:lnSpc>
              <a:spcBef>
                <a:spcPct val="20000"/>
              </a:spcBef>
              <a:defRPr/>
            </a:pPr>
            <a:r>
              <a:rPr lang="en-US" sz="5100" b="1" u="sng" dirty="0" err="1" smtClean="0">
                <a:solidFill>
                  <a:srgbClr val="FF0000"/>
                </a:solidFill>
                <a:ea typeface="SimHei" pitchFamily="49" charset="-122"/>
                <a:cs typeface="Times New Roman" pitchFamily="18" charset="0"/>
              </a:rPr>
              <a:t>Đk</a:t>
            </a:r>
            <a:r>
              <a:rPr lang="en-US" sz="5100" b="1" u="sng" dirty="0">
                <a:solidFill>
                  <a:srgbClr val="FF0000"/>
                </a:solidFill>
                <a:ea typeface="SimHei" pitchFamily="49" charset="-122"/>
                <a:cs typeface="Times New Roman" pitchFamily="18" charset="0"/>
              </a:rPr>
              <a:t>:</a:t>
            </a:r>
            <a:r>
              <a:rPr lang="en-US" sz="5100" b="1" dirty="0">
                <a:solidFill>
                  <a:srgbClr val="003399"/>
                </a:solidFill>
                <a:effectLst>
                  <a:outerShdw blurRad="38100" dist="38100" dir="2700000" algn="tl">
                    <a:srgbClr val="000000">
                      <a:alpha val="43137"/>
                    </a:srgbClr>
                  </a:outerShdw>
                </a:effectLst>
                <a:ea typeface="SimHei" pitchFamily="49" charset="-122"/>
                <a:cs typeface="Times New Roman" pitchFamily="18" charset="0"/>
              </a:rPr>
              <a:t> </a:t>
            </a:r>
            <a:r>
              <a:rPr lang="vi-VN" sz="5100" b="1" dirty="0">
                <a:solidFill>
                  <a:srgbClr val="003399"/>
                </a:solidFill>
                <a:latin typeface="+mj-lt"/>
              </a:rPr>
              <a:t>Lạy Chúa nguồn ánh sáng soi đường, đoàn chúng con tiến về Nhà Cha. Lạy Chúa nguồn sức sống, nguồn hạnh phúc. Đoàn chúng con tiến về Nhà Cha, tiến về Nhà Cha.</a:t>
            </a:r>
            <a:endParaRPr lang="en-US" sz="5100" b="1" dirty="0">
              <a:solidFill>
                <a:srgbClr val="003399"/>
              </a:solidFill>
            </a:endParaRPr>
          </a:p>
        </p:txBody>
      </p:sp>
    </p:spTree>
    <p:extLst>
      <p:ext uri="{BB962C8B-B14F-4D97-AF65-F5344CB8AC3E}">
        <p14:creationId xmlns:p14="http://schemas.microsoft.com/office/powerpoint/2010/main" val="10524570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noChangeArrowheads="1"/>
          </p:cNvSpPr>
          <p:nvPr>
            <p:ph type="subTitle" idx="4294967295"/>
          </p:nvPr>
        </p:nvSpPr>
        <p:spPr>
          <a:xfrm>
            <a:off x="0" y="716326"/>
            <a:ext cx="9144000" cy="3684224"/>
          </a:xfrm>
        </p:spPr>
        <p:txBody>
          <a:bodyPr>
            <a:noAutofit/>
          </a:bodyPr>
          <a:lstStyle/>
          <a:p>
            <a:pPr marL="0" indent="0" algn="just">
              <a:lnSpc>
                <a:spcPct val="110000"/>
              </a:lnSpc>
              <a:buNone/>
              <a:defRPr/>
            </a:pPr>
            <a:r>
              <a:rPr lang="en-US" sz="5400" b="1" u="sng" dirty="0"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Tk2:</a:t>
            </a:r>
            <a:r>
              <a:rPr lang="en-US" sz="54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400" b="1" dirty="0">
                <a:solidFill>
                  <a:srgbClr val="003399"/>
                </a:solidFill>
                <a:latin typeface="+mj-lt"/>
              </a:rPr>
              <a:t>Chúa đổi mới diệu kỳ trần gian đâm chồi công lý, nơi giao tranh lệ nhoà Ngài tận diệt mối bất </a:t>
            </a:r>
            <a:r>
              <a:rPr lang="vi-VN" sz="5400" b="1" dirty="0" smtClean="0">
                <a:solidFill>
                  <a:srgbClr val="003399"/>
                </a:solidFill>
                <a:latin typeface="+mj-lt"/>
              </a:rPr>
              <a:t>hòa</a:t>
            </a:r>
            <a:r>
              <a:rPr lang="en-US" sz="5400" b="1" dirty="0" smtClean="0">
                <a:solidFill>
                  <a:srgbClr val="003399"/>
                </a:solidFill>
                <a:latin typeface="+mj-lt"/>
              </a:rPr>
              <a:t>.</a:t>
            </a:r>
            <a:endParaRPr lang="en-US" sz="5400" b="1" dirty="0">
              <a:solidFill>
                <a:srgbClr val="003399"/>
              </a:solidFill>
              <a:latin typeface="+mj-lt"/>
            </a:endParaRPr>
          </a:p>
        </p:txBody>
      </p:sp>
    </p:spTree>
    <p:extLst>
      <p:ext uri="{BB962C8B-B14F-4D97-AF65-F5344CB8AC3E}">
        <p14:creationId xmlns:p14="http://schemas.microsoft.com/office/powerpoint/2010/main" val="18927399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281959"/>
          </a:xfrm>
          <a:prstGeom prst="rect">
            <a:avLst/>
          </a:prstGeom>
        </p:spPr>
        <p:txBody>
          <a:bodyPr wrap="square">
            <a:spAutoFit/>
          </a:bodyPr>
          <a:lstStyle/>
          <a:p>
            <a:pPr algn="just">
              <a:lnSpc>
                <a:spcPct val="110000"/>
              </a:lnSpc>
              <a:spcBef>
                <a:spcPct val="20000"/>
              </a:spcBef>
              <a:defRPr/>
            </a:pPr>
            <a:r>
              <a:rPr lang="en-US" sz="5100" b="1" u="sng" dirty="0" err="1" smtClean="0">
                <a:solidFill>
                  <a:srgbClr val="FF0000"/>
                </a:solidFill>
                <a:ea typeface="SimHei" pitchFamily="49" charset="-122"/>
                <a:cs typeface="Times New Roman" pitchFamily="18" charset="0"/>
              </a:rPr>
              <a:t>Đk</a:t>
            </a:r>
            <a:r>
              <a:rPr lang="en-US" sz="5100" b="1" u="sng" dirty="0">
                <a:solidFill>
                  <a:srgbClr val="FF0000"/>
                </a:solidFill>
                <a:ea typeface="SimHei" pitchFamily="49" charset="-122"/>
                <a:cs typeface="Times New Roman" pitchFamily="18" charset="0"/>
              </a:rPr>
              <a:t>:</a:t>
            </a:r>
            <a:r>
              <a:rPr lang="en-US" sz="5100" b="1" dirty="0">
                <a:solidFill>
                  <a:srgbClr val="003399"/>
                </a:solidFill>
                <a:effectLst>
                  <a:outerShdw blurRad="38100" dist="38100" dir="2700000" algn="tl">
                    <a:srgbClr val="000000">
                      <a:alpha val="43137"/>
                    </a:srgbClr>
                  </a:outerShdw>
                </a:effectLst>
                <a:ea typeface="SimHei" pitchFamily="49" charset="-122"/>
                <a:cs typeface="Times New Roman" pitchFamily="18" charset="0"/>
              </a:rPr>
              <a:t> </a:t>
            </a:r>
            <a:r>
              <a:rPr lang="vi-VN" sz="5100" b="1" dirty="0">
                <a:solidFill>
                  <a:srgbClr val="003399"/>
                </a:solidFill>
                <a:latin typeface="+mj-lt"/>
              </a:rPr>
              <a:t>Lạy Chúa nguồn ánh sáng soi đường, đoàn chúng con tiến về Nhà Cha. Lạy Chúa nguồn sức sống, nguồn hạnh phúc. Đoàn chúng con tiến về Nhà Cha, tiến về Nhà Cha.</a:t>
            </a:r>
            <a:endParaRPr lang="en-US" sz="5100" b="1" dirty="0">
              <a:solidFill>
                <a:srgbClr val="003399"/>
              </a:solidFill>
            </a:endParaRPr>
          </a:p>
        </p:txBody>
      </p:sp>
    </p:spTree>
    <p:extLst>
      <p:ext uri="{BB962C8B-B14F-4D97-AF65-F5344CB8AC3E}">
        <p14:creationId xmlns:p14="http://schemas.microsoft.com/office/powerpoint/2010/main" val="21338768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152400" y="209550"/>
            <a:ext cx="8763000" cy="1077218"/>
          </a:xfrm>
          <a:prstGeom prst="rect">
            <a:avLst/>
          </a:prstGeom>
          <a:noFill/>
          <a:ln>
            <a:solidFill>
              <a:srgbClr val="FFFF00"/>
            </a:solidFill>
          </a:ln>
          <a:effectLst>
            <a:glow rad="139700">
              <a:schemeClr val="accent3">
                <a:satMod val="175000"/>
                <a:alpha val="40000"/>
              </a:schemeClr>
            </a:glow>
          </a:effectLst>
        </p:spPr>
        <p:txBody>
          <a:bodyPr wrap="square" rtlCol="0">
            <a:spAutoFit/>
          </a:bodyPr>
          <a:lstStyle/>
          <a:p>
            <a:r>
              <a:rPr lang="vi-VN" sz="3200" dirty="0">
                <a:solidFill>
                  <a:prstClr val="white"/>
                </a:solidFill>
              </a:rPr>
              <a:t>Điều Thiên Chúa hứa, thì Người đã thực hiện khi làm cho Đức Giê-su sống lại.</a:t>
            </a:r>
            <a:endParaRPr lang="vi-VN" sz="3200" dirty="0" smtClean="0">
              <a:solidFill>
                <a:prstClr val="white"/>
              </a:solidFill>
            </a:endParaRPr>
          </a:p>
        </p:txBody>
      </p:sp>
      <p:sp>
        <p:nvSpPr>
          <p:cNvPr id="4" name="TextBox 3"/>
          <p:cNvSpPr txBox="1"/>
          <p:nvPr/>
        </p:nvSpPr>
        <p:spPr>
          <a:xfrm>
            <a:off x="146304" y="4400550"/>
            <a:ext cx="5818632" cy="584775"/>
          </a:xfrm>
          <a:prstGeom prst="rect">
            <a:avLst/>
          </a:prstGeom>
          <a:noFill/>
        </p:spPr>
        <p:txBody>
          <a:bodyPr wrap="square" rtlCol="0">
            <a:spAutoFit/>
          </a:bodyPr>
          <a:lstStyle/>
          <a:p>
            <a:r>
              <a:rPr lang="en-US" sz="3200" smtClean="0">
                <a:solidFill>
                  <a:srgbClr val="FFFF00"/>
                </a:solidFill>
              </a:rPr>
              <a:t>Bài trích sách Công vụ Tông Đồ</a:t>
            </a:r>
            <a:endParaRPr lang="en-US" sz="3200">
              <a:solidFill>
                <a:srgbClr val="FFFF00"/>
              </a:solidFill>
            </a:endParaRPr>
          </a:p>
        </p:txBody>
      </p:sp>
    </p:spTree>
    <p:extLst>
      <p:ext uri="{BB962C8B-B14F-4D97-AF65-F5344CB8AC3E}">
        <p14:creationId xmlns:p14="http://schemas.microsoft.com/office/powerpoint/2010/main" val="18838971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fontScale="92500"/>
          </a:bodyPr>
          <a:lstStyle/>
          <a:p>
            <a:pPr algn="just"/>
            <a:r>
              <a:rPr lang="en-US" sz="8800" b="0" dirty="0" smtClean="0">
                <a:solidFill>
                  <a:srgbClr val="003399"/>
                </a:solidFill>
                <a:effectLst/>
                <a:latin typeface="+mj-lt"/>
                <a:cs typeface="Times New Roman" pitchFamily="18" charset="0"/>
              </a:rPr>
              <a:t>Con </a:t>
            </a:r>
            <a:r>
              <a:rPr lang="en-US" sz="8800" b="0" dirty="0" err="1" smtClean="0">
                <a:solidFill>
                  <a:srgbClr val="003399"/>
                </a:solidFill>
                <a:effectLst/>
                <a:latin typeface="+mj-lt"/>
                <a:cs typeface="Times New Roman" pitchFamily="18" charset="0"/>
              </a:rPr>
              <a:t>là</a:t>
            </a:r>
            <a:r>
              <a:rPr lang="en-US" sz="8800" b="0" dirty="0" smtClean="0">
                <a:solidFill>
                  <a:srgbClr val="003399"/>
                </a:solidFill>
                <a:effectLst/>
                <a:latin typeface="+mj-lt"/>
                <a:cs typeface="Times New Roman" pitchFamily="18" charset="0"/>
              </a:rPr>
              <a:t> Con </a:t>
            </a:r>
            <a:r>
              <a:rPr lang="en-US" sz="8800" b="0" dirty="0" err="1" smtClean="0">
                <a:solidFill>
                  <a:srgbClr val="003399"/>
                </a:solidFill>
                <a:effectLst/>
                <a:latin typeface="+mj-lt"/>
                <a:cs typeface="Times New Roman" pitchFamily="18" charset="0"/>
              </a:rPr>
              <a:t>của</a:t>
            </a:r>
            <a:r>
              <a:rPr lang="en-US" sz="8800" b="0" dirty="0" smtClean="0">
                <a:solidFill>
                  <a:srgbClr val="003399"/>
                </a:solidFill>
                <a:effectLst/>
                <a:latin typeface="+mj-lt"/>
                <a:cs typeface="Times New Roman" pitchFamily="18" charset="0"/>
              </a:rPr>
              <a:t> Cha, </a:t>
            </a:r>
            <a:r>
              <a:rPr lang="en-US" sz="8800" b="0" dirty="0" err="1" smtClean="0">
                <a:solidFill>
                  <a:srgbClr val="003399"/>
                </a:solidFill>
                <a:effectLst/>
                <a:latin typeface="+mj-lt"/>
                <a:cs typeface="Times New Roman" pitchFamily="18" charset="0"/>
              </a:rPr>
              <a:t>ngày</a:t>
            </a:r>
            <a:r>
              <a:rPr lang="en-US" sz="8800" b="0" dirty="0" smtClean="0">
                <a:solidFill>
                  <a:srgbClr val="003399"/>
                </a:solidFill>
                <a:effectLst/>
                <a:latin typeface="+mj-lt"/>
                <a:cs typeface="Times New Roman" pitchFamily="18" charset="0"/>
              </a:rPr>
              <a:t> </a:t>
            </a:r>
            <a:r>
              <a:rPr lang="en-US" sz="8800" b="0" dirty="0" err="1" smtClean="0">
                <a:solidFill>
                  <a:srgbClr val="003399"/>
                </a:solidFill>
                <a:effectLst/>
                <a:latin typeface="+mj-lt"/>
                <a:cs typeface="Times New Roman" pitchFamily="18" charset="0"/>
              </a:rPr>
              <a:t>hôm</a:t>
            </a:r>
            <a:r>
              <a:rPr lang="en-US" sz="8800" b="0" dirty="0" smtClean="0">
                <a:solidFill>
                  <a:srgbClr val="003399"/>
                </a:solidFill>
                <a:effectLst/>
                <a:latin typeface="+mj-lt"/>
                <a:cs typeface="Times New Roman" pitchFamily="18" charset="0"/>
              </a:rPr>
              <a:t> nay Cha </a:t>
            </a:r>
            <a:r>
              <a:rPr lang="en-US" sz="8800" b="0" dirty="0" err="1" smtClean="0">
                <a:solidFill>
                  <a:srgbClr val="003399"/>
                </a:solidFill>
                <a:effectLst/>
                <a:latin typeface="+mj-lt"/>
                <a:cs typeface="Times New Roman" pitchFamily="18" charset="0"/>
              </a:rPr>
              <a:t>đã</a:t>
            </a:r>
            <a:r>
              <a:rPr lang="en-US" sz="8800" b="0" dirty="0" smtClean="0">
                <a:solidFill>
                  <a:srgbClr val="003399"/>
                </a:solidFill>
                <a:effectLst/>
                <a:latin typeface="+mj-lt"/>
                <a:cs typeface="Times New Roman" pitchFamily="18" charset="0"/>
              </a:rPr>
              <a:t> </a:t>
            </a:r>
            <a:r>
              <a:rPr lang="en-US" sz="8800" b="0" dirty="0" err="1" smtClean="0">
                <a:solidFill>
                  <a:srgbClr val="003399"/>
                </a:solidFill>
                <a:effectLst/>
                <a:latin typeface="+mj-lt"/>
                <a:cs typeface="Times New Roman" pitchFamily="18" charset="0"/>
              </a:rPr>
              <a:t>sinh</a:t>
            </a:r>
            <a:r>
              <a:rPr lang="en-US" sz="8800" b="0" dirty="0" smtClean="0">
                <a:solidFill>
                  <a:srgbClr val="003399"/>
                </a:solidFill>
                <a:effectLst/>
                <a:latin typeface="+mj-lt"/>
                <a:cs typeface="Times New Roman" pitchFamily="18" charset="0"/>
              </a:rPr>
              <a:t> </a:t>
            </a:r>
            <a:r>
              <a:rPr lang="en-US" sz="8800" b="0" dirty="0" err="1" smtClean="0">
                <a:solidFill>
                  <a:srgbClr val="003399"/>
                </a:solidFill>
                <a:effectLst/>
                <a:latin typeface="+mj-lt"/>
                <a:cs typeface="Times New Roman" pitchFamily="18" charset="0"/>
              </a:rPr>
              <a:t>ra</a:t>
            </a:r>
            <a:r>
              <a:rPr lang="en-US" sz="8800" b="0" dirty="0" smtClean="0">
                <a:solidFill>
                  <a:srgbClr val="003399"/>
                </a:solidFill>
                <a:effectLst/>
                <a:latin typeface="+mj-lt"/>
                <a:cs typeface="Times New Roman" pitchFamily="18" charset="0"/>
              </a:rPr>
              <a:t> Con.</a:t>
            </a:r>
            <a:endParaRPr lang="en-US" sz="8800" b="0" dirty="0">
              <a:solidFill>
                <a:srgbClr val="003399"/>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0000"/>
                </a:solidFill>
                <a:effectLst>
                  <a:outerShdw blurRad="38100" dist="38100" dir="2700000" algn="tl">
                    <a:srgbClr val="000000">
                      <a:alpha val="43137"/>
                    </a:srgbClr>
                  </a:outerShdw>
                </a:effectLst>
                <a:cs typeface="Times New Roman" pitchFamily="18" charset="0"/>
              </a:rPr>
              <a:t>Đáp ca:</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61950"/>
            <a:ext cx="3133725"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35541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TotalTime>
  <Words>947</Words>
  <Application>Microsoft Office PowerPoint</Application>
  <PresentationFormat>On-screen Show (16:9)</PresentationFormat>
  <Paragraphs>46</Paragraphs>
  <Slides>38</Slides>
  <Notes>1</Notes>
  <HiddenSlides>0</HiddenSlides>
  <MMClips>0</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Office Theme</vt:lpstr>
      <vt:lpstr>19_Office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RePack by Diakov</cp:lastModifiedBy>
  <cp:revision>55</cp:revision>
  <dcterms:created xsi:type="dcterms:W3CDTF">2022-10-30T00:36:35Z</dcterms:created>
  <dcterms:modified xsi:type="dcterms:W3CDTF">2024-04-19T03:29:35Z</dcterms:modified>
</cp:coreProperties>
</file>