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 id="2147483696" r:id="rId3"/>
  </p:sldMasterIdLst>
  <p:notesMasterIdLst>
    <p:notesMasterId r:id="rId84"/>
  </p:notesMasterIdLst>
  <p:sldIdLst>
    <p:sldId id="9793" r:id="rId4"/>
    <p:sldId id="9583" r:id="rId5"/>
    <p:sldId id="9528" r:id="rId6"/>
    <p:sldId id="2640" r:id="rId7"/>
    <p:sldId id="2641" r:id="rId8"/>
    <p:sldId id="9768" r:id="rId9"/>
    <p:sldId id="9688" r:id="rId10"/>
    <p:sldId id="9769" r:id="rId11"/>
    <p:sldId id="2644" r:id="rId12"/>
    <p:sldId id="9770" r:id="rId13"/>
    <p:sldId id="2647" r:id="rId14"/>
    <p:sldId id="9771" r:id="rId15"/>
    <p:sldId id="9792" r:id="rId16"/>
    <p:sldId id="9791" r:id="rId17"/>
    <p:sldId id="2702" r:id="rId18"/>
    <p:sldId id="9851" r:id="rId19"/>
    <p:sldId id="9805" r:id="rId20"/>
    <p:sldId id="9806" r:id="rId21"/>
    <p:sldId id="9852" r:id="rId22"/>
    <p:sldId id="9840" r:id="rId23"/>
    <p:sldId id="9841" r:id="rId24"/>
    <p:sldId id="9842" r:id="rId25"/>
    <p:sldId id="9843" r:id="rId26"/>
    <p:sldId id="9844" r:id="rId27"/>
    <p:sldId id="9845" r:id="rId28"/>
    <p:sldId id="9846" r:id="rId29"/>
    <p:sldId id="9847" r:id="rId30"/>
    <p:sldId id="9848" r:id="rId31"/>
    <p:sldId id="9849" r:id="rId32"/>
    <p:sldId id="9850" r:id="rId33"/>
    <p:sldId id="9853" r:id="rId34"/>
    <p:sldId id="8853" r:id="rId35"/>
    <p:sldId id="9643" r:id="rId36"/>
    <p:sldId id="9611" r:id="rId37"/>
    <p:sldId id="9807" r:id="rId38"/>
    <p:sldId id="9815" r:id="rId39"/>
    <p:sldId id="9816" r:id="rId40"/>
    <p:sldId id="9817" r:id="rId41"/>
    <p:sldId id="9820" r:id="rId42"/>
    <p:sldId id="9818" r:id="rId43"/>
    <p:sldId id="9821" r:id="rId44"/>
    <p:sldId id="9819" r:id="rId45"/>
    <p:sldId id="9822" r:id="rId46"/>
    <p:sldId id="312" r:id="rId47"/>
    <p:sldId id="9854" r:id="rId48"/>
    <p:sldId id="9796" r:id="rId49"/>
    <p:sldId id="9808" r:id="rId50"/>
    <p:sldId id="9809" r:id="rId51"/>
    <p:sldId id="9810" r:id="rId52"/>
    <p:sldId id="9823" r:id="rId53"/>
    <p:sldId id="9811" r:id="rId54"/>
    <p:sldId id="9824" r:id="rId55"/>
    <p:sldId id="9825" r:id="rId56"/>
    <p:sldId id="9812" r:id="rId57"/>
    <p:sldId id="9826" r:id="rId58"/>
    <p:sldId id="9827" r:id="rId59"/>
    <p:sldId id="9813" r:id="rId60"/>
    <p:sldId id="9828" r:id="rId61"/>
    <p:sldId id="9829" r:id="rId62"/>
    <p:sldId id="9775" r:id="rId63"/>
    <p:sldId id="9777" r:id="rId64"/>
    <p:sldId id="9778" r:id="rId65"/>
    <p:sldId id="9830" r:id="rId66"/>
    <p:sldId id="9779" r:id="rId67"/>
    <p:sldId id="9831" r:id="rId68"/>
    <p:sldId id="9832" r:id="rId69"/>
    <p:sldId id="9780" r:id="rId70"/>
    <p:sldId id="9833" r:id="rId71"/>
    <p:sldId id="9834" r:id="rId72"/>
    <p:sldId id="9782" r:id="rId73"/>
    <p:sldId id="9835" r:id="rId74"/>
    <p:sldId id="9836" r:id="rId75"/>
    <p:sldId id="9705" r:id="rId76"/>
    <p:sldId id="9797" r:id="rId77"/>
    <p:sldId id="9801" r:id="rId78"/>
    <p:sldId id="9802" r:id="rId79"/>
    <p:sldId id="9803" r:id="rId80"/>
    <p:sldId id="9804" r:id="rId81"/>
    <p:sldId id="9837" r:id="rId82"/>
    <p:sldId id="9838" r:id="rId8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3300"/>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00" d="100"/>
          <a:sy n="100" d="100"/>
        </p:scale>
        <p:origin x="-2338" y="-1080"/>
      </p:cViewPr>
      <p:guideLst>
        <p:guide orient="horz" pos="1620"/>
        <p:guide pos="2880"/>
      </p:guideLst>
    </p:cSldViewPr>
  </p:slideViewPr>
  <p:outlineViewPr>
    <p:cViewPr>
      <p:scale>
        <a:sx n="33" d="100"/>
        <a:sy n="33" d="100"/>
      </p:scale>
      <p:origin x="0" y="18014"/>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notesMaster" Target="notesMasters/notesMaster1.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theme" Target="theme/theme1.xml"/><Relationship Id="rId61" Type="http://schemas.openxmlformats.org/officeDocument/2006/relationships/slide" Target="slides/slide58.xml"/><Relationship Id="rId82" Type="http://schemas.openxmlformats.org/officeDocument/2006/relationships/slide" Target="slides/slide7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2C2E55-0B7A-46B6-89E3-C427EE1C5D7F}" type="datetimeFigureOut">
              <a:rPr lang="en-US" smtClean="0"/>
              <a:t>3/21/2024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2BE05B-CEB4-4C3A-A639-A17791DAD581}" type="slidenum">
              <a:rPr lang="en-US" smtClean="0"/>
              <a:t>‹#›</a:t>
            </a:fld>
            <a:endParaRPr lang="en-US"/>
          </a:p>
        </p:txBody>
      </p:sp>
    </p:spTree>
    <p:extLst>
      <p:ext uri="{BB962C8B-B14F-4D97-AF65-F5344CB8AC3E}">
        <p14:creationId xmlns:p14="http://schemas.microsoft.com/office/powerpoint/2010/main" val="1591124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3/21/2024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3961746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3/21/2024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25070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3/21/2024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6101991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722292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760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70377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70391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3/21/2024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77286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3/21/2024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4858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3/21/2024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36700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8046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3/21/2024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68414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46692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9841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67889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73140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05928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23054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51E1CEF-0E74-488E-9CB3-0FFB9968B036}"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06402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1E1CEF-0E74-488E-9CB3-0FFB9968B036}" type="datetimeFigureOut">
              <a:rPr lang="en-US" smtClean="0">
                <a:solidFill>
                  <a:prstClr val="black">
                    <a:tint val="75000"/>
                  </a:prstClr>
                </a:solidFill>
              </a:rPr>
              <a:pPr/>
              <a:t>3/21/2024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85261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51E1CEF-0E74-488E-9CB3-0FFB9968B036}" type="datetimeFigureOut">
              <a:rPr lang="en-US" smtClean="0">
                <a:solidFill>
                  <a:prstClr val="black">
                    <a:tint val="75000"/>
                  </a:prstClr>
                </a:solidFill>
              </a:rPr>
              <a:pPr/>
              <a:t>3/21/2024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92048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1E1CEF-0E74-488E-9CB3-0FFB9968B036}" type="datetimeFigureOut">
              <a:rPr lang="en-US" smtClean="0">
                <a:solidFill>
                  <a:prstClr val="black">
                    <a:tint val="75000"/>
                  </a:prstClr>
                </a:solidFill>
              </a:rPr>
              <a:pPr/>
              <a:t>3/21/2024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8270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3/21/2024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523336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1E1CEF-0E74-488E-9CB3-0FFB9968B036}"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49475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1E1CEF-0E74-488E-9CB3-0FFB9968B036}"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4333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11180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524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3/21/2024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936422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3/21/2024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87870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3/21/2024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919234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3/21/2024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13108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3/21/2024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15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3/21/2024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37964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3/21/2024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999573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953583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51E1CEF-0E74-488E-9CB3-0FFB9968B036}"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170681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3.xml"/></Relationships>
</file>

<file path=ppt/slides/_rels/slide4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8005134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0"/>
            <a:ext cx="9144000" cy="5143500"/>
          </a:xfrm>
        </p:spPr>
        <p:txBody>
          <a:bodyPr>
            <a:normAutofit/>
          </a:bodyPr>
          <a:lstStyle/>
          <a:p>
            <a:pPr algn="just">
              <a:lnSpc>
                <a:spcPct val="110000"/>
              </a:lnSpc>
            </a:pPr>
            <a:endParaRPr lang="en-US" sz="1000" b="0" u="sng" dirty="0">
              <a:solidFill>
                <a:srgbClr val="F3F30D"/>
              </a:solidFill>
              <a:latin typeface="+mj-lt"/>
              <a:cs typeface="Times New Roman" panose="02020603050405020304" pitchFamily="18" charset="0"/>
            </a:endParaRPr>
          </a:p>
          <a:p>
            <a:pPr algn="just">
              <a:lnSpc>
                <a:spcPct val="110000"/>
              </a:lnSpc>
            </a:pPr>
            <a:r>
              <a:rPr lang="en-US" sz="7200" b="0" u="sng" dirty="0" err="1">
                <a:solidFill>
                  <a:srgbClr val="F3F30D"/>
                </a:solidFill>
                <a:latin typeface="+mj-lt"/>
                <a:cs typeface="Times New Roman" panose="02020603050405020304" pitchFamily="18" charset="0"/>
              </a:rPr>
              <a:t>Đk</a:t>
            </a:r>
            <a:r>
              <a:rPr lang="en-US" sz="7200" b="0" u="sng">
                <a:solidFill>
                  <a:srgbClr val="F3F30D"/>
                </a:solidFill>
                <a:latin typeface="+mj-lt"/>
                <a:cs typeface="Times New Roman" panose="02020603050405020304" pitchFamily="18" charset="0"/>
              </a:rPr>
              <a:t>:</a:t>
            </a:r>
            <a:r>
              <a:rPr lang="en-US" sz="7200" b="0">
                <a:solidFill>
                  <a:srgbClr val="F3F30D"/>
                </a:solidFill>
                <a:latin typeface="+mj-lt"/>
                <a:cs typeface="Times New Roman" panose="02020603050405020304" pitchFamily="18" charset="0"/>
              </a:rPr>
              <a:t> </a:t>
            </a:r>
            <a:r>
              <a:rPr lang="en-US" sz="8000">
                <a:solidFill>
                  <a:schemeClr val="bg1"/>
                </a:solidFill>
                <a:latin typeface="+mj-lt"/>
                <a:cs typeface="Times New Roman" panose="02020603050405020304" pitchFamily="18" charset="0"/>
              </a:rPr>
              <a:t>Lạy Cha, con xin phó linh hồn con ở trong tay Cha.</a:t>
            </a:r>
            <a:endParaRPr lang="en-US" sz="72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24597908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0"/>
            <a:ext cx="9144000" cy="5143500"/>
          </a:xfrm>
        </p:spPr>
        <p:txBody>
          <a:bodyPr>
            <a:noAutofit/>
          </a:bodyPr>
          <a:lstStyle/>
          <a:p>
            <a:pPr algn="just"/>
            <a:r>
              <a:rPr lang="en-US" sz="5400" b="0" u="sng" dirty="0">
                <a:solidFill>
                  <a:srgbClr val="F3F30D"/>
                </a:solidFill>
                <a:latin typeface="+mj-lt"/>
                <a:cs typeface="Times New Roman" panose="02020603050405020304" pitchFamily="18" charset="0"/>
              </a:rPr>
              <a:t>Tk4:</a:t>
            </a:r>
            <a:r>
              <a:rPr lang="en-US" sz="5400" b="0" dirty="0">
                <a:solidFill>
                  <a:schemeClr val="bg1"/>
                </a:solidFill>
                <a:latin typeface="+mj-lt"/>
                <a:cs typeface="Times New Roman" panose="02020603050405020304" pitchFamily="18" charset="0"/>
              </a:rPr>
              <a:t> </a:t>
            </a:r>
            <a:r>
              <a:rPr lang="vi-VN" sz="5400" dirty="0">
                <a:solidFill>
                  <a:schemeClr val="bg1"/>
                </a:solidFill>
                <a:latin typeface="+mj-lt"/>
                <a:cs typeface="Times New Roman" panose="02020603050405020304" pitchFamily="18" charset="0"/>
              </a:rPr>
              <a:t>Xin tỏa Thánh Nhan Ngài, và dủ thương cứu kẻ tôi đòi, nào ai vững lòng trông cậy Chúa liên. Mau hãy can trường thêm lên và luôn luôn vững mạnh lên.</a:t>
            </a:r>
            <a:endParaRPr lang="en-US" sz="54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29921799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0"/>
            <a:ext cx="9144000" cy="5143500"/>
          </a:xfrm>
        </p:spPr>
        <p:txBody>
          <a:bodyPr>
            <a:normAutofit/>
          </a:bodyPr>
          <a:lstStyle/>
          <a:p>
            <a:pPr algn="just">
              <a:lnSpc>
                <a:spcPct val="110000"/>
              </a:lnSpc>
            </a:pPr>
            <a:endParaRPr lang="en-US" sz="1000" b="0" u="sng" dirty="0">
              <a:solidFill>
                <a:srgbClr val="F3F30D"/>
              </a:solidFill>
              <a:latin typeface="+mj-lt"/>
              <a:cs typeface="Times New Roman" panose="02020603050405020304" pitchFamily="18" charset="0"/>
            </a:endParaRPr>
          </a:p>
          <a:p>
            <a:pPr algn="just">
              <a:lnSpc>
                <a:spcPct val="110000"/>
              </a:lnSpc>
            </a:pPr>
            <a:r>
              <a:rPr lang="en-US" sz="7200" b="0" u="sng" dirty="0" err="1">
                <a:solidFill>
                  <a:srgbClr val="F3F30D"/>
                </a:solidFill>
                <a:latin typeface="+mj-lt"/>
                <a:cs typeface="Times New Roman" panose="02020603050405020304" pitchFamily="18" charset="0"/>
              </a:rPr>
              <a:t>Đk</a:t>
            </a:r>
            <a:r>
              <a:rPr lang="en-US" sz="7200" b="0" u="sng">
                <a:solidFill>
                  <a:srgbClr val="F3F30D"/>
                </a:solidFill>
                <a:latin typeface="+mj-lt"/>
                <a:cs typeface="Times New Roman" panose="02020603050405020304" pitchFamily="18" charset="0"/>
              </a:rPr>
              <a:t>:</a:t>
            </a:r>
            <a:r>
              <a:rPr lang="en-US" sz="7200" b="0">
                <a:solidFill>
                  <a:srgbClr val="F3F30D"/>
                </a:solidFill>
                <a:latin typeface="+mj-lt"/>
                <a:cs typeface="Times New Roman" panose="02020603050405020304" pitchFamily="18" charset="0"/>
              </a:rPr>
              <a:t> </a:t>
            </a:r>
            <a:r>
              <a:rPr lang="en-US" sz="8000">
                <a:solidFill>
                  <a:schemeClr val="bg1"/>
                </a:solidFill>
                <a:latin typeface="+mj-lt"/>
                <a:cs typeface="Times New Roman" panose="02020603050405020304" pitchFamily="18" charset="0"/>
              </a:rPr>
              <a:t>Lạy Cha, con xin phó linh hồn con ở trong tay Cha.</a:t>
            </a:r>
            <a:endParaRPr lang="en-US" sz="72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24597908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304800" y="590550"/>
            <a:ext cx="5548830" cy="707886"/>
          </a:xfrm>
          <a:prstGeom prst="rect">
            <a:avLst/>
          </a:prstGeom>
          <a:noFill/>
        </p:spPr>
        <p:txBody>
          <a:bodyPr wrap="square" rtlCol="0">
            <a:spAutoFit/>
          </a:bodyPr>
          <a:lstStyle/>
          <a:p>
            <a:r>
              <a:rPr lang="en-US" sz="4000" smtClean="0">
                <a:solidFill>
                  <a:prstClr val="white"/>
                </a:solidFill>
              </a:rPr>
              <a:t>THỨ SÁU TUẦN THÁNH</a:t>
            </a:r>
            <a:endParaRPr lang="en-US" sz="4000">
              <a:solidFill>
                <a:prstClr val="white"/>
              </a:solidFill>
            </a:endParaRPr>
          </a:p>
        </p:txBody>
      </p:sp>
      <p:sp>
        <p:nvSpPr>
          <p:cNvPr id="5" name="TextBox 4"/>
          <p:cNvSpPr txBox="1"/>
          <p:nvPr/>
        </p:nvSpPr>
        <p:spPr>
          <a:xfrm>
            <a:off x="685800" y="1504950"/>
            <a:ext cx="3886200" cy="584775"/>
          </a:xfrm>
          <a:prstGeom prst="rect">
            <a:avLst/>
          </a:prstGeom>
          <a:noFill/>
        </p:spPr>
        <p:txBody>
          <a:bodyPr wrap="square" rtlCol="0">
            <a:spAutoFit/>
          </a:bodyPr>
          <a:lstStyle/>
          <a:p>
            <a:r>
              <a:rPr lang="en-US" sz="3200" b="1" smtClean="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rPr>
              <a:t>SUY TÔN THÁNH GIÁ</a:t>
            </a:r>
            <a:endParaRPr lang="en-US" sz="3200" b="1">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endParaRPr>
          </a:p>
        </p:txBody>
      </p:sp>
    </p:spTree>
    <p:extLst>
      <p:ext uri="{BB962C8B-B14F-4D97-AF65-F5344CB8AC3E}">
        <p14:creationId xmlns:p14="http://schemas.microsoft.com/office/powerpoint/2010/main" val="27768949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lstStyle/>
          <a:p>
            <a:pPr marL="0" indent="0" algn="ctr">
              <a:lnSpc>
                <a:spcPct val="120000"/>
              </a:lnSpc>
              <a:buNone/>
            </a:pPr>
            <a:endParaRPr lang="en-US" b="0" u="sng" dirty="0">
              <a:solidFill>
                <a:srgbClr val="FFFF00"/>
              </a:solidFill>
              <a:latin typeface="+mj-lt"/>
              <a:ea typeface="SimHei" pitchFamily="49" charset="-122"/>
              <a:cs typeface="Times New Roman" panose="02020603050405020304" pitchFamily="18" charset="0"/>
            </a:endParaRPr>
          </a:p>
          <a:p>
            <a:pPr marL="27432" indent="0" algn="ctr">
              <a:lnSpc>
                <a:spcPct val="120000"/>
              </a:lnSpc>
              <a:buNone/>
            </a:pPr>
            <a:endParaRPr lang="en-US" sz="4950" b="0" dirty="0">
              <a:solidFill>
                <a:srgbClr val="FFFF00"/>
              </a:solidFill>
              <a:latin typeface="+mj-lt"/>
              <a:ea typeface="Tahoma" pitchFamily="34" charset="0"/>
              <a:cs typeface="Times New Roman" pitchFamily="18" charset="0"/>
            </a:endParaRPr>
          </a:p>
          <a:p>
            <a:pPr marL="0" indent="0" algn="just">
              <a:lnSpc>
                <a:spcPct val="120000"/>
              </a:lnSpc>
              <a:buNone/>
            </a:pPr>
            <a:endParaRPr lang="en-US" sz="6000" b="0" dirty="0">
              <a:solidFill>
                <a:srgbClr val="FFFF00"/>
              </a:solidFill>
              <a:latin typeface="+mj-lt"/>
              <a:ea typeface="SimHei" pitchFamily="49" charset="-122"/>
              <a:cs typeface="Times New Roman" panose="02020603050405020304" pitchFamily="18" charset="0"/>
            </a:endParaRPr>
          </a:p>
        </p:txBody>
      </p:sp>
      <p:sp>
        <p:nvSpPr>
          <p:cNvPr id="2" name="AutoShape 2">
            <a:extLst>
              <a:ext uri="{FF2B5EF4-FFF2-40B4-BE49-F238E27FC236}">
                <a16:creationId xmlns="" xmlns:a16="http://schemas.microsoft.com/office/drawing/2014/main" id="{61440A7F-8C64-4511-8F74-E2E84C1C8C0B}"/>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7" name="TextBox 6"/>
          <p:cNvSpPr txBox="1"/>
          <p:nvPr/>
        </p:nvSpPr>
        <p:spPr>
          <a:xfrm>
            <a:off x="4587240" y="133350"/>
            <a:ext cx="4419600" cy="3046988"/>
          </a:xfrm>
          <a:prstGeom prst="rect">
            <a:avLst/>
          </a:prstGeom>
          <a:noFill/>
          <a:ln>
            <a:solidFill>
              <a:srgbClr val="FFFF00"/>
            </a:solidFill>
          </a:ln>
        </p:spPr>
        <p:txBody>
          <a:bodyPr wrap="square" rtlCol="0">
            <a:spAutoFit/>
          </a:bodyPr>
          <a:lstStyle/>
          <a:p>
            <a:pPr algn="just"/>
            <a:r>
              <a:rPr lang="en-US" sz="3200" b="1" smtClean="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rPr>
              <a:t>NGƯỜI ĐÃ HỌC ĐƯỢC THẾ NÀO LÀ VÂNG PHỤC, VÀ TRỞ NÊN NGUỒN ƠN CỨU ĐỘ VĨNH CỮU CHO NHỮNG AI TÙNG PHỤC NGƯỜI.</a:t>
            </a:r>
          </a:p>
        </p:txBody>
      </p:sp>
      <p:sp>
        <p:nvSpPr>
          <p:cNvPr id="8" name="TextBox 7"/>
          <p:cNvSpPr txBox="1"/>
          <p:nvPr/>
        </p:nvSpPr>
        <p:spPr>
          <a:xfrm>
            <a:off x="0" y="133350"/>
            <a:ext cx="1981200" cy="646331"/>
          </a:xfrm>
          <a:prstGeom prst="rect">
            <a:avLst/>
          </a:prstGeom>
          <a:noFill/>
        </p:spPr>
        <p:txBody>
          <a:bodyPr wrap="square" rtlCol="0">
            <a:spAutoFit/>
          </a:bodyPr>
          <a:lstStyle/>
          <a:p>
            <a:r>
              <a:rPr lang="en-US" sz="3600" smtClean="0">
                <a:solidFill>
                  <a:srgbClr val="FFFF00"/>
                </a:solidFill>
              </a:rPr>
              <a:t>Bài đọc 2</a:t>
            </a:r>
            <a:endParaRPr lang="en-US" sz="3600">
              <a:solidFill>
                <a:srgbClr val="FFFF00"/>
              </a:solidFill>
            </a:endParaRPr>
          </a:p>
        </p:txBody>
      </p:sp>
      <p:sp>
        <p:nvSpPr>
          <p:cNvPr id="3" name="TextBox 2"/>
          <p:cNvSpPr txBox="1"/>
          <p:nvPr/>
        </p:nvSpPr>
        <p:spPr>
          <a:xfrm>
            <a:off x="4267200" y="4324350"/>
            <a:ext cx="4739640" cy="523220"/>
          </a:xfrm>
          <a:prstGeom prst="rect">
            <a:avLst/>
          </a:prstGeom>
          <a:noFill/>
        </p:spPr>
        <p:txBody>
          <a:bodyPr wrap="square" rtlCol="0">
            <a:spAutoFit/>
          </a:bodyPr>
          <a:lstStyle/>
          <a:p>
            <a:r>
              <a:rPr lang="en-US" sz="2800" b="1" smtClean="0">
                <a:solidFill>
                  <a:srgbClr val="FFFF00"/>
                </a:solidFill>
              </a:rPr>
              <a:t>Bài trích thư gửi tín hữu Híp-ri</a:t>
            </a:r>
            <a:endParaRPr lang="en-US" sz="2800" b="1">
              <a:solidFill>
                <a:srgbClr val="FFFF00"/>
              </a:solidFill>
            </a:endParaRPr>
          </a:p>
        </p:txBody>
      </p:sp>
    </p:spTree>
    <p:extLst>
      <p:ext uri="{BB962C8B-B14F-4D97-AF65-F5344CB8AC3E}">
        <p14:creationId xmlns:p14="http://schemas.microsoft.com/office/powerpoint/2010/main" val="1295055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subTitle" idx="4294967295"/>
          </p:nvPr>
        </p:nvSpPr>
        <p:spPr>
          <a:xfrm>
            <a:off x="0" y="914400"/>
            <a:ext cx="9144000" cy="4400550"/>
          </a:xfrm>
        </p:spPr>
        <p:txBody>
          <a:bodyPr>
            <a:noAutofit/>
          </a:bodyPr>
          <a:lstStyle/>
          <a:p>
            <a:pPr marL="0" indent="0" algn="just">
              <a:buNone/>
            </a:pPr>
            <a:r>
              <a:rPr lang="vi-VN" sz="4800" dirty="0">
                <a:solidFill>
                  <a:schemeClr val="bg1"/>
                </a:solidFill>
                <a:latin typeface="+mj-lt"/>
                <a:cs typeface="Times New Roman" panose="02020603050405020304" pitchFamily="18" charset="0"/>
              </a:rPr>
              <a:t>Chúa Kitô vì chúng ta đã vâng lời cho đến chết và chết trên thập giá. Vì thế Thiên Chúa đã tôn vinh Người, ban cho Người một danh hiệu vượt trên mọi danh hiệu.</a:t>
            </a:r>
          </a:p>
        </p:txBody>
      </p:sp>
      <p:sp>
        <p:nvSpPr>
          <p:cNvPr id="2" name="TextBox 1"/>
          <p:cNvSpPr txBox="1"/>
          <p:nvPr/>
        </p:nvSpPr>
        <p:spPr>
          <a:xfrm>
            <a:off x="0" y="0"/>
            <a:ext cx="9144000" cy="707886"/>
          </a:xfrm>
          <a:prstGeom prst="rect">
            <a:avLst/>
          </a:prstGeom>
          <a:noFill/>
        </p:spPr>
        <p:txBody>
          <a:bodyPr wrap="square" rtlCol="0">
            <a:spAutoFit/>
          </a:bodyPr>
          <a:lstStyle/>
          <a:p>
            <a:r>
              <a:rPr lang="en-US" sz="4000" i="1" u="sng" smtClean="0">
                <a:solidFill>
                  <a:srgbClr val="FFFF00"/>
                </a:solidFill>
              </a:rPr>
              <a:t>Tung Hô Tin Mừng</a:t>
            </a:r>
            <a:endParaRPr lang="en-US" sz="4000" i="1" u="sng">
              <a:solidFill>
                <a:srgbClr val="FFFF00"/>
              </a:solidFill>
            </a:endParaRPr>
          </a:p>
        </p:txBody>
      </p:sp>
    </p:spTree>
    <p:extLst>
      <p:ext uri="{BB962C8B-B14F-4D97-AF65-F5344CB8AC3E}">
        <p14:creationId xmlns:p14="http://schemas.microsoft.com/office/powerpoint/2010/main" val="11966439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304800" y="590550"/>
            <a:ext cx="5548830" cy="707886"/>
          </a:xfrm>
          <a:prstGeom prst="rect">
            <a:avLst/>
          </a:prstGeom>
          <a:noFill/>
        </p:spPr>
        <p:txBody>
          <a:bodyPr wrap="square" rtlCol="0">
            <a:spAutoFit/>
          </a:bodyPr>
          <a:lstStyle/>
          <a:p>
            <a:r>
              <a:rPr lang="en-US" sz="4000" smtClean="0">
                <a:solidFill>
                  <a:prstClr val="white"/>
                </a:solidFill>
              </a:rPr>
              <a:t>THỨ SÁU TUẦN THÁNH</a:t>
            </a:r>
            <a:endParaRPr lang="en-US" sz="4000">
              <a:solidFill>
                <a:prstClr val="white"/>
              </a:solidFill>
            </a:endParaRPr>
          </a:p>
        </p:txBody>
      </p:sp>
      <p:sp>
        <p:nvSpPr>
          <p:cNvPr id="5" name="TextBox 4"/>
          <p:cNvSpPr txBox="1"/>
          <p:nvPr/>
        </p:nvSpPr>
        <p:spPr>
          <a:xfrm>
            <a:off x="685800" y="1504950"/>
            <a:ext cx="3886200" cy="584775"/>
          </a:xfrm>
          <a:prstGeom prst="rect">
            <a:avLst/>
          </a:prstGeom>
          <a:noFill/>
        </p:spPr>
        <p:txBody>
          <a:bodyPr wrap="square" rtlCol="0">
            <a:spAutoFit/>
          </a:bodyPr>
          <a:lstStyle/>
          <a:p>
            <a:r>
              <a:rPr lang="en-US" sz="3200" b="1" smtClean="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rPr>
              <a:t>SUY TÔN THÁNH GIÁ</a:t>
            </a:r>
            <a:endParaRPr lang="en-US" sz="3200" b="1">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endParaRPr>
          </a:p>
        </p:txBody>
      </p:sp>
    </p:spTree>
    <p:extLst>
      <p:ext uri="{BB962C8B-B14F-4D97-AF65-F5344CB8AC3E}">
        <p14:creationId xmlns:p14="http://schemas.microsoft.com/office/powerpoint/2010/main" val="22407767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95600" y="63246"/>
            <a:ext cx="6096000" cy="4476750"/>
          </a:xfrm>
        </p:spPr>
        <p:txBody>
          <a:bodyPr>
            <a:normAutofit/>
          </a:bodyPr>
          <a:lstStyle/>
          <a:p>
            <a:r>
              <a:rPr lang="en-US" sz="5400" b="0" dirty="0" smtClean="0">
                <a:solidFill>
                  <a:srgbClr val="FFFF00"/>
                </a:solidFill>
                <a:latin typeface="+mj-lt"/>
                <a:cs typeface="Times New Roman" pitchFamily="18" charset="0"/>
              </a:rPr>
              <a:t>BÀI THƯƠNG KHÓ</a:t>
            </a:r>
            <a:endParaRPr lang="en-US" sz="6000" b="0" i="1" dirty="0">
              <a:solidFill>
                <a:schemeClr val="bg1"/>
              </a:solidFill>
              <a:latin typeface="+mj-lt"/>
              <a:cs typeface="Times New Roman"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247650"/>
            <a:ext cx="3124200" cy="4686299"/>
          </a:xfrm>
          <a:prstGeom prst="rect">
            <a:avLst/>
          </a:prstGeom>
        </p:spPr>
      </p:pic>
    </p:spTree>
    <p:extLst>
      <p:ext uri="{BB962C8B-B14F-4D97-AF65-F5344CB8AC3E}">
        <p14:creationId xmlns:p14="http://schemas.microsoft.com/office/powerpoint/2010/main" val="23644864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oAutofit/>
          </a:bodyPr>
          <a:lstStyle/>
          <a:p>
            <a:pPr algn="just">
              <a:lnSpc>
                <a:spcPct val="110000"/>
              </a:lnSpc>
            </a:pPr>
            <a:r>
              <a:rPr lang="en-US" altLang="en-US" sz="5500" u="sng" dirty="0" smtClean="0">
                <a:solidFill>
                  <a:srgbClr val="FFFF00"/>
                </a:solidFill>
                <a:latin typeface="+mj-lt"/>
                <a:ea typeface="SimHei" panose="02010609060101010101" pitchFamily="49" charset="-122"/>
                <a:cs typeface="Times New Roman" panose="02020603050405020304" pitchFamily="18" charset="0"/>
              </a:rPr>
              <a:t>DC</a:t>
            </a:r>
            <a:r>
              <a:rPr lang="en-US" altLang="en-US" sz="5000" dirty="0" smtClean="0">
                <a:solidFill>
                  <a:srgbClr val="FFFF00"/>
                </a:solidFill>
                <a:latin typeface="+mj-lt"/>
                <a:ea typeface="SimHei" panose="02010609060101010101" pitchFamily="49" charset="-122"/>
                <a:cs typeface="Times New Roman" panose="02020603050405020304" pitchFamily="18" charset="0"/>
              </a:rPr>
              <a:t>:</a:t>
            </a:r>
          </a:p>
          <a:p>
            <a:r>
              <a:rPr lang="en-US" sz="8000" dirty="0" smtClean="0">
                <a:solidFill>
                  <a:schemeClr val="bg1"/>
                </a:solidFill>
                <a:latin typeface="+mj-lt"/>
                <a:ea typeface="SimHei" panose="02010609060101010101" pitchFamily="49" charset="-122"/>
                <a:cs typeface="Times New Roman" panose="02020603050405020304" pitchFamily="18" charset="0"/>
              </a:rPr>
              <a:t>“</a:t>
            </a:r>
            <a:r>
              <a:rPr lang="en-US" sz="8000" dirty="0" err="1" smtClean="0">
                <a:solidFill>
                  <a:schemeClr val="bg1"/>
                </a:solidFill>
                <a:latin typeface="+mj-lt"/>
                <a:ea typeface="SimHei" panose="02010609060101010101" pitchFamily="49" charset="-122"/>
                <a:cs typeface="Times New Roman" panose="02020603050405020304" pitchFamily="18" charset="0"/>
              </a:rPr>
              <a:t>Tìm</a:t>
            </a:r>
            <a:r>
              <a:rPr lang="en-US" sz="8000" dirty="0" smtClean="0">
                <a:solidFill>
                  <a:schemeClr val="bg1"/>
                </a:solidFill>
                <a:latin typeface="+mj-lt"/>
                <a:ea typeface="SimHei" panose="02010609060101010101" pitchFamily="49" charset="-122"/>
                <a:cs typeface="Times New Roman" panose="02020603050405020304" pitchFamily="18" charset="0"/>
              </a:rPr>
              <a:t> </a:t>
            </a:r>
            <a:r>
              <a:rPr lang="en-US" sz="8000" dirty="0" err="1" smtClean="0">
                <a:solidFill>
                  <a:schemeClr val="bg1"/>
                </a:solidFill>
                <a:latin typeface="+mj-lt"/>
                <a:ea typeface="SimHei" panose="02010609060101010101" pitchFamily="49" charset="-122"/>
                <a:cs typeface="Times New Roman" panose="02020603050405020304" pitchFamily="18" charset="0"/>
              </a:rPr>
              <a:t>Giê-su</a:t>
            </a:r>
            <a:endParaRPr lang="en-US" sz="8000" dirty="0" smtClean="0">
              <a:solidFill>
                <a:schemeClr val="bg1"/>
              </a:solidFill>
              <a:latin typeface="+mj-lt"/>
              <a:ea typeface="SimHei" panose="02010609060101010101" pitchFamily="49" charset="-122"/>
              <a:cs typeface="Times New Roman" panose="02020603050405020304" pitchFamily="18" charset="0"/>
            </a:endParaRPr>
          </a:p>
          <a:p>
            <a:r>
              <a:rPr lang="en-US" sz="8000" dirty="0" smtClean="0">
                <a:solidFill>
                  <a:schemeClr val="bg1"/>
                </a:solidFill>
                <a:latin typeface="+mj-lt"/>
                <a:ea typeface="SimHei" panose="02010609060101010101" pitchFamily="49" charset="-122"/>
                <a:cs typeface="Times New Roman" panose="02020603050405020304" pitchFamily="18" charset="0"/>
              </a:rPr>
              <a:t>Na-</a:t>
            </a:r>
            <a:r>
              <a:rPr lang="en-US" sz="8000" dirty="0" err="1" smtClean="0">
                <a:solidFill>
                  <a:schemeClr val="bg1"/>
                </a:solidFill>
                <a:latin typeface="+mj-lt"/>
                <a:ea typeface="SimHei" panose="02010609060101010101" pitchFamily="49" charset="-122"/>
                <a:cs typeface="Times New Roman" panose="02020603050405020304" pitchFamily="18" charset="0"/>
              </a:rPr>
              <a:t>gia</a:t>
            </a:r>
            <a:r>
              <a:rPr lang="en-US" sz="8000" dirty="0" smtClean="0">
                <a:solidFill>
                  <a:schemeClr val="bg1"/>
                </a:solidFill>
                <a:latin typeface="+mj-lt"/>
                <a:ea typeface="SimHei" panose="02010609060101010101" pitchFamily="49" charset="-122"/>
                <a:cs typeface="Times New Roman" panose="02020603050405020304" pitchFamily="18" charset="0"/>
              </a:rPr>
              <a:t>-</a:t>
            </a:r>
            <a:r>
              <a:rPr lang="en-US" sz="8000" dirty="0" err="1" smtClean="0">
                <a:solidFill>
                  <a:schemeClr val="bg1"/>
                </a:solidFill>
                <a:latin typeface="+mj-lt"/>
                <a:ea typeface="SimHei" panose="02010609060101010101" pitchFamily="49" charset="-122"/>
                <a:cs typeface="Times New Roman" panose="02020603050405020304" pitchFamily="18" charset="0"/>
              </a:rPr>
              <a:t>Reth</a:t>
            </a:r>
            <a:r>
              <a:rPr lang="en-US" sz="8000" dirty="0" smtClean="0">
                <a:solidFill>
                  <a:schemeClr val="bg1"/>
                </a:solidFill>
                <a:latin typeface="+mj-lt"/>
                <a:ea typeface="SimHei" panose="02010609060101010101" pitchFamily="49" charset="-122"/>
                <a:cs typeface="Times New Roman" panose="02020603050405020304" pitchFamily="18" charset="0"/>
              </a:rPr>
              <a:t>”</a:t>
            </a:r>
            <a:endParaRPr lang="en-US" sz="80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202816102"/>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oAutofit/>
          </a:bodyPr>
          <a:lstStyle/>
          <a:p>
            <a:pPr algn="just">
              <a:lnSpc>
                <a:spcPct val="110000"/>
              </a:lnSpc>
            </a:pPr>
            <a:r>
              <a:rPr lang="en-US" altLang="en-US" sz="5500" u="sng" dirty="0" smtClean="0">
                <a:solidFill>
                  <a:srgbClr val="FFFF00"/>
                </a:solidFill>
                <a:latin typeface="+mj-lt"/>
                <a:ea typeface="SimHei" panose="02010609060101010101" pitchFamily="49" charset="-122"/>
                <a:cs typeface="Times New Roman" panose="02020603050405020304" pitchFamily="18" charset="0"/>
              </a:rPr>
              <a:t>DC</a:t>
            </a:r>
            <a:r>
              <a:rPr lang="en-US" altLang="en-US" sz="5000" dirty="0" smtClean="0">
                <a:solidFill>
                  <a:srgbClr val="FFFF00"/>
                </a:solidFill>
                <a:latin typeface="+mj-lt"/>
                <a:ea typeface="SimHei" panose="02010609060101010101" pitchFamily="49" charset="-122"/>
                <a:cs typeface="Times New Roman" panose="02020603050405020304" pitchFamily="18" charset="0"/>
              </a:rPr>
              <a:t>:</a:t>
            </a:r>
          </a:p>
          <a:p>
            <a:r>
              <a:rPr lang="en-US" sz="8000" dirty="0" smtClean="0">
                <a:solidFill>
                  <a:schemeClr val="bg1"/>
                </a:solidFill>
                <a:latin typeface="+mj-lt"/>
                <a:ea typeface="SimHei" panose="02010609060101010101" pitchFamily="49" charset="-122"/>
                <a:cs typeface="Times New Roman" panose="02020603050405020304" pitchFamily="18" charset="0"/>
              </a:rPr>
              <a:t>“</a:t>
            </a:r>
            <a:r>
              <a:rPr lang="en-US" sz="8000" dirty="0" err="1" smtClean="0">
                <a:solidFill>
                  <a:schemeClr val="bg1"/>
                </a:solidFill>
                <a:latin typeface="+mj-lt"/>
                <a:ea typeface="SimHei" panose="02010609060101010101" pitchFamily="49" charset="-122"/>
                <a:cs typeface="Times New Roman" panose="02020603050405020304" pitchFamily="18" charset="0"/>
              </a:rPr>
              <a:t>Tìm</a:t>
            </a:r>
            <a:r>
              <a:rPr lang="en-US" sz="8000" dirty="0" smtClean="0">
                <a:solidFill>
                  <a:schemeClr val="bg1"/>
                </a:solidFill>
                <a:latin typeface="+mj-lt"/>
                <a:ea typeface="SimHei" panose="02010609060101010101" pitchFamily="49" charset="-122"/>
                <a:cs typeface="Times New Roman" panose="02020603050405020304" pitchFamily="18" charset="0"/>
              </a:rPr>
              <a:t> </a:t>
            </a:r>
            <a:r>
              <a:rPr lang="en-US" sz="8000" dirty="0" err="1" smtClean="0">
                <a:solidFill>
                  <a:schemeClr val="bg1"/>
                </a:solidFill>
                <a:latin typeface="+mj-lt"/>
                <a:ea typeface="SimHei" panose="02010609060101010101" pitchFamily="49" charset="-122"/>
                <a:cs typeface="Times New Roman" panose="02020603050405020304" pitchFamily="18" charset="0"/>
              </a:rPr>
              <a:t>Giê-su</a:t>
            </a:r>
            <a:endParaRPr lang="en-US" sz="8000" dirty="0" smtClean="0">
              <a:solidFill>
                <a:schemeClr val="bg1"/>
              </a:solidFill>
              <a:latin typeface="+mj-lt"/>
              <a:ea typeface="SimHei" panose="02010609060101010101" pitchFamily="49" charset="-122"/>
              <a:cs typeface="Times New Roman" panose="02020603050405020304" pitchFamily="18" charset="0"/>
            </a:endParaRPr>
          </a:p>
          <a:p>
            <a:r>
              <a:rPr lang="en-US" sz="8000" dirty="0" smtClean="0">
                <a:solidFill>
                  <a:schemeClr val="bg1"/>
                </a:solidFill>
                <a:latin typeface="+mj-lt"/>
                <a:ea typeface="SimHei" panose="02010609060101010101" pitchFamily="49" charset="-122"/>
                <a:cs typeface="Times New Roman" panose="02020603050405020304" pitchFamily="18" charset="0"/>
              </a:rPr>
              <a:t>Na-</a:t>
            </a:r>
            <a:r>
              <a:rPr lang="en-US" sz="8000" dirty="0" err="1" smtClean="0">
                <a:solidFill>
                  <a:schemeClr val="bg1"/>
                </a:solidFill>
                <a:latin typeface="+mj-lt"/>
                <a:ea typeface="SimHei" panose="02010609060101010101" pitchFamily="49" charset="-122"/>
                <a:cs typeface="Times New Roman" panose="02020603050405020304" pitchFamily="18" charset="0"/>
              </a:rPr>
              <a:t>gia</a:t>
            </a:r>
            <a:r>
              <a:rPr lang="en-US" sz="8000" dirty="0" smtClean="0">
                <a:solidFill>
                  <a:schemeClr val="bg1"/>
                </a:solidFill>
                <a:latin typeface="+mj-lt"/>
                <a:ea typeface="SimHei" panose="02010609060101010101" pitchFamily="49" charset="-122"/>
                <a:cs typeface="Times New Roman" panose="02020603050405020304" pitchFamily="18" charset="0"/>
              </a:rPr>
              <a:t>-</a:t>
            </a:r>
            <a:r>
              <a:rPr lang="en-US" sz="8000" dirty="0" err="1" smtClean="0">
                <a:solidFill>
                  <a:schemeClr val="bg1"/>
                </a:solidFill>
                <a:latin typeface="+mj-lt"/>
                <a:ea typeface="SimHei" panose="02010609060101010101" pitchFamily="49" charset="-122"/>
                <a:cs typeface="Times New Roman" panose="02020603050405020304" pitchFamily="18" charset="0"/>
              </a:rPr>
              <a:t>Reth</a:t>
            </a:r>
            <a:r>
              <a:rPr lang="en-US" sz="8000" dirty="0" smtClean="0">
                <a:solidFill>
                  <a:schemeClr val="bg1"/>
                </a:solidFill>
                <a:latin typeface="+mj-lt"/>
                <a:ea typeface="SimHei" panose="02010609060101010101" pitchFamily="49" charset="-122"/>
                <a:cs typeface="Times New Roman" panose="02020603050405020304" pitchFamily="18" charset="0"/>
              </a:rPr>
              <a:t>”</a:t>
            </a:r>
            <a:endParaRPr lang="en-US" sz="80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2746497221"/>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lstStyle/>
          <a:p>
            <a:pPr marL="0" indent="0" algn="ctr">
              <a:lnSpc>
                <a:spcPct val="120000"/>
              </a:lnSpc>
              <a:buNone/>
            </a:pPr>
            <a:endParaRPr lang="en-US" b="0" u="sng" dirty="0">
              <a:solidFill>
                <a:srgbClr val="FFFF00"/>
              </a:solidFill>
              <a:latin typeface="+mj-lt"/>
              <a:ea typeface="SimHei" pitchFamily="49" charset="-122"/>
              <a:cs typeface="Times New Roman" panose="02020603050405020304" pitchFamily="18" charset="0"/>
            </a:endParaRPr>
          </a:p>
          <a:p>
            <a:pPr marL="27432" indent="0" algn="ctr">
              <a:lnSpc>
                <a:spcPct val="120000"/>
              </a:lnSpc>
              <a:buNone/>
            </a:pPr>
            <a:endParaRPr lang="en-US" sz="4950" b="0" dirty="0">
              <a:solidFill>
                <a:srgbClr val="FFFF00"/>
              </a:solidFill>
              <a:latin typeface="+mj-lt"/>
              <a:ea typeface="Tahoma" pitchFamily="34" charset="0"/>
              <a:cs typeface="Times New Roman" pitchFamily="18" charset="0"/>
            </a:endParaRPr>
          </a:p>
          <a:p>
            <a:pPr marL="0" indent="0" algn="just">
              <a:lnSpc>
                <a:spcPct val="120000"/>
              </a:lnSpc>
              <a:buNone/>
            </a:pPr>
            <a:endParaRPr lang="en-US" sz="6000" b="0" dirty="0">
              <a:solidFill>
                <a:srgbClr val="FFFF00"/>
              </a:solidFill>
              <a:latin typeface="+mj-lt"/>
              <a:ea typeface="SimHei" pitchFamily="49" charset="-122"/>
              <a:cs typeface="Times New Roman" panose="02020603050405020304" pitchFamily="18" charset="0"/>
            </a:endParaRPr>
          </a:p>
        </p:txBody>
      </p:sp>
      <p:sp>
        <p:nvSpPr>
          <p:cNvPr id="2" name="AutoShape 2">
            <a:extLst>
              <a:ext uri="{FF2B5EF4-FFF2-40B4-BE49-F238E27FC236}">
                <a16:creationId xmlns="" xmlns:a16="http://schemas.microsoft.com/office/drawing/2014/main" id="{61440A7F-8C64-4511-8F74-E2E84C1C8C0B}"/>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p:cNvSpPr txBox="1"/>
          <p:nvPr/>
        </p:nvSpPr>
        <p:spPr>
          <a:xfrm>
            <a:off x="4495800" y="456515"/>
            <a:ext cx="4419600" cy="1077218"/>
          </a:xfrm>
          <a:prstGeom prst="rect">
            <a:avLst/>
          </a:prstGeom>
          <a:noFill/>
          <a:ln>
            <a:solidFill>
              <a:srgbClr val="FFFF00"/>
            </a:solidFill>
          </a:ln>
        </p:spPr>
        <p:txBody>
          <a:bodyPr wrap="square" rtlCol="0">
            <a:spAutoFit/>
          </a:bodyPr>
          <a:lstStyle/>
          <a:p>
            <a:pPr algn="just"/>
            <a:r>
              <a:rPr lang="en-US" sz="3200" b="1"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NGƯỜI ĐÃ BỊ ĐÂM VÌ CHÚNG TA PHẠM TỘI</a:t>
            </a:r>
          </a:p>
        </p:txBody>
      </p:sp>
      <p:sp>
        <p:nvSpPr>
          <p:cNvPr id="8" name="TextBox 7"/>
          <p:cNvSpPr txBox="1"/>
          <p:nvPr/>
        </p:nvSpPr>
        <p:spPr>
          <a:xfrm>
            <a:off x="0" y="133350"/>
            <a:ext cx="1981200" cy="646331"/>
          </a:xfrm>
          <a:prstGeom prst="rect">
            <a:avLst/>
          </a:prstGeom>
          <a:noFill/>
        </p:spPr>
        <p:txBody>
          <a:bodyPr wrap="square" rtlCol="0">
            <a:spAutoFit/>
          </a:bodyPr>
          <a:lstStyle/>
          <a:p>
            <a:r>
              <a:rPr lang="en-US" sz="3600" smtClean="0">
                <a:solidFill>
                  <a:srgbClr val="FFFF00"/>
                </a:solidFill>
              </a:rPr>
              <a:t>Bài đọc 1</a:t>
            </a:r>
            <a:endParaRPr lang="en-US" sz="3600">
              <a:solidFill>
                <a:srgbClr val="FFFF00"/>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2089944"/>
            <a:ext cx="6280150" cy="963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62320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oAutofit/>
          </a:bodyPr>
          <a:lstStyle/>
          <a:p>
            <a:pPr algn="just">
              <a:lnSpc>
                <a:spcPct val="110000"/>
              </a:lnSpc>
            </a:pPr>
            <a:r>
              <a:rPr lang="en-US" altLang="en-US" sz="5500" u="sng" dirty="0" smtClean="0">
                <a:solidFill>
                  <a:srgbClr val="FFFF00"/>
                </a:solidFill>
                <a:latin typeface="+mj-lt"/>
                <a:ea typeface="SimHei" panose="02010609060101010101" pitchFamily="49" charset="-122"/>
                <a:cs typeface="Times New Roman" panose="02020603050405020304" pitchFamily="18" charset="0"/>
              </a:rPr>
              <a:t>DC</a:t>
            </a:r>
            <a:r>
              <a:rPr lang="en-US" altLang="en-US" sz="5000" dirty="0" smtClean="0">
                <a:solidFill>
                  <a:srgbClr val="FFFF00"/>
                </a:solidFill>
                <a:latin typeface="+mj-lt"/>
                <a:ea typeface="SimHei" panose="02010609060101010101" pitchFamily="49" charset="-122"/>
                <a:cs typeface="Times New Roman" panose="02020603050405020304" pitchFamily="18" charset="0"/>
              </a:rPr>
              <a:t>:</a:t>
            </a:r>
            <a:r>
              <a:rPr lang="en-US" altLang="en-US" sz="5000" dirty="0">
                <a:solidFill>
                  <a:srgbClr val="FFFF00"/>
                </a:solidFill>
                <a:latin typeface="+mj-lt"/>
                <a:ea typeface="SimHei" panose="02010609060101010101" pitchFamily="49" charset="-122"/>
                <a:cs typeface="Times New Roman" panose="02020603050405020304" pitchFamily="18" charset="0"/>
              </a:rPr>
              <a:t> </a:t>
            </a:r>
            <a:endParaRPr lang="en-US" altLang="en-US" sz="5000" dirty="0" smtClean="0">
              <a:solidFill>
                <a:srgbClr val="FFFF00"/>
              </a:solidFill>
              <a:latin typeface="+mj-lt"/>
              <a:ea typeface="SimHei" panose="02010609060101010101" pitchFamily="49" charset="-122"/>
              <a:cs typeface="Times New Roman" panose="02020603050405020304" pitchFamily="18" charset="0"/>
            </a:endParaRPr>
          </a:p>
          <a:p>
            <a:pPr algn="just"/>
            <a:r>
              <a:rPr lang="en-US" sz="6900" dirty="0" smtClean="0">
                <a:solidFill>
                  <a:schemeClr val="bg1"/>
                </a:solidFill>
                <a:latin typeface="+mj-lt"/>
                <a:ea typeface="SimHei" panose="02010609060101010101" pitchFamily="49" charset="-122"/>
                <a:cs typeface="Times New Roman" panose="02020603050405020304" pitchFamily="18" charset="0"/>
              </a:rPr>
              <a:t>“</a:t>
            </a:r>
            <a:r>
              <a:rPr lang="en-US" sz="6900" dirty="0" err="1" smtClean="0">
                <a:solidFill>
                  <a:schemeClr val="bg1"/>
                </a:solidFill>
                <a:latin typeface="+mj-lt"/>
                <a:ea typeface="SimHei" panose="02010609060101010101" pitchFamily="49" charset="-122"/>
                <a:cs typeface="Times New Roman" panose="02020603050405020304" pitchFamily="18" charset="0"/>
              </a:rPr>
              <a:t>Nếu</a:t>
            </a:r>
            <a:r>
              <a:rPr lang="en-US" sz="6900" dirty="0" smtClean="0">
                <a:solidFill>
                  <a:schemeClr val="bg1"/>
                </a:solidFill>
                <a:latin typeface="+mj-lt"/>
                <a:ea typeface="SimHei" panose="02010609060101010101" pitchFamily="49" charset="-122"/>
                <a:cs typeface="Times New Roman" panose="02020603050405020304" pitchFamily="18" charset="0"/>
              </a:rPr>
              <a:t> </a:t>
            </a:r>
            <a:r>
              <a:rPr lang="en-US" sz="6900" dirty="0" err="1" smtClean="0">
                <a:solidFill>
                  <a:schemeClr val="bg1"/>
                </a:solidFill>
                <a:latin typeface="+mj-lt"/>
                <a:ea typeface="SimHei" panose="02010609060101010101" pitchFamily="49" charset="-122"/>
                <a:cs typeface="Times New Roman" panose="02020603050405020304" pitchFamily="18" charset="0"/>
              </a:rPr>
              <a:t>nó</a:t>
            </a:r>
            <a:r>
              <a:rPr lang="en-US" sz="6900" dirty="0" smtClean="0">
                <a:solidFill>
                  <a:schemeClr val="bg1"/>
                </a:solidFill>
                <a:latin typeface="+mj-lt"/>
                <a:ea typeface="SimHei" panose="02010609060101010101" pitchFamily="49" charset="-122"/>
                <a:cs typeface="Times New Roman" panose="02020603050405020304" pitchFamily="18" charset="0"/>
              </a:rPr>
              <a:t> </a:t>
            </a:r>
            <a:r>
              <a:rPr lang="en-US" sz="6900" dirty="0" err="1" smtClean="0">
                <a:solidFill>
                  <a:schemeClr val="bg1"/>
                </a:solidFill>
                <a:latin typeface="+mj-lt"/>
                <a:ea typeface="SimHei" panose="02010609060101010101" pitchFamily="49" charset="-122"/>
                <a:cs typeface="Times New Roman" panose="02020603050405020304" pitchFamily="18" charset="0"/>
              </a:rPr>
              <a:t>chẳng</a:t>
            </a:r>
            <a:r>
              <a:rPr lang="en-US" sz="6900" dirty="0" smtClean="0">
                <a:solidFill>
                  <a:schemeClr val="bg1"/>
                </a:solidFill>
                <a:latin typeface="+mj-lt"/>
                <a:ea typeface="SimHei" panose="02010609060101010101" pitchFamily="49" charset="-122"/>
                <a:cs typeface="Times New Roman" panose="02020603050405020304" pitchFamily="18" charset="0"/>
              </a:rPr>
              <a:t> </a:t>
            </a:r>
            <a:r>
              <a:rPr lang="en-US" sz="6900" dirty="0" err="1" smtClean="0">
                <a:solidFill>
                  <a:schemeClr val="bg1"/>
                </a:solidFill>
                <a:latin typeface="+mj-lt"/>
                <a:ea typeface="SimHei" panose="02010609060101010101" pitchFamily="49" charset="-122"/>
                <a:cs typeface="Times New Roman" panose="02020603050405020304" pitchFamily="18" charset="0"/>
              </a:rPr>
              <a:t>phải</a:t>
            </a:r>
            <a:r>
              <a:rPr lang="en-US" sz="6900" dirty="0" smtClean="0">
                <a:solidFill>
                  <a:schemeClr val="bg1"/>
                </a:solidFill>
                <a:latin typeface="+mj-lt"/>
                <a:ea typeface="SimHei" panose="02010609060101010101" pitchFamily="49" charset="-122"/>
                <a:cs typeface="Times New Roman" panose="02020603050405020304" pitchFamily="18" charset="0"/>
              </a:rPr>
              <a:t> </a:t>
            </a:r>
            <a:r>
              <a:rPr lang="en-US" sz="6900" dirty="0" err="1" smtClean="0">
                <a:solidFill>
                  <a:schemeClr val="bg1"/>
                </a:solidFill>
                <a:latin typeface="+mj-lt"/>
                <a:ea typeface="SimHei" panose="02010609060101010101" pitchFamily="49" charset="-122"/>
                <a:cs typeface="Times New Roman" panose="02020603050405020304" pitchFamily="18" charset="0"/>
              </a:rPr>
              <a:t>là</a:t>
            </a:r>
            <a:r>
              <a:rPr lang="en-US" sz="6900" dirty="0" smtClean="0">
                <a:solidFill>
                  <a:schemeClr val="bg1"/>
                </a:solidFill>
                <a:latin typeface="+mj-lt"/>
                <a:ea typeface="SimHei" panose="02010609060101010101" pitchFamily="49" charset="-122"/>
                <a:cs typeface="Times New Roman" panose="02020603050405020304" pitchFamily="18" charset="0"/>
              </a:rPr>
              <a:t> </a:t>
            </a:r>
            <a:r>
              <a:rPr lang="en-US" sz="6900" dirty="0" err="1" smtClean="0">
                <a:solidFill>
                  <a:schemeClr val="bg1"/>
                </a:solidFill>
                <a:latin typeface="+mj-lt"/>
                <a:ea typeface="SimHei" panose="02010609060101010101" pitchFamily="49" charset="-122"/>
                <a:cs typeface="Times New Roman" panose="02020603050405020304" pitchFamily="18" charset="0"/>
              </a:rPr>
              <a:t>tên</a:t>
            </a:r>
            <a:r>
              <a:rPr lang="en-US" sz="6900" dirty="0" smtClean="0">
                <a:solidFill>
                  <a:schemeClr val="bg1"/>
                </a:solidFill>
                <a:latin typeface="+mj-lt"/>
                <a:ea typeface="SimHei" panose="02010609060101010101" pitchFamily="49" charset="-122"/>
                <a:cs typeface="Times New Roman" panose="02020603050405020304" pitchFamily="18" charset="0"/>
              </a:rPr>
              <a:t> </a:t>
            </a:r>
            <a:r>
              <a:rPr lang="en-US" sz="6900" dirty="0" err="1" smtClean="0">
                <a:solidFill>
                  <a:schemeClr val="bg1"/>
                </a:solidFill>
                <a:latin typeface="+mj-lt"/>
                <a:ea typeface="SimHei" panose="02010609060101010101" pitchFamily="49" charset="-122"/>
                <a:cs typeface="Times New Roman" panose="02020603050405020304" pitchFamily="18" charset="0"/>
              </a:rPr>
              <a:t>gian</a:t>
            </a:r>
            <a:r>
              <a:rPr lang="en-US" sz="6900" dirty="0" smtClean="0">
                <a:solidFill>
                  <a:schemeClr val="bg1"/>
                </a:solidFill>
                <a:latin typeface="+mj-lt"/>
                <a:ea typeface="SimHei" panose="02010609060101010101" pitchFamily="49" charset="-122"/>
                <a:cs typeface="Times New Roman" panose="02020603050405020304" pitchFamily="18" charset="0"/>
              </a:rPr>
              <a:t> phi </a:t>
            </a:r>
            <a:r>
              <a:rPr lang="en-US" sz="6900" dirty="0" err="1" smtClean="0">
                <a:solidFill>
                  <a:schemeClr val="bg1"/>
                </a:solidFill>
                <a:latin typeface="+mj-lt"/>
                <a:ea typeface="SimHei" panose="02010609060101010101" pitchFamily="49" charset="-122"/>
                <a:cs typeface="Times New Roman" panose="02020603050405020304" pitchFamily="18" charset="0"/>
              </a:rPr>
              <a:t>thì</a:t>
            </a:r>
            <a:r>
              <a:rPr lang="en-US" sz="6900" dirty="0" smtClean="0">
                <a:solidFill>
                  <a:schemeClr val="bg1"/>
                </a:solidFill>
                <a:latin typeface="+mj-lt"/>
                <a:ea typeface="SimHei" panose="02010609060101010101" pitchFamily="49" charset="-122"/>
                <a:cs typeface="Times New Roman" panose="02020603050405020304" pitchFamily="18" charset="0"/>
              </a:rPr>
              <a:t> </a:t>
            </a:r>
            <a:r>
              <a:rPr lang="en-US" sz="6900" dirty="0" err="1" smtClean="0">
                <a:solidFill>
                  <a:schemeClr val="bg1"/>
                </a:solidFill>
                <a:latin typeface="+mj-lt"/>
                <a:ea typeface="SimHei" panose="02010609060101010101" pitchFamily="49" charset="-122"/>
                <a:cs typeface="Times New Roman" panose="02020603050405020304" pitchFamily="18" charset="0"/>
              </a:rPr>
              <a:t>chúng</a:t>
            </a:r>
            <a:r>
              <a:rPr lang="en-US" sz="6900" dirty="0" smtClean="0">
                <a:solidFill>
                  <a:schemeClr val="bg1"/>
                </a:solidFill>
                <a:latin typeface="+mj-lt"/>
                <a:ea typeface="SimHei" panose="02010609060101010101" pitchFamily="49" charset="-122"/>
                <a:cs typeface="Times New Roman" panose="02020603050405020304" pitchFamily="18" charset="0"/>
              </a:rPr>
              <a:t> </a:t>
            </a:r>
            <a:r>
              <a:rPr lang="en-US" sz="6900" dirty="0" err="1" smtClean="0">
                <a:solidFill>
                  <a:schemeClr val="bg1"/>
                </a:solidFill>
                <a:latin typeface="+mj-lt"/>
                <a:ea typeface="SimHei" panose="02010609060101010101" pitchFamily="49" charset="-122"/>
                <a:cs typeface="Times New Roman" panose="02020603050405020304" pitchFamily="18" charset="0"/>
              </a:rPr>
              <a:t>tôi</a:t>
            </a:r>
            <a:r>
              <a:rPr lang="en-US" sz="6900" dirty="0" smtClean="0">
                <a:solidFill>
                  <a:schemeClr val="bg1"/>
                </a:solidFill>
                <a:latin typeface="+mj-lt"/>
                <a:ea typeface="SimHei" panose="02010609060101010101" pitchFamily="49" charset="-122"/>
                <a:cs typeface="Times New Roman" panose="02020603050405020304" pitchFamily="18" charset="0"/>
              </a:rPr>
              <a:t> </a:t>
            </a:r>
            <a:r>
              <a:rPr lang="en-US" sz="6900" dirty="0" err="1" smtClean="0">
                <a:solidFill>
                  <a:schemeClr val="bg1"/>
                </a:solidFill>
                <a:latin typeface="+mj-lt"/>
                <a:ea typeface="SimHei" panose="02010609060101010101" pitchFamily="49" charset="-122"/>
                <a:cs typeface="Times New Roman" panose="02020603050405020304" pitchFamily="18" charset="0"/>
              </a:rPr>
              <a:t>chẳng</a:t>
            </a:r>
            <a:r>
              <a:rPr lang="en-US" sz="6900" dirty="0" smtClean="0">
                <a:solidFill>
                  <a:schemeClr val="bg1"/>
                </a:solidFill>
                <a:latin typeface="+mj-lt"/>
                <a:ea typeface="SimHei" panose="02010609060101010101" pitchFamily="49" charset="-122"/>
                <a:cs typeface="Times New Roman" panose="02020603050405020304" pitchFamily="18" charset="0"/>
              </a:rPr>
              <a:t> </a:t>
            </a:r>
            <a:r>
              <a:rPr lang="en-US" sz="6900" dirty="0" err="1" smtClean="0">
                <a:solidFill>
                  <a:schemeClr val="bg1"/>
                </a:solidFill>
                <a:latin typeface="+mj-lt"/>
                <a:ea typeface="SimHei" panose="02010609060101010101" pitchFamily="49" charset="-122"/>
                <a:cs typeface="Times New Roman" panose="02020603050405020304" pitchFamily="18" charset="0"/>
              </a:rPr>
              <a:t>nộp</a:t>
            </a:r>
            <a:r>
              <a:rPr lang="en-US" sz="6900" dirty="0" smtClean="0">
                <a:solidFill>
                  <a:schemeClr val="bg1"/>
                </a:solidFill>
                <a:latin typeface="+mj-lt"/>
                <a:ea typeface="SimHei" panose="02010609060101010101" pitchFamily="49" charset="-122"/>
                <a:cs typeface="Times New Roman" panose="02020603050405020304" pitchFamily="18" charset="0"/>
              </a:rPr>
              <a:t> </a:t>
            </a:r>
            <a:r>
              <a:rPr lang="en-US" sz="6900" dirty="0" err="1" smtClean="0">
                <a:solidFill>
                  <a:schemeClr val="bg1"/>
                </a:solidFill>
                <a:latin typeface="+mj-lt"/>
                <a:ea typeface="SimHei" panose="02010609060101010101" pitchFamily="49" charset="-122"/>
                <a:cs typeface="Times New Roman" panose="02020603050405020304" pitchFamily="18" charset="0"/>
              </a:rPr>
              <a:t>cho</a:t>
            </a:r>
            <a:r>
              <a:rPr lang="en-US" sz="6900" dirty="0" smtClean="0">
                <a:solidFill>
                  <a:schemeClr val="bg1"/>
                </a:solidFill>
                <a:latin typeface="+mj-lt"/>
                <a:ea typeface="SimHei" panose="02010609060101010101" pitchFamily="49" charset="-122"/>
                <a:cs typeface="Times New Roman" panose="02020603050405020304" pitchFamily="18" charset="0"/>
              </a:rPr>
              <a:t> </a:t>
            </a:r>
            <a:r>
              <a:rPr lang="en-US" sz="6900" dirty="0" err="1" smtClean="0">
                <a:solidFill>
                  <a:schemeClr val="bg1"/>
                </a:solidFill>
                <a:latin typeface="+mj-lt"/>
                <a:ea typeface="SimHei" panose="02010609060101010101" pitchFamily="49" charset="-122"/>
                <a:cs typeface="Times New Roman" panose="02020603050405020304" pitchFamily="18" charset="0"/>
              </a:rPr>
              <a:t>Ngài</a:t>
            </a:r>
            <a:r>
              <a:rPr lang="en-US" sz="6900" dirty="0" smtClean="0">
                <a:solidFill>
                  <a:schemeClr val="bg1"/>
                </a:solidFill>
                <a:latin typeface="+mj-lt"/>
                <a:ea typeface="SimHei" panose="02010609060101010101" pitchFamily="49" charset="-122"/>
                <a:cs typeface="Times New Roman" panose="02020603050405020304" pitchFamily="18" charset="0"/>
              </a:rPr>
              <a:t>”</a:t>
            </a:r>
            <a:endParaRPr lang="en-US" sz="69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1224569568"/>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oAutofit/>
          </a:bodyPr>
          <a:lstStyle/>
          <a:p>
            <a:pPr algn="just">
              <a:lnSpc>
                <a:spcPct val="110000"/>
              </a:lnSpc>
            </a:pPr>
            <a:r>
              <a:rPr lang="en-US" altLang="en-US" sz="5500" u="sng" dirty="0" smtClean="0">
                <a:solidFill>
                  <a:srgbClr val="FFFF00"/>
                </a:solidFill>
                <a:latin typeface="+mj-lt"/>
                <a:ea typeface="SimHei" panose="02010609060101010101" pitchFamily="49" charset="-122"/>
                <a:cs typeface="Times New Roman" panose="02020603050405020304" pitchFamily="18" charset="0"/>
              </a:rPr>
              <a:t>DC</a:t>
            </a:r>
            <a:r>
              <a:rPr lang="en-US" altLang="en-US" sz="5000" dirty="0" smtClean="0">
                <a:solidFill>
                  <a:srgbClr val="FFFF00"/>
                </a:solidFill>
                <a:latin typeface="+mj-lt"/>
                <a:ea typeface="SimHei" panose="02010609060101010101" pitchFamily="49" charset="-122"/>
                <a:cs typeface="Times New Roman" panose="02020603050405020304" pitchFamily="18" charset="0"/>
              </a:rPr>
              <a:t>:</a:t>
            </a:r>
            <a:r>
              <a:rPr lang="en-US" altLang="en-US" sz="5000" dirty="0">
                <a:solidFill>
                  <a:srgbClr val="FFFF00"/>
                </a:solidFill>
                <a:latin typeface="+mj-lt"/>
                <a:ea typeface="SimHei" panose="02010609060101010101" pitchFamily="49" charset="-122"/>
                <a:cs typeface="Times New Roman" panose="02020603050405020304" pitchFamily="18" charset="0"/>
              </a:rPr>
              <a:t> </a:t>
            </a:r>
            <a:endParaRPr lang="en-US" altLang="en-US" sz="5000" dirty="0" smtClean="0">
              <a:solidFill>
                <a:srgbClr val="FFFF00"/>
              </a:solidFill>
              <a:latin typeface="+mj-lt"/>
              <a:ea typeface="SimHei" panose="02010609060101010101" pitchFamily="49" charset="-122"/>
              <a:cs typeface="Times New Roman" panose="02020603050405020304" pitchFamily="18" charset="0"/>
            </a:endParaRPr>
          </a:p>
          <a:p>
            <a:pPr algn="just"/>
            <a:r>
              <a:rPr lang="en-US" sz="7000" dirty="0" smtClean="0">
                <a:solidFill>
                  <a:schemeClr val="bg1"/>
                </a:solidFill>
                <a:latin typeface="+mj-lt"/>
                <a:ea typeface="SimHei" panose="02010609060101010101" pitchFamily="49" charset="-122"/>
                <a:cs typeface="Times New Roman" panose="02020603050405020304" pitchFamily="18" charset="0"/>
              </a:rPr>
              <a:t>“</a:t>
            </a:r>
            <a:r>
              <a:rPr lang="en-US" sz="7000" dirty="0" err="1" smtClean="0">
                <a:solidFill>
                  <a:schemeClr val="bg1"/>
                </a:solidFill>
                <a:latin typeface="+mj-lt"/>
                <a:ea typeface="SimHei" panose="02010609060101010101" pitchFamily="49" charset="-122"/>
                <a:cs typeface="Times New Roman" panose="02020603050405020304" pitchFamily="18" charset="0"/>
              </a:rPr>
              <a:t>Chúng</a:t>
            </a:r>
            <a:r>
              <a:rPr lang="en-US" sz="7000" dirty="0" smtClean="0">
                <a:solidFill>
                  <a:schemeClr val="bg1"/>
                </a:solidFill>
                <a:latin typeface="+mj-lt"/>
                <a:ea typeface="SimHei" panose="02010609060101010101" pitchFamily="49" charset="-122"/>
                <a:cs typeface="Times New Roman" panose="02020603050405020304" pitchFamily="18" charset="0"/>
              </a:rPr>
              <a:t> </a:t>
            </a:r>
            <a:r>
              <a:rPr lang="en-US" sz="7000" dirty="0" err="1" smtClean="0">
                <a:solidFill>
                  <a:schemeClr val="bg1"/>
                </a:solidFill>
                <a:latin typeface="+mj-lt"/>
                <a:ea typeface="SimHei" panose="02010609060101010101" pitchFamily="49" charset="-122"/>
                <a:cs typeface="Times New Roman" panose="02020603050405020304" pitchFamily="18" charset="0"/>
              </a:rPr>
              <a:t>tôi</a:t>
            </a:r>
            <a:r>
              <a:rPr lang="en-US" sz="7000" dirty="0" smtClean="0">
                <a:solidFill>
                  <a:schemeClr val="bg1"/>
                </a:solidFill>
                <a:latin typeface="+mj-lt"/>
                <a:ea typeface="SimHei" panose="02010609060101010101" pitchFamily="49" charset="-122"/>
                <a:cs typeface="Times New Roman" panose="02020603050405020304" pitchFamily="18" charset="0"/>
              </a:rPr>
              <a:t> </a:t>
            </a:r>
            <a:r>
              <a:rPr lang="en-US" sz="7000" dirty="0" err="1" smtClean="0">
                <a:solidFill>
                  <a:schemeClr val="bg1"/>
                </a:solidFill>
                <a:latin typeface="+mj-lt"/>
                <a:ea typeface="SimHei" panose="02010609060101010101" pitchFamily="49" charset="-122"/>
                <a:cs typeface="Times New Roman" panose="02020603050405020304" pitchFamily="18" charset="0"/>
              </a:rPr>
              <a:t>không</a:t>
            </a:r>
            <a:r>
              <a:rPr lang="en-US" sz="7000" dirty="0" smtClean="0">
                <a:solidFill>
                  <a:schemeClr val="bg1"/>
                </a:solidFill>
                <a:latin typeface="+mj-lt"/>
                <a:ea typeface="SimHei" panose="02010609060101010101" pitchFamily="49" charset="-122"/>
                <a:cs typeface="Times New Roman" panose="02020603050405020304" pitchFamily="18" charset="0"/>
              </a:rPr>
              <a:t> </a:t>
            </a:r>
            <a:r>
              <a:rPr lang="en-US" sz="7000" dirty="0" err="1" smtClean="0">
                <a:solidFill>
                  <a:schemeClr val="bg1"/>
                </a:solidFill>
                <a:latin typeface="+mj-lt"/>
                <a:ea typeface="SimHei" panose="02010609060101010101" pitchFamily="49" charset="-122"/>
                <a:cs typeface="Times New Roman" panose="02020603050405020304" pitchFamily="18" charset="0"/>
              </a:rPr>
              <a:t>có</a:t>
            </a:r>
            <a:r>
              <a:rPr lang="en-US" sz="7000" dirty="0" smtClean="0">
                <a:solidFill>
                  <a:schemeClr val="bg1"/>
                </a:solidFill>
                <a:latin typeface="+mj-lt"/>
                <a:ea typeface="SimHei" panose="02010609060101010101" pitchFamily="49" charset="-122"/>
                <a:cs typeface="Times New Roman" panose="02020603050405020304" pitchFamily="18" charset="0"/>
              </a:rPr>
              <a:t> </a:t>
            </a:r>
            <a:r>
              <a:rPr lang="en-US" sz="7000" dirty="0" err="1" smtClean="0">
                <a:solidFill>
                  <a:schemeClr val="bg1"/>
                </a:solidFill>
                <a:latin typeface="+mj-lt"/>
                <a:ea typeface="SimHei" panose="02010609060101010101" pitchFamily="49" charset="-122"/>
                <a:cs typeface="Times New Roman" panose="02020603050405020304" pitchFamily="18" charset="0"/>
              </a:rPr>
              <a:t>phép</a:t>
            </a:r>
            <a:r>
              <a:rPr lang="en-US" sz="7000" dirty="0" smtClean="0">
                <a:solidFill>
                  <a:schemeClr val="bg1"/>
                </a:solidFill>
                <a:latin typeface="+mj-lt"/>
                <a:ea typeface="SimHei" panose="02010609060101010101" pitchFamily="49" charset="-122"/>
                <a:cs typeface="Times New Roman" panose="02020603050405020304" pitchFamily="18" charset="0"/>
              </a:rPr>
              <a:t> </a:t>
            </a:r>
            <a:r>
              <a:rPr lang="en-US" sz="7000" dirty="0" err="1" smtClean="0">
                <a:solidFill>
                  <a:schemeClr val="bg1"/>
                </a:solidFill>
                <a:latin typeface="+mj-lt"/>
                <a:ea typeface="SimHei" panose="02010609060101010101" pitchFamily="49" charset="-122"/>
                <a:cs typeface="Times New Roman" panose="02020603050405020304" pitchFamily="18" charset="0"/>
              </a:rPr>
              <a:t>lên</a:t>
            </a:r>
            <a:r>
              <a:rPr lang="en-US" sz="7000" dirty="0" smtClean="0">
                <a:solidFill>
                  <a:schemeClr val="bg1"/>
                </a:solidFill>
                <a:latin typeface="+mj-lt"/>
                <a:ea typeface="SimHei" panose="02010609060101010101" pitchFamily="49" charset="-122"/>
                <a:cs typeface="Times New Roman" panose="02020603050405020304" pitchFamily="18" charset="0"/>
              </a:rPr>
              <a:t> </a:t>
            </a:r>
            <a:r>
              <a:rPr lang="en-US" sz="7000" dirty="0" err="1" smtClean="0">
                <a:solidFill>
                  <a:schemeClr val="bg1"/>
                </a:solidFill>
                <a:latin typeface="+mj-lt"/>
                <a:ea typeface="SimHei" panose="02010609060101010101" pitchFamily="49" charset="-122"/>
                <a:cs typeface="Times New Roman" panose="02020603050405020304" pitchFamily="18" charset="0"/>
              </a:rPr>
              <a:t>án</a:t>
            </a:r>
            <a:r>
              <a:rPr lang="en-US" sz="7000" dirty="0" smtClean="0">
                <a:solidFill>
                  <a:schemeClr val="bg1"/>
                </a:solidFill>
                <a:latin typeface="+mj-lt"/>
                <a:ea typeface="SimHei" panose="02010609060101010101" pitchFamily="49" charset="-122"/>
                <a:cs typeface="Times New Roman" panose="02020603050405020304" pitchFamily="18" charset="0"/>
              </a:rPr>
              <a:t> </a:t>
            </a:r>
            <a:r>
              <a:rPr lang="en-US" sz="7000" dirty="0" err="1" smtClean="0">
                <a:solidFill>
                  <a:schemeClr val="bg1"/>
                </a:solidFill>
                <a:latin typeface="+mj-lt"/>
                <a:ea typeface="SimHei" panose="02010609060101010101" pitchFamily="49" charset="-122"/>
                <a:cs typeface="Times New Roman" panose="02020603050405020304" pitchFamily="18" charset="0"/>
              </a:rPr>
              <a:t>xử</a:t>
            </a:r>
            <a:r>
              <a:rPr lang="en-US" sz="7000" dirty="0" smtClean="0">
                <a:solidFill>
                  <a:schemeClr val="bg1"/>
                </a:solidFill>
                <a:latin typeface="+mj-lt"/>
                <a:ea typeface="SimHei" panose="02010609060101010101" pitchFamily="49" charset="-122"/>
                <a:cs typeface="Times New Roman" panose="02020603050405020304" pitchFamily="18" charset="0"/>
              </a:rPr>
              <a:t> </a:t>
            </a:r>
            <a:r>
              <a:rPr lang="en-US" sz="7000" dirty="0" err="1" smtClean="0">
                <a:solidFill>
                  <a:schemeClr val="bg1"/>
                </a:solidFill>
                <a:latin typeface="+mj-lt"/>
                <a:ea typeface="SimHei" panose="02010609060101010101" pitchFamily="49" charset="-122"/>
                <a:cs typeface="Times New Roman" panose="02020603050405020304" pitchFamily="18" charset="0"/>
              </a:rPr>
              <a:t>tử</a:t>
            </a:r>
            <a:r>
              <a:rPr lang="en-US" sz="7000" dirty="0" smtClean="0">
                <a:solidFill>
                  <a:schemeClr val="bg1"/>
                </a:solidFill>
                <a:latin typeface="+mj-lt"/>
                <a:ea typeface="SimHei" panose="02010609060101010101" pitchFamily="49" charset="-122"/>
                <a:cs typeface="Times New Roman" panose="02020603050405020304" pitchFamily="18" charset="0"/>
              </a:rPr>
              <a:t> </a:t>
            </a:r>
            <a:r>
              <a:rPr lang="en-US" sz="7000" dirty="0" err="1" smtClean="0">
                <a:solidFill>
                  <a:schemeClr val="bg1"/>
                </a:solidFill>
                <a:latin typeface="+mj-lt"/>
                <a:ea typeface="SimHei" panose="02010609060101010101" pitchFamily="49" charset="-122"/>
                <a:cs typeface="Times New Roman" panose="02020603050405020304" pitchFamily="18" charset="0"/>
              </a:rPr>
              <a:t>ai</a:t>
            </a:r>
            <a:r>
              <a:rPr lang="en-US" sz="7000" dirty="0" smtClean="0">
                <a:solidFill>
                  <a:schemeClr val="bg1"/>
                </a:solidFill>
                <a:latin typeface="+mj-lt"/>
                <a:ea typeface="SimHei" panose="02010609060101010101" pitchFamily="49" charset="-122"/>
                <a:cs typeface="Times New Roman" panose="02020603050405020304" pitchFamily="18" charset="0"/>
              </a:rPr>
              <a:t>”</a:t>
            </a:r>
            <a:endParaRPr lang="en-US" sz="70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3330731126"/>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 xmlns:a16="http://schemas.microsoft.com/office/drawing/2014/main" id="{52ED2D47-8DC0-4F7D-87AD-92C979CB1186}"/>
              </a:ext>
            </a:extLst>
          </p:cNvPr>
          <p:cNvSpPr>
            <a:spLocks noGrp="1" noChangeArrowheads="1"/>
          </p:cNvSpPr>
          <p:nvPr>
            <p:ph type="subTitle" idx="1"/>
          </p:nvPr>
        </p:nvSpPr>
        <p:spPr>
          <a:xfrm>
            <a:off x="0" y="323850"/>
            <a:ext cx="9144000" cy="4381500"/>
          </a:xfrm>
        </p:spPr>
        <p:txBody>
          <a:bodyPr>
            <a:noAutofit/>
          </a:bodyPr>
          <a:lstStyle/>
          <a:p>
            <a:pPr algn="just">
              <a:lnSpc>
                <a:spcPct val="110000"/>
              </a:lnSpc>
            </a:pPr>
            <a:r>
              <a:rPr lang="en-US" altLang="en-US" sz="5500" u="sng" dirty="0" smtClean="0">
                <a:solidFill>
                  <a:srgbClr val="FFFF00"/>
                </a:solidFill>
                <a:latin typeface="+mj-lt"/>
                <a:ea typeface="SimHei" panose="02010609060101010101" pitchFamily="49" charset="-122"/>
                <a:cs typeface="Times New Roman" panose="02020603050405020304" pitchFamily="18" charset="0"/>
              </a:rPr>
              <a:t>DC</a:t>
            </a:r>
            <a:r>
              <a:rPr lang="en-US" altLang="en-US" sz="5000" dirty="0" smtClean="0">
                <a:solidFill>
                  <a:srgbClr val="FFFF00"/>
                </a:solidFill>
                <a:latin typeface="+mj-lt"/>
                <a:ea typeface="SimHei" panose="02010609060101010101" pitchFamily="49" charset="-122"/>
                <a:cs typeface="Times New Roman" panose="02020603050405020304" pitchFamily="18" charset="0"/>
              </a:rPr>
              <a:t>:</a:t>
            </a:r>
            <a:r>
              <a:rPr lang="en-US" altLang="en-US" sz="5000" dirty="0">
                <a:solidFill>
                  <a:srgbClr val="FFFF00"/>
                </a:solidFill>
                <a:latin typeface="+mj-lt"/>
                <a:ea typeface="SimHei" panose="02010609060101010101" pitchFamily="49" charset="-122"/>
                <a:cs typeface="Times New Roman" panose="02020603050405020304" pitchFamily="18" charset="0"/>
              </a:rPr>
              <a:t> </a:t>
            </a:r>
            <a:r>
              <a:rPr lang="en-US" sz="8000" dirty="0" smtClean="0">
                <a:solidFill>
                  <a:schemeClr val="bg1"/>
                </a:solidFill>
                <a:latin typeface="+mj-lt"/>
                <a:ea typeface="SimHei" panose="02010609060101010101" pitchFamily="49" charset="-122"/>
                <a:cs typeface="Times New Roman" panose="02020603050405020304" pitchFamily="18" charset="0"/>
              </a:rPr>
              <a:t>“</a:t>
            </a:r>
            <a:r>
              <a:rPr lang="en-US" sz="8000" dirty="0" err="1" smtClean="0">
                <a:solidFill>
                  <a:schemeClr val="bg1"/>
                </a:solidFill>
                <a:latin typeface="+mj-lt"/>
                <a:ea typeface="SimHei" panose="02010609060101010101" pitchFamily="49" charset="-122"/>
                <a:cs typeface="Times New Roman" panose="02020603050405020304" pitchFamily="18" charset="0"/>
              </a:rPr>
              <a:t>Không</a:t>
            </a:r>
            <a:r>
              <a:rPr lang="en-US" sz="8000" dirty="0">
                <a:solidFill>
                  <a:schemeClr val="bg1"/>
                </a:solidFill>
                <a:latin typeface="+mj-lt"/>
                <a:ea typeface="SimHei" panose="02010609060101010101" pitchFamily="49" charset="-122"/>
                <a:cs typeface="Times New Roman" panose="02020603050405020304" pitchFamily="18" charset="0"/>
              </a:rPr>
              <a:t> </a:t>
            </a:r>
            <a:r>
              <a:rPr lang="en-US" sz="8000" dirty="0" smtClean="0">
                <a:solidFill>
                  <a:schemeClr val="bg1"/>
                </a:solidFill>
                <a:latin typeface="+mj-lt"/>
                <a:ea typeface="SimHei" panose="02010609060101010101" pitchFamily="49" charset="-122"/>
                <a:cs typeface="Times New Roman" panose="02020603050405020304" pitchFamily="18" charset="0"/>
              </a:rPr>
              <a:t>(</a:t>
            </a:r>
            <a:r>
              <a:rPr lang="en-US" sz="8000" dirty="0" err="1" smtClean="0">
                <a:solidFill>
                  <a:schemeClr val="bg1"/>
                </a:solidFill>
                <a:latin typeface="+mj-lt"/>
                <a:ea typeface="SimHei" panose="02010609060101010101" pitchFamily="49" charset="-122"/>
                <a:cs typeface="Times New Roman" panose="02020603050405020304" pitchFamily="18" charset="0"/>
              </a:rPr>
              <a:t>đừng</a:t>
            </a:r>
            <a:r>
              <a:rPr lang="en-US" sz="8000" dirty="0" smtClean="0">
                <a:solidFill>
                  <a:schemeClr val="bg1"/>
                </a:solidFill>
                <a:latin typeface="+mj-lt"/>
                <a:ea typeface="SimHei" panose="02010609060101010101" pitchFamily="49" charset="-122"/>
                <a:cs typeface="Times New Roman" panose="02020603050405020304" pitchFamily="18" charset="0"/>
              </a:rPr>
              <a:t> </a:t>
            </a:r>
            <a:r>
              <a:rPr lang="en-US" sz="8000" dirty="0" err="1" smtClean="0">
                <a:solidFill>
                  <a:schemeClr val="bg1"/>
                </a:solidFill>
                <a:latin typeface="+mj-lt"/>
                <a:ea typeface="SimHei" panose="02010609060101010101" pitchFamily="49" charset="-122"/>
                <a:cs typeface="Times New Roman" panose="02020603050405020304" pitchFamily="18" charset="0"/>
              </a:rPr>
              <a:t>tha</a:t>
            </a:r>
            <a:r>
              <a:rPr lang="en-US" sz="8000" dirty="0" smtClean="0">
                <a:solidFill>
                  <a:schemeClr val="bg1"/>
                </a:solidFill>
                <a:latin typeface="+mj-lt"/>
                <a:ea typeface="SimHei" panose="02010609060101010101" pitchFamily="49" charset="-122"/>
                <a:cs typeface="Times New Roman" panose="02020603050405020304" pitchFamily="18" charset="0"/>
              </a:rPr>
              <a:t> </a:t>
            </a:r>
            <a:r>
              <a:rPr lang="en-US" sz="8000" dirty="0" err="1" smtClean="0">
                <a:solidFill>
                  <a:schemeClr val="bg1"/>
                </a:solidFill>
                <a:latin typeface="+mj-lt"/>
                <a:ea typeface="SimHei" panose="02010609060101010101" pitchFamily="49" charset="-122"/>
                <a:cs typeface="Times New Roman" panose="02020603050405020304" pitchFamily="18" charset="0"/>
              </a:rPr>
              <a:t>người</a:t>
            </a:r>
            <a:r>
              <a:rPr lang="en-US" sz="8000" dirty="0" smtClean="0">
                <a:solidFill>
                  <a:schemeClr val="bg1"/>
                </a:solidFill>
                <a:latin typeface="+mj-lt"/>
                <a:ea typeface="SimHei" panose="02010609060101010101" pitchFamily="49" charset="-122"/>
                <a:cs typeface="Times New Roman" panose="02020603050405020304" pitchFamily="18" charset="0"/>
              </a:rPr>
              <a:t> </a:t>
            </a:r>
            <a:r>
              <a:rPr lang="en-US" sz="8000" dirty="0" err="1" smtClean="0">
                <a:solidFill>
                  <a:schemeClr val="bg1"/>
                </a:solidFill>
                <a:latin typeface="+mj-lt"/>
                <a:ea typeface="SimHei" panose="02010609060101010101" pitchFamily="49" charset="-122"/>
                <a:cs typeface="Times New Roman" panose="02020603050405020304" pitchFamily="18" charset="0"/>
              </a:rPr>
              <a:t>này</a:t>
            </a:r>
            <a:r>
              <a:rPr lang="en-US" sz="8000" dirty="0" smtClean="0">
                <a:solidFill>
                  <a:schemeClr val="bg1"/>
                </a:solidFill>
                <a:latin typeface="+mj-lt"/>
                <a:ea typeface="SimHei" panose="02010609060101010101" pitchFamily="49" charset="-122"/>
                <a:cs typeface="Times New Roman" panose="02020603050405020304" pitchFamily="18" charset="0"/>
              </a:rPr>
              <a:t>). </a:t>
            </a:r>
            <a:r>
              <a:rPr lang="en-US" sz="8000" dirty="0" err="1" smtClean="0">
                <a:solidFill>
                  <a:schemeClr val="bg1"/>
                </a:solidFill>
                <a:latin typeface="+mj-lt"/>
                <a:ea typeface="SimHei" panose="02010609060101010101" pitchFamily="49" charset="-122"/>
                <a:cs typeface="Times New Roman" panose="02020603050405020304" pitchFamily="18" charset="0"/>
              </a:rPr>
              <a:t>Nhưng</a:t>
            </a:r>
            <a:r>
              <a:rPr lang="en-US" sz="8000" dirty="0" smtClean="0">
                <a:solidFill>
                  <a:schemeClr val="bg1"/>
                </a:solidFill>
                <a:latin typeface="+mj-lt"/>
                <a:ea typeface="SimHei" panose="02010609060101010101" pitchFamily="49" charset="-122"/>
                <a:cs typeface="Times New Roman" panose="02020603050405020304" pitchFamily="18" charset="0"/>
              </a:rPr>
              <a:t> </a:t>
            </a:r>
            <a:r>
              <a:rPr lang="en-US" sz="8000" dirty="0" err="1" smtClean="0">
                <a:solidFill>
                  <a:schemeClr val="bg1"/>
                </a:solidFill>
                <a:latin typeface="+mj-lt"/>
                <a:ea typeface="SimHei" panose="02010609060101010101" pitchFamily="49" charset="-122"/>
                <a:cs typeface="Times New Roman" panose="02020603050405020304" pitchFamily="18" charset="0"/>
              </a:rPr>
              <a:t>xin</a:t>
            </a:r>
            <a:r>
              <a:rPr lang="en-US" sz="8000" dirty="0" smtClean="0">
                <a:solidFill>
                  <a:schemeClr val="bg1"/>
                </a:solidFill>
                <a:latin typeface="+mj-lt"/>
                <a:ea typeface="SimHei" panose="02010609060101010101" pitchFamily="49" charset="-122"/>
                <a:cs typeface="Times New Roman" panose="02020603050405020304" pitchFamily="18" charset="0"/>
              </a:rPr>
              <a:t> </a:t>
            </a:r>
            <a:r>
              <a:rPr lang="en-US" sz="8000" dirty="0" err="1" smtClean="0">
                <a:solidFill>
                  <a:schemeClr val="bg1"/>
                </a:solidFill>
                <a:latin typeface="+mj-lt"/>
                <a:ea typeface="SimHei" panose="02010609060101010101" pitchFamily="49" charset="-122"/>
                <a:cs typeface="Times New Roman" panose="02020603050405020304" pitchFamily="18" charset="0"/>
              </a:rPr>
              <a:t>tha</a:t>
            </a:r>
            <a:r>
              <a:rPr lang="en-US" sz="8000" dirty="0" smtClean="0">
                <a:solidFill>
                  <a:schemeClr val="bg1"/>
                </a:solidFill>
                <a:latin typeface="+mj-lt"/>
                <a:ea typeface="SimHei" panose="02010609060101010101" pitchFamily="49" charset="-122"/>
                <a:cs typeface="Times New Roman" panose="02020603050405020304" pitchFamily="18" charset="0"/>
              </a:rPr>
              <a:t> Ba-</a:t>
            </a:r>
            <a:r>
              <a:rPr lang="en-US" sz="8000" dirty="0" err="1" smtClean="0">
                <a:solidFill>
                  <a:schemeClr val="bg1"/>
                </a:solidFill>
                <a:latin typeface="+mj-lt"/>
                <a:ea typeface="SimHei" panose="02010609060101010101" pitchFamily="49" charset="-122"/>
                <a:cs typeface="Times New Roman" panose="02020603050405020304" pitchFamily="18" charset="0"/>
              </a:rPr>
              <a:t>ra</a:t>
            </a:r>
            <a:r>
              <a:rPr lang="en-US" sz="8000" dirty="0" smtClean="0">
                <a:solidFill>
                  <a:schemeClr val="bg1"/>
                </a:solidFill>
                <a:latin typeface="+mj-lt"/>
                <a:ea typeface="SimHei" panose="02010609060101010101" pitchFamily="49" charset="-122"/>
                <a:cs typeface="Times New Roman" panose="02020603050405020304" pitchFamily="18" charset="0"/>
              </a:rPr>
              <a:t>-</a:t>
            </a:r>
            <a:r>
              <a:rPr lang="en-US" sz="8000" dirty="0" err="1" smtClean="0">
                <a:solidFill>
                  <a:schemeClr val="bg1"/>
                </a:solidFill>
                <a:latin typeface="+mj-lt"/>
                <a:ea typeface="SimHei" panose="02010609060101010101" pitchFamily="49" charset="-122"/>
                <a:cs typeface="Times New Roman" panose="02020603050405020304" pitchFamily="18" charset="0"/>
              </a:rPr>
              <a:t>ba</a:t>
            </a:r>
            <a:r>
              <a:rPr lang="en-US" sz="8000" dirty="0" smtClean="0">
                <a:solidFill>
                  <a:schemeClr val="bg1"/>
                </a:solidFill>
                <a:latin typeface="+mj-lt"/>
                <a:ea typeface="SimHei" panose="02010609060101010101" pitchFamily="49" charset="-122"/>
                <a:cs typeface="Times New Roman" panose="02020603050405020304" pitchFamily="18" charset="0"/>
              </a:rPr>
              <a:t>”</a:t>
            </a:r>
            <a:endParaRPr lang="en-US" sz="80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2975560749"/>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oAutofit/>
          </a:bodyPr>
          <a:lstStyle/>
          <a:p>
            <a:pPr algn="just">
              <a:lnSpc>
                <a:spcPct val="110000"/>
              </a:lnSpc>
            </a:pPr>
            <a:r>
              <a:rPr lang="en-US" altLang="en-US" sz="5500" u="sng" dirty="0" smtClean="0">
                <a:solidFill>
                  <a:srgbClr val="FFFF00"/>
                </a:solidFill>
                <a:latin typeface="+mj-lt"/>
                <a:ea typeface="SimHei" panose="02010609060101010101" pitchFamily="49" charset="-122"/>
                <a:cs typeface="Times New Roman" panose="02020603050405020304" pitchFamily="18" charset="0"/>
              </a:rPr>
              <a:t>DC</a:t>
            </a:r>
            <a:r>
              <a:rPr lang="en-US" altLang="en-US" sz="5000" dirty="0" smtClean="0">
                <a:solidFill>
                  <a:srgbClr val="FFFF00"/>
                </a:solidFill>
                <a:latin typeface="+mj-lt"/>
                <a:ea typeface="SimHei" panose="02010609060101010101" pitchFamily="49" charset="-122"/>
                <a:cs typeface="Times New Roman" panose="02020603050405020304" pitchFamily="18" charset="0"/>
              </a:rPr>
              <a:t>:</a:t>
            </a:r>
            <a:r>
              <a:rPr lang="en-US" altLang="en-US" sz="5000" dirty="0">
                <a:solidFill>
                  <a:srgbClr val="FFFF00"/>
                </a:solidFill>
                <a:latin typeface="+mj-lt"/>
                <a:ea typeface="SimHei" panose="02010609060101010101" pitchFamily="49" charset="-122"/>
                <a:cs typeface="Times New Roman" panose="02020603050405020304" pitchFamily="18" charset="0"/>
              </a:rPr>
              <a:t> </a:t>
            </a:r>
            <a:endParaRPr lang="en-US" altLang="en-US" sz="5000" dirty="0" smtClean="0">
              <a:solidFill>
                <a:srgbClr val="FFFF00"/>
              </a:solidFill>
              <a:latin typeface="+mj-lt"/>
              <a:ea typeface="SimHei" panose="02010609060101010101" pitchFamily="49" charset="-122"/>
              <a:cs typeface="Times New Roman" panose="02020603050405020304" pitchFamily="18" charset="0"/>
            </a:endParaRPr>
          </a:p>
          <a:p>
            <a:r>
              <a:rPr lang="en-US" sz="8000" dirty="0" smtClean="0">
                <a:solidFill>
                  <a:schemeClr val="bg1"/>
                </a:solidFill>
                <a:latin typeface="+mj-lt"/>
                <a:ea typeface="SimHei" panose="02010609060101010101" pitchFamily="49" charset="-122"/>
                <a:cs typeface="Times New Roman" panose="02020603050405020304" pitchFamily="18" charset="0"/>
              </a:rPr>
              <a:t>“</a:t>
            </a:r>
            <a:r>
              <a:rPr lang="en-US" sz="8000" dirty="0" err="1" smtClean="0">
                <a:solidFill>
                  <a:schemeClr val="bg1"/>
                </a:solidFill>
                <a:latin typeface="+mj-lt"/>
                <a:ea typeface="SimHei" panose="02010609060101010101" pitchFamily="49" charset="-122"/>
                <a:cs typeface="Times New Roman" panose="02020603050405020304" pitchFamily="18" charset="0"/>
              </a:rPr>
              <a:t>Tâu</a:t>
            </a:r>
            <a:r>
              <a:rPr lang="en-US" sz="8000" dirty="0" smtClean="0">
                <a:solidFill>
                  <a:schemeClr val="bg1"/>
                </a:solidFill>
                <a:latin typeface="+mj-lt"/>
                <a:ea typeface="SimHei" panose="02010609060101010101" pitchFamily="49" charset="-122"/>
                <a:cs typeface="Times New Roman" panose="02020603050405020304" pitchFamily="18" charset="0"/>
              </a:rPr>
              <a:t> </a:t>
            </a:r>
            <a:r>
              <a:rPr lang="en-US" sz="8000" dirty="0" err="1" smtClean="0">
                <a:solidFill>
                  <a:schemeClr val="bg1"/>
                </a:solidFill>
                <a:latin typeface="+mj-lt"/>
                <a:ea typeface="SimHei" panose="02010609060101010101" pitchFamily="49" charset="-122"/>
                <a:cs typeface="Times New Roman" panose="02020603050405020304" pitchFamily="18" charset="0"/>
              </a:rPr>
              <a:t>Vua</a:t>
            </a:r>
            <a:r>
              <a:rPr lang="en-US" sz="8000" dirty="0" smtClean="0">
                <a:solidFill>
                  <a:schemeClr val="bg1"/>
                </a:solidFill>
                <a:latin typeface="+mj-lt"/>
                <a:ea typeface="SimHei" panose="02010609060101010101" pitchFamily="49" charset="-122"/>
                <a:cs typeface="Times New Roman" panose="02020603050405020304" pitchFamily="18" charset="0"/>
              </a:rPr>
              <a:t> Do </a:t>
            </a:r>
            <a:r>
              <a:rPr lang="en-US" sz="8000" dirty="0" err="1" smtClean="0">
                <a:solidFill>
                  <a:schemeClr val="bg1"/>
                </a:solidFill>
                <a:latin typeface="+mj-lt"/>
                <a:ea typeface="SimHei" panose="02010609060101010101" pitchFamily="49" charset="-122"/>
                <a:cs typeface="Times New Roman" panose="02020603050405020304" pitchFamily="18" charset="0"/>
              </a:rPr>
              <a:t>Thái</a:t>
            </a:r>
            <a:r>
              <a:rPr lang="en-US" sz="8000" dirty="0" smtClean="0">
                <a:solidFill>
                  <a:schemeClr val="bg1"/>
                </a:solidFill>
                <a:latin typeface="+mj-lt"/>
                <a:ea typeface="SimHei" panose="02010609060101010101" pitchFamily="49" charset="-122"/>
                <a:cs typeface="Times New Roman" panose="02020603050405020304" pitchFamily="18" charset="0"/>
              </a:rPr>
              <a:t>”</a:t>
            </a:r>
            <a:endParaRPr lang="en-US" sz="80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885341106"/>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oAutofit/>
          </a:bodyPr>
          <a:lstStyle/>
          <a:p>
            <a:pPr algn="just">
              <a:lnSpc>
                <a:spcPct val="110000"/>
              </a:lnSpc>
            </a:pPr>
            <a:r>
              <a:rPr lang="en-US" altLang="en-US" sz="5500" u="sng" dirty="0" smtClean="0">
                <a:solidFill>
                  <a:srgbClr val="FFFF00"/>
                </a:solidFill>
                <a:latin typeface="+mj-lt"/>
                <a:ea typeface="SimHei" panose="02010609060101010101" pitchFamily="49" charset="-122"/>
                <a:cs typeface="Times New Roman" panose="02020603050405020304" pitchFamily="18" charset="0"/>
              </a:rPr>
              <a:t>DC</a:t>
            </a:r>
            <a:r>
              <a:rPr lang="en-US" altLang="en-US" sz="5000" dirty="0" smtClean="0">
                <a:solidFill>
                  <a:srgbClr val="FFFF00"/>
                </a:solidFill>
                <a:latin typeface="+mj-lt"/>
                <a:ea typeface="SimHei" panose="02010609060101010101" pitchFamily="49" charset="-122"/>
                <a:cs typeface="Times New Roman" panose="02020603050405020304" pitchFamily="18" charset="0"/>
              </a:rPr>
              <a:t>:</a:t>
            </a:r>
            <a:r>
              <a:rPr lang="en-US" altLang="en-US" sz="5000" dirty="0">
                <a:solidFill>
                  <a:srgbClr val="FFFF00"/>
                </a:solidFill>
                <a:latin typeface="+mj-lt"/>
                <a:ea typeface="SimHei" panose="02010609060101010101" pitchFamily="49" charset="-122"/>
                <a:cs typeface="Times New Roman" panose="02020603050405020304" pitchFamily="18" charset="0"/>
              </a:rPr>
              <a:t> </a:t>
            </a:r>
            <a:endParaRPr lang="en-US" altLang="en-US" sz="5000" dirty="0" smtClean="0">
              <a:solidFill>
                <a:srgbClr val="FFFF00"/>
              </a:solidFill>
              <a:latin typeface="+mj-lt"/>
              <a:ea typeface="SimHei" panose="02010609060101010101" pitchFamily="49" charset="-122"/>
              <a:cs typeface="Times New Roman" panose="02020603050405020304" pitchFamily="18" charset="0"/>
            </a:endParaRPr>
          </a:p>
          <a:p>
            <a:pPr algn="just">
              <a:lnSpc>
                <a:spcPct val="110000"/>
              </a:lnSpc>
            </a:pPr>
            <a:r>
              <a:rPr lang="en-US" sz="7000" dirty="0" smtClean="0">
                <a:solidFill>
                  <a:schemeClr val="bg1"/>
                </a:solidFill>
                <a:latin typeface="+mj-lt"/>
                <a:ea typeface="SimHei" panose="02010609060101010101" pitchFamily="49" charset="-122"/>
                <a:cs typeface="Times New Roman" panose="02020603050405020304" pitchFamily="18" charset="0"/>
              </a:rPr>
              <a:t>“</a:t>
            </a:r>
            <a:r>
              <a:rPr lang="en-US" sz="7000" dirty="0" err="1" smtClean="0">
                <a:solidFill>
                  <a:schemeClr val="bg1"/>
                </a:solidFill>
                <a:latin typeface="+mj-lt"/>
                <a:ea typeface="SimHei" panose="02010609060101010101" pitchFamily="49" charset="-122"/>
                <a:cs typeface="Times New Roman" panose="02020603050405020304" pitchFamily="18" charset="0"/>
              </a:rPr>
              <a:t>Đóng</a:t>
            </a:r>
            <a:r>
              <a:rPr lang="en-US" sz="7000" dirty="0" smtClean="0">
                <a:solidFill>
                  <a:schemeClr val="bg1"/>
                </a:solidFill>
                <a:latin typeface="+mj-lt"/>
                <a:ea typeface="SimHei" panose="02010609060101010101" pitchFamily="49" charset="-122"/>
                <a:cs typeface="Times New Roman" panose="02020603050405020304" pitchFamily="18" charset="0"/>
              </a:rPr>
              <a:t> </a:t>
            </a:r>
            <a:r>
              <a:rPr lang="en-US" sz="7000" dirty="0" err="1" smtClean="0">
                <a:solidFill>
                  <a:schemeClr val="bg1"/>
                </a:solidFill>
                <a:latin typeface="+mj-lt"/>
                <a:ea typeface="SimHei" panose="02010609060101010101" pitchFamily="49" charset="-122"/>
                <a:cs typeface="Times New Roman" panose="02020603050405020304" pitchFamily="18" charset="0"/>
              </a:rPr>
              <a:t>đinh</a:t>
            </a:r>
            <a:r>
              <a:rPr lang="en-US" sz="7000" dirty="0" smtClean="0">
                <a:solidFill>
                  <a:schemeClr val="bg1"/>
                </a:solidFill>
                <a:latin typeface="+mj-lt"/>
                <a:ea typeface="SimHei" panose="02010609060101010101" pitchFamily="49" charset="-122"/>
                <a:cs typeface="Times New Roman" panose="02020603050405020304" pitchFamily="18" charset="0"/>
              </a:rPr>
              <a:t> </a:t>
            </a:r>
            <a:r>
              <a:rPr lang="en-US" sz="7000" dirty="0" err="1" smtClean="0">
                <a:solidFill>
                  <a:schemeClr val="bg1"/>
                </a:solidFill>
                <a:latin typeface="+mj-lt"/>
                <a:ea typeface="SimHei" panose="02010609060101010101" pitchFamily="49" charset="-122"/>
                <a:cs typeface="Times New Roman" panose="02020603050405020304" pitchFamily="18" charset="0"/>
              </a:rPr>
              <a:t>nó</a:t>
            </a:r>
            <a:r>
              <a:rPr lang="en-US" sz="7000" dirty="0" smtClean="0">
                <a:solidFill>
                  <a:schemeClr val="bg1"/>
                </a:solidFill>
                <a:latin typeface="+mj-lt"/>
                <a:ea typeface="SimHei" panose="02010609060101010101" pitchFamily="49" charset="-122"/>
                <a:cs typeface="Times New Roman" panose="02020603050405020304" pitchFamily="18" charset="0"/>
              </a:rPr>
              <a:t> </a:t>
            </a:r>
            <a:r>
              <a:rPr lang="en-US" sz="7000" dirty="0" err="1" smtClean="0">
                <a:solidFill>
                  <a:schemeClr val="bg1"/>
                </a:solidFill>
                <a:latin typeface="+mj-lt"/>
                <a:ea typeface="SimHei" panose="02010609060101010101" pitchFamily="49" charset="-122"/>
                <a:cs typeface="Times New Roman" panose="02020603050405020304" pitchFamily="18" charset="0"/>
              </a:rPr>
              <a:t>vào</a:t>
            </a:r>
            <a:r>
              <a:rPr lang="en-US" sz="7000" dirty="0" smtClean="0">
                <a:solidFill>
                  <a:schemeClr val="bg1"/>
                </a:solidFill>
                <a:latin typeface="+mj-lt"/>
                <a:ea typeface="SimHei" panose="02010609060101010101" pitchFamily="49" charset="-122"/>
                <a:cs typeface="Times New Roman" panose="02020603050405020304" pitchFamily="18" charset="0"/>
              </a:rPr>
              <a:t> </a:t>
            </a:r>
            <a:r>
              <a:rPr lang="en-US" sz="7000" dirty="0" err="1" smtClean="0">
                <a:solidFill>
                  <a:schemeClr val="bg1"/>
                </a:solidFill>
                <a:latin typeface="+mj-lt"/>
                <a:ea typeface="SimHei" panose="02010609060101010101" pitchFamily="49" charset="-122"/>
                <a:cs typeface="Times New Roman" panose="02020603050405020304" pitchFamily="18" charset="0"/>
              </a:rPr>
              <a:t>thập</a:t>
            </a:r>
            <a:r>
              <a:rPr lang="en-US" sz="7000" dirty="0" smtClean="0">
                <a:solidFill>
                  <a:schemeClr val="bg1"/>
                </a:solidFill>
                <a:latin typeface="+mj-lt"/>
                <a:ea typeface="SimHei" panose="02010609060101010101" pitchFamily="49" charset="-122"/>
                <a:cs typeface="Times New Roman" panose="02020603050405020304" pitchFamily="18" charset="0"/>
              </a:rPr>
              <a:t> </a:t>
            </a:r>
            <a:r>
              <a:rPr lang="en-US" sz="7000" dirty="0" err="1" smtClean="0">
                <a:solidFill>
                  <a:schemeClr val="bg1"/>
                </a:solidFill>
                <a:latin typeface="+mj-lt"/>
                <a:ea typeface="SimHei" panose="02010609060101010101" pitchFamily="49" charset="-122"/>
                <a:cs typeface="Times New Roman" panose="02020603050405020304" pitchFamily="18" charset="0"/>
              </a:rPr>
              <a:t>giá</a:t>
            </a:r>
            <a:r>
              <a:rPr lang="en-US" sz="7000" dirty="0" smtClean="0">
                <a:solidFill>
                  <a:schemeClr val="bg1"/>
                </a:solidFill>
                <a:latin typeface="+mj-lt"/>
                <a:ea typeface="SimHei" panose="02010609060101010101" pitchFamily="49" charset="-122"/>
                <a:cs typeface="Times New Roman" panose="02020603050405020304" pitchFamily="18" charset="0"/>
              </a:rPr>
              <a:t> ! </a:t>
            </a:r>
            <a:r>
              <a:rPr lang="en-US" sz="7000" dirty="0" err="1">
                <a:solidFill>
                  <a:schemeClr val="bg1"/>
                </a:solidFill>
                <a:latin typeface="+mj-lt"/>
                <a:ea typeface="SimHei" panose="02010609060101010101" pitchFamily="49" charset="-122"/>
                <a:cs typeface="Times New Roman" panose="02020603050405020304" pitchFamily="18" charset="0"/>
              </a:rPr>
              <a:t>Đóng</a:t>
            </a:r>
            <a:r>
              <a:rPr lang="en-US" sz="7000" dirty="0">
                <a:solidFill>
                  <a:schemeClr val="bg1"/>
                </a:solidFill>
                <a:latin typeface="+mj-lt"/>
                <a:ea typeface="SimHei" panose="02010609060101010101" pitchFamily="49" charset="-122"/>
                <a:cs typeface="Times New Roman" panose="02020603050405020304" pitchFamily="18" charset="0"/>
              </a:rPr>
              <a:t> </a:t>
            </a:r>
            <a:r>
              <a:rPr lang="en-US" sz="7000" dirty="0" err="1">
                <a:solidFill>
                  <a:schemeClr val="bg1"/>
                </a:solidFill>
                <a:latin typeface="+mj-lt"/>
                <a:ea typeface="SimHei" panose="02010609060101010101" pitchFamily="49" charset="-122"/>
                <a:cs typeface="Times New Roman" panose="02020603050405020304" pitchFamily="18" charset="0"/>
              </a:rPr>
              <a:t>đinh</a:t>
            </a:r>
            <a:r>
              <a:rPr lang="en-US" sz="7000" dirty="0">
                <a:solidFill>
                  <a:schemeClr val="bg1"/>
                </a:solidFill>
                <a:latin typeface="+mj-lt"/>
                <a:ea typeface="SimHei" panose="02010609060101010101" pitchFamily="49" charset="-122"/>
                <a:cs typeface="Times New Roman" panose="02020603050405020304" pitchFamily="18" charset="0"/>
              </a:rPr>
              <a:t> </a:t>
            </a:r>
            <a:r>
              <a:rPr lang="en-US" sz="7000" dirty="0" err="1">
                <a:solidFill>
                  <a:schemeClr val="bg1"/>
                </a:solidFill>
                <a:latin typeface="+mj-lt"/>
                <a:ea typeface="SimHei" panose="02010609060101010101" pitchFamily="49" charset="-122"/>
                <a:cs typeface="Times New Roman" panose="02020603050405020304" pitchFamily="18" charset="0"/>
              </a:rPr>
              <a:t>nó</a:t>
            </a:r>
            <a:r>
              <a:rPr lang="en-US" sz="7000" dirty="0">
                <a:solidFill>
                  <a:schemeClr val="bg1"/>
                </a:solidFill>
                <a:latin typeface="+mj-lt"/>
                <a:ea typeface="SimHei" panose="02010609060101010101" pitchFamily="49" charset="-122"/>
                <a:cs typeface="Times New Roman" panose="02020603050405020304" pitchFamily="18" charset="0"/>
              </a:rPr>
              <a:t> </a:t>
            </a:r>
            <a:r>
              <a:rPr lang="en-US" sz="7000" dirty="0" err="1">
                <a:solidFill>
                  <a:schemeClr val="bg1"/>
                </a:solidFill>
                <a:latin typeface="+mj-lt"/>
                <a:ea typeface="SimHei" panose="02010609060101010101" pitchFamily="49" charset="-122"/>
                <a:cs typeface="Times New Roman" panose="02020603050405020304" pitchFamily="18" charset="0"/>
              </a:rPr>
              <a:t>vào</a:t>
            </a:r>
            <a:r>
              <a:rPr lang="en-US" sz="7000" dirty="0">
                <a:solidFill>
                  <a:schemeClr val="bg1"/>
                </a:solidFill>
                <a:latin typeface="+mj-lt"/>
                <a:ea typeface="SimHei" panose="02010609060101010101" pitchFamily="49" charset="-122"/>
                <a:cs typeface="Times New Roman" panose="02020603050405020304" pitchFamily="18" charset="0"/>
              </a:rPr>
              <a:t> </a:t>
            </a:r>
            <a:r>
              <a:rPr lang="en-US" sz="7000" dirty="0" err="1">
                <a:solidFill>
                  <a:schemeClr val="bg1"/>
                </a:solidFill>
                <a:latin typeface="+mj-lt"/>
                <a:ea typeface="SimHei" panose="02010609060101010101" pitchFamily="49" charset="-122"/>
                <a:cs typeface="Times New Roman" panose="02020603050405020304" pitchFamily="18" charset="0"/>
              </a:rPr>
              <a:t>thập</a:t>
            </a:r>
            <a:r>
              <a:rPr lang="en-US" sz="7000" dirty="0">
                <a:solidFill>
                  <a:schemeClr val="bg1"/>
                </a:solidFill>
                <a:latin typeface="+mj-lt"/>
                <a:ea typeface="SimHei" panose="02010609060101010101" pitchFamily="49" charset="-122"/>
                <a:cs typeface="Times New Roman" panose="02020603050405020304" pitchFamily="18" charset="0"/>
              </a:rPr>
              <a:t> </a:t>
            </a:r>
            <a:r>
              <a:rPr lang="en-US" sz="7000" dirty="0" err="1" smtClean="0">
                <a:solidFill>
                  <a:schemeClr val="bg1"/>
                </a:solidFill>
                <a:latin typeface="+mj-lt"/>
                <a:ea typeface="SimHei" panose="02010609060101010101" pitchFamily="49" charset="-122"/>
                <a:cs typeface="Times New Roman" panose="02020603050405020304" pitchFamily="18" charset="0"/>
              </a:rPr>
              <a:t>giá</a:t>
            </a:r>
            <a:r>
              <a:rPr lang="en-US" sz="7000" dirty="0" smtClean="0">
                <a:solidFill>
                  <a:schemeClr val="bg1"/>
                </a:solidFill>
                <a:latin typeface="+mj-lt"/>
                <a:ea typeface="SimHei" panose="02010609060101010101" pitchFamily="49" charset="-122"/>
                <a:cs typeface="Times New Roman" panose="02020603050405020304" pitchFamily="18" charset="0"/>
              </a:rPr>
              <a:t>”</a:t>
            </a:r>
            <a:endParaRPr lang="en-US" sz="70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178534663"/>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oAutofit/>
          </a:bodyPr>
          <a:lstStyle/>
          <a:p>
            <a:pPr algn="just"/>
            <a:r>
              <a:rPr lang="en-US" altLang="en-US" sz="5500" u="sng" dirty="0" smtClean="0">
                <a:solidFill>
                  <a:srgbClr val="FFFF00"/>
                </a:solidFill>
                <a:latin typeface="+mj-lt"/>
                <a:ea typeface="SimHei" panose="02010609060101010101" pitchFamily="49" charset="-122"/>
                <a:cs typeface="Times New Roman" panose="02020603050405020304" pitchFamily="18" charset="0"/>
              </a:rPr>
              <a:t>DC</a:t>
            </a:r>
            <a:r>
              <a:rPr lang="en-US" altLang="en-US" sz="5000" dirty="0" smtClean="0">
                <a:solidFill>
                  <a:srgbClr val="FFFF00"/>
                </a:solidFill>
                <a:latin typeface="+mj-lt"/>
                <a:ea typeface="SimHei" panose="02010609060101010101" pitchFamily="49" charset="-122"/>
                <a:cs typeface="Times New Roman" panose="02020603050405020304" pitchFamily="18" charset="0"/>
              </a:rPr>
              <a:t>:</a:t>
            </a:r>
            <a:r>
              <a:rPr lang="en-US" altLang="en-US" sz="5000" dirty="0">
                <a:solidFill>
                  <a:srgbClr val="FFFF00"/>
                </a:solidFill>
                <a:latin typeface="+mj-lt"/>
                <a:ea typeface="SimHei" panose="02010609060101010101" pitchFamily="49" charset="-122"/>
                <a:cs typeface="Times New Roman" panose="02020603050405020304" pitchFamily="18" charset="0"/>
              </a:rPr>
              <a:t> </a:t>
            </a:r>
            <a:r>
              <a:rPr lang="en-US" sz="6700" dirty="0" smtClean="0">
                <a:solidFill>
                  <a:schemeClr val="bg1"/>
                </a:solidFill>
                <a:latin typeface="+mj-lt"/>
                <a:ea typeface="SimHei" panose="02010609060101010101" pitchFamily="49" charset="-122"/>
                <a:cs typeface="Times New Roman" panose="02020603050405020304" pitchFamily="18" charset="0"/>
              </a:rPr>
              <a:t>“</a:t>
            </a:r>
            <a:r>
              <a:rPr lang="en-US" sz="6700" dirty="0" err="1" smtClean="0">
                <a:solidFill>
                  <a:schemeClr val="bg1"/>
                </a:solidFill>
                <a:latin typeface="+mj-lt"/>
                <a:ea typeface="SimHei" panose="02010609060101010101" pitchFamily="49" charset="-122"/>
                <a:cs typeface="Times New Roman" panose="02020603050405020304" pitchFamily="18" charset="0"/>
              </a:rPr>
              <a:t>Chúng</a:t>
            </a:r>
            <a:r>
              <a:rPr lang="en-US" sz="6700" dirty="0" smtClean="0">
                <a:solidFill>
                  <a:schemeClr val="bg1"/>
                </a:solidFill>
                <a:latin typeface="+mj-lt"/>
                <a:ea typeface="SimHei" panose="02010609060101010101" pitchFamily="49" charset="-122"/>
                <a:cs typeface="Times New Roman" panose="02020603050405020304" pitchFamily="18" charset="0"/>
              </a:rPr>
              <a:t> </a:t>
            </a:r>
            <a:r>
              <a:rPr lang="en-US" sz="6700" dirty="0" err="1" smtClean="0">
                <a:solidFill>
                  <a:schemeClr val="bg1"/>
                </a:solidFill>
                <a:latin typeface="+mj-lt"/>
                <a:ea typeface="SimHei" panose="02010609060101010101" pitchFamily="49" charset="-122"/>
                <a:cs typeface="Times New Roman" panose="02020603050405020304" pitchFamily="18" charset="0"/>
              </a:rPr>
              <a:t>tôi</a:t>
            </a:r>
            <a:r>
              <a:rPr lang="en-US" sz="6700" dirty="0" smtClean="0">
                <a:solidFill>
                  <a:schemeClr val="bg1"/>
                </a:solidFill>
                <a:latin typeface="+mj-lt"/>
                <a:ea typeface="SimHei" panose="02010609060101010101" pitchFamily="49" charset="-122"/>
                <a:cs typeface="Times New Roman" panose="02020603050405020304" pitchFamily="18" charset="0"/>
              </a:rPr>
              <a:t> </a:t>
            </a:r>
            <a:r>
              <a:rPr lang="en-US" sz="6700" dirty="0" err="1" smtClean="0">
                <a:solidFill>
                  <a:schemeClr val="bg1"/>
                </a:solidFill>
                <a:latin typeface="+mj-lt"/>
                <a:ea typeface="SimHei" panose="02010609060101010101" pitchFamily="49" charset="-122"/>
                <a:cs typeface="Times New Roman" panose="02020603050405020304" pitchFamily="18" charset="0"/>
              </a:rPr>
              <a:t>có</a:t>
            </a:r>
            <a:r>
              <a:rPr lang="en-US" sz="6700" dirty="0" smtClean="0">
                <a:solidFill>
                  <a:schemeClr val="bg1"/>
                </a:solidFill>
                <a:latin typeface="+mj-lt"/>
                <a:ea typeface="SimHei" panose="02010609060101010101" pitchFamily="49" charset="-122"/>
                <a:cs typeface="Times New Roman" panose="02020603050405020304" pitchFamily="18" charset="0"/>
              </a:rPr>
              <a:t> </a:t>
            </a:r>
            <a:r>
              <a:rPr lang="en-US" sz="6700" dirty="0" err="1" smtClean="0">
                <a:solidFill>
                  <a:schemeClr val="bg1"/>
                </a:solidFill>
                <a:latin typeface="+mj-lt"/>
                <a:ea typeface="SimHei" panose="02010609060101010101" pitchFamily="49" charset="-122"/>
                <a:cs typeface="Times New Roman" panose="02020603050405020304" pitchFamily="18" charset="0"/>
              </a:rPr>
              <a:t>luật</a:t>
            </a:r>
            <a:r>
              <a:rPr lang="en-US" sz="6700" dirty="0" smtClean="0">
                <a:solidFill>
                  <a:schemeClr val="bg1"/>
                </a:solidFill>
                <a:latin typeface="+mj-lt"/>
                <a:ea typeface="SimHei" panose="02010609060101010101" pitchFamily="49" charset="-122"/>
                <a:cs typeface="Times New Roman" panose="02020603050405020304" pitchFamily="18" charset="0"/>
              </a:rPr>
              <a:t> </a:t>
            </a:r>
            <a:r>
              <a:rPr lang="en-US" sz="6700" dirty="0" err="1" smtClean="0">
                <a:solidFill>
                  <a:schemeClr val="bg1"/>
                </a:solidFill>
                <a:latin typeface="+mj-lt"/>
                <a:ea typeface="SimHei" panose="02010609060101010101" pitchFamily="49" charset="-122"/>
                <a:cs typeface="Times New Roman" panose="02020603050405020304" pitchFamily="18" charset="0"/>
              </a:rPr>
              <a:t>và</a:t>
            </a:r>
            <a:r>
              <a:rPr lang="en-US" sz="6700" dirty="0" smtClean="0">
                <a:solidFill>
                  <a:schemeClr val="bg1"/>
                </a:solidFill>
                <a:latin typeface="+mj-lt"/>
                <a:ea typeface="SimHei" panose="02010609060101010101" pitchFamily="49" charset="-122"/>
                <a:cs typeface="Times New Roman" panose="02020603050405020304" pitchFamily="18" charset="0"/>
              </a:rPr>
              <a:t> </a:t>
            </a:r>
            <a:r>
              <a:rPr lang="en-US" sz="6700" dirty="0" err="1" smtClean="0">
                <a:solidFill>
                  <a:schemeClr val="bg1"/>
                </a:solidFill>
                <a:latin typeface="+mj-lt"/>
                <a:ea typeface="SimHei" panose="02010609060101010101" pitchFamily="49" charset="-122"/>
                <a:cs typeface="Times New Roman" panose="02020603050405020304" pitchFamily="18" charset="0"/>
              </a:rPr>
              <a:t>cứ</a:t>
            </a:r>
            <a:r>
              <a:rPr lang="en-US" sz="6700" dirty="0" smtClean="0">
                <a:solidFill>
                  <a:schemeClr val="bg1"/>
                </a:solidFill>
                <a:latin typeface="+mj-lt"/>
                <a:ea typeface="SimHei" panose="02010609060101010101" pitchFamily="49" charset="-122"/>
                <a:cs typeface="Times New Roman" panose="02020603050405020304" pitchFamily="18" charset="0"/>
              </a:rPr>
              <a:t> </a:t>
            </a:r>
            <a:r>
              <a:rPr lang="en-US" sz="6700" dirty="0" err="1" smtClean="0">
                <a:solidFill>
                  <a:schemeClr val="bg1"/>
                </a:solidFill>
                <a:latin typeface="+mj-lt"/>
                <a:ea typeface="SimHei" panose="02010609060101010101" pitchFamily="49" charset="-122"/>
                <a:cs typeface="Times New Roman" panose="02020603050405020304" pitchFamily="18" charset="0"/>
              </a:rPr>
              <a:t>theo</a:t>
            </a:r>
            <a:r>
              <a:rPr lang="en-US" sz="6700" dirty="0" smtClean="0">
                <a:solidFill>
                  <a:schemeClr val="bg1"/>
                </a:solidFill>
                <a:latin typeface="+mj-lt"/>
                <a:ea typeface="SimHei" panose="02010609060101010101" pitchFamily="49" charset="-122"/>
                <a:cs typeface="Times New Roman" panose="02020603050405020304" pitchFamily="18" charset="0"/>
              </a:rPr>
              <a:t> </a:t>
            </a:r>
            <a:r>
              <a:rPr lang="en-US" sz="6700" dirty="0" err="1" smtClean="0">
                <a:solidFill>
                  <a:schemeClr val="bg1"/>
                </a:solidFill>
                <a:latin typeface="+mj-lt"/>
                <a:ea typeface="SimHei" panose="02010609060101010101" pitchFamily="49" charset="-122"/>
                <a:cs typeface="Times New Roman" panose="02020603050405020304" pitchFamily="18" charset="0"/>
              </a:rPr>
              <a:t>luật</a:t>
            </a:r>
            <a:r>
              <a:rPr lang="en-US" sz="6700" dirty="0" smtClean="0">
                <a:solidFill>
                  <a:schemeClr val="bg1"/>
                </a:solidFill>
                <a:latin typeface="+mj-lt"/>
                <a:ea typeface="SimHei" panose="02010609060101010101" pitchFamily="49" charset="-122"/>
                <a:cs typeface="Times New Roman" panose="02020603050405020304" pitchFamily="18" charset="0"/>
              </a:rPr>
              <a:t> </a:t>
            </a:r>
            <a:r>
              <a:rPr lang="en-US" sz="6700" dirty="0" err="1" smtClean="0">
                <a:solidFill>
                  <a:schemeClr val="bg1"/>
                </a:solidFill>
                <a:latin typeface="+mj-lt"/>
                <a:ea typeface="SimHei" panose="02010609060101010101" pitchFamily="49" charset="-122"/>
                <a:cs typeface="Times New Roman" panose="02020603050405020304" pitchFamily="18" charset="0"/>
              </a:rPr>
              <a:t>ấy</a:t>
            </a:r>
            <a:r>
              <a:rPr lang="en-US" sz="6700" dirty="0" smtClean="0">
                <a:solidFill>
                  <a:schemeClr val="bg1"/>
                </a:solidFill>
                <a:latin typeface="+mj-lt"/>
                <a:ea typeface="SimHei" panose="02010609060101010101" pitchFamily="49" charset="-122"/>
                <a:cs typeface="Times New Roman" panose="02020603050405020304" pitchFamily="18" charset="0"/>
              </a:rPr>
              <a:t> </a:t>
            </a:r>
            <a:r>
              <a:rPr lang="en-US" sz="6700" dirty="0" err="1" smtClean="0">
                <a:solidFill>
                  <a:schemeClr val="bg1"/>
                </a:solidFill>
                <a:latin typeface="+mj-lt"/>
                <a:ea typeface="SimHei" panose="02010609060101010101" pitchFamily="49" charset="-122"/>
                <a:cs typeface="Times New Roman" panose="02020603050405020304" pitchFamily="18" charset="0"/>
              </a:rPr>
              <a:t>thì</a:t>
            </a:r>
            <a:r>
              <a:rPr lang="en-US" sz="6700" dirty="0" smtClean="0">
                <a:solidFill>
                  <a:schemeClr val="bg1"/>
                </a:solidFill>
                <a:latin typeface="+mj-lt"/>
                <a:ea typeface="SimHei" panose="02010609060101010101" pitchFamily="49" charset="-122"/>
                <a:cs typeface="Times New Roman" panose="02020603050405020304" pitchFamily="18" charset="0"/>
              </a:rPr>
              <a:t> </a:t>
            </a:r>
            <a:r>
              <a:rPr lang="en-US" sz="6700" dirty="0" err="1" smtClean="0">
                <a:solidFill>
                  <a:schemeClr val="bg1"/>
                </a:solidFill>
                <a:latin typeface="+mj-lt"/>
                <a:ea typeface="SimHei" panose="02010609060101010101" pitchFamily="49" charset="-122"/>
                <a:cs typeface="Times New Roman" panose="02020603050405020304" pitchFamily="18" charset="0"/>
              </a:rPr>
              <a:t>nó</a:t>
            </a:r>
            <a:r>
              <a:rPr lang="en-US" sz="6700" dirty="0" smtClean="0">
                <a:solidFill>
                  <a:schemeClr val="bg1"/>
                </a:solidFill>
                <a:latin typeface="+mj-lt"/>
                <a:ea typeface="SimHei" panose="02010609060101010101" pitchFamily="49" charset="-122"/>
                <a:cs typeface="Times New Roman" panose="02020603050405020304" pitchFamily="18" charset="0"/>
              </a:rPr>
              <a:t> </a:t>
            </a:r>
            <a:r>
              <a:rPr lang="en-US" sz="6700" dirty="0" err="1" smtClean="0">
                <a:solidFill>
                  <a:schemeClr val="bg1"/>
                </a:solidFill>
                <a:latin typeface="+mj-lt"/>
                <a:ea typeface="SimHei" panose="02010609060101010101" pitchFamily="49" charset="-122"/>
                <a:cs typeface="Times New Roman" panose="02020603050405020304" pitchFamily="18" charset="0"/>
              </a:rPr>
              <a:t>phải</a:t>
            </a:r>
            <a:r>
              <a:rPr lang="en-US" sz="6700" dirty="0" smtClean="0">
                <a:solidFill>
                  <a:schemeClr val="bg1"/>
                </a:solidFill>
                <a:latin typeface="+mj-lt"/>
                <a:ea typeface="SimHei" panose="02010609060101010101" pitchFamily="49" charset="-122"/>
                <a:cs typeface="Times New Roman" panose="02020603050405020304" pitchFamily="18" charset="0"/>
              </a:rPr>
              <a:t> </a:t>
            </a:r>
            <a:r>
              <a:rPr lang="en-US" sz="6700" dirty="0" err="1" smtClean="0">
                <a:solidFill>
                  <a:schemeClr val="bg1"/>
                </a:solidFill>
                <a:latin typeface="+mj-lt"/>
                <a:ea typeface="SimHei" panose="02010609060101010101" pitchFamily="49" charset="-122"/>
                <a:cs typeface="Times New Roman" panose="02020603050405020304" pitchFamily="18" charset="0"/>
              </a:rPr>
              <a:t>chết</a:t>
            </a:r>
            <a:r>
              <a:rPr lang="en-US" sz="6700" dirty="0" smtClean="0">
                <a:solidFill>
                  <a:schemeClr val="bg1"/>
                </a:solidFill>
                <a:latin typeface="+mj-lt"/>
                <a:ea typeface="SimHei" panose="02010609060101010101" pitchFamily="49" charset="-122"/>
                <a:cs typeface="Times New Roman" panose="02020603050405020304" pitchFamily="18" charset="0"/>
              </a:rPr>
              <a:t> </a:t>
            </a:r>
            <a:r>
              <a:rPr lang="en-US" sz="6700" dirty="0" err="1" smtClean="0">
                <a:solidFill>
                  <a:schemeClr val="bg1"/>
                </a:solidFill>
                <a:latin typeface="+mj-lt"/>
                <a:ea typeface="SimHei" panose="02010609060101010101" pitchFamily="49" charset="-122"/>
                <a:cs typeface="Times New Roman" panose="02020603050405020304" pitchFamily="18" charset="0"/>
              </a:rPr>
              <a:t>vì</a:t>
            </a:r>
            <a:r>
              <a:rPr lang="en-US" sz="6700" dirty="0" smtClean="0">
                <a:solidFill>
                  <a:schemeClr val="bg1"/>
                </a:solidFill>
                <a:latin typeface="+mj-lt"/>
                <a:ea typeface="SimHei" panose="02010609060101010101" pitchFamily="49" charset="-122"/>
                <a:cs typeface="Times New Roman" panose="02020603050405020304" pitchFamily="18" charset="0"/>
              </a:rPr>
              <a:t> </a:t>
            </a:r>
            <a:r>
              <a:rPr lang="en-US" sz="6700" dirty="0" err="1" smtClean="0">
                <a:solidFill>
                  <a:schemeClr val="bg1"/>
                </a:solidFill>
                <a:latin typeface="+mj-lt"/>
                <a:ea typeface="SimHei" panose="02010609060101010101" pitchFamily="49" charset="-122"/>
                <a:cs typeface="Times New Roman" panose="02020603050405020304" pitchFamily="18" charset="0"/>
              </a:rPr>
              <a:t>nó</a:t>
            </a:r>
            <a:r>
              <a:rPr lang="en-US" sz="6700" dirty="0" smtClean="0">
                <a:solidFill>
                  <a:schemeClr val="bg1"/>
                </a:solidFill>
                <a:latin typeface="+mj-lt"/>
                <a:ea typeface="SimHei" panose="02010609060101010101" pitchFamily="49" charset="-122"/>
                <a:cs typeface="Times New Roman" panose="02020603050405020304" pitchFamily="18" charset="0"/>
              </a:rPr>
              <a:t> </a:t>
            </a:r>
            <a:r>
              <a:rPr lang="en-US" sz="6700" dirty="0" err="1" smtClean="0">
                <a:solidFill>
                  <a:schemeClr val="bg1"/>
                </a:solidFill>
                <a:latin typeface="+mj-lt"/>
                <a:ea typeface="SimHei" panose="02010609060101010101" pitchFamily="49" charset="-122"/>
                <a:cs typeface="Times New Roman" panose="02020603050405020304" pitchFamily="18" charset="0"/>
              </a:rPr>
              <a:t>đã</a:t>
            </a:r>
            <a:r>
              <a:rPr lang="en-US" sz="6700" dirty="0" smtClean="0">
                <a:solidFill>
                  <a:schemeClr val="bg1"/>
                </a:solidFill>
                <a:latin typeface="+mj-lt"/>
                <a:ea typeface="SimHei" panose="02010609060101010101" pitchFamily="49" charset="-122"/>
                <a:cs typeface="Times New Roman" panose="02020603050405020304" pitchFamily="18" charset="0"/>
              </a:rPr>
              <a:t> </a:t>
            </a:r>
            <a:r>
              <a:rPr lang="en-US" sz="6700" dirty="0" err="1" smtClean="0">
                <a:solidFill>
                  <a:schemeClr val="bg1"/>
                </a:solidFill>
                <a:latin typeface="+mj-lt"/>
                <a:ea typeface="SimHei" panose="02010609060101010101" pitchFamily="49" charset="-122"/>
                <a:cs typeface="Times New Roman" panose="02020603050405020304" pitchFamily="18" charset="0"/>
              </a:rPr>
              <a:t>tự</a:t>
            </a:r>
            <a:r>
              <a:rPr lang="en-US" sz="6700" dirty="0" smtClean="0">
                <a:solidFill>
                  <a:schemeClr val="bg1"/>
                </a:solidFill>
                <a:latin typeface="+mj-lt"/>
                <a:ea typeface="SimHei" panose="02010609060101010101" pitchFamily="49" charset="-122"/>
                <a:cs typeface="Times New Roman" panose="02020603050405020304" pitchFamily="18" charset="0"/>
              </a:rPr>
              <a:t> </a:t>
            </a:r>
            <a:r>
              <a:rPr lang="en-US" sz="6700" dirty="0" err="1" smtClean="0">
                <a:solidFill>
                  <a:schemeClr val="bg1"/>
                </a:solidFill>
                <a:latin typeface="+mj-lt"/>
                <a:ea typeface="SimHei" panose="02010609060101010101" pitchFamily="49" charset="-122"/>
                <a:cs typeface="Times New Roman" panose="02020603050405020304" pitchFamily="18" charset="0"/>
              </a:rPr>
              <a:t>xưng</a:t>
            </a:r>
            <a:r>
              <a:rPr lang="en-US" sz="6700" dirty="0" smtClean="0">
                <a:solidFill>
                  <a:schemeClr val="bg1"/>
                </a:solidFill>
                <a:latin typeface="+mj-lt"/>
                <a:ea typeface="SimHei" panose="02010609060101010101" pitchFamily="49" charset="-122"/>
                <a:cs typeface="Times New Roman" panose="02020603050405020304" pitchFamily="18" charset="0"/>
              </a:rPr>
              <a:t> </a:t>
            </a:r>
            <a:r>
              <a:rPr lang="en-US" sz="6700" dirty="0" err="1" smtClean="0">
                <a:solidFill>
                  <a:schemeClr val="bg1"/>
                </a:solidFill>
                <a:latin typeface="+mj-lt"/>
                <a:ea typeface="SimHei" panose="02010609060101010101" pitchFamily="49" charset="-122"/>
                <a:cs typeface="Times New Roman" panose="02020603050405020304" pitchFamily="18" charset="0"/>
              </a:rPr>
              <a:t>mình</a:t>
            </a:r>
            <a:r>
              <a:rPr lang="en-US" sz="6700" dirty="0" smtClean="0">
                <a:solidFill>
                  <a:schemeClr val="bg1"/>
                </a:solidFill>
                <a:latin typeface="+mj-lt"/>
                <a:ea typeface="SimHei" panose="02010609060101010101" pitchFamily="49" charset="-122"/>
                <a:cs typeface="Times New Roman" panose="02020603050405020304" pitchFamily="18" charset="0"/>
              </a:rPr>
              <a:t> </a:t>
            </a:r>
            <a:r>
              <a:rPr lang="en-US" sz="6700" dirty="0" err="1" smtClean="0">
                <a:solidFill>
                  <a:schemeClr val="bg1"/>
                </a:solidFill>
                <a:latin typeface="+mj-lt"/>
                <a:ea typeface="SimHei" panose="02010609060101010101" pitchFamily="49" charset="-122"/>
                <a:cs typeface="Times New Roman" panose="02020603050405020304" pitchFamily="18" charset="0"/>
              </a:rPr>
              <a:t>là</a:t>
            </a:r>
            <a:r>
              <a:rPr lang="en-US" sz="6700" dirty="0" smtClean="0">
                <a:solidFill>
                  <a:schemeClr val="bg1"/>
                </a:solidFill>
                <a:latin typeface="+mj-lt"/>
                <a:ea typeface="SimHei" panose="02010609060101010101" pitchFamily="49" charset="-122"/>
                <a:cs typeface="Times New Roman" panose="02020603050405020304" pitchFamily="18" charset="0"/>
              </a:rPr>
              <a:t> con </a:t>
            </a:r>
            <a:r>
              <a:rPr lang="en-US" sz="6700" dirty="0" err="1" smtClean="0">
                <a:solidFill>
                  <a:schemeClr val="bg1"/>
                </a:solidFill>
                <a:latin typeface="+mj-lt"/>
                <a:ea typeface="SimHei" panose="02010609060101010101" pitchFamily="49" charset="-122"/>
                <a:cs typeface="Times New Roman" panose="02020603050405020304" pitchFamily="18" charset="0"/>
              </a:rPr>
              <a:t>Thiên</a:t>
            </a:r>
            <a:r>
              <a:rPr lang="en-US" sz="6700" dirty="0" smtClean="0">
                <a:solidFill>
                  <a:schemeClr val="bg1"/>
                </a:solidFill>
                <a:latin typeface="+mj-lt"/>
                <a:ea typeface="SimHei" panose="02010609060101010101" pitchFamily="49" charset="-122"/>
                <a:cs typeface="Times New Roman" panose="02020603050405020304" pitchFamily="18" charset="0"/>
              </a:rPr>
              <a:t> </a:t>
            </a:r>
            <a:r>
              <a:rPr lang="en-US" sz="6700" dirty="0" err="1" smtClean="0">
                <a:solidFill>
                  <a:schemeClr val="bg1"/>
                </a:solidFill>
                <a:latin typeface="+mj-lt"/>
                <a:ea typeface="SimHei" panose="02010609060101010101" pitchFamily="49" charset="-122"/>
                <a:cs typeface="Times New Roman" panose="02020603050405020304" pitchFamily="18" charset="0"/>
              </a:rPr>
              <a:t>Chúa</a:t>
            </a:r>
            <a:r>
              <a:rPr lang="en-US" sz="6700" dirty="0" smtClean="0">
                <a:solidFill>
                  <a:schemeClr val="bg1"/>
                </a:solidFill>
                <a:latin typeface="+mj-lt"/>
                <a:ea typeface="SimHei" panose="02010609060101010101" pitchFamily="49" charset="-122"/>
                <a:cs typeface="Times New Roman" panose="02020603050405020304" pitchFamily="18" charset="0"/>
              </a:rPr>
              <a:t>”</a:t>
            </a:r>
            <a:endParaRPr lang="en-US" sz="67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3251292984"/>
      </p:ext>
    </p:extLst>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oAutofit/>
          </a:bodyPr>
          <a:lstStyle/>
          <a:p>
            <a:pPr algn="just"/>
            <a:r>
              <a:rPr lang="en-US" altLang="en-US" sz="5500" u="sng" dirty="0" smtClean="0">
                <a:solidFill>
                  <a:srgbClr val="FFFF00"/>
                </a:solidFill>
                <a:latin typeface="+mj-lt"/>
                <a:ea typeface="SimHei" panose="02010609060101010101" pitchFamily="49" charset="-122"/>
                <a:cs typeface="Times New Roman" panose="02020603050405020304" pitchFamily="18" charset="0"/>
              </a:rPr>
              <a:t>DC</a:t>
            </a:r>
            <a:r>
              <a:rPr lang="en-US" altLang="en-US" sz="5000" dirty="0" smtClean="0">
                <a:solidFill>
                  <a:srgbClr val="FFFF00"/>
                </a:solidFill>
                <a:latin typeface="+mj-lt"/>
                <a:ea typeface="SimHei" panose="02010609060101010101" pitchFamily="49" charset="-122"/>
                <a:cs typeface="Times New Roman" panose="02020603050405020304" pitchFamily="18" charset="0"/>
              </a:rPr>
              <a:t>:</a:t>
            </a:r>
            <a:r>
              <a:rPr lang="en-US" altLang="en-US" sz="5000" dirty="0">
                <a:solidFill>
                  <a:srgbClr val="FFFF00"/>
                </a:solidFill>
                <a:latin typeface="+mj-lt"/>
                <a:ea typeface="SimHei" panose="02010609060101010101" pitchFamily="49" charset="-122"/>
                <a:cs typeface="Times New Roman" panose="02020603050405020304" pitchFamily="18" charset="0"/>
              </a:rPr>
              <a:t> </a:t>
            </a:r>
            <a:r>
              <a:rPr lang="en-US" sz="6700" dirty="0" smtClean="0">
                <a:solidFill>
                  <a:schemeClr val="bg1"/>
                </a:solidFill>
                <a:latin typeface="+mj-lt"/>
                <a:ea typeface="SimHei" panose="02010609060101010101" pitchFamily="49" charset="-122"/>
                <a:cs typeface="Times New Roman" panose="02020603050405020304" pitchFamily="18" charset="0"/>
              </a:rPr>
              <a:t>“</a:t>
            </a:r>
            <a:r>
              <a:rPr lang="en-US" sz="6700" dirty="0" err="1" smtClean="0">
                <a:solidFill>
                  <a:schemeClr val="bg1"/>
                </a:solidFill>
                <a:latin typeface="+mj-lt"/>
                <a:ea typeface="SimHei" panose="02010609060101010101" pitchFamily="49" charset="-122"/>
                <a:cs typeface="Times New Roman" panose="02020603050405020304" pitchFamily="18" charset="0"/>
              </a:rPr>
              <a:t>Nếu</a:t>
            </a:r>
            <a:r>
              <a:rPr lang="en-US" sz="6700" dirty="0" smtClean="0">
                <a:solidFill>
                  <a:schemeClr val="bg1"/>
                </a:solidFill>
                <a:latin typeface="+mj-lt"/>
                <a:ea typeface="SimHei" panose="02010609060101010101" pitchFamily="49" charset="-122"/>
                <a:cs typeface="Times New Roman" panose="02020603050405020304" pitchFamily="18" charset="0"/>
              </a:rPr>
              <a:t> </a:t>
            </a:r>
            <a:r>
              <a:rPr lang="en-US" sz="6700" dirty="0" err="1" smtClean="0">
                <a:solidFill>
                  <a:schemeClr val="bg1"/>
                </a:solidFill>
                <a:latin typeface="+mj-lt"/>
                <a:ea typeface="SimHei" panose="02010609060101010101" pitchFamily="49" charset="-122"/>
                <a:cs typeface="Times New Roman" panose="02020603050405020304" pitchFamily="18" charset="0"/>
              </a:rPr>
              <a:t>ông</a:t>
            </a:r>
            <a:r>
              <a:rPr lang="en-US" sz="6700" dirty="0" smtClean="0">
                <a:solidFill>
                  <a:schemeClr val="bg1"/>
                </a:solidFill>
                <a:latin typeface="+mj-lt"/>
                <a:ea typeface="SimHei" panose="02010609060101010101" pitchFamily="49" charset="-122"/>
                <a:cs typeface="Times New Roman" panose="02020603050405020304" pitchFamily="18" charset="0"/>
              </a:rPr>
              <a:t> </a:t>
            </a:r>
            <a:r>
              <a:rPr lang="en-US" sz="6700" dirty="0" err="1" smtClean="0">
                <a:solidFill>
                  <a:schemeClr val="bg1"/>
                </a:solidFill>
                <a:latin typeface="+mj-lt"/>
                <a:ea typeface="SimHei" panose="02010609060101010101" pitchFamily="49" charset="-122"/>
                <a:cs typeface="Times New Roman" panose="02020603050405020304" pitchFamily="18" charset="0"/>
              </a:rPr>
              <a:t>tha</a:t>
            </a:r>
            <a:r>
              <a:rPr lang="en-US" sz="6700" dirty="0" smtClean="0">
                <a:solidFill>
                  <a:schemeClr val="bg1"/>
                </a:solidFill>
                <a:latin typeface="+mj-lt"/>
                <a:ea typeface="SimHei" panose="02010609060101010101" pitchFamily="49" charset="-122"/>
                <a:cs typeface="Times New Roman" panose="02020603050405020304" pitchFamily="18" charset="0"/>
              </a:rPr>
              <a:t> </a:t>
            </a:r>
            <a:r>
              <a:rPr lang="en-US" sz="6700" dirty="0" err="1" smtClean="0">
                <a:solidFill>
                  <a:schemeClr val="bg1"/>
                </a:solidFill>
                <a:latin typeface="+mj-lt"/>
                <a:ea typeface="SimHei" panose="02010609060101010101" pitchFamily="49" charset="-122"/>
                <a:cs typeface="Times New Roman" panose="02020603050405020304" pitchFamily="18" charset="0"/>
              </a:rPr>
              <a:t>nó</a:t>
            </a:r>
            <a:r>
              <a:rPr lang="en-US" sz="6700" dirty="0" smtClean="0">
                <a:solidFill>
                  <a:schemeClr val="bg1"/>
                </a:solidFill>
                <a:latin typeface="+mj-lt"/>
                <a:ea typeface="SimHei" panose="02010609060101010101" pitchFamily="49" charset="-122"/>
                <a:cs typeface="Times New Roman" panose="02020603050405020304" pitchFamily="18" charset="0"/>
              </a:rPr>
              <a:t> </a:t>
            </a:r>
            <a:r>
              <a:rPr lang="en-US" sz="6700" dirty="0" err="1" smtClean="0">
                <a:solidFill>
                  <a:schemeClr val="bg1"/>
                </a:solidFill>
                <a:latin typeface="+mj-lt"/>
                <a:ea typeface="SimHei" panose="02010609060101010101" pitchFamily="49" charset="-122"/>
                <a:cs typeface="Times New Roman" panose="02020603050405020304" pitchFamily="18" charset="0"/>
              </a:rPr>
              <a:t>thì</a:t>
            </a:r>
            <a:r>
              <a:rPr lang="en-US" sz="6700" dirty="0" smtClean="0">
                <a:solidFill>
                  <a:schemeClr val="bg1"/>
                </a:solidFill>
                <a:latin typeface="+mj-lt"/>
                <a:ea typeface="SimHei" panose="02010609060101010101" pitchFamily="49" charset="-122"/>
                <a:cs typeface="Times New Roman" panose="02020603050405020304" pitchFamily="18" charset="0"/>
              </a:rPr>
              <a:t> </a:t>
            </a:r>
            <a:r>
              <a:rPr lang="en-US" sz="6700" dirty="0" err="1" smtClean="0">
                <a:solidFill>
                  <a:schemeClr val="bg1"/>
                </a:solidFill>
                <a:latin typeface="+mj-lt"/>
                <a:ea typeface="SimHei" panose="02010609060101010101" pitchFamily="49" charset="-122"/>
                <a:cs typeface="Times New Roman" panose="02020603050405020304" pitchFamily="18" charset="0"/>
              </a:rPr>
              <a:t>ông</a:t>
            </a:r>
            <a:r>
              <a:rPr lang="en-US" sz="6700" dirty="0" smtClean="0">
                <a:solidFill>
                  <a:schemeClr val="bg1"/>
                </a:solidFill>
                <a:latin typeface="+mj-lt"/>
                <a:ea typeface="SimHei" panose="02010609060101010101" pitchFamily="49" charset="-122"/>
                <a:cs typeface="Times New Roman" panose="02020603050405020304" pitchFamily="18" charset="0"/>
              </a:rPr>
              <a:t> </a:t>
            </a:r>
            <a:r>
              <a:rPr lang="en-US" sz="6700" dirty="0" err="1" smtClean="0">
                <a:solidFill>
                  <a:schemeClr val="bg1"/>
                </a:solidFill>
                <a:latin typeface="+mj-lt"/>
                <a:ea typeface="SimHei" panose="02010609060101010101" pitchFamily="49" charset="-122"/>
                <a:cs typeface="Times New Roman" panose="02020603050405020304" pitchFamily="18" charset="0"/>
              </a:rPr>
              <a:t>không</a:t>
            </a:r>
            <a:r>
              <a:rPr lang="en-US" sz="6700" dirty="0" smtClean="0">
                <a:solidFill>
                  <a:schemeClr val="bg1"/>
                </a:solidFill>
                <a:latin typeface="+mj-lt"/>
                <a:ea typeface="SimHei" panose="02010609060101010101" pitchFamily="49" charset="-122"/>
                <a:cs typeface="Times New Roman" panose="02020603050405020304" pitchFamily="18" charset="0"/>
              </a:rPr>
              <a:t> </a:t>
            </a:r>
            <a:r>
              <a:rPr lang="en-US" sz="6700" dirty="0" err="1" smtClean="0">
                <a:solidFill>
                  <a:schemeClr val="bg1"/>
                </a:solidFill>
                <a:latin typeface="+mj-lt"/>
                <a:ea typeface="SimHei" panose="02010609060101010101" pitchFamily="49" charset="-122"/>
                <a:cs typeface="Times New Roman" panose="02020603050405020304" pitchFamily="18" charset="0"/>
              </a:rPr>
              <a:t>phải</a:t>
            </a:r>
            <a:r>
              <a:rPr lang="en-US" sz="6700" dirty="0" smtClean="0">
                <a:solidFill>
                  <a:schemeClr val="bg1"/>
                </a:solidFill>
                <a:latin typeface="+mj-lt"/>
                <a:ea typeface="SimHei" panose="02010609060101010101" pitchFamily="49" charset="-122"/>
                <a:cs typeface="Times New Roman" panose="02020603050405020304" pitchFamily="18" charset="0"/>
              </a:rPr>
              <a:t> </a:t>
            </a:r>
            <a:r>
              <a:rPr lang="en-US" sz="6700" dirty="0" err="1" smtClean="0">
                <a:solidFill>
                  <a:schemeClr val="bg1"/>
                </a:solidFill>
                <a:latin typeface="+mj-lt"/>
                <a:ea typeface="SimHei" panose="02010609060101010101" pitchFamily="49" charset="-122"/>
                <a:cs typeface="Times New Roman" panose="02020603050405020304" pitchFamily="18" charset="0"/>
              </a:rPr>
              <a:t>là</a:t>
            </a:r>
            <a:r>
              <a:rPr lang="en-US" sz="6700" dirty="0" smtClean="0">
                <a:solidFill>
                  <a:schemeClr val="bg1"/>
                </a:solidFill>
                <a:latin typeface="+mj-lt"/>
                <a:ea typeface="SimHei" panose="02010609060101010101" pitchFamily="49" charset="-122"/>
                <a:cs typeface="Times New Roman" panose="02020603050405020304" pitchFamily="18" charset="0"/>
              </a:rPr>
              <a:t> </a:t>
            </a:r>
            <a:r>
              <a:rPr lang="en-US" sz="6700" dirty="0" err="1" smtClean="0">
                <a:solidFill>
                  <a:schemeClr val="bg1"/>
                </a:solidFill>
                <a:latin typeface="+mj-lt"/>
                <a:ea typeface="SimHei" panose="02010609060101010101" pitchFamily="49" charset="-122"/>
                <a:cs typeface="Times New Roman" panose="02020603050405020304" pitchFamily="18" charset="0"/>
              </a:rPr>
              <a:t>kẻ</a:t>
            </a:r>
            <a:r>
              <a:rPr lang="en-US" sz="6700" dirty="0" smtClean="0">
                <a:solidFill>
                  <a:schemeClr val="bg1"/>
                </a:solidFill>
                <a:latin typeface="+mj-lt"/>
                <a:ea typeface="SimHei" panose="02010609060101010101" pitchFamily="49" charset="-122"/>
                <a:cs typeface="Times New Roman" panose="02020603050405020304" pitchFamily="18" charset="0"/>
              </a:rPr>
              <a:t> </a:t>
            </a:r>
            <a:r>
              <a:rPr lang="en-US" sz="6700" dirty="0" err="1" smtClean="0">
                <a:solidFill>
                  <a:schemeClr val="bg1"/>
                </a:solidFill>
                <a:latin typeface="+mj-lt"/>
                <a:ea typeface="SimHei" panose="02010609060101010101" pitchFamily="49" charset="-122"/>
                <a:cs typeface="Times New Roman" panose="02020603050405020304" pitchFamily="18" charset="0"/>
              </a:rPr>
              <a:t>nghĩa</a:t>
            </a:r>
            <a:r>
              <a:rPr lang="en-US" sz="6700" dirty="0" smtClean="0">
                <a:solidFill>
                  <a:schemeClr val="bg1"/>
                </a:solidFill>
                <a:latin typeface="+mj-lt"/>
                <a:ea typeface="SimHei" panose="02010609060101010101" pitchFamily="49" charset="-122"/>
                <a:cs typeface="Times New Roman" panose="02020603050405020304" pitchFamily="18" charset="0"/>
              </a:rPr>
              <a:t> </a:t>
            </a:r>
            <a:r>
              <a:rPr lang="en-US" sz="6700" dirty="0" err="1" smtClean="0">
                <a:solidFill>
                  <a:schemeClr val="bg1"/>
                </a:solidFill>
                <a:latin typeface="+mj-lt"/>
                <a:ea typeface="SimHei" panose="02010609060101010101" pitchFamily="49" charset="-122"/>
                <a:cs typeface="Times New Roman" panose="02020603050405020304" pitchFamily="18" charset="0"/>
              </a:rPr>
              <a:t>thiết</a:t>
            </a:r>
            <a:r>
              <a:rPr lang="en-US" sz="6700" dirty="0" smtClean="0">
                <a:solidFill>
                  <a:schemeClr val="bg1"/>
                </a:solidFill>
                <a:latin typeface="+mj-lt"/>
                <a:ea typeface="SimHei" panose="02010609060101010101" pitchFamily="49" charset="-122"/>
                <a:cs typeface="Times New Roman" panose="02020603050405020304" pitchFamily="18" charset="0"/>
              </a:rPr>
              <a:t> </a:t>
            </a:r>
            <a:r>
              <a:rPr lang="en-US" sz="6700" dirty="0" err="1" smtClean="0">
                <a:solidFill>
                  <a:schemeClr val="bg1"/>
                </a:solidFill>
                <a:latin typeface="+mj-lt"/>
                <a:ea typeface="SimHei" panose="02010609060101010101" pitchFamily="49" charset="-122"/>
                <a:cs typeface="Times New Roman" panose="02020603050405020304" pitchFamily="18" charset="0"/>
              </a:rPr>
              <a:t>của</a:t>
            </a:r>
            <a:r>
              <a:rPr lang="en-US" sz="6700" dirty="0" smtClean="0">
                <a:solidFill>
                  <a:schemeClr val="bg1"/>
                </a:solidFill>
                <a:latin typeface="+mj-lt"/>
                <a:ea typeface="SimHei" panose="02010609060101010101" pitchFamily="49" charset="-122"/>
                <a:cs typeface="Times New Roman" panose="02020603050405020304" pitchFamily="18" charset="0"/>
              </a:rPr>
              <a:t> </a:t>
            </a:r>
            <a:r>
              <a:rPr lang="en-US" sz="6700" dirty="0" err="1" smtClean="0">
                <a:solidFill>
                  <a:schemeClr val="bg1"/>
                </a:solidFill>
                <a:latin typeface="+mj-lt"/>
                <a:ea typeface="SimHei" panose="02010609060101010101" pitchFamily="49" charset="-122"/>
                <a:cs typeface="Times New Roman" panose="02020603050405020304" pitchFamily="18" charset="0"/>
              </a:rPr>
              <a:t>hoàng</a:t>
            </a:r>
            <a:r>
              <a:rPr lang="en-US" sz="6700" dirty="0" smtClean="0">
                <a:solidFill>
                  <a:schemeClr val="bg1"/>
                </a:solidFill>
                <a:latin typeface="+mj-lt"/>
                <a:ea typeface="SimHei" panose="02010609060101010101" pitchFamily="49" charset="-122"/>
                <a:cs typeface="Times New Roman" panose="02020603050405020304" pitchFamily="18" charset="0"/>
              </a:rPr>
              <a:t> </a:t>
            </a:r>
            <a:r>
              <a:rPr lang="en-US" sz="6700" dirty="0" err="1" smtClean="0">
                <a:solidFill>
                  <a:schemeClr val="bg1"/>
                </a:solidFill>
                <a:latin typeface="+mj-lt"/>
                <a:ea typeface="SimHei" panose="02010609060101010101" pitchFamily="49" charset="-122"/>
                <a:cs typeface="Times New Roman" panose="02020603050405020304" pitchFamily="18" charset="0"/>
              </a:rPr>
              <a:t>đế</a:t>
            </a:r>
            <a:r>
              <a:rPr lang="en-US" sz="6700" dirty="0" smtClean="0">
                <a:solidFill>
                  <a:schemeClr val="bg1"/>
                </a:solidFill>
                <a:latin typeface="+mj-lt"/>
                <a:ea typeface="SimHei" panose="02010609060101010101" pitchFamily="49" charset="-122"/>
                <a:cs typeface="Times New Roman" panose="02020603050405020304" pitchFamily="18" charset="0"/>
              </a:rPr>
              <a:t>. Ai </a:t>
            </a:r>
            <a:r>
              <a:rPr lang="en-US" sz="6700" dirty="0" err="1" smtClean="0">
                <a:solidFill>
                  <a:schemeClr val="bg1"/>
                </a:solidFill>
                <a:latin typeface="+mj-lt"/>
                <a:ea typeface="SimHei" panose="02010609060101010101" pitchFamily="49" charset="-122"/>
                <a:cs typeface="Times New Roman" panose="02020603050405020304" pitchFamily="18" charset="0"/>
              </a:rPr>
              <a:t>tự</a:t>
            </a:r>
            <a:r>
              <a:rPr lang="en-US" sz="6700" dirty="0" smtClean="0">
                <a:solidFill>
                  <a:schemeClr val="bg1"/>
                </a:solidFill>
                <a:latin typeface="+mj-lt"/>
                <a:ea typeface="SimHei" panose="02010609060101010101" pitchFamily="49" charset="-122"/>
                <a:cs typeface="Times New Roman" panose="02020603050405020304" pitchFamily="18" charset="0"/>
              </a:rPr>
              <a:t> </a:t>
            </a:r>
            <a:r>
              <a:rPr lang="en-US" sz="6700" dirty="0" err="1" smtClean="0">
                <a:solidFill>
                  <a:schemeClr val="bg1"/>
                </a:solidFill>
                <a:latin typeface="+mj-lt"/>
                <a:ea typeface="SimHei" panose="02010609060101010101" pitchFamily="49" charset="-122"/>
                <a:cs typeface="Times New Roman" panose="02020603050405020304" pitchFamily="18" charset="0"/>
              </a:rPr>
              <a:t>xưng</a:t>
            </a:r>
            <a:r>
              <a:rPr lang="en-US" sz="6700" dirty="0" smtClean="0">
                <a:solidFill>
                  <a:schemeClr val="bg1"/>
                </a:solidFill>
                <a:latin typeface="+mj-lt"/>
                <a:ea typeface="SimHei" panose="02010609060101010101" pitchFamily="49" charset="-122"/>
                <a:cs typeface="Times New Roman" panose="02020603050405020304" pitchFamily="18" charset="0"/>
              </a:rPr>
              <a:t> </a:t>
            </a:r>
            <a:r>
              <a:rPr lang="en-US" sz="6700" dirty="0" err="1" smtClean="0">
                <a:solidFill>
                  <a:schemeClr val="bg1"/>
                </a:solidFill>
                <a:latin typeface="+mj-lt"/>
                <a:ea typeface="SimHei" panose="02010609060101010101" pitchFamily="49" charset="-122"/>
                <a:cs typeface="Times New Roman" panose="02020603050405020304" pitchFamily="18" charset="0"/>
              </a:rPr>
              <a:t>là</a:t>
            </a:r>
            <a:r>
              <a:rPr lang="en-US" sz="6700" dirty="0" smtClean="0">
                <a:solidFill>
                  <a:schemeClr val="bg1"/>
                </a:solidFill>
                <a:latin typeface="+mj-lt"/>
                <a:ea typeface="SimHei" panose="02010609060101010101" pitchFamily="49" charset="-122"/>
                <a:cs typeface="Times New Roman" panose="02020603050405020304" pitchFamily="18" charset="0"/>
              </a:rPr>
              <a:t> </a:t>
            </a:r>
            <a:r>
              <a:rPr lang="en-US" sz="6700" dirty="0" err="1" smtClean="0">
                <a:solidFill>
                  <a:schemeClr val="bg1"/>
                </a:solidFill>
                <a:latin typeface="+mj-lt"/>
                <a:ea typeface="SimHei" panose="02010609060101010101" pitchFamily="49" charset="-122"/>
                <a:cs typeface="Times New Roman" panose="02020603050405020304" pitchFamily="18" charset="0"/>
              </a:rPr>
              <a:t>Vua</a:t>
            </a:r>
            <a:r>
              <a:rPr lang="en-US" sz="6700" dirty="0" smtClean="0">
                <a:solidFill>
                  <a:schemeClr val="bg1"/>
                </a:solidFill>
                <a:latin typeface="+mj-lt"/>
                <a:ea typeface="SimHei" panose="02010609060101010101" pitchFamily="49" charset="-122"/>
                <a:cs typeface="Times New Roman" panose="02020603050405020304" pitchFamily="18" charset="0"/>
              </a:rPr>
              <a:t>, </a:t>
            </a:r>
            <a:r>
              <a:rPr lang="en-US" sz="6700" dirty="0" err="1" smtClean="0">
                <a:solidFill>
                  <a:schemeClr val="bg1"/>
                </a:solidFill>
                <a:latin typeface="+mj-lt"/>
                <a:ea typeface="SimHei" panose="02010609060101010101" pitchFamily="49" charset="-122"/>
                <a:cs typeface="Times New Roman" panose="02020603050405020304" pitchFamily="18" charset="0"/>
              </a:rPr>
              <a:t>tức</a:t>
            </a:r>
            <a:r>
              <a:rPr lang="en-US" sz="6700" dirty="0" smtClean="0">
                <a:solidFill>
                  <a:schemeClr val="bg1"/>
                </a:solidFill>
                <a:latin typeface="+mj-lt"/>
                <a:ea typeface="SimHei" panose="02010609060101010101" pitchFamily="49" charset="-122"/>
                <a:cs typeface="Times New Roman" panose="02020603050405020304" pitchFamily="18" charset="0"/>
              </a:rPr>
              <a:t> </a:t>
            </a:r>
            <a:r>
              <a:rPr lang="en-US" sz="6700" dirty="0" err="1" smtClean="0">
                <a:solidFill>
                  <a:schemeClr val="bg1"/>
                </a:solidFill>
                <a:latin typeface="+mj-lt"/>
                <a:ea typeface="SimHei" panose="02010609060101010101" pitchFamily="49" charset="-122"/>
                <a:cs typeface="Times New Roman" panose="02020603050405020304" pitchFamily="18" charset="0"/>
              </a:rPr>
              <a:t>là</a:t>
            </a:r>
            <a:r>
              <a:rPr lang="en-US" sz="6700" dirty="0" smtClean="0">
                <a:solidFill>
                  <a:schemeClr val="bg1"/>
                </a:solidFill>
                <a:latin typeface="+mj-lt"/>
                <a:ea typeface="SimHei" panose="02010609060101010101" pitchFamily="49" charset="-122"/>
                <a:cs typeface="Times New Roman" panose="02020603050405020304" pitchFamily="18" charset="0"/>
              </a:rPr>
              <a:t> </a:t>
            </a:r>
            <a:r>
              <a:rPr lang="en-US" sz="6700" dirty="0" err="1" smtClean="0">
                <a:solidFill>
                  <a:schemeClr val="bg1"/>
                </a:solidFill>
                <a:latin typeface="+mj-lt"/>
                <a:ea typeface="SimHei" panose="02010609060101010101" pitchFamily="49" charset="-122"/>
                <a:cs typeface="Times New Roman" panose="02020603050405020304" pitchFamily="18" charset="0"/>
              </a:rPr>
              <a:t>kẻ</a:t>
            </a:r>
            <a:r>
              <a:rPr lang="en-US" sz="6700" dirty="0" smtClean="0">
                <a:solidFill>
                  <a:schemeClr val="bg1"/>
                </a:solidFill>
                <a:latin typeface="+mj-lt"/>
                <a:ea typeface="SimHei" panose="02010609060101010101" pitchFamily="49" charset="-122"/>
                <a:cs typeface="Times New Roman" panose="02020603050405020304" pitchFamily="18" charset="0"/>
              </a:rPr>
              <a:t> </a:t>
            </a:r>
            <a:r>
              <a:rPr lang="en-US" sz="6700" dirty="0" err="1" smtClean="0">
                <a:solidFill>
                  <a:schemeClr val="bg1"/>
                </a:solidFill>
                <a:latin typeface="+mj-lt"/>
                <a:ea typeface="SimHei" panose="02010609060101010101" pitchFamily="49" charset="-122"/>
                <a:cs typeface="Times New Roman" panose="02020603050405020304" pitchFamily="18" charset="0"/>
              </a:rPr>
              <a:t>thù</a:t>
            </a:r>
            <a:r>
              <a:rPr lang="en-US" sz="6700" dirty="0" smtClean="0">
                <a:solidFill>
                  <a:schemeClr val="bg1"/>
                </a:solidFill>
                <a:latin typeface="+mj-lt"/>
                <a:ea typeface="SimHei" panose="02010609060101010101" pitchFamily="49" charset="-122"/>
                <a:cs typeface="Times New Roman" panose="02020603050405020304" pitchFamily="18" charset="0"/>
              </a:rPr>
              <a:t> </a:t>
            </a:r>
            <a:r>
              <a:rPr lang="en-US" sz="6700" dirty="0" err="1" smtClean="0">
                <a:solidFill>
                  <a:schemeClr val="bg1"/>
                </a:solidFill>
                <a:latin typeface="+mj-lt"/>
                <a:ea typeface="SimHei" panose="02010609060101010101" pitchFamily="49" charset="-122"/>
                <a:cs typeface="Times New Roman" panose="02020603050405020304" pitchFamily="18" charset="0"/>
              </a:rPr>
              <a:t>của</a:t>
            </a:r>
            <a:r>
              <a:rPr lang="en-US" sz="6700" dirty="0" smtClean="0">
                <a:solidFill>
                  <a:schemeClr val="bg1"/>
                </a:solidFill>
                <a:latin typeface="+mj-lt"/>
                <a:ea typeface="SimHei" panose="02010609060101010101" pitchFamily="49" charset="-122"/>
                <a:cs typeface="Times New Roman" panose="02020603050405020304" pitchFamily="18" charset="0"/>
              </a:rPr>
              <a:t> </a:t>
            </a:r>
            <a:r>
              <a:rPr lang="en-US" sz="6700" dirty="0" err="1">
                <a:solidFill>
                  <a:schemeClr val="bg1"/>
                </a:solidFill>
                <a:latin typeface="+mj-lt"/>
                <a:ea typeface="SimHei" panose="02010609060101010101" pitchFamily="49" charset="-122"/>
                <a:cs typeface="Times New Roman" panose="02020603050405020304" pitchFamily="18" charset="0"/>
              </a:rPr>
              <a:t>v</a:t>
            </a:r>
            <a:r>
              <a:rPr lang="en-US" sz="6700" dirty="0" err="1" smtClean="0">
                <a:solidFill>
                  <a:schemeClr val="bg1"/>
                </a:solidFill>
                <a:latin typeface="+mj-lt"/>
                <a:ea typeface="SimHei" panose="02010609060101010101" pitchFamily="49" charset="-122"/>
                <a:cs typeface="Times New Roman" panose="02020603050405020304" pitchFamily="18" charset="0"/>
              </a:rPr>
              <a:t>ua</a:t>
            </a:r>
            <a:r>
              <a:rPr lang="en-US" sz="6700" dirty="0" smtClean="0">
                <a:solidFill>
                  <a:schemeClr val="bg1"/>
                </a:solidFill>
                <a:latin typeface="+mj-lt"/>
                <a:ea typeface="SimHei" panose="02010609060101010101" pitchFamily="49" charset="-122"/>
                <a:cs typeface="Times New Roman" panose="02020603050405020304" pitchFamily="18" charset="0"/>
              </a:rPr>
              <a:t> ”</a:t>
            </a:r>
            <a:endParaRPr lang="en-US" sz="67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904172849"/>
      </p:ext>
    </p:extLst>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oAutofit/>
          </a:bodyPr>
          <a:lstStyle/>
          <a:p>
            <a:pPr algn="just"/>
            <a:r>
              <a:rPr lang="en-US" altLang="en-US" sz="5500" u="sng" dirty="0" smtClean="0">
                <a:solidFill>
                  <a:srgbClr val="FFFF00"/>
                </a:solidFill>
                <a:latin typeface="+mj-lt"/>
                <a:ea typeface="SimHei" panose="02010609060101010101" pitchFamily="49" charset="-122"/>
                <a:cs typeface="Times New Roman" panose="02020603050405020304" pitchFamily="18" charset="0"/>
              </a:rPr>
              <a:t>DC</a:t>
            </a:r>
            <a:r>
              <a:rPr lang="en-US" altLang="en-US" sz="5000" dirty="0" smtClean="0">
                <a:solidFill>
                  <a:srgbClr val="FFFF00"/>
                </a:solidFill>
                <a:latin typeface="+mj-lt"/>
                <a:ea typeface="SimHei" panose="02010609060101010101" pitchFamily="49" charset="-122"/>
                <a:cs typeface="Times New Roman" panose="02020603050405020304" pitchFamily="18" charset="0"/>
              </a:rPr>
              <a:t>:</a:t>
            </a:r>
            <a:r>
              <a:rPr lang="en-US" altLang="en-US" sz="5000" dirty="0">
                <a:solidFill>
                  <a:srgbClr val="FFFF00"/>
                </a:solidFill>
                <a:latin typeface="+mj-lt"/>
                <a:ea typeface="SimHei" panose="02010609060101010101" pitchFamily="49" charset="-122"/>
                <a:cs typeface="Times New Roman" panose="02020603050405020304" pitchFamily="18" charset="0"/>
              </a:rPr>
              <a:t> </a:t>
            </a:r>
            <a:endParaRPr lang="en-US" altLang="en-US" sz="5000" dirty="0" smtClean="0">
              <a:solidFill>
                <a:srgbClr val="FFFF00"/>
              </a:solidFill>
              <a:latin typeface="+mj-lt"/>
              <a:ea typeface="SimHei" panose="02010609060101010101" pitchFamily="49" charset="-122"/>
              <a:cs typeface="Times New Roman" panose="02020603050405020304" pitchFamily="18" charset="0"/>
            </a:endParaRPr>
          </a:p>
          <a:p>
            <a:pPr algn="just"/>
            <a:r>
              <a:rPr lang="en-US" sz="7300" dirty="0" smtClean="0">
                <a:solidFill>
                  <a:schemeClr val="bg1"/>
                </a:solidFill>
                <a:latin typeface="+mj-lt"/>
                <a:ea typeface="SimHei" panose="02010609060101010101" pitchFamily="49" charset="-122"/>
                <a:cs typeface="Times New Roman" panose="02020603050405020304" pitchFamily="18" charset="0"/>
              </a:rPr>
              <a:t>“</a:t>
            </a:r>
            <a:r>
              <a:rPr lang="en-US" sz="7300" dirty="0" err="1" smtClean="0">
                <a:solidFill>
                  <a:schemeClr val="bg1"/>
                </a:solidFill>
                <a:latin typeface="+mj-lt"/>
                <a:ea typeface="SimHei" panose="02010609060101010101" pitchFamily="49" charset="-122"/>
                <a:cs typeface="Times New Roman" panose="02020603050405020304" pitchFamily="18" charset="0"/>
              </a:rPr>
              <a:t>Đem</a:t>
            </a:r>
            <a:r>
              <a:rPr lang="en-US" sz="7300" dirty="0" smtClean="0">
                <a:solidFill>
                  <a:schemeClr val="bg1"/>
                </a:solidFill>
                <a:latin typeface="+mj-lt"/>
                <a:ea typeface="SimHei" panose="02010609060101010101" pitchFamily="49" charset="-122"/>
                <a:cs typeface="Times New Roman" panose="02020603050405020304" pitchFamily="18" charset="0"/>
              </a:rPr>
              <a:t> </a:t>
            </a:r>
            <a:r>
              <a:rPr lang="en-US" sz="7300" dirty="0" err="1" smtClean="0">
                <a:solidFill>
                  <a:schemeClr val="bg1"/>
                </a:solidFill>
                <a:latin typeface="+mj-lt"/>
                <a:ea typeface="SimHei" panose="02010609060101010101" pitchFamily="49" charset="-122"/>
                <a:cs typeface="Times New Roman" panose="02020603050405020304" pitchFamily="18" charset="0"/>
              </a:rPr>
              <a:t>đi</a:t>
            </a:r>
            <a:r>
              <a:rPr lang="en-US" sz="7300" dirty="0" smtClean="0">
                <a:solidFill>
                  <a:schemeClr val="bg1"/>
                </a:solidFill>
                <a:latin typeface="+mj-lt"/>
                <a:ea typeface="SimHei" panose="02010609060101010101" pitchFamily="49" charset="-122"/>
                <a:cs typeface="Times New Roman" panose="02020603050405020304" pitchFamily="18" charset="0"/>
              </a:rPr>
              <a:t> ! </a:t>
            </a:r>
            <a:r>
              <a:rPr lang="en-US" sz="7300" dirty="0" err="1" smtClean="0">
                <a:solidFill>
                  <a:schemeClr val="bg1"/>
                </a:solidFill>
                <a:latin typeface="+mj-lt"/>
                <a:ea typeface="SimHei" panose="02010609060101010101" pitchFamily="49" charset="-122"/>
                <a:cs typeface="Times New Roman" panose="02020603050405020304" pitchFamily="18" charset="0"/>
              </a:rPr>
              <a:t>Đem</a:t>
            </a:r>
            <a:r>
              <a:rPr lang="en-US" sz="7300" dirty="0" smtClean="0">
                <a:solidFill>
                  <a:schemeClr val="bg1"/>
                </a:solidFill>
                <a:latin typeface="+mj-lt"/>
                <a:ea typeface="SimHei" panose="02010609060101010101" pitchFamily="49" charset="-122"/>
                <a:cs typeface="Times New Roman" panose="02020603050405020304" pitchFamily="18" charset="0"/>
              </a:rPr>
              <a:t> </a:t>
            </a:r>
            <a:r>
              <a:rPr lang="en-US" sz="7300" dirty="0" err="1" smtClean="0">
                <a:solidFill>
                  <a:schemeClr val="bg1"/>
                </a:solidFill>
                <a:latin typeface="+mj-lt"/>
                <a:ea typeface="SimHei" panose="02010609060101010101" pitchFamily="49" charset="-122"/>
                <a:cs typeface="Times New Roman" panose="02020603050405020304" pitchFamily="18" charset="0"/>
              </a:rPr>
              <a:t>đi</a:t>
            </a:r>
            <a:r>
              <a:rPr lang="en-US" sz="7300" dirty="0" smtClean="0">
                <a:solidFill>
                  <a:schemeClr val="bg1"/>
                </a:solidFill>
                <a:latin typeface="+mj-lt"/>
                <a:ea typeface="SimHei" panose="02010609060101010101" pitchFamily="49" charset="-122"/>
                <a:cs typeface="Times New Roman" panose="02020603050405020304" pitchFamily="18" charset="0"/>
              </a:rPr>
              <a:t> ! </a:t>
            </a:r>
            <a:r>
              <a:rPr lang="en-US" sz="7300" dirty="0" err="1" smtClean="0">
                <a:solidFill>
                  <a:schemeClr val="bg1"/>
                </a:solidFill>
                <a:latin typeface="+mj-lt"/>
                <a:ea typeface="SimHei" panose="02010609060101010101" pitchFamily="49" charset="-122"/>
                <a:cs typeface="Times New Roman" panose="02020603050405020304" pitchFamily="18" charset="0"/>
              </a:rPr>
              <a:t>Đóng</a:t>
            </a:r>
            <a:r>
              <a:rPr lang="en-US" sz="7300" dirty="0" smtClean="0">
                <a:solidFill>
                  <a:schemeClr val="bg1"/>
                </a:solidFill>
                <a:latin typeface="+mj-lt"/>
                <a:ea typeface="SimHei" panose="02010609060101010101" pitchFamily="49" charset="-122"/>
                <a:cs typeface="Times New Roman" panose="02020603050405020304" pitchFamily="18" charset="0"/>
              </a:rPr>
              <a:t> </a:t>
            </a:r>
            <a:r>
              <a:rPr lang="en-US" sz="7300" dirty="0" err="1" smtClean="0">
                <a:solidFill>
                  <a:schemeClr val="bg1"/>
                </a:solidFill>
                <a:latin typeface="+mj-lt"/>
                <a:ea typeface="SimHei" panose="02010609060101010101" pitchFamily="49" charset="-122"/>
                <a:cs typeface="Times New Roman" panose="02020603050405020304" pitchFamily="18" charset="0"/>
              </a:rPr>
              <a:t>đinh</a:t>
            </a:r>
            <a:r>
              <a:rPr lang="en-US" sz="7300" dirty="0" smtClean="0">
                <a:solidFill>
                  <a:schemeClr val="bg1"/>
                </a:solidFill>
                <a:latin typeface="+mj-lt"/>
                <a:ea typeface="SimHei" panose="02010609060101010101" pitchFamily="49" charset="-122"/>
                <a:cs typeface="Times New Roman" panose="02020603050405020304" pitchFamily="18" charset="0"/>
              </a:rPr>
              <a:t> </a:t>
            </a:r>
            <a:r>
              <a:rPr lang="en-US" sz="7300" dirty="0" err="1" smtClean="0">
                <a:solidFill>
                  <a:schemeClr val="bg1"/>
                </a:solidFill>
                <a:latin typeface="+mj-lt"/>
                <a:ea typeface="SimHei" panose="02010609060101010101" pitchFamily="49" charset="-122"/>
                <a:cs typeface="Times New Roman" panose="02020603050405020304" pitchFamily="18" charset="0"/>
              </a:rPr>
              <a:t>nó</a:t>
            </a:r>
            <a:r>
              <a:rPr lang="en-US" sz="7300" dirty="0" smtClean="0">
                <a:solidFill>
                  <a:schemeClr val="bg1"/>
                </a:solidFill>
                <a:latin typeface="+mj-lt"/>
                <a:ea typeface="SimHei" panose="02010609060101010101" pitchFamily="49" charset="-122"/>
                <a:cs typeface="Times New Roman" panose="02020603050405020304" pitchFamily="18" charset="0"/>
              </a:rPr>
              <a:t> </a:t>
            </a:r>
            <a:r>
              <a:rPr lang="en-US" sz="7300" dirty="0" err="1" smtClean="0">
                <a:solidFill>
                  <a:schemeClr val="bg1"/>
                </a:solidFill>
                <a:latin typeface="+mj-lt"/>
                <a:ea typeface="SimHei" panose="02010609060101010101" pitchFamily="49" charset="-122"/>
                <a:cs typeface="Times New Roman" panose="02020603050405020304" pitchFamily="18" charset="0"/>
              </a:rPr>
              <a:t>vào</a:t>
            </a:r>
            <a:r>
              <a:rPr lang="en-US" sz="7300" dirty="0" smtClean="0">
                <a:solidFill>
                  <a:schemeClr val="bg1"/>
                </a:solidFill>
                <a:latin typeface="+mj-lt"/>
                <a:ea typeface="SimHei" panose="02010609060101010101" pitchFamily="49" charset="-122"/>
                <a:cs typeface="Times New Roman" panose="02020603050405020304" pitchFamily="18" charset="0"/>
              </a:rPr>
              <a:t> </a:t>
            </a:r>
            <a:r>
              <a:rPr lang="en-US" sz="7300" dirty="0" err="1" smtClean="0">
                <a:solidFill>
                  <a:schemeClr val="bg1"/>
                </a:solidFill>
                <a:latin typeface="+mj-lt"/>
                <a:ea typeface="SimHei" panose="02010609060101010101" pitchFamily="49" charset="-122"/>
                <a:cs typeface="Times New Roman" panose="02020603050405020304" pitchFamily="18" charset="0"/>
              </a:rPr>
              <a:t>thập</a:t>
            </a:r>
            <a:r>
              <a:rPr lang="en-US" sz="7300" dirty="0" smtClean="0">
                <a:solidFill>
                  <a:schemeClr val="bg1"/>
                </a:solidFill>
                <a:latin typeface="+mj-lt"/>
                <a:ea typeface="SimHei" panose="02010609060101010101" pitchFamily="49" charset="-122"/>
                <a:cs typeface="Times New Roman" panose="02020603050405020304" pitchFamily="18" charset="0"/>
              </a:rPr>
              <a:t> </a:t>
            </a:r>
            <a:r>
              <a:rPr lang="en-US" sz="7300" dirty="0" err="1" smtClean="0">
                <a:solidFill>
                  <a:schemeClr val="bg1"/>
                </a:solidFill>
                <a:latin typeface="+mj-lt"/>
                <a:ea typeface="SimHei" panose="02010609060101010101" pitchFamily="49" charset="-122"/>
                <a:cs typeface="Times New Roman" panose="02020603050405020304" pitchFamily="18" charset="0"/>
              </a:rPr>
              <a:t>giá</a:t>
            </a:r>
            <a:r>
              <a:rPr lang="en-US" sz="7300" dirty="0" smtClean="0">
                <a:solidFill>
                  <a:schemeClr val="bg1"/>
                </a:solidFill>
                <a:latin typeface="+mj-lt"/>
                <a:ea typeface="SimHei" panose="02010609060101010101" pitchFamily="49" charset="-122"/>
                <a:cs typeface="Times New Roman" panose="02020603050405020304" pitchFamily="18" charset="0"/>
              </a:rPr>
              <a:t>”</a:t>
            </a:r>
            <a:endParaRPr lang="en-US" sz="73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2852655117"/>
      </p:ext>
    </p:extLst>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oAutofit/>
          </a:bodyPr>
          <a:lstStyle/>
          <a:p>
            <a:pPr algn="just"/>
            <a:r>
              <a:rPr lang="en-US" altLang="en-US" sz="5500" u="sng" dirty="0" smtClean="0">
                <a:solidFill>
                  <a:srgbClr val="FFFF00"/>
                </a:solidFill>
                <a:latin typeface="+mj-lt"/>
                <a:ea typeface="SimHei" panose="02010609060101010101" pitchFamily="49" charset="-122"/>
                <a:cs typeface="Times New Roman" panose="02020603050405020304" pitchFamily="18" charset="0"/>
              </a:rPr>
              <a:t>DC</a:t>
            </a:r>
            <a:r>
              <a:rPr lang="en-US" altLang="en-US" sz="5000" dirty="0" smtClean="0">
                <a:solidFill>
                  <a:srgbClr val="FFFF00"/>
                </a:solidFill>
                <a:latin typeface="+mj-lt"/>
                <a:ea typeface="SimHei" panose="02010609060101010101" pitchFamily="49" charset="-122"/>
                <a:cs typeface="Times New Roman" panose="02020603050405020304" pitchFamily="18" charset="0"/>
              </a:rPr>
              <a:t>:</a:t>
            </a:r>
            <a:r>
              <a:rPr lang="en-US" altLang="en-US" sz="5000" dirty="0">
                <a:solidFill>
                  <a:srgbClr val="FFFF00"/>
                </a:solidFill>
                <a:latin typeface="+mj-lt"/>
                <a:ea typeface="SimHei" panose="02010609060101010101" pitchFamily="49" charset="-122"/>
                <a:cs typeface="Times New Roman" panose="02020603050405020304" pitchFamily="18" charset="0"/>
              </a:rPr>
              <a:t> </a:t>
            </a:r>
            <a:endParaRPr lang="en-US" altLang="en-US" sz="5000" dirty="0" smtClean="0">
              <a:solidFill>
                <a:srgbClr val="FFFF00"/>
              </a:solidFill>
              <a:latin typeface="+mj-lt"/>
              <a:ea typeface="SimHei" panose="02010609060101010101" pitchFamily="49" charset="-122"/>
              <a:cs typeface="Times New Roman" panose="02020603050405020304" pitchFamily="18" charset="0"/>
            </a:endParaRPr>
          </a:p>
          <a:p>
            <a:pPr algn="just"/>
            <a:r>
              <a:rPr lang="en-US" sz="8000" dirty="0" smtClean="0">
                <a:solidFill>
                  <a:schemeClr val="bg1"/>
                </a:solidFill>
                <a:latin typeface="+mj-lt"/>
                <a:ea typeface="SimHei" panose="02010609060101010101" pitchFamily="49" charset="-122"/>
                <a:cs typeface="Times New Roman" panose="02020603050405020304" pitchFamily="18" charset="0"/>
              </a:rPr>
              <a:t>“</a:t>
            </a:r>
            <a:r>
              <a:rPr lang="en-US" sz="8000" dirty="0" err="1" smtClean="0">
                <a:solidFill>
                  <a:schemeClr val="bg1"/>
                </a:solidFill>
                <a:latin typeface="+mj-lt"/>
                <a:ea typeface="SimHei" panose="02010609060101010101" pitchFamily="49" charset="-122"/>
                <a:cs typeface="Times New Roman" panose="02020603050405020304" pitchFamily="18" charset="0"/>
              </a:rPr>
              <a:t>Chúng</a:t>
            </a:r>
            <a:r>
              <a:rPr lang="en-US" sz="8000" dirty="0" smtClean="0">
                <a:solidFill>
                  <a:schemeClr val="bg1"/>
                </a:solidFill>
                <a:latin typeface="+mj-lt"/>
                <a:ea typeface="SimHei" panose="02010609060101010101" pitchFamily="49" charset="-122"/>
                <a:cs typeface="Times New Roman" panose="02020603050405020304" pitchFamily="18" charset="0"/>
              </a:rPr>
              <a:t> </a:t>
            </a:r>
            <a:r>
              <a:rPr lang="en-US" sz="8000" dirty="0" err="1" smtClean="0">
                <a:solidFill>
                  <a:schemeClr val="bg1"/>
                </a:solidFill>
                <a:latin typeface="+mj-lt"/>
                <a:ea typeface="SimHei" panose="02010609060101010101" pitchFamily="49" charset="-122"/>
                <a:cs typeface="Times New Roman" panose="02020603050405020304" pitchFamily="18" charset="0"/>
              </a:rPr>
              <a:t>tôi</a:t>
            </a:r>
            <a:r>
              <a:rPr lang="en-US" sz="8000" dirty="0" smtClean="0">
                <a:solidFill>
                  <a:schemeClr val="bg1"/>
                </a:solidFill>
                <a:latin typeface="+mj-lt"/>
                <a:ea typeface="SimHei" panose="02010609060101010101" pitchFamily="49" charset="-122"/>
                <a:cs typeface="Times New Roman" panose="02020603050405020304" pitchFamily="18" charset="0"/>
              </a:rPr>
              <a:t> </a:t>
            </a:r>
            <a:r>
              <a:rPr lang="en-US" sz="8000" dirty="0" err="1" smtClean="0">
                <a:solidFill>
                  <a:schemeClr val="bg1"/>
                </a:solidFill>
                <a:latin typeface="+mj-lt"/>
                <a:ea typeface="SimHei" panose="02010609060101010101" pitchFamily="49" charset="-122"/>
                <a:cs typeface="Times New Roman" panose="02020603050405020304" pitchFamily="18" charset="0"/>
              </a:rPr>
              <a:t>chỉ</a:t>
            </a:r>
            <a:r>
              <a:rPr lang="en-US" sz="8000" dirty="0" smtClean="0">
                <a:solidFill>
                  <a:schemeClr val="bg1"/>
                </a:solidFill>
                <a:latin typeface="+mj-lt"/>
                <a:ea typeface="SimHei" panose="02010609060101010101" pitchFamily="49" charset="-122"/>
                <a:cs typeface="Times New Roman" panose="02020603050405020304" pitchFamily="18" charset="0"/>
              </a:rPr>
              <a:t> </a:t>
            </a:r>
            <a:r>
              <a:rPr lang="en-US" sz="8000" dirty="0" err="1" smtClean="0">
                <a:solidFill>
                  <a:schemeClr val="bg1"/>
                </a:solidFill>
                <a:latin typeface="+mj-lt"/>
                <a:ea typeface="SimHei" panose="02010609060101010101" pitchFamily="49" charset="-122"/>
                <a:cs typeface="Times New Roman" panose="02020603050405020304" pitchFamily="18" charset="0"/>
              </a:rPr>
              <a:t>có</a:t>
            </a:r>
            <a:r>
              <a:rPr lang="en-US" sz="8000" dirty="0" smtClean="0">
                <a:solidFill>
                  <a:schemeClr val="bg1"/>
                </a:solidFill>
                <a:latin typeface="+mj-lt"/>
                <a:ea typeface="SimHei" panose="02010609060101010101" pitchFamily="49" charset="-122"/>
                <a:cs typeface="Times New Roman" panose="02020603050405020304" pitchFamily="18" charset="0"/>
              </a:rPr>
              <a:t> </a:t>
            </a:r>
            <a:r>
              <a:rPr lang="en-US" sz="8000" dirty="0" err="1" smtClean="0">
                <a:solidFill>
                  <a:schemeClr val="bg1"/>
                </a:solidFill>
                <a:latin typeface="+mj-lt"/>
                <a:ea typeface="SimHei" panose="02010609060101010101" pitchFamily="49" charset="-122"/>
                <a:cs typeface="Times New Roman" panose="02020603050405020304" pitchFamily="18" charset="0"/>
              </a:rPr>
              <a:t>một</a:t>
            </a:r>
            <a:r>
              <a:rPr lang="en-US" sz="8000" dirty="0" smtClean="0">
                <a:solidFill>
                  <a:schemeClr val="bg1"/>
                </a:solidFill>
                <a:latin typeface="+mj-lt"/>
                <a:ea typeface="SimHei" panose="02010609060101010101" pitchFamily="49" charset="-122"/>
                <a:cs typeface="Times New Roman" panose="02020603050405020304" pitchFamily="18" charset="0"/>
              </a:rPr>
              <a:t> </a:t>
            </a:r>
            <a:r>
              <a:rPr lang="en-US" sz="8000" dirty="0" err="1" smtClean="0">
                <a:solidFill>
                  <a:schemeClr val="bg1"/>
                </a:solidFill>
                <a:latin typeface="+mj-lt"/>
                <a:ea typeface="SimHei" panose="02010609060101010101" pitchFamily="49" charset="-122"/>
                <a:cs typeface="Times New Roman" panose="02020603050405020304" pitchFamily="18" charset="0"/>
              </a:rPr>
              <a:t>hoàng</a:t>
            </a:r>
            <a:r>
              <a:rPr lang="en-US" sz="8000" dirty="0" smtClean="0">
                <a:solidFill>
                  <a:schemeClr val="bg1"/>
                </a:solidFill>
                <a:latin typeface="+mj-lt"/>
                <a:ea typeface="SimHei" panose="02010609060101010101" pitchFamily="49" charset="-122"/>
                <a:cs typeface="Times New Roman" panose="02020603050405020304" pitchFamily="18" charset="0"/>
              </a:rPr>
              <a:t> </a:t>
            </a:r>
            <a:r>
              <a:rPr lang="en-US" sz="8000" dirty="0" err="1" smtClean="0">
                <a:solidFill>
                  <a:schemeClr val="bg1"/>
                </a:solidFill>
                <a:latin typeface="+mj-lt"/>
                <a:ea typeface="SimHei" panose="02010609060101010101" pitchFamily="49" charset="-122"/>
                <a:cs typeface="Times New Roman" panose="02020603050405020304" pitchFamily="18" charset="0"/>
              </a:rPr>
              <a:t>đế</a:t>
            </a:r>
            <a:r>
              <a:rPr lang="en-US" sz="8000" dirty="0" smtClean="0">
                <a:solidFill>
                  <a:schemeClr val="bg1"/>
                </a:solidFill>
                <a:latin typeface="+mj-lt"/>
                <a:ea typeface="SimHei" panose="02010609060101010101" pitchFamily="49" charset="-122"/>
                <a:cs typeface="Times New Roman" panose="02020603050405020304" pitchFamily="18" charset="0"/>
              </a:rPr>
              <a:t> </a:t>
            </a:r>
            <a:r>
              <a:rPr lang="en-US" sz="8000" dirty="0" err="1" smtClean="0">
                <a:solidFill>
                  <a:schemeClr val="bg1"/>
                </a:solidFill>
                <a:latin typeface="+mj-lt"/>
                <a:ea typeface="SimHei" panose="02010609060101010101" pitchFamily="49" charset="-122"/>
                <a:cs typeface="Times New Roman" panose="02020603050405020304" pitchFamily="18" charset="0"/>
              </a:rPr>
              <a:t>là</a:t>
            </a:r>
            <a:r>
              <a:rPr lang="en-US" sz="8000" dirty="0" smtClean="0">
                <a:solidFill>
                  <a:schemeClr val="bg1"/>
                </a:solidFill>
                <a:latin typeface="+mj-lt"/>
                <a:ea typeface="SimHei" panose="02010609060101010101" pitchFamily="49" charset="-122"/>
                <a:cs typeface="Times New Roman" panose="02020603050405020304" pitchFamily="18" charset="0"/>
              </a:rPr>
              <a:t> </a:t>
            </a:r>
            <a:r>
              <a:rPr lang="en-US" sz="8000" dirty="0" err="1" smtClean="0">
                <a:solidFill>
                  <a:schemeClr val="bg1"/>
                </a:solidFill>
                <a:latin typeface="+mj-lt"/>
                <a:ea typeface="SimHei" panose="02010609060101010101" pitchFamily="49" charset="-122"/>
                <a:cs typeface="Times New Roman" panose="02020603050405020304" pitchFamily="18" charset="0"/>
              </a:rPr>
              <a:t>Xê</a:t>
            </a:r>
            <a:r>
              <a:rPr lang="en-US" sz="8000" dirty="0" smtClean="0">
                <a:solidFill>
                  <a:schemeClr val="bg1"/>
                </a:solidFill>
                <a:latin typeface="+mj-lt"/>
                <a:ea typeface="SimHei" panose="02010609060101010101" pitchFamily="49" charset="-122"/>
                <a:cs typeface="Times New Roman" panose="02020603050405020304" pitchFamily="18" charset="0"/>
              </a:rPr>
              <a:t>-da-</a:t>
            </a:r>
            <a:r>
              <a:rPr lang="en-US" sz="8000" dirty="0" err="1" smtClean="0">
                <a:solidFill>
                  <a:schemeClr val="bg1"/>
                </a:solidFill>
                <a:latin typeface="+mj-lt"/>
                <a:ea typeface="SimHei" panose="02010609060101010101" pitchFamily="49" charset="-122"/>
                <a:cs typeface="Times New Roman" panose="02020603050405020304" pitchFamily="18" charset="0"/>
              </a:rPr>
              <a:t>rê</a:t>
            </a:r>
            <a:r>
              <a:rPr lang="en-US" sz="8000" dirty="0" smtClean="0">
                <a:solidFill>
                  <a:schemeClr val="bg1"/>
                </a:solidFill>
                <a:latin typeface="+mj-lt"/>
                <a:ea typeface="SimHei" panose="02010609060101010101" pitchFamily="49" charset="-122"/>
                <a:cs typeface="Times New Roman" panose="02020603050405020304" pitchFamily="18" charset="0"/>
              </a:rPr>
              <a:t>”</a:t>
            </a:r>
            <a:endParaRPr lang="en-US" sz="80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4259397639"/>
      </p:ext>
    </p:extLst>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oAutofit/>
          </a:bodyPr>
          <a:lstStyle/>
          <a:p>
            <a:pPr algn="just">
              <a:lnSpc>
                <a:spcPct val="110000"/>
              </a:lnSpc>
            </a:pPr>
            <a:r>
              <a:rPr lang="en-US" altLang="en-US" sz="5500" u="sng" dirty="0" smtClean="0">
                <a:solidFill>
                  <a:srgbClr val="FFFF00"/>
                </a:solidFill>
                <a:latin typeface="+mj-lt"/>
                <a:ea typeface="SimHei" panose="02010609060101010101" pitchFamily="49" charset="-122"/>
                <a:cs typeface="Times New Roman" panose="02020603050405020304" pitchFamily="18" charset="0"/>
              </a:rPr>
              <a:t>DC</a:t>
            </a:r>
            <a:r>
              <a:rPr lang="en-US" altLang="en-US" sz="5000" dirty="0" smtClean="0">
                <a:solidFill>
                  <a:srgbClr val="FFFF00"/>
                </a:solidFill>
                <a:latin typeface="+mj-lt"/>
                <a:ea typeface="SimHei" panose="02010609060101010101" pitchFamily="49" charset="-122"/>
                <a:cs typeface="Times New Roman" panose="02020603050405020304" pitchFamily="18" charset="0"/>
              </a:rPr>
              <a:t>:</a:t>
            </a:r>
            <a:r>
              <a:rPr lang="en-US" altLang="en-US" sz="5000" dirty="0">
                <a:solidFill>
                  <a:srgbClr val="FFFF00"/>
                </a:solidFill>
                <a:latin typeface="+mj-lt"/>
                <a:ea typeface="SimHei" panose="02010609060101010101" pitchFamily="49" charset="-122"/>
                <a:cs typeface="Times New Roman" panose="02020603050405020304" pitchFamily="18" charset="0"/>
              </a:rPr>
              <a:t> </a:t>
            </a:r>
            <a:r>
              <a:rPr lang="en-US" sz="6900" dirty="0" smtClean="0">
                <a:solidFill>
                  <a:schemeClr val="bg1"/>
                </a:solidFill>
                <a:latin typeface="+mj-lt"/>
                <a:ea typeface="SimHei" panose="02010609060101010101" pitchFamily="49" charset="-122"/>
                <a:cs typeface="Times New Roman" panose="02020603050405020304" pitchFamily="18" charset="0"/>
              </a:rPr>
              <a:t>“Xin </a:t>
            </a:r>
            <a:r>
              <a:rPr lang="en-US" sz="6900" dirty="0" err="1" smtClean="0">
                <a:solidFill>
                  <a:schemeClr val="bg1"/>
                </a:solidFill>
                <a:latin typeface="+mj-lt"/>
                <a:ea typeface="SimHei" panose="02010609060101010101" pitchFamily="49" charset="-122"/>
                <a:cs typeface="Times New Roman" panose="02020603050405020304" pitchFamily="18" charset="0"/>
              </a:rPr>
              <a:t>đừng</a:t>
            </a:r>
            <a:r>
              <a:rPr lang="en-US" sz="6900" dirty="0" smtClean="0">
                <a:solidFill>
                  <a:schemeClr val="bg1"/>
                </a:solidFill>
                <a:latin typeface="+mj-lt"/>
                <a:ea typeface="SimHei" panose="02010609060101010101" pitchFamily="49" charset="-122"/>
                <a:cs typeface="Times New Roman" panose="02020603050405020304" pitchFamily="18" charset="0"/>
              </a:rPr>
              <a:t> </a:t>
            </a:r>
            <a:r>
              <a:rPr lang="en-US" sz="6900" dirty="0" err="1" smtClean="0">
                <a:solidFill>
                  <a:schemeClr val="bg1"/>
                </a:solidFill>
                <a:latin typeface="+mj-lt"/>
                <a:ea typeface="SimHei" panose="02010609060101010101" pitchFamily="49" charset="-122"/>
                <a:cs typeface="Times New Roman" panose="02020603050405020304" pitchFamily="18" charset="0"/>
              </a:rPr>
              <a:t>viết</a:t>
            </a:r>
            <a:r>
              <a:rPr lang="en-US" sz="6900" dirty="0" smtClean="0">
                <a:solidFill>
                  <a:schemeClr val="bg1"/>
                </a:solidFill>
                <a:latin typeface="+mj-lt"/>
                <a:ea typeface="SimHei" panose="02010609060101010101" pitchFamily="49" charset="-122"/>
                <a:cs typeface="Times New Roman" panose="02020603050405020304" pitchFamily="18" charset="0"/>
              </a:rPr>
              <a:t>: </a:t>
            </a:r>
            <a:r>
              <a:rPr lang="en-US" sz="6900" dirty="0" err="1" smtClean="0">
                <a:solidFill>
                  <a:schemeClr val="bg1"/>
                </a:solidFill>
                <a:latin typeface="+mj-lt"/>
                <a:ea typeface="SimHei" panose="02010609060101010101" pitchFamily="49" charset="-122"/>
                <a:cs typeface="Times New Roman" panose="02020603050405020304" pitchFamily="18" charset="0"/>
              </a:rPr>
              <a:t>Vua</a:t>
            </a:r>
            <a:r>
              <a:rPr lang="en-US" sz="6900" dirty="0" smtClean="0">
                <a:solidFill>
                  <a:schemeClr val="bg1"/>
                </a:solidFill>
                <a:latin typeface="+mj-lt"/>
                <a:ea typeface="SimHei" panose="02010609060101010101" pitchFamily="49" charset="-122"/>
                <a:cs typeface="Times New Roman" panose="02020603050405020304" pitchFamily="18" charset="0"/>
              </a:rPr>
              <a:t> </a:t>
            </a:r>
            <a:r>
              <a:rPr lang="en-US" sz="6900" dirty="0" err="1" smtClean="0">
                <a:solidFill>
                  <a:schemeClr val="bg1"/>
                </a:solidFill>
                <a:latin typeface="+mj-lt"/>
                <a:ea typeface="SimHei" panose="02010609060101010101" pitchFamily="49" charset="-122"/>
                <a:cs typeface="Times New Roman" panose="02020603050405020304" pitchFamily="18" charset="0"/>
              </a:rPr>
              <a:t>dân</a:t>
            </a:r>
            <a:r>
              <a:rPr lang="en-US" sz="6900" dirty="0" smtClean="0">
                <a:solidFill>
                  <a:schemeClr val="bg1"/>
                </a:solidFill>
                <a:latin typeface="+mj-lt"/>
                <a:ea typeface="SimHei" panose="02010609060101010101" pitchFamily="49" charset="-122"/>
                <a:cs typeface="Times New Roman" panose="02020603050405020304" pitchFamily="18" charset="0"/>
              </a:rPr>
              <a:t> Do </a:t>
            </a:r>
            <a:r>
              <a:rPr lang="en-US" sz="6900" dirty="0" err="1" smtClean="0">
                <a:solidFill>
                  <a:schemeClr val="bg1"/>
                </a:solidFill>
                <a:latin typeface="+mj-lt"/>
                <a:ea typeface="SimHei" panose="02010609060101010101" pitchFamily="49" charset="-122"/>
                <a:cs typeface="Times New Roman" panose="02020603050405020304" pitchFamily="18" charset="0"/>
              </a:rPr>
              <a:t>Thái</a:t>
            </a:r>
            <a:r>
              <a:rPr lang="en-US" sz="6900" dirty="0" smtClean="0">
                <a:solidFill>
                  <a:schemeClr val="bg1"/>
                </a:solidFill>
                <a:latin typeface="+mj-lt"/>
                <a:ea typeface="SimHei" panose="02010609060101010101" pitchFamily="49" charset="-122"/>
                <a:cs typeface="Times New Roman" panose="02020603050405020304" pitchFamily="18" charset="0"/>
              </a:rPr>
              <a:t>. </a:t>
            </a:r>
            <a:r>
              <a:rPr lang="en-US" sz="6900" dirty="0" err="1" smtClean="0">
                <a:solidFill>
                  <a:schemeClr val="bg1"/>
                </a:solidFill>
                <a:latin typeface="+mj-lt"/>
                <a:ea typeface="SimHei" panose="02010609060101010101" pitchFamily="49" charset="-122"/>
                <a:cs typeface="Times New Roman" panose="02020603050405020304" pitchFamily="18" charset="0"/>
              </a:rPr>
              <a:t>Nhưng</a:t>
            </a:r>
            <a:r>
              <a:rPr lang="en-US" sz="6900" dirty="0" smtClean="0">
                <a:solidFill>
                  <a:schemeClr val="bg1"/>
                </a:solidFill>
                <a:latin typeface="+mj-lt"/>
                <a:ea typeface="SimHei" panose="02010609060101010101" pitchFamily="49" charset="-122"/>
                <a:cs typeface="Times New Roman" panose="02020603050405020304" pitchFamily="18" charset="0"/>
              </a:rPr>
              <a:t> </a:t>
            </a:r>
            <a:r>
              <a:rPr lang="en-US" sz="6900" dirty="0" err="1" smtClean="0">
                <a:solidFill>
                  <a:schemeClr val="bg1"/>
                </a:solidFill>
                <a:latin typeface="+mj-lt"/>
                <a:ea typeface="SimHei" panose="02010609060101010101" pitchFamily="49" charset="-122"/>
                <a:cs typeface="Times New Roman" panose="02020603050405020304" pitchFamily="18" charset="0"/>
              </a:rPr>
              <a:t>nên</a:t>
            </a:r>
            <a:r>
              <a:rPr lang="en-US" sz="6900" dirty="0" smtClean="0">
                <a:solidFill>
                  <a:schemeClr val="bg1"/>
                </a:solidFill>
                <a:latin typeface="+mj-lt"/>
                <a:ea typeface="SimHei" panose="02010609060101010101" pitchFamily="49" charset="-122"/>
                <a:cs typeface="Times New Roman" panose="02020603050405020304" pitchFamily="18" charset="0"/>
              </a:rPr>
              <a:t> </a:t>
            </a:r>
            <a:r>
              <a:rPr lang="en-US" sz="6900" dirty="0" err="1" smtClean="0">
                <a:solidFill>
                  <a:schemeClr val="bg1"/>
                </a:solidFill>
                <a:latin typeface="+mj-lt"/>
                <a:ea typeface="SimHei" panose="02010609060101010101" pitchFamily="49" charset="-122"/>
                <a:cs typeface="Times New Roman" panose="02020603050405020304" pitchFamily="18" charset="0"/>
              </a:rPr>
              <a:t>viết</a:t>
            </a:r>
            <a:r>
              <a:rPr lang="en-US" sz="6900" dirty="0" smtClean="0">
                <a:solidFill>
                  <a:schemeClr val="bg1"/>
                </a:solidFill>
                <a:latin typeface="+mj-lt"/>
                <a:ea typeface="SimHei" panose="02010609060101010101" pitchFamily="49" charset="-122"/>
                <a:cs typeface="Times New Roman" panose="02020603050405020304" pitchFamily="18" charset="0"/>
              </a:rPr>
              <a:t>. </a:t>
            </a:r>
            <a:r>
              <a:rPr lang="en-US" sz="6900" dirty="0" err="1" smtClean="0">
                <a:solidFill>
                  <a:schemeClr val="bg1"/>
                </a:solidFill>
                <a:latin typeface="+mj-lt"/>
                <a:ea typeface="SimHei" panose="02010609060101010101" pitchFamily="49" charset="-122"/>
                <a:cs typeface="Times New Roman" panose="02020603050405020304" pitchFamily="18" charset="0"/>
              </a:rPr>
              <a:t>Người</a:t>
            </a:r>
            <a:r>
              <a:rPr lang="en-US" sz="6900" dirty="0" smtClean="0">
                <a:solidFill>
                  <a:schemeClr val="bg1"/>
                </a:solidFill>
                <a:latin typeface="+mj-lt"/>
                <a:ea typeface="SimHei" panose="02010609060101010101" pitchFamily="49" charset="-122"/>
                <a:cs typeface="Times New Roman" panose="02020603050405020304" pitchFamily="18" charset="0"/>
              </a:rPr>
              <a:t> </a:t>
            </a:r>
            <a:r>
              <a:rPr lang="en-US" sz="6900" dirty="0" err="1" smtClean="0">
                <a:solidFill>
                  <a:schemeClr val="bg1"/>
                </a:solidFill>
                <a:latin typeface="+mj-lt"/>
                <a:ea typeface="SimHei" panose="02010609060101010101" pitchFamily="49" charset="-122"/>
                <a:cs typeface="Times New Roman" panose="02020603050405020304" pitchFamily="18" charset="0"/>
              </a:rPr>
              <a:t>này</a:t>
            </a:r>
            <a:r>
              <a:rPr lang="en-US" sz="6900" dirty="0" smtClean="0">
                <a:solidFill>
                  <a:schemeClr val="bg1"/>
                </a:solidFill>
                <a:latin typeface="+mj-lt"/>
                <a:ea typeface="SimHei" panose="02010609060101010101" pitchFamily="49" charset="-122"/>
                <a:cs typeface="Times New Roman" panose="02020603050405020304" pitchFamily="18" charset="0"/>
              </a:rPr>
              <a:t> </a:t>
            </a:r>
            <a:r>
              <a:rPr lang="en-US" sz="6900" dirty="0" err="1" smtClean="0">
                <a:solidFill>
                  <a:schemeClr val="bg1"/>
                </a:solidFill>
                <a:latin typeface="+mj-lt"/>
                <a:ea typeface="SimHei" panose="02010609060101010101" pitchFamily="49" charset="-122"/>
                <a:cs typeface="Times New Roman" panose="02020603050405020304" pitchFamily="18" charset="0"/>
              </a:rPr>
              <a:t>đã</a:t>
            </a:r>
            <a:r>
              <a:rPr lang="en-US" sz="6900" dirty="0" smtClean="0">
                <a:solidFill>
                  <a:schemeClr val="bg1"/>
                </a:solidFill>
                <a:latin typeface="+mj-lt"/>
                <a:ea typeface="SimHei" panose="02010609060101010101" pitchFamily="49" charset="-122"/>
                <a:cs typeface="Times New Roman" panose="02020603050405020304" pitchFamily="18" charset="0"/>
              </a:rPr>
              <a:t> </a:t>
            </a:r>
            <a:r>
              <a:rPr lang="en-US" sz="6900" dirty="0" err="1" smtClean="0">
                <a:solidFill>
                  <a:schemeClr val="bg1"/>
                </a:solidFill>
                <a:latin typeface="+mj-lt"/>
                <a:ea typeface="SimHei" panose="02010609060101010101" pitchFamily="49" charset="-122"/>
                <a:cs typeface="Times New Roman" panose="02020603050405020304" pitchFamily="18" charset="0"/>
              </a:rPr>
              <a:t>xưng</a:t>
            </a:r>
            <a:r>
              <a:rPr lang="en-US" sz="6900" dirty="0" smtClean="0">
                <a:solidFill>
                  <a:schemeClr val="bg1"/>
                </a:solidFill>
                <a:latin typeface="+mj-lt"/>
                <a:ea typeface="SimHei" panose="02010609060101010101" pitchFamily="49" charset="-122"/>
                <a:cs typeface="Times New Roman" panose="02020603050405020304" pitchFamily="18" charset="0"/>
              </a:rPr>
              <a:t> </a:t>
            </a:r>
            <a:r>
              <a:rPr lang="en-US" sz="6900" dirty="0" err="1" smtClean="0">
                <a:solidFill>
                  <a:schemeClr val="bg1"/>
                </a:solidFill>
                <a:latin typeface="+mj-lt"/>
                <a:ea typeface="SimHei" panose="02010609060101010101" pitchFamily="49" charset="-122"/>
                <a:cs typeface="Times New Roman" panose="02020603050405020304" pitchFamily="18" charset="0"/>
              </a:rPr>
              <a:t>mình</a:t>
            </a:r>
            <a:r>
              <a:rPr lang="en-US" sz="6900" dirty="0" smtClean="0">
                <a:solidFill>
                  <a:schemeClr val="bg1"/>
                </a:solidFill>
                <a:latin typeface="+mj-lt"/>
                <a:ea typeface="SimHei" panose="02010609060101010101" pitchFamily="49" charset="-122"/>
                <a:cs typeface="Times New Roman" panose="02020603050405020304" pitchFamily="18" charset="0"/>
              </a:rPr>
              <a:t> </a:t>
            </a:r>
            <a:r>
              <a:rPr lang="en-US" sz="6900" dirty="0" err="1" smtClean="0">
                <a:solidFill>
                  <a:schemeClr val="bg1"/>
                </a:solidFill>
                <a:latin typeface="+mj-lt"/>
                <a:ea typeface="SimHei" panose="02010609060101010101" pitchFamily="49" charset="-122"/>
                <a:cs typeface="Times New Roman" panose="02020603050405020304" pitchFamily="18" charset="0"/>
              </a:rPr>
              <a:t>là</a:t>
            </a:r>
            <a:r>
              <a:rPr lang="en-US" sz="6900" dirty="0" smtClean="0">
                <a:solidFill>
                  <a:schemeClr val="bg1"/>
                </a:solidFill>
                <a:latin typeface="+mj-lt"/>
                <a:ea typeface="SimHei" panose="02010609060101010101" pitchFamily="49" charset="-122"/>
                <a:cs typeface="Times New Roman" panose="02020603050405020304" pitchFamily="18" charset="0"/>
              </a:rPr>
              <a:t> </a:t>
            </a:r>
            <a:r>
              <a:rPr lang="en-US" sz="6900" dirty="0" err="1" smtClean="0">
                <a:solidFill>
                  <a:schemeClr val="bg1"/>
                </a:solidFill>
                <a:latin typeface="+mj-lt"/>
                <a:ea typeface="SimHei" panose="02010609060101010101" pitchFamily="49" charset="-122"/>
                <a:cs typeface="Times New Roman" panose="02020603050405020304" pitchFamily="18" charset="0"/>
              </a:rPr>
              <a:t>Vua</a:t>
            </a:r>
            <a:r>
              <a:rPr lang="en-US" sz="6900" dirty="0" smtClean="0">
                <a:solidFill>
                  <a:schemeClr val="bg1"/>
                </a:solidFill>
                <a:latin typeface="+mj-lt"/>
                <a:ea typeface="SimHei" panose="02010609060101010101" pitchFamily="49" charset="-122"/>
                <a:cs typeface="Times New Roman" panose="02020603050405020304" pitchFamily="18" charset="0"/>
              </a:rPr>
              <a:t> Do </a:t>
            </a:r>
            <a:r>
              <a:rPr lang="en-US" sz="6900" dirty="0" err="1" smtClean="0">
                <a:solidFill>
                  <a:schemeClr val="bg1"/>
                </a:solidFill>
                <a:latin typeface="+mj-lt"/>
                <a:ea typeface="SimHei" panose="02010609060101010101" pitchFamily="49" charset="-122"/>
                <a:cs typeface="Times New Roman" panose="02020603050405020304" pitchFamily="18" charset="0"/>
              </a:rPr>
              <a:t>Thái</a:t>
            </a:r>
            <a:r>
              <a:rPr lang="en-US" sz="6900" dirty="0" smtClean="0">
                <a:solidFill>
                  <a:schemeClr val="bg1"/>
                </a:solidFill>
                <a:latin typeface="+mj-lt"/>
                <a:ea typeface="SimHei" panose="02010609060101010101" pitchFamily="49" charset="-122"/>
                <a:cs typeface="Times New Roman" panose="02020603050405020304" pitchFamily="18" charset="0"/>
              </a:rPr>
              <a:t>”</a:t>
            </a:r>
            <a:endParaRPr lang="en-US" sz="69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4206438848"/>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1B414B13-3667-4DE9-A310-573FDBDEE528}"/>
              </a:ext>
            </a:extLst>
          </p:cNvPr>
          <p:cNvSpPr txBox="1"/>
          <p:nvPr/>
        </p:nvSpPr>
        <p:spPr>
          <a:xfrm>
            <a:off x="0" y="1123950"/>
            <a:ext cx="9144000" cy="3477875"/>
          </a:xfrm>
          <a:prstGeom prst="rect">
            <a:avLst/>
          </a:prstGeom>
          <a:noFill/>
        </p:spPr>
        <p:txBody>
          <a:bodyPr wrap="square" rtlCol="0">
            <a:spAutoFit/>
          </a:bodyPr>
          <a:lstStyle/>
          <a:p>
            <a:pPr algn="ctr"/>
            <a:r>
              <a:rPr lang="en-US" sz="8800" b="1" err="1">
                <a:solidFill>
                  <a:srgbClr val="FFFF00"/>
                </a:solidFill>
                <a:latin typeface="+mj-lt"/>
                <a:cs typeface="Times New Roman" panose="02020603050405020304" pitchFamily="18" charset="0"/>
              </a:rPr>
              <a:t>Thánh</a:t>
            </a:r>
            <a:r>
              <a:rPr lang="en-US" sz="8800" b="1">
                <a:solidFill>
                  <a:srgbClr val="FFFF00"/>
                </a:solidFill>
                <a:latin typeface="+mj-lt"/>
                <a:cs typeface="Times New Roman" panose="02020603050405020304" pitchFamily="18" charset="0"/>
              </a:rPr>
              <a:t> </a:t>
            </a:r>
            <a:r>
              <a:rPr lang="en-US" sz="8800" b="1" smtClean="0">
                <a:solidFill>
                  <a:srgbClr val="FFFF00"/>
                </a:solidFill>
                <a:latin typeface="+mj-lt"/>
                <a:cs typeface="Times New Roman" panose="02020603050405020304" pitchFamily="18" charset="0"/>
              </a:rPr>
              <a:t>Vịnh 30</a:t>
            </a:r>
            <a:endParaRPr lang="en-US" sz="8800" b="1" dirty="0">
              <a:solidFill>
                <a:srgbClr val="FFFF00"/>
              </a:solidFill>
              <a:latin typeface="+mj-lt"/>
              <a:cs typeface="Times New Roman" panose="02020603050405020304" pitchFamily="18" charset="0"/>
            </a:endParaRPr>
          </a:p>
          <a:p>
            <a:pPr algn="ctr"/>
            <a:r>
              <a:rPr lang="en-US" sz="6600" b="1" i="1" dirty="0" err="1">
                <a:solidFill>
                  <a:schemeClr val="bg1"/>
                </a:solidFill>
                <a:latin typeface="+mj-lt"/>
                <a:cs typeface="Times New Roman" panose="02020603050405020304" pitchFamily="18" charset="0"/>
              </a:rPr>
              <a:t>Lm</a:t>
            </a:r>
            <a:r>
              <a:rPr lang="en-US" sz="6600" b="1" i="1" dirty="0">
                <a:solidFill>
                  <a:schemeClr val="bg1"/>
                </a:solidFill>
                <a:latin typeface="+mj-lt"/>
                <a:cs typeface="Times New Roman" panose="02020603050405020304" pitchFamily="18" charset="0"/>
              </a:rPr>
              <a:t>. Kim Long</a:t>
            </a:r>
          </a:p>
          <a:p>
            <a:pPr algn="ctr"/>
            <a:r>
              <a:rPr lang="en-US" sz="6600" b="1" i="1" smtClean="0">
                <a:solidFill>
                  <a:schemeClr val="bg1"/>
                </a:solidFill>
                <a:latin typeface="+mj-lt"/>
                <a:cs typeface="Times New Roman" panose="02020603050405020304" pitchFamily="18" charset="0"/>
              </a:rPr>
              <a:t>4 câu</a:t>
            </a:r>
            <a:endParaRPr lang="en-US" sz="6600" b="1" i="1"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8824106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 xmlns:a16="http://schemas.microsoft.com/office/drawing/2014/main" id="{52ED2D47-8DC0-4F7D-87AD-92C979CB1186}"/>
              </a:ext>
            </a:extLst>
          </p:cNvPr>
          <p:cNvSpPr>
            <a:spLocks noGrp="1" noChangeArrowheads="1"/>
          </p:cNvSpPr>
          <p:nvPr>
            <p:ph type="subTitle" idx="1"/>
          </p:nvPr>
        </p:nvSpPr>
        <p:spPr>
          <a:xfrm>
            <a:off x="0" y="228600"/>
            <a:ext cx="9144000" cy="4705350"/>
          </a:xfrm>
        </p:spPr>
        <p:txBody>
          <a:bodyPr>
            <a:noAutofit/>
          </a:bodyPr>
          <a:lstStyle/>
          <a:p>
            <a:pPr algn="just">
              <a:lnSpc>
                <a:spcPct val="110000"/>
              </a:lnSpc>
            </a:pPr>
            <a:r>
              <a:rPr lang="en-US" altLang="en-US" sz="5500" u="sng" dirty="0" smtClean="0">
                <a:solidFill>
                  <a:srgbClr val="FFFF00"/>
                </a:solidFill>
                <a:latin typeface="+mj-lt"/>
                <a:ea typeface="SimHei" panose="02010609060101010101" pitchFamily="49" charset="-122"/>
                <a:cs typeface="Times New Roman" panose="02020603050405020304" pitchFamily="18" charset="0"/>
              </a:rPr>
              <a:t>DC</a:t>
            </a:r>
            <a:r>
              <a:rPr lang="en-US" altLang="en-US" sz="5000" dirty="0" smtClean="0">
                <a:solidFill>
                  <a:srgbClr val="FFFF00"/>
                </a:solidFill>
                <a:latin typeface="+mj-lt"/>
                <a:ea typeface="SimHei" panose="02010609060101010101" pitchFamily="49" charset="-122"/>
                <a:cs typeface="Times New Roman" panose="02020603050405020304" pitchFamily="18" charset="0"/>
              </a:rPr>
              <a:t>: </a:t>
            </a:r>
            <a:r>
              <a:rPr lang="en-US" sz="8000" dirty="0" smtClean="0">
                <a:solidFill>
                  <a:schemeClr val="bg1"/>
                </a:solidFill>
                <a:latin typeface="+mj-lt"/>
                <a:ea typeface="SimHei" panose="02010609060101010101" pitchFamily="49" charset="-122"/>
                <a:cs typeface="Times New Roman" panose="02020603050405020304" pitchFamily="18" charset="0"/>
              </a:rPr>
              <a:t>“</a:t>
            </a:r>
            <a:r>
              <a:rPr lang="en-US" sz="8000" dirty="0" err="1" smtClean="0">
                <a:solidFill>
                  <a:schemeClr val="bg1"/>
                </a:solidFill>
                <a:latin typeface="+mj-lt"/>
                <a:ea typeface="SimHei" panose="02010609060101010101" pitchFamily="49" charset="-122"/>
                <a:cs typeface="Times New Roman" panose="02020603050405020304" pitchFamily="18" charset="0"/>
              </a:rPr>
              <a:t>Đừng</a:t>
            </a:r>
            <a:r>
              <a:rPr lang="en-US" sz="8000" dirty="0" smtClean="0">
                <a:solidFill>
                  <a:schemeClr val="bg1"/>
                </a:solidFill>
                <a:latin typeface="+mj-lt"/>
                <a:ea typeface="SimHei" panose="02010609060101010101" pitchFamily="49" charset="-122"/>
                <a:cs typeface="Times New Roman" panose="02020603050405020304" pitchFamily="18" charset="0"/>
              </a:rPr>
              <a:t> </a:t>
            </a:r>
            <a:r>
              <a:rPr lang="en-US" sz="8000" dirty="0" err="1" smtClean="0">
                <a:solidFill>
                  <a:schemeClr val="bg1"/>
                </a:solidFill>
                <a:latin typeface="+mj-lt"/>
                <a:ea typeface="SimHei" panose="02010609060101010101" pitchFamily="49" charset="-122"/>
                <a:cs typeface="Times New Roman" panose="02020603050405020304" pitchFamily="18" charset="0"/>
              </a:rPr>
              <a:t>xé</a:t>
            </a:r>
            <a:r>
              <a:rPr lang="en-US" sz="8000" dirty="0" smtClean="0">
                <a:solidFill>
                  <a:schemeClr val="bg1"/>
                </a:solidFill>
                <a:latin typeface="+mj-lt"/>
                <a:ea typeface="SimHei" panose="02010609060101010101" pitchFamily="49" charset="-122"/>
                <a:cs typeface="Times New Roman" panose="02020603050405020304" pitchFamily="18" charset="0"/>
              </a:rPr>
              <a:t> </a:t>
            </a:r>
            <a:r>
              <a:rPr lang="en-US" sz="8000" dirty="0" err="1" smtClean="0">
                <a:solidFill>
                  <a:schemeClr val="bg1"/>
                </a:solidFill>
                <a:latin typeface="+mj-lt"/>
                <a:ea typeface="SimHei" panose="02010609060101010101" pitchFamily="49" charset="-122"/>
                <a:cs typeface="Times New Roman" panose="02020603050405020304" pitchFamily="18" charset="0"/>
              </a:rPr>
              <a:t>ra</a:t>
            </a:r>
            <a:r>
              <a:rPr lang="en-US" sz="8000" dirty="0" smtClean="0">
                <a:solidFill>
                  <a:schemeClr val="bg1"/>
                </a:solidFill>
                <a:latin typeface="+mj-lt"/>
                <a:ea typeface="SimHei" panose="02010609060101010101" pitchFamily="49" charset="-122"/>
                <a:cs typeface="Times New Roman" panose="02020603050405020304" pitchFamily="18" charset="0"/>
              </a:rPr>
              <a:t> </a:t>
            </a:r>
            <a:r>
              <a:rPr lang="en-US" sz="8000" dirty="0" err="1" smtClean="0">
                <a:solidFill>
                  <a:schemeClr val="bg1"/>
                </a:solidFill>
                <a:latin typeface="+mj-lt"/>
                <a:ea typeface="SimHei" panose="02010609060101010101" pitchFamily="49" charset="-122"/>
                <a:cs typeface="Times New Roman" panose="02020603050405020304" pitchFamily="18" charset="0"/>
              </a:rPr>
              <a:t>nhưng</a:t>
            </a:r>
            <a:r>
              <a:rPr lang="en-US" sz="8000" dirty="0" smtClean="0">
                <a:solidFill>
                  <a:schemeClr val="bg1"/>
                </a:solidFill>
                <a:latin typeface="+mj-lt"/>
                <a:ea typeface="SimHei" panose="02010609060101010101" pitchFamily="49" charset="-122"/>
                <a:cs typeface="Times New Roman" panose="02020603050405020304" pitchFamily="18" charset="0"/>
              </a:rPr>
              <a:t> </a:t>
            </a:r>
            <a:r>
              <a:rPr lang="en-US" sz="8000" dirty="0" err="1" smtClean="0">
                <a:solidFill>
                  <a:schemeClr val="bg1"/>
                </a:solidFill>
                <a:latin typeface="+mj-lt"/>
                <a:ea typeface="SimHei" panose="02010609060101010101" pitchFamily="49" charset="-122"/>
                <a:cs typeface="Times New Roman" panose="02020603050405020304" pitchFamily="18" charset="0"/>
              </a:rPr>
              <a:t>đem</a:t>
            </a:r>
            <a:r>
              <a:rPr lang="en-US" sz="8000" dirty="0" smtClean="0">
                <a:solidFill>
                  <a:schemeClr val="bg1"/>
                </a:solidFill>
                <a:latin typeface="+mj-lt"/>
                <a:ea typeface="SimHei" panose="02010609060101010101" pitchFamily="49" charset="-122"/>
                <a:cs typeface="Times New Roman" panose="02020603050405020304" pitchFamily="18" charset="0"/>
              </a:rPr>
              <a:t> </a:t>
            </a:r>
            <a:r>
              <a:rPr lang="en-US" sz="8000" dirty="0" err="1" smtClean="0">
                <a:solidFill>
                  <a:schemeClr val="bg1"/>
                </a:solidFill>
                <a:latin typeface="+mj-lt"/>
                <a:ea typeface="SimHei" panose="02010609060101010101" pitchFamily="49" charset="-122"/>
                <a:cs typeface="Times New Roman" panose="02020603050405020304" pitchFamily="18" charset="0"/>
              </a:rPr>
              <a:t>rút</a:t>
            </a:r>
            <a:r>
              <a:rPr lang="en-US" sz="8000" dirty="0" smtClean="0">
                <a:solidFill>
                  <a:schemeClr val="bg1"/>
                </a:solidFill>
                <a:latin typeface="+mj-lt"/>
                <a:ea typeface="SimHei" panose="02010609060101010101" pitchFamily="49" charset="-122"/>
                <a:cs typeface="Times New Roman" panose="02020603050405020304" pitchFamily="18" charset="0"/>
              </a:rPr>
              <a:t> </a:t>
            </a:r>
            <a:r>
              <a:rPr lang="en-US" sz="8000" dirty="0" err="1" smtClean="0">
                <a:solidFill>
                  <a:schemeClr val="bg1"/>
                </a:solidFill>
                <a:latin typeface="+mj-lt"/>
                <a:ea typeface="SimHei" panose="02010609060101010101" pitchFamily="49" charset="-122"/>
                <a:cs typeface="Times New Roman" panose="02020603050405020304" pitchFamily="18" charset="0"/>
              </a:rPr>
              <a:t>thăm</a:t>
            </a:r>
            <a:r>
              <a:rPr lang="en-US" sz="8000" dirty="0" smtClean="0">
                <a:solidFill>
                  <a:schemeClr val="bg1"/>
                </a:solidFill>
                <a:latin typeface="+mj-lt"/>
                <a:ea typeface="SimHei" panose="02010609060101010101" pitchFamily="49" charset="-122"/>
                <a:cs typeface="Times New Roman" panose="02020603050405020304" pitchFamily="18" charset="0"/>
              </a:rPr>
              <a:t> </a:t>
            </a:r>
            <a:r>
              <a:rPr lang="en-US" sz="8000" dirty="0" err="1" smtClean="0">
                <a:solidFill>
                  <a:schemeClr val="bg1"/>
                </a:solidFill>
                <a:latin typeface="+mj-lt"/>
                <a:ea typeface="SimHei" panose="02010609060101010101" pitchFamily="49" charset="-122"/>
                <a:cs typeface="Times New Roman" panose="02020603050405020304" pitchFamily="18" charset="0"/>
              </a:rPr>
              <a:t>xem</a:t>
            </a:r>
            <a:r>
              <a:rPr lang="en-US" sz="8000" dirty="0" smtClean="0">
                <a:solidFill>
                  <a:schemeClr val="bg1"/>
                </a:solidFill>
                <a:latin typeface="+mj-lt"/>
                <a:ea typeface="SimHei" panose="02010609060101010101" pitchFamily="49" charset="-122"/>
                <a:cs typeface="Times New Roman" panose="02020603050405020304" pitchFamily="18" charset="0"/>
              </a:rPr>
              <a:t> </a:t>
            </a:r>
            <a:r>
              <a:rPr lang="en-US" sz="8000" dirty="0" err="1" smtClean="0">
                <a:solidFill>
                  <a:schemeClr val="bg1"/>
                </a:solidFill>
                <a:latin typeface="+mj-lt"/>
                <a:ea typeface="SimHei" panose="02010609060101010101" pitchFamily="49" charset="-122"/>
                <a:cs typeface="Times New Roman" panose="02020603050405020304" pitchFamily="18" charset="0"/>
              </a:rPr>
              <a:t>ai</a:t>
            </a:r>
            <a:r>
              <a:rPr lang="en-US" sz="8000" dirty="0" smtClean="0">
                <a:solidFill>
                  <a:schemeClr val="bg1"/>
                </a:solidFill>
                <a:latin typeface="+mj-lt"/>
                <a:ea typeface="SimHei" panose="02010609060101010101" pitchFamily="49" charset="-122"/>
                <a:cs typeface="Times New Roman" panose="02020603050405020304" pitchFamily="18" charset="0"/>
              </a:rPr>
              <a:t> </a:t>
            </a:r>
            <a:r>
              <a:rPr lang="en-US" sz="8000" dirty="0" err="1" smtClean="0">
                <a:solidFill>
                  <a:schemeClr val="bg1"/>
                </a:solidFill>
                <a:latin typeface="+mj-lt"/>
                <a:ea typeface="SimHei" panose="02010609060101010101" pitchFamily="49" charset="-122"/>
                <a:cs typeface="Times New Roman" panose="02020603050405020304" pitchFamily="18" charset="0"/>
              </a:rPr>
              <a:t>được</a:t>
            </a:r>
            <a:r>
              <a:rPr lang="en-US" sz="8000" dirty="0" smtClean="0">
                <a:solidFill>
                  <a:schemeClr val="bg1"/>
                </a:solidFill>
                <a:latin typeface="+mj-lt"/>
                <a:ea typeface="SimHei" panose="02010609060101010101" pitchFamily="49" charset="-122"/>
                <a:cs typeface="Times New Roman" panose="02020603050405020304" pitchFamily="18" charset="0"/>
              </a:rPr>
              <a:t>”</a:t>
            </a:r>
            <a:endParaRPr lang="en-US" sz="80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3916739114"/>
      </p:ext>
    </p:extLst>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304800" y="590550"/>
            <a:ext cx="5548830" cy="707886"/>
          </a:xfrm>
          <a:prstGeom prst="rect">
            <a:avLst/>
          </a:prstGeom>
          <a:noFill/>
        </p:spPr>
        <p:txBody>
          <a:bodyPr wrap="square" rtlCol="0">
            <a:spAutoFit/>
          </a:bodyPr>
          <a:lstStyle/>
          <a:p>
            <a:r>
              <a:rPr lang="en-US" sz="4000" smtClean="0">
                <a:solidFill>
                  <a:prstClr val="white"/>
                </a:solidFill>
              </a:rPr>
              <a:t>THỨ SÁU TUẦN THÁNH</a:t>
            </a:r>
            <a:endParaRPr lang="en-US" sz="4000">
              <a:solidFill>
                <a:prstClr val="white"/>
              </a:solidFill>
            </a:endParaRPr>
          </a:p>
        </p:txBody>
      </p:sp>
      <p:sp>
        <p:nvSpPr>
          <p:cNvPr id="5" name="TextBox 4"/>
          <p:cNvSpPr txBox="1"/>
          <p:nvPr/>
        </p:nvSpPr>
        <p:spPr>
          <a:xfrm>
            <a:off x="685800" y="1504950"/>
            <a:ext cx="3886200" cy="584775"/>
          </a:xfrm>
          <a:prstGeom prst="rect">
            <a:avLst/>
          </a:prstGeom>
          <a:noFill/>
        </p:spPr>
        <p:txBody>
          <a:bodyPr wrap="square" rtlCol="0">
            <a:spAutoFit/>
          </a:bodyPr>
          <a:lstStyle/>
          <a:p>
            <a:r>
              <a:rPr lang="en-US" sz="3200" b="1" smtClean="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rPr>
              <a:t>SUY TÔN THÁNH GIÁ</a:t>
            </a:r>
            <a:endParaRPr lang="en-US" sz="3200" b="1">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endParaRPr>
          </a:p>
        </p:txBody>
      </p:sp>
    </p:spTree>
    <p:extLst>
      <p:ext uri="{BB962C8B-B14F-4D97-AF65-F5344CB8AC3E}">
        <p14:creationId xmlns:p14="http://schemas.microsoft.com/office/powerpoint/2010/main" val="137993346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F955D74B-3637-1260-2540-F13DBF7BD6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a:blipFill>
            <a:blip r:embed="rId3"/>
            <a:tile tx="0" ty="0" sx="100000" sy="100000" flip="none" algn="tl"/>
          </a:blipFill>
        </p:spPr>
      </p:pic>
    </p:spTree>
    <p:extLst>
      <p:ext uri="{BB962C8B-B14F-4D97-AF65-F5344CB8AC3E}">
        <p14:creationId xmlns:p14="http://schemas.microsoft.com/office/powerpoint/2010/main" val="16930538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95600" y="63246"/>
            <a:ext cx="6096000" cy="4476750"/>
          </a:xfrm>
        </p:spPr>
        <p:txBody>
          <a:bodyPr>
            <a:normAutofit/>
          </a:bodyPr>
          <a:lstStyle/>
          <a:p>
            <a:r>
              <a:rPr lang="en-US" sz="5400" b="0" smtClean="0">
                <a:solidFill>
                  <a:srgbClr val="FFFF00"/>
                </a:solidFill>
                <a:latin typeface="+mj-lt"/>
                <a:cs typeface="Times New Roman" pitchFamily="18" charset="0"/>
              </a:rPr>
              <a:t>Suy Tôn Thánh Giá</a:t>
            </a:r>
            <a:endParaRPr lang="en-US" sz="6000" b="0" i="1" dirty="0">
              <a:solidFill>
                <a:schemeClr val="bg1"/>
              </a:solidFill>
              <a:latin typeface="+mj-lt"/>
              <a:cs typeface="Times New Roman"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247650"/>
            <a:ext cx="3124200" cy="4686299"/>
          </a:xfrm>
          <a:prstGeom prst="rect">
            <a:avLst/>
          </a:prstGeom>
        </p:spPr>
      </p:pic>
    </p:spTree>
    <p:extLst>
      <p:ext uri="{BB962C8B-B14F-4D97-AF65-F5344CB8AC3E}">
        <p14:creationId xmlns:p14="http://schemas.microsoft.com/office/powerpoint/2010/main" val="197881018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oAutofit/>
          </a:bodyPr>
          <a:lstStyle/>
          <a:p>
            <a:pPr algn="just">
              <a:lnSpc>
                <a:spcPct val="110000"/>
              </a:lnSpc>
            </a:pPr>
            <a:r>
              <a:rPr lang="en-US" altLang="en-US" sz="7500" dirty="0" err="1" smtClean="0">
                <a:solidFill>
                  <a:srgbClr val="FFFF00"/>
                </a:solidFill>
                <a:latin typeface="+mj-lt"/>
                <a:ea typeface="SimHei" panose="02010609060101010101" pitchFamily="49" charset="-122"/>
                <a:cs typeface="Times New Roman" panose="02020603050405020304" pitchFamily="18" charset="0"/>
              </a:rPr>
              <a:t>Đáp</a:t>
            </a:r>
            <a:r>
              <a:rPr lang="en-US" altLang="en-US" sz="7500" dirty="0" smtClean="0">
                <a:solidFill>
                  <a:srgbClr val="FFFF00"/>
                </a:solidFill>
                <a:latin typeface="+mj-lt"/>
                <a:ea typeface="SimHei" panose="02010609060101010101" pitchFamily="49" charset="-122"/>
                <a:cs typeface="Times New Roman" panose="02020603050405020304" pitchFamily="18" charset="0"/>
              </a:rPr>
              <a:t>:</a:t>
            </a:r>
          </a:p>
          <a:p>
            <a:pPr algn="just">
              <a:lnSpc>
                <a:spcPct val="110000"/>
              </a:lnSpc>
            </a:pPr>
            <a:r>
              <a:rPr lang="en-US" altLang="en-US" sz="9000" dirty="0" err="1" smtClean="0">
                <a:solidFill>
                  <a:schemeClr val="bg1"/>
                </a:solidFill>
                <a:latin typeface="+mj-lt"/>
                <a:ea typeface="SimHei" panose="02010609060101010101" pitchFamily="49" charset="-122"/>
                <a:cs typeface="Times New Roman" panose="02020603050405020304" pitchFamily="18" charset="0"/>
              </a:rPr>
              <a:t>Chúng</a:t>
            </a:r>
            <a:r>
              <a:rPr lang="en-US" altLang="en-US" sz="9000" dirty="0" smtClean="0">
                <a:solidFill>
                  <a:schemeClr val="bg1"/>
                </a:solidFill>
                <a:latin typeface="+mj-lt"/>
                <a:ea typeface="SimHei" panose="02010609060101010101" pitchFamily="49" charset="-122"/>
                <a:cs typeface="Times New Roman" panose="02020603050405020304" pitchFamily="18" charset="0"/>
              </a:rPr>
              <a:t> ta </a:t>
            </a:r>
            <a:r>
              <a:rPr lang="en-US" altLang="en-US" sz="9000" dirty="0" err="1" smtClean="0">
                <a:solidFill>
                  <a:schemeClr val="bg1"/>
                </a:solidFill>
                <a:latin typeface="+mj-lt"/>
                <a:ea typeface="SimHei" panose="02010609060101010101" pitchFamily="49" charset="-122"/>
                <a:cs typeface="Times New Roman" panose="02020603050405020304" pitchFamily="18" charset="0"/>
              </a:rPr>
              <a:t>hãy</a:t>
            </a:r>
            <a:r>
              <a:rPr lang="en-US" altLang="en-US" sz="9000" dirty="0" smtClean="0">
                <a:solidFill>
                  <a:schemeClr val="bg1"/>
                </a:solidFill>
                <a:latin typeface="+mj-lt"/>
                <a:ea typeface="SimHei" panose="02010609060101010101" pitchFamily="49" charset="-122"/>
                <a:cs typeface="Times New Roman" panose="02020603050405020304" pitchFamily="18" charset="0"/>
              </a:rPr>
              <a:t> </a:t>
            </a:r>
            <a:r>
              <a:rPr lang="en-US" altLang="en-US" sz="9000" dirty="0" err="1" smtClean="0">
                <a:solidFill>
                  <a:schemeClr val="bg1"/>
                </a:solidFill>
                <a:latin typeface="+mj-lt"/>
                <a:ea typeface="SimHei" panose="02010609060101010101" pitchFamily="49" charset="-122"/>
                <a:cs typeface="Times New Roman" panose="02020603050405020304" pitchFamily="18" charset="0"/>
              </a:rPr>
              <a:t>đến</a:t>
            </a:r>
            <a:r>
              <a:rPr lang="en-US" altLang="en-US" sz="9000" dirty="0" smtClean="0">
                <a:solidFill>
                  <a:schemeClr val="bg1"/>
                </a:solidFill>
                <a:latin typeface="+mj-lt"/>
                <a:ea typeface="SimHei" panose="02010609060101010101" pitchFamily="49" charset="-122"/>
                <a:cs typeface="Times New Roman" panose="02020603050405020304" pitchFamily="18" charset="0"/>
              </a:rPr>
              <a:t> </a:t>
            </a:r>
            <a:r>
              <a:rPr lang="en-US" altLang="en-US" sz="9000" dirty="0" err="1" smtClean="0">
                <a:solidFill>
                  <a:schemeClr val="bg1"/>
                </a:solidFill>
                <a:latin typeface="+mj-lt"/>
                <a:ea typeface="SimHei" panose="02010609060101010101" pitchFamily="49" charset="-122"/>
                <a:cs typeface="Times New Roman" panose="02020603050405020304" pitchFamily="18" charset="0"/>
              </a:rPr>
              <a:t>thờ</a:t>
            </a:r>
            <a:r>
              <a:rPr lang="en-US" altLang="en-US" sz="9000" dirty="0" smtClean="0">
                <a:solidFill>
                  <a:schemeClr val="bg1"/>
                </a:solidFill>
                <a:latin typeface="+mj-lt"/>
                <a:ea typeface="SimHei" panose="02010609060101010101" pitchFamily="49" charset="-122"/>
                <a:cs typeface="Times New Roman" panose="02020603050405020304" pitchFamily="18" charset="0"/>
              </a:rPr>
              <a:t> </a:t>
            </a:r>
            <a:r>
              <a:rPr lang="en-US" altLang="en-US" sz="9000" dirty="0" err="1" smtClean="0">
                <a:solidFill>
                  <a:schemeClr val="bg1"/>
                </a:solidFill>
                <a:latin typeface="+mj-lt"/>
                <a:ea typeface="SimHei" panose="02010609060101010101" pitchFamily="49" charset="-122"/>
                <a:cs typeface="Times New Roman" panose="02020603050405020304" pitchFamily="18" charset="0"/>
              </a:rPr>
              <a:t>lạy</a:t>
            </a:r>
            <a:r>
              <a:rPr lang="en-US" altLang="en-US" sz="9000" dirty="0" smtClean="0">
                <a:solidFill>
                  <a:schemeClr val="bg1"/>
                </a:solidFill>
                <a:latin typeface="+mj-lt"/>
                <a:ea typeface="SimHei" panose="02010609060101010101" pitchFamily="49" charset="-122"/>
                <a:cs typeface="Times New Roman" panose="02020603050405020304" pitchFamily="18" charset="0"/>
              </a:rPr>
              <a:t>.</a:t>
            </a:r>
            <a:endParaRPr lang="en-US" sz="90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1929274056"/>
      </p:ext>
    </p:extLst>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1B414B13-3667-4DE9-A310-573FDBDEE528}"/>
              </a:ext>
            </a:extLst>
          </p:cNvPr>
          <p:cNvSpPr txBox="1"/>
          <p:nvPr/>
        </p:nvSpPr>
        <p:spPr>
          <a:xfrm>
            <a:off x="0" y="1086981"/>
            <a:ext cx="9144000" cy="2246769"/>
          </a:xfrm>
          <a:prstGeom prst="rect">
            <a:avLst/>
          </a:prstGeom>
          <a:noFill/>
        </p:spPr>
        <p:txBody>
          <a:bodyPr wrap="square" rtlCol="0">
            <a:spAutoFit/>
          </a:bodyPr>
          <a:lstStyle/>
          <a:p>
            <a:pPr algn="ctr"/>
            <a:r>
              <a:rPr lang="en-US" sz="9000" b="1" dirty="0" smtClean="0">
                <a:solidFill>
                  <a:srgbClr val="FFFF00"/>
                </a:solidFill>
                <a:cs typeface="Times New Roman" panose="02020603050405020304" pitchFamily="18" charset="0"/>
              </a:rPr>
              <a:t>PHÓ THÁC</a:t>
            </a:r>
          </a:p>
          <a:p>
            <a:pPr algn="ctr"/>
            <a:r>
              <a:rPr lang="en-US" sz="5000" b="1" i="1" dirty="0" err="1" smtClean="0">
                <a:solidFill>
                  <a:schemeClr val="bg1"/>
                </a:solidFill>
                <a:cs typeface="Times New Roman" panose="02020603050405020304" pitchFamily="18" charset="0"/>
              </a:rPr>
              <a:t>Nguyễn</a:t>
            </a:r>
            <a:r>
              <a:rPr lang="en-US" sz="5000" b="1" i="1" dirty="0" smtClean="0">
                <a:solidFill>
                  <a:schemeClr val="bg1"/>
                </a:solidFill>
                <a:cs typeface="Times New Roman" panose="02020603050405020304" pitchFamily="18" charset="0"/>
              </a:rPr>
              <a:t> </a:t>
            </a:r>
            <a:r>
              <a:rPr lang="en-US" sz="5000" b="1" i="1" dirty="0" err="1" smtClean="0">
                <a:solidFill>
                  <a:schemeClr val="bg1"/>
                </a:solidFill>
                <a:cs typeface="Times New Roman" panose="02020603050405020304" pitchFamily="18" charset="0"/>
              </a:rPr>
              <a:t>Duy</a:t>
            </a:r>
            <a:endParaRPr lang="en-US" sz="5000" b="1" i="1"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27144128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oAutofit/>
          </a:bodyPr>
          <a:lstStyle/>
          <a:p>
            <a:pPr algn="just"/>
            <a:r>
              <a:rPr lang="en-US" altLang="en-US" sz="4800" u="sng" dirty="0" smtClean="0">
                <a:solidFill>
                  <a:srgbClr val="F3F30D"/>
                </a:solidFill>
                <a:latin typeface="+mj-lt"/>
                <a:ea typeface="SimHei" panose="02010609060101010101" pitchFamily="49" charset="-122"/>
                <a:cs typeface="Times New Roman" panose="02020603050405020304" pitchFamily="18" charset="0"/>
              </a:rPr>
              <a:t>Tk1</a:t>
            </a:r>
            <a:r>
              <a:rPr lang="en-US" altLang="en-US" sz="4800" b="0" u="sng" dirty="0" smtClean="0">
                <a:solidFill>
                  <a:srgbClr val="F3F30D"/>
                </a:solidFill>
                <a:latin typeface="+mj-lt"/>
                <a:ea typeface="SimHei" panose="02010609060101010101" pitchFamily="49" charset="-122"/>
                <a:cs typeface="Times New Roman" panose="02020603050405020304" pitchFamily="18" charset="0"/>
              </a:rPr>
              <a:t>:</a:t>
            </a:r>
            <a:r>
              <a:rPr lang="en-US" altLang="en-US" sz="4800" dirty="0">
                <a:solidFill>
                  <a:schemeClr val="bg1"/>
                </a:solidFill>
                <a:latin typeface="+mj-lt"/>
                <a:ea typeface="SimHei" panose="02010609060101010101" pitchFamily="49" charset="-122"/>
                <a:cs typeface="Times New Roman" panose="02020603050405020304" pitchFamily="18" charset="0"/>
              </a:rPr>
              <a:t> </a:t>
            </a:r>
            <a:r>
              <a:rPr lang="vi-VN" sz="4800" dirty="0" smtClean="0">
                <a:solidFill>
                  <a:schemeClr val="bg1"/>
                </a:solidFill>
                <a:latin typeface="+mj-lt"/>
              </a:rPr>
              <a:t>Này </a:t>
            </a:r>
            <a:r>
              <a:rPr lang="vi-VN" sz="4800" dirty="0">
                <a:solidFill>
                  <a:schemeClr val="bg1"/>
                </a:solidFill>
                <a:latin typeface="+mj-lt"/>
              </a:rPr>
              <a:t>tấm thân con sao Cha đành tâm xa cách. Này tấm thân con đắng cay muôn vàn tê tái. Cha ơi sao nỡ quên con. Cha ơi sao Cha ngoảnh mặt nhẫn tâm nhìn con khổ đau, để quân thù chê trách con</a:t>
            </a:r>
            <a:r>
              <a:rPr lang="vi-VN" sz="4800" dirty="0" smtClean="0">
                <a:solidFill>
                  <a:schemeClr val="bg1"/>
                </a:solidFill>
                <a:latin typeface="+mj-lt"/>
              </a:rPr>
              <a:t>.</a:t>
            </a:r>
            <a:endParaRPr lang="en-US" sz="48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305184828"/>
      </p:ext>
    </p:extLst>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 xmlns:a16="http://schemas.microsoft.com/office/drawing/2014/main" id="{52ED2D47-8DC0-4F7D-87AD-92C979CB1186}"/>
              </a:ext>
            </a:extLst>
          </p:cNvPr>
          <p:cNvSpPr>
            <a:spLocks noGrp="1" noChangeArrowheads="1"/>
          </p:cNvSpPr>
          <p:nvPr>
            <p:ph type="subTitle" idx="1"/>
          </p:nvPr>
        </p:nvSpPr>
        <p:spPr>
          <a:xfrm>
            <a:off x="0" y="742950"/>
            <a:ext cx="9144000" cy="3867150"/>
          </a:xfrm>
        </p:spPr>
        <p:txBody>
          <a:bodyPr>
            <a:noAutofit/>
          </a:bodyPr>
          <a:lstStyle/>
          <a:p>
            <a:pPr algn="just"/>
            <a:r>
              <a:rPr lang="en-US" altLang="en-US" sz="5400" u="sng" dirty="0" err="1" smtClean="0">
                <a:solidFill>
                  <a:srgbClr val="F3F30D"/>
                </a:solidFill>
                <a:latin typeface="+mj-lt"/>
                <a:ea typeface="SimHei" panose="02010609060101010101" pitchFamily="49" charset="-122"/>
                <a:cs typeface="Times New Roman" panose="02020603050405020304" pitchFamily="18" charset="0"/>
              </a:rPr>
              <a:t>Đk</a:t>
            </a:r>
            <a:r>
              <a:rPr lang="en-US" altLang="en-US" sz="5400" b="0" u="sng" dirty="0" smtClean="0">
                <a:solidFill>
                  <a:srgbClr val="F3F30D"/>
                </a:solidFill>
                <a:latin typeface="+mj-lt"/>
                <a:ea typeface="SimHei" panose="02010609060101010101" pitchFamily="49" charset="-122"/>
                <a:cs typeface="Times New Roman" panose="02020603050405020304" pitchFamily="18" charset="0"/>
              </a:rPr>
              <a:t>:</a:t>
            </a:r>
            <a:r>
              <a:rPr lang="en-US" altLang="en-US" sz="5400" b="0" dirty="0" smtClean="0">
                <a:solidFill>
                  <a:schemeClr val="bg1"/>
                </a:solidFill>
                <a:latin typeface="+mj-lt"/>
                <a:ea typeface="SimHei" panose="02010609060101010101" pitchFamily="49" charset="-122"/>
                <a:cs typeface="Times New Roman" panose="02020603050405020304" pitchFamily="18" charset="0"/>
              </a:rPr>
              <a:t> </a:t>
            </a:r>
            <a:r>
              <a:rPr lang="vi-VN" sz="5400" dirty="0">
                <a:solidFill>
                  <a:schemeClr val="bg1"/>
                </a:solidFill>
                <a:latin typeface="+mj-lt"/>
                <a:cs typeface="Times New Roman" panose="02020603050405020304" pitchFamily="18" charset="0"/>
              </a:rPr>
              <a:t> </a:t>
            </a:r>
            <a:r>
              <a:rPr lang="vi-VN" sz="5400" dirty="0">
                <a:solidFill>
                  <a:schemeClr val="bg1"/>
                </a:solidFill>
                <a:latin typeface="+mj-lt"/>
              </a:rPr>
              <a:t>Con xin phó thác nơi Cha, thân con với linh hồn con. Xin Cha thêm sức cho con, trọn vẹn theo ý Cha luôn.</a:t>
            </a:r>
            <a:endParaRPr lang="en-US" sz="54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3973138713"/>
      </p:ext>
    </p:extLst>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 xmlns:a16="http://schemas.microsoft.com/office/drawing/2014/main" id="{52ED2D47-8DC0-4F7D-87AD-92C979CB1186}"/>
              </a:ext>
            </a:extLst>
          </p:cNvPr>
          <p:cNvSpPr>
            <a:spLocks noGrp="1" noChangeArrowheads="1"/>
          </p:cNvSpPr>
          <p:nvPr>
            <p:ph type="subTitle" idx="1"/>
          </p:nvPr>
        </p:nvSpPr>
        <p:spPr>
          <a:xfrm>
            <a:off x="0" y="95250"/>
            <a:ext cx="9144000" cy="5143500"/>
          </a:xfrm>
        </p:spPr>
        <p:txBody>
          <a:bodyPr>
            <a:noAutofit/>
          </a:bodyPr>
          <a:lstStyle/>
          <a:p>
            <a:pPr algn="just">
              <a:lnSpc>
                <a:spcPct val="110000"/>
              </a:lnSpc>
            </a:pPr>
            <a:r>
              <a:rPr lang="en-US" altLang="en-US" sz="4800" u="sng" dirty="0" smtClean="0">
                <a:solidFill>
                  <a:srgbClr val="F3F30D"/>
                </a:solidFill>
                <a:latin typeface="+mj-lt"/>
                <a:ea typeface="SimHei" panose="02010609060101010101" pitchFamily="49" charset="-122"/>
                <a:cs typeface="Times New Roman" panose="02020603050405020304" pitchFamily="18" charset="0"/>
              </a:rPr>
              <a:t>Tk2</a:t>
            </a:r>
            <a:r>
              <a:rPr lang="en-US" altLang="en-US" sz="4800" b="0" u="sng" dirty="0" smtClean="0">
                <a:solidFill>
                  <a:srgbClr val="F3F30D"/>
                </a:solidFill>
                <a:latin typeface="+mj-lt"/>
                <a:ea typeface="SimHei" panose="02010609060101010101" pitchFamily="49" charset="-122"/>
                <a:cs typeface="Times New Roman" panose="02020603050405020304" pitchFamily="18" charset="0"/>
              </a:rPr>
              <a:t>:</a:t>
            </a:r>
            <a:r>
              <a:rPr lang="en-US" altLang="en-US" sz="4800" dirty="0" smtClean="0">
                <a:solidFill>
                  <a:schemeClr val="bg1"/>
                </a:solidFill>
                <a:latin typeface="+mj-lt"/>
                <a:ea typeface="SimHei" panose="02010609060101010101" pitchFamily="49" charset="-122"/>
                <a:cs typeface="Times New Roman" panose="02020603050405020304" pitchFamily="18" charset="0"/>
              </a:rPr>
              <a:t> </a:t>
            </a:r>
            <a:r>
              <a:rPr lang="vi-VN" sz="4800" dirty="0">
                <a:solidFill>
                  <a:schemeClr val="bg1"/>
                </a:solidFill>
                <a:latin typeface="+mj-lt"/>
              </a:rPr>
              <a:t>Là kiếp sâu bọ con nay là người đâu phải. Vậy đó Cha ơi thấy con muôn người khinh ghét. Nghe như nhức nhối tâm can, nghe như mắt ứa lệ tràn. Xót xa lòng con nát tan, có ai mà thương ủi </a:t>
            </a:r>
            <a:r>
              <a:rPr lang="en-US" sz="4800" dirty="0" smtClean="0">
                <a:solidFill>
                  <a:schemeClr val="bg1"/>
                </a:solidFill>
                <a:latin typeface="+mj-lt"/>
              </a:rPr>
              <a:t>an.</a:t>
            </a:r>
            <a:endParaRPr lang="vi-VN" sz="480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1343489235"/>
      </p:ext>
    </p:extLst>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 xmlns:a16="http://schemas.microsoft.com/office/drawing/2014/main" id="{52ED2D47-8DC0-4F7D-87AD-92C979CB1186}"/>
              </a:ext>
            </a:extLst>
          </p:cNvPr>
          <p:cNvSpPr>
            <a:spLocks noGrp="1" noChangeArrowheads="1"/>
          </p:cNvSpPr>
          <p:nvPr>
            <p:ph type="subTitle" idx="1"/>
          </p:nvPr>
        </p:nvSpPr>
        <p:spPr>
          <a:xfrm>
            <a:off x="0" y="742950"/>
            <a:ext cx="9144000" cy="3867150"/>
          </a:xfrm>
        </p:spPr>
        <p:txBody>
          <a:bodyPr>
            <a:noAutofit/>
          </a:bodyPr>
          <a:lstStyle/>
          <a:p>
            <a:pPr algn="just"/>
            <a:r>
              <a:rPr lang="en-US" altLang="en-US" sz="5400" u="sng" dirty="0" err="1" smtClean="0">
                <a:solidFill>
                  <a:srgbClr val="F3F30D"/>
                </a:solidFill>
                <a:latin typeface="+mj-lt"/>
                <a:ea typeface="SimHei" panose="02010609060101010101" pitchFamily="49" charset="-122"/>
                <a:cs typeface="Times New Roman" panose="02020603050405020304" pitchFamily="18" charset="0"/>
              </a:rPr>
              <a:t>Đk</a:t>
            </a:r>
            <a:r>
              <a:rPr lang="en-US" altLang="en-US" sz="5400" b="0" u="sng" dirty="0" smtClean="0">
                <a:solidFill>
                  <a:srgbClr val="F3F30D"/>
                </a:solidFill>
                <a:latin typeface="+mj-lt"/>
                <a:ea typeface="SimHei" panose="02010609060101010101" pitchFamily="49" charset="-122"/>
                <a:cs typeface="Times New Roman" panose="02020603050405020304" pitchFamily="18" charset="0"/>
              </a:rPr>
              <a:t>:</a:t>
            </a:r>
            <a:r>
              <a:rPr lang="en-US" altLang="en-US" sz="5400" b="0" dirty="0" smtClean="0">
                <a:solidFill>
                  <a:schemeClr val="bg1"/>
                </a:solidFill>
                <a:latin typeface="+mj-lt"/>
                <a:ea typeface="SimHei" panose="02010609060101010101" pitchFamily="49" charset="-122"/>
                <a:cs typeface="Times New Roman" panose="02020603050405020304" pitchFamily="18" charset="0"/>
              </a:rPr>
              <a:t> </a:t>
            </a:r>
            <a:r>
              <a:rPr lang="vi-VN" sz="5400" dirty="0">
                <a:solidFill>
                  <a:schemeClr val="bg1"/>
                </a:solidFill>
                <a:latin typeface="+mj-lt"/>
                <a:cs typeface="Times New Roman" panose="02020603050405020304" pitchFamily="18" charset="0"/>
              </a:rPr>
              <a:t> </a:t>
            </a:r>
            <a:r>
              <a:rPr lang="vi-VN" sz="5400" dirty="0">
                <a:solidFill>
                  <a:schemeClr val="bg1"/>
                </a:solidFill>
                <a:latin typeface="+mj-lt"/>
              </a:rPr>
              <a:t>Con xin phó thác nơi Cha, thân con với linh hồn con. Xin Cha thêm sức cho con, trọn vẹn theo ý Cha luôn.</a:t>
            </a:r>
            <a:endParaRPr lang="en-US" sz="54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3414003693"/>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0"/>
            <a:ext cx="9144000" cy="5143500"/>
          </a:xfrm>
        </p:spPr>
        <p:txBody>
          <a:bodyPr>
            <a:normAutofit/>
          </a:bodyPr>
          <a:lstStyle/>
          <a:p>
            <a:pPr algn="just">
              <a:lnSpc>
                <a:spcPct val="110000"/>
              </a:lnSpc>
            </a:pPr>
            <a:endParaRPr lang="en-US" sz="1000" b="0" u="sng" dirty="0">
              <a:solidFill>
                <a:srgbClr val="F3F30D"/>
              </a:solidFill>
              <a:latin typeface="+mj-lt"/>
              <a:cs typeface="Times New Roman" panose="02020603050405020304" pitchFamily="18" charset="0"/>
            </a:endParaRPr>
          </a:p>
          <a:p>
            <a:pPr algn="just">
              <a:lnSpc>
                <a:spcPct val="110000"/>
              </a:lnSpc>
            </a:pPr>
            <a:r>
              <a:rPr lang="en-US" sz="7200" b="0" u="sng" dirty="0" err="1">
                <a:solidFill>
                  <a:srgbClr val="F3F30D"/>
                </a:solidFill>
                <a:latin typeface="+mj-lt"/>
                <a:cs typeface="Times New Roman" panose="02020603050405020304" pitchFamily="18" charset="0"/>
              </a:rPr>
              <a:t>Đk</a:t>
            </a:r>
            <a:r>
              <a:rPr lang="en-US" sz="7200" b="0" u="sng" dirty="0">
                <a:solidFill>
                  <a:srgbClr val="F3F30D"/>
                </a:solidFill>
                <a:latin typeface="+mj-lt"/>
                <a:cs typeface="Times New Roman" panose="02020603050405020304" pitchFamily="18" charset="0"/>
              </a:rPr>
              <a:t>:</a:t>
            </a:r>
            <a:r>
              <a:rPr lang="en-US" sz="7200" b="0" dirty="0">
                <a:solidFill>
                  <a:srgbClr val="F3F30D"/>
                </a:solidFill>
                <a:latin typeface="+mj-lt"/>
                <a:cs typeface="Times New Roman" panose="02020603050405020304" pitchFamily="18" charset="0"/>
              </a:rPr>
              <a:t> </a:t>
            </a:r>
            <a:r>
              <a:rPr lang="en-US" sz="8000" dirty="0" err="1">
                <a:solidFill>
                  <a:schemeClr val="bg1"/>
                </a:solidFill>
                <a:latin typeface="+mj-lt"/>
                <a:cs typeface="Times New Roman" panose="02020603050405020304" pitchFamily="18" charset="0"/>
              </a:rPr>
              <a:t>Lạy</a:t>
            </a:r>
            <a:r>
              <a:rPr lang="en-US" sz="8000" dirty="0">
                <a:solidFill>
                  <a:schemeClr val="bg1"/>
                </a:solidFill>
                <a:latin typeface="+mj-lt"/>
                <a:cs typeface="Times New Roman" panose="02020603050405020304" pitchFamily="18" charset="0"/>
              </a:rPr>
              <a:t> Cha, con </a:t>
            </a:r>
            <a:r>
              <a:rPr lang="en-US" sz="8000" dirty="0" err="1">
                <a:solidFill>
                  <a:schemeClr val="bg1"/>
                </a:solidFill>
                <a:latin typeface="+mj-lt"/>
                <a:cs typeface="Times New Roman" panose="02020603050405020304" pitchFamily="18" charset="0"/>
              </a:rPr>
              <a:t>xin</a:t>
            </a:r>
            <a:r>
              <a:rPr lang="en-US" sz="8000" dirty="0">
                <a:solidFill>
                  <a:schemeClr val="bg1"/>
                </a:solidFill>
                <a:latin typeface="+mj-lt"/>
                <a:cs typeface="Times New Roman" panose="02020603050405020304" pitchFamily="18" charset="0"/>
              </a:rPr>
              <a:t> </a:t>
            </a:r>
            <a:r>
              <a:rPr lang="en-US" sz="8000" dirty="0" err="1">
                <a:solidFill>
                  <a:schemeClr val="bg1"/>
                </a:solidFill>
                <a:latin typeface="+mj-lt"/>
                <a:cs typeface="Times New Roman" panose="02020603050405020304" pitchFamily="18" charset="0"/>
              </a:rPr>
              <a:t>phó</a:t>
            </a:r>
            <a:r>
              <a:rPr lang="en-US" sz="8000" dirty="0">
                <a:solidFill>
                  <a:schemeClr val="bg1"/>
                </a:solidFill>
                <a:latin typeface="+mj-lt"/>
                <a:cs typeface="Times New Roman" panose="02020603050405020304" pitchFamily="18" charset="0"/>
              </a:rPr>
              <a:t> </a:t>
            </a:r>
            <a:r>
              <a:rPr lang="en-US" sz="8000" dirty="0" err="1">
                <a:solidFill>
                  <a:schemeClr val="bg1"/>
                </a:solidFill>
                <a:latin typeface="+mj-lt"/>
                <a:cs typeface="Times New Roman" panose="02020603050405020304" pitchFamily="18" charset="0"/>
              </a:rPr>
              <a:t>linh</a:t>
            </a:r>
            <a:r>
              <a:rPr lang="en-US" sz="8000" dirty="0">
                <a:solidFill>
                  <a:schemeClr val="bg1"/>
                </a:solidFill>
                <a:latin typeface="+mj-lt"/>
                <a:cs typeface="Times New Roman" panose="02020603050405020304" pitchFamily="18" charset="0"/>
              </a:rPr>
              <a:t> </a:t>
            </a:r>
            <a:r>
              <a:rPr lang="en-US" sz="8000" dirty="0" err="1">
                <a:solidFill>
                  <a:schemeClr val="bg1"/>
                </a:solidFill>
                <a:latin typeface="+mj-lt"/>
                <a:cs typeface="Times New Roman" panose="02020603050405020304" pitchFamily="18" charset="0"/>
              </a:rPr>
              <a:t>hồn</a:t>
            </a:r>
            <a:r>
              <a:rPr lang="en-US" sz="8000" dirty="0">
                <a:solidFill>
                  <a:schemeClr val="bg1"/>
                </a:solidFill>
                <a:latin typeface="+mj-lt"/>
                <a:cs typeface="Times New Roman" panose="02020603050405020304" pitchFamily="18" charset="0"/>
              </a:rPr>
              <a:t> con ở </a:t>
            </a:r>
            <a:r>
              <a:rPr lang="en-US" sz="8000" dirty="0" err="1">
                <a:solidFill>
                  <a:schemeClr val="bg1"/>
                </a:solidFill>
                <a:latin typeface="+mj-lt"/>
                <a:cs typeface="Times New Roman" panose="02020603050405020304" pitchFamily="18" charset="0"/>
              </a:rPr>
              <a:t>trong</a:t>
            </a:r>
            <a:r>
              <a:rPr lang="en-US" sz="8000" dirty="0">
                <a:solidFill>
                  <a:schemeClr val="bg1"/>
                </a:solidFill>
                <a:latin typeface="+mj-lt"/>
                <a:cs typeface="Times New Roman" panose="02020603050405020304" pitchFamily="18" charset="0"/>
              </a:rPr>
              <a:t> </a:t>
            </a:r>
            <a:r>
              <a:rPr lang="en-US" sz="8000" dirty="0" err="1">
                <a:solidFill>
                  <a:schemeClr val="bg1"/>
                </a:solidFill>
                <a:latin typeface="+mj-lt"/>
                <a:cs typeface="Times New Roman" panose="02020603050405020304" pitchFamily="18" charset="0"/>
              </a:rPr>
              <a:t>tay</a:t>
            </a:r>
            <a:r>
              <a:rPr lang="en-US" sz="8000" dirty="0">
                <a:solidFill>
                  <a:schemeClr val="bg1"/>
                </a:solidFill>
                <a:latin typeface="+mj-lt"/>
                <a:cs typeface="Times New Roman" panose="02020603050405020304" pitchFamily="18" charset="0"/>
              </a:rPr>
              <a:t> Cha.</a:t>
            </a:r>
            <a:endParaRPr lang="en-US" sz="72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231566535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oAutofit/>
          </a:bodyPr>
          <a:lstStyle/>
          <a:p>
            <a:pPr algn="just"/>
            <a:r>
              <a:rPr lang="en-US" altLang="en-US" sz="4800" b="0" u="sng" dirty="0">
                <a:solidFill>
                  <a:srgbClr val="F3F30D"/>
                </a:solidFill>
                <a:latin typeface="+mj-lt"/>
                <a:ea typeface="SimHei" panose="02010609060101010101" pitchFamily="49" charset="-122"/>
                <a:cs typeface="Times New Roman" panose="02020603050405020304" pitchFamily="18" charset="0"/>
              </a:rPr>
              <a:t>Tk3:</a:t>
            </a:r>
            <a:r>
              <a:rPr lang="en-US" altLang="en-US" sz="4800" b="0" dirty="0">
                <a:solidFill>
                  <a:schemeClr val="bg1"/>
                </a:solidFill>
                <a:latin typeface="+mj-lt"/>
                <a:ea typeface="SimHei" panose="02010609060101010101" pitchFamily="49" charset="-122"/>
                <a:cs typeface="Times New Roman" panose="02020603050405020304" pitchFamily="18" charset="0"/>
              </a:rPr>
              <a:t> </a:t>
            </a:r>
            <a:r>
              <a:rPr lang="vi-VN" sz="4800" dirty="0">
                <a:solidFill>
                  <a:schemeClr val="bg1"/>
                </a:solidFill>
                <a:latin typeface="+mj-lt"/>
              </a:rPr>
              <a:t>Một chén Cha trao bao nhiêu sầu đau cay đắng. Tự ý con đây dám đâu tay cầm lên uống. Thưa Cha, con nay xin vâng, vâng theo như Cha mong chờ. Nếu Cha định con uống thôi, với con nguyện vâng ý Cha.</a:t>
            </a:r>
            <a:endParaRPr lang="en-US" sz="48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2565962139"/>
      </p:ext>
    </p:extLst>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 xmlns:a16="http://schemas.microsoft.com/office/drawing/2014/main" id="{52ED2D47-8DC0-4F7D-87AD-92C979CB1186}"/>
              </a:ext>
            </a:extLst>
          </p:cNvPr>
          <p:cNvSpPr>
            <a:spLocks noGrp="1" noChangeArrowheads="1"/>
          </p:cNvSpPr>
          <p:nvPr>
            <p:ph type="subTitle" idx="1"/>
          </p:nvPr>
        </p:nvSpPr>
        <p:spPr>
          <a:xfrm>
            <a:off x="0" y="742950"/>
            <a:ext cx="9144000" cy="3867150"/>
          </a:xfrm>
        </p:spPr>
        <p:txBody>
          <a:bodyPr>
            <a:noAutofit/>
          </a:bodyPr>
          <a:lstStyle/>
          <a:p>
            <a:pPr algn="just"/>
            <a:r>
              <a:rPr lang="en-US" altLang="en-US" sz="5400" u="sng" dirty="0" err="1" smtClean="0">
                <a:solidFill>
                  <a:srgbClr val="F3F30D"/>
                </a:solidFill>
                <a:latin typeface="+mj-lt"/>
                <a:ea typeface="SimHei" panose="02010609060101010101" pitchFamily="49" charset="-122"/>
                <a:cs typeface="Times New Roman" panose="02020603050405020304" pitchFamily="18" charset="0"/>
              </a:rPr>
              <a:t>Đk</a:t>
            </a:r>
            <a:r>
              <a:rPr lang="en-US" altLang="en-US" sz="5400" b="0" u="sng" dirty="0" smtClean="0">
                <a:solidFill>
                  <a:srgbClr val="F3F30D"/>
                </a:solidFill>
                <a:latin typeface="+mj-lt"/>
                <a:ea typeface="SimHei" panose="02010609060101010101" pitchFamily="49" charset="-122"/>
                <a:cs typeface="Times New Roman" panose="02020603050405020304" pitchFamily="18" charset="0"/>
              </a:rPr>
              <a:t>:</a:t>
            </a:r>
            <a:r>
              <a:rPr lang="en-US" altLang="en-US" sz="5400" b="0" dirty="0" smtClean="0">
                <a:solidFill>
                  <a:schemeClr val="bg1"/>
                </a:solidFill>
                <a:latin typeface="+mj-lt"/>
                <a:ea typeface="SimHei" panose="02010609060101010101" pitchFamily="49" charset="-122"/>
                <a:cs typeface="Times New Roman" panose="02020603050405020304" pitchFamily="18" charset="0"/>
              </a:rPr>
              <a:t> </a:t>
            </a:r>
            <a:r>
              <a:rPr lang="vi-VN" sz="5400" dirty="0">
                <a:solidFill>
                  <a:schemeClr val="bg1"/>
                </a:solidFill>
                <a:latin typeface="+mj-lt"/>
                <a:cs typeface="Times New Roman" panose="02020603050405020304" pitchFamily="18" charset="0"/>
              </a:rPr>
              <a:t> </a:t>
            </a:r>
            <a:r>
              <a:rPr lang="vi-VN" sz="5400" dirty="0">
                <a:solidFill>
                  <a:schemeClr val="bg1"/>
                </a:solidFill>
                <a:latin typeface="+mj-lt"/>
              </a:rPr>
              <a:t>Con xin phó thác nơi Cha, thân con với linh hồn con. Xin Cha thêm sức cho con, trọn vẹn theo ý Cha luôn.</a:t>
            </a:r>
            <a:endParaRPr lang="en-US" sz="54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421900001"/>
      </p:ext>
    </p:extLst>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oAutofit/>
          </a:bodyPr>
          <a:lstStyle/>
          <a:p>
            <a:pPr algn="just"/>
            <a:r>
              <a:rPr lang="en-US" altLang="en-US" sz="4800" b="0" u="sng" dirty="0" smtClean="0">
                <a:solidFill>
                  <a:srgbClr val="F3F30D"/>
                </a:solidFill>
                <a:latin typeface="+mj-lt"/>
                <a:ea typeface="SimHei" panose="02010609060101010101" pitchFamily="49" charset="-122"/>
                <a:cs typeface="Times New Roman" panose="02020603050405020304" pitchFamily="18" charset="0"/>
              </a:rPr>
              <a:t>Tk4:</a:t>
            </a:r>
            <a:r>
              <a:rPr lang="en-US" altLang="en-US" sz="4800" b="0" dirty="0" smtClean="0">
                <a:solidFill>
                  <a:schemeClr val="bg1"/>
                </a:solidFill>
                <a:latin typeface="+mj-lt"/>
                <a:ea typeface="SimHei" panose="02010609060101010101" pitchFamily="49" charset="-122"/>
                <a:cs typeface="Times New Roman" panose="02020603050405020304" pitchFamily="18" charset="0"/>
              </a:rPr>
              <a:t> </a:t>
            </a:r>
            <a:r>
              <a:rPr lang="vi-VN" sz="4800" dirty="0">
                <a:solidFill>
                  <a:schemeClr val="bg1"/>
                </a:solidFill>
                <a:latin typeface="+mj-lt"/>
              </a:rPr>
              <a:t>Một tấm thân con xin dâng để được hiến tế. Để cứu nhân loại thoát xa khỏi vòng tăm tối. Cha ơi, thánh giá trên vai, con xin vác hết đường dài. Miễn sao đường thập giá kia trở nên hồng ân cứu độ.</a:t>
            </a:r>
            <a:endParaRPr lang="en-US" sz="48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1071221457"/>
      </p:ext>
    </p:extLst>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 xmlns:a16="http://schemas.microsoft.com/office/drawing/2014/main" id="{52ED2D47-8DC0-4F7D-87AD-92C979CB1186}"/>
              </a:ext>
            </a:extLst>
          </p:cNvPr>
          <p:cNvSpPr>
            <a:spLocks noGrp="1" noChangeArrowheads="1"/>
          </p:cNvSpPr>
          <p:nvPr>
            <p:ph type="subTitle" idx="1"/>
          </p:nvPr>
        </p:nvSpPr>
        <p:spPr>
          <a:xfrm>
            <a:off x="0" y="742950"/>
            <a:ext cx="9144000" cy="3867150"/>
          </a:xfrm>
        </p:spPr>
        <p:txBody>
          <a:bodyPr>
            <a:noAutofit/>
          </a:bodyPr>
          <a:lstStyle/>
          <a:p>
            <a:pPr algn="just"/>
            <a:r>
              <a:rPr lang="en-US" altLang="en-US" sz="5400" u="sng" dirty="0" err="1" smtClean="0">
                <a:solidFill>
                  <a:srgbClr val="F3F30D"/>
                </a:solidFill>
                <a:latin typeface="+mj-lt"/>
                <a:ea typeface="SimHei" panose="02010609060101010101" pitchFamily="49" charset="-122"/>
                <a:cs typeface="Times New Roman" panose="02020603050405020304" pitchFamily="18" charset="0"/>
              </a:rPr>
              <a:t>Đk</a:t>
            </a:r>
            <a:r>
              <a:rPr lang="en-US" altLang="en-US" sz="5400" b="0" u="sng" dirty="0" smtClean="0">
                <a:solidFill>
                  <a:srgbClr val="F3F30D"/>
                </a:solidFill>
                <a:latin typeface="+mj-lt"/>
                <a:ea typeface="SimHei" panose="02010609060101010101" pitchFamily="49" charset="-122"/>
                <a:cs typeface="Times New Roman" panose="02020603050405020304" pitchFamily="18" charset="0"/>
              </a:rPr>
              <a:t>:</a:t>
            </a:r>
            <a:r>
              <a:rPr lang="en-US" altLang="en-US" sz="5400" b="0" dirty="0" smtClean="0">
                <a:solidFill>
                  <a:schemeClr val="bg1"/>
                </a:solidFill>
                <a:latin typeface="+mj-lt"/>
                <a:ea typeface="SimHei" panose="02010609060101010101" pitchFamily="49" charset="-122"/>
                <a:cs typeface="Times New Roman" panose="02020603050405020304" pitchFamily="18" charset="0"/>
              </a:rPr>
              <a:t> </a:t>
            </a:r>
            <a:r>
              <a:rPr lang="vi-VN" sz="5400" dirty="0">
                <a:solidFill>
                  <a:schemeClr val="bg1"/>
                </a:solidFill>
                <a:latin typeface="+mj-lt"/>
                <a:cs typeface="Times New Roman" panose="02020603050405020304" pitchFamily="18" charset="0"/>
              </a:rPr>
              <a:t> </a:t>
            </a:r>
            <a:r>
              <a:rPr lang="vi-VN" sz="5400" dirty="0">
                <a:solidFill>
                  <a:schemeClr val="bg1"/>
                </a:solidFill>
                <a:latin typeface="+mj-lt"/>
              </a:rPr>
              <a:t>Con xin phó thác nơi Cha, thân con với linh hồn con. Xin Cha thêm sức cho con, trọn vẹn theo ý Cha luôn.</a:t>
            </a:r>
            <a:endParaRPr lang="en-US" sz="54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3346935076"/>
      </p:ext>
    </p:extLst>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123648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257606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304800" y="590550"/>
            <a:ext cx="5548830" cy="707886"/>
          </a:xfrm>
          <a:prstGeom prst="rect">
            <a:avLst/>
          </a:prstGeom>
          <a:noFill/>
        </p:spPr>
        <p:txBody>
          <a:bodyPr wrap="square" rtlCol="0">
            <a:spAutoFit/>
          </a:bodyPr>
          <a:lstStyle/>
          <a:p>
            <a:r>
              <a:rPr lang="en-US" sz="4000" smtClean="0">
                <a:solidFill>
                  <a:prstClr val="white"/>
                </a:solidFill>
              </a:rPr>
              <a:t>THỨ SÁU TUẦN THÁNH</a:t>
            </a:r>
            <a:endParaRPr lang="en-US" sz="4000">
              <a:solidFill>
                <a:prstClr val="white"/>
              </a:solidFill>
            </a:endParaRPr>
          </a:p>
        </p:txBody>
      </p:sp>
      <p:sp>
        <p:nvSpPr>
          <p:cNvPr id="5" name="TextBox 4"/>
          <p:cNvSpPr txBox="1"/>
          <p:nvPr/>
        </p:nvSpPr>
        <p:spPr>
          <a:xfrm>
            <a:off x="685800" y="1504950"/>
            <a:ext cx="3886200" cy="584775"/>
          </a:xfrm>
          <a:prstGeom prst="rect">
            <a:avLst/>
          </a:prstGeom>
          <a:noFill/>
        </p:spPr>
        <p:txBody>
          <a:bodyPr wrap="square" rtlCol="0">
            <a:spAutoFit/>
          </a:bodyPr>
          <a:lstStyle/>
          <a:p>
            <a:r>
              <a:rPr lang="en-US" sz="3200" b="1" smtClean="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rPr>
              <a:t>SUY TÔN THÁNH GIÁ</a:t>
            </a:r>
            <a:endParaRPr lang="en-US" sz="3200" b="1">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endParaRPr>
          </a:p>
        </p:txBody>
      </p:sp>
    </p:spTree>
    <p:extLst>
      <p:ext uri="{BB962C8B-B14F-4D97-AF65-F5344CB8AC3E}">
        <p14:creationId xmlns:p14="http://schemas.microsoft.com/office/powerpoint/2010/main" val="275169289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1B414B13-3667-4DE9-A310-573FDBDEE528}"/>
              </a:ext>
            </a:extLst>
          </p:cNvPr>
          <p:cNvSpPr txBox="1"/>
          <p:nvPr/>
        </p:nvSpPr>
        <p:spPr>
          <a:xfrm>
            <a:off x="-6096" y="438150"/>
            <a:ext cx="9144000" cy="4431983"/>
          </a:xfrm>
          <a:prstGeom prst="rect">
            <a:avLst/>
          </a:prstGeom>
          <a:noFill/>
        </p:spPr>
        <p:txBody>
          <a:bodyPr wrap="square" rtlCol="0">
            <a:spAutoFit/>
          </a:bodyPr>
          <a:lstStyle/>
          <a:p>
            <a:pPr algn="ctr"/>
            <a:r>
              <a:rPr lang="en-US" sz="7200" b="1" dirty="0" smtClean="0">
                <a:solidFill>
                  <a:srgbClr val="FFFF00"/>
                </a:solidFill>
                <a:cs typeface="Times New Roman" panose="02020603050405020304" pitchFamily="18" charset="0"/>
              </a:rPr>
              <a:t>Ca </a:t>
            </a:r>
            <a:r>
              <a:rPr lang="en-US" sz="7200" b="1" dirty="0" err="1" smtClean="0">
                <a:solidFill>
                  <a:srgbClr val="FFFF00"/>
                </a:solidFill>
                <a:cs typeface="Times New Roman" panose="02020603050405020304" pitchFamily="18" charset="0"/>
              </a:rPr>
              <a:t>Nguyện</a:t>
            </a:r>
            <a:r>
              <a:rPr lang="en-US" sz="7200" b="1" dirty="0" smtClean="0">
                <a:solidFill>
                  <a:srgbClr val="FFFF00"/>
                </a:solidFill>
                <a:cs typeface="Times New Roman" panose="02020603050405020304" pitchFamily="18" charset="0"/>
              </a:rPr>
              <a:t> </a:t>
            </a:r>
            <a:r>
              <a:rPr lang="en-US" sz="7200" b="1" dirty="0" err="1" smtClean="0">
                <a:solidFill>
                  <a:srgbClr val="FFFF00"/>
                </a:solidFill>
                <a:cs typeface="Times New Roman" panose="02020603050405020304" pitchFamily="18" charset="0"/>
              </a:rPr>
              <a:t>Hiệp</a:t>
            </a:r>
            <a:r>
              <a:rPr lang="en-US" sz="7200" b="1" dirty="0" smtClean="0">
                <a:solidFill>
                  <a:srgbClr val="FFFF00"/>
                </a:solidFill>
                <a:cs typeface="Times New Roman" panose="02020603050405020304" pitchFamily="18" charset="0"/>
              </a:rPr>
              <a:t> </a:t>
            </a:r>
            <a:r>
              <a:rPr lang="en-US" sz="7200" b="1" dirty="0" err="1" smtClean="0">
                <a:solidFill>
                  <a:srgbClr val="FFFF00"/>
                </a:solidFill>
                <a:cs typeface="Times New Roman" panose="02020603050405020304" pitchFamily="18" charset="0"/>
              </a:rPr>
              <a:t>Lễ</a:t>
            </a:r>
            <a:r>
              <a:rPr lang="en-US" sz="7200" b="1" dirty="0" smtClean="0">
                <a:solidFill>
                  <a:srgbClr val="FFFF00"/>
                </a:solidFill>
                <a:cs typeface="Times New Roman" panose="02020603050405020304" pitchFamily="18" charset="0"/>
              </a:rPr>
              <a:t> 1</a:t>
            </a:r>
          </a:p>
          <a:p>
            <a:pPr algn="ctr"/>
            <a:r>
              <a:rPr lang="en-US" sz="7200" b="1" dirty="0" smtClean="0">
                <a:solidFill>
                  <a:srgbClr val="FFFF00"/>
                </a:solidFill>
                <a:cs typeface="Times New Roman" panose="02020603050405020304" pitchFamily="18" charset="0"/>
              </a:rPr>
              <a:t>THẬP GIÁ </a:t>
            </a:r>
          </a:p>
          <a:p>
            <a:pPr algn="ctr"/>
            <a:r>
              <a:rPr lang="en-US" sz="7200" b="1" dirty="0" smtClean="0">
                <a:solidFill>
                  <a:srgbClr val="FFFF00"/>
                </a:solidFill>
                <a:cs typeface="Times New Roman" panose="02020603050405020304" pitchFamily="18" charset="0"/>
              </a:rPr>
              <a:t>NIỀM HY VỌNG</a:t>
            </a:r>
            <a:endParaRPr lang="en-US" sz="7200" b="1" dirty="0">
              <a:solidFill>
                <a:srgbClr val="FFFF00"/>
              </a:solidFill>
              <a:cs typeface="Times New Roman" panose="02020603050405020304" pitchFamily="18" charset="0"/>
            </a:endParaRPr>
          </a:p>
          <a:p>
            <a:pPr algn="ctr"/>
            <a:r>
              <a:rPr lang="en-US" sz="6600" b="1" i="1" dirty="0" err="1" smtClean="0">
                <a:solidFill>
                  <a:prstClr val="white"/>
                </a:solidFill>
                <a:cs typeface="Times New Roman" panose="02020603050405020304" pitchFamily="18" charset="0"/>
              </a:rPr>
              <a:t>Trần</a:t>
            </a:r>
            <a:r>
              <a:rPr lang="en-US" sz="6600" b="1" i="1" dirty="0" smtClean="0">
                <a:solidFill>
                  <a:prstClr val="white"/>
                </a:solidFill>
                <a:cs typeface="Times New Roman" panose="02020603050405020304" pitchFamily="18" charset="0"/>
              </a:rPr>
              <a:t> </a:t>
            </a:r>
            <a:r>
              <a:rPr lang="en-US" sz="6600" b="1" i="1" dirty="0" err="1" smtClean="0">
                <a:solidFill>
                  <a:prstClr val="white"/>
                </a:solidFill>
                <a:cs typeface="Times New Roman" panose="02020603050405020304" pitchFamily="18" charset="0"/>
              </a:rPr>
              <a:t>Công</a:t>
            </a:r>
            <a:r>
              <a:rPr lang="en-US" sz="6600" b="1" i="1" dirty="0" smtClean="0">
                <a:solidFill>
                  <a:prstClr val="white"/>
                </a:solidFill>
                <a:cs typeface="Times New Roman" panose="02020603050405020304" pitchFamily="18" charset="0"/>
              </a:rPr>
              <a:t> </a:t>
            </a:r>
            <a:r>
              <a:rPr lang="en-US" sz="6600" b="1" i="1" dirty="0" err="1" smtClean="0">
                <a:solidFill>
                  <a:prstClr val="white"/>
                </a:solidFill>
                <a:cs typeface="Times New Roman" panose="02020603050405020304" pitchFamily="18" charset="0"/>
              </a:rPr>
              <a:t>Danh</a:t>
            </a:r>
            <a:endParaRPr lang="en-US" sz="6600" b="1" i="1" dirty="0">
              <a:solidFill>
                <a:prstClr val="white"/>
              </a:solidFill>
              <a:cs typeface="Times New Roman" panose="02020603050405020304" pitchFamily="18" charset="0"/>
            </a:endParaRPr>
          </a:p>
        </p:txBody>
      </p:sp>
    </p:spTree>
    <p:extLst>
      <p:ext uri="{BB962C8B-B14F-4D97-AF65-F5344CB8AC3E}">
        <p14:creationId xmlns:p14="http://schemas.microsoft.com/office/powerpoint/2010/main" val="141355842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oAutofit/>
          </a:bodyPr>
          <a:lstStyle/>
          <a:p>
            <a:pPr algn="just"/>
            <a:r>
              <a:rPr lang="en-US" altLang="en-US" sz="5600" u="sng" dirty="0" smtClean="0">
                <a:solidFill>
                  <a:srgbClr val="F3F30D"/>
                </a:solidFill>
                <a:latin typeface="+mj-lt"/>
                <a:ea typeface="SimHei" panose="02010609060101010101" pitchFamily="49" charset="-122"/>
                <a:cs typeface="Times New Roman" panose="02020603050405020304" pitchFamily="18" charset="0"/>
              </a:rPr>
              <a:t>Tk1</a:t>
            </a:r>
            <a:r>
              <a:rPr lang="en-US" altLang="en-US" sz="5600" b="0" u="sng" dirty="0" smtClean="0">
                <a:solidFill>
                  <a:srgbClr val="F3F30D"/>
                </a:solidFill>
                <a:latin typeface="+mj-lt"/>
                <a:ea typeface="SimHei" panose="02010609060101010101" pitchFamily="49" charset="-122"/>
                <a:cs typeface="Times New Roman" panose="02020603050405020304" pitchFamily="18" charset="0"/>
              </a:rPr>
              <a:t>:</a:t>
            </a:r>
            <a:r>
              <a:rPr lang="en-US" altLang="en-US" sz="5600" b="0" dirty="0" smtClean="0">
                <a:solidFill>
                  <a:schemeClr val="bg1"/>
                </a:solidFill>
                <a:latin typeface="+mj-lt"/>
                <a:ea typeface="SimHei" panose="02010609060101010101" pitchFamily="49" charset="-122"/>
                <a:cs typeface="Times New Roman" panose="02020603050405020304" pitchFamily="18" charset="0"/>
              </a:rPr>
              <a:t> </a:t>
            </a:r>
            <a:r>
              <a:rPr lang="vi-VN" sz="5600" dirty="0">
                <a:solidFill>
                  <a:schemeClr val="bg1"/>
                </a:solidFill>
                <a:latin typeface="+mj-lt"/>
                <a:cs typeface="Times New Roman" panose="02020603050405020304" pitchFamily="18" charset="0"/>
              </a:rPr>
              <a:t> </a:t>
            </a:r>
            <a:r>
              <a:rPr lang="en-US" sz="5600" dirty="0" smtClean="0">
                <a:solidFill>
                  <a:schemeClr val="bg1"/>
                </a:solidFill>
                <a:latin typeface="+mj-lt"/>
                <a:cs typeface="Times New Roman" panose="02020603050405020304" pitchFamily="18" charset="0"/>
              </a:rPr>
              <a:t>T</a:t>
            </a:r>
            <a:r>
              <a:rPr lang="vi-VN" sz="5600" dirty="0" smtClean="0">
                <a:solidFill>
                  <a:schemeClr val="bg1"/>
                </a:solidFill>
                <a:latin typeface="+mj-lt"/>
              </a:rPr>
              <a:t>rên </a:t>
            </a:r>
            <a:r>
              <a:rPr lang="vi-VN" sz="5600" dirty="0">
                <a:solidFill>
                  <a:schemeClr val="bg1"/>
                </a:solidFill>
                <a:latin typeface="+mj-lt"/>
              </a:rPr>
              <a:t>cây Thập Giá chiều xưa hôm nào </a:t>
            </a:r>
            <a:r>
              <a:rPr lang="vi-VN" sz="5600" dirty="0" smtClean="0">
                <a:solidFill>
                  <a:schemeClr val="bg1"/>
                </a:solidFill>
                <a:latin typeface="+mj-lt"/>
              </a:rPr>
              <a:t>Can</a:t>
            </a:r>
            <a:r>
              <a:rPr lang="en-US" sz="5600" dirty="0" smtClean="0">
                <a:solidFill>
                  <a:schemeClr val="bg1"/>
                </a:solidFill>
                <a:latin typeface="+mj-lt"/>
              </a:rPr>
              <a:t>-</a:t>
            </a:r>
            <a:r>
              <a:rPr lang="vi-VN" sz="5600" dirty="0" smtClean="0">
                <a:solidFill>
                  <a:schemeClr val="bg1"/>
                </a:solidFill>
                <a:latin typeface="+mj-lt"/>
              </a:rPr>
              <a:t>vê </a:t>
            </a:r>
            <a:r>
              <a:rPr lang="vi-VN" sz="5600" dirty="0">
                <a:solidFill>
                  <a:schemeClr val="bg1"/>
                </a:solidFill>
                <a:latin typeface="+mj-lt"/>
              </a:rPr>
              <a:t>lặng lẽ đắm trong màn đêm. </a:t>
            </a:r>
            <a:r>
              <a:rPr lang="vi-VN" sz="5600" dirty="0" smtClean="0">
                <a:solidFill>
                  <a:schemeClr val="bg1"/>
                </a:solidFill>
                <a:latin typeface="+mj-lt"/>
              </a:rPr>
              <a:t>Giê</a:t>
            </a:r>
            <a:r>
              <a:rPr lang="en-US" sz="5600" dirty="0" smtClean="0">
                <a:solidFill>
                  <a:schemeClr val="bg1"/>
                </a:solidFill>
                <a:latin typeface="+mj-lt"/>
              </a:rPr>
              <a:t>-</a:t>
            </a:r>
            <a:r>
              <a:rPr lang="vi-VN" sz="5600" dirty="0" smtClean="0">
                <a:solidFill>
                  <a:schemeClr val="bg1"/>
                </a:solidFill>
                <a:latin typeface="+mj-lt"/>
              </a:rPr>
              <a:t>su </a:t>
            </a:r>
            <a:r>
              <a:rPr lang="vi-VN" sz="5600" dirty="0">
                <a:solidFill>
                  <a:schemeClr val="bg1"/>
                </a:solidFill>
                <a:latin typeface="+mj-lt"/>
              </a:rPr>
              <a:t>gục ngã một mình đơn côi gánh hết tội đời chịu chết khổ đau.</a:t>
            </a:r>
            <a:endParaRPr lang="en-US" sz="56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1507551907"/>
      </p:ext>
    </p:extLst>
  </p:cSld>
  <p:clrMapOvr>
    <a:masterClrMapping/>
  </p:clrMapOvr>
  <p:transition spd="slow"/>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 xmlns:a16="http://schemas.microsoft.com/office/drawing/2014/main" id="{52ED2D47-8DC0-4F7D-87AD-92C979CB1186}"/>
              </a:ext>
            </a:extLst>
          </p:cNvPr>
          <p:cNvSpPr>
            <a:spLocks noGrp="1" noChangeArrowheads="1"/>
          </p:cNvSpPr>
          <p:nvPr>
            <p:ph type="subTitle" idx="1"/>
          </p:nvPr>
        </p:nvSpPr>
        <p:spPr>
          <a:xfrm>
            <a:off x="0" y="247650"/>
            <a:ext cx="9144000" cy="4762500"/>
          </a:xfrm>
        </p:spPr>
        <p:txBody>
          <a:bodyPr>
            <a:noAutofit/>
          </a:bodyPr>
          <a:lstStyle/>
          <a:p>
            <a:pPr algn="just"/>
            <a:r>
              <a:rPr lang="en-US" altLang="en-US" sz="5800" u="sng" dirty="0" err="1" smtClean="0">
                <a:solidFill>
                  <a:srgbClr val="F3F30D"/>
                </a:solidFill>
                <a:latin typeface="+mj-lt"/>
                <a:ea typeface="SimHei" panose="02010609060101010101" pitchFamily="49" charset="-122"/>
                <a:cs typeface="Times New Roman" panose="02020603050405020304" pitchFamily="18" charset="0"/>
              </a:rPr>
              <a:t>Đk</a:t>
            </a:r>
            <a:r>
              <a:rPr lang="en-US" altLang="en-US" sz="5800" b="0" u="sng" dirty="0" smtClean="0">
                <a:solidFill>
                  <a:srgbClr val="F3F30D"/>
                </a:solidFill>
                <a:latin typeface="+mj-lt"/>
                <a:ea typeface="SimHei" panose="02010609060101010101" pitchFamily="49" charset="-122"/>
                <a:cs typeface="Times New Roman" panose="02020603050405020304" pitchFamily="18" charset="0"/>
              </a:rPr>
              <a:t>:</a:t>
            </a:r>
            <a:r>
              <a:rPr lang="en-US" altLang="en-US" sz="5800" b="0" dirty="0" smtClean="0">
                <a:solidFill>
                  <a:schemeClr val="bg1"/>
                </a:solidFill>
                <a:latin typeface="+mj-lt"/>
                <a:ea typeface="SimHei" panose="02010609060101010101" pitchFamily="49" charset="-122"/>
                <a:cs typeface="Times New Roman" panose="02020603050405020304" pitchFamily="18" charset="0"/>
              </a:rPr>
              <a:t> </a:t>
            </a:r>
            <a:r>
              <a:rPr lang="vi-VN" sz="5800" dirty="0">
                <a:solidFill>
                  <a:schemeClr val="bg1"/>
                </a:solidFill>
                <a:latin typeface="+mj-lt"/>
                <a:cs typeface="Times New Roman" panose="02020603050405020304" pitchFamily="18" charset="0"/>
              </a:rPr>
              <a:t> </a:t>
            </a:r>
            <a:r>
              <a:rPr lang="vi-VN" sz="5800" dirty="0">
                <a:solidFill>
                  <a:schemeClr val="bg1"/>
                </a:solidFill>
                <a:latin typeface="+mj-lt"/>
              </a:rPr>
              <a:t>Vì Chúa chuộc lỗi nhân loại chịu những đớn đau khổ hình. Thân bơ vơ giữa đồi hoang vắng tình yêu đó nào ai có </a:t>
            </a:r>
            <a:r>
              <a:rPr lang="vi-VN" sz="5800" dirty="0" smtClean="0">
                <a:solidFill>
                  <a:schemeClr val="bg1"/>
                </a:solidFill>
                <a:latin typeface="+mj-lt"/>
              </a:rPr>
              <a:t>thấu?</a:t>
            </a:r>
            <a:endParaRPr lang="en-US" sz="58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1379036026"/>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subTitle" idx="1"/>
          </p:nvPr>
        </p:nvSpPr>
        <p:spPr>
          <a:xfrm>
            <a:off x="0" y="57150"/>
            <a:ext cx="9144000" cy="5086350"/>
          </a:xfrm>
        </p:spPr>
        <p:txBody>
          <a:bodyPr>
            <a:noAutofit/>
          </a:bodyPr>
          <a:lstStyle/>
          <a:p>
            <a:pPr algn="just"/>
            <a:r>
              <a:rPr lang="en-US" sz="5400" b="0" u="sng" dirty="0">
                <a:solidFill>
                  <a:srgbClr val="FFFF00"/>
                </a:solidFill>
                <a:latin typeface="+mj-lt"/>
                <a:cs typeface="Times New Roman" panose="02020603050405020304" pitchFamily="18" charset="0"/>
              </a:rPr>
              <a:t>Tk1:</a:t>
            </a:r>
            <a:r>
              <a:rPr lang="en-US" sz="5400" b="0" dirty="0">
                <a:solidFill>
                  <a:srgbClr val="FFFF00"/>
                </a:solidFill>
                <a:latin typeface="+mj-lt"/>
                <a:cs typeface="Times New Roman" panose="02020603050405020304" pitchFamily="18" charset="0"/>
              </a:rPr>
              <a:t> </a:t>
            </a:r>
            <a:r>
              <a:rPr lang="vi-VN" sz="5400" dirty="0">
                <a:solidFill>
                  <a:schemeClr val="bg1"/>
                </a:solidFill>
                <a:latin typeface="+mj-lt"/>
                <a:cs typeface="Times New Roman" panose="02020603050405020304" pitchFamily="18" charset="0"/>
              </a:rPr>
              <a:t>Con ẩn náu bên Ngài, đừng để con xấu hổ khi nào. Hồn con phó trọn trong bàn tay Chúa đây. Ôi Chúa trung </a:t>
            </a:r>
            <a:r>
              <a:rPr lang="vi-VN" sz="5400" dirty="0" smtClean="0">
                <a:solidFill>
                  <a:schemeClr val="bg1"/>
                </a:solidFill>
                <a:latin typeface="+mj-lt"/>
                <a:cs typeface="Times New Roman" panose="02020603050405020304" pitchFamily="18" charset="0"/>
              </a:rPr>
              <a:t>hậu </a:t>
            </a:r>
            <a:r>
              <a:rPr lang="vi-VN" sz="5400" dirty="0">
                <a:solidFill>
                  <a:schemeClr val="bg1"/>
                </a:solidFill>
                <a:latin typeface="+mj-lt"/>
                <a:cs typeface="Times New Roman" panose="02020603050405020304" pitchFamily="18" charset="0"/>
              </a:rPr>
              <a:t>vô biên, Ngài yêu thương cứu chuộc con.</a:t>
            </a:r>
            <a:endParaRPr lang="en-US" sz="54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295026945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 xmlns:a16="http://schemas.microsoft.com/office/drawing/2014/main" id="{52ED2D47-8DC0-4F7D-87AD-92C979CB1186}"/>
              </a:ext>
            </a:extLst>
          </p:cNvPr>
          <p:cNvSpPr>
            <a:spLocks noGrp="1" noChangeArrowheads="1"/>
          </p:cNvSpPr>
          <p:nvPr>
            <p:ph type="subTitle" idx="1"/>
          </p:nvPr>
        </p:nvSpPr>
        <p:spPr>
          <a:xfrm>
            <a:off x="0" y="247650"/>
            <a:ext cx="9144000" cy="4686300"/>
          </a:xfrm>
        </p:spPr>
        <p:txBody>
          <a:bodyPr>
            <a:noAutofit/>
          </a:bodyPr>
          <a:lstStyle/>
          <a:p>
            <a:pPr algn="just"/>
            <a:r>
              <a:rPr lang="en-US" altLang="en-US" sz="5600" dirty="0" smtClean="0">
                <a:solidFill>
                  <a:srgbClr val="F3F30D"/>
                </a:solidFill>
                <a:latin typeface="+mj-lt"/>
                <a:ea typeface="SimHei" panose="02010609060101010101" pitchFamily="49" charset="-122"/>
                <a:cs typeface="Times New Roman" panose="02020603050405020304" pitchFamily="18" charset="0"/>
              </a:rPr>
              <a:t>… </a:t>
            </a:r>
            <a:r>
              <a:rPr lang="vi-VN" sz="5600" dirty="0" smtClean="0">
                <a:solidFill>
                  <a:schemeClr val="bg1"/>
                </a:solidFill>
                <a:latin typeface="+mj-lt"/>
              </a:rPr>
              <a:t>Giọt </a:t>
            </a:r>
            <a:r>
              <a:rPr lang="vi-VN" sz="5600" dirty="0">
                <a:solidFill>
                  <a:schemeClr val="bg1"/>
                </a:solidFill>
                <a:latin typeface="+mj-lt"/>
              </a:rPr>
              <a:t>máu đổ xuống gian trần tặng hiến trái tim của Ngài. </a:t>
            </a:r>
            <a:r>
              <a:rPr lang="en-US" sz="5600" dirty="0">
                <a:solidFill>
                  <a:schemeClr val="bg1"/>
                </a:solidFill>
                <a:latin typeface="+mj-lt"/>
              </a:rPr>
              <a:t>đ</a:t>
            </a:r>
            <a:r>
              <a:rPr lang="vi-VN" sz="5600" dirty="0" smtClean="0">
                <a:solidFill>
                  <a:schemeClr val="bg1"/>
                </a:solidFill>
                <a:latin typeface="+mj-lt"/>
              </a:rPr>
              <a:t>em </a:t>
            </a:r>
            <a:r>
              <a:rPr lang="vi-VN" sz="5600" dirty="0">
                <a:solidFill>
                  <a:schemeClr val="bg1"/>
                </a:solidFill>
                <a:latin typeface="+mj-lt"/>
              </a:rPr>
              <a:t>yêu thương đến cùng thế giới để hướng tới quê hương trường sinh.</a:t>
            </a:r>
            <a:endParaRPr lang="en-US" sz="56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4108144449"/>
      </p:ext>
    </p:extLst>
  </p:cSld>
  <p:clrMapOvr>
    <a:masterClrMapping/>
  </p:clrMapOvr>
  <p:transition spd="slow"/>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oAutofit/>
          </a:bodyPr>
          <a:lstStyle/>
          <a:p>
            <a:pPr algn="just"/>
            <a:r>
              <a:rPr lang="en-US" altLang="en-US" sz="5600" u="sng" dirty="0" smtClean="0">
                <a:solidFill>
                  <a:srgbClr val="F3F30D"/>
                </a:solidFill>
                <a:latin typeface="+mj-lt"/>
                <a:ea typeface="SimHei" panose="02010609060101010101" pitchFamily="49" charset="-122"/>
                <a:cs typeface="Times New Roman" panose="02020603050405020304" pitchFamily="18" charset="0"/>
              </a:rPr>
              <a:t>Tk2</a:t>
            </a:r>
            <a:r>
              <a:rPr lang="en-US" altLang="en-US" sz="5600" b="0" u="sng" dirty="0" smtClean="0">
                <a:solidFill>
                  <a:srgbClr val="F3F30D"/>
                </a:solidFill>
                <a:latin typeface="+mj-lt"/>
                <a:ea typeface="SimHei" panose="02010609060101010101" pitchFamily="49" charset="-122"/>
                <a:cs typeface="Times New Roman" panose="02020603050405020304" pitchFamily="18" charset="0"/>
              </a:rPr>
              <a:t>:</a:t>
            </a:r>
            <a:r>
              <a:rPr lang="en-US" altLang="en-US" sz="5600" dirty="0" smtClean="0">
                <a:solidFill>
                  <a:schemeClr val="bg1"/>
                </a:solidFill>
                <a:latin typeface="+mj-lt"/>
                <a:ea typeface="SimHei" panose="02010609060101010101" pitchFamily="49" charset="-122"/>
                <a:cs typeface="Times New Roman" panose="02020603050405020304" pitchFamily="18" charset="0"/>
              </a:rPr>
              <a:t> </a:t>
            </a:r>
            <a:r>
              <a:rPr lang="vi-VN" sz="5600" dirty="0">
                <a:solidFill>
                  <a:schemeClr val="bg1"/>
                </a:solidFill>
                <a:latin typeface="+mj-lt"/>
              </a:rPr>
              <a:t>Mang cây Thập Giá đè lên vai gầy lê thân nặng bước gánh bao tội nhơ. Yêu thương trần thế để rồi hy sinh trên cây thập hình giọt máu đổ rơi.</a:t>
            </a:r>
            <a:endParaRPr lang="vi-VN" sz="560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2764137229"/>
      </p:ext>
    </p:extLst>
  </p:cSld>
  <p:clrMapOvr>
    <a:masterClrMapping/>
  </p:clrMapOvr>
  <p:transition spd="slow"/>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 xmlns:a16="http://schemas.microsoft.com/office/drawing/2014/main" id="{52ED2D47-8DC0-4F7D-87AD-92C979CB1186}"/>
              </a:ext>
            </a:extLst>
          </p:cNvPr>
          <p:cNvSpPr>
            <a:spLocks noGrp="1" noChangeArrowheads="1"/>
          </p:cNvSpPr>
          <p:nvPr>
            <p:ph type="subTitle" idx="1"/>
          </p:nvPr>
        </p:nvSpPr>
        <p:spPr>
          <a:xfrm>
            <a:off x="0" y="247650"/>
            <a:ext cx="9144000" cy="4762500"/>
          </a:xfrm>
        </p:spPr>
        <p:txBody>
          <a:bodyPr>
            <a:noAutofit/>
          </a:bodyPr>
          <a:lstStyle/>
          <a:p>
            <a:pPr algn="just"/>
            <a:r>
              <a:rPr lang="en-US" altLang="en-US" sz="5800" u="sng" dirty="0" err="1" smtClean="0">
                <a:solidFill>
                  <a:srgbClr val="F3F30D"/>
                </a:solidFill>
                <a:latin typeface="+mj-lt"/>
                <a:ea typeface="SimHei" panose="02010609060101010101" pitchFamily="49" charset="-122"/>
                <a:cs typeface="Times New Roman" panose="02020603050405020304" pitchFamily="18" charset="0"/>
              </a:rPr>
              <a:t>Đk</a:t>
            </a:r>
            <a:r>
              <a:rPr lang="en-US" altLang="en-US" sz="5800" b="0" u="sng" dirty="0" smtClean="0">
                <a:solidFill>
                  <a:srgbClr val="F3F30D"/>
                </a:solidFill>
                <a:latin typeface="+mj-lt"/>
                <a:ea typeface="SimHei" panose="02010609060101010101" pitchFamily="49" charset="-122"/>
                <a:cs typeface="Times New Roman" panose="02020603050405020304" pitchFamily="18" charset="0"/>
              </a:rPr>
              <a:t>:</a:t>
            </a:r>
            <a:r>
              <a:rPr lang="en-US" altLang="en-US" sz="5800" b="0" dirty="0" smtClean="0">
                <a:solidFill>
                  <a:schemeClr val="bg1"/>
                </a:solidFill>
                <a:latin typeface="+mj-lt"/>
                <a:ea typeface="SimHei" panose="02010609060101010101" pitchFamily="49" charset="-122"/>
                <a:cs typeface="Times New Roman" panose="02020603050405020304" pitchFamily="18" charset="0"/>
              </a:rPr>
              <a:t> </a:t>
            </a:r>
            <a:r>
              <a:rPr lang="vi-VN" sz="5800" dirty="0">
                <a:solidFill>
                  <a:schemeClr val="bg1"/>
                </a:solidFill>
                <a:latin typeface="+mj-lt"/>
                <a:cs typeface="Times New Roman" panose="02020603050405020304" pitchFamily="18" charset="0"/>
              </a:rPr>
              <a:t> </a:t>
            </a:r>
            <a:r>
              <a:rPr lang="vi-VN" sz="5800" dirty="0">
                <a:solidFill>
                  <a:schemeClr val="bg1"/>
                </a:solidFill>
                <a:latin typeface="+mj-lt"/>
              </a:rPr>
              <a:t>Vì Chúa chuộc lỗi nhân loại chịu những đớn đau khổ hình. Thân bơ vơ giữa đồi hoang vắng tình yêu đó nào ai có </a:t>
            </a:r>
            <a:r>
              <a:rPr lang="vi-VN" sz="5800" dirty="0" smtClean="0">
                <a:solidFill>
                  <a:schemeClr val="bg1"/>
                </a:solidFill>
                <a:latin typeface="+mj-lt"/>
              </a:rPr>
              <a:t>thấu?</a:t>
            </a:r>
            <a:endParaRPr lang="en-US" sz="58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3403565815"/>
      </p:ext>
    </p:extLst>
  </p:cSld>
  <p:clrMapOvr>
    <a:masterClrMapping/>
  </p:clrMapOvr>
  <p:transition spd="slow"/>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 xmlns:a16="http://schemas.microsoft.com/office/drawing/2014/main" id="{52ED2D47-8DC0-4F7D-87AD-92C979CB1186}"/>
              </a:ext>
            </a:extLst>
          </p:cNvPr>
          <p:cNvSpPr>
            <a:spLocks noGrp="1" noChangeArrowheads="1"/>
          </p:cNvSpPr>
          <p:nvPr>
            <p:ph type="subTitle" idx="1"/>
          </p:nvPr>
        </p:nvSpPr>
        <p:spPr>
          <a:xfrm>
            <a:off x="0" y="247650"/>
            <a:ext cx="9144000" cy="4686300"/>
          </a:xfrm>
        </p:spPr>
        <p:txBody>
          <a:bodyPr>
            <a:noAutofit/>
          </a:bodyPr>
          <a:lstStyle/>
          <a:p>
            <a:pPr algn="just"/>
            <a:r>
              <a:rPr lang="en-US" altLang="en-US" sz="5600" dirty="0" smtClean="0">
                <a:solidFill>
                  <a:srgbClr val="F3F30D"/>
                </a:solidFill>
                <a:latin typeface="+mj-lt"/>
                <a:ea typeface="SimHei" panose="02010609060101010101" pitchFamily="49" charset="-122"/>
                <a:cs typeface="Times New Roman" panose="02020603050405020304" pitchFamily="18" charset="0"/>
              </a:rPr>
              <a:t>… </a:t>
            </a:r>
            <a:r>
              <a:rPr lang="vi-VN" sz="5600" dirty="0" smtClean="0">
                <a:solidFill>
                  <a:schemeClr val="bg1"/>
                </a:solidFill>
                <a:latin typeface="+mj-lt"/>
              </a:rPr>
              <a:t>Giọt </a:t>
            </a:r>
            <a:r>
              <a:rPr lang="vi-VN" sz="5600" dirty="0">
                <a:solidFill>
                  <a:schemeClr val="bg1"/>
                </a:solidFill>
                <a:latin typeface="+mj-lt"/>
              </a:rPr>
              <a:t>máu đổ xuống gian trần tặng hiến trái tim của Ngài. </a:t>
            </a:r>
            <a:r>
              <a:rPr lang="en-US" sz="5600" dirty="0">
                <a:solidFill>
                  <a:schemeClr val="bg1"/>
                </a:solidFill>
                <a:latin typeface="+mj-lt"/>
              </a:rPr>
              <a:t>đ</a:t>
            </a:r>
            <a:r>
              <a:rPr lang="vi-VN" sz="5600" dirty="0" smtClean="0">
                <a:solidFill>
                  <a:schemeClr val="bg1"/>
                </a:solidFill>
                <a:latin typeface="+mj-lt"/>
              </a:rPr>
              <a:t>em </a:t>
            </a:r>
            <a:r>
              <a:rPr lang="vi-VN" sz="5600" dirty="0">
                <a:solidFill>
                  <a:schemeClr val="bg1"/>
                </a:solidFill>
                <a:latin typeface="+mj-lt"/>
              </a:rPr>
              <a:t>yêu thương đến cùng thế giới để hướng tới quê hương trường sinh.</a:t>
            </a:r>
            <a:endParaRPr lang="en-US" sz="56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1311073289"/>
      </p:ext>
    </p:extLst>
  </p:cSld>
  <p:clrMapOvr>
    <a:masterClrMapping/>
  </p:clrMapOvr>
  <p:transition spd="slow"/>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oAutofit/>
          </a:bodyPr>
          <a:lstStyle/>
          <a:p>
            <a:pPr algn="just"/>
            <a:r>
              <a:rPr lang="en-US" altLang="en-US" sz="5600" b="0" u="sng" dirty="0">
                <a:solidFill>
                  <a:srgbClr val="F3F30D"/>
                </a:solidFill>
                <a:latin typeface="+mj-lt"/>
                <a:ea typeface="SimHei" panose="02010609060101010101" pitchFamily="49" charset="-122"/>
                <a:cs typeface="Times New Roman" panose="02020603050405020304" pitchFamily="18" charset="0"/>
              </a:rPr>
              <a:t>Tk3:</a:t>
            </a:r>
            <a:r>
              <a:rPr lang="en-US" altLang="en-US" sz="5600" b="0" dirty="0">
                <a:solidFill>
                  <a:schemeClr val="bg1"/>
                </a:solidFill>
                <a:latin typeface="+mj-lt"/>
                <a:ea typeface="SimHei" panose="02010609060101010101" pitchFamily="49" charset="-122"/>
                <a:cs typeface="Times New Roman" panose="02020603050405020304" pitchFamily="18" charset="0"/>
              </a:rPr>
              <a:t> </a:t>
            </a:r>
            <a:r>
              <a:rPr lang="vi-VN" sz="5600" dirty="0">
                <a:solidFill>
                  <a:schemeClr val="bg1"/>
                </a:solidFill>
                <a:latin typeface="+mj-lt"/>
              </a:rPr>
              <a:t>Bao nhiêu tội lỗi hằn lên tim Ngài cô đơn tràn lấp khắc sâu niềm đau. Trao ban tình mến thật nhiều cho ta nhưng khi nhận được toàn nỗi sầu vương.</a:t>
            </a:r>
            <a:endParaRPr lang="en-US" sz="56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4233548717"/>
      </p:ext>
    </p:extLst>
  </p:cSld>
  <p:clrMapOvr>
    <a:masterClrMapping/>
  </p:clrMapOvr>
  <p:transition spd="slow"/>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 xmlns:a16="http://schemas.microsoft.com/office/drawing/2014/main" id="{52ED2D47-8DC0-4F7D-87AD-92C979CB1186}"/>
              </a:ext>
            </a:extLst>
          </p:cNvPr>
          <p:cNvSpPr>
            <a:spLocks noGrp="1" noChangeArrowheads="1"/>
          </p:cNvSpPr>
          <p:nvPr>
            <p:ph type="subTitle" idx="1"/>
          </p:nvPr>
        </p:nvSpPr>
        <p:spPr>
          <a:xfrm>
            <a:off x="0" y="247650"/>
            <a:ext cx="9144000" cy="4762500"/>
          </a:xfrm>
        </p:spPr>
        <p:txBody>
          <a:bodyPr>
            <a:noAutofit/>
          </a:bodyPr>
          <a:lstStyle/>
          <a:p>
            <a:pPr algn="just"/>
            <a:r>
              <a:rPr lang="en-US" altLang="en-US" sz="5800" u="sng" dirty="0" err="1" smtClean="0">
                <a:solidFill>
                  <a:srgbClr val="F3F30D"/>
                </a:solidFill>
                <a:latin typeface="+mj-lt"/>
                <a:ea typeface="SimHei" panose="02010609060101010101" pitchFamily="49" charset="-122"/>
                <a:cs typeface="Times New Roman" panose="02020603050405020304" pitchFamily="18" charset="0"/>
              </a:rPr>
              <a:t>Đk</a:t>
            </a:r>
            <a:r>
              <a:rPr lang="en-US" altLang="en-US" sz="5800" b="0" u="sng" dirty="0" smtClean="0">
                <a:solidFill>
                  <a:srgbClr val="F3F30D"/>
                </a:solidFill>
                <a:latin typeface="+mj-lt"/>
                <a:ea typeface="SimHei" panose="02010609060101010101" pitchFamily="49" charset="-122"/>
                <a:cs typeface="Times New Roman" panose="02020603050405020304" pitchFamily="18" charset="0"/>
              </a:rPr>
              <a:t>:</a:t>
            </a:r>
            <a:r>
              <a:rPr lang="en-US" altLang="en-US" sz="5800" b="0" dirty="0" smtClean="0">
                <a:solidFill>
                  <a:schemeClr val="bg1"/>
                </a:solidFill>
                <a:latin typeface="+mj-lt"/>
                <a:ea typeface="SimHei" panose="02010609060101010101" pitchFamily="49" charset="-122"/>
                <a:cs typeface="Times New Roman" panose="02020603050405020304" pitchFamily="18" charset="0"/>
              </a:rPr>
              <a:t> </a:t>
            </a:r>
            <a:r>
              <a:rPr lang="vi-VN" sz="5800" dirty="0">
                <a:solidFill>
                  <a:schemeClr val="bg1"/>
                </a:solidFill>
                <a:latin typeface="+mj-lt"/>
                <a:cs typeface="Times New Roman" panose="02020603050405020304" pitchFamily="18" charset="0"/>
              </a:rPr>
              <a:t> </a:t>
            </a:r>
            <a:r>
              <a:rPr lang="vi-VN" sz="5800" dirty="0">
                <a:solidFill>
                  <a:schemeClr val="bg1"/>
                </a:solidFill>
                <a:latin typeface="+mj-lt"/>
              </a:rPr>
              <a:t>Vì Chúa chuộc lỗi nhân loại chịu những đớn đau khổ hình. Thân bơ vơ giữa đồi hoang vắng tình yêu đó nào ai có </a:t>
            </a:r>
            <a:r>
              <a:rPr lang="vi-VN" sz="5800" dirty="0" smtClean="0">
                <a:solidFill>
                  <a:schemeClr val="bg1"/>
                </a:solidFill>
                <a:latin typeface="+mj-lt"/>
              </a:rPr>
              <a:t>thấu?</a:t>
            </a:r>
            <a:endParaRPr lang="en-US" sz="58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152961545"/>
      </p:ext>
    </p:extLst>
  </p:cSld>
  <p:clrMapOvr>
    <a:masterClrMapping/>
  </p:clrMapOvr>
  <p:transition spd="slow"/>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 xmlns:a16="http://schemas.microsoft.com/office/drawing/2014/main" id="{52ED2D47-8DC0-4F7D-87AD-92C979CB1186}"/>
              </a:ext>
            </a:extLst>
          </p:cNvPr>
          <p:cNvSpPr>
            <a:spLocks noGrp="1" noChangeArrowheads="1"/>
          </p:cNvSpPr>
          <p:nvPr>
            <p:ph type="subTitle" idx="1"/>
          </p:nvPr>
        </p:nvSpPr>
        <p:spPr>
          <a:xfrm>
            <a:off x="0" y="247650"/>
            <a:ext cx="9144000" cy="4686300"/>
          </a:xfrm>
        </p:spPr>
        <p:txBody>
          <a:bodyPr>
            <a:noAutofit/>
          </a:bodyPr>
          <a:lstStyle/>
          <a:p>
            <a:pPr algn="just"/>
            <a:r>
              <a:rPr lang="en-US" altLang="en-US" sz="5600" dirty="0" smtClean="0">
                <a:solidFill>
                  <a:srgbClr val="F3F30D"/>
                </a:solidFill>
                <a:latin typeface="+mj-lt"/>
                <a:ea typeface="SimHei" panose="02010609060101010101" pitchFamily="49" charset="-122"/>
                <a:cs typeface="Times New Roman" panose="02020603050405020304" pitchFamily="18" charset="0"/>
              </a:rPr>
              <a:t>… </a:t>
            </a:r>
            <a:r>
              <a:rPr lang="vi-VN" sz="5600" dirty="0" smtClean="0">
                <a:solidFill>
                  <a:schemeClr val="bg1"/>
                </a:solidFill>
                <a:latin typeface="+mj-lt"/>
              </a:rPr>
              <a:t>Giọt </a:t>
            </a:r>
            <a:r>
              <a:rPr lang="vi-VN" sz="5600" dirty="0">
                <a:solidFill>
                  <a:schemeClr val="bg1"/>
                </a:solidFill>
                <a:latin typeface="+mj-lt"/>
              </a:rPr>
              <a:t>máu đổ xuống gian trần tặng hiến trái tim của Ngài. </a:t>
            </a:r>
            <a:r>
              <a:rPr lang="en-US" sz="5600" dirty="0">
                <a:solidFill>
                  <a:schemeClr val="bg1"/>
                </a:solidFill>
                <a:latin typeface="+mj-lt"/>
              </a:rPr>
              <a:t>đ</a:t>
            </a:r>
            <a:r>
              <a:rPr lang="vi-VN" sz="5600" dirty="0" smtClean="0">
                <a:solidFill>
                  <a:schemeClr val="bg1"/>
                </a:solidFill>
                <a:latin typeface="+mj-lt"/>
              </a:rPr>
              <a:t>em </a:t>
            </a:r>
            <a:r>
              <a:rPr lang="vi-VN" sz="5600" dirty="0">
                <a:solidFill>
                  <a:schemeClr val="bg1"/>
                </a:solidFill>
                <a:latin typeface="+mj-lt"/>
              </a:rPr>
              <a:t>yêu thương đến cùng thế giới để hướng tới quê hương trường sinh.</a:t>
            </a:r>
            <a:endParaRPr lang="en-US" sz="56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3269202720"/>
      </p:ext>
    </p:extLst>
  </p:cSld>
  <p:clrMapOvr>
    <a:masterClrMapping/>
  </p:clrMapOvr>
  <p:transition spd="slow"/>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oAutofit/>
          </a:bodyPr>
          <a:lstStyle/>
          <a:p>
            <a:pPr algn="just"/>
            <a:r>
              <a:rPr lang="en-US" altLang="en-US" sz="5600" b="0" u="sng" dirty="0" smtClean="0">
                <a:solidFill>
                  <a:srgbClr val="F3F30D"/>
                </a:solidFill>
                <a:latin typeface="+mj-lt"/>
                <a:ea typeface="SimHei" panose="02010609060101010101" pitchFamily="49" charset="-122"/>
                <a:cs typeface="Times New Roman" panose="02020603050405020304" pitchFamily="18" charset="0"/>
              </a:rPr>
              <a:t>Tk4:</a:t>
            </a:r>
            <a:r>
              <a:rPr lang="en-US" altLang="en-US" sz="5600" b="0" dirty="0" smtClean="0">
                <a:solidFill>
                  <a:schemeClr val="bg1"/>
                </a:solidFill>
                <a:latin typeface="+mj-lt"/>
                <a:ea typeface="SimHei" panose="02010609060101010101" pitchFamily="49" charset="-122"/>
                <a:cs typeface="Times New Roman" panose="02020603050405020304" pitchFamily="18" charset="0"/>
              </a:rPr>
              <a:t> </a:t>
            </a:r>
            <a:r>
              <a:rPr lang="vi-VN" sz="5600" dirty="0">
                <a:solidFill>
                  <a:schemeClr val="bg1"/>
                </a:solidFill>
                <a:latin typeface="+mj-lt"/>
              </a:rPr>
              <a:t>Khi nhân loại đã lạc xa ơn Ngài. Nhưng ân tình Chúa mãi không đổi thay. Trông mong từng phút nguyện cầu nhân gian biết quay trở về cùng với tình yêu.</a:t>
            </a:r>
            <a:endParaRPr lang="en-US" sz="56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2874728138"/>
      </p:ext>
    </p:extLst>
  </p:cSld>
  <p:clrMapOvr>
    <a:masterClrMapping/>
  </p:clrMapOvr>
  <p:transition spd="slow"/>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 xmlns:a16="http://schemas.microsoft.com/office/drawing/2014/main" id="{52ED2D47-8DC0-4F7D-87AD-92C979CB1186}"/>
              </a:ext>
            </a:extLst>
          </p:cNvPr>
          <p:cNvSpPr>
            <a:spLocks noGrp="1" noChangeArrowheads="1"/>
          </p:cNvSpPr>
          <p:nvPr>
            <p:ph type="subTitle" idx="1"/>
          </p:nvPr>
        </p:nvSpPr>
        <p:spPr>
          <a:xfrm>
            <a:off x="0" y="247650"/>
            <a:ext cx="9144000" cy="4762500"/>
          </a:xfrm>
        </p:spPr>
        <p:txBody>
          <a:bodyPr>
            <a:noAutofit/>
          </a:bodyPr>
          <a:lstStyle/>
          <a:p>
            <a:pPr algn="just"/>
            <a:r>
              <a:rPr lang="en-US" altLang="en-US" sz="5800" u="sng" dirty="0" err="1" smtClean="0">
                <a:solidFill>
                  <a:srgbClr val="F3F30D"/>
                </a:solidFill>
                <a:latin typeface="+mj-lt"/>
                <a:ea typeface="SimHei" panose="02010609060101010101" pitchFamily="49" charset="-122"/>
                <a:cs typeface="Times New Roman" panose="02020603050405020304" pitchFamily="18" charset="0"/>
              </a:rPr>
              <a:t>Đk</a:t>
            </a:r>
            <a:r>
              <a:rPr lang="en-US" altLang="en-US" sz="5800" b="0" u="sng" dirty="0" smtClean="0">
                <a:solidFill>
                  <a:srgbClr val="F3F30D"/>
                </a:solidFill>
                <a:latin typeface="+mj-lt"/>
                <a:ea typeface="SimHei" panose="02010609060101010101" pitchFamily="49" charset="-122"/>
                <a:cs typeface="Times New Roman" panose="02020603050405020304" pitchFamily="18" charset="0"/>
              </a:rPr>
              <a:t>:</a:t>
            </a:r>
            <a:r>
              <a:rPr lang="en-US" altLang="en-US" sz="5800" b="0" dirty="0" smtClean="0">
                <a:solidFill>
                  <a:schemeClr val="bg1"/>
                </a:solidFill>
                <a:latin typeface="+mj-lt"/>
                <a:ea typeface="SimHei" panose="02010609060101010101" pitchFamily="49" charset="-122"/>
                <a:cs typeface="Times New Roman" panose="02020603050405020304" pitchFamily="18" charset="0"/>
              </a:rPr>
              <a:t> </a:t>
            </a:r>
            <a:r>
              <a:rPr lang="vi-VN" sz="5800" dirty="0">
                <a:solidFill>
                  <a:schemeClr val="bg1"/>
                </a:solidFill>
                <a:latin typeface="+mj-lt"/>
                <a:cs typeface="Times New Roman" panose="02020603050405020304" pitchFamily="18" charset="0"/>
              </a:rPr>
              <a:t> </a:t>
            </a:r>
            <a:r>
              <a:rPr lang="vi-VN" sz="5800" dirty="0">
                <a:solidFill>
                  <a:schemeClr val="bg1"/>
                </a:solidFill>
                <a:latin typeface="+mj-lt"/>
              </a:rPr>
              <a:t>Vì Chúa chuộc lỗi nhân loại chịu những đớn đau khổ hình. Thân bơ vơ giữa đồi hoang vắng tình yêu đó nào ai có </a:t>
            </a:r>
            <a:r>
              <a:rPr lang="vi-VN" sz="5800" dirty="0" smtClean="0">
                <a:solidFill>
                  <a:schemeClr val="bg1"/>
                </a:solidFill>
                <a:latin typeface="+mj-lt"/>
              </a:rPr>
              <a:t>thấu?</a:t>
            </a:r>
            <a:endParaRPr lang="en-US" sz="58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4028961686"/>
      </p:ext>
    </p:extLst>
  </p:cSld>
  <p:clrMapOvr>
    <a:masterClrMapping/>
  </p:clrMapOvr>
  <p:transition spd="slow"/>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 xmlns:a16="http://schemas.microsoft.com/office/drawing/2014/main" id="{52ED2D47-8DC0-4F7D-87AD-92C979CB1186}"/>
              </a:ext>
            </a:extLst>
          </p:cNvPr>
          <p:cNvSpPr>
            <a:spLocks noGrp="1" noChangeArrowheads="1"/>
          </p:cNvSpPr>
          <p:nvPr>
            <p:ph type="subTitle" idx="1"/>
          </p:nvPr>
        </p:nvSpPr>
        <p:spPr>
          <a:xfrm>
            <a:off x="0" y="247650"/>
            <a:ext cx="9144000" cy="4686300"/>
          </a:xfrm>
        </p:spPr>
        <p:txBody>
          <a:bodyPr>
            <a:noAutofit/>
          </a:bodyPr>
          <a:lstStyle/>
          <a:p>
            <a:pPr algn="just"/>
            <a:r>
              <a:rPr lang="en-US" altLang="en-US" sz="5600" dirty="0" smtClean="0">
                <a:solidFill>
                  <a:srgbClr val="F3F30D"/>
                </a:solidFill>
                <a:latin typeface="+mj-lt"/>
                <a:ea typeface="SimHei" panose="02010609060101010101" pitchFamily="49" charset="-122"/>
                <a:cs typeface="Times New Roman" panose="02020603050405020304" pitchFamily="18" charset="0"/>
              </a:rPr>
              <a:t>… </a:t>
            </a:r>
            <a:r>
              <a:rPr lang="vi-VN" sz="5600" dirty="0" smtClean="0">
                <a:solidFill>
                  <a:schemeClr val="bg1"/>
                </a:solidFill>
                <a:latin typeface="+mj-lt"/>
              </a:rPr>
              <a:t>Giọt </a:t>
            </a:r>
            <a:r>
              <a:rPr lang="vi-VN" sz="5600" dirty="0">
                <a:solidFill>
                  <a:schemeClr val="bg1"/>
                </a:solidFill>
                <a:latin typeface="+mj-lt"/>
              </a:rPr>
              <a:t>máu đổ xuống gian trần tặng hiến trái tim của Ngài. </a:t>
            </a:r>
            <a:r>
              <a:rPr lang="en-US" sz="5600" dirty="0">
                <a:solidFill>
                  <a:schemeClr val="bg1"/>
                </a:solidFill>
                <a:latin typeface="+mj-lt"/>
              </a:rPr>
              <a:t>đ</a:t>
            </a:r>
            <a:r>
              <a:rPr lang="vi-VN" sz="5600" dirty="0" smtClean="0">
                <a:solidFill>
                  <a:schemeClr val="bg1"/>
                </a:solidFill>
                <a:latin typeface="+mj-lt"/>
              </a:rPr>
              <a:t>em </a:t>
            </a:r>
            <a:r>
              <a:rPr lang="vi-VN" sz="5600" dirty="0">
                <a:solidFill>
                  <a:schemeClr val="bg1"/>
                </a:solidFill>
                <a:latin typeface="+mj-lt"/>
              </a:rPr>
              <a:t>yêu thương đến cùng thế giới để hướng tới quê hương trường sinh.</a:t>
            </a:r>
            <a:endParaRPr lang="en-US" sz="56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1283308616"/>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0"/>
            <a:ext cx="9144000" cy="5143500"/>
          </a:xfrm>
        </p:spPr>
        <p:txBody>
          <a:bodyPr>
            <a:normAutofit/>
          </a:bodyPr>
          <a:lstStyle/>
          <a:p>
            <a:pPr algn="just">
              <a:lnSpc>
                <a:spcPct val="110000"/>
              </a:lnSpc>
            </a:pPr>
            <a:endParaRPr lang="en-US" sz="1000" b="0" u="sng" dirty="0">
              <a:solidFill>
                <a:srgbClr val="F3F30D"/>
              </a:solidFill>
              <a:latin typeface="+mj-lt"/>
              <a:cs typeface="Times New Roman" panose="02020603050405020304" pitchFamily="18" charset="0"/>
            </a:endParaRPr>
          </a:p>
          <a:p>
            <a:pPr algn="just">
              <a:lnSpc>
                <a:spcPct val="110000"/>
              </a:lnSpc>
            </a:pPr>
            <a:r>
              <a:rPr lang="en-US" sz="7200" b="0" u="sng" dirty="0" err="1">
                <a:solidFill>
                  <a:srgbClr val="F3F30D"/>
                </a:solidFill>
                <a:latin typeface="+mj-lt"/>
                <a:cs typeface="Times New Roman" panose="02020603050405020304" pitchFamily="18" charset="0"/>
              </a:rPr>
              <a:t>Đk</a:t>
            </a:r>
            <a:r>
              <a:rPr lang="en-US" sz="7200" b="0" u="sng">
                <a:solidFill>
                  <a:srgbClr val="F3F30D"/>
                </a:solidFill>
                <a:latin typeface="+mj-lt"/>
                <a:cs typeface="Times New Roman" panose="02020603050405020304" pitchFamily="18" charset="0"/>
              </a:rPr>
              <a:t>:</a:t>
            </a:r>
            <a:r>
              <a:rPr lang="en-US" sz="7200" b="0">
                <a:solidFill>
                  <a:srgbClr val="F3F30D"/>
                </a:solidFill>
                <a:latin typeface="+mj-lt"/>
                <a:cs typeface="Times New Roman" panose="02020603050405020304" pitchFamily="18" charset="0"/>
              </a:rPr>
              <a:t> </a:t>
            </a:r>
            <a:r>
              <a:rPr lang="en-US" sz="8000">
                <a:solidFill>
                  <a:schemeClr val="bg1"/>
                </a:solidFill>
                <a:latin typeface="+mj-lt"/>
                <a:cs typeface="Times New Roman" panose="02020603050405020304" pitchFamily="18" charset="0"/>
              </a:rPr>
              <a:t>Lạy Cha, con xin phó linh hồn con ở trong tay Cha.</a:t>
            </a:r>
            <a:endParaRPr lang="en-US" sz="72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245979082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1B414B13-3667-4DE9-A310-573FDBDEE528}"/>
              </a:ext>
            </a:extLst>
          </p:cNvPr>
          <p:cNvSpPr txBox="1"/>
          <p:nvPr/>
        </p:nvSpPr>
        <p:spPr>
          <a:xfrm>
            <a:off x="0" y="383322"/>
            <a:ext cx="9144000" cy="4093428"/>
          </a:xfrm>
          <a:prstGeom prst="rect">
            <a:avLst/>
          </a:prstGeom>
          <a:noFill/>
        </p:spPr>
        <p:txBody>
          <a:bodyPr wrap="square" rtlCol="0">
            <a:spAutoFit/>
          </a:bodyPr>
          <a:lstStyle/>
          <a:p>
            <a:pPr algn="ctr"/>
            <a:r>
              <a:rPr lang="en-US" sz="6500" b="1" dirty="0" smtClean="0">
                <a:solidFill>
                  <a:srgbClr val="FFFF00"/>
                </a:solidFill>
                <a:cs typeface="Times New Roman" panose="02020603050405020304" pitchFamily="18" charset="0"/>
              </a:rPr>
              <a:t>Ca </a:t>
            </a:r>
            <a:r>
              <a:rPr lang="en-US" sz="6500" b="1" dirty="0" err="1" smtClean="0">
                <a:solidFill>
                  <a:srgbClr val="FFFF00"/>
                </a:solidFill>
                <a:cs typeface="Times New Roman" panose="02020603050405020304" pitchFamily="18" charset="0"/>
              </a:rPr>
              <a:t>Nguyện</a:t>
            </a:r>
            <a:r>
              <a:rPr lang="en-US" sz="6500" b="1" dirty="0" smtClean="0">
                <a:solidFill>
                  <a:srgbClr val="FFFF00"/>
                </a:solidFill>
                <a:cs typeface="Times New Roman" panose="02020603050405020304" pitchFamily="18" charset="0"/>
              </a:rPr>
              <a:t> </a:t>
            </a:r>
            <a:r>
              <a:rPr lang="en-US" sz="6500" b="1" dirty="0" err="1" smtClean="0">
                <a:solidFill>
                  <a:srgbClr val="FFFF00"/>
                </a:solidFill>
                <a:cs typeface="Times New Roman" panose="02020603050405020304" pitchFamily="18" charset="0"/>
              </a:rPr>
              <a:t>Hiệp</a:t>
            </a:r>
            <a:r>
              <a:rPr lang="en-US" sz="6500" b="1" dirty="0" smtClean="0">
                <a:solidFill>
                  <a:srgbClr val="FFFF00"/>
                </a:solidFill>
                <a:cs typeface="Times New Roman" panose="02020603050405020304" pitchFamily="18" charset="0"/>
              </a:rPr>
              <a:t> </a:t>
            </a:r>
            <a:r>
              <a:rPr lang="en-US" sz="6500" b="1" dirty="0" err="1" smtClean="0">
                <a:solidFill>
                  <a:srgbClr val="FFFF00"/>
                </a:solidFill>
                <a:cs typeface="Times New Roman" panose="02020603050405020304" pitchFamily="18" charset="0"/>
              </a:rPr>
              <a:t>Lễ</a:t>
            </a:r>
            <a:r>
              <a:rPr lang="en-US" sz="6500" b="1" dirty="0" smtClean="0">
                <a:solidFill>
                  <a:srgbClr val="FFFF00"/>
                </a:solidFill>
                <a:cs typeface="Times New Roman" panose="02020603050405020304" pitchFamily="18" charset="0"/>
              </a:rPr>
              <a:t> 2</a:t>
            </a:r>
          </a:p>
          <a:p>
            <a:pPr algn="ctr"/>
            <a:r>
              <a:rPr lang="en-US" sz="6500" b="1" dirty="0" smtClean="0">
                <a:solidFill>
                  <a:srgbClr val="FFFF00"/>
                </a:solidFill>
                <a:cs typeface="Times New Roman" panose="02020603050405020304" pitchFamily="18" charset="0"/>
              </a:rPr>
              <a:t>NHÌN LÊN </a:t>
            </a:r>
          </a:p>
          <a:p>
            <a:pPr algn="ctr"/>
            <a:r>
              <a:rPr lang="en-US" sz="6500" b="1" dirty="0" smtClean="0">
                <a:solidFill>
                  <a:srgbClr val="FFFF00"/>
                </a:solidFill>
                <a:cs typeface="Times New Roman" panose="02020603050405020304" pitchFamily="18" charset="0"/>
              </a:rPr>
              <a:t>THẬP GIÁ CHÚA</a:t>
            </a:r>
          </a:p>
          <a:p>
            <a:pPr algn="ctr"/>
            <a:r>
              <a:rPr lang="en-US" sz="6500" b="1" i="1" dirty="0" err="1" smtClean="0">
                <a:solidFill>
                  <a:schemeClr val="bg1"/>
                </a:solidFill>
                <a:cs typeface="Times New Roman" panose="02020603050405020304" pitchFamily="18" charset="0"/>
              </a:rPr>
              <a:t>Dấu</a:t>
            </a:r>
            <a:r>
              <a:rPr lang="en-US" sz="6500" b="1" i="1" dirty="0" smtClean="0">
                <a:solidFill>
                  <a:schemeClr val="bg1"/>
                </a:solidFill>
                <a:cs typeface="Times New Roman" panose="02020603050405020304" pitchFamily="18" charset="0"/>
              </a:rPr>
              <a:t> </a:t>
            </a:r>
            <a:r>
              <a:rPr lang="en-US" sz="6500" b="1" i="1" dirty="0" err="1" smtClean="0">
                <a:solidFill>
                  <a:schemeClr val="bg1"/>
                </a:solidFill>
                <a:cs typeface="Times New Roman" panose="02020603050405020304" pitchFamily="18" charset="0"/>
              </a:rPr>
              <a:t>Chân</a:t>
            </a:r>
            <a:endParaRPr lang="en-US" sz="6500" b="1" i="1"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268478214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subTitle" idx="1"/>
          </p:nvPr>
        </p:nvSpPr>
        <p:spPr>
          <a:xfrm>
            <a:off x="0" y="-19050"/>
            <a:ext cx="9144000" cy="5143500"/>
          </a:xfrm>
        </p:spPr>
        <p:txBody>
          <a:bodyPr>
            <a:noAutofit/>
          </a:bodyPr>
          <a:lstStyle/>
          <a:p>
            <a:pPr algn="just"/>
            <a:r>
              <a:rPr lang="en-US" sz="4800" b="0" u="sng" dirty="0">
                <a:solidFill>
                  <a:srgbClr val="FFFF00"/>
                </a:solidFill>
                <a:latin typeface="+mj-lt"/>
                <a:cs typeface="Times New Roman" panose="02020603050405020304" pitchFamily="18" charset="0"/>
              </a:rPr>
              <a:t>Tk1:</a:t>
            </a:r>
            <a:r>
              <a:rPr lang="en-US" sz="4800" b="0" dirty="0">
                <a:solidFill>
                  <a:srgbClr val="FFFF00"/>
                </a:solidFill>
                <a:latin typeface="+mj-lt"/>
                <a:cs typeface="Times New Roman" panose="02020603050405020304" pitchFamily="18" charset="0"/>
              </a:rPr>
              <a:t> </a:t>
            </a:r>
            <a:r>
              <a:rPr lang="vi-VN" sz="4800" dirty="0">
                <a:solidFill>
                  <a:schemeClr val="bg1"/>
                </a:solidFill>
                <a:latin typeface="+mj-lt"/>
              </a:rPr>
              <a:t>Dưới chân Thập giá, giờ này con </a:t>
            </a:r>
            <a:r>
              <a:rPr lang="vi-VN" sz="4800" dirty="0" smtClean="0">
                <a:solidFill>
                  <a:schemeClr val="bg1"/>
                </a:solidFill>
                <a:latin typeface="+mj-lt"/>
              </a:rPr>
              <a:t>gẫm </a:t>
            </a:r>
            <a:r>
              <a:rPr lang="vi-VN" sz="4800" dirty="0">
                <a:solidFill>
                  <a:schemeClr val="bg1"/>
                </a:solidFill>
                <a:latin typeface="+mj-lt"/>
              </a:rPr>
              <a:t>suy về Ngài. Chúa yêu trần thế, Ngài đã đến sống với trần ai. Cam chịu khổ đau, Ngài chịu treo trên Thánh giá nhục hình. Chuộc tội trần gian, cứu thoát con khỏi chốn tội tình.</a:t>
            </a:r>
            <a:endParaRPr lang="en-US" sz="48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383222010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323850"/>
            <a:ext cx="9144000" cy="4610100"/>
          </a:xfrm>
        </p:spPr>
        <p:txBody>
          <a:bodyPr>
            <a:noAutofit/>
          </a:bodyPr>
          <a:lstStyle/>
          <a:p>
            <a:pPr algn="just">
              <a:lnSpc>
                <a:spcPct val="110000"/>
              </a:lnSpc>
            </a:pPr>
            <a:r>
              <a:rPr lang="en-US" sz="5200" b="0" u="sng" dirty="0" err="1" smtClean="0">
                <a:solidFill>
                  <a:srgbClr val="F3F30D"/>
                </a:solidFill>
                <a:latin typeface="+mj-lt"/>
                <a:cs typeface="Times New Roman" panose="02020603050405020304" pitchFamily="18" charset="0"/>
              </a:rPr>
              <a:t>Đk</a:t>
            </a:r>
            <a:r>
              <a:rPr lang="en-US" sz="5200" b="0" u="sng" dirty="0">
                <a:solidFill>
                  <a:srgbClr val="F3F30D"/>
                </a:solidFill>
                <a:latin typeface="+mj-lt"/>
                <a:cs typeface="Times New Roman" panose="02020603050405020304" pitchFamily="18" charset="0"/>
              </a:rPr>
              <a:t>:</a:t>
            </a:r>
            <a:r>
              <a:rPr lang="en-US" sz="5200" b="0" dirty="0">
                <a:solidFill>
                  <a:srgbClr val="F3F30D"/>
                </a:solidFill>
                <a:latin typeface="+mj-lt"/>
                <a:cs typeface="Times New Roman" panose="02020603050405020304" pitchFamily="18" charset="0"/>
              </a:rPr>
              <a:t> </a:t>
            </a:r>
            <a:r>
              <a:rPr lang="vi-VN" sz="5200" dirty="0">
                <a:solidFill>
                  <a:schemeClr val="bg1"/>
                </a:solidFill>
                <a:latin typeface="+mj-lt"/>
              </a:rPr>
              <a:t>Nhìn lên Thập giá Chúa, con suy tôn Đấng chịu đóng đinh. Con suy tôn Đấng hiến thân mình, cứu chuộc trần gian thoát muôn tội </a:t>
            </a:r>
            <a:r>
              <a:rPr lang="vi-VN" sz="5200" dirty="0" smtClean="0">
                <a:solidFill>
                  <a:schemeClr val="bg1"/>
                </a:solidFill>
                <a:latin typeface="+mj-lt"/>
              </a:rPr>
              <a:t>nhơ</a:t>
            </a:r>
            <a:r>
              <a:rPr lang="en-US" sz="5200" dirty="0" smtClean="0">
                <a:solidFill>
                  <a:srgbClr val="FFFF00"/>
                </a:solidFill>
                <a:latin typeface="+mj-lt"/>
              </a:rPr>
              <a:t>…</a:t>
            </a:r>
            <a:endParaRPr lang="en-US" sz="5200" b="0" dirty="0">
              <a:solidFill>
                <a:srgbClr val="FFFF00"/>
              </a:solidFill>
              <a:latin typeface="+mj-lt"/>
              <a:cs typeface="Times New Roman" panose="02020603050405020304" pitchFamily="18" charset="0"/>
            </a:endParaRPr>
          </a:p>
        </p:txBody>
      </p:sp>
    </p:spTree>
    <p:extLst>
      <p:ext uri="{BB962C8B-B14F-4D97-AF65-F5344CB8AC3E}">
        <p14:creationId xmlns:p14="http://schemas.microsoft.com/office/powerpoint/2010/main" val="97969618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323850"/>
            <a:ext cx="9144000" cy="4610100"/>
          </a:xfrm>
        </p:spPr>
        <p:txBody>
          <a:bodyPr>
            <a:noAutofit/>
          </a:bodyPr>
          <a:lstStyle/>
          <a:p>
            <a:pPr algn="just">
              <a:lnSpc>
                <a:spcPct val="110000"/>
              </a:lnSpc>
            </a:pPr>
            <a:r>
              <a:rPr lang="en-US" sz="5200" b="0" dirty="0" smtClean="0">
                <a:solidFill>
                  <a:srgbClr val="F3F30D"/>
                </a:solidFill>
                <a:cs typeface="Times New Roman" panose="02020603050405020304" pitchFamily="18" charset="0"/>
              </a:rPr>
              <a:t>…</a:t>
            </a:r>
            <a:r>
              <a:rPr lang="vi-VN" sz="5200" dirty="0" smtClean="0">
                <a:solidFill>
                  <a:schemeClr val="bg1"/>
                </a:solidFill>
              </a:rPr>
              <a:t> </a:t>
            </a:r>
            <a:r>
              <a:rPr lang="vi-VN" sz="5200" dirty="0">
                <a:solidFill>
                  <a:schemeClr val="bg1"/>
                </a:solidFill>
              </a:rPr>
              <a:t>Nhìn lên Thập giá Chúa, ôi linh thiêng dòng </a:t>
            </a:r>
            <a:r>
              <a:rPr lang="en-US" sz="5200" dirty="0">
                <a:solidFill>
                  <a:schemeClr val="bg1"/>
                </a:solidFill>
              </a:rPr>
              <a:t>m</a:t>
            </a:r>
            <a:r>
              <a:rPr lang="vi-VN" sz="5200" dirty="0" smtClean="0">
                <a:solidFill>
                  <a:schemeClr val="bg1"/>
                </a:solidFill>
              </a:rPr>
              <a:t>áu</a:t>
            </a:r>
            <a:r>
              <a:rPr lang="en-US" sz="5200" dirty="0" smtClean="0">
                <a:solidFill>
                  <a:schemeClr val="bg1"/>
                </a:solidFill>
              </a:rPr>
              <a:t> </a:t>
            </a:r>
            <a:r>
              <a:rPr lang="vi-VN" sz="5200" dirty="0" smtClean="0">
                <a:solidFill>
                  <a:schemeClr val="bg1"/>
                </a:solidFill>
              </a:rPr>
              <a:t>thắm </a:t>
            </a:r>
            <a:r>
              <a:rPr lang="vi-VN" sz="5200" dirty="0">
                <a:solidFill>
                  <a:schemeClr val="bg1"/>
                </a:solidFill>
              </a:rPr>
              <a:t>tuôn trào, nguồn ân ban tựa suối mát dạt dào, tẩy rửa hồn con trở nên vẹn tuyền.</a:t>
            </a:r>
            <a:endParaRPr lang="en-US" sz="5200" b="0"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74092075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95250"/>
            <a:ext cx="9144000" cy="5143500"/>
          </a:xfrm>
        </p:spPr>
        <p:txBody>
          <a:bodyPr>
            <a:noAutofit/>
          </a:bodyPr>
          <a:lstStyle/>
          <a:p>
            <a:pPr algn="just"/>
            <a:r>
              <a:rPr lang="en-US" sz="4800" b="0" u="sng" dirty="0" smtClean="0">
                <a:solidFill>
                  <a:srgbClr val="F3F30D"/>
                </a:solidFill>
                <a:latin typeface="+mj-lt"/>
                <a:cs typeface="Times New Roman" panose="02020603050405020304" pitchFamily="18" charset="0"/>
              </a:rPr>
              <a:t>Tk2</a:t>
            </a:r>
            <a:r>
              <a:rPr lang="en-US" sz="4800" b="0" u="sng" dirty="0">
                <a:solidFill>
                  <a:srgbClr val="F3F30D"/>
                </a:solidFill>
                <a:latin typeface="+mj-lt"/>
                <a:cs typeface="Times New Roman" panose="02020603050405020304" pitchFamily="18" charset="0"/>
              </a:rPr>
              <a:t>:</a:t>
            </a:r>
            <a:r>
              <a:rPr lang="en-US" sz="4800" b="0" dirty="0">
                <a:solidFill>
                  <a:schemeClr val="bg1"/>
                </a:solidFill>
                <a:latin typeface="+mj-lt"/>
                <a:cs typeface="Times New Roman" panose="02020603050405020304" pitchFamily="18" charset="0"/>
              </a:rPr>
              <a:t> </a:t>
            </a:r>
            <a:r>
              <a:rPr lang="vi-VN" sz="4800" dirty="0">
                <a:solidFill>
                  <a:schemeClr val="bg1"/>
                </a:solidFill>
                <a:latin typeface="+mj-lt"/>
              </a:rPr>
              <a:t>Tháng năm cuộc sống, nhiều lần con lãng quên tình Ngài. Đắm mê lợi danh, và lạc lối giữa chốn phù hoa. Giờ này quỳ đây, nguyện thành tâm thống hối những lỗi lầm. Cầu Ngài dủ thương, khấng ban muôn ân phúc dư tràn.</a:t>
            </a:r>
            <a:endParaRPr lang="en-US" sz="48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293027399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323850"/>
            <a:ext cx="9144000" cy="4610100"/>
          </a:xfrm>
        </p:spPr>
        <p:txBody>
          <a:bodyPr>
            <a:noAutofit/>
          </a:bodyPr>
          <a:lstStyle/>
          <a:p>
            <a:pPr algn="just">
              <a:lnSpc>
                <a:spcPct val="110000"/>
              </a:lnSpc>
            </a:pPr>
            <a:r>
              <a:rPr lang="en-US" sz="5200" b="0" u="sng" dirty="0" err="1" smtClean="0">
                <a:solidFill>
                  <a:srgbClr val="F3F30D"/>
                </a:solidFill>
                <a:latin typeface="+mj-lt"/>
                <a:cs typeface="Times New Roman" panose="02020603050405020304" pitchFamily="18" charset="0"/>
              </a:rPr>
              <a:t>Đk</a:t>
            </a:r>
            <a:r>
              <a:rPr lang="en-US" sz="5200" b="0" u="sng" dirty="0">
                <a:solidFill>
                  <a:srgbClr val="F3F30D"/>
                </a:solidFill>
                <a:latin typeface="+mj-lt"/>
                <a:cs typeface="Times New Roman" panose="02020603050405020304" pitchFamily="18" charset="0"/>
              </a:rPr>
              <a:t>:</a:t>
            </a:r>
            <a:r>
              <a:rPr lang="en-US" sz="5200" b="0" dirty="0">
                <a:solidFill>
                  <a:srgbClr val="F3F30D"/>
                </a:solidFill>
                <a:latin typeface="+mj-lt"/>
                <a:cs typeface="Times New Roman" panose="02020603050405020304" pitchFamily="18" charset="0"/>
              </a:rPr>
              <a:t> </a:t>
            </a:r>
            <a:r>
              <a:rPr lang="vi-VN" sz="5200" dirty="0">
                <a:solidFill>
                  <a:schemeClr val="bg1"/>
                </a:solidFill>
                <a:latin typeface="+mj-lt"/>
              </a:rPr>
              <a:t>Nhìn lên Thập giá Chúa, con suy tôn Đấng chịu đóng đinh. Con suy tôn Đấng hiến thân mình, cứu chuộc trần gian thoát muôn tội </a:t>
            </a:r>
            <a:r>
              <a:rPr lang="vi-VN" sz="5200" dirty="0" smtClean="0">
                <a:solidFill>
                  <a:schemeClr val="bg1"/>
                </a:solidFill>
                <a:latin typeface="+mj-lt"/>
              </a:rPr>
              <a:t>nhơ</a:t>
            </a:r>
            <a:r>
              <a:rPr lang="en-US" sz="5200" dirty="0" smtClean="0">
                <a:solidFill>
                  <a:srgbClr val="FFFF00"/>
                </a:solidFill>
                <a:latin typeface="+mj-lt"/>
              </a:rPr>
              <a:t>…</a:t>
            </a:r>
            <a:endParaRPr lang="en-US" sz="5200" b="0" dirty="0">
              <a:solidFill>
                <a:srgbClr val="FFFF00"/>
              </a:solidFill>
              <a:latin typeface="+mj-lt"/>
              <a:cs typeface="Times New Roman" panose="02020603050405020304" pitchFamily="18" charset="0"/>
            </a:endParaRPr>
          </a:p>
        </p:txBody>
      </p:sp>
    </p:spTree>
    <p:extLst>
      <p:ext uri="{BB962C8B-B14F-4D97-AF65-F5344CB8AC3E}">
        <p14:creationId xmlns:p14="http://schemas.microsoft.com/office/powerpoint/2010/main" val="250297021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323850"/>
            <a:ext cx="9144000" cy="4610100"/>
          </a:xfrm>
        </p:spPr>
        <p:txBody>
          <a:bodyPr>
            <a:noAutofit/>
          </a:bodyPr>
          <a:lstStyle/>
          <a:p>
            <a:pPr algn="just">
              <a:lnSpc>
                <a:spcPct val="110000"/>
              </a:lnSpc>
            </a:pPr>
            <a:r>
              <a:rPr lang="en-US" sz="5200" b="0" dirty="0" smtClean="0">
                <a:solidFill>
                  <a:srgbClr val="F3F30D"/>
                </a:solidFill>
                <a:cs typeface="Times New Roman" panose="02020603050405020304" pitchFamily="18" charset="0"/>
              </a:rPr>
              <a:t>…</a:t>
            </a:r>
            <a:r>
              <a:rPr lang="vi-VN" sz="5200" dirty="0" smtClean="0">
                <a:solidFill>
                  <a:schemeClr val="bg1"/>
                </a:solidFill>
              </a:rPr>
              <a:t> </a:t>
            </a:r>
            <a:r>
              <a:rPr lang="vi-VN" sz="5200" dirty="0">
                <a:solidFill>
                  <a:schemeClr val="bg1"/>
                </a:solidFill>
              </a:rPr>
              <a:t>Nhìn lên Thập giá Chúa, ôi linh thiêng dòng </a:t>
            </a:r>
            <a:r>
              <a:rPr lang="en-US" sz="5200" dirty="0">
                <a:solidFill>
                  <a:schemeClr val="bg1"/>
                </a:solidFill>
              </a:rPr>
              <a:t>m</a:t>
            </a:r>
            <a:r>
              <a:rPr lang="vi-VN" sz="5200" dirty="0" smtClean="0">
                <a:solidFill>
                  <a:schemeClr val="bg1"/>
                </a:solidFill>
              </a:rPr>
              <a:t>áu</a:t>
            </a:r>
            <a:r>
              <a:rPr lang="en-US" sz="5200" dirty="0" smtClean="0">
                <a:solidFill>
                  <a:schemeClr val="bg1"/>
                </a:solidFill>
              </a:rPr>
              <a:t> </a:t>
            </a:r>
            <a:r>
              <a:rPr lang="vi-VN" sz="5200" dirty="0" smtClean="0">
                <a:solidFill>
                  <a:schemeClr val="bg1"/>
                </a:solidFill>
              </a:rPr>
              <a:t>thắm </a:t>
            </a:r>
            <a:r>
              <a:rPr lang="vi-VN" sz="5200" dirty="0">
                <a:solidFill>
                  <a:schemeClr val="bg1"/>
                </a:solidFill>
              </a:rPr>
              <a:t>tuôn trào, nguồn ân ban tựa suối mát dạt dào, tẩy rửa hồn con trở nên vẹn tuyền.</a:t>
            </a:r>
            <a:endParaRPr lang="en-US" sz="5200" b="0"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127449147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subTitle" idx="4294967295"/>
          </p:nvPr>
        </p:nvSpPr>
        <p:spPr>
          <a:xfrm>
            <a:off x="0" y="0"/>
            <a:ext cx="9144000" cy="5143500"/>
          </a:xfrm>
        </p:spPr>
        <p:txBody>
          <a:bodyPr>
            <a:noAutofit/>
          </a:bodyPr>
          <a:lstStyle/>
          <a:p>
            <a:pPr marL="0" indent="0" algn="just">
              <a:buNone/>
            </a:pPr>
            <a:r>
              <a:rPr lang="en-US" sz="4800" b="0" u="sng" dirty="0">
                <a:solidFill>
                  <a:srgbClr val="F3F30D"/>
                </a:solidFill>
                <a:latin typeface="+mj-lt"/>
                <a:cs typeface="Times New Roman" panose="02020603050405020304" pitchFamily="18" charset="0"/>
              </a:rPr>
              <a:t>Tk3:</a:t>
            </a:r>
            <a:r>
              <a:rPr lang="en-US" sz="4800" b="0" dirty="0">
                <a:solidFill>
                  <a:srgbClr val="F3F30D"/>
                </a:solidFill>
                <a:latin typeface="+mj-lt"/>
                <a:cs typeface="Times New Roman" panose="02020603050405020304" pitchFamily="18" charset="0"/>
              </a:rPr>
              <a:t> </a:t>
            </a:r>
            <a:r>
              <a:rPr lang="vi-VN" sz="4800" dirty="0">
                <a:solidFill>
                  <a:schemeClr val="bg1"/>
                </a:solidFill>
                <a:latin typeface="+mj-lt"/>
              </a:rPr>
              <a:t>Giữa nơi đồi vắng, bầu trời giăng kín muôn lệ sầu. Chúa đã vì yêu, mình loang máu, chết treo khổ đau. Ôi tình yêu Chúa, một tình yêu sao nói hết cho vừa. Vượt ngàn thời gian, mãi ca vang Thiên Chúa cao vời.</a:t>
            </a:r>
            <a:endParaRPr lang="en-US" sz="48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141287133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323850"/>
            <a:ext cx="9144000" cy="4610100"/>
          </a:xfrm>
        </p:spPr>
        <p:txBody>
          <a:bodyPr>
            <a:noAutofit/>
          </a:bodyPr>
          <a:lstStyle/>
          <a:p>
            <a:pPr algn="just">
              <a:lnSpc>
                <a:spcPct val="110000"/>
              </a:lnSpc>
            </a:pPr>
            <a:r>
              <a:rPr lang="en-US" sz="5200" b="0" u="sng" dirty="0" err="1" smtClean="0">
                <a:solidFill>
                  <a:srgbClr val="F3F30D"/>
                </a:solidFill>
                <a:latin typeface="+mj-lt"/>
                <a:cs typeface="Times New Roman" panose="02020603050405020304" pitchFamily="18" charset="0"/>
              </a:rPr>
              <a:t>Đk</a:t>
            </a:r>
            <a:r>
              <a:rPr lang="en-US" sz="5200" b="0" u="sng" dirty="0">
                <a:solidFill>
                  <a:srgbClr val="F3F30D"/>
                </a:solidFill>
                <a:latin typeface="+mj-lt"/>
                <a:cs typeface="Times New Roman" panose="02020603050405020304" pitchFamily="18" charset="0"/>
              </a:rPr>
              <a:t>:</a:t>
            </a:r>
            <a:r>
              <a:rPr lang="en-US" sz="5200" b="0" dirty="0">
                <a:solidFill>
                  <a:srgbClr val="F3F30D"/>
                </a:solidFill>
                <a:latin typeface="+mj-lt"/>
                <a:cs typeface="Times New Roman" panose="02020603050405020304" pitchFamily="18" charset="0"/>
              </a:rPr>
              <a:t> </a:t>
            </a:r>
            <a:r>
              <a:rPr lang="vi-VN" sz="5200" dirty="0">
                <a:solidFill>
                  <a:schemeClr val="bg1"/>
                </a:solidFill>
                <a:latin typeface="+mj-lt"/>
              </a:rPr>
              <a:t>Nhìn lên Thập giá Chúa, con suy tôn Đấng chịu đóng đinh. Con suy tôn Đấng hiến thân mình, cứu chuộc trần gian thoát muôn tội </a:t>
            </a:r>
            <a:r>
              <a:rPr lang="vi-VN" sz="5200" dirty="0" smtClean="0">
                <a:solidFill>
                  <a:schemeClr val="bg1"/>
                </a:solidFill>
                <a:latin typeface="+mj-lt"/>
              </a:rPr>
              <a:t>nhơ</a:t>
            </a:r>
            <a:r>
              <a:rPr lang="en-US" sz="5200" dirty="0" smtClean="0">
                <a:solidFill>
                  <a:srgbClr val="FFFF00"/>
                </a:solidFill>
                <a:latin typeface="+mj-lt"/>
              </a:rPr>
              <a:t>…</a:t>
            </a:r>
            <a:endParaRPr lang="en-US" sz="5200" b="0" dirty="0">
              <a:solidFill>
                <a:srgbClr val="FFFF00"/>
              </a:solidFill>
              <a:latin typeface="+mj-lt"/>
              <a:cs typeface="Times New Roman" panose="02020603050405020304" pitchFamily="18" charset="0"/>
            </a:endParaRPr>
          </a:p>
        </p:txBody>
      </p:sp>
    </p:spTree>
    <p:extLst>
      <p:ext uri="{BB962C8B-B14F-4D97-AF65-F5344CB8AC3E}">
        <p14:creationId xmlns:p14="http://schemas.microsoft.com/office/powerpoint/2010/main" val="154156988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323850"/>
            <a:ext cx="9144000" cy="4610100"/>
          </a:xfrm>
        </p:spPr>
        <p:txBody>
          <a:bodyPr>
            <a:noAutofit/>
          </a:bodyPr>
          <a:lstStyle/>
          <a:p>
            <a:pPr algn="just">
              <a:lnSpc>
                <a:spcPct val="110000"/>
              </a:lnSpc>
            </a:pPr>
            <a:r>
              <a:rPr lang="en-US" sz="5200" b="0" dirty="0" smtClean="0">
                <a:solidFill>
                  <a:srgbClr val="F3F30D"/>
                </a:solidFill>
                <a:cs typeface="Times New Roman" panose="02020603050405020304" pitchFamily="18" charset="0"/>
              </a:rPr>
              <a:t>…</a:t>
            </a:r>
            <a:r>
              <a:rPr lang="vi-VN" sz="5200" dirty="0" smtClean="0">
                <a:solidFill>
                  <a:schemeClr val="bg1"/>
                </a:solidFill>
              </a:rPr>
              <a:t> </a:t>
            </a:r>
            <a:r>
              <a:rPr lang="vi-VN" sz="5200" dirty="0">
                <a:solidFill>
                  <a:schemeClr val="bg1"/>
                </a:solidFill>
              </a:rPr>
              <a:t>Nhìn lên Thập giá Chúa, ôi linh thiêng dòng </a:t>
            </a:r>
            <a:r>
              <a:rPr lang="en-US" sz="5200" dirty="0">
                <a:solidFill>
                  <a:schemeClr val="bg1"/>
                </a:solidFill>
              </a:rPr>
              <a:t>m</a:t>
            </a:r>
            <a:r>
              <a:rPr lang="vi-VN" sz="5200" dirty="0" smtClean="0">
                <a:solidFill>
                  <a:schemeClr val="bg1"/>
                </a:solidFill>
              </a:rPr>
              <a:t>áu</a:t>
            </a:r>
            <a:r>
              <a:rPr lang="en-US" sz="5200" dirty="0" smtClean="0">
                <a:solidFill>
                  <a:schemeClr val="bg1"/>
                </a:solidFill>
              </a:rPr>
              <a:t> </a:t>
            </a:r>
            <a:r>
              <a:rPr lang="vi-VN" sz="5200" dirty="0" smtClean="0">
                <a:solidFill>
                  <a:schemeClr val="bg1"/>
                </a:solidFill>
              </a:rPr>
              <a:t>thắm </a:t>
            </a:r>
            <a:r>
              <a:rPr lang="vi-VN" sz="5200" dirty="0">
                <a:solidFill>
                  <a:schemeClr val="bg1"/>
                </a:solidFill>
              </a:rPr>
              <a:t>tuôn trào, nguồn ân ban tựa suối mát dạt dào, tẩy rửa hồn con trở nên vẹn tuyền.</a:t>
            </a:r>
            <a:endParaRPr lang="en-US" sz="5200" b="0"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9639358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247650"/>
            <a:ext cx="9144000" cy="5143500"/>
          </a:xfrm>
        </p:spPr>
        <p:txBody>
          <a:bodyPr>
            <a:noAutofit/>
          </a:bodyPr>
          <a:lstStyle/>
          <a:p>
            <a:pPr algn="just">
              <a:lnSpc>
                <a:spcPct val="110000"/>
              </a:lnSpc>
            </a:pPr>
            <a:r>
              <a:rPr lang="en-US" sz="5400" b="0" u="sng" dirty="0" smtClean="0">
                <a:solidFill>
                  <a:srgbClr val="F3F30D"/>
                </a:solidFill>
                <a:latin typeface="+mj-lt"/>
                <a:cs typeface="Times New Roman" panose="02020603050405020304" pitchFamily="18" charset="0"/>
              </a:rPr>
              <a:t>Tk2</a:t>
            </a:r>
            <a:r>
              <a:rPr lang="en-US" sz="5400" b="0" u="sng" dirty="0">
                <a:solidFill>
                  <a:srgbClr val="F3F30D"/>
                </a:solidFill>
                <a:latin typeface="+mj-lt"/>
                <a:cs typeface="Times New Roman" panose="02020603050405020304" pitchFamily="18" charset="0"/>
              </a:rPr>
              <a:t>:</a:t>
            </a:r>
            <a:r>
              <a:rPr lang="en-US" sz="5400" b="0" dirty="0">
                <a:solidFill>
                  <a:schemeClr val="bg1"/>
                </a:solidFill>
                <a:latin typeface="+mj-lt"/>
                <a:cs typeface="Times New Roman" panose="02020603050405020304" pitchFamily="18" charset="0"/>
              </a:rPr>
              <a:t> </a:t>
            </a:r>
            <a:r>
              <a:rPr lang="vi-VN" sz="5400" dirty="0">
                <a:solidFill>
                  <a:schemeClr val="bg1"/>
                </a:solidFill>
                <a:latin typeface="+mj-lt"/>
                <a:cs typeface="Times New Roman" panose="02020603050405020304" pitchFamily="18" charset="0"/>
              </a:rPr>
              <a:t>Con bị lũ quân thù, bạn bè thân thích thảy chê cười, vừa khi ngó mặt kinh tởm tránh </a:t>
            </a:r>
            <a:r>
              <a:rPr lang="vi-VN" sz="5400" dirty="0" smtClean="0">
                <a:solidFill>
                  <a:schemeClr val="bg1"/>
                </a:solidFill>
                <a:latin typeface="+mj-lt"/>
                <a:cs typeface="Times New Roman" panose="02020603050405020304" pitchFamily="18" charset="0"/>
              </a:rPr>
              <a:t>xa</a:t>
            </a:r>
            <a:r>
              <a:rPr lang="en-US" sz="5400" dirty="0" smtClean="0">
                <a:solidFill>
                  <a:schemeClr val="bg1"/>
                </a:solidFill>
                <a:latin typeface="+mj-lt"/>
                <a:cs typeface="Times New Roman" panose="02020603050405020304" pitchFamily="18" charset="0"/>
              </a:rPr>
              <a:t>, q</a:t>
            </a:r>
            <a:r>
              <a:rPr lang="vi-VN" sz="5400" dirty="0" smtClean="0">
                <a:solidFill>
                  <a:schemeClr val="bg1"/>
                </a:solidFill>
                <a:latin typeface="+mj-lt"/>
                <a:cs typeface="Times New Roman" panose="02020603050405020304" pitchFamily="18" charset="0"/>
              </a:rPr>
              <a:t>uên </a:t>
            </a:r>
            <a:r>
              <a:rPr lang="vi-VN" sz="5400" dirty="0">
                <a:solidFill>
                  <a:schemeClr val="bg1"/>
                </a:solidFill>
                <a:latin typeface="+mj-lt"/>
                <a:cs typeface="Times New Roman" panose="02020603050405020304" pitchFamily="18" charset="0"/>
              </a:rPr>
              <a:t>lãng như một thây ma, và coi như thứ bỏ đi.</a:t>
            </a:r>
            <a:endParaRPr lang="en-US" sz="54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332741631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19050"/>
            <a:ext cx="9144000" cy="5143500"/>
          </a:xfrm>
        </p:spPr>
        <p:txBody>
          <a:bodyPr>
            <a:noAutofit/>
          </a:bodyPr>
          <a:lstStyle/>
          <a:p>
            <a:pPr algn="just"/>
            <a:r>
              <a:rPr lang="en-US" sz="4800" b="0" u="sng" dirty="0">
                <a:solidFill>
                  <a:srgbClr val="F3F30D"/>
                </a:solidFill>
                <a:latin typeface="+mj-lt"/>
                <a:cs typeface="Times New Roman" panose="02020603050405020304" pitchFamily="18" charset="0"/>
              </a:rPr>
              <a:t>Tk4:</a:t>
            </a:r>
            <a:r>
              <a:rPr lang="en-US" sz="4800" b="0" dirty="0">
                <a:solidFill>
                  <a:schemeClr val="bg1"/>
                </a:solidFill>
                <a:latin typeface="+mj-lt"/>
                <a:cs typeface="Times New Roman" panose="02020603050405020304" pitchFamily="18" charset="0"/>
              </a:rPr>
              <a:t> </a:t>
            </a:r>
            <a:r>
              <a:rPr lang="vi-VN" sz="4800" dirty="0">
                <a:solidFill>
                  <a:schemeClr val="bg1"/>
                </a:solidFill>
                <a:latin typeface="+mj-lt"/>
              </a:rPr>
              <a:t>Vẫn luôn còn đó, một tình yêu thiết tha ngàn đời. Đỉnh cao Thập giá, là minh chứng Chúa yêu trần gian. Chính Thập giá ấy, Ngài đã đem ơn cứu rỗi cho đời. Là nguồn hồng ân, Chúa thương ban cho khắp nhân trần.</a:t>
            </a:r>
            <a:endParaRPr lang="en-US" sz="48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241099647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323850"/>
            <a:ext cx="9144000" cy="4610100"/>
          </a:xfrm>
        </p:spPr>
        <p:txBody>
          <a:bodyPr>
            <a:noAutofit/>
          </a:bodyPr>
          <a:lstStyle/>
          <a:p>
            <a:pPr algn="just">
              <a:lnSpc>
                <a:spcPct val="110000"/>
              </a:lnSpc>
            </a:pPr>
            <a:r>
              <a:rPr lang="en-US" sz="5200" b="0" u="sng" dirty="0" err="1" smtClean="0">
                <a:solidFill>
                  <a:srgbClr val="F3F30D"/>
                </a:solidFill>
                <a:latin typeface="+mj-lt"/>
                <a:cs typeface="Times New Roman" panose="02020603050405020304" pitchFamily="18" charset="0"/>
              </a:rPr>
              <a:t>Đk</a:t>
            </a:r>
            <a:r>
              <a:rPr lang="en-US" sz="5200" b="0" u="sng" dirty="0">
                <a:solidFill>
                  <a:srgbClr val="F3F30D"/>
                </a:solidFill>
                <a:latin typeface="+mj-lt"/>
                <a:cs typeface="Times New Roman" panose="02020603050405020304" pitchFamily="18" charset="0"/>
              </a:rPr>
              <a:t>:</a:t>
            </a:r>
            <a:r>
              <a:rPr lang="en-US" sz="5200" b="0" dirty="0">
                <a:solidFill>
                  <a:srgbClr val="F3F30D"/>
                </a:solidFill>
                <a:latin typeface="+mj-lt"/>
                <a:cs typeface="Times New Roman" panose="02020603050405020304" pitchFamily="18" charset="0"/>
              </a:rPr>
              <a:t> </a:t>
            </a:r>
            <a:r>
              <a:rPr lang="vi-VN" sz="5200" dirty="0">
                <a:solidFill>
                  <a:schemeClr val="bg1"/>
                </a:solidFill>
                <a:latin typeface="+mj-lt"/>
              </a:rPr>
              <a:t>Nhìn lên Thập giá Chúa, con suy tôn Đấng chịu đóng đinh. Con suy tôn Đấng hiến thân mình, cứu chuộc trần gian thoát muôn tội </a:t>
            </a:r>
            <a:r>
              <a:rPr lang="vi-VN" sz="5200" dirty="0" smtClean="0">
                <a:solidFill>
                  <a:schemeClr val="bg1"/>
                </a:solidFill>
                <a:latin typeface="+mj-lt"/>
              </a:rPr>
              <a:t>nhơ</a:t>
            </a:r>
            <a:r>
              <a:rPr lang="en-US" sz="5200" dirty="0" smtClean="0">
                <a:solidFill>
                  <a:srgbClr val="FFFF00"/>
                </a:solidFill>
                <a:latin typeface="+mj-lt"/>
              </a:rPr>
              <a:t>…</a:t>
            </a:r>
            <a:endParaRPr lang="en-US" sz="5200" b="0" dirty="0">
              <a:solidFill>
                <a:srgbClr val="FFFF00"/>
              </a:solidFill>
              <a:latin typeface="+mj-lt"/>
              <a:cs typeface="Times New Roman" panose="02020603050405020304" pitchFamily="18" charset="0"/>
            </a:endParaRPr>
          </a:p>
        </p:txBody>
      </p:sp>
    </p:spTree>
    <p:extLst>
      <p:ext uri="{BB962C8B-B14F-4D97-AF65-F5344CB8AC3E}">
        <p14:creationId xmlns:p14="http://schemas.microsoft.com/office/powerpoint/2010/main" val="46621902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323850"/>
            <a:ext cx="9144000" cy="4610100"/>
          </a:xfrm>
        </p:spPr>
        <p:txBody>
          <a:bodyPr>
            <a:noAutofit/>
          </a:bodyPr>
          <a:lstStyle/>
          <a:p>
            <a:pPr algn="just">
              <a:lnSpc>
                <a:spcPct val="110000"/>
              </a:lnSpc>
            </a:pPr>
            <a:r>
              <a:rPr lang="en-US" sz="5200" b="0" dirty="0" smtClean="0">
                <a:solidFill>
                  <a:srgbClr val="F3F30D"/>
                </a:solidFill>
                <a:cs typeface="Times New Roman" panose="02020603050405020304" pitchFamily="18" charset="0"/>
              </a:rPr>
              <a:t>…</a:t>
            </a:r>
            <a:r>
              <a:rPr lang="vi-VN" sz="5200" dirty="0" smtClean="0">
                <a:solidFill>
                  <a:schemeClr val="bg1"/>
                </a:solidFill>
              </a:rPr>
              <a:t> </a:t>
            </a:r>
            <a:r>
              <a:rPr lang="vi-VN" sz="5200" dirty="0">
                <a:solidFill>
                  <a:schemeClr val="bg1"/>
                </a:solidFill>
              </a:rPr>
              <a:t>Nhìn lên Thập giá Chúa, ôi linh thiêng dòng </a:t>
            </a:r>
            <a:r>
              <a:rPr lang="en-US" sz="5200" dirty="0">
                <a:solidFill>
                  <a:schemeClr val="bg1"/>
                </a:solidFill>
              </a:rPr>
              <a:t>m</a:t>
            </a:r>
            <a:r>
              <a:rPr lang="vi-VN" sz="5200" dirty="0" smtClean="0">
                <a:solidFill>
                  <a:schemeClr val="bg1"/>
                </a:solidFill>
              </a:rPr>
              <a:t>áu</a:t>
            </a:r>
            <a:r>
              <a:rPr lang="en-US" sz="5200" dirty="0" smtClean="0">
                <a:solidFill>
                  <a:schemeClr val="bg1"/>
                </a:solidFill>
              </a:rPr>
              <a:t> </a:t>
            </a:r>
            <a:r>
              <a:rPr lang="vi-VN" sz="5200" dirty="0" smtClean="0">
                <a:solidFill>
                  <a:schemeClr val="bg1"/>
                </a:solidFill>
              </a:rPr>
              <a:t>thắm </a:t>
            </a:r>
            <a:r>
              <a:rPr lang="vi-VN" sz="5200" dirty="0">
                <a:solidFill>
                  <a:schemeClr val="bg1"/>
                </a:solidFill>
              </a:rPr>
              <a:t>tuôn trào, nguồn ân ban tựa suối mát dạt dào, tẩy rửa hồn con trở nên vẹn tuyền.</a:t>
            </a:r>
            <a:endParaRPr lang="en-US" sz="5200" b="0"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254782527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F955D74B-3637-1260-2540-F13DBF7BD6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a:blipFill>
            <a:blip r:embed="rId3"/>
            <a:tile tx="0" ty="0" sx="100000" sy="100000" flip="none" algn="tl"/>
          </a:blipFill>
        </p:spPr>
      </p:pic>
    </p:spTree>
    <p:extLst>
      <p:ext uri="{BB962C8B-B14F-4D97-AF65-F5344CB8AC3E}">
        <p14:creationId xmlns:p14="http://schemas.microsoft.com/office/powerpoint/2010/main" val="8306782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304800" y="590550"/>
            <a:ext cx="5548830" cy="707886"/>
          </a:xfrm>
          <a:prstGeom prst="rect">
            <a:avLst/>
          </a:prstGeom>
          <a:noFill/>
        </p:spPr>
        <p:txBody>
          <a:bodyPr wrap="square" rtlCol="0">
            <a:spAutoFit/>
          </a:bodyPr>
          <a:lstStyle/>
          <a:p>
            <a:r>
              <a:rPr lang="en-US" sz="4000" smtClean="0">
                <a:solidFill>
                  <a:prstClr val="white"/>
                </a:solidFill>
              </a:rPr>
              <a:t>THỨ SÁU TUẦN THÁNH</a:t>
            </a:r>
            <a:endParaRPr lang="en-US" sz="4000">
              <a:solidFill>
                <a:prstClr val="white"/>
              </a:solidFill>
            </a:endParaRPr>
          </a:p>
        </p:txBody>
      </p:sp>
      <p:sp>
        <p:nvSpPr>
          <p:cNvPr id="5" name="TextBox 4"/>
          <p:cNvSpPr txBox="1"/>
          <p:nvPr/>
        </p:nvSpPr>
        <p:spPr>
          <a:xfrm>
            <a:off x="685800" y="1504950"/>
            <a:ext cx="3886200" cy="584775"/>
          </a:xfrm>
          <a:prstGeom prst="rect">
            <a:avLst/>
          </a:prstGeom>
          <a:noFill/>
        </p:spPr>
        <p:txBody>
          <a:bodyPr wrap="square" rtlCol="0">
            <a:spAutoFit/>
          </a:bodyPr>
          <a:lstStyle/>
          <a:p>
            <a:r>
              <a:rPr lang="en-US" sz="3200" b="1" smtClean="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rPr>
              <a:t>SUY TÔN THÁNH GIÁ</a:t>
            </a:r>
            <a:endParaRPr lang="en-US" sz="3200" b="1">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endParaRPr>
          </a:p>
        </p:txBody>
      </p:sp>
    </p:spTree>
    <p:extLst>
      <p:ext uri="{BB962C8B-B14F-4D97-AF65-F5344CB8AC3E}">
        <p14:creationId xmlns:p14="http://schemas.microsoft.com/office/powerpoint/2010/main" val="275169289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r>
              <a:rPr lang="en-US" sz="6000" b="1" dirty="0">
                <a:solidFill>
                  <a:srgbClr val="FFFF00"/>
                </a:solidFill>
                <a:effectLst>
                  <a:outerShdw blurRad="38100" dist="38100" dir="2700000" algn="tl">
                    <a:srgbClr val="000000">
                      <a:alpha val="43137"/>
                    </a:srgbClr>
                  </a:outerShdw>
                </a:effectLst>
                <a:cs typeface="Times New Roman" pitchFamily="18" charset="0"/>
              </a:rPr>
              <a:t>Ca </a:t>
            </a:r>
            <a:r>
              <a:rPr lang="en-US" sz="6000" b="1" dirty="0" err="1">
                <a:solidFill>
                  <a:srgbClr val="FFFF00"/>
                </a:solidFill>
                <a:effectLst>
                  <a:outerShdw blurRad="38100" dist="38100" dir="2700000" algn="tl">
                    <a:srgbClr val="000000">
                      <a:alpha val="43137"/>
                    </a:srgbClr>
                  </a:outerShdw>
                </a:effectLst>
                <a:cs typeface="Times New Roman" pitchFamily="18" charset="0"/>
              </a:rPr>
              <a:t>Kết</a:t>
            </a:r>
            <a:r>
              <a:rPr lang="en-US" sz="6000" b="1" dirty="0">
                <a:solidFill>
                  <a:srgbClr val="FFFF00"/>
                </a:solidFill>
                <a:effectLst>
                  <a:outerShdw blurRad="38100" dist="38100" dir="2700000" algn="tl">
                    <a:srgbClr val="000000">
                      <a:alpha val="43137"/>
                    </a:srgbClr>
                  </a:outerShdw>
                </a:effectLst>
                <a:cs typeface="Times New Roman" pitchFamily="18" charset="0"/>
              </a:rPr>
              <a:t> </a:t>
            </a:r>
            <a:r>
              <a:rPr lang="en-US" sz="6000" b="1" dirty="0" err="1">
                <a:solidFill>
                  <a:srgbClr val="FFFF00"/>
                </a:solidFill>
                <a:effectLst>
                  <a:outerShdw blurRad="38100" dist="38100" dir="2700000" algn="tl">
                    <a:srgbClr val="000000">
                      <a:alpha val="43137"/>
                    </a:srgbClr>
                  </a:outerShdw>
                </a:effectLst>
                <a:cs typeface="Times New Roman" pitchFamily="18" charset="0"/>
              </a:rPr>
              <a:t>Lễ</a:t>
            </a:r>
            <a:r>
              <a:rPr lang="en-US" sz="6000" b="1" dirty="0">
                <a:solidFill>
                  <a:srgbClr val="FFFF00"/>
                </a:solidFill>
                <a:effectLst>
                  <a:outerShdw blurRad="38100" dist="38100" dir="2700000" algn="tl">
                    <a:srgbClr val="000000">
                      <a:alpha val="43137"/>
                    </a:srgbClr>
                  </a:outerShdw>
                </a:effectLst>
                <a:cs typeface="Times New Roman" pitchFamily="18" charset="0"/>
              </a:rPr>
              <a:t/>
            </a:r>
            <a:br>
              <a:rPr lang="en-US" sz="6000" b="1" dirty="0">
                <a:solidFill>
                  <a:srgbClr val="FFFF00"/>
                </a:solidFill>
                <a:effectLst>
                  <a:outerShdw blurRad="38100" dist="38100" dir="2700000" algn="tl">
                    <a:srgbClr val="000000">
                      <a:alpha val="43137"/>
                    </a:srgbClr>
                  </a:outerShdw>
                </a:effectLst>
                <a:cs typeface="Times New Roman" pitchFamily="18" charset="0"/>
              </a:rPr>
            </a:br>
            <a:r>
              <a:rPr lang="en-US" sz="5000" b="1" dirty="0" smtClean="0">
                <a:solidFill>
                  <a:srgbClr val="FFFF00"/>
                </a:solidFill>
                <a:effectLst>
                  <a:outerShdw blurRad="38100" dist="38100" dir="2700000" algn="tl">
                    <a:srgbClr val="000000">
                      <a:alpha val="43137"/>
                    </a:srgbClr>
                  </a:outerShdw>
                </a:effectLst>
                <a:cs typeface="Times New Roman" pitchFamily="18" charset="0"/>
              </a:rPr>
              <a:t>CON ĐƯỜNG CHÚA ĐÃ ĐI QUA</a:t>
            </a:r>
            <a:br>
              <a:rPr lang="en-US" sz="5000" b="1" dirty="0" smtClean="0">
                <a:solidFill>
                  <a:srgbClr val="FFFF00"/>
                </a:solidFill>
                <a:effectLst>
                  <a:outerShdw blurRad="38100" dist="38100" dir="2700000" algn="tl">
                    <a:srgbClr val="000000">
                      <a:alpha val="43137"/>
                    </a:srgbClr>
                  </a:outerShdw>
                </a:effectLst>
                <a:cs typeface="Times New Roman" pitchFamily="18" charset="0"/>
              </a:rPr>
            </a:br>
            <a:r>
              <a:rPr lang="en-US" sz="4000" b="1" dirty="0" err="1">
                <a:solidFill>
                  <a:schemeClr val="bg1"/>
                </a:solidFill>
                <a:effectLst>
                  <a:outerShdw blurRad="38100" dist="38100" dir="2700000" algn="tl">
                    <a:srgbClr val="000000">
                      <a:alpha val="43137"/>
                    </a:srgbClr>
                  </a:outerShdw>
                </a:effectLst>
                <a:cs typeface="Times New Roman" pitchFamily="18" charset="0"/>
              </a:rPr>
              <a:t>V</a:t>
            </a:r>
            <a:r>
              <a:rPr lang="en-US" sz="4000" b="1" dirty="0" err="1" smtClean="0">
                <a:solidFill>
                  <a:schemeClr val="bg1"/>
                </a:solidFill>
                <a:effectLst>
                  <a:outerShdw blurRad="38100" dist="38100" dir="2700000" algn="tl">
                    <a:srgbClr val="000000">
                      <a:alpha val="43137"/>
                    </a:srgbClr>
                  </a:outerShdw>
                </a:effectLst>
                <a:cs typeface="Times New Roman" pitchFamily="18" charset="0"/>
              </a:rPr>
              <a:t>ăn</a:t>
            </a:r>
            <a:r>
              <a:rPr lang="en-US" sz="4000" b="1" dirty="0" smtClean="0">
                <a:solidFill>
                  <a:schemeClr val="bg1"/>
                </a:solidFill>
                <a:effectLst>
                  <a:outerShdw blurRad="38100" dist="38100" dir="2700000" algn="tl">
                    <a:srgbClr val="000000">
                      <a:alpha val="43137"/>
                    </a:srgbClr>
                  </a:outerShdw>
                </a:effectLst>
                <a:cs typeface="Times New Roman" pitchFamily="18" charset="0"/>
              </a:rPr>
              <a:t> Chi</a:t>
            </a:r>
            <a:endParaRPr lang="vi-VN" sz="40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7732162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Tk1:</a:t>
            </a:r>
            <a:r>
              <a:rPr lang="en-US" dirty="0">
                <a:solidFill>
                  <a:schemeClr val="bg1"/>
                </a:solidFill>
                <a:effectLst>
                  <a:outerShdw blurRad="38100" dist="38100" dir="2700000" algn="tl">
                    <a:srgbClr val="000000">
                      <a:alpha val="43137"/>
                    </a:srgbClr>
                  </a:outerShdw>
                </a:effectLst>
                <a:latin typeface="+mj-lt"/>
              </a:rPr>
              <a:t> </a:t>
            </a:r>
            <a:r>
              <a:rPr lang="vi-VN" sz="4800" dirty="0">
                <a:solidFill>
                  <a:schemeClr val="bg1"/>
                </a:solidFill>
              </a:rPr>
              <a:t>Lạy Chúa, con đường nào Chúa đã đi qua, con đường nào Ngài ra pháp trường, mão gai nào hẳn sâu trên trái. Lạy Chúa, Thánh Giá nào Ngài vác trên vai, đau thương nào phủ kín tâm tư, đường tình đó Ngài dành cho con.</a:t>
            </a:r>
            <a:endParaRPr lang="vi-VN" sz="6200" b="1" dirty="0">
              <a:solidFill>
                <a:schemeClr val="bg1"/>
              </a:solidFill>
              <a:effectLst>
                <a:outerShdw blurRad="38100" dist="38100" dir="2700000" algn="tl">
                  <a:srgbClr val="000000">
                    <a:alpha val="43137"/>
                  </a:srgbClr>
                </a:outerShdw>
              </a:effectLst>
              <a:cs typeface="Times New Roman" panose="02020603050405020304" pitchFamily="18" charset="0"/>
            </a:endParaRPr>
          </a:p>
        </p:txBody>
      </p:sp>
    </p:spTree>
    <p:extLst>
      <p:ext uri="{BB962C8B-B14F-4D97-AF65-F5344CB8AC3E}">
        <p14:creationId xmlns:p14="http://schemas.microsoft.com/office/powerpoint/2010/main" val="36089973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b="1" u="sng"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Đk</a:t>
            </a:r>
            <a:r>
              <a:rPr lang="en-US"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en-US" dirty="0">
                <a:solidFill>
                  <a:schemeClr val="bg1"/>
                </a:solidFill>
                <a:effectLst>
                  <a:outerShdw blurRad="38100" dist="38100" dir="2700000" algn="tl">
                    <a:srgbClr val="000000">
                      <a:alpha val="43137"/>
                    </a:srgbClr>
                  </a:outerShdw>
                </a:effectLst>
                <a:latin typeface="+mj-lt"/>
              </a:rPr>
              <a:t> </a:t>
            </a:r>
            <a:r>
              <a:rPr lang="vi-VN" sz="2000" b="0" i="0" dirty="0">
                <a:solidFill>
                  <a:schemeClr val="bg1"/>
                </a:solidFill>
                <a:effectLst>
                  <a:outerShdw blurRad="38100" dist="38100" dir="2700000" algn="tl">
                    <a:srgbClr val="000000">
                      <a:alpha val="43137"/>
                    </a:srgbClr>
                  </a:outerShdw>
                </a:effectLst>
                <a:latin typeface="+mj-lt"/>
              </a:rPr>
              <a:t> </a:t>
            </a:r>
            <a:r>
              <a:rPr lang="vi-VN" sz="4800" dirty="0">
                <a:solidFill>
                  <a:schemeClr val="bg1"/>
                </a:solidFill>
              </a:rPr>
              <a:t>Lạy Chúa, xin cho con bước đi theo Ngài, xin cho con cùng vác với Ngài, Thập Gía trên đường đời con. Lạy Chúa, xin cho con đóng đinh với Ngài, xin cho con </a:t>
            </a:r>
            <a:r>
              <a:rPr lang="vi-VN" sz="4800" dirty="0" smtClean="0">
                <a:solidFill>
                  <a:schemeClr val="bg1"/>
                </a:solidFill>
              </a:rPr>
              <a:t>c</a:t>
            </a:r>
            <a:r>
              <a:rPr lang="en-US" sz="4800" dirty="0">
                <a:solidFill>
                  <a:schemeClr val="bg1"/>
                </a:solidFill>
              </a:rPr>
              <a:t>ù</a:t>
            </a:r>
            <a:r>
              <a:rPr lang="vi-VN" sz="4800" dirty="0" smtClean="0">
                <a:solidFill>
                  <a:schemeClr val="bg1"/>
                </a:solidFill>
              </a:rPr>
              <a:t>ng </a:t>
            </a:r>
            <a:r>
              <a:rPr lang="vi-VN" sz="4800" dirty="0">
                <a:solidFill>
                  <a:schemeClr val="bg1"/>
                </a:solidFill>
              </a:rPr>
              <a:t>chết với Ngài, để được sống với Ngài vinh quang.</a:t>
            </a:r>
            <a:endParaRPr lang="vi-VN" sz="6200" b="1" dirty="0">
              <a:solidFill>
                <a:schemeClr val="bg1"/>
              </a:solidFill>
              <a:effectLst>
                <a:outerShdw blurRad="38100" dist="38100" dir="2700000" algn="tl">
                  <a:srgbClr val="000000">
                    <a:alpha val="43137"/>
                  </a:srgbClr>
                </a:outerShdw>
              </a:effectLst>
              <a:cs typeface="Times New Roman" panose="02020603050405020304" pitchFamily="18" charset="0"/>
            </a:endParaRPr>
          </a:p>
        </p:txBody>
      </p:sp>
    </p:spTree>
    <p:extLst>
      <p:ext uri="{BB962C8B-B14F-4D97-AF65-F5344CB8AC3E}">
        <p14:creationId xmlns:p14="http://schemas.microsoft.com/office/powerpoint/2010/main" val="34113672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800" u="sng" dirty="0" smtClean="0">
                <a:solidFill>
                  <a:srgbClr val="FFFF00"/>
                </a:solidFill>
              </a:rPr>
              <a:t>Tk2:</a:t>
            </a:r>
            <a:r>
              <a:rPr lang="en-US" sz="4800" dirty="0" smtClean="0">
                <a:solidFill>
                  <a:schemeClr val="bg1"/>
                </a:solidFill>
              </a:rPr>
              <a:t> </a:t>
            </a:r>
            <a:r>
              <a:rPr lang="vi-VN" sz="4800" dirty="0" smtClean="0">
                <a:solidFill>
                  <a:schemeClr val="bg1"/>
                </a:solidFill>
              </a:rPr>
              <a:t>Lạy </a:t>
            </a:r>
            <a:r>
              <a:rPr lang="vi-VN" sz="4800" dirty="0">
                <a:solidFill>
                  <a:schemeClr val="bg1"/>
                </a:solidFill>
              </a:rPr>
              <a:t>Chúa, lưỡi đòng nào </a:t>
            </a:r>
            <a:r>
              <a:rPr lang="vi-VN" sz="4800" dirty="0" smtClean="0">
                <a:solidFill>
                  <a:schemeClr val="bg1"/>
                </a:solidFill>
              </a:rPr>
              <a:t>đ</a:t>
            </a:r>
            <a:r>
              <a:rPr lang="en-US" sz="4800" dirty="0">
                <a:solidFill>
                  <a:schemeClr val="bg1"/>
                </a:solidFill>
              </a:rPr>
              <a:t>â</a:t>
            </a:r>
            <a:r>
              <a:rPr lang="vi-VN" sz="4800" dirty="0" smtClean="0">
                <a:solidFill>
                  <a:schemeClr val="bg1"/>
                </a:solidFill>
              </a:rPr>
              <a:t>m </a:t>
            </a:r>
            <a:r>
              <a:rPr lang="vi-VN" sz="4800" dirty="0">
                <a:solidFill>
                  <a:schemeClr val="bg1"/>
                </a:solidFill>
              </a:rPr>
              <a:t>thấu con tim, đinh nhọn nào </a:t>
            </a:r>
            <a:r>
              <a:rPr lang="vi-VN" sz="4800" dirty="0" smtClean="0">
                <a:solidFill>
                  <a:schemeClr val="bg1"/>
                </a:solidFill>
              </a:rPr>
              <a:t>c</a:t>
            </a:r>
            <a:r>
              <a:rPr lang="en-US" sz="4800" dirty="0">
                <a:solidFill>
                  <a:schemeClr val="bg1"/>
                </a:solidFill>
              </a:rPr>
              <a:t>ò</a:t>
            </a:r>
            <a:r>
              <a:rPr lang="vi-VN" sz="4800" dirty="0" smtClean="0">
                <a:solidFill>
                  <a:schemeClr val="bg1"/>
                </a:solidFill>
              </a:rPr>
              <a:t>n </a:t>
            </a:r>
            <a:r>
              <a:rPr lang="vi-VN" sz="4800" dirty="0">
                <a:solidFill>
                  <a:schemeClr val="bg1"/>
                </a:solidFill>
              </a:rPr>
              <a:t>loang máu đào, sỉ nhục nào </a:t>
            </a:r>
            <a:r>
              <a:rPr lang="vi-VN" sz="4800" dirty="0" smtClean="0">
                <a:solidFill>
                  <a:schemeClr val="bg1"/>
                </a:solidFill>
              </a:rPr>
              <a:t>c</a:t>
            </a:r>
            <a:r>
              <a:rPr lang="en-US" sz="4800" dirty="0">
                <a:solidFill>
                  <a:schemeClr val="bg1"/>
                </a:solidFill>
              </a:rPr>
              <a:t>ò</a:t>
            </a:r>
            <a:r>
              <a:rPr lang="vi-VN" sz="4800" dirty="0" smtClean="0">
                <a:solidFill>
                  <a:schemeClr val="bg1"/>
                </a:solidFill>
              </a:rPr>
              <a:t>n </a:t>
            </a:r>
            <a:r>
              <a:rPr lang="vi-VN" sz="4800" dirty="0">
                <a:solidFill>
                  <a:schemeClr val="bg1"/>
                </a:solidFill>
              </a:rPr>
              <a:t>vương trên mắt. Lạy Chúa, những bước nào ngục ngã đau thương, bao roi đòn </a:t>
            </a:r>
            <a:r>
              <a:rPr lang="vi-VN" sz="4800" dirty="0" smtClean="0">
                <a:solidFill>
                  <a:schemeClr val="bg1"/>
                </a:solidFill>
              </a:rPr>
              <a:t>h</a:t>
            </a:r>
            <a:r>
              <a:rPr lang="en-US" sz="4800" dirty="0" smtClean="0">
                <a:solidFill>
                  <a:schemeClr val="bg1"/>
                </a:solidFill>
              </a:rPr>
              <a:t>ằ</a:t>
            </a:r>
            <a:r>
              <a:rPr lang="vi-VN" sz="4800" dirty="0" smtClean="0">
                <a:solidFill>
                  <a:schemeClr val="bg1"/>
                </a:solidFill>
              </a:rPr>
              <a:t>n </a:t>
            </a:r>
            <a:r>
              <a:rPr lang="vi-VN" sz="4800" dirty="0">
                <a:solidFill>
                  <a:schemeClr val="bg1"/>
                </a:solidFill>
              </a:rPr>
              <a:t>vết thê lương, đường tình đó Ngài </a:t>
            </a:r>
            <a:r>
              <a:rPr lang="vi-VN" sz="4800" dirty="0" smtClean="0">
                <a:solidFill>
                  <a:schemeClr val="bg1"/>
                </a:solidFill>
              </a:rPr>
              <a:t>d</a:t>
            </a:r>
            <a:r>
              <a:rPr lang="en-US" sz="4800" dirty="0">
                <a:solidFill>
                  <a:schemeClr val="bg1"/>
                </a:solidFill>
              </a:rPr>
              <a:t>à</a:t>
            </a:r>
            <a:r>
              <a:rPr lang="vi-VN" sz="4800" dirty="0" smtClean="0">
                <a:solidFill>
                  <a:schemeClr val="bg1"/>
                </a:solidFill>
              </a:rPr>
              <a:t>nh </a:t>
            </a:r>
            <a:r>
              <a:rPr lang="vi-VN" sz="4800" dirty="0">
                <a:solidFill>
                  <a:schemeClr val="bg1"/>
                </a:solidFill>
              </a:rPr>
              <a:t>cho con.</a:t>
            </a:r>
            <a:endParaRPr lang="vi-VN" sz="54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2354401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b="1" u="sng"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Đk</a:t>
            </a:r>
            <a:r>
              <a:rPr lang="en-US"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en-US" dirty="0">
                <a:solidFill>
                  <a:schemeClr val="bg1"/>
                </a:solidFill>
                <a:effectLst>
                  <a:outerShdw blurRad="38100" dist="38100" dir="2700000" algn="tl">
                    <a:srgbClr val="000000">
                      <a:alpha val="43137"/>
                    </a:srgbClr>
                  </a:outerShdw>
                </a:effectLst>
                <a:latin typeface="+mj-lt"/>
              </a:rPr>
              <a:t> </a:t>
            </a:r>
            <a:r>
              <a:rPr lang="vi-VN" sz="2000" b="0" i="0" dirty="0">
                <a:solidFill>
                  <a:schemeClr val="bg1"/>
                </a:solidFill>
                <a:effectLst>
                  <a:outerShdw blurRad="38100" dist="38100" dir="2700000" algn="tl">
                    <a:srgbClr val="000000">
                      <a:alpha val="43137"/>
                    </a:srgbClr>
                  </a:outerShdw>
                </a:effectLst>
                <a:latin typeface="+mj-lt"/>
              </a:rPr>
              <a:t> </a:t>
            </a:r>
            <a:r>
              <a:rPr lang="vi-VN" sz="4800" dirty="0">
                <a:solidFill>
                  <a:schemeClr val="bg1"/>
                </a:solidFill>
              </a:rPr>
              <a:t>Lạy Chúa, xin cho con bước đi theo Ngài, xin cho con cùng vác với Ngài, Thập Gía trên đường đời con. Lạy Chúa, xin cho con đóng đinh với Ngài, xin cho con </a:t>
            </a:r>
            <a:r>
              <a:rPr lang="vi-VN" sz="4800" dirty="0" smtClean="0">
                <a:solidFill>
                  <a:schemeClr val="bg1"/>
                </a:solidFill>
              </a:rPr>
              <a:t>c</a:t>
            </a:r>
            <a:r>
              <a:rPr lang="en-US" sz="4800" dirty="0">
                <a:solidFill>
                  <a:schemeClr val="bg1"/>
                </a:solidFill>
              </a:rPr>
              <a:t>ù</a:t>
            </a:r>
            <a:r>
              <a:rPr lang="vi-VN" sz="4800" dirty="0" smtClean="0">
                <a:solidFill>
                  <a:schemeClr val="bg1"/>
                </a:solidFill>
              </a:rPr>
              <a:t>ng </a:t>
            </a:r>
            <a:r>
              <a:rPr lang="vi-VN" sz="4800" dirty="0">
                <a:solidFill>
                  <a:schemeClr val="bg1"/>
                </a:solidFill>
              </a:rPr>
              <a:t>chết với Ngài, để được sống với Ngài vinh quang.</a:t>
            </a:r>
            <a:endParaRPr lang="vi-VN" sz="6200" b="1" dirty="0">
              <a:solidFill>
                <a:schemeClr val="bg1"/>
              </a:solidFill>
              <a:effectLst>
                <a:outerShdw blurRad="38100" dist="38100" dir="2700000" algn="tl">
                  <a:srgbClr val="000000">
                    <a:alpha val="43137"/>
                  </a:srgbClr>
                </a:outerShdw>
              </a:effectLst>
              <a:cs typeface="Times New Roman" panose="02020603050405020304" pitchFamily="18" charset="0"/>
            </a:endParaRPr>
          </a:p>
        </p:txBody>
      </p:sp>
    </p:spTree>
    <p:extLst>
      <p:ext uri="{BB962C8B-B14F-4D97-AF65-F5344CB8AC3E}">
        <p14:creationId xmlns:p14="http://schemas.microsoft.com/office/powerpoint/2010/main" val="1153804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0"/>
            <a:ext cx="9144000" cy="5143500"/>
          </a:xfrm>
        </p:spPr>
        <p:txBody>
          <a:bodyPr>
            <a:normAutofit/>
          </a:bodyPr>
          <a:lstStyle/>
          <a:p>
            <a:pPr algn="just">
              <a:lnSpc>
                <a:spcPct val="110000"/>
              </a:lnSpc>
            </a:pPr>
            <a:endParaRPr lang="en-US" sz="1000" b="0" u="sng" dirty="0">
              <a:solidFill>
                <a:srgbClr val="F3F30D"/>
              </a:solidFill>
              <a:latin typeface="+mj-lt"/>
              <a:cs typeface="Times New Roman" panose="02020603050405020304" pitchFamily="18" charset="0"/>
            </a:endParaRPr>
          </a:p>
          <a:p>
            <a:pPr algn="just">
              <a:lnSpc>
                <a:spcPct val="110000"/>
              </a:lnSpc>
            </a:pPr>
            <a:r>
              <a:rPr lang="en-US" sz="7200" b="0" u="sng" dirty="0" err="1">
                <a:solidFill>
                  <a:srgbClr val="F3F30D"/>
                </a:solidFill>
                <a:latin typeface="+mj-lt"/>
                <a:cs typeface="Times New Roman" panose="02020603050405020304" pitchFamily="18" charset="0"/>
              </a:rPr>
              <a:t>Đk</a:t>
            </a:r>
            <a:r>
              <a:rPr lang="en-US" sz="7200" b="0" u="sng">
                <a:solidFill>
                  <a:srgbClr val="F3F30D"/>
                </a:solidFill>
                <a:latin typeface="+mj-lt"/>
                <a:cs typeface="Times New Roman" panose="02020603050405020304" pitchFamily="18" charset="0"/>
              </a:rPr>
              <a:t>:</a:t>
            </a:r>
            <a:r>
              <a:rPr lang="en-US" sz="7200" b="0">
                <a:solidFill>
                  <a:srgbClr val="F3F30D"/>
                </a:solidFill>
                <a:latin typeface="+mj-lt"/>
                <a:cs typeface="Times New Roman" panose="02020603050405020304" pitchFamily="18" charset="0"/>
              </a:rPr>
              <a:t> </a:t>
            </a:r>
            <a:r>
              <a:rPr lang="en-US" sz="8000">
                <a:solidFill>
                  <a:schemeClr val="bg1"/>
                </a:solidFill>
                <a:latin typeface="+mj-lt"/>
                <a:cs typeface="Times New Roman" panose="02020603050405020304" pitchFamily="18" charset="0"/>
              </a:rPr>
              <a:t>Lạy Cha, con xin phó linh hồn con ở trong tay Cha.</a:t>
            </a:r>
            <a:endParaRPr lang="en-US" sz="72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245979082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304800" y="590550"/>
            <a:ext cx="5548830" cy="707886"/>
          </a:xfrm>
          <a:prstGeom prst="rect">
            <a:avLst/>
          </a:prstGeom>
          <a:noFill/>
        </p:spPr>
        <p:txBody>
          <a:bodyPr wrap="square" rtlCol="0">
            <a:spAutoFit/>
          </a:bodyPr>
          <a:lstStyle/>
          <a:p>
            <a:r>
              <a:rPr lang="en-US" sz="4000" smtClean="0">
                <a:solidFill>
                  <a:prstClr val="white"/>
                </a:solidFill>
              </a:rPr>
              <a:t>THỨ SÁU TUẦN THÁNH</a:t>
            </a:r>
            <a:endParaRPr lang="en-US" sz="4000">
              <a:solidFill>
                <a:prstClr val="white"/>
              </a:solidFill>
            </a:endParaRPr>
          </a:p>
        </p:txBody>
      </p:sp>
      <p:sp>
        <p:nvSpPr>
          <p:cNvPr id="5" name="TextBox 4"/>
          <p:cNvSpPr txBox="1"/>
          <p:nvPr/>
        </p:nvSpPr>
        <p:spPr>
          <a:xfrm>
            <a:off x="685800" y="1504950"/>
            <a:ext cx="3886200" cy="584775"/>
          </a:xfrm>
          <a:prstGeom prst="rect">
            <a:avLst/>
          </a:prstGeom>
          <a:noFill/>
        </p:spPr>
        <p:txBody>
          <a:bodyPr wrap="square" rtlCol="0">
            <a:spAutoFit/>
          </a:bodyPr>
          <a:lstStyle/>
          <a:p>
            <a:r>
              <a:rPr lang="en-US" sz="3200" b="1" smtClean="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rPr>
              <a:t>SUY TÔN THÁNH GIÁ</a:t>
            </a:r>
            <a:endParaRPr lang="en-US" sz="3200" b="1">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endParaRPr>
          </a:p>
        </p:txBody>
      </p:sp>
    </p:spTree>
    <p:extLst>
      <p:ext uri="{BB962C8B-B14F-4D97-AF65-F5344CB8AC3E}">
        <p14:creationId xmlns:p14="http://schemas.microsoft.com/office/powerpoint/2010/main" val="29114097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subTitle" idx="4294967295"/>
          </p:nvPr>
        </p:nvSpPr>
        <p:spPr>
          <a:xfrm>
            <a:off x="0" y="0"/>
            <a:ext cx="9144000" cy="5143500"/>
          </a:xfrm>
        </p:spPr>
        <p:txBody>
          <a:bodyPr>
            <a:noAutofit/>
          </a:bodyPr>
          <a:lstStyle/>
          <a:p>
            <a:pPr marL="0" indent="0" algn="just">
              <a:buNone/>
            </a:pPr>
            <a:r>
              <a:rPr lang="en-US" sz="5400" b="0" u="sng" dirty="0">
                <a:solidFill>
                  <a:srgbClr val="F3F30D"/>
                </a:solidFill>
                <a:latin typeface="+mj-lt"/>
                <a:cs typeface="Times New Roman" panose="02020603050405020304" pitchFamily="18" charset="0"/>
              </a:rPr>
              <a:t>Tk3:</a:t>
            </a:r>
            <a:r>
              <a:rPr lang="en-US" sz="5400" b="0" dirty="0">
                <a:solidFill>
                  <a:srgbClr val="F3F30D"/>
                </a:solidFill>
                <a:latin typeface="+mj-lt"/>
                <a:cs typeface="Times New Roman" panose="02020603050405020304" pitchFamily="18" charset="0"/>
              </a:rPr>
              <a:t> </a:t>
            </a:r>
            <a:r>
              <a:rPr lang="vi-VN" sz="5400" dirty="0">
                <a:solidFill>
                  <a:schemeClr val="bg1"/>
                </a:solidFill>
                <a:latin typeface="+mj-lt"/>
                <a:cs typeface="Times New Roman" panose="02020603050405020304" pitchFamily="18" charset="0"/>
              </a:rPr>
              <a:t>Con hằng vững tin Ngài, Ngài là Thiên Chúa của con thờ, hồn con phó trọn trong bàn tay Chúa liên. Xin cứu con vượt qua tay địch quân đang bách hại con.</a:t>
            </a:r>
            <a:endParaRPr lang="en-US" sz="54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21686876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1245</TotalTime>
  <Words>1980</Words>
  <Application>Microsoft Office PowerPoint</Application>
  <PresentationFormat>On-screen Show (16:9)</PresentationFormat>
  <Paragraphs>112</Paragraphs>
  <Slides>80</Slides>
  <Notes>0</Notes>
  <HiddenSlides>0</HiddenSlides>
  <MMClips>0</MMClips>
  <ScaleCrop>false</ScaleCrop>
  <HeadingPairs>
    <vt:vector size="4" baseType="variant">
      <vt:variant>
        <vt:lpstr>Theme</vt:lpstr>
      </vt:variant>
      <vt:variant>
        <vt:i4>3</vt:i4>
      </vt:variant>
      <vt:variant>
        <vt:lpstr>Slide Titles</vt:lpstr>
      </vt:variant>
      <vt:variant>
        <vt:i4>80</vt:i4>
      </vt:variant>
    </vt:vector>
  </HeadingPairs>
  <TitlesOfParts>
    <vt:vector size="83" baseType="lpstr">
      <vt:lpstr>Office Theme</vt:lpstr>
      <vt:lpstr>2_Office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BÀI THƯƠNG KHÓ</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Suy Tôn Thánh Giá</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 Kết Lễ CON ĐƯỜNG CHÚA ĐÃ ĐI QUA Văn Chi</vt:lpstr>
      <vt:lpstr>Tk1: Lạy Chúa, con đường nào Chúa đã đi qua, con đường nào Ngài ra pháp trường, mão gai nào hẳn sâu trên trái. Lạy Chúa, Thánh Giá nào Ngài vác trên vai, đau thương nào phủ kín tâm tư, đường tình đó Ngài dành cho con.</vt:lpstr>
      <vt:lpstr>Đk:  Lạy Chúa, xin cho con bước đi theo Ngài, xin cho con cùng vác với Ngài, Thập Gía trên đường đời con. Lạy Chúa, xin cho con đóng đinh với Ngài, xin cho con cùng chết với Ngài, để được sống với Ngài vinh quang.</vt:lpstr>
      <vt:lpstr>Tk2: Lạy Chúa, lưỡi đòng nào đâm thấu con tim, đinh nhọn nào còn loang máu đào, sỉ nhục nào còn vương trên mắt. Lạy Chúa, những bước nào ngục ngã đau thương, bao roi đòn hằn vết thê lương, đường tình đó Ngài dành cho con.</vt:lpstr>
      <vt:lpstr>Đk:  Lạy Chúa, xin cho con bước đi theo Ngài, xin cho con cùng vác với Ngài, Thập Gía trên đường đời con. Lạy Chúa, xin cho con đóng đinh với Ngài, xin cho con cùng chết với Ngài, để được sống với Ngài vinh quang.</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RePack by Diakov</cp:lastModifiedBy>
  <cp:revision>266</cp:revision>
  <dcterms:created xsi:type="dcterms:W3CDTF">2021-05-09T08:36:44Z</dcterms:created>
  <dcterms:modified xsi:type="dcterms:W3CDTF">2024-03-21T13:08:39Z</dcterms:modified>
</cp:coreProperties>
</file>