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52" r:id="rId3"/>
  </p:sldMasterIdLst>
  <p:sldIdLst>
    <p:sldId id="278" r:id="rId4"/>
    <p:sldId id="279" r:id="rId5"/>
    <p:sldId id="326" r:id="rId6"/>
    <p:sldId id="327" r:id="rId7"/>
    <p:sldId id="328" r:id="rId8"/>
    <p:sldId id="347" r:id="rId9"/>
    <p:sldId id="348" r:id="rId10"/>
    <p:sldId id="280" r:id="rId11"/>
    <p:sldId id="281" r:id="rId12"/>
    <p:sldId id="317" r:id="rId13"/>
    <p:sldId id="325" r:id="rId14"/>
    <p:sldId id="334" r:id="rId15"/>
    <p:sldId id="335" r:id="rId16"/>
    <p:sldId id="336" r:id="rId17"/>
    <p:sldId id="337" r:id="rId18"/>
    <p:sldId id="349" r:id="rId19"/>
    <p:sldId id="282" r:id="rId20"/>
    <p:sldId id="330" r:id="rId21"/>
    <p:sldId id="331" r:id="rId22"/>
    <p:sldId id="332" r:id="rId23"/>
    <p:sldId id="333" r:id="rId24"/>
    <p:sldId id="338" r:id="rId25"/>
    <p:sldId id="339" r:id="rId26"/>
    <p:sldId id="340" r:id="rId27"/>
    <p:sldId id="350" r:id="rId28"/>
    <p:sldId id="351" r:id="rId29"/>
    <p:sldId id="341" r:id="rId30"/>
    <p:sldId id="342" r:id="rId31"/>
    <p:sldId id="352" r:id="rId32"/>
    <p:sldId id="353" r:id="rId33"/>
    <p:sldId id="354" r:id="rId34"/>
    <p:sldId id="355" r:id="rId35"/>
    <p:sldId id="343" r:id="rId36"/>
    <p:sldId id="344" r:id="rId37"/>
    <p:sldId id="345" r:id="rId38"/>
    <p:sldId id="346" r:id="rId39"/>
    <p:sldId id="356" r:id="rId40"/>
    <p:sldId id="357"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0" d="100"/>
          <a:sy n="80" d="100"/>
        </p:scale>
        <p:origin x="-2914" y="-1402"/>
      </p:cViewPr>
      <p:guideLst>
        <p:guide orient="horz" pos="1620"/>
        <p:guide pos="2880"/>
      </p:guideLst>
    </p:cSldViewPr>
  </p:slideViewPr>
  <p:outlineViewPr>
    <p:cViewPr>
      <p:scale>
        <a:sx n="33" d="100"/>
        <a:sy n="33" d="100"/>
      </p:scale>
      <p:origin x="0" y="68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3293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9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40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78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93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60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8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84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3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2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6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396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7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4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5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7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5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808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56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6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966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4474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Sáu</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V</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Chay</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997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6"/>
            <a:ext cx="9144000" cy="5115608"/>
          </a:xfrm>
          <a:prstGeom prst="rect">
            <a:avLst/>
          </a:prstGeom>
        </p:spPr>
      </p:pic>
    </p:spTree>
    <p:extLst>
      <p:ext uri="{BB962C8B-B14F-4D97-AF65-F5344CB8AC3E}">
        <p14:creationId xmlns:p14="http://schemas.microsoft.com/office/powerpoint/2010/main" val="325857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008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1693"/>
            <a:ext cx="9144000" cy="3277820"/>
          </a:xfrm>
          <a:prstGeom prst="rect">
            <a:avLst/>
          </a:prstGeom>
        </p:spPr>
        <p:txBody>
          <a:bodyPr wrap="square">
            <a:spAutoFit/>
          </a:bodyPr>
          <a:lstStyle/>
          <a:p>
            <a:pPr algn="ctr"/>
            <a:r>
              <a:rPr lang="en-US" sz="6900" dirty="0" smtClean="0">
                <a:solidFill>
                  <a:srgbClr val="FFFF00"/>
                </a:solidFill>
              </a:rPr>
              <a:t>Ca </a:t>
            </a:r>
            <a:r>
              <a:rPr lang="en-US" sz="6900" dirty="0" err="1" smtClean="0">
                <a:solidFill>
                  <a:srgbClr val="FFFF00"/>
                </a:solidFill>
              </a:rPr>
              <a:t>Dâng</a:t>
            </a:r>
            <a:r>
              <a:rPr lang="en-US" sz="6900" dirty="0" smtClean="0">
                <a:solidFill>
                  <a:srgbClr val="FFFF00"/>
                </a:solidFill>
              </a:rPr>
              <a:t> </a:t>
            </a:r>
            <a:r>
              <a:rPr lang="en-US" sz="6900" dirty="0" err="1" smtClean="0">
                <a:solidFill>
                  <a:srgbClr val="FFFF00"/>
                </a:solidFill>
              </a:rPr>
              <a:t>Lễ</a:t>
            </a:r>
            <a:endParaRPr lang="en-US" sz="6900" dirty="0" smtClean="0">
              <a:solidFill>
                <a:srgbClr val="FFFF00"/>
              </a:solidFill>
            </a:endParaRPr>
          </a:p>
          <a:p>
            <a:pPr algn="ctr"/>
            <a:r>
              <a:rPr lang="en-US" sz="6900" dirty="0" smtClean="0">
                <a:solidFill>
                  <a:srgbClr val="FFFF00"/>
                </a:solidFill>
              </a:rPr>
              <a:t>LỄ VẬT ĐỜI CON</a:t>
            </a:r>
            <a:endParaRPr lang="en-US" sz="6900" dirty="0">
              <a:solidFill>
                <a:srgbClr val="FFFF00"/>
              </a:solidFill>
            </a:endParaRPr>
          </a:p>
          <a:p>
            <a:pPr algn="ctr"/>
            <a:r>
              <a:rPr lang="en-US" sz="6900" i="1" dirty="0" err="1" smtClean="0">
                <a:solidFill>
                  <a:schemeClr val="bg1"/>
                </a:solidFill>
              </a:rPr>
              <a:t>Viễn</a:t>
            </a:r>
            <a:r>
              <a:rPr lang="en-US" sz="6900" i="1" dirty="0" smtClean="0">
                <a:solidFill>
                  <a:schemeClr val="bg1"/>
                </a:solidFill>
              </a:rPr>
              <a:t> </a:t>
            </a:r>
            <a:r>
              <a:rPr lang="en-US" sz="6900" i="1" dirty="0" err="1" smtClean="0">
                <a:solidFill>
                  <a:schemeClr val="bg1"/>
                </a:solidFill>
              </a:rPr>
              <a:t>Xứ</a:t>
            </a:r>
            <a:endParaRPr lang="en-US" sz="6900" i="1" dirty="0">
              <a:solidFill>
                <a:schemeClr val="bg1"/>
              </a:solidFill>
            </a:endParaRPr>
          </a:p>
        </p:txBody>
      </p:sp>
    </p:spTree>
    <p:extLst>
      <p:ext uri="{BB962C8B-B14F-4D97-AF65-F5344CB8AC3E}">
        <p14:creationId xmlns:p14="http://schemas.microsoft.com/office/powerpoint/2010/main" val="310514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000" b="1" u="sng" dirty="0" smtClean="0">
                <a:solidFill>
                  <a:srgbClr val="FFFF00"/>
                </a:solidFill>
                <a:effectLst>
                  <a:outerShdw blurRad="38100" dist="38100" dir="2700000" algn="tl">
                    <a:srgbClr val="000000">
                      <a:alpha val="43137"/>
                    </a:srgbClr>
                  </a:outerShdw>
                </a:effectLst>
              </a:rPr>
              <a:t>Tk1:</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Dâng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lên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này</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thân</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yếu</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đuối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mỏng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manh</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Từng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ngày</a:t>
            </a:r>
            <a:r>
              <a:rPr lang="en-US" sz="5000" b="1" dirty="0" smtClean="0">
                <a:solidFill>
                  <a:schemeClr val="bg1"/>
                </a:solidFill>
                <a:effectLst>
                  <a:outerShdw blurRad="38100" dist="38100" dir="2700000" algn="tl">
                    <a:srgbClr val="000000">
                      <a:alpha val="43137"/>
                    </a:srgbClr>
                  </a:outerShdw>
                </a:effectLst>
              </a:rPr>
              <a:t> qua </a:t>
            </a:r>
            <a:r>
              <a:rPr lang="en-US" sz="5000" b="1" dirty="0" err="1" smtClean="0">
                <a:solidFill>
                  <a:schemeClr val="bg1"/>
                </a:solidFill>
                <a:effectLst>
                  <a:outerShdw blurRad="38100" dist="38100" dir="2700000" algn="tl">
                    <a:srgbClr val="000000">
                      <a:alpha val="43137"/>
                    </a:srgbClr>
                  </a:outerShdw>
                </a:effectLst>
              </a:rPr>
              <a:t>bao</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tội</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xúc</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phạm</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tới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Ngài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Chúa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yêu</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xóa</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mọi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lỗi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lầm</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lòng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thống</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hối</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ăn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năn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giờ</a:t>
            </a:r>
            <a:r>
              <a:rPr lang="en-US" sz="5000" b="1" dirty="0" smtClean="0">
                <a:solidFill>
                  <a:schemeClr val="bg1"/>
                </a:solidFill>
                <a:effectLst>
                  <a:outerShdw blurRad="38100" dist="38100" dir="2700000" algn="tl">
                    <a:srgbClr val="000000">
                      <a:alpha val="43137"/>
                    </a:srgbClr>
                  </a:outerShdw>
                </a:effectLst>
              </a:rPr>
              <a:t> con </a:t>
            </a:r>
            <a:r>
              <a:rPr lang="en-US" sz="5000" b="1" dirty="0" err="1" smtClean="0">
                <a:solidFill>
                  <a:schemeClr val="bg1"/>
                </a:solidFill>
                <a:effectLst>
                  <a:outerShdw blurRad="38100" dist="38100" dir="2700000" algn="tl">
                    <a:srgbClr val="000000">
                      <a:alpha val="43137"/>
                    </a:srgbClr>
                  </a:outerShdw>
                </a:effectLst>
              </a:rPr>
              <a:t>đến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hiến</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trao</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cho</a:t>
            </a:r>
            <a:r>
              <a:rPr lang="en-US" sz="5000" b="1" dirty="0" smtClean="0">
                <a:solidFill>
                  <a:schemeClr val="bg1"/>
                </a:solidFill>
                <a:effectLst>
                  <a:outerShdw blurRad="38100" dist="38100" dir="2700000" algn="tl">
                    <a:srgbClr val="000000">
                      <a:alpha val="43137"/>
                    </a:srgbClr>
                  </a:outerShdw>
                </a:effectLst>
              </a:rPr>
              <a:t> </a:t>
            </a:r>
            <a:r>
              <a:rPr lang="en-US" sz="5000" b="1" dirty="0" err="1" smtClean="0">
                <a:solidFill>
                  <a:schemeClr val="bg1"/>
                </a:solidFill>
                <a:effectLst>
                  <a:outerShdw blurRad="38100" dist="38100" dir="2700000" algn="tl">
                    <a:srgbClr val="000000">
                      <a:alpha val="43137"/>
                    </a:srgbClr>
                  </a:outerShdw>
                </a:effectLst>
              </a:rPr>
              <a:t>Ngài</a:t>
            </a:r>
            <a:r>
              <a:rPr lang="en-US" sz="5000" b="1" dirty="0" smtClean="0">
                <a:solidFill>
                  <a:schemeClr val="bg1"/>
                </a:solidFill>
                <a:effectLst>
                  <a:outerShdw blurRad="38100" dist="38100" dir="2700000" algn="tl">
                    <a:srgbClr val="000000">
                      <a:alpha val="43137"/>
                    </a:srgbClr>
                  </a:outerShdw>
                </a:effectLst>
              </a:rPr>
              <a:t>.</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45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err="1" smtClean="0">
                <a:solidFill>
                  <a:srgbClr val="FFFF00"/>
                </a:solidFill>
                <a:effectLst>
                  <a:outerShdw blurRad="38100" dist="38100" dir="2700000" algn="tl">
                    <a:srgbClr val="000000">
                      <a:alpha val="43137"/>
                    </a:srgbClr>
                  </a:outerShdw>
                </a:effectLst>
              </a:rPr>
              <a:t>Đk</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r>
              <a:rPr lang="vi-VN" sz="4800" b="1" dirty="0" smtClean="0">
                <a:solidFill>
                  <a:schemeClr val="bg1"/>
                </a:solidFill>
                <a:effectLst>
                  <a:outerShdw blurRad="38100" dist="38100" dir="2700000" algn="tl">
                    <a:srgbClr val="000000">
                      <a:alpha val="43137"/>
                    </a:srgbClr>
                  </a:outerShdw>
                </a:effectLst>
              </a:rPr>
              <a:t>Hiệp lòng xin dâng lên trót xác thân linh hồn. Chúa đoái nhận lễ vật đời con dâng Chúa. Trọn đời con xin dâng những đớn đau ưu phiền. Những hy sinh nhọc nhằn đời con dâng kính Ngài.</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16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smtClean="0">
                <a:solidFill>
                  <a:srgbClr val="FFFF00"/>
                </a:solidFill>
                <a:effectLst>
                  <a:outerShdw blurRad="38100" dist="38100" dir="2700000" algn="tl">
                    <a:srgbClr val="000000">
                      <a:alpha val="43137"/>
                    </a:srgbClr>
                  </a:outerShdw>
                </a:effectLst>
              </a:rPr>
              <a:t>Tk2:</a:t>
            </a:r>
            <a:r>
              <a:rPr lang="en-US" sz="4800" b="1" dirty="0" smtClean="0">
                <a:solidFill>
                  <a:schemeClr val="bg1"/>
                </a:solidFill>
                <a:effectLst>
                  <a:outerShdw blurRad="38100" dist="38100" dir="2700000" algn="tl">
                    <a:srgbClr val="000000">
                      <a:alpha val="43137"/>
                    </a:srgbClr>
                  </a:outerShdw>
                </a:effectLst>
              </a:rPr>
              <a:t> </a:t>
            </a:r>
            <a:r>
              <a:rPr lang="vi-VN" sz="4800" b="1" dirty="0" smtClean="0">
                <a:solidFill>
                  <a:schemeClr val="bg1"/>
                </a:solidFill>
                <a:effectLst>
                  <a:outerShdw blurRad="38100" dist="38100" dir="2700000" algn="tl">
                    <a:srgbClr val="000000">
                      <a:alpha val="43137"/>
                    </a:srgbClr>
                  </a:outerShdw>
                </a:effectLst>
              </a:rPr>
              <a:t>Dâng lên Chúa mọi âu lo thổn thức đời con. Nặng sầu vương khi chiều buông tái tê tâm hồn. Nép thân nơi suối nguồn nhân lành Ngài sẽ đỡ nâng con, đời con sẽ thảnh thơi yên hàn.</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576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err="1" smtClean="0">
                <a:solidFill>
                  <a:srgbClr val="FFFF00"/>
                </a:solidFill>
                <a:effectLst>
                  <a:outerShdw blurRad="38100" dist="38100" dir="2700000" algn="tl">
                    <a:srgbClr val="000000">
                      <a:alpha val="43137"/>
                    </a:srgbClr>
                  </a:outerShdw>
                </a:effectLst>
              </a:rPr>
              <a:t>Đk</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prstClr val="white"/>
                </a:solidFill>
                <a:effectLst>
                  <a:outerShdw blurRad="38100" dist="38100" dir="2700000" algn="tl">
                    <a:srgbClr val="000000">
                      <a:alpha val="43137"/>
                    </a:srgbClr>
                  </a:outerShdw>
                </a:effectLst>
              </a:rPr>
              <a:t> </a:t>
            </a:r>
            <a:r>
              <a:rPr lang="vi-VN" sz="4800" b="1" dirty="0" smtClean="0">
                <a:solidFill>
                  <a:prstClr val="white"/>
                </a:solidFill>
                <a:effectLst>
                  <a:outerShdw blurRad="38100" dist="38100" dir="2700000" algn="tl">
                    <a:srgbClr val="000000">
                      <a:alpha val="43137"/>
                    </a:srgbClr>
                  </a:outerShdw>
                </a:effectLst>
              </a:rPr>
              <a:t>Hiệp lòng xin dâng lên trót xác thân linh hồn. Chúa đoái nhận lễ vật đời con dâng Chúa. Trọn đời con xin dâng những đớn đau ưu phiền. Những hy sinh nhọc nhằn đời con dâng kính Ngài.</a:t>
            </a:r>
            <a:endParaRPr lang="en-US" sz="4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54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FFFF00"/>
                </a:solidFill>
                <a:effectLst>
                  <a:outerShdw blurRad="38100" dist="38100" dir="2700000" algn="tl">
                    <a:srgbClr val="000000">
                      <a:alpha val="43137"/>
                    </a:srgbClr>
                  </a:outerShdw>
                </a:effectLst>
                <a:cs typeface="Times New Roman" pitchFamily="18" charset="0"/>
              </a:rPr>
              <a:t>Ca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Nguyện</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Hiệp</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	CHẾT CHO TÌNH YÊU</a:t>
            </a:r>
            <a:r>
              <a:rPr lang="en-US" sz="6600" b="1" dirty="0" smtClean="0">
                <a:solidFill>
                  <a:schemeClr val="bg1"/>
                </a:solidFill>
                <a:effectLst>
                  <a:outerShdw blurRad="38100" dist="38100" dir="2700000" algn="tl">
                    <a:srgbClr val="000000">
                      <a:alpha val="43137"/>
                    </a:srgbClr>
                  </a:outerShdw>
                </a:effectLst>
                <a:cs typeface="Times New Roman" pitchFamily="18" charset="0"/>
              </a:rPr>
              <a:t/>
            </a:r>
            <a:br>
              <a:rPr lang="en-US" sz="6600" b="1" dirty="0" smtClean="0">
                <a:solidFill>
                  <a:schemeClr val="bg1"/>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Dấu</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Chân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8473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rPr>
              <a:t>Ngước nhìn, nhìn lên đồi cao, bóng hình của ai chiều nao, </a:t>
            </a:r>
            <a:r>
              <a:rPr lang="en-US" sz="5400" b="1" dirty="0" smtClean="0">
                <a:solidFill>
                  <a:schemeClr val="bg1"/>
                </a:solidFill>
                <a:effectLst>
                  <a:outerShdw blurRad="38100" dist="38100" dir="2700000" algn="tl">
                    <a:srgbClr val="000000">
                      <a:alpha val="43137"/>
                    </a:srgbClr>
                  </a:outerShdw>
                </a:effectLst>
              </a:rPr>
              <a:t>m</a:t>
            </a:r>
            <a:r>
              <a:rPr lang="vi-VN" sz="5400" b="1" dirty="0" smtClean="0">
                <a:solidFill>
                  <a:schemeClr val="bg1"/>
                </a:solidFill>
                <a:effectLst>
                  <a:outerShdw blurRad="38100" dist="38100" dir="2700000" algn="tl">
                    <a:srgbClr val="000000">
                      <a:alpha val="43137"/>
                    </a:srgbClr>
                  </a:outerShdw>
                </a:effectLst>
              </a:rPr>
              <a:t>ột G</a:t>
            </a:r>
            <a:r>
              <a:rPr lang="en-US" sz="5400" b="1" dirty="0" err="1" smtClean="0">
                <a:solidFill>
                  <a:schemeClr val="bg1"/>
                </a:solidFill>
                <a:effectLst>
                  <a:outerShdw blurRad="38100" dist="38100" dir="2700000" algn="tl">
                    <a:srgbClr val="000000">
                      <a:alpha val="43137"/>
                    </a:srgbClr>
                  </a:outerShdw>
                </a:effectLst>
              </a:rPr>
              <a:t>iêsu</a:t>
            </a:r>
            <a:r>
              <a:rPr lang="vi-VN" sz="5400" b="1" dirty="0" smtClean="0">
                <a:solidFill>
                  <a:schemeClr val="bg1"/>
                </a:solidFill>
                <a:effectLst>
                  <a:outerShdw blurRad="38100" dist="38100" dir="2700000" algn="tl">
                    <a:srgbClr val="000000">
                      <a:alpha val="43137"/>
                    </a:srgbClr>
                  </a:outerShdw>
                </a:effectLst>
              </a:rPr>
              <a:t> vai mang thánh giá, Ngài lê bước lên đỉnh núi Sọ, chịu đóng đinh cứu muôn tội nhân</a:t>
            </a:r>
            <a:r>
              <a:rPr lang="en-US" sz="5400" b="1" dirty="0" smtClean="0">
                <a:solidFill>
                  <a:srgbClr val="FFFF00"/>
                </a:solidFill>
                <a:effectLst>
                  <a:outerShdw blurRad="38100" dist="38100" dir="2700000" algn="tl">
                    <a:srgbClr val="000000">
                      <a:alpha val="43137"/>
                    </a:srgbClr>
                  </a:outerShdw>
                </a:effectLst>
              </a:rPr>
              <a:t>…</a:t>
            </a: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3260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6"/>
            <a:ext cx="9144000" cy="5115608"/>
          </a:xfrm>
          <a:prstGeom prst="rect">
            <a:avLst/>
          </a:prstGeom>
        </p:spPr>
      </p:pic>
    </p:spTree>
    <p:extLst>
      <p:ext uri="{BB962C8B-B14F-4D97-AF65-F5344CB8AC3E}">
        <p14:creationId xmlns:p14="http://schemas.microsoft.com/office/powerpoint/2010/main" val="3249308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600" b="1"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b="1" dirty="0" smtClean="0">
                <a:solidFill>
                  <a:schemeClr val="bg1"/>
                </a:solidFill>
                <a:effectLst>
                  <a:outerShdw blurRad="38100" dist="38100" dir="2700000" algn="tl">
                    <a:srgbClr val="000000">
                      <a:alpha val="43137"/>
                    </a:srgbClr>
                  </a:outerShdw>
                </a:effectLst>
              </a:rPr>
              <a:t>Bước đường đời con lạc xa, kiếm tiềm lợi danh phù hoa, mà quên đi Thánh Giá đau thương, bao roi đòn nhục hình thê lương.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5429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rPr>
              <a:t>Tình yêu Chúa bao dung và vị tha</a:t>
            </a:r>
            <a:r>
              <a:rPr lang="en-US" sz="6000" b="1" dirty="0" smtClean="0">
                <a:solidFill>
                  <a:schemeClr val="bg1"/>
                </a:solidFill>
                <a:effectLst>
                  <a:outerShdw blurRad="38100" dist="38100" dir="2700000" algn="tl">
                    <a:srgbClr val="000000">
                      <a:alpha val="43137"/>
                    </a:srgbClr>
                  </a:outerShdw>
                </a:effectLst>
              </a:rPr>
              <a:t>,</a:t>
            </a:r>
            <a:r>
              <a:rPr lang="vi-VN" sz="6000" b="1" dirty="0" smtClean="0">
                <a:solidFill>
                  <a:schemeClr val="bg1"/>
                </a:solidFill>
                <a:effectLst>
                  <a:outerShdw blurRad="38100" dist="38100" dir="2700000" algn="tl">
                    <a:srgbClr val="000000">
                      <a:alpha val="43137"/>
                    </a:srgbClr>
                  </a:outerShdw>
                </a:effectLst>
              </a:rPr>
              <a:t> đầy nhân ái yêu thương xóa tội lỗi lỗi</a:t>
            </a:r>
            <a:r>
              <a:rPr lang="en-US" sz="6000" b="1" dirty="0" smtClean="0">
                <a:solidFill>
                  <a:schemeClr val="bg1"/>
                </a:solidFill>
                <a:effectLst>
                  <a:outerShdw blurRad="38100" dist="38100" dir="2700000" algn="tl">
                    <a:srgbClr val="000000">
                      <a:alpha val="43137"/>
                    </a:srgbClr>
                  </a:outerShdw>
                </a:effectLst>
              </a:rPr>
              <a:t> </a:t>
            </a:r>
            <a:r>
              <a:rPr lang="vi-VN" sz="6000" b="1" dirty="0" smtClean="0">
                <a:solidFill>
                  <a:schemeClr val="bg1"/>
                </a:solidFill>
                <a:effectLst>
                  <a:outerShdw blurRad="38100" dist="38100" dir="2700000" algn="tl">
                    <a:srgbClr val="000000">
                      <a:alpha val="43137"/>
                    </a:srgbClr>
                  </a:outerShdw>
                </a:effectLst>
              </a:rPr>
              <a:t>những khi đời con ngập tràn tăm tối</a:t>
            </a:r>
            <a:r>
              <a:rPr lang="en-US" sz="6000" b="1" dirty="0" smtClean="0">
                <a:solidFill>
                  <a:srgbClr val="FFFF00"/>
                </a:solidFill>
                <a:effectLst>
                  <a:outerShdw blurRad="38100" dist="38100" dir="2700000" algn="tl">
                    <a:srgbClr val="000000">
                      <a:alpha val="43137"/>
                    </a:srgbClr>
                  </a:outerShdw>
                </a:effectLst>
              </a:rPr>
              <a:t>…</a:t>
            </a:r>
            <a:endParaRPr lang="vi-VN" sz="6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057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800" b="1"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vi-VN" sz="5800" b="1" dirty="0" smtClean="0">
                <a:solidFill>
                  <a:schemeClr val="bg1"/>
                </a:solidFill>
                <a:effectLst>
                  <a:outerShdw blurRad="38100" dist="38100" dir="2700000" algn="tl">
                    <a:srgbClr val="000000">
                      <a:alpha val="43137"/>
                    </a:srgbClr>
                  </a:outerShdw>
                </a:effectLst>
              </a:rPr>
              <a:t>Thập Giá ấy năm xưa Ngài chịu treo, </a:t>
            </a:r>
            <a:r>
              <a:rPr lang="en-US" sz="5800" b="1" dirty="0" smtClean="0">
                <a:solidFill>
                  <a:schemeClr val="bg1"/>
                </a:solidFill>
                <a:effectLst>
                  <a:outerShdw blurRad="38100" dist="38100" dir="2700000" algn="tl">
                    <a:srgbClr val="000000">
                      <a:alpha val="43137"/>
                    </a:srgbClr>
                  </a:outerShdw>
                </a:effectLst>
              </a:rPr>
              <a:t>đ</a:t>
            </a:r>
            <a:r>
              <a:rPr lang="vi-VN" sz="5800" b="1" dirty="0" smtClean="0">
                <a:solidFill>
                  <a:schemeClr val="bg1"/>
                </a:solidFill>
                <a:effectLst>
                  <a:outerShdw blurRad="38100" dist="38100" dir="2700000" algn="tl">
                    <a:srgbClr val="000000">
                      <a:alpha val="43137"/>
                    </a:srgbClr>
                  </a:outerShdw>
                </a:effectLst>
              </a:rPr>
              <a:t>ồi </a:t>
            </a:r>
            <a:r>
              <a:rPr lang="en-US" sz="5800" b="1" dirty="0" smtClean="0">
                <a:solidFill>
                  <a:schemeClr val="bg1"/>
                </a:solidFill>
                <a:effectLst>
                  <a:outerShdw blurRad="38100" dist="38100" dir="2700000" algn="tl">
                    <a:srgbClr val="000000">
                      <a:alpha val="43137"/>
                    </a:srgbClr>
                  </a:outerShdw>
                </a:effectLst>
              </a:rPr>
              <a:t>C</a:t>
            </a:r>
            <a:r>
              <a:rPr lang="vi-VN" sz="5800" b="1" dirty="0" smtClean="0">
                <a:solidFill>
                  <a:schemeClr val="bg1"/>
                </a:solidFill>
                <a:effectLst>
                  <a:outerShdw blurRad="38100" dist="38100" dir="2700000" algn="tl">
                    <a:srgbClr val="000000">
                      <a:alpha val="43137"/>
                    </a:srgbClr>
                  </a:outerShdw>
                </a:effectLst>
              </a:rPr>
              <a:t>anve tím ngắt trong cô liêu, Chúa thương con nhiều, chết cho tình yêu, cứu độ trần gian</a:t>
            </a:r>
            <a:r>
              <a:rPr lang="vi-VN" sz="5800" dirty="0" smtClean="0">
                <a:solidFill>
                  <a:schemeClr val="bg1"/>
                </a:solidFill>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28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b="1" dirty="0" smtClean="0">
                <a:solidFill>
                  <a:schemeClr val="bg1"/>
                </a:solidFill>
                <a:effectLst>
                  <a:outerShdw blurRad="38100" dist="38100" dir="2700000" algn="tl">
                    <a:srgbClr val="000000">
                      <a:alpha val="43137"/>
                    </a:srgbClr>
                  </a:outerShdw>
                </a:effectLst>
              </a:rPr>
              <a:t>Cứu chuộc trần gian tội nhơ, dẫu đời còn bao thờ ơ</a:t>
            </a:r>
            <a:r>
              <a:rPr lang="en-US" sz="5600" b="1" dirty="0" smtClean="0">
                <a:solidFill>
                  <a:schemeClr val="bg1"/>
                </a:solidFill>
                <a:effectLst>
                  <a:outerShdw blurRad="38100" dist="38100" dir="2700000" algn="tl">
                    <a:srgbClr val="000000">
                      <a:alpha val="43137"/>
                    </a:srgbClr>
                  </a:outerShdw>
                </a:effectLst>
              </a:rPr>
              <a:t> c</a:t>
            </a:r>
            <a:r>
              <a:rPr lang="vi-VN" sz="5600" b="1" dirty="0" smtClean="0">
                <a:solidFill>
                  <a:schemeClr val="bg1"/>
                </a:solidFill>
                <a:effectLst>
                  <a:outerShdw blurRad="38100" dist="38100" dir="2700000" algn="tl">
                    <a:srgbClr val="000000">
                      <a:alpha val="43137"/>
                    </a:srgbClr>
                  </a:outerShdw>
                </a:effectLst>
              </a:rPr>
              <a:t>hịu đau thương thân treo thánh Giá, để minh chứng suối nguồn cứu đời, ôi trái tim thánh ân dịu vời</a:t>
            </a:r>
            <a:r>
              <a:rPr lang="en-US" sz="5600" b="1" dirty="0" smtClean="0">
                <a:solidFill>
                  <a:srgbClr val="FFFF00"/>
                </a:solidFill>
                <a:effectLst>
                  <a:outerShdw blurRad="38100" dist="38100" dir="2700000" algn="tl">
                    <a:srgbClr val="000000">
                      <a:alpha val="43137"/>
                    </a:srgbClr>
                  </a:outerShdw>
                </a:effectLst>
              </a:rPr>
              <a:t>…</a:t>
            </a:r>
            <a:endParaRPr lang="en-US" sz="56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1399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600" b="1"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b="1" dirty="0" smtClean="0">
                <a:solidFill>
                  <a:schemeClr val="bg1"/>
                </a:solidFill>
                <a:effectLst>
                  <a:outerShdw blurRad="38100" dist="38100" dir="2700000" algn="tl">
                    <a:srgbClr val="000000">
                      <a:alpha val="43137"/>
                    </a:srgbClr>
                  </a:outerShdw>
                </a:effectLst>
              </a:rPr>
              <a:t>Chúa là hạnh phúc bình an, tháng ngày Ngài lu</a:t>
            </a:r>
            <a:r>
              <a:rPr lang="en-US" sz="5600" b="1" dirty="0" smtClean="0">
                <a:solidFill>
                  <a:schemeClr val="bg1"/>
                </a:solidFill>
                <a:effectLst>
                  <a:outerShdw blurRad="38100" dist="38100" dir="2700000" algn="tl">
                    <a:srgbClr val="000000">
                      <a:alpha val="43137"/>
                    </a:srgbClr>
                  </a:outerShdw>
                </a:effectLst>
              </a:rPr>
              <a:t>ô</a:t>
            </a:r>
            <a:r>
              <a:rPr lang="vi-VN" sz="5600" b="1" dirty="0" smtClean="0">
                <a:solidFill>
                  <a:schemeClr val="bg1"/>
                </a:solidFill>
                <a:effectLst>
                  <a:outerShdw blurRad="38100" dist="38100" dir="2700000" algn="tl">
                    <a:srgbClr val="000000">
                      <a:alpha val="43137"/>
                    </a:srgbClr>
                  </a:outerShdw>
                </a:effectLst>
              </a:rPr>
              <a:t>n rộng ban. Và bên con những lúc nguy nan, giữa cuộc đời đường trần miên man.</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961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prstClr val="white"/>
                </a:solidFill>
                <a:effectLst>
                  <a:outerShdw blurRad="38100" dist="38100" dir="2700000" algn="tl">
                    <a:srgbClr val="000000">
                      <a:alpha val="43137"/>
                    </a:srgbClr>
                  </a:outerShdw>
                </a:effectLst>
                <a:cs typeface="Times New Roman" pitchFamily="18" charset="0"/>
              </a:rPr>
              <a:t> </a:t>
            </a:r>
            <a:r>
              <a:rPr lang="vi-VN" sz="6000" b="1" dirty="0" smtClean="0">
                <a:solidFill>
                  <a:prstClr val="white"/>
                </a:solidFill>
                <a:effectLst>
                  <a:outerShdw blurRad="38100" dist="38100" dir="2700000" algn="tl">
                    <a:srgbClr val="000000">
                      <a:alpha val="43137"/>
                    </a:srgbClr>
                  </a:outerShdw>
                </a:effectLst>
              </a:rPr>
              <a:t>Tình yêu Chúa bao dung và vị tha</a:t>
            </a:r>
            <a:r>
              <a:rPr lang="en-US" sz="6000" b="1" dirty="0" smtClean="0">
                <a:solidFill>
                  <a:prstClr val="white"/>
                </a:solidFill>
                <a:effectLst>
                  <a:outerShdw blurRad="38100" dist="38100" dir="2700000" algn="tl">
                    <a:srgbClr val="000000">
                      <a:alpha val="43137"/>
                    </a:srgbClr>
                  </a:outerShdw>
                </a:effectLst>
              </a:rPr>
              <a:t>,</a:t>
            </a:r>
            <a:r>
              <a:rPr lang="vi-VN" sz="6000" b="1" dirty="0" smtClean="0">
                <a:solidFill>
                  <a:prstClr val="white"/>
                </a:solidFill>
                <a:effectLst>
                  <a:outerShdw blurRad="38100" dist="38100" dir="2700000" algn="tl">
                    <a:srgbClr val="000000">
                      <a:alpha val="43137"/>
                    </a:srgbClr>
                  </a:outerShdw>
                </a:effectLst>
              </a:rPr>
              <a:t> đầy nhân ái yêu thương xóa tội lỗi lỗi</a:t>
            </a:r>
            <a:r>
              <a:rPr lang="en-US" sz="6000" b="1" dirty="0" smtClean="0">
                <a:solidFill>
                  <a:prstClr val="white"/>
                </a:solidFill>
                <a:effectLst>
                  <a:outerShdw blurRad="38100" dist="38100" dir="2700000" algn="tl">
                    <a:srgbClr val="000000">
                      <a:alpha val="43137"/>
                    </a:srgbClr>
                  </a:outerShdw>
                </a:effectLst>
              </a:rPr>
              <a:t> </a:t>
            </a:r>
            <a:r>
              <a:rPr lang="vi-VN" sz="6000" b="1" dirty="0" smtClean="0">
                <a:solidFill>
                  <a:prstClr val="white"/>
                </a:solidFill>
                <a:effectLst>
                  <a:outerShdw blurRad="38100" dist="38100" dir="2700000" algn="tl">
                    <a:srgbClr val="000000">
                      <a:alpha val="43137"/>
                    </a:srgbClr>
                  </a:outerShdw>
                </a:effectLst>
              </a:rPr>
              <a:t>những khi đời con ngập tràn tăm tối</a:t>
            </a:r>
            <a:r>
              <a:rPr lang="en-US" sz="6000" b="1" dirty="0" smtClean="0">
                <a:solidFill>
                  <a:srgbClr val="FFFF00"/>
                </a:solidFill>
                <a:effectLst>
                  <a:outerShdw blurRad="38100" dist="38100" dir="2700000" algn="tl">
                    <a:srgbClr val="000000">
                      <a:alpha val="43137"/>
                    </a:srgbClr>
                  </a:outerShdw>
                </a:effectLst>
              </a:rPr>
              <a:t>…</a:t>
            </a:r>
            <a:endParaRPr lang="vi-VN" sz="6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6438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800" b="1"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prstClr val="white"/>
                </a:solidFill>
                <a:effectLst>
                  <a:outerShdw blurRad="38100" dist="38100" dir="2700000" algn="tl">
                    <a:srgbClr val="000000">
                      <a:alpha val="43137"/>
                    </a:srgbClr>
                  </a:outerShdw>
                </a:effectLst>
                <a:cs typeface="Times New Roman" pitchFamily="18" charset="0"/>
              </a:rPr>
              <a:t> </a:t>
            </a:r>
            <a:r>
              <a:rPr lang="vi-VN" sz="5800" b="1" dirty="0" smtClean="0">
                <a:solidFill>
                  <a:prstClr val="white"/>
                </a:solidFill>
                <a:effectLst>
                  <a:outerShdw blurRad="38100" dist="38100" dir="2700000" algn="tl">
                    <a:srgbClr val="000000">
                      <a:alpha val="43137"/>
                    </a:srgbClr>
                  </a:outerShdw>
                </a:effectLst>
              </a:rPr>
              <a:t>Thập Giá ấy năm xưa Ngài chịu treo, </a:t>
            </a:r>
            <a:r>
              <a:rPr lang="en-US" sz="5800" b="1" dirty="0" smtClean="0">
                <a:solidFill>
                  <a:prstClr val="white"/>
                </a:solidFill>
                <a:effectLst>
                  <a:outerShdw blurRad="38100" dist="38100" dir="2700000" algn="tl">
                    <a:srgbClr val="000000">
                      <a:alpha val="43137"/>
                    </a:srgbClr>
                  </a:outerShdw>
                </a:effectLst>
              </a:rPr>
              <a:t>đ</a:t>
            </a:r>
            <a:r>
              <a:rPr lang="vi-VN" sz="5800" b="1" dirty="0" smtClean="0">
                <a:solidFill>
                  <a:prstClr val="white"/>
                </a:solidFill>
                <a:effectLst>
                  <a:outerShdw blurRad="38100" dist="38100" dir="2700000" algn="tl">
                    <a:srgbClr val="000000">
                      <a:alpha val="43137"/>
                    </a:srgbClr>
                  </a:outerShdw>
                </a:effectLst>
              </a:rPr>
              <a:t>ồi </a:t>
            </a:r>
            <a:r>
              <a:rPr lang="en-US" sz="5800" b="1" dirty="0" smtClean="0">
                <a:solidFill>
                  <a:prstClr val="white"/>
                </a:solidFill>
                <a:effectLst>
                  <a:outerShdw blurRad="38100" dist="38100" dir="2700000" algn="tl">
                    <a:srgbClr val="000000">
                      <a:alpha val="43137"/>
                    </a:srgbClr>
                  </a:outerShdw>
                </a:effectLst>
              </a:rPr>
              <a:t>C</a:t>
            </a:r>
            <a:r>
              <a:rPr lang="vi-VN" sz="5800" b="1" dirty="0" smtClean="0">
                <a:solidFill>
                  <a:prstClr val="white"/>
                </a:solidFill>
                <a:effectLst>
                  <a:outerShdw blurRad="38100" dist="38100" dir="2700000" algn="tl">
                    <a:srgbClr val="000000">
                      <a:alpha val="43137"/>
                    </a:srgbClr>
                  </a:outerShdw>
                </a:effectLst>
              </a:rPr>
              <a:t>anve tím ngắt trong cô liêu, Chúa thương con nhiều, chết cho tình yêu, cứu độ trần gian</a:t>
            </a:r>
            <a:r>
              <a:rPr lang="vi-VN" sz="5800" dirty="0" smtClean="0">
                <a:solidFill>
                  <a:prstClr val="white"/>
                </a:solidFill>
              </a:rPr>
              <a:t>. </a:t>
            </a:r>
            <a:endParaRPr lang="vi-VN" sz="5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34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600" b="1"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b="1" dirty="0" smtClean="0">
                <a:solidFill>
                  <a:schemeClr val="bg1"/>
                </a:solidFill>
                <a:effectLst>
                  <a:outerShdw blurRad="38100" dist="38100" dir="2700000" algn="tl">
                    <a:srgbClr val="000000">
                      <a:alpha val="43137"/>
                    </a:srgbClr>
                  </a:outerShdw>
                </a:effectLst>
              </a:rPr>
              <a:t>Sấp mình, lòng con thầm mong, khấn nguyện trở nên sạch trong, hồn con đây bao nhiêu thổn thức, tội đời con </a:t>
            </a:r>
            <a:r>
              <a:rPr lang="en-US" sz="5600" b="1" dirty="0" err="1" smtClean="0">
                <a:solidFill>
                  <a:schemeClr val="bg1"/>
                </a:solidFill>
                <a:effectLst>
                  <a:outerShdw blurRad="38100" dist="38100" dir="2700000" algn="tl">
                    <a:srgbClr val="000000">
                      <a:alpha val="43137"/>
                    </a:srgbClr>
                  </a:outerShdw>
                </a:effectLst>
              </a:rPr>
              <a:t>đêm</a:t>
            </a:r>
            <a:r>
              <a:rPr lang="vi-VN" sz="5600" b="1" dirty="0" smtClean="0">
                <a:solidFill>
                  <a:schemeClr val="bg1"/>
                </a:solidFill>
                <a:effectLst>
                  <a:outerShdw blurRad="38100" dist="38100" dir="2700000" algn="tl">
                    <a:srgbClr val="000000">
                      <a:alpha val="43137"/>
                    </a:srgbClr>
                  </a:outerShdw>
                </a:effectLst>
              </a:rPr>
              <a:t> ngày lỡ lầm, nay quyết tâm ăn nă</a:t>
            </a:r>
            <a:r>
              <a:rPr lang="en-US" sz="5600" b="1" dirty="0" smtClean="0">
                <a:solidFill>
                  <a:schemeClr val="bg1"/>
                </a:solidFill>
                <a:effectLst>
                  <a:outerShdw blurRad="38100" dist="38100" dir="2700000" algn="tl">
                    <a:srgbClr val="000000">
                      <a:alpha val="43137"/>
                    </a:srgbClr>
                  </a:outerShdw>
                </a:effectLst>
              </a:rPr>
              <a:t>n</a:t>
            </a:r>
            <a:r>
              <a:rPr lang="vi-VN" sz="5600" b="1" dirty="0" smtClean="0">
                <a:solidFill>
                  <a:schemeClr val="bg1"/>
                </a:solidFill>
                <a:effectLst>
                  <a:outerShdw blurRad="38100" dist="38100" dir="2700000" algn="tl">
                    <a:srgbClr val="000000">
                      <a:alpha val="43137"/>
                    </a:srgbClr>
                  </a:outerShdw>
                </a:effectLst>
              </a:rPr>
              <a:t> trở về</a:t>
            </a:r>
            <a:r>
              <a:rPr lang="en-US" sz="5600" b="1" dirty="0" smtClean="0">
                <a:solidFill>
                  <a:srgbClr val="FFFF00"/>
                </a:solidFill>
                <a:effectLst>
                  <a:outerShdw blurRad="38100" dist="38100" dir="2700000" algn="tl">
                    <a:srgbClr val="000000">
                      <a:alpha val="43137"/>
                    </a:srgbClr>
                  </a:outerShdw>
                </a:effectLst>
              </a:rPr>
              <a:t>…</a:t>
            </a:r>
            <a:endParaRPr lang="en-US" sz="56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973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800" b="1"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vi-VN" sz="5800" b="1" dirty="0" smtClean="0">
                <a:solidFill>
                  <a:schemeClr val="bg1"/>
                </a:solidFill>
                <a:effectLst>
                  <a:outerShdw blurRad="38100" dist="38100" dir="2700000" algn="tl">
                    <a:srgbClr val="000000">
                      <a:alpha val="43137"/>
                    </a:srgbClr>
                  </a:outerShdw>
                </a:effectLst>
              </a:rPr>
              <a:t>Chúa là nguồn suối hồng ân, mở rộng vòng tay từ nhân, dìu con qua muôn lối trông gai, ôi lạy Ngài dủ tình thương tha.</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132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prstClr val="white"/>
                </a:solidFill>
                <a:effectLst>
                  <a:outerShdw blurRad="38100" dist="38100" dir="2700000" algn="tl">
                    <a:srgbClr val="000000">
                      <a:alpha val="43137"/>
                    </a:srgbClr>
                  </a:outerShdw>
                </a:effectLst>
                <a:cs typeface="Times New Roman" pitchFamily="18" charset="0"/>
              </a:rPr>
              <a:t> </a:t>
            </a:r>
            <a:r>
              <a:rPr lang="vi-VN" sz="6000" b="1" dirty="0" smtClean="0">
                <a:solidFill>
                  <a:prstClr val="white"/>
                </a:solidFill>
                <a:effectLst>
                  <a:outerShdw blurRad="38100" dist="38100" dir="2700000" algn="tl">
                    <a:srgbClr val="000000">
                      <a:alpha val="43137"/>
                    </a:srgbClr>
                  </a:outerShdw>
                </a:effectLst>
              </a:rPr>
              <a:t>Tình yêu Chúa bao dung và vị tha</a:t>
            </a:r>
            <a:r>
              <a:rPr lang="en-US" sz="6000" b="1" dirty="0" smtClean="0">
                <a:solidFill>
                  <a:prstClr val="white"/>
                </a:solidFill>
                <a:effectLst>
                  <a:outerShdw blurRad="38100" dist="38100" dir="2700000" algn="tl">
                    <a:srgbClr val="000000">
                      <a:alpha val="43137"/>
                    </a:srgbClr>
                  </a:outerShdw>
                </a:effectLst>
              </a:rPr>
              <a:t>,</a:t>
            </a:r>
            <a:r>
              <a:rPr lang="vi-VN" sz="6000" b="1" dirty="0" smtClean="0">
                <a:solidFill>
                  <a:prstClr val="white"/>
                </a:solidFill>
                <a:effectLst>
                  <a:outerShdw blurRad="38100" dist="38100" dir="2700000" algn="tl">
                    <a:srgbClr val="000000">
                      <a:alpha val="43137"/>
                    </a:srgbClr>
                  </a:outerShdw>
                </a:effectLst>
              </a:rPr>
              <a:t> đầy nhân ái yêu thương xóa tội lỗi lỗi</a:t>
            </a:r>
            <a:r>
              <a:rPr lang="en-US" sz="6000" b="1" dirty="0" smtClean="0">
                <a:solidFill>
                  <a:prstClr val="white"/>
                </a:solidFill>
                <a:effectLst>
                  <a:outerShdw blurRad="38100" dist="38100" dir="2700000" algn="tl">
                    <a:srgbClr val="000000">
                      <a:alpha val="43137"/>
                    </a:srgbClr>
                  </a:outerShdw>
                </a:effectLst>
              </a:rPr>
              <a:t> </a:t>
            </a:r>
            <a:r>
              <a:rPr lang="vi-VN" sz="6000" b="1" dirty="0" smtClean="0">
                <a:solidFill>
                  <a:prstClr val="white"/>
                </a:solidFill>
                <a:effectLst>
                  <a:outerShdw blurRad="38100" dist="38100" dir="2700000" algn="tl">
                    <a:srgbClr val="000000">
                      <a:alpha val="43137"/>
                    </a:srgbClr>
                  </a:outerShdw>
                </a:effectLst>
              </a:rPr>
              <a:t>những khi đời con ngập tràn tăm tối</a:t>
            </a:r>
            <a:r>
              <a:rPr lang="en-US" sz="6000" b="1" dirty="0" smtClean="0">
                <a:solidFill>
                  <a:srgbClr val="FFFF00"/>
                </a:solidFill>
                <a:effectLst>
                  <a:outerShdw blurRad="38100" dist="38100" dir="2700000" algn="tl">
                    <a:srgbClr val="000000">
                      <a:alpha val="43137"/>
                    </a:srgbClr>
                  </a:outerShdw>
                </a:effectLst>
              </a:rPr>
              <a:t>…</a:t>
            </a:r>
            <a:endParaRPr lang="vi-VN" sz="6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497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smtClean="0">
                <a:solidFill>
                  <a:srgbClr val="FFFF00"/>
                </a:solidFill>
                <a:effectLst>
                  <a:outerShdw blurRad="38100" dist="38100" dir="2700000" algn="tl">
                    <a:srgbClr val="000000">
                      <a:alpha val="43137"/>
                    </a:srgbClr>
                  </a:outerShdw>
                </a:effectLst>
                <a:cs typeface="Times New Roman" pitchFamily="18" charset="0"/>
              </a:rPr>
              <a:t>Ca Nhập Lễ</a:t>
            </a:r>
            <a:br>
              <a:rPr lang="en-US" sz="8000" b="1" smtClean="0">
                <a:solidFill>
                  <a:srgbClr val="FFFF00"/>
                </a:solidFill>
                <a:effectLst>
                  <a:outerShdw blurRad="38100" dist="38100" dir="2700000" algn="tl">
                    <a:srgbClr val="000000">
                      <a:alpha val="43137"/>
                    </a:srgbClr>
                  </a:outerShdw>
                </a:effectLst>
                <a:cs typeface="Times New Roman" pitchFamily="18" charset="0"/>
              </a:rPr>
            </a:br>
            <a:r>
              <a:rPr lang="en-US" sz="8000" b="1" smtClean="0">
                <a:solidFill>
                  <a:srgbClr val="FFFF00"/>
                </a:solidFill>
                <a:effectLst>
                  <a:outerShdw blurRad="38100" dist="38100" dir="2700000" algn="tl">
                    <a:srgbClr val="000000">
                      <a:alpha val="43137"/>
                    </a:srgbClr>
                  </a:outerShdw>
                </a:effectLst>
                <a:cs typeface="Times New Roman" pitchFamily="18" charset="0"/>
              </a:rPr>
              <a:t>NGUỒN ÁNH SÁNG</a:t>
            </a:r>
            <a:endParaRPr lang="en-US" sz="8000" b="1" i="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015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800" b="1"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prstClr val="white"/>
                </a:solidFill>
                <a:effectLst>
                  <a:outerShdw blurRad="38100" dist="38100" dir="2700000" algn="tl">
                    <a:srgbClr val="000000">
                      <a:alpha val="43137"/>
                    </a:srgbClr>
                  </a:outerShdw>
                </a:effectLst>
                <a:cs typeface="Times New Roman" pitchFamily="18" charset="0"/>
              </a:rPr>
              <a:t> </a:t>
            </a:r>
            <a:r>
              <a:rPr lang="vi-VN" sz="5800" b="1" dirty="0" smtClean="0">
                <a:solidFill>
                  <a:prstClr val="white"/>
                </a:solidFill>
                <a:effectLst>
                  <a:outerShdw blurRad="38100" dist="38100" dir="2700000" algn="tl">
                    <a:srgbClr val="000000">
                      <a:alpha val="43137"/>
                    </a:srgbClr>
                  </a:outerShdw>
                </a:effectLst>
              </a:rPr>
              <a:t>Thập Giá ấy năm xưa Ngài chịu treo, </a:t>
            </a:r>
            <a:r>
              <a:rPr lang="en-US" sz="5800" b="1" dirty="0" smtClean="0">
                <a:solidFill>
                  <a:prstClr val="white"/>
                </a:solidFill>
                <a:effectLst>
                  <a:outerShdw blurRad="38100" dist="38100" dir="2700000" algn="tl">
                    <a:srgbClr val="000000">
                      <a:alpha val="43137"/>
                    </a:srgbClr>
                  </a:outerShdw>
                </a:effectLst>
              </a:rPr>
              <a:t>đ</a:t>
            </a:r>
            <a:r>
              <a:rPr lang="vi-VN" sz="5800" b="1" dirty="0" smtClean="0">
                <a:solidFill>
                  <a:prstClr val="white"/>
                </a:solidFill>
                <a:effectLst>
                  <a:outerShdw blurRad="38100" dist="38100" dir="2700000" algn="tl">
                    <a:srgbClr val="000000">
                      <a:alpha val="43137"/>
                    </a:srgbClr>
                  </a:outerShdw>
                </a:effectLst>
              </a:rPr>
              <a:t>ồi </a:t>
            </a:r>
            <a:r>
              <a:rPr lang="en-US" sz="5800" b="1" dirty="0" smtClean="0">
                <a:solidFill>
                  <a:prstClr val="white"/>
                </a:solidFill>
                <a:effectLst>
                  <a:outerShdw blurRad="38100" dist="38100" dir="2700000" algn="tl">
                    <a:srgbClr val="000000">
                      <a:alpha val="43137"/>
                    </a:srgbClr>
                  </a:outerShdw>
                </a:effectLst>
              </a:rPr>
              <a:t>C</a:t>
            </a:r>
            <a:r>
              <a:rPr lang="vi-VN" sz="5800" b="1" dirty="0" smtClean="0">
                <a:solidFill>
                  <a:prstClr val="white"/>
                </a:solidFill>
                <a:effectLst>
                  <a:outerShdw blurRad="38100" dist="38100" dir="2700000" algn="tl">
                    <a:srgbClr val="000000">
                      <a:alpha val="43137"/>
                    </a:srgbClr>
                  </a:outerShdw>
                </a:effectLst>
              </a:rPr>
              <a:t>anve tím ngắt trong cô liêu, Chúa thương con nhiều, chết cho tình yêu, cứu độ trần gian</a:t>
            </a:r>
            <a:r>
              <a:rPr lang="vi-VN" sz="5800" dirty="0" smtClean="0">
                <a:solidFill>
                  <a:prstClr val="white"/>
                </a:solidFill>
              </a:rPr>
              <a:t>. </a:t>
            </a:r>
            <a:endParaRPr lang="vi-VN" sz="58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605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803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6"/>
            <a:ext cx="9144000" cy="5115608"/>
          </a:xfrm>
          <a:prstGeom prst="rect">
            <a:avLst/>
          </a:prstGeom>
        </p:spPr>
      </p:pic>
    </p:spTree>
    <p:extLst>
      <p:ext uri="{BB962C8B-B14F-4D97-AF65-F5344CB8AC3E}">
        <p14:creationId xmlns:p14="http://schemas.microsoft.com/office/powerpoint/2010/main" val="2064903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FFFF00"/>
                </a:solidFill>
                <a:effectLst>
                  <a:outerShdw blurRad="38100" dist="38100" dir="2700000" algn="tl">
                    <a:srgbClr val="000000">
                      <a:alpha val="43137"/>
                    </a:srgbClr>
                  </a:outerShdw>
                </a:effectLst>
                <a:cs typeface="Times New Roman" pitchFamily="18" charset="0"/>
              </a:rPr>
              <a:t>Ca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Kết</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dirty="0" smtClean="0">
                <a:solidFill>
                  <a:srgbClr val="FFFF00"/>
                </a:solidFill>
                <a:effectLst>
                  <a:outerShdw blurRad="38100" dist="38100" dir="2700000" algn="tl">
                    <a:srgbClr val="000000">
                      <a:alpha val="43137"/>
                    </a:srgbClr>
                  </a:outerShdw>
                </a:effectLst>
                <a:cs typeface="Times New Roman" pitchFamily="18" charset="0"/>
              </a:rPr>
              <a:t>CON NAY TRỞ VỀ</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Hùng</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Lân</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9493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smtClean="0">
                <a:solidFill>
                  <a:schemeClr val="bg1"/>
                </a:solidFill>
              </a:rPr>
              <a:t> </a:t>
            </a:r>
            <a:r>
              <a:rPr lang="vi-VN" sz="4800" b="1" dirty="0" smtClean="0">
                <a:solidFill>
                  <a:schemeClr val="bg1"/>
                </a:solidFill>
                <a:effectLst>
                  <a:outerShdw blurRad="38100" dist="38100" dir="2700000" algn="tl">
                    <a:srgbClr val="000000">
                      <a:alpha val="43137"/>
                    </a:srgbClr>
                  </a:outerShdw>
                </a:effectLst>
              </a:rPr>
              <a:t>Con nay trở về, trở về cùng Chúa, Chúa ơi. Con nay trở về, lòng sầu thống hối khôn nguôi. Muốn khóc cho một niềm tin đã trót bao phen ngả nghiêng. Bước chân hoang đàng, nay bến yêu thương tình đáp tình.</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0122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813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rPr>
              <a:t>Con nay trở về, trở về </a:t>
            </a:r>
            <a:r>
              <a:rPr lang="en-US" sz="4800" b="1" dirty="0" err="1" smtClean="0">
                <a:solidFill>
                  <a:schemeClr val="bg1"/>
                </a:solidFill>
                <a:effectLst>
                  <a:outerShdw blurRad="38100" dist="38100" dir="2700000" algn="tl">
                    <a:srgbClr val="000000">
                      <a:alpha val="43137"/>
                    </a:srgbClr>
                  </a:outerShdw>
                </a:effectLst>
              </a:rPr>
              <a:t>vùng</a:t>
            </a:r>
            <a:r>
              <a:rPr lang="vi-VN" sz="4800" b="1" dirty="0" smtClean="0">
                <a:solidFill>
                  <a:schemeClr val="bg1"/>
                </a:solidFill>
                <a:effectLst>
                  <a:outerShdw blurRad="38100" dist="38100" dir="2700000" algn="tl">
                    <a:srgbClr val="000000">
                      <a:alpha val="43137"/>
                    </a:srgbClr>
                  </a:outerShdw>
                </a:effectLst>
              </a:rPr>
              <a:t> đất tái sinh. Con nay trở về, về đường chính lý quang minh. Có suối nhân sinh tràn ứa, c</a:t>
            </a:r>
            <a:r>
              <a:rPr lang="en-US" sz="4800" b="1" dirty="0" smtClean="0">
                <a:solidFill>
                  <a:schemeClr val="bg1"/>
                </a:solidFill>
                <a:effectLst>
                  <a:outerShdw blurRad="38100" dist="38100" dir="2700000" algn="tl">
                    <a:srgbClr val="000000">
                      <a:alpha val="43137"/>
                    </a:srgbClr>
                  </a:outerShdw>
                </a:effectLst>
              </a:rPr>
              <a:t>ó</a:t>
            </a:r>
            <a:r>
              <a:rPr lang="vi-VN" sz="4800" b="1" dirty="0" smtClean="0">
                <a:solidFill>
                  <a:schemeClr val="bg1"/>
                </a:solidFill>
                <a:effectLst>
                  <a:outerShdw blurRad="38100" dist="38100" dir="2700000" algn="tl">
                    <a:srgbClr val="000000">
                      <a:alpha val="43137"/>
                    </a:srgbClr>
                  </a:outerShdw>
                </a:effectLst>
              </a:rPr>
              <a:t> lá hoa không tàn úa. Lúa thơm trăm mùa, thêm trái ngon hoa ngọt có thừa.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12838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800" b="1" dirty="0" smtClean="0">
                <a:solidFill>
                  <a:prstClr val="white"/>
                </a:solidFill>
                <a:effectLst>
                  <a:outerShdw blurRad="38100" dist="38100" dir="2700000" algn="tl">
                    <a:srgbClr val="000000">
                      <a:alpha val="43137"/>
                    </a:srgbClr>
                  </a:outerShdw>
                </a:effectLst>
                <a:cs typeface="Times New Roman" pitchFamily="18" charset="0"/>
              </a:rPr>
              <a:t> </a:t>
            </a:r>
            <a:r>
              <a:rPr lang="vi-VN" sz="4800" b="1" dirty="0" smtClean="0">
                <a:solidFill>
                  <a:prstClr val="white"/>
                </a:solidFill>
                <a:effectLst>
                  <a:outerShdw blurRad="38100" dist="38100" dir="2700000" algn="tl">
                    <a:srgbClr val="000000">
                      <a:alpha val="43137"/>
                    </a:srgbClr>
                  </a:outerShdw>
                </a:effectLst>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en-US" sz="4800" b="1" dirty="0">
              <a:solidFill>
                <a:prstClr val="white"/>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951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6"/>
            <a:ext cx="9144000" cy="5115608"/>
          </a:xfrm>
          <a:prstGeom prst="rect">
            <a:avLst/>
          </a:prstGeom>
        </p:spPr>
      </p:pic>
    </p:spTree>
    <p:extLst>
      <p:ext uri="{BB962C8B-B14F-4D97-AF65-F5344CB8AC3E}">
        <p14:creationId xmlns:p14="http://schemas.microsoft.com/office/powerpoint/2010/main" val="350807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smtClean="0">
                <a:solidFill>
                  <a:schemeClr val="bg1"/>
                </a:solidFill>
              </a:rPr>
              <a:t>Lạy Chúa nguồn ánh sáng soi đường, đoàn chúng con tiến về Nhà Cha. Lạy Chúa nguồn sức sống, nguồn hạnh phúc. Đoàn chúng con tiến về Nhà Cha, tiến về Nhà Cha.</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5577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smtClean="0">
                <a:solidFill>
                  <a:schemeClr val="bg1"/>
                </a:solidFill>
              </a:rPr>
              <a:t>Chúa dẫn lối đưa đường về nơi chan hoà ánh sáng, trong âm u cuộc đời Ngài là ngọn đuốc sáng ngời.</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8820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prstClr val="white"/>
                </a:solidFill>
                <a:effectLst>
                  <a:outerShdw blurRad="38100" dist="38100" dir="2700000" algn="tl">
                    <a:srgbClr val="000000">
                      <a:alpha val="43137"/>
                    </a:srgbClr>
                  </a:outerShdw>
                </a:effectLst>
                <a:cs typeface="Times New Roman" pitchFamily="18" charset="0"/>
              </a:rPr>
              <a:t> </a:t>
            </a:r>
            <a:r>
              <a:rPr lang="vi-VN" sz="5400" dirty="0" smtClean="0">
                <a:solidFill>
                  <a:prstClr val="white"/>
                </a:solidFill>
              </a:rPr>
              <a:t>Lạy Chúa nguồn ánh sáng soi đường, đoàn chúng con tiến về Nhà Cha. Lạy Chúa nguồn sức sống, nguồn hạnh phúc. Đoàn chúng con tiến về Nhà Cha, tiến về Nhà Cha.</a:t>
            </a:r>
            <a:endParaRPr lang="vi-VN" sz="5400" b="1" dirty="0">
              <a:solidFill>
                <a:prstClr val="white"/>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791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6"/>
            <a:ext cx="9144000" cy="5115608"/>
          </a:xfrm>
          <a:prstGeom prst="rect">
            <a:avLst/>
          </a:prstGeom>
        </p:spPr>
      </p:pic>
    </p:spTree>
    <p:extLst>
      <p:ext uri="{BB962C8B-B14F-4D97-AF65-F5344CB8AC3E}">
        <p14:creationId xmlns:p14="http://schemas.microsoft.com/office/powerpoint/2010/main" val="3359133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Lúc</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ngặt</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nghèo</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tôi</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kêu</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cầu</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nghe</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tiếng</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800" b="1" dirty="0" err="1" smtClean="0">
                <a:solidFill>
                  <a:schemeClr val="bg1"/>
                </a:solidFill>
                <a:effectLst>
                  <a:outerShdw blurRad="38100" dist="38100" dir="2700000" algn="tl">
                    <a:srgbClr val="000000">
                      <a:alpha val="43137"/>
                    </a:srgbClr>
                  </a:outerShdw>
                </a:effectLst>
                <a:latin typeface="+mj-lt"/>
                <a:cs typeface="Times New Roman" pitchFamily="18" charset="0"/>
              </a:rPr>
              <a:t>tôi</a:t>
            </a:r>
            <a:r>
              <a:rPr lang="en-US" sz="7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350"/>
            <a:ext cx="3629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807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 y="457200"/>
            <a:ext cx="9144000" cy="4552950"/>
          </a:xfrm>
        </p:spPr>
        <p:txBody>
          <a:bodyPr>
            <a:noAutofit/>
          </a:bodyPr>
          <a:lstStyle/>
          <a:p>
            <a:pPr algn="just"/>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T</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hần</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K</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hí</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và</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ự</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cs typeface="Times New Roman" pitchFamily="18" charset="0"/>
              </a:rPr>
              <a:t>S</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ống</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có</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đem</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lại</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sự</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đời</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chemeClr val="bg1"/>
                </a:solidFill>
                <a:effectLst>
                  <a:outerShdw blurRad="38100" dist="38100" dir="2700000" algn="tl">
                    <a:srgbClr val="000000">
                      <a:alpha val="43137"/>
                    </a:srgbClr>
                  </a:outerShdw>
                </a:effectLst>
                <a:latin typeface="+mj-lt"/>
                <a:cs typeface="Times New Roman" pitchFamily="18" charset="0"/>
              </a:rPr>
              <a:t>đời</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284592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922</Words>
  <Application>Microsoft Office PowerPoint</Application>
  <PresentationFormat>On-screen Show (16:9)</PresentationFormat>
  <Paragraphs>34</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4_Office Theme</vt:lpstr>
      <vt:lpstr>17_Office Theme</vt:lpstr>
      <vt:lpstr>Thứ Sáu Sau Chúa Nhật V Mùa Chay</vt:lpstr>
      <vt:lpstr>PowerPoint Presentation</vt:lpstr>
      <vt:lpstr>PowerPoint Presentation</vt:lpstr>
      <vt:lpstr>PowerPoint Presentation</vt:lpstr>
      <vt:lpstr>PowerPoint Presentation</vt:lpstr>
      <vt:lpstr>PowerPoint Presentation</vt:lpstr>
      <vt:lpstr>PowerPoint Presentation</vt:lpstr>
      <vt:lpstr>Lúc ngặt nghèo tôi kêu cầu Chúa: Người đã nghe tiếng tôi.</vt:lpstr>
      <vt:lpstr>Lạy Chúa, Lời Chúa là Thần Khí và là Sự Sống; Chúa có những lời đem lại sự sống đời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49</cp:revision>
  <dcterms:created xsi:type="dcterms:W3CDTF">2022-10-29T21:32:50Z</dcterms:created>
  <dcterms:modified xsi:type="dcterms:W3CDTF">2024-03-14T13:25:33Z</dcterms:modified>
</cp:coreProperties>
</file>