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52" r:id="rId2"/>
    <p:sldMasterId id="2147483884" r:id="rId3"/>
  </p:sldMasterIdLst>
  <p:sldIdLst>
    <p:sldId id="363" r:id="rId4"/>
    <p:sldId id="380" r:id="rId5"/>
    <p:sldId id="392" r:id="rId6"/>
    <p:sldId id="393" r:id="rId7"/>
    <p:sldId id="390" r:id="rId8"/>
    <p:sldId id="394" r:id="rId9"/>
    <p:sldId id="395" r:id="rId10"/>
    <p:sldId id="391" r:id="rId11"/>
    <p:sldId id="396" r:id="rId12"/>
    <p:sldId id="397" r:id="rId13"/>
    <p:sldId id="398" r:id="rId14"/>
    <p:sldId id="364" r:id="rId15"/>
    <p:sldId id="365" r:id="rId16"/>
    <p:sldId id="366" r:id="rId17"/>
    <p:sldId id="367" r:id="rId18"/>
    <p:sldId id="368" r:id="rId19"/>
    <p:sldId id="369" r:id="rId20"/>
    <p:sldId id="370" r:id="rId21"/>
    <p:sldId id="371" r:id="rId22"/>
    <p:sldId id="372" r:id="rId23"/>
    <p:sldId id="373" r:id="rId24"/>
    <p:sldId id="374" r:id="rId25"/>
    <p:sldId id="376" r:id="rId26"/>
    <p:sldId id="399" r:id="rId27"/>
    <p:sldId id="400" r:id="rId28"/>
    <p:sldId id="401" r:id="rId29"/>
    <p:sldId id="402" r:id="rId30"/>
    <p:sldId id="408" r:id="rId31"/>
    <p:sldId id="409" r:id="rId32"/>
    <p:sldId id="418" r:id="rId33"/>
    <p:sldId id="411" r:id="rId34"/>
    <p:sldId id="412" r:id="rId35"/>
    <p:sldId id="405" r:id="rId36"/>
    <p:sldId id="406" r:id="rId37"/>
    <p:sldId id="419" r:id="rId38"/>
    <p:sldId id="407" r:id="rId39"/>
    <p:sldId id="420" r:id="rId40"/>
    <p:sldId id="421" r:id="rId41"/>
    <p:sldId id="375" r:id="rId42"/>
    <p:sldId id="413" r:id="rId43"/>
    <p:sldId id="414" r:id="rId44"/>
    <p:sldId id="415" r:id="rId45"/>
    <p:sldId id="416" r:id="rId46"/>
    <p:sldId id="417"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89" d="100"/>
          <a:sy n="89" d="100"/>
        </p:scale>
        <p:origin x="-2650" y="-1253"/>
      </p:cViewPr>
      <p:guideLst>
        <p:guide orient="horz" pos="1620"/>
        <p:guide pos="2880"/>
      </p:guideLst>
    </p:cSldViewPr>
  </p:slideViewPr>
  <p:outlineViewPr>
    <p:cViewPr>
      <p:scale>
        <a:sx n="33" d="100"/>
        <a:sy n="33" d="100"/>
      </p:scale>
      <p:origin x="0" y="5453"/>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5262858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3035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79317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933687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755297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6071269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55625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4426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625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935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799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697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322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95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139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239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24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72581844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6726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8491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3" name="Content Placeholder 2"/>
          <p:cNvSpPr txBox="1">
            <a:spLocks/>
          </p:cNvSpPr>
          <p:nvPr/>
        </p:nvSpPr>
        <p:spPr bwMode="auto">
          <a:xfrm>
            <a:off x="0" y="514350"/>
            <a:ext cx="91440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Arial" panose="020B0604020202020204" pitchFamily="34" charset="0"/>
                <a:ea typeface="+mn-ea"/>
                <a:cs typeface="+mn-cs"/>
              </a:defRPr>
            </a:lvl1pPr>
            <a:lvl2pPr marL="457200" indent="0" algn="ctr" rtl="0" eaLnBrk="0" fontAlgn="base" hangingPunct="0">
              <a:spcBef>
                <a:spcPct val="20000"/>
              </a:spcBef>
              <a:spcAft>
                <a:spcPct val="0"/>
              </a:spcAft>
              <a:buNone/>
              <a:defRPr sz="2800">
                <a:solidFill>
                  <a:schemeClr val="tx1"/>
                </a:solidFill>
                <a:latin typeface="Arial" panose="020B0604020202020204" pitchFamily="34" charset="0"/>
              </a:defRPr>
            </a:lvl2pPr>
            <a:lvl3pPr marL="914400" indent="0" algn="ctr" rtl="0" eaLnBrk="0" fontAlgn="base" hangingPunct="0">
              <a:spcBef>
                <a:spcPct val="20000"/>
              </a:spcBef>
              <a:spcAft>
                <a:spcPct val="0"/>
              </a:spcAft>
              <a:buNone/>
              <a:defRPr sz="2400">
                <a:solidFill>
                  <a:schemeClr val="tx1"/>
                </a:solidFill>
                <a:latin typeface="Arial" panose="020B0604020202020204" pitchFamily="34" charset="0"/>
              </a:defRPr>
            </a:lvl3pPr>
            <a:lvl4pPr marL="1371600" indent="0" algn="ctr" rtl="0" eaLnBrk="0" fontAlgn="base" hangingPunct="0">
              <a:spcBef>
                <a:spcPct val="20000"/>
              </a:spcBef>
              <a:spcAft>
                <a:spcPct val="0"/>
              </a:spcAft>
              <a:buNone/>
              <a:defRPr sz="2000">
                <a:solidFill>
                  <a:schemeClr val="tx1"/>
                </a:solidFill>
                <a:latin typeface="Arial" panose="020B0604020202020204" pitchFamily="34" charset="0"/>
              </a:defRPr>
            </a:lvl4pPr>
            <a:lvl5pPr marL="1828800" indent="0" algn="ctr" rtl="0" eaLnBrk="0" fontAlgn="base" hangingPunct="0">
              <a:spcBef>
                <a:spcPct val="20000"/>
              </a:spcBef>
              <a:spcAft>
                <a:spcPct val="0"/>
              </a:spcAft>
              <a:buNone/>
              <a:defRPr sz="2000">
                <a:solidFill>
                  <a:schemeClr val="tx1"/>
                </a:solidFill>
                <a:latin typeface="Arial" panose="020B0604020202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27432" algn="just">
              <a:lnSpc>
                <a:spcPct val="120000"/>
              </a:lnSpc>
            </a:pPr>
            <a:r>
              <a:rPr lang="en-US" sz="5900" b="1" kern="0" dirty="0" smtClean="0">
                <a:solidFill>
                  <a:srgbClr val="FFFF00"/>
                </a:solidFill>
                <a:latin typeface="UTM American Sans"/>
              </a:rPr>
              <a:t>…</a:t>
            </a:r>
            <a:r>
              <a:rPr lang="en-US" sz="5900" b="1" kern="0" dirty="0" smtClean="0">
                <a:solidFill>
                  <a:srgbClr val="002060"/>
                </a:solidFill>
                <a:latin typeface="UTM American Sans"/>
              </a:rPr>
              <a:t> </a:t>
            </a:r>
            <a:r>
              <a:rPr lang="vi-VN" sz="5900" b="1" kern="0" dirty="0" smtClean="0">
                <a:solidFill>
                  <a:srgbClr val="FFFFFF"/>
                </a:solidFill>
                <a:latin typeface="+mj-lt"/>
              </a:rPr>
              <a:t>Về đây muôn người, nhạc tấu vang trời, cùng hát muôn lời hòa tiếng nơi nơi, tung hô Chúa</a:t>
            </a:r>
            <a:r>
              <a:rPr lang="en-US" sz="5900" b="1" kern="0" dirty="0" smtClean="0">
                <a:solidFill>
                  <a:srgbClr val="FFFFFF"/>
                </a:solidFill>
                <a:latin typeface="UTM American Sans"/>
              </a:rPr>
              <a:t>.</a:t>
            </a:r>
            <a:endParaRPr lang="en-US" sz="5900" b="1" kern="0" dirty="0">
              <a:solidFill>
                <a:srgbClr val="FFFFFF"/>
              </a:solidFill>
              <a:latin typeface="UTM American Sans"/>
            </a:endParaRPr>
          </a:p>
        </p:txBody>
      </p:sp>
    </p:spTree>
    <p:extLst>
      <p:ext uri="{BB962C8B-B14F-4D97-AF65-F5344CB8AC3E}">
        <p14:creationId xmlns:p14="http://schemas.microsoft.com/office/powerpoint/2010/main" val="21176546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7728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933992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0"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0">
                <a:solidFill>
                  <a:srgbClr val="FFFF00"/>
                </a:solidFill>
                <a:effectLst>
                  <a:outerShdw blurRad="38100" dist="38100" dir="2700000" algn="tl">
                    <a:srgbClr val="000000">
                      <a:alpha val="43137"/>
                    </a:srgbClr>
                  </a:outerShdw>
                </a:effectLst>
                <a:latin typeface="+mj-lt"/>
                <a:cs typeface="Times New Roman" panose="02020603050405020304" pitchFamily="18" charset="0"/>
              </a:rPr>
              <a:t>A+B: </a:t>
            </a:r>
            <a:r>
              <a:rPr lang="vi-VN" sz="54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5636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ca ngợi Chúa.</a:t>
            </a:r>
          </a:p>
          <a:p>
            <a:pPr algn="l" eaLnBrk="1" hangingPunct="1">
              <a:lnSpc>
                <a:spcPct val="140000"/>
              </a:lnSpc>
            </a:pPr>
            <a:r>
              <a:rPr lang="en-US" sz="50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chúc tụng Chúa. </a:t>
            </a:r>
            <a:br>
              <a:rPr lang="en-US" sz="5000" b="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thờ lạy Chúa. </a:t>
            </a:r>
          </a:p>
          <a:p>
            <a:pPr algn="l" eaLnBrk="1" hangingPunct="1">
              <a:lnSpc>
                <a:spcPct val="140000"/>
              </a:lnSpc>
            </a:pPr>
            <a:r>
              <a:rPr lang="en-US" sz="5000" b="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tôn vinh Chúa.</a:t>
            </a:r>
          </a:p>
        </p:txBody>
      </p:sp>
    </p:spTree>
    <p:extLst>
      <p:ext uri="{BB962C8B-B14F-4D97-AF65-F5344CB8AC3E}">
        <p14:creationId xmlns:p14="http://schemas.microsoft.com/office/powerpoint/2010/main" val="11261205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cảm tạ Chúa vì vinh quang cao cả Chúa.</a:t>
            </a:r>
          </a:p>
          <a:p>
            <a:pPr marL="0" indent="0" algn="just" eaLnBrk="1" hangingPunct="1">
              <a:lnSpc>
                <a:spcPct val="140000"/>
              </a:lnSpc>
              <a:buFontTx/>
              <a:buNone/>
            </a:pPr>
            <a:r>
              <a:rPr lang="vi-VN" sz="4800" b="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6535849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con một Thiên Chúa,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854467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xóa tội trần gian, xin thương xót chúng con.</a:t>
            </a:r>
          </a:p>
          <a:p>
            <a:pPr marL="0" indent="0" algn="just" eaLnBrk="1" hangingPunct="1">
              <a:lnSpc>
                <a:spcPct val="145000"/>
              </a:lnSpc>
              <a:buFontTx/>
              <a:buNone/>
            </a:pPr>
            <a:r>
              <a:rPr lang="en-US" sz="54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29058335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ngự bên hữu Đức Chúa Cha, xin thương xót chúng con.</a:t>
            </a:r>
          </a:p>
          <a:p>
            <a:pPr marL="0" indent="0" algn="just" eaLnBrk="1" hangingPunct="1">
              <a:lnSpc>
                <a:spcPct val="150000"/>
              </a:lnSpc>
              <a:buFontTx/>
              <a:buNone/>
            </a:pPr>
            <a:r>
              <a:rPr lang="vi-VN" sz="48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FFFF00"/>
                </a:solidFill>
                <a:effectLst>
                  <a:outerShdw blurRad="38100" dist="38100" dir="2700000" algn="tl">
                    <a:srgbClr val="000000">
                      <a:alpha val="43137"/>
                    </a:srgbClr>
                  </a:outerShdw>
                </a:effectLst>
                <a:latin typeface="+mj-lt"/>
                <a:cs typeface="Times New Roman" panose="02020603050405020304" pitchFamily="18" charset="0"/>
              </a:rPr>
              <a:t> Vì lạy Chúa Giêsu Kitô, </a:t>
            </a:r>
            <a:r>
              <a:rPr lang="vi-VN" sz="48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20057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0">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0"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21258989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5" name="Rectangle 2"/>
          <p:cNvSpPr>
            <a:spLocks noGrp="1" noChangeArrowheads="1"/>
          </p:cNvSpPr>
          <p:nvPr>
            <p:ph type="subTitle" idx="4294967295"/>
          </p:nvPr>
        </p:nvSpPr>
        <p:spPr>
          <a:xfrm>
            <a:off x="0" y="457200"/>
            <a:ext cx="9144000" cy="3943350"/>
          </a:xfrm>
        </p:spPr>
        <p:txBody>
          <a:bodyPr>
            <a:normAutofit lnSpcReduction="10000"/>
          </a:bodyPr>
          <a:lstStyle/>
          <a:p>
            <a:pPr marL="27432" indent="0" algn="ctr">
              <a:lnSpc>
                <a:spcPct val="120000"/>
              </a:lnSpc>
              <a:buNone/>
            </a:pPr>
            <a:r>
              <a:rPr lang="en-US" sz="7200" b="1" u="sng" dirty="0">
                <a:solidFill>
                  <a:srgbClr val="FFFF00"/>
                </a:solidFill>
                <a:effectLst/>
                <a:latin typeface="+mj-lt"/>
                <a:ea typeface="Tahoma" pitchFamily="34" charset="0"/>
                <a:cs typeface="Times New Roman" pitchFamily="18" charset="0"/>
              </a:rPr>
              <a:t>Ca </a:t>
            </a:r>
            <a:r>
              <a:rPr lang="en-US" sz="7200" b="1" u="sng" dirty="0" err="1">
                <a:solidFill>
                  <a:srgbClr val="FFFF00"/>
                </a:solidFill>
                <a:effectLst/>
                <a:latin typeface="+mj-lt"/>
                <a:ea typeface="Tahoma" pitchFamily="34" charset="0"/>
                <a:cs typeface="Times New Roman" pitchFamily="18" charset="0"/>
              </a:rPr>
              <a:t>nhập</a:t>
            </a:r>
            <a:r>
              <a:rPr lang="en-US" sz="7200" b="1" u="sng" dirty="0">
                <a:solidFill>
                  <a:srgbClr val="FFFF00"/>
                </a:solidFill>
                <a:effectLst/>
                <a:latin typeface="+mj-lt"/>
                <a:ea typeface="Tahoma" pitchFamily="34" charset="0"/>
                <a:cs typeface="Times New Roman" pitchFamily="18" charset="0"/>
              </a:rPr>
              <a:t> </a:t>
            </a:r>
            <a:r>
              <a:rPr lang="en-US" sz="7200" b="1" u="sng" dirty="0" err="1">
                <a:solidFill>
                  <a:srgbClr val="FFFF00"/>
                </a:solidFill>
                <a:effectLst/>
                <a:latin typeface="+mj-lt"/>
                <a:ea typeface="Tahoma" pitchFamily="34" charset="0"/>
                <a:cs typeface="Times New Roman" pitchFamily="18" charset="0"/>
              </a:rPr>
              <a:t>lễ</a:t>
            </a:r>
            <a:r>
              <a:rPr lang="en-US" sz="7200" b="1" dirty="0">
                <a:solidFill>
                  <a:srgbClr val="FFFF00"/>
                </a:solidFill>
                <a:effectLst/>
                <a:latin typeface="+mj-lt"/>
                <a:ea typeface="Tahoma" pitchFamily="34" charset="0"/>
                <a:cs typeface="Times New Roman" pitchFamily="18" charset="0"/>
              </a:rPr>
              <a:t> </a:t>
            </a:r>
          </a:p>
          <a:p>
            <a:pPr marL="27432" indent="0" algn="ctr">
              <a:lnSpc>
                <a:spcPct val="120000"/>
              </a:lnSpc>
              <a:buNone/>
            </a:pPr>
            <a:r>
              <a:rPr lang="en-US" sz="7000" b="1" dirty="0" smtClean="0">
                <a:solidFill>
                  <a:srgbClr val="FFFF00"/>
                </a:solidFill>
                <a:effectLst/>
                <a:latin typeface="+mj-lt"/>
              </a:rPr>
              <a:t>HÁT LÊN BÀI CA</a:t>
            </a:r>
            <a:endParaRPr lang="en-US" sz="7000" b="1" dirty="0">
              <a:solidFill>
                <a:srgbClr val="FFFF00"/>
              </a:solidFill>
              <a:effectLst/>
              <a:latin typeface="+mj-lt"/>
            </a:endParaRPr>
          </a:p>
          <a:p>
            <a:pPr marL="27432" indent="0" algn="ctr">
              <a:lnSpc>
                <a:spcPct val="120000"/>
              </a:lnSpc>
              <a:buNone/>
            </a:pPr>
            <a:r>
              <a:rPr lang="en-US" sz="5000" b="1" dirty="0" smtClean="0">
                <a:solidFill>
                  <a:schemeClr val="bg1"/>
                </a:solidFill>
                <a:latin typeface="+mj-lt"/>
              </a:rPr>
              <a:t>Lm. Kim Long</a:t>
            </a:r>
            <a:endParaRPr lang="en-US" sz="5000" b="1" i="1" dirty="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6408943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63246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smtClean="0">
                <a:solidFill>
                  <a:prstClr val="white"/>
                </a:solidFill>
              </a:rPr>
              <a:t>Chúa hiện ra với ông Gia-cô-bê,</a:t>
            </a:r>
          </a:p>
          <a:p>
            <a:r>
              <a:rPr lang="en-US" sz="3200" smtClean="0">
                <a:solidFill>
                  <a:prstClr val="white"/>
                </a:solidFill>
              </a:rPr>
              <a:t>Rồi với tất cả các tông đồ</a:t>
            </a:r>
            <a:endParaRPr lang="vi-VN" sz="3200">
              <a:solidFill>
                <a:prstClr val="white"/>
              </a:solidFill>
            </a:endParaRPr>
          </a:p>
        </p:txBody>
      </p:sp>
      <p:sp>
        <p:nvSpPr>
          <p:cNvPr id="4" name="TextBox 3"/>
          <p:cNvSpPr txBox="1"/>
          <p:nvPr/>
        </p:nvSpPr>
        <p:spPr>
          <a:xfrm>
            <a:off x="115824" y="4059424"/>
            <a:ext cx="8912352" cy="1077218"/>
          </a:xfrm>
          <a:prstGeom prst="rect">
            <a:avLst/>
          </a:prstGeom>
          <a:noFill/>
        </p:spPr>
        <p:txBody>
          <a:bodyPr wrap="square" rtlCol="0">
            <a:spAutoFit/>
          </a:bodyPr>
          <a:lstStyle/>
          <a:p>
            <a:r>
              <a:rPr lang="vi-VN" sz="3200" dirty="0">
                <a:solidFill>
                  <a:srgbClr val="FFFF00"/>
                </a:solidFill>
              </a:rPr>
              <a:t>Bài trích thư thứ nhất của thánh Phao-lô tông đồ gửi tín hữu Cô-rin-tô.</a:t>
            </a:r>
            <a:endParaRPr lang="en-US" sz="3200" dirty="0">
              <a:solidFill>
                <a:srgbClr val="FFFF00"/>
              </a:solidFill>
            </a:endParaRPr>
          </a:p>
        </p:txBody>
      </p:sp>
    </p:spTree>
    <p:extLst>
      <p:ext uri="{BB962C8B-B14F-4D97-AF65-F5344CB8AC3E}">
        <p14:creationId xmlns:p14="http://schemas.microsoft.com/office/powerpoint/2010/main" val="4089547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900" u="sng" dirty="0" err="1" smtClean="0">
                <a:solidFill>
                  <a:srgbClr val="FFFF00"/>
                </a:solidFill>
              </a:rPr>
              <a:t>Đáp</a:t>
            </a:r>
            <a:r>
              <a:rPr lang="en-US" sz="7900" u="sng" dirty="0" smtClean="0">
                <a:solidFill>
                  <a:srgbClr val="FFFF00"/>
                </a:solidFill>
              </a:rPr>
              <a:t> ca</a:t>
            </a:r>
            <a:r>
              <a:rPr lang="en-US" sz="7900" dirty="0" smtClean="0">
                <a:solidFill>
                  <a:srgbClr val="FFFF00"/>
                </a:solidFill>
              </a:rPr>
              <a:t>:</a:t>
            </a:r>
            <a:r>
              <a:rPr lang="en-US" sz="7900" b="0" dirty="0" smtClean="0">
                <a:solidFill>
                  <a:srgbClr val="FFFF00"/>
                </a:solidFill>
                <a:effectLst/>
              </a:rPr>
              <a:t> </a:t>
            </a:r>
            <a:r>
              <a:rPr lang="en-US" sz="7900" b="0" dirty="0" err="1" smtClean="0">
                <a:solidFill>
                  <a:schemeClr val="bg1"/>
                </a:solidFill>
                <a:effectLst/>
              </a:rPr>
              <a:t>Tiếng</a:t>
            </a:r>
            <a:r>
              <a:rPr lang="en-US" sz="7900" b="0" dirty="0" smtClean="0">
                <a:solidFill>
                  <a:schemeClr val="bg1"/>
                </a:solidFill>
                <a:effectLst/>
              </a:rPr>
              <a:t> </a:t>
            </a:r>
            <a:r>
              <a:rPr lang="en-US" sz="7900" b="0" dirty="0" err="1" smtClean="0">
                <a:solidFill>
                  <a:schemeClr val="bg1"/>
                </a:solidFill>
                <a:effectLst/>
              </a:rPr>
              <a:t>các</a:t>
            </a:r>
            <a:r>
              <a:rPr lang="en-US" sz="7900" b="0" dirty="0" smtClean="0">
                <a:solidFill>
                  <a:schemeClr val="bg1"/>
                </a:solidFill>
                <a:effectLst/>
              </a:rPr>
              <a:t> </a:t>
            </a:r>
            <a:r>
              <a:rPr lang="en-US" sz="7900" b="0" dirty="0" err="1" smtClean="0">
                <a:solidFill>
                  <a:schemeClr val="bg1"/>
                </a:solidFill>
                <a:effectLst/>
              </a:rPr>
              <a:t>ngài</a:t>
            </a:r>
            <a:r>
              <a:rPr lang="en-US" sz="7900" b="0" dirty="0" smtClean="0">
                <a:solidFill>
                  <a:schemeClr val="bg1"/>
                </a:solidFill>
                <a:effectLst/>
              </a:rPr>
              <a:t> </a:t>
            </a:r>
            <a:r>
              <a:rPr lang="en-US" sz="7900" b="0" dirty="0" err="1" smtClean="0">
                <a:solidFill>
                  <a:schemeClr val="bg1"/>
                </a:solidFill>
                <a:effectLst/>
              </a:rPr>
              <a:t>vang</a:t>
            </a:r>
            <a:r>
              <a:rPr lang="en-US" sz="7900" b="0" dirty="0" smtClean="0">
                <a:solidFill>
                  <a:schemeClr val="bg1"/>
                </a:solidFill>
                <a:effectLst/>
              </a:rPr>
              <a:t> </a:t>
            </a:r>
            <a:r>
              <a:rPr lang="en-US" sz="7900" b="0" dirty="0" err="1" smtClean="0">
                <a:solidFill>
                  <a:schemeClr val="bg1"/>
                </a:solidFill>
                <a:effectLst/>
              </a:rPr>
              <a:t>dội</a:t>
            </a:r>
            <a:r>
              <a:rPr lang="en-US" sz="7900" b="0" dirty="0" smtClean="0">
                <a:solidFill>
                  <a:schemeClr val="bg1"/>
                </a:solidFill>
                <a:effectLst/>
              </a:rPr>
              <a:t> </a:t>
            </a:r>
            <a:r>
              <a:rPr lang="en-US" sz="7900" b="0" dirty="0" err="1" smtClean="0">
                <a:solidFill>
                  <a:schemeClr val="bg1"/>
                </a:solidFill>
                <a:effectLst/>
              </a:rPr>
              <a:t>khắp</a:t>
            </a:r>
            <a:r>
              <a:rPr lang="en-US" sz="7900" b="0" dirty="0" smtClean="0">
                <a:solidFill>
                  <a:schemeClr val="bg1"/>
                </a:solidFill>
                <a:effectLst/>
              </a:rPr>
              <a:t> </a:t>
            </a:r>
            <a:r>
              <a:rPr lang="en-US" sz="7900" b="0" dirty="0" err="1" smtClean="0">
                <a:solidFill>
                  <a:schemeClr val="bg1"/>
                </a:solidFill>
                <a:effectLst/>
              </a:rPr>
              <a:t>hoàn</a:t>
            </a:r>
            <a:r>
              <a:rPr lang="en-US" sz="7900" b="0" dirty="0" smtClean="0">
                <a:solidFill>
                  <a:schemeClr val="bg1"/>
                </a:solidFill>
                <a:effectLst/>
              </a:rPr>
              <a:t> </a:t>
            </a:r>
            <a:r>
              <a:rPr lang="en-US" sz="7900" b="0" dirty="0" err="1" smtClean="0">
                <a:solidFill>
                  <a:schemeClr val="bg1"/>
                </a:solidFill>
                <a:effectLst/>
              </a:rPr>
              <a:t>cầu</a:t>
            </a:r>
            <a:r>
              <a:rPr lang="en-US" sz="7900" b="0" dirty="0" smtClean="0">
                <a:solidFill>
                  <a:schemeClr val="bg1"/>
                </a:solidFill>
                <a:effectLst/>
              </a:rPr>
              <a:t>.</a:t>
            </a:r>
            <a:endParaRPr lang="en-US" sz="7900" b="0" dirty="0">
              <a:solidFill>
                <a:schemeClr val="bg1"/>
              </a:solidFill>
              <a:effectLst/>
            </a:endParaRPr>
          </a:p>
        </p:txBody>
      </p:sp>
    </p:spTree>
    <p:extLst>
      <p:ext uri="{BB962C8B-B14F-4D97-AF65-F5344CB8AC3E}">
        <p14:creationId xmlns:p14="http://schemas.microsoft.com/office/powerpoint/2010/main" val="1151710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lnSpc>
                <a:spcPct val="110000"/>
              </a:lnSpc>
            </a:pPr>
            <a:r>
              <a:rPr lang="en-US" sz="5400" b="0" u="sng" dirty="0" smtClean="0">
                <a:solidFill>
                  <a:srgbClr val="FFFF00"/>
                </a:solidFill>
                <a:effectLst/>
                <a:latin typeface="+mj-lt"/>
              </a:rPr>
              <a:t>Alleluia-alleluia:</a:t>
            </a:r>
            <a:r>
              <a:rPr lang="en-US" sz="5400" dirty="0">
                <a:solidFill>
                  <a:srgbClr val="003366"/>
                </a:solidFill>
              </a:rPr>
              <a:t> </a:t>
            </a:r>
            <a:r>
              <a:rPr lang="en-US" sz="5400" b="0" dirty="0" err="1" smtClean="0">
                <a:solidFill>
                  <a:schemeClr val="bg1"/>
                </a:solidFill>
                <a:effectLst/>
                <a:latin typeface="+mj-lt"/>
              </a:rPr>
              <a:t>Chúa</a:t>
            </a:r>
            <a:r>
              <a:rPr lang="en-US" sz="5400" b="0" dirty="0" smtClean="0">
                <a:solidFill>
                  <a:schemeClr val="bg1"/>
                </a:solidFill>
                <a:effectLst/>
                <a:latin typeface="+mj-lt"/>
              </a:rPr>
              <a:t> </a:t>
            </a:r>
            <a:r>
              <a:rPr lang="en-US" sz="5400" b="0" dirty="0" err="1" smtClean="0">
                <a:solidFill>
                  <a:schemeClr val="bg1"/>
                </a:solidFill>
                <a:effectLst/>
                <a:latin typeface="+mj-lt"/>
              </a:rPr>
              <a:t>nói</a:t>
            </a:r>
            <a:r>
              <a:rPr lang="en-US" sz="5400" b="0" dirty="0" smtClean="0">
                <a:solidFill>
                  <a:schemeClr val="bg1"/>
                </a:solidFill>
                <a:effectLst/>
                <a:latin typeface="+mj-lt"/>
              </a:rPr>
              <a:t>: </a:t>
            </a:r>
            <a:r>
              <a:rPr lang="en-US" sz="5400" b="0" dirty="0" err="1" smtClean="0">
                <a:solidFill>
                  <a:schemeClr val="bg1"/>
                </a:solidFill>
                <a:effectLst/>
                <a:latin typeface="+mj-lt"/>
              </a:rPr>
              <a:t>Chính</a:t>
            </a:r>
            <a:r>
              <a:rPr lang="en-US" sz="5400" b="0" dirty="0" smtClean="0">
                <a:solidFill>
                  <a:schemeClr val="bg1"/>
                </a:solidFill>
                <a:effectLst/>
                <a:latin typeface="+mj-lt"/>
              </a:rPr>
              <a:t> </a:t>
            </a:r>
            <a:r>
              <a:rPr lang="en-US" sz="5400" b="0" dirty="0" err="1" smtClean="0">
                <a:solidFill>
                  <a:schemeClr val="bg1"/>
                </a:solidFill>
                <a:effectLst/>
                <a:latin typeface="+mj-lt"/>
              </a:rPr>
              <a:t>Thầy</a:t>
            </a:r>
            <a:r>
              <a:rPr lang="en-US" sz="5400" b="0" dirty="0" smtClean="0">
                <a:solidFill>
                  <a:schemeClr val="bg1"/>
                </a:solidFill>
                <a:effectLst/>
                <a:latin typeface="+mj-lt"/>
              </a:rPr>
              <a:t> </a:t>
            </a:r>
            <a:r>
              <a:rPr lang="en-US" sz="5400" b="0" dirty="0" err="1" smtClean="0">
                <a:solidFill>
                  <a:schemeClr val="bg1"/>
                </a:solidFill>
                <a:effectLst/>
                <a:latin typeface="+mj-lt"/>
              </a:rPr>
              <a:t>là</a:t>
            </a:r>
            <a:r>
              <a:rPr lang="en-US" sz="5400" b="0" dirty="0" smtClean="0">
                <a:solidFill>
                  <a:schemeClr val="bg1"/>
                </a:solidFill>
                <a:effectLst/>
                <a:latin typeface="+mj-lt"/>
              </a:rPr>
              <a:t> con </a:t>
            </a:r>
            <a:r>
              <a:rPr lang="en-US" sz="5400" b="0" dirty="0" err="1" smtClean="0">
                <a:solidFill>
                  <a:schemeClr val="bg1"/>
                </a:solidFill>
                <a:effectLst/>
                <a:latin typeface="+mj-lt"/>
              </a:rPr>
              <a:t>đường</a:t>
            </a:r>
            <a:r>
              <a:rPr lang="en-US" sz="5400" b="0" dirty="0" smtClean="0">
                <a:solidFill>
                  <a:schemeClr val="bg1"/>
                </a:solidFill>
                <a:effectLst/>
                <a:latin typeface="+mj-lt"/>
              </a:rPr>
              <a:t>, </a:t>
            </a:r>
            <a:r>
              <a:rPr lang="en-US" sz="5400" b="0" dirty="0" err="1" smtClean="0">
                <a:solidFill>
                  <a:schemeClr val="bg1"/>
                </a:solidFill>
                <a:effectLst/>
                <a:latin typeface="+mj-lt"/>
              </a:rPr>
              <a:t>là</a:t>
            </a:r>
            <a:r>
              <a:rPr lang="en-US" sz="5400" b="0" dirty="0" smtClean="0">
                <a:solidFill>
                  <a:schemeClr val="bg1"/>
                </a:solidFill>
                <a:effectLst/>
                <a:latin typeface="+mj-lt"/>
              </a:rPr>
              <a:t> </a:t>
            </a:r>
            <a:r>
              <a:rPr lang="en-US" sz="5400" b="0" dirty="0" err="1" smtClean="0">
                <a:solidFill>
                  <a:schemeClr val="bg1"/>
                </a:solidFill>
                <a:effectLst/>
                <a:latin typeface="+mj-lt"/>
              </a:rPr>
              <a:t>sự</a:t>
            </a:r>
            <a:r>
              <a:rPr lang="en-US" sz="5400" b="0" dirty="0" smtClean="0">
                <a:solidFill>
                  <a:schemeClr val="bg1"/>
                </a:solidFill>
                <a:effectLst/>
                <a:latin typeface="+mj-lt"/>
              </a:rPr>
              <a:t> </a:t>
            </a:r>
            <a:r>
              <a:rPr lang="en-US" sz="5400" b="0" dirty="0" err="1" smtClean="0">
                <a:solidFill>
                  <a:schemeClr val="bg1"/>
                </a:solidFill>
                <a:effectLst/>
                <a:latin typeface="+mj-lt"/>
              </a:rPr>
              <a:t>thật</a:t>
            </a:r>
            <a:r>
              <a:rPr lang="en-US" sz="5400" b="0" dirty="0" smtClean="0">
                <a:solidFill>
                  <a:schemeClr val="bg1"/>
                </a:solidFill>
                <a:effectLst/>
                <a:latin typeface="+mj-lt"/>
              </a:rPr>
              <a:t> </a:t>
            </a:r>
            <a:r>
              <a:rPr lang="en-US" sz="5400" b="0" dirty="0" err="1" smtClean="0">
                <a:solidFill>
                  <a:schemeClr val="bg1"/>
                </a:solidFill>
                <a:effectLst/>
                <a:latin typeface="+mj-lt"/>
              </a:rPr>
              <a:t>và</a:t>
            </a:r>
            <a:r>
              <a:rPr lang="en-US" sz="5400" b="0" dirty="0" smtClean="0">
                <a:solidFill>
                  <a:schemeClr val="bg1"/>
                </a:solidFill>
                <a:effectLst/>
                <a:latin typeface="+mj-lt"/>
              </a:rPr>
              <a:t> </a:t>
            </a:r>
            <a:r>
              <a:rPr lang="en-US" sz="5400" b="0" dirty="0" err="1" smtClean="0">
                <a:solidFill>
                  <a:schemeClr val="bg1"/>
                </a:solidFill>
                <a:effectLst/>
                <a:latin typeface="+mj-lt"/>
              </a:rPr>
              <a:t>là</a:t>
            </a:r>
            <a:r>
              <a:rPr lang="en-US" sz="5400" b="0" dirty="0" smtClean="0">
                <a:solidFill>
                  <a:schemeClr val="bg1"/>
                </a:solidFill>
                <a:effectLst/>
                <a:latin typeface="+mj-lt"/>
              </a:rPr>
              <a:t> </a:t>
            </a:r>
            <a:r>
              <a:rPr lang="en-US" sz="5400" b="0" dirty="0" err="1" smtClean="0">
                <a:solidFill>
                  <a:schemeClr val="bg1"/>
                </a:solidFill>
                <a:effectLst/>
                <a:latin typeface="+mj-lt"/>
              </a:rPr>
              <a:t>sự</a:t>
            </a:r>
            <a:r>
              <a:rPr lang="en-US" sz="5400" b="0" dirty="0" smtClean="0">
                <a:solidFill>
                  <a:schemeClr val="bg1"/>
                </a:solidFill>
                <a:effectLst/>
                <a:latin typeface="+mj-lt"/>
              </a:rPr>
              <a:t> </a:t>
            </a:r>
            <a:r>
              <a:rPr lang="en-US" sz="5400" b="0" dirty="0" err="1" smtClean="0">
                <a:solidFill>
                  <a:schemeClr val="bg1"/>
                </a:solidFill>
                <a:effectLst/>
                <a:latin typeface="+mj-lt"/>
              </a:rPr>
              <a:t>sống</a:t>
            </a:r>
            <a:r>
              <a:rPr lang="en-US" sz="5400" b="0" dirty="0" smtClean="0">
                <a:solidFill>
                  <a:schemeClr val="bg1"/>
                </a:solidFill>
                <a:effectLst/>
                <a:latin typeface="+mj-lt"/>
              </a:rPr>
              <a:t>. </a:t>
            </a:r>
            <a:r>
              <a:rPr lang="en-US" sz="5400" b="0" dirty="0" err="1" smtClean="0">
                <a:solidFill>
                  <a:schemeClr val="bg1"/>
                </a:solidFill>
                <a:effectLst/>
                <a:latin typeface="+mj-lt"/>
              </a:rPr>
              <a:t>Này</a:t>
            </a:r>
            <a:r>
              <a:rPr lang="en-US" sz="5400" b="0" dirty="0" smtClean="0">
                <a:solidFill>
                  <a:schemeClr val="bg1"/>
                </a:solidFill>
                <a:effectLst/>
                <a:latin typeface="+mj-lt"/>
              </a:rPr>
              <a:t> </a:t>
            </a:r>
            <a:r>
              <a:rPr lang="en-US" sz="5400" b="0" dirty="0" err="1" smtClean="0">
                <a:solidFill>
                  <a:schemeClr val="bg1"/>
                </a:solidFill>
                <a:effectLst/>
                <a:latin typeface="+mj-lt"/>
              </a:rPr>
              <a:t>anh</a:t>
            </a:r>
            <a:r>
              <a:rPr lang="en-US" sz="5400" b="0" dirty="0" smtClean="0">
                <a:solidFill>
                  <a:schemeClr val="bg1"/>
                </a:solidFill>
                <a:effectLst/>
                <a:latin typeface="+mj-lt"/>
              </a:rPr>
              <a:t> Phi-</a:t>
            </a:r>
            <a:r>
              <a:rPr lang="en-US" sz="5400" b="0" dirty="0" err="1" smtClean="0">
                <a:solidFill>
                  <a:schemeClr val="bg1"/>
                </a:solidFill>
                <a:effectLst/>
                <a:latin typeface="+mj-lt"/>
              </a:rPr>
              <a:t>líp</a:t>
            </a:r>
            <a:r>
              <a:rPr lang="en-US" sz="5400" b="0" dirty="0" smtClean="0">
                <a:solidFill>
                  <a:schemeClr val="bg1"/>
                </a:solidFill>
                <a:effectLst/>
                <a:latin typeface="+mj-lt"/>
              </a:rPr>
              <a:t>-</a:t>
            </a:r>
            <a:r>
              <a:rPr lang="en-US" sz="5400" b="0" dirty="0" err="1" smtClean="0">
                <a:solidFill>
                  <a:schemeClr val="bg1"/>
                </a:solidFill>
                <a:effectLst/>
                <a:latin typeface="+mj-lt"/>
              </a:rPr>
              <a:t>phê</a:t>
            </a:r>
            <a:r>
              <a:rPr lang="en-US" sz="5400" b="0" dirty="0" smtClean="0">
                <a:solidFill>
                  <a:schemeClr val="bg1"/>
                </a:solidFill>
                <a:effectLst/>
                <a:latin typeface="+mj-lt"/>
              </a:rPr>
              <a:t>, </a:t>
            </a:r>
            <a:r>
              <a:rPr lang="en-US" sz="5400" b="0" dirty="0" err="1" smtClean="0">
                <a:solidFill>
                  <a:schemeClr val="bg1"/>
                </a:solidFill>
                <a:effectLst/>
                <a:latin typeface="+mj-lt"/>
              </a:rPr>
              <a:t>ai</a:t>
            </a:r>
            <a:r>
              <a:rPr lang="en-US" sz="5400" b="0" dirty="0" smtClean="0">
                <a:solidFill>
                  <a:schemeClr val="bg1"/>
                </a:solidFill>
                <a:effectLst/>
                <a:latin typeface="+mj-lt"/>
              </a:rPr>
              <a:t> </a:t>
            </a:r>
            <a:r>
              <a:rPr lang="en-US" sz="5400" b="0" dirty="0" err="1" smtClean="0">
                <a:solidFill>
                  <a:schemeClr val="bg1"/>
                </a:solidFill>
                <a:effectLst/>
                <a:latin typeface="+mj-lt"/>
              </a:rPr>
              <a:t>thấy</a:t>
            </a:r>
            <a:r>
              <a:rPr lang="en-US" sz="5400" b="0" dirty="0" smtClean="0">
                <a:solidFill>
                  <a:schemeClr val="bg1"/>
                </a:solidFill>
                <a:effectLst/>
                <a:latin typeface="+mj-lt"/>
              </a:rPr>
              <a:t> </a:t>
            </a:r>
            <a:r>
              <a:rPr lang="en-US" sz="5400" b="0" dirty="0" err="1" smtClean="0">
                <a:solidFill>
                  <a:schemeClr val="bg1"/>
                </a:solidFill>
                <a:effectLst/>
                <a:latin typeface="+mj-lt"/>
              </a:rPr>
              <a:t>Thầy</a:t>
            </a:r>
            <a:r>
              <a:rPr lang="en-US" sz="5400" b="0" dirty="0" smtClean="0">
                <a:solidFill>
                  <a:schemeClr val="bg1"/>
                </a:solidFill>
                <a:effectLst/>
                <a:latin typeface="+mj-lt"/>
              </a:rPr>
              <a:t> </a:t>
            </a:r>
            <a:r>
              <a:rPr lang="en-US" sz="5400" b="0" dirty="0" err="1" smtClean="0">
                <a:solidFill>
                  <a:schemeClr val="bg1"/>
                </a:solidFill>
                <a:effectLst/>
                <a:latin typeface="+mj-lt"/>
              </a:rPr>
              <a:t>là</a:t>
            </a:r>
            <a:r>
              <a:rPr lang="en-US" sz="5400" b="0" dirty="0" smtClean="0">
                <a:solidFill>
                  <a:schemeClr val="bg1"/>
                </a:solidFill>
                <a:effectLst/>
                <a:latin typeface="+mj-lt"/>
              </a:rPr>
              <a:t> </a:t>
            </a:r>
            <a:r>
              <a:rPr lang="en-US" sz="5400" b="0" dirty="0" err="1" smtClean="0">
                <a:solidFill>
                  <a:schemeClr val="bg1"/>
                </a:solidFill>
                <a:effectLst/>
                <a:latin typeface="+mj-lt"/>
              </a:rPr>
              <a:t>thấy</a:t>
            </a:r>
            <a:r>
              <a:rPr lang="en-US" sz="5400" b="0" dirty="0" smtClean="0">
                <a:solidFill>
                  <a:schemeClr val="bg1"/>
                </a:solidFill>
                <a:effectLst/>
                <a:latin typeface="+mj-lt"/>
              </a:rPr>
              <a:t> </a:t>
            </a:r>
            <a:r>
              <a:rPr lang="en-US" sz="5400" b="0" dirty="0" err="1" smtClean="0">
                <a:solidFill>
                  <a:schemeClr val="bg1"/>
                </a:solidFill>
                <a:effectLst/>
                <a:latin typeface="+mj-lt"/>
              </a:rPr>
              <a:t>Chúa</a:t>
            </a:r>
            <a:r>
              <a:rPr lang="en-US" sz="5400" b="0" dirty="0" smtClean="0">
                <a:solidFill>
                  <a:schemeClr val="bg1"/>
                </a:solidFill>
                <a:effectLst/>
                <a:latin typeface="+mj-lt"/>
              </a:rPr>
              <a:t> Cha.</a:t>
            </a:r>
            <a:r>
              <a:rPr lang="en-US" sz="5400" b="0" dirty="0" smtClean="0">
                <a:solidFill>
                  <a:srgbClr val="FFFF00"/>
                </a:solidFill>
                <a:effectLst/>
                <a:latin typeface="+mj-lt"/>
              </a:rPr>
              <a:t>   </a:t>
            </a:r>
            <a:r>
              <a:rPr lang="en-US" sz="5400" b="0" u="sng" dirty="0" smtClean="0">
                <a:solidFill>
                  <a:srgbClr val="FFFF00"/>
                </a:solidFill>
                <a:effectLst/>
                <a:latin typeface="+mj-lt"/>
              </a:rPr>
              <a:t>Alleluia.</a:t>
            </a:r>
            <a:r>
              <a:rPr lang="en-US" sz="5400" b="0" dirty="0" smtClean="0">
                <a:solidFill>
                  <a:srgbClr val="FFFF00"/>
                </a:solidFill>
                <a:effectLst/>
                <a:latin typeface="+mj-lt"/>
              </a:rPr>
              <a:t> </a:t>
            </a:r>
            <a:endParaRPr lang="en-US" sz="5400" b="0" dirty="0">
              <a:solidFill>
                <a:srgbClr val="FFFF00"/>
              </a:solidFill>
              <a:effectLst/>
              <a:latin typeface="+mj-lt"/>
            </a:endParaRPr>
          </a:p>
        </p:txBody>
      </p:sp>
    </p:spTree>
    <p:extLst>
      <p:ext uri="{BB962C8B-B14F-4D97-AF65-F5344CB8AC3E}">
        <p14:creationId xmlns:p14="http://schemas.microsoft.com/office/powerpoint/2010/main" val="3323141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9862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3" name="Content Placeholder 2">
            <a:extLst>
              <a:ext uri="{FF2B5EF4-FFF2-40B4-BE49-F238E27FC236}">
                <a16:creationId xmlns="" xmlns:a16="http://schemas.microsoft.com/office/drawing/2014/main" id="{6B7DA73B-8E3F-4CC3-A177-C77B30DE89C9}"/>
              </a:ext>
            </a:extLst>
          </p:cNvPr>
          <p:cNvSpPr txBox="1">
            <a:spLocks noChangeArrowheads="1"/>
          </p:cNvSpPr>
          <p:nvPr/>
        </p:nvSpPr>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lvl1pPr marL="0" indent="0" algn="ctr" rtl="0" eaLnBrk="0" fontAlgn="base" hangingPunct="0">
              <a:spcBef>
                <a:spcPct val="20000"/>
              </a:spcBef>
              <a:spcAft>
                <a:spcPct val="0"/>
              </a:spcAft>
              <a:buNone/>
              <a:defRPr sz="3200">
                <a:solidFill>
                  <a:schemeClr val="tx1"/>
                </a:solidFill>
                <a:latin typeface="Arial" panose="020B0604020202020204" pitchFamily="34" charset="0"/>
                <a:ea typeface="+mn-ea"/>
                <a:cs typeface="+mn-cs"/>
              </a:defRPr>
            </a:lvl1pPr>
            <a:lvl2pPr marL="457200" indent="0" algn="ctr" rtl="0" eaLnBrk="0" fontAlgn="base" hangingPunct="0">
              <a:spcBef>
                <a:spcPct val="20000"/>
              </a:spcBef>
              <a:spcAft>
                <a:spcPct val="0"/>
              </a:spcAft>
              <a:buNone/>
              <a:defRPr sz="2800">
                <a:solidFill>
                  <a:schemeClr val="tx1"/>
                </a:solidFill>
                <a:latin typeface="Arial" panose="020B0604020202020204" pitchFamily="34" charset="0"/>
              </a:defRPr>
            </a:lvl2pPr>
            <a:lvl3pPr marL="914400" indent="0" algn="ctr" rtl="0" eaLnBrk="0" fontAlgn="base" hangingPunct="0">
              <a:spcBef>
                <a:spcPct val="20000"/>
              </a:spcBef>
              <a:spcAft>
                <a:spcPct val="0"/>
              </a:spcAft>
              <a:buNone/>
              <a:defRPr sz="2400">
                <a:solidFill>
                  <a:schemeClr val="tx1"/>
                </a:solidFill>
                <a:latin typeface="Arial" panose="020B0604020202020204" pitchFamily="34" charset="0"/>
              </a:defRPr>
            </a:lvl3pPr>
            <a:lvl4pPr marL="1371600" indent="0" algn="ctr" rtl="0" eaLnBrk="0" fontAlgn="base" hangingPunct="0">
              <a:spcBef>
                <a:spcPct val="20000"/>
              </a:spcBef>
              <a:spcAft>
                <a:spcPct val="0"/>
              </a:spcAft>
              <a:buNone/>
              <a:defRPr sz="2000">
                <a:solidFill>
                  <a:schemeClr val="tx1"/>
                </a:solidFill>
                <a:latin typeface="Arial" panose="020B0604020202020204" pitchFamily="34" charset="0"/>
              </a:defRPr>
            </a:lvl4pPr>
            <a:lvl5pPr marL="1828800" indent="0" algn="ctr" rtl="0" eaLnBrk="0" fontAlgn="base" hangingPunct="0">
              <a:spcBef>
                <a:spcPct val="20000"/>
              </a:spcBef>
              <a:spcAft>
                <a:spcPct val="0"/>
              </a:spcAft>
              <a:buNone/>
              <a:defRPr sz="2000">
                <a:solidFill>
                  <a:schemeClr val="tx1"/>
                </a:solidFill>
                <a:latin typeface="Arial" panose="020B0604020202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27385">
              <a:lnSpc>
                <a:spcPct val="120000"/>
              </a:lnSpc>
            </a:pPr>
            <a:endParaRPr lang="en-US" altLang="en-US" sz="2100" b="1" u="sng" kern="0" dirty="0" smtClean="0">
              <a:solidFill>
                <a:srgbClr val="FF0000"/>
              </a:solidFill>
              <a:latin typeface="+mj-lt"/>
              <a:ea typeface="Tahoma" panose="020B0604030504040204" pitchFamily="34" charset="0"/>
              <a:cs typeface="Times New Roman" panose="02020603050405020304" pitchFamily="18" charset="0"/>
            </a:endParaRPr>
          </a:p>
          <a:p>
            <a:pPr marL="27385">
              <a:lnSpc>
                <a:spcPct val="120000"/>
              </a:lnSpc>
            </a:pPr>
            <a:r>
              <a:rPr lang="en-US" altLang="en-US" sz="6600" b="1" u="sng" kern="0" dirty="0" smtClean="0">
                <a:solidFill>
                  <a:srgbClr val="FFFF00"/>
                </a:solidFill>
                <a:latin typeface="+mj-lt"/>
                <a:ea typeface="Tahoma" panose="020B0604030504040204" pitchFamily="34" charset="0"/>
                <a:cs typeface="Times New Roman" panose="02020603050405020304" pitchFamily="18" charset="0"/>
              </a:rPr>
              <a:t>Ca </a:t>
            </a:r>
            <a:r>
              <a:rPr lang="en-US" altLang="en-US" sz="6600" b="1" u="sng" kern="0" dirty="0" err="1" smtClean="0">
                <a:solidFill>
                  <a:srgbClr val="FFFF00"/>
                </a:solidFill>
                <a:latin typeface="+mj-lt"/>
                <a:ea typeface="Tahoma" panose="020B0604030504040204" pitchFamily="34" charset="0"/>
                <a:cs typeface="Times New Roman" panose="02020603050405020304" pitchFamily="18" charset="0"/>
              </a:rPr>
              <a:t>Dâng</a:t>
            </a:r>
            <a:r>
              <a:rPr lang="en-US" altLang="en-US" sz="6600" b="1" u="sng" kern="0" dirty="0" smtClean="0">
                <a:solidFill>
                  <a:srgbClr val="FFFF00"/>
                </a:solidFill>
                <a:latin typeface="+mj-lt"/>
                <a:ea typeface="Tahoma" panose="020B0604030504040204" pitchFamily="34" charset="0"/>
                <a:cs typeface="Times New Roman" panose="02020603050405020304" pitchFamily="18" charset="0"/>
              </a:rPr>
              <a:t> </a:t>
            </a:r>
            <a:r>
              <a:rPr lang="en-US" altLang="en-US" sz="6600" b="1" u="sng" kern="0" dirty="0" err="1" smtClean="0">
                <a:solidFill>
                  <a:srgbClr val="FFFF00"/>
                </a:solidFill>
                <a:latin typeface="+mj-lt"/>
                <a:ea typeface="Tahoma" panose="020B0604030504040204" pitchFamily="34" charset="0"/>
                <a:cs typeface="Times New Roman" panose="02020603050405020304" pitchFamily="18" charset="0"/>
              </a:rPr>
              <a:t>Lễ</a:t>
            </a:r>
            <a:r>
              <a:rPr lang="en-US" altLang="en-US" sz="6600" b="1" u="sng" kern="0" dirty="0" smtClean="0">
                <a:solidFill>
                  <a:srgbClr val="FFFF00"/>
                </a:solidFill>
                <a:latin typeface="+mj-lt"/>
                <a:ea typeface="Tahoma" panose="020B0604030504040204" pitchFamily="34" charset="0"/>
                <a:cs typeface="Times New Roman" panose="02020603050405020304" pitchFamily="18" charset="0"/>
              </a:rPr>
              <a:t> </a:t>
            </a:r>
          </a:p>
          <a:p>
            <a:pPr marL="27385">
              <a:lnSpc>
                <a:spcPct val="120000"/>
              </a:lnSpc>
            </a:pPr>
            <a:r>
              <a:rPr lang="en-US" altLang="en-US" sz="8800" b="1" kern="0" dirty="0" smtClean="0">
                <a:solidFill>
                  <a:srgbClr val="FFFF00"/>
                </a:solidFill>
                <a:latin typeface="+mj-lt"/>
                <a:ea typeface="Tahoma" panose="020B0604030504040204" pitchFamily="34" charset="0"/>
                <a:cs typeface="Times New Roman" panose="02020603050405020304" pitchFamily="18" charset="0"/>
              </a:rPr>
              <a:t> DÂNG LÊN CHÚA</a:t>
            </a:r>
            <a:endParaRPr lang="vi-VN" altLang="en-US" sz="8800" b="1" kern="0" dirty="0" smtClean="0">
              <a:solidFill>
                <a:srgbClr val="FFFF00"/>
              </a:solidFill>
              <a:latin typeface="+mj-lt"/>
              <a:ea typeface="Tahoma" panose="020B0604030504040204" pitchFamily="34" charset="0"/>
              <a:cs typeface="Times New Roman" panose="02020603050405020304" pitchFamily="18" charset="0"/>
            </a:endParaRPr>
          </a:p>
          <a:p>
            <a:pPr marL="27385">
              <a:lnSpc>
                <a:spcPct val="120000"/>
              </a:lnSpc>
            </a:pPr>
            <a:r>
              <a:rPr lang="en-US" altLang="en-US" sz="7200" b="1" i="1" kern="0" dirty="0" err="1" smtClean="0">
                <a:solidFill>
                  <a:schemeClr val="bg1"/>
                </a:solidFill>
                <a:latin typeface="+mj-lt"/>
                <a:ea typeface="Tahoma" panose="020B0604030504040204" pitchFamily="34" charset="0"/>
                <a:cs typeface="Times New Roman" panose="02020603050405020304" pitchFamily="18" charset="0"/>
              </a:rPr>
              <a:t>Giang</a:t>
            </a:r>
            <a:r>
              <a:rPr lang="en-US" altLang="en-US" sz="7200" b="1" i="1" kern="0" dirty="0" smtClean="0">
                <a:solidFill>
                  <a:schemeClr val="bg1"/>
                </a:solidFill>
                <a:latin typeface="+mj-lt"/>
                <a:ea typeface="Tahoma" panose="020B0604030504040204" pitchFamily="34" charset="0"/>
                <a:cs typeface="Times New Roman" panose="02020603050405020304" pitchFamily="18" charset="0"/>
              </a:rPr>
              <a:t> </a:t>
            </a:r>
            <a:r>
              <a:rPr lang="en-US" altLang="en-US" sz="7200" b="1" i="1" kern="0" dirty="0" err="1" smtClean="0">
                <a:solidFill>
                  <a:schemeClr val="bg1"/>
                </a:solidFill>
                <a:latin typeface="+mj-lt"/>
                <a:ea typeface="Tahoma" panose="020B0604030504040204" pitchFamily="34" charset="0"/>
                <a:cs typeface="Times New Roman" panose="02020603050405020304" pitchFamily="18" charset="0"/>
              </a:rPr>
              <a:t>Tâm</a:t>
            </a:r>
            <a:endParaRPr lang="en-US" altLang="en-US" sz="4400" b="1" i="1" kern="0" dirty="0">
              <a:solidFill>
                <a:schemeClr val="bg1"/>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514896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3" name="Content Placeholder 2">
            <a:extLst>
              <a:ext uri="{FF2B5EF4-FFF2-40B4-BE49-F238E27FC236}">
                <a16:creationId xmlns="" xmlns:a16="http://schemas.microsoft.com/office/drawing/2014/main" id="{6B7DA73B-8E3F-4CC3-A177-C77B30DE89C9}"/>
              </a:ext>
            </a:extLst>
          </p:cNvPr>
          <p:cNvSpPr txBox="1">
            <a:spLocks noChangeArrowheads="1"/>
          </p:cNvSpPr>
          <p:nvPr/>
        </p:nvSpPr>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Arial" panose="020B0604020202020204" pitchFamily="34" charset="0"/>
                <a:ea typeface="+mn-ea"/>
                <a:cs typeface="+mn-cs"/>
              </a:defRPr>
            </a:lvl1pPr>
            <a:lvl2pPr marL="457200" indent="0" algn="ctr" rtl="0" eaLnBrk="0" fontAlgn="base" hangingPunct="0">
              <a:spcBef>
                <a:spcPct val="20000"/>
              </a:spcBef>
              <a:spcAft>
                <a:spcPct val="0"/>
              </a:spcAft>
              <a:buNone/>
              <a:defRPr sz="2800">
                <a:solidFill>
                  <a:schemeClr val="tx1"/>
                </a:solidFill>
                <a:latin typeface="Arial" panose="020B0604020202020204" pitchFamily="34" charset="0"/>
              </a:defRPr>
            </a:lvl2pPr>
            <a:lvl3pPr marL="914400" indent="0" algn="ctr" rtl="0" eaLnBrk="0" fontAlgn="base" hangingPunct="0">
              <a:spcBef>
                <a:spcPct val="20000"/>
              </a:spcBef>
              <a:spcAft>
                <a:spcPct val="0"/>
              </a:spcAft>
              <a:buNone/>
              <a:defRPr sz="2400">
                <a:solidFill>
                  <a:schemeClr val="tx1"/>
                </a:solidFill>
                <a:latin typeface="Arial" panose="020B0604020202020204" pitchFamily="34" charset="0"/>
              </a:defRPr>
            </a:lvl3pPr>
            <a:lvl4pPr marL="1371600" indent="0" algn="ctr" rtl="0" eaLnBrk="0" fontAlgn="base" hangingPunct="0">
              <a:spcBef>
                <a:spcPct val="20000"/>
              </a:spcBef>
              <a:spcAft>
                <a:spcPct val="0"/>
              </a:spcAft>
              <a:buNone/>
              <a:defRPr sz="2000">
                <a:solidFill>
                  <a:schemeClr val="tx1"/>
                </a:solidFill>
                <a:latin typeface="Arial" panose="020B0604020202020204" pitchFamily="34" charset="0"/>
              </a:defRPr>
            </a:lvl4pPr>
            <a:lvl5pPr marL="1828800" indent="0" algn="ctr" rtl="0" eaLnBrk="0" fontAlgn="base" hangingPunct="0">
              <a:spcBef>
                <a:spcPct val="20000"/>
              </a:spcBef>
              <a:spcAft>
                <a:spcPct val="0"/>
              </a:spcAft>
              <a:buNone/>
              <a:defRPr sz="2000">
                <a:solidFill>
                  <a:schemeClr val="tx1"/>
                </a:solidFill>
                <a:latin typeface="Arial" panose="020B0604020202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27385" algn="just">
              <a:lnSpc>
                <a:spcPct val="110000"/>
              </a:lnSpc>
            </a:pPr>
            <a:r>
              <a:rPr lang="en-US" altLang="en-US" sz="4900" b="1" u="sng" kern="0" dirty="0" smtClean="0">
                <a:solidFill>
                  <a:srgbClr val="FFFF00"/>
                </a:solidFill>
                <a:latin typeface="+mj-lt"/>
                <a:ea typeface="Tahoma" panose="020B0604030504040204" pitchFamily="34" charset="0"/>
                <a:cs typeface="Times New Roman" panose="02020603050405020304" pitchFamily="18" charset="0"/>
              </a:rPr>
              <a:t>Tk1:</a:t>
            </a:r>
            <a:r>
              <a:rPr lang="en-US" altLang="en-US" sz="4900" b="1" kern="0" dirty="0" smtClean="0">
                <a:solidFill>
                  <a:srgbClr val="003399"/>
                </a:solidFill>
                <a:latin typeface="+mj-lt"/>
                <a:ea typeface="Tahoma" panose="020B0604030504040204" pitchFamily="34" charset="0"/>
                <a:cs typeface="Times New Roman" panose="02020603050405020304" pitchFamily="18" charset="0"/>
              </a:rPr>
              <a:t> </a:t>
            </a:r>
            <a:r>
              <a:rPr lang="en-US" sz="4900" b="1" kern="0" dirty="0" err="1" smtClean="0">
                <a:solidFill>
                  <a:schemeClr val="bg1"/>
                </a:solidFill>
                <a:latin typeface="+mj-lt"/>
              </a:rPr>
              <a:t>Dâng</a:t>
            </a:r>
            <a:r>
              <a:rPr lang="en-US" sz="4900" b="1" kern="0" dirty="0" smtClean="0">
                <a:solidFill>
                  <a:schemeClr val="bg1"/>
                </a:solidFill>
                <a:latin typeface="+mj-lt"/>
              </a:rPr>
              <a:t> </a:t>
            </a:r>
            <a:r>
              <a:rPr lang="en-US" sz="4900" b="1" kern="0" dirty="0" err="1" smtClean="0">
                <a:solidFill>
                  <a:schemeClr val="bg1"/>
                </a:solidFill>
                <a:latin typeface="+mj-lt"/>
              </a:rPr>
              <a:t>là</a:t>
            </a:r>
            <a:r>
              <a:rPr lang="en-US" sz="4900" b="1" kern="0" dirty="0" smtClean="0">
                <a:solidFill>
                  <a:schemeClr val="bg1"/>
                </a:solidFill>
                <a:latin typeface="+mj-lt"/>
              </a:rPr>
              <a:t> </a:t>
            </a:r>
            <a:r>
              <a:rPr lang="en-US" sz="4900" b="1" kern="0" dirty="0" err="1" smtClean="0">
                <a:solidFill>
                  <a:schemeClr val="bg1"/>
                </a:solidFill>
                <a:latin typeface="+mj-lt"/>
              </a:rPr>
              <a:t>dâng</a:t>
            </a:r>
            <a:r>
              <a:rPr lang="en-US" sz="4900" b="1" kern="0" dirty="0" smtClean="0">
                <a:solidFill>
                  <a:schemeClr val="bg1"/>
                </a:solidFill>
                <a:latin typeface="+mj-lt"/>
              </a:rPr>
              <a:t> </a:t>
            </a:r>
            <a:r>
              <a:rPr lang="en-US" sz="4900" b="1" kern="0" dirty="0" err="1" smtClean="0">
                <a:solidFill>
                  <a:schemeClr val="bg1"/>
                </a:solidFill>
                <a:latin typeface="+mj-lt"/>
              </a:rPr>
              <a:t>lên</a:t>
            </a:r>
            <a:r>
              <a:rPr lang="en-US" sz="4900" b="1" kern="0" dirty="0" smtClean="0">
                <a:solidFill>
                  <a:schemeClr val="bg1"/>
                </a:solidFill>
                <a:latin typeface="+mj-lt"/>
              </a:rPr>
              <a:t> </a:t>
            </a:r>
            <a:r>
              <a:rPr lang="en-US" sz="4900" b="1" kern="0" dirty="0" err="1" smtClean="0">
                <a:solidFill>
                  <a:schemeClr val="bg1"/>
                </a:solidFill>
                <a:latin typeface="+mj-lt"/>
              </a:rPr>
              <a:t>Chúa</a:t>
            </a:r>
            <a:r>
              <a:rPr lang="en-US" sz="4900" b="1" kern="0" dirty="0" smtClean="0">
                <a:solidFill>
                  <a:schemeClr val="bg1"/>
                </a:solidFill>
                <a:latin typeface="+mj-lt"/>
              </a:rPr>
              <a:t> </a:t>
            </a:r>
            <a:r>
              <a:rPr lang="en-US" sz="4900" b="1" kern="0" dirty="0" err="1" smtClean="0">
                <a:solidFill>
                  <a:schemeClr val="bg1"/>
                </a:solidFill>
                <a:latin typeface="+mj-lt"/>
              </a:rPr>
              <a:t>bánh</a:t>
            </a:r>
            <a:r>
              <a:rPr lang="en-US" sz="4900" b="1" kern="0" dirty="0" smtClean="0">
                <a:solidFill>
                  <a:schemeClr val="bg1"/>
                </a:solidFill>
                <a:latin typeface="+mj-lt"/>
              </a:rPr>
              <a:t> </a:t>
            </a:r>
            <a:r>
              <a:rPr lang="en-US" sz="4900" b="1" kern="0" dirty="0" err="1" smtClean="0">
                <a:solidFill>
                  <a:schemeClr val="bg1"/>
                </a:solidFill>
                <a:latin typeface="+mj-lt"/>
              </a:rPr>
              <a:t>trắng</a:t>
            </a:r>
            <a:r>
              <a:rPr lang="en-US" sz="4900" b="1" kern="0" dirty="0" smtClean="0">
                <a:solidFill>
                  <a:schemeClr val="bg1"/>
                </a:solidFill>
                <a:latin typeface="+mj-lt"/>
              </a:rPr>
              <a:t> (í a) </a:t>
            </a:r>
            <a:r>
              <a:rPr lang="en-US" sz="4900" b="1" kern="0" dirty="0" err="1" smtClean="0">
                <a:solidFill>
                  <a:schemeClr val="bg1"/>
                </a:solidFill>
                <a:latin typeface="+mj-lt"/>
              </a:rPr>
              <a:t>rượu</a:t>
            </a:r>
            <a:r>
              <a:rPr lang="en-US" sz="4900" b="1" kern="0" dirty="0" smtClean="0">
                <a:solidFill>
                  <a:schemeClr val="bg1"/>
                </a:solidFill>
                <a:latin typeface="+mj-lt"/>
              </a:rPr>
              <a:t> </a:t>
            </a:r>
            <a:r>
              <a:rPr lang="en-US" sz="4900" b="1" kern="0" dirty="0" err="1" smtClean="0">
                <a:solidFill>
                  <a:schemeClr val="bg1"/>
                </a:solidFill>
                <a:latin typeface="+mj-lt"/>
              </a:rPr>
              <a:t>thơm</a:t>
            </a:r>
            <a:r>
              <a:rPr lang="en-US" sz="4900" b="1" kern="0" dirty="0" smtClean="0">
                <a:solidFill>
                  <a:schemeClr val="bg1"/>
                </a:solidFill>
                <a:latin typeface="+mj-lt"/>
              </a:rPr>
              <a:t> </a:t>
            </a:r>
            <a:r>
              <a:rPr lang="en-US" sz="4900" b="1" kern="0" dirty="0" err="1" smtClean="0">
                <a:solidFill>
                  <a:schemeClr val="bg1"/>
                </a:solidFill>
                <a:latin typeface="+mj-lt"/>
              </a:rPr>
              <a:t>từ</a:t>
            </a:r>
            <a:r>
              <a:rPr lang="en-US" sz="4900" b="1" kern="0" dirty="0" smtClean="0">
                <a:solidFill>
                  <a:schemeClr val="bg1"/>
                </a:solidFill>
                <a:latin typeface="+mj-lt"/>
              </a:rPr>
              <a:t> </a:t>
            </a:r>
            <a:r>
              <a:rPr lang="en-US" sz="4900" b="1" kern="0" dirty="0" err="1" smtClean="0">
                <a:solidFill>
                  <a:schemeClr val="bg1"/>
                </a:solidFill>
                <a:latin typeface="+mj-lt"/>
              </a:rPr>
              <a:t>bao</a:t>
            </a:r>
            <a:r>
              <a:rPr lang="en-US" sz="4900" b="1" kern="0" dirty="0" smtClean="0">
                <a:solidFill>
                  <a:schemeClr val="bg1"/>
                </a:solidFill>
                <a:latin typeface="+mj-lt"/>
              </a:rPr>
              <a:t> </a:t>
            </a:r>
            <a:r>
              <a:rPr lang="en-US" sz="4900" b="1" kern="0" dirty="0" err="1" smtClean="0">
                <a:solidFill>
                  <a:schemeClr val="bg1"/>
                </a:solidFill>
                <a:latin typeface="+mj-lt"/>
              </a:rPr>
              <a:t>bông</a:t>
            </a:r>
            <a:r>
              <a:rPr lang="en-US" sz="4900" b="1" kern="0" dirty="0" smtClean="0">
                <a:solidFill>
                  <a:schemeClr val="bg1"/>
                </a:solidFill>
                <a:latin typeface="+mj-lt"/>
              </a:rPr>
              <a:t> </a:t>
            </a:r>
            <a:r>
              <a:rPr lang="en-US" sz="4900" b="1" kern="0" dirty="0" err="1" smtClean="0">
                <a:solidFill>
                  <a:schemeClr val="bg1"/>
                </a:solidFill>
                <a:latin typeface="+mj-lt"/>
              </a:rPr>
              <a:t>lúa</a:t>
            </a:r>
            <a:r>
              <a:rPr lang="en-US" sz="4900" b="1" kern="0" dirty="0" smtClean="0">
                <a:solidFill>
                  <a:schemeClr val="bg1"/>
                </a:solidFill>
                <a:latin typeface="+mj-lt"/>
              </a:rPr>
              <a:t> </a:t>
            </a:r>
            <a:r>
              <a:rPr lang="en-US" sz="4900" b="1" kern="0" dirty="0" err="1" smtClean="0">
                <a:solidFill>
                  <a:schemeClr val="bg1"/>
                </a:solidFill>
                <a:latin typeface="+mj-lt"/>
              </a:rPr>
              <a:t>với</a:t>
            </a:r>
            <a:r>
              <a:rPr lang="en-US" sz="4900" b="1" kern="0" dirty="0" smtClean="0">
                <a:solidFill>
                  <a:schemeClr val="bg1"/>
                </a:solidFill>
                <a:latin typeface="+mj-lt"/>
              </a:rPr>
              <a:t> </a:t>
            </a:r>
            <a:r>
              <a:rPr lang="en-US" sz="4900" b="1" kern="0" dirty="0" err="1" smtClean="0">
                <a:solidFill>
                  <a:schemeClr val="bg1"/>
                </a:solidFill>
                <a:latin typeface="+mj-lt"/>
              </a:rPr>
              <a:t>bao</a:t>
            </a:r>
            <a:r>
              <a:rPr lang="en-US" sz="4900" b="1" kern="0" dirty="0" smtClean="0">
                <a:solidFill>
                  <a:schemeClr val="bg1"/>
                </a:solidFill>
                <a:latin typeface="+mj-lt"/>
              </a:rPr>
              <a:t> (í) </a:t>
            </a:r>
            <a:r>
              <a:rPr lang="en-US" sz="4900" b="1" kern="0" dirty="0" err="1" smtClean="0">
                <a:solidFill>
                  <a:schemeClr val="bg1"/>
                </a:solidFill>
                <a:latin typeface="+mj-lt"/>
              </a:rPr>
              <a:t>là</a:t>
            </a:r>
            <a:r>
              <a:rPr lang="en-US" sz="4900" b="1" kern="0" dirty="0" smtClean="0">
                <a:solidFill>
                  <a:schemeClr val="bg1"/>
                </a:solidFill>
                <a:latin typeface="+mj-lt"/>
              </a:rPr>
              <a:t> </a:t>
            </a:r>
            <a:r>
              <a:rPr lang="en-US" sz="4900" b="1" kern="0" dirty="0" err="1" smtClean="0">
                <a:solidFill>
                  <a:schemeClr val="bg1"/>
                </a:solidFill>
                <a:latin typeface="+mj-lt"/>
              </a:rPr>
              <a:t>trái</a:t>
            </a:r>
            <a:r>
              <a:rPr lang="en-US" sz="4900" b="1" kern="0" dirty="0" smtClean="0">
                <a:solidFill>
                  <a:schemeClr val="bg1"/>
                </a:solidFill>
                <a:latin typeface="+mj-lt"/>
              </a:rPr>
              <a:t> </a:t>
            </a:r>
            <a:r>
              <a:rPr lang="en-US" sz="4900" b="1" kern="0" dirty="0" err="1" smtClean="0">
                <a:solidFill>
                  <a:schemeClr val="bg1"/>
                </a:solidFill>
                <a:latin typeface="+mj-lt"/>
              </a:rPr>
              <a:t>nho</a:t>
            </a:r>
            <a:r>
              <a:rPr lang="en-US" sz="4900" b="1" kern="0" dirty="0" smtClean="0">
                <a:solidFill>
                  <a:schemeClr val="bg1"/>
                </a:solidFill>
                <a:latin typeface="+mj-lt"/>
              </a:rPr>
              <a:t>. Xin </a:t>
            </a:r>
            <a:r>
              <a:rPr lang="en-US" sz="4900" b="1" kern="0" dirty="0" err="1" smtClean="0">
                <a:solidFill>
                  <a:schemeClr val="bg1"/>
                </a:solidFill>
                <a:latin typeface="+mj-lt"/>
              </a:rPr>
              <a:t>kính</a:t>
            </a:r>
            <a:r>
              <a:rPr lang="en-US" sz="4900" b="1" kern="0" dirty="0" smtClean="0">
                <a:solidFill>
                  <a:schemeClr val="bg1"/>
                </a:solidFill>
                <a:latin typeface="+mj-lt"/>
              </a:rPr>
              <a:t> </a:t>
            </a:r>
            <a:r>
              <a:rPr lang="en-US" sz="4900" b="1" kern="0" dirty="0" err="1" smtClean="0">
                <a:solidFill>
                  <a:schemeClr val="bg1"/>
                </a:solidFill>
                <a:latin typeface="+mj-lt"/>
              </a:rPr>
              <a:t>dâng</a:t>
            </a:r>
            <a:r>
              <a:rPr lang="en-US" sz="4900" b="1" kern="0" dirty="0" smtClean="0">
                <a:solidFill>
                  <a:schemeClr val="bg1"/>
                </a:solidFill>
                <a:latin typeface="+mj-lt"/>
              </a:rPr>
              <a:t> </a:t>
            </a:r>
            <a:r>
              <a:rPr lang="en-US" sz="4900" b="1" kern="0" dirty="0" err="1" smtClean="0">
                <a:solidFill>
                  <a:schemeClr val="bg1"/>
                </a:solidFill>
                <a:latin typeface="+mj-lt"/>
              </a:rPr>
              <a:t>lên</a:t>
            </a:r>
            <a:r>
              <a:rPr lang="en-US" sz="4900" b="1" kern="0" dirty="0" smtClean="0">
                <a:solidFill>
                  <a:schemeClr val="bg1"/>
                </a:solidFill>
                <a:latin typeface="+mj-lt"/>
              </a:rPr>
              <a:t> </a:t>
            </a:r>
            <a:r>
              <a:rPr lang="en-US" sz="4900" b="1" kern="0" dirty="0" err="1" smtClean="0">
                <a:solidFill>
                  <a:schemeClr val="bg1"/>
                </a:solidFill>
                <a:latin typeface="+mj-lt"/>
              </a:rPr>
              <a:t>Chúa</a:t>
            </a:r>
            <a:r>
              <a:rPr lang="en-US" sz="4900" b="1" kern="0" dirty="0" smtClean="0">
                <a:solidFill>
                  <a:schemeClr val="bg1"/>
                </a:solidFill>
                <a:latin typeface="+mj-lt"/>
              </a:rPr>
              <a:t>, </a:t>
            </a:r>
            <a:r>
              <a:rPr lang="en-US" sz="4900" b="1" kern="0" dirty="0" err="1" smtClean="0">
                <a:solidFill>
                  <a:schemeClr val="bg1"/>
                </a:solidFill>
                <a:latin typeface="+mj-lt"/>
              </a:rPr>
              <a:t>kiếp</a:t>
            </a:r>
            <a:r>
              <a:rPr lang="en-US" sz="4900" b="1" kern="0" dirty="0" smtClean="0">
                <a:solidFill>
                  <a:schemeClr val="bg1"/>
                </a:solidFill>
                <a:latin typeface="+mj-lt"/>
              </a:rPr>
              <a:t> </a:t>
            </a:r>
            <a:r>
              <a:rPr lang="en-US" sz="4900" b="1" kern="0" dirty="0" err="1" smtClean="0">
                <a:solidFill>
                  <a:schemeClr val="bg1"/>
                </a:solidFill>
                <a:latin typeface="+mj-lt"/>
              </a:rPr>
              <a:t>sống</a:t>
            </a:r>
            <a:r>
              <a:rPr lang="en-US" sz="4900" b="1" kern="0" dirty="0" smtClean="0">
                <a:solidFill>
                  <a:schemeClr val="bg1"/>
                </a:solidFill>
                <a:latin typeface="+mj-lt"/>
              </a:rPr>
              <a:t> </a:t>
            </a:r>
            <a:r>
              <a:rPr lang="en-US" sz="4900" b="1" kern="0" dirty="0" err="1" smtClean="0">
                <a:solidFill>
                  <a:schemeClr val="bg1"/>
                </a:solidFill>
                <a:latin typeface="+mj-lt"/>
              </a:rPr>
              <a:t>lắm</a:t>
            </a:r>
            <a:r>
              <a:rPr lang="en-US" sz="4900" b="1" kern="0" dirty="0" smtClean="0">
                <a:solidFill>
                  <a:schemeClr val="bg1"/>
                </a:solidFill>
                <a:latin typeface="+mj-lt"/>
              </a:rPr>
              <a:t> </a:t>
            </a:r>
            <a:r>
              <a:rPr lang="en-US" sz="4900" b="1" kern="0" dirty="0" err="1" smtClean="0">
                <a:solidFill>
                  <a:schemeClr val="bg1"/>
                </a:solidFill>
                <a:latin typeface="+mj-lt"/>
              </a:rPr>
              <a:t>nỗi</a:t>
            </a:r>
            <a:r>
              <a:rPr lang="en-US" sz="4900" b="1" kern="0" dirty="0" smtClean="0">
                <a:solidFill>
                  <a:schemeClr val="bg1"/>
                </a:solidFill>
                <a:latin typeface="+mj-lt"/>
              </a:rPr>
              <a:t> </a:t>
            </a:r>
            <a:r>
              <a:rPr lang="en-US" sz="4900" b="1" kern="0" dirty="0" err="1" smtClean="0">
                <a:solidFill>
                  <a:schemeClr val="bg1"/>
                </a:solidFill>
                <a:latin typeface="+mj-lt"/>
              </a:rPr>
              <a:t>vui</a:t>
            </a:r>
            <a:r>
              <a:rPr lang="en-US" sz="4900" b="1" kern="0" dirty="0" smtClean="0">
                <a:solidFill>
                  <a:schemeClr val="bg1"/>
                </a:solidFill>
                <a:latin typeface="+mj-lt"/>
              </a:rPr>
              <a:t> </a:t>
            </a:r>
            <a:r>
              <a:rPr lang="en-US" sz="4900" b="1" kern="0" dirty="0" err="1" smtClean="0">
                <a:solidFill>
                  <a:schemeClr val="bg1"/>
                </a:solidFill>
                <a:latin typeface="+mj-lt"/>
              </a:rPr>
              <a:t>buồn</a:t>
            </a:r>
            <a:r>
              <a:rPr lang="en-US" sz="4900" b="1" kern="0" dirty="0" smtClean="0">
                <a:solidFill>
                  <a:schemeClr val="bg1"/>
                </a:solidFill>
                <a:latin typeface="+mj-lt"/>
              </a:rPr>
              <a:t>. Xin </a:t>
            </a:r>
            <a:r>
              <a:rPr lang="en-US" sz="4900" b="1" kern="0" dirty="0" err="1" smtClean="0">
                <a:solidFill>
                  <a:schemeClr val="bg1"/>
                </a:solidFill>
                <a:latin typeface="+mj-lt"/>
              </a:rPr>
              <a:t>kính</a:t>
            </a:r>
            <a:r>
              <a:rPr lang="en-US" sz="4900" b="1" kern="0" dirty="0" smtClean="0">
                <a:solidFill>
                  <a:schemeClr val="bg1"/>
                </a:solidFill>
                <a:latin typeface="+mj-lt"/>
              </a:rPr>
              <a:t> </a:t>
            </a:r>
            <a:r>
              <a:rPr lang="en-US" sz="4900" b="1" kern="0" dirty="0" err="1" smtClean="0">
                <a:solidFill>
                  <a:schemeClr val="bg1"/>
                </a:solidFill>
                <a:latin typeface="+mj-lt"/>
              </a:rPr>
              <a:t>dâng</a:t>
            </a:r>
            <a:r>
              <a:rPr lang="en-US" sz="4900" b="1" kern="0" dirty="0" smtClean="0">
                <a:solidFill>
                  <a:schemeClr val="bg1"/>
                </a:solidFill>
                <a:latin typeface="+mj-lt"/>
              </a:rPr>
              <a:t> </a:t>
            </a:r>
            <a:r>
              <a:rPr lang="en-US" sz="4900" b="1" kern="0" dirty="0" err="1" smtClean="0">
                <a:solidFill>
                  <a:schemeClr val="bg1"/>
                </a:solidFill>
                <a:latin typeface="+mj-lt"/>
              </a:rPr>
              <a:t>lên</a:t>
            </a:r>
            <a:r>
              <a:rPr lang="en-US" sz="4900" b="1" kern="0" dirty="0" smtClean="0">
                <a:solidFill>
                  <a:schemeClr val="bg1"/>
                </a:solidFill>
                <a:latin typeface="+mj-lt"/>
              </a:rPr>
              <a:t> </a:t>
            </a:r>
            <a:r>
              <a:rPr lang="en-US" sz="4900" b="1" kern="0" dirty="0" err="1" smtClean="0">
                <a:solidFill>
                  <a:schemeClr val="bg1"/>
                </a:solidFill>
                <a:latin typeface="+mj-lt"/>
              </a:rPr>
              <a:t>Chúa</a:t>
            </a:r>
            <a:r>
              <a:rPr lang="en-US" sz="4900" b="1" kern="0" dirty="0" smtClean="0">
                <a:solidFill>
                  <a:schemeClr val="bg1"/>
                </a:solidFill>
                <a:latin typeface="+mj-lt"/>
              </a:rPr>
              <a:t> </a:t>
            </a:r>
            <a:r>
              <a:rPr lang="en-US" sz="4900" b="1" kern="0" dirty="0" err="1" smtClean="0">
                <a:solidFill>
                  <a:schemeClr val="bg1"/>
                </a:solidFill>
                <a:latin typeface="+mj-lt"/>
              </a:rPr>
              <a:t>một</a:t>
            </a:r>
            <a:r>
              <a:rPr lang="en-US" sz="4900" b="1" kern="0" dirty="0" smtClean="0">
                <a:solidFill>
                  <a:schemeClr val="bg1"/>
                </a:solidFill>
                <a:latin typeface="+mj-lt"/>
              </a:rPr>
              <a:t> </a:t>
            </a:r>
            <a:r>
              <a:rPr lang="en-US" sz="4900" b="1" kern="0" dirty="0" err="1" smtClean="0">
                <a:solidFill>
                  <a:schemeClr val="bg1"/>
                </a:solidFill>
                <a:latin typeface="+mj-lt"/>
              </a:rPr>
              <a:t>niềm</a:t>
            </a:r>
            <a:r>
              <a:rPr lang="en-US" sz="4900" b="1" kern="0" dirty="0" smtClean="0">
                <a:solidFill>
                  <a:schemeClr val="bg1"/>
                </a:solidFill>
                <a:latin typeface="+mj-lt"/>
              </a:rPr>
              <a:t> </a:t>
            </a:r>
            <a:r>
              <a:rPr lang="en-US" sz="4900" b="1" kern="0" dirty="0" err="1" smtClean="0">
                <a:solidFill>
                  <a:schemeClr val="bg1"/>
                </a:solidFill>
                <a:latin typeface="+mj-lt"/>
              </a:rPr>
              <a:t>kính</a:t>
            </a:r>
            <a:r>
              <a:rPr lang="en-US" sz="4900" b="1" kern="0" dirty="0" smtClean="0">
                <a:solidFill>
                  <a:schemeClr val="bg1"/>
                </a:solidFill>
                <a:latin typeface="+mj-lt"/>
              </a:rPr>
              <a:t> </a:t>
            </a:r>
            <a:r>
              <a:rPr lang="en-US" sz="4900" b="1" kern="0" dirty="0" err="1" smtClean="0">
                <a:solidFill>
                  <a:schemeClr val="bg1"/>
                </a:solidFill>
                <a:latin typeface="+mj-lt"/>
              </a:rPr>
              <a:t>yêu</a:t>
            </a:r>
            <a:r>
              <a:rPr lang="en-US" sz="4900" b="1" kern="0" dirty="0" smtClean="0">
                <a:solidFill>
                  <a:schemeClr val="bg1"/>
                </a:solidFill>
                <a:latin typeface="+mj-lt"/>
              </a:rPr>
              <a:t> </a:t>
            </a:r>
            <a:r>
              <a:rPr lang="en-US" sz="4900" b="1" kern="0" dirty="0" err="1" smtClean="0">
                <a:solidFill>
                  <a:schemeClr val="bg1"/>
                </a:solidFill>
                <a:latin typeface="+mj-lt"/>
              </a:rPr>
              <a:t>phụng</a:t>
            </a:r>
            <a:r>
              <a:rPr lang="en-US" sz="4900" b="1" kern="0" dirty="0" smtClean="0">
                <a:solidFill>
                  <a:schemeClr val="bg1"/>
                </a:solidFill>
                <a:latin typeface="+mj-lt"/>
              </a:rPr>
              <a:t> </a:t>
            </a:r>
            <a:r>
              <a:rPr lang="en-US" sz="4900" b="1" kern="0" dirty="0" err="1" smtClean="0">
                <a:solidFill>
                  <a:schemeClr val="bg1"/>
                </a:solidFill>
                <a:latin typeface="+mj-lt"/>
              </a:rPr>
              <a:t>thờ</a:t>
            </a:r>
            <a:r>
              <a:rPr lang="en-US" sz="4900" b="1" kern="0" dirty="0" smtClean="0">
                <a:solidFill>
                  <a:schemeClr val="bg1"/>
                </a:solidFill>
                <a:latin typeface="+mj-lt"/>
              </a:rPr>
              <a:t>.</a:t>
            </a:r>
            <a:endParaRPr lang="en-US" altLang="en-US" sz="4900" b="1" u="sng" kern="0" dirty="0">
              <a:solidFill>
                <a:schemeClr val="bg1"/>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803499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3" name="Content Placeholder 2">
            <a:extLst>
              <a:ext uri="{FF2B5EF4-FFF2-40B4-BE49-F238E27FC236}">
                <a16:creationId xmlns="" xmlns:a16="http://schemas.microsoft.com/office/drawing/2014/main" id="{5E3AA635-2CFD-4660-8444-44AAA119DC52}"/>
              </a:ext>
            </a:extLst>
          </p:cNvPr>
          <p:cNvSpPr txBox="1">
            <a:spLocks noChangeArrowheads="1"/>
          </p:cNvSpPr>
          <p:nvPr/>
        </p:nvSpPr>
        <p:spPr bwMode="auto">
          <a:xfrm>
            <a:off x="0" y="762000"/>
            <a:ext cx="91440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Arial" panose="020B0604020202020204" pitchFamily="34" charset="0"/>
                <a:ea typeface="+mn-ea"/>
                <a:cs typeface="+mn-cs"/>
              </a:defRPr>
            </a:lvl1pPr>
            <a:lvl2pPr marL="457200" indent="0" algn="ctr" rtl="0" eaLnBrk="0" fontAlgn="base" hangingPunct="0">
              <a:spcBef>
                <a:spcPct val="20000"/>
              </a:spcBef>
              <a:spcAft>
                <a:spcPct val="0"/>
              </a:spcAft>
              <a:buNone/>
              <a:defRPr sz="2800">
                <a:solidFill>
                  <a:schemeClr val="tx1"/>
                </a:solidFill>
                <a:latin typeface="Arial" panose="020B0604020202020204" pitchFamily="34" charset="0"/>
              </a:defRPr>
            </a:lvl2pPr>
            <a:lvl3pPr marL="914400" indent="0" algn="ctr" rtl="0" eaLnBrk="0" fontAlgn="base" hangingPunct="0">
              <a:spcBef>
                <a:spcPct val="20000"/>
              </a:spcBef>
              <a:spcAft>
                <a:spcPct val="0"/>
              </a:spcAft>
              <a:buNone/>
              <a:defRPr sz="2400">
                <a:solidFill>
                  <a:schemeClr val="tx1"/>
                </a:solidFill>
                <a:latin typeface="Arial" panose="020B0604020202020204" pitchFamily="34" charset="0"/>
              </a:defRPr>
            </a:lvl3pPr>
            <a:lvl4pPr marL="1371600" indent="0" algn="ctr" rtl="0" eaLnBrk="0" fontAlgn="base" hangingPunct="0">
              <a:spcBef>
                <a:spcPct val="20000"/>
              </a:spcBef>
              <a:spcAft>
                <a:spcPct val="0"/>
              </a:spcAft>
              <a:buNone/>
              <a:defRPr sz="2000">
                <a:solidFill>
                  <a:schemeClr val="tx1"/>
                </a:solidFill>
                <a:latin typeface="Arial" panose="020B0604020202020204" pitchFamily="34" charset="0"/>
              </a:defRPr>
            </a:lvl4pPr>
            <a:lvl5pPr marL="1828800" indent="0" algn="ctr" rtl="0" eaLnBrk="0" fontAlgn="base" hangingPunct="0">
              <a:spcBef>
                <a:spcPct val="20000"/>
              </a:spcBef>
              <a:spcAft>
                <a:spcPct val="0"/>
              </a:spcAft>
              <a:buNone/>
              <a:defRPr sz="2000">
                <a:solidFill>
                  <a:schemeClr val="tx1"/>
                </a:solidFill>
                <a:latin typeface="Arial" panose="020B0604020202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27385" algn="just">
              <a:lnSpc>
                <a:spcPct val="110000"/>
              </a:lnSpc>
            </a:pPr>
            <a:r>
              <a:rPr lang="en-US" altLang="en-US" sz="5500" b="1" u="sng" kern="0" dirty="0" err="1" smtClean="0">
                <a:solidFill>
                  <a:srgbClr val="FFFF00"/>
                </a:solidFill>
                <a:latin typeface="+mj-lt"/>
                <a:ea typeface="Tahoma" panose="020B0604030504040204" pitchFamily="34" charset="0"/>
                <a:cs typeface="Times New Roman" panose="02020603050405020304" pitchFamily="18" charset="0"/>
              </a:rPr>
              <a:t>Đk</a:t>
            </a:r>
            <a:r>
              <a:rPr lang="en-US" altLang="en-US" sz="5500" b="1" u="sng" kern="0" dirty="0" smtClean="0">
                <a:solidFill>
                  <a:srgbClr val="FFFF00"/>
                </a:solidFill>
                <a:latin typeface="+mj-lt"/>
                <a:ea typeface="Tahoma" panose="020B0604030504040204" pitchFamily="34" charset="0"/>
                <a:cs typeface="Times New Roman" panose="02020603050405020304" pitchFamily="18" charset="0"/>
              </a:rPr>
              <a:t>:</a:t>
            </a:r>
            <a:r>
              <a:rPr lang="en-US" altLang="en-US" sz="5500" b="1" kern="0" dirty="0" smtClean="0">
                <a:solidFill>
                  <a:srgbClr val="003399"/>
                </a:solidFill>
                <a:latin typeface="+mj-lt"/>
                <a:ea typeface="Tahoma" panose="020B0604030504040204" pitchFamily="34" charset="0"/>
                <a:cs typeface="Times New Roman" panose="02020603050405020304" pitchFamily="18" charset="0"/>
              </a:rPr>
              <a:t> </a:t>
            </a:r>
            <a:r>
              <a:rPr lang="en-US" sz="5500" b="1" kern="0" dirty="0" smtClean="0">
                <a:solidFill>
                  <a:schemeClr val="bg1"/>
                </a:solidFill>
                <a:latin typeface="+mj-lt"/>
              </a:rPr>
              <a:t>Xin </a:t>
            </a:r>
            <a:r>
              <a:rPr lang="en-US" sz="5500" b="1" kern="0" dirty="0" err="1" smtClean="0">
                <a:solidFill>
                  <a:schemeClr val="bg1"/>
                </a:solidFill>
                <a:latin typeface="+mj-lt"/>
              </a:rPr>
              <a:t>cho</a:t>
            </a:r>
            <a:r>
              <a:rPr lang="en-US" sz="5500" b="1" kern="0" dirty="0" smtClean="0">
                <a:solidFill>
                  <a:schemeClr val="bg1"/>
                </a:solidFill>
                <a:latin typeface="+mj-lt"/>
              </a:rPr>
              <a:t> </a:t>
            </a:r>
            <a:r>
              <a:rPr lang="en-US" sz="5500" b="1" kern="0" dirty="0" err="1" smtClean="0">
                <a:solidFill>
                  <a:schemeClr val="bg1"/>
                </a:solidFill>
                <a:latin typeface="+mj-lt"/>
              </a:rPr>
              <a:t>rượu</a:t>
            </a:r>
            <a:r>
              <a:rPr lang="en-US" sz="5500" b="1" kern="0" dirty="0" smtClean="0">
                <a:solidFill>
                  <a:schemeClr val="bg1"/>
                </a:solidFill>
                <a:latin typeface="+mj-lt"/>
              </a:rPr>
              <a:t> </a:t>
            </a:r>
            <a:r>
              <a:rPr lang="en-US" sz="5500" b="1" kern="0" dirty="0" err="1" smtClean="0">
                <a:solidFill>
                  <a:schemeClr val="bg1"/>
                </a:solidFill>
                <a:latin typeface="+mj-lt"/>
              </a:rPr>
              <a:t>bánh</a:t>
            </a:r>
            <a:r>
              <a:rPr lang="en-US" sz="5500" b="1" kern="0" dirty="0" smtClean="0">
                <a:solidFill>
                  <a:schemeClr val="bg1"/>
                </a:solidFill>
                <a:latin typeface="+mj-lt"/>
              </a:rPr>
              <a:t> </a:t>
            </a:r>
            <a:r>
              <a:rPr lang="en-US" sz="5500" b="1" kern="0" dirty="0" err="1" smtClean="0">
                <a:solidFill>
                  <a:schemeClr val="bg1"/>
                </a:solidFill>
                <a:latin typeface="+mj-lt"/>
              </a:rPr>
              <a:t>này</a:t>
            </a:r>
            <a:r>
              <a:rPr lang="en-US" sz="5500" b="1" kern="0" dirty="0" smtClean="0">
                <a:solidFill>
                  <a:schemeClr val="bg1"/>
                </a:solidFill>
                <a:latin typeface="+mj-lt"/>
              </a:rPr>
              <a:t>, </a:t>
            </a:r>
            <a:r>
              <a:rPr lang="en-US" sz="5500" b="1" kern="0" dirty="0" err="1" smtClean="0">
                <a:solidFill>
                  <a:schemeClr val="bg1"/>
                </a:solidFill>
                <a:latin typeface="+mj-lt"/>
              </a:rPr>
              <a:t>trở</a:t>
            </a:r>
            <a:r>
              <a:rPr lang="en-US" sz="5500" b="1" kern="0" dirty="0" smtClean="0">
                <a:solidFill>
                  <a:schemeClr val="bg1"/>
                </a:solidFill>
                <a:latin typeface="+mj-lt"/>
              </a:rPr>
              <a:t> </a:t>
            </a:r>
            <a:r>
              <a:rPr lang="en-US" sz="5500" b="1" kern="0" dirty="0" err="1" smtClean="0">
                <a:solidFill>
                  <a:schemeClr val="bg1"/>
                </a:solidFill>
                <a:latin typeface="+mj-lt"/>
              </a:rPr>
              <a:t>thành</a:t>
            </a:r>
            <a:r>
              <a:rPr lang="en-US" sz="5500" b="1" kern="0" dirty="0" smtClean="0">
                <a:solidFill>
                  <a:schemeClr val="bg1"/>
                </a:solidFill>
                <a:latin typeface="+mj-lt"/>
              </a:rPr>
              <a:t> </a:t>
            </a:r>
            <a:r>
              <a:rPr lang="en-US" sz="5500" b="1" kern="0" dirty="0" err="1" smtClean="0">
                <a:solidFill>
                  <a:schemeClr val="bg1"/>
                </a:solidFill>
                <a:latin typeface="+mj-lt"/>
              </a:rPr>
              <a:t>Mình</a:t>
            </a:r>
            <a:r>
              <a:rPr lang="en-US" sz="5500" b="1" kern="0" dirty="0" smtClean="0">
                <a:solidFill>
                  <a:schemeClr val="bg1"/>
                </a:solidFill>
                <a:latin typeface="+mj-lt"/>
              </a:rPr>
              <a:t> </a:t>
            </a:r>
            <a:r>
              <a:rPr lang="en-US" sz="5500" b="1" kern="0" dirty="0" err="1" smtClean="0">
                <a:solidFill>
                  <a:schemeClr val="bg1"/>
                </a:solidFill>
                <a:latin typeface="+mj-lt"/>
              </a:rPr>
              <a:t>Máu</a:t>
            </a:r>
            <a:r>
              <a:rPr lang="en-US" sz="5500" b="1" kern="0" dirty="0" smtClean="0">
                <a:solidFill>
                  <a:schemeClr val="bg1"/>
                </a:solidFill>
                <a:latin typeface="+mj-lt"/>
              </a:rPr>
              <a:t> Con </a:t>
            </a:r>
            <a:r>
              <a:rPr lang="en-US" sz="5500" b="1" kern="0" dirty="0" err="1" smtClean="0">
                <a:solidFill>
                  <a:schemeClr val="bg1"/>
                </a:solidFill>
                <a:latin typeface="+mj-lt"/>
              </a:rPr>
              <a:t>Chúa</a:t>
            </a:r>
            <a:r>
              <a:rPr lang="en-US" sz="5500" b="1" kern="0" dirty="0" smtClean="0">
                <a:solidFill>
                  <a:schemeClr val="bg1"/>
                </a:solidFill>
                <a:latin typeface="+mj-lt"/>
              </a:rPr>
              <a:t> </a:t>
            </a:r>
            <a:r>
              <a:rPr lang="en-US" sz="5500" b="1" kern="0" dirty="0" err="1" smtClean="0">
                <a:solidFill>
                  <a:schemeClr val="bg1"/>
                </a:solidFill>
                <a:latin typeface="+mj-lt"/>
              </a:rPr>
              <a:t>để</a:t>
            </a:r>
            <a:r>
              <a:rPr lang="en-US" sz="5500" b="1" kern="0" dirty="0" smtClean="0">
                <a:solidFill>
                  <a:schemeClr val="bg1"/>
                </a:solidFill>
                <a:latin typeface="+mj-lt"/>
              </a:rPr>
              <a:t> </a:t>
            </a:r>
            <a:r>
              <a:rPr lang="en-US" sz="5500" b="1" kern="0" dirty="0" err="1" smtClean="0">
                <a:solidFill>
                  <a:schemeClr val="bg1"/>
                </a:solidFill>
                <a:latin typeface="+mj-lt"/>
              </a:rPr>
              <a:t>dưỡng</a:t>
            </a:r>
            <a:r>
              <a:rPr lang="en-US" sz="5500" b="1" kern="0" dirty="0" smtClean="0">
                <a:solidFill>
                  <a:schemeClr val="bg1"/>
                </a:solidFill>
                <a:latin typeface="+mj-lt"/>
              </a:rPr>
              <a:t> </a:t>
            </a:r>
            <a:r>
              <a:rPr lang="en-US" sz="5500" b="1" kern="0" dirty="0" err="1" smtClean="0">
                <a:solidFill>
                  <a:schemeClr val="bg1"/>
                </a:solidFill>
                <a:latin typeface="+mj-lt"/>
              </a:rPr>
              <a:t>nuôi</a:t>
            </a:r>
            <a:r>
              <a:rPr lang="en-US" sz="5500" b="1" kern="0" dirty="0" smtClean="0">
                <a:solidFill>
                  <a:schemeClr val="bg1"/>
                </a:solidFill>
                <a:latin typeface="+mj-lt"/>
              </a:rPr>
              <a:t> </a:t>
            </a:r>
            <a:r>
              <a:rPr lang="en-US" sz="5500" b="1" kern="0" dirty="0" err="1" smtClean="0">
                <a:solidFill>
                  <a:schemeClr val="bg1"/>
                </a:solidFill>
                <a:latin typeface="+mj-lt"/>
              </a:rPr>
              <a:t>đoàn</a:t>
            </a:r>
            <a:r>
              <a:rPr lang="en-US" sz="5500" b="1" kern="0" dirty="0" smtClean="0">
                <a:solidFill>
                  <a:schemeClr val="bg1"/>
                </a:solidFill>
                <a:latin typeface="+mj-lt"/>
              </a:rPr>
              <a:t> con, </a:t>
            </a:r>
            <a:r>
              <a:rPr lang="en-US" sz="5500" b="1" kern="0" dirty="0" err="1" smtClean="0">
                <a:solidFill>
                  <a:schemeClr val="bg1"/>
                </a:solidFill>
                <a:latin typeface="+mj-lt"/>
              </a:rPr>
              <a:t>trên</a:t>
            </a:r>
            <a:r>
              <a:rPr lang="en-US" sz="5500" b="1" kern="0" dirty="0" smtClean="0">
                <a:solidFill>
                  <a:schemeClr val="bg1"/>
                </a:solidFill>
                <a:latin typeface="+mj-lt"/>
              </a:rPr>
              <a:t> </a:t>
            </a:r>
            <a:r>
              <a:rPr lang="en-US" sz="5500" b="1" kern="0" dirty="0" err="1" smtClean="0">
                <a:solidFill>
                  <a:schemeClr val="bg1"/>
                </a:solidFill>
                <a:latin typeface="+mj-lt"/>
              </a:rPr>
              <a:t>đường</a:t>
            </a:r>
            <a:r>
              <a:rPr lang="en-US" sz="5500" b="1" kern="0" dirty="0" smtClean="0">
                <a:solidFill>
                  <a:schemeClr val="bg1"/>
                </a:solidFill>
                <a:latin typeface="+mj-lt"/>
              </a:rPr>
              <a:t> </a:t>
            </a:r>
            <a:r>
              <a:rPr lang="en-US" sz="5500" b="1" kern="0" dirty="0" err="1" smtClean="0">
                <a:solidFill>
                  <a:schemeClr val="bg1"/>
                </a:solidFill>
                <a:latin typeface="+mj-lt"/>
              </a:rPr>
              <a:t>lữ</a:t>
            </a:r>
            <a:r>
              <a:rPr lang="en-US" sz="5500" b="1" kern="0" dirty="0" smtClean="0">
                <a:solidFill>
                  <a:schemeClr val="bg1"/>
                </a:solidFill>
                <a:latin typeface="+mj-lt"/>
              </a:rPr>
              <a:t> </a:t>
            </a:r>
            <a:r>
              <a:rPr lang="en-US" sz="5500" b="1" kern="0" dirty="0" err="1" smtClean="0">
                <a:solidFill>
                  <a:schemeClr val="bg1"/>
                </a:solidFill>
                <a:latin typeface="+mj-lt"/>
              </a:rPr>
              <a:t>thứ</a:t>
            </a:r>
            <a:r>
              <a:rPr lang="en-US" sz="5500" b="1" kern="0" dirty="0" smtClean="0">
                <a:solidFill>
                  <a:schemeClr val="bg1"/>
                </a:solidFill>
                <a:latin typeface="+mj-lt"/>
              </a:rPr>
              <a:t> </a:t>
            </a:r>
            <a:r>
              <a:rPr lang="en-US" sz="5500" b="1" kern="0" dirty="0" err="1" smtClean="0">
                <a:solidFill>
                  <a:schemeClr val="bg1"/>
                </a:solidFill>
                <a:latin typeface="+mj-lt"/>
              </a:rPr>
              <a:t>gian</a:t>
            </a:r>
            <a:r>
              <a:rPr lang="en-US" sz="5500" b="1" kern="0" dirty="0" smtClean="0">
                <a:solidFill>
                  <a:schemeClr val="bg1"/>
                </a:solidFill>
                <a:latin typeface="+mj-lt"/>
              </a:rPr>
              <a:t> </a:t>
            </a:r>
            <a:r>
              <a:rPr lang="en-US" sz="5500" b="1" kern="0" dirty="0" err="1" smtClean="0">
                <a:solidFill>
                  <a:schemeClr val="bg1"/>
                </a:solidFill>
                <a:latin typeface="+mj-lt"/>
              </a:rPr>
              <a:t>trần</a:t>
            </a:r>
            <a:r>
              <a:rPr lang="en-US" sz="5500" b="1" kern="0" dirty="0" smtClean="0">
                <a:solidFill>
                  <a:schemeClr val="bg1"/>
                </a:solidFill>
                <a:latin typeface="+mj-lt"/>
              </a:rPr>
              <a:t>.</a:t>
            </a:r>
            <a:endParaRPr lang="en-US" altLang="en-US" sz="5500" b="1" u="sng" kern="0" dirty="0">
              <a:solidFill>
                <a:schemeClr val="bg1"/>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67314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3" name="Content Placeholder 2">
            <a:extLst>
              <a:ext uri="{FF2B5EF4-FFF2-40B4-BE49-F238E27FC236}">
                <a16:creationId xmlns="" xmlns:a16="http://schemas.microsoft.com/office/drawing/2014/main" id="{5E3AA635-2CFD-4660-8444-44AAA119DC52}"/>
              </a:ext>
            </a:extLst>
          </p:cNvPr>
          <p:cNvSpPr txBox="1">
            <a:spLocks noChangeArrowheads="1"/>
          </p:cNvSpPr>
          <p:nvPr/>
        </p:nvSpPr>
        <p:spPr bwMode="auto">
          <a:xfrm>
            <a:off x="0" y="152400"/>
            <a:ext cx="91440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Arial" panose="020B0604020202020204" pitchFamily="34" charset="0"/>
                <a:ea typeface="+mn-ea"/>
                <a:cs typeface="+mn-cs"/>
              </a:defRPr>
            </a:lvl1pPr>
            <a:lvl2pPr marL="457200" indent="0" algn="ctr" rtl="0" eaLnBrk="0" fontAlgn="base" hangingPunct="0">
              <a:spcBef>
                <a:spcPct val="20000"/>
              </a:spcBef>
              <a:spcAft>
                <a:spcPct val="0"/>
              </a:spcAft>
              <a:buNone/>
              <a:defRPr sz="2800">
                <a:solidFill>
                  <a:schemeClr val="tx1"/>
                </a:solidFill>
                <a:latin typeface="Arial" panose="020B0604020202020204" pitchFamily="34" charset="0"/>
              </a:defRPr>
            </a:lvl2pPr>
            <a:lvl3pPr marL="914400" indent="0" algn="ctr" rtl="0" eaLnBrk="0" fontAlgn="base" hangingPunct="0">
              <a:spcBef>
                <a:spcPct val="20000"/>
              </a:spcBef>
              <a:spcAft>
                <a:spcPct val="0"/>
              </a:spcAft>
              <a:buNone/>
              <a:defRPr sz="2400">
                <a:solidFill>
                  <a:schemeClr val="tx1"/>
                </a:solidFill>
                <a:latin typeface="Arial" panose="020B0604020202020204" pitchFamily="34" charset="0"/>
              </a:defRPr>
            </a:lvl3pPr>
            <a:lvl4pPr marL="1371600" indent="0" algn="ctr" rtl="0" eaLnBrk="0" fontAlgn="base" hangingPunct="0">
              <a:spcBef>
                <a:spcPct val="20000"/>
              </a:spcBef>
              <a:spcAft>
                <a:spcPct val="0"/>
              </a:spcAft>
              <a:buNone/>
              <a:defRPr sz="2000">
                <a:solidFill>
                  <a:schemeClr val="tx1"/>
                </a:solidFill>
                <a:latin typeface="Arial" panose="020B0604020202020204" pitchFamily="34" charset="0"/>
              </a:defRPr>
            </a:lvl4pPr>
            <a:lvl5pPr marL="1828800" indent="0" algn="ctr" rtl="0" eaLnBrk="0" fontAlgn="base" hangingPunct="0">
              <a:spcBef>
                <a:spcPct val="20000"/>
              </a:spcBef>
              <a:spcAft>
                <a:spcPct val="0"/>
              </a:spcAft>
              <a:buNone/>
              <a:defRPr sz="2000">
                <a:solidFill>
                  <a:schemeClr val="tx1"/>
                </a:solidFill>
                <a:latin typeface="Arial" panose="020B0604020202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27385" algn="just">
              <a:lnSpc>
                <a:spcPct val="110000"/>
              </a:lnSpc>
            </a:pPr>
            <a:r>
              <a:rPr lang="en-US" altLang="en-US" sz="4800" b="1" u="sng" kern="0" dirty="0" smtClean="0">
                <a:solidFill>
                  <a:srgbClr val="FFFF00"/>
                </a:solidFill>
                <a:latin typeface="+mj-lt"/>
                <a:ea typeface="Tahoma" panose="020B0604030504040204" pitchFamily="34" charset="0"/>
                <a:cs typeface="Times New Roman" panose="02020603050405020304" pitchFamily="18" charset="0"/>
              </a:rPr>
              <a:t>Tk2:</a:t>
            </a:r>
            <a:r>
              <a:rPr lang="en-US" altLang="en-US" sz="4800" b="1" kern="0" dirty="0" smtClean="0">
                <a:solidFill>
                  <a:srgbClr val="003399"/>
                </a:solidFill>
                <a:latin typeface="+mj-lt"/>
                <a:ea typeface="Tahoma" panose="020B0604030504040204" pitchFamily="34" charset="0"/>
                <a:cs typeface="Times New Roman" panose="02020603050405020304" pitchFamily="18" charset="0"/>
              </a:rPr>
              <a:t> </a:t>
            </a:r>
            <a:r>
              <a:rPr lang="en-US" sz="4800" b="1" kern="0" dirty="0" err="1" smtClean="0">
                <a:solidFill>
                  <a:schemeClr val="bg1"/>
                </a:solidFill>
                <a:latin typeface="+mj-lt"/>
              </a:rPr>
              <a:t>Dâng</a:t>
            </a:r>
            <a:r>
              <a:rPr lang="en-US" sz="4800" b="1" kern="0" dirty="0" smtClean="0">
                <a:solidFill>
                  <a:schemeClr val="bg1"/>
                </a:solidFill>
                <a:latin typeface="+mj-lt"/>
              </a:rPr>
              <a:t> </a:t>
            </a:r>
            <a:r>
              <a:rPr lang="en-US" sz="4800" b="1" kern="0" dirty="0" err="1" smtClean="0">
                <a:solidFill>
                  <a:schemeClr val="bg1"/>
                </a:solidFill>
                <a:latin typeface="+mj-lt"/>
              </a:rPr>
              <a:t>là</a:t>
            </a:r>
            <a:r>
              <a:rPr lang="en-US" sz="4800" b="1" kern="0" dirty="0" smtClean="0">
                <a:solidFill>
                  <a:schemeClr val="bg1"/>
                </a:solidFill>
                <a:latin typeface="+mj-lt"/>
              </a:rPr>
              <a:t> </a:t>
            </a:r>
            <a:r>
              <a:rPr lang="en-US" sz="4800" b="1" kern="0" dirty="0" err="1" smtClean="0">
                <a:solidFill>
                  <a:schemeClr val="bg1"/>
                </a:solidFill>
                <a:latin typeface="+mj-lt"/>
              </a:rPr>
              <a:t>dâng</a:t>
            </a:r>
            <a:r>
              <a:rPr lang="en-US" sz="4800" b="1" kern="0" dirty="0" smtClean="0">
                <a:solidFill>
                  <a:schemeClr val="bg1"/>
                </a:solidFill>
                <a:latin typeface="+mj-lt"/>
              </a:rPr>
              <a:t> </a:t>
            </a:r>
            <a:r>
              <a:rPr lang="en-US" sz="4800" b="1" kern="0" dirty="0" err="1" smtClean="0">
                <a:solidFill>
                  <a:schemeClr val="bg1"/>
                </a:solidFill>
                <a:latin typeface="+mj-lt"/>
              </a:rPr>
              <a:t>lên</a:t>
            </a:r>
            <a:r>
              <a:rPr lang="en-US" sz="4800" b="1" kern="0" dirty="0" smtClean="0">
                <a:solidFill>
                  <a:schemeClr val="bg1"/>
                </a:solidFill>
                <a:latin typeface="+mj-lt"/>
              </a:rPr>
              <a:t> </a:t>
            </a:r>
            <a:r>
              <a:rPr lang="en-US" sz="4800" b="1" kern="0" dirty="0" err="1" smtClean="0">
                <a:solidFill>
                  <a:schemeClr val="bg1"/>
                </a:solidFill>
                <a:latin typeface="+mj-lt"/>
              </a:rPr>
              <a:t>Chúa</a:t>
            </a:r>
            <a:r>
              <a:rPr lang="en-US" sz="4800" b="1" kern="0" dirty="0" smtClean="0">
                <a:solidFill>
                  <a:schemeClr val="bg1"/>
                </a:solidFill>
                <a:latin typeface="+mj-lt"/>
              </a:rPr>
              <a:t> </a:t>
            </a:r>
            <a:r>
              <a:rPr lang="en-US" sz="4800" b="1" kern="0" dirty="0" err="1" smtClean="0">
                <a:solidFill>
                  <a:schemeClr val="bg1"/>
                </a:solidFill>
                <a:latin typeface="+mj-lt"/>
              </a:rPr>
              <a:t>những</a:t>
            </a:r>
            <a:r>
              <a:rPr lang="en-US" sz="4800" b="1" kern="0" dirty="0" smtClean="0">
                <a:solidFill>
                  <a:schemeClr val="bg1"/>
                </a:solidFill>
                <a:latin typeface="+mj-lt"/>
              </a:rPr>
              <a:t> </a:t>
            </a:r>
            <a:r>
              <a:rPr lang="en-US" sz="4800" b="1" kern="0" dirty="0" err="1" smtClean="0">
                <a:solidFill>
                  <a:schemeClr val="bg1"/>
                </a:solidFill>
                <a:latin typeface="+mj-lt"/>
              </a:rPr>
              <a:t>lúc</a:t>
            </a:r>
            <a:r>
              <a:rPr lang="en-US" sz="4800" b="1" kern="0" dirty="0" smtClean="0">
                <a:solidFill>
                  <a:schemeClr val="bg1"/>
                </a:solidFill>
                <a:latin typeface="+mj-lt"/>
              </a:rPr>
              <a:t> </a:t>
            </a:r>
            <a:r>
              <a:rPr lang="en-US" sz="4800" b="1" kern="0" dirty="0" err="1" smtClean="0">
                <a:solidFill>
                  <a:schemeClr val="bg1"/>
                </a:solidFill>
                <a:latin typeface="+mj-lt"/>
              </a:rPr>
              <a:t>ướt</a:t>
            </a:r>
            <a:r>
              <a:rPr lang="en-US" sz="4800" b="1" kern="0" dirty="0" smtClean="0">
                <a:solidFill>
                  <a:schemeClr val="bg1"/>
                </a:solidFill>
                <a:latin typeface="+mj-lt"/>
              </a:rPr>
              <a:t> mi </a:t>
            </a:r>
            <a:r>
              <a:rPr lang="en-US" sz="4800" b="1" kern="0" dirty="0" err="1" smtClean="0">
                <a:solidFill>
                  <a:schemeClr val="bg1"/>
                </a:solidFill>
                <a:latin typeface="+mj-lt"/>
              </a:rPr>
              <a:t>sầu</a:t>
            </a:r>
            <a:r>
              <a:rPr lang="en-US" sz="4800" b="1" kern="0" dirty="0" smtClean="0">
                <a:solidFill>
                  <a:schemeClr val="bg1"/>
                </a:solidFill>
                <a:latin typeface="+mj-lt"/>
              </a:rPr>
              <a:t> cay </a:t>
            </a:r>
            <a:r>
              <a:rPr lang="en-US" sz="4800" b="1" kern="0" dirty="0" err="1" smtClean="0">
                <a:solidFill>
                  <a:schemeClr val="bg1"/>
                </a:solidFill>
                <a:latin typeface="+mj-lt"/>
              </a:rPr>
              <a:t>và</a:t>
            </a:r>
            <a:r>
              <a:rPr lang="en-US" sz="4800" b="1" kern="0" dirty="0" smtClean="0">
                <a:solidFill>
                  <a:schemeClr val="bg1"/>
                </a:solidFill>
                <a:latin typeface="+mj-lt"/>
              </a:rPr>
              <a:t> </a:t>
            </a:r>
            <a:r>
              <a:rPr lang="en-US" sz="4800" b="1" kern="0" dirty="0" err="1" smtClean="0">
                <a:solidFill>
                  <a:schemeClr val="bg1"/>
                </a:solidFill>
                <a:latin typeface="+mj-lt"/>
              </a:rPr>
              <a:t>cả</a:t>
            </a:r>
            <a:r>
              <a:rPr lang="en-US" sz="4800" b="1" kern="0" dirty="0" smtClean="0">
                <a:solidFill>
                  <a:schemeClr val="bg1"/>
                </a:solidFill>
                <a:latin typeface="+mj-lt"/>
              </a:rPr>
              <a:t> </a:t>
            </a:r>
            <a:r>
              <a:rPr lang="en-US" sz="4800" b="1" kern="0" dirty="0" err="1" smtClean="0">
                <a:solidFill>
                  <a:schemeClr val="bg1"/>
                </a:solidFill>
                <a:latin typeface="+mj-lt"/>
              </a:rPr>
              <a:t>những</a:t>
            </a:r>
            <a:r>
              <a:rPr lang="en-US" sz="4800" b="1" kern="0" dirty="0" smtClean="0">
                <a:solidFill>
                  <a:schemeClr val="bg1"/>
                </a:solidFill>
                <a:latin typeface="+mj-lt"/>
              </a:rPr>
              <a:t> </a:t>
            </a:r>
            <a:r>
              <a:rPr lang="en-US" sz="4800" b="1" kern="0" dirty="0" err="1" smtClean="0">
                <a:solidFill>
                  <a:schemeClr val="bg1"/>
                </a:solidFill>
                <a:latin typeface="+mj-lt"/>
              </a:rPr>
              <a:t>lúc</a:t>
            </a:r>
            <a:r>
              <a:rPr lang="en-US" sz="4800" b="1" kern="0" dirty="0" smtClean="0">
                <a:solidFill>
                  <a:schemeClr val="bg1"/>
                </a:solidFill>
                <a:latin typeface="+mj-lt"/>
              </a:rPr>
              <a:t> </a:t>
            </a:r>
            <a:r>
              <a:rPr lang="en-US" sz="4800" b="1" kern="0" dirty="0" err="1" smtClean="0">
                <a:solidFill>
                  <a:schemeClr val="bg1"/>
                </a:solidFill>
                <a:latin typeface="+mj-lt"/>
              </a:rPr>
              <a:t>ngất</a:t>
            </a:r>
            <a:r>
              <a:rPr lang="en-US" sz="4800" b="1" kern="0" dirty="0" smtClean="0">
                <a:solidFill>
                  <a:schemeClr val="bg1"/>
                </a:solidFill>
                <a:latin typeface="+mj-lt"/>
              </a:rPr>
              <a:t> </a:t>
            </a:r>
            <a:r>
              <a:rPr lang="en-US" sz="4800" b="1" kern="0" dirty="0" err="1" smtClean="0">
                <a:solidFill>
                  <a:schemeClr val="bg1"/>
                </a:solidFill>
                <a:latin typeface="+mj-lt"/>
              </a:rPr>
              <a:t>ngây</a:t>
            </a:r>
            <a:r>
              <a:rPr lang="en-US" sz="4800" b="1" kern="0" dirty="0" smtClean="0">
                <a:solidFill>
                  <a:schemeClr val="bg1"/>
                </a:solidFill>
                <a:latin typeface="+mj-lt"/>
              </a:rPr>
              <a:t> </a:t>
            </a:r>
            <a:r>
              <a:rPr lang="en-US" sz="4800" b="1" kern="0" dirty="0" err="1" smtClean="0">
                <a:solidFill>
                  <a:schemeClr val="bg1"/>
                </a:solidFill>
                <a:latin typeface="+mj-lt"/>
              </a:rPr>
              <a:t>trong</a:t>
            </a:r>
            <a:r>
              <a:rPr lang="en-US" sz="4800" b="1" kern="0" dirty="0" smtClean="0">
                <a:solidFill>
                  <a:schemeClr val="bg1"/>
                </a:solidFill>
                <a:latin typeface="+mj-lt"/>
              </a:rPr>
              <a:t> </a:t>
            </a:r>
            <a:r>
              <a:rPr lang="en-US" sz="4800" b="1" kern="0" dirty="0" err="1" smtClean="0">
                <a:solidFill>
                  <a:schemeClr val="bg1"/>
                </a:solidFill>
                <a:latin typeface="+mj-lt"/>
              </a:rPr>
              <a:t>niềm</a:t>
            </a:r>
            <a:r>
              <a:rPr lang="en-US" sz="4800" b="1" kern="0" dirty="0" smtClean="0">
                <a:solidFill>
                  <a:schemeClr val="bg1"/>
                </a:solidFill>
                <a:latin typeface="+mj-lt"/>
              </a:rPr>
              <a:t> </a:t>
            </a:r>
            <a:r>
              <a:rPr lang="en-US" sz="4800" b="1" kern="0" dirty="0" err="1" smtClean="0">
                <a:solidFill>
                  <a:schemeClr val="bg1"/>
                </a:solidFill>
                <a:latin typeface="+mj-lt"/>
              </a:rPr>
              <a:t>sướng</a:t>
            </a:r>
            <a:r>
              <a:rPr lang="en-US" sz="4800" b="1" kern="0" dirty="0" smtClean="0">
                <a:solidFill>
                  <a:schemeClr val="bg1"/>
                </a:solidFill>
                <a:latin typeface="+mj-lt"/>
              </a:rPr>
              <a:t> </a:t>
            </a:r>
            <a:r>
              <a:rPr lang="en-US" sz="4800" b="1" kern="0" dirty="0" err="1" smtClean="0">
                <a:solidFill>
                  <a:schemeClr val="bg1"/>
                </a:solidFill>
                <a:latin typeface="+mj-lt"/>
              </a:rPr>
              <a:t>vui</a:t>
            </a:r>
            <a:r>
              <a:rPr lang="en-US" sz="4800" b="1" kern="0" dirty="0" smtClean="0">
                <a:solidFill>
                  <a:schemeClr val="bg1"/>
                </a:solidFill>
                <a:latin typeface="+mj-lt"/>
              </a:rPr>
              <a:t>. </a:t>
            </a:r>
            <a:r>
              <a:rPr lang="en-US" sz="4800" b="1" kern="0" dirty="0" err="1" smtClean="0">
                <a:solidFill>
                  <a:schemeClr val="bg1"/>
                </a:solidFill>
                <a:latin typeface="+mj-lt"/>
              </a:rPr>
              <a:t>Đời</a:t>
            </a:r>
            <a:r>
              <a:rPr lang="en-US" sz="4800" b="1" kern="0" dirty="0" smtClean="0">
                <a:solidFill>
                  <a:schemeClr val="bg1"/>
                </a:solidFill>
                <a:latin typeface="+mj-lt"/>
              </a:rPr>
              <a:t> </a:t>
            </a:r>
            <a:r>
              <a:rPr lang="en-US" sz="4800" b="1" kern="0" dirty="0" err="1" smtClean="0">
                <a:solidFill>
                  <a:schemeClr val="bg1"/>
                </a:solidFill>
                <a:latin typeface="+mj-lt"/>
              </a:rPr>
              <a:t>đơn</a:t>
            </a:r>
            <a:r>
              <a:rPr lang="en-US" sz="4800" b="1" kern="0" dirty="0" smtClean="0">
                <a:solidFill>
                  <a:schemeClr val="bg1"/>
                </a:solidFill>
                <a:latin typeface="+mj-lt"/>
              </a:rPr>
              <a:t> </a:t>
            </a:r>
            <a:r>
              <a:rPr lang="en-US" sz="4800" b="1" kern="0" dirty="0" err="1" smtClean="0">
                <a:solidFill>
                  <a:schemeClr val="bg1"/>
                </a:solidFill>
                <a:latin typeface="+mj-lt"/>
              </a:rPr>
              <a:t>hèn</a:t>
            </a:r>
            <a:r>
              <a:rPr lang="en-US" sz="4800" b="1" kern="0" dirty="0" smtClean="0">
                <a:solidFill>
                  <a:schemeClr val="bg1"/>
                </a:solidFill>
                <a:latin typeface="+mj-lt"/>
              </a:rPr>
              <a:t> </a:t>
            </a:r>
            <a:r>
              <a:rPr lang="en-US" sz="4800" b="1" kern="0" dirty="0" err="1" smtClean="0">
                <a:solidFill>
                  <a:schemeClr val="bg1"/>
                </a:solidFill>
                <a:latin typeface="+mj-lt"/>
              </a:rPr>
              <a:t>nhỏ</a:t>
            </a:r>
            <a:r>
              <a:rPr lang="en-US" sz="4800" b="1" kern="0" dirty="0" smtClean="0">
                <a:solidFill>
                  <a:schemeClr val="bg1"/>
                </a:solidFill>
                <a:latin typeface="+mj-lt"/>
              </a:rPr>
              <a:t> </a:t>
            </a:r>
            <a:r>
              <a:rPr lang="en-US" sz="4800" b="1" kern="0" dirty="0" err="1" smtClean="0">
                <a:solidFill>
                  <a:schemeClr val="bg1"/>
                </a:solidFill>
                <a:latin typeface="+mj-lt"/>
              </a:rPr>
              <a:t>bé</a:t>
            </a:r>
            <a:r>
              <a:rPr lang="en-US" sz="4800" b="1" kern="0" dirty="0" smtClean="0">
                <a:solidFill>
                  <a:schemeClr val="bg1"/>
                </a:solidFill>
                <a:latin typeface="+mj-lt"/>
              </a:rPr>
              <a:t> </a:t>
            </a:r>
            <a:r>
              <a:rPr lang="en-US" sz="4800" b="1" kern="0" dirty="0" err="1" smtClean="0">
                <a:solidFill>
                  <a:schemeClr val="bg1"/>
                </a:solidFill>
                <a:latin typeface="+mj-lt"/>
              </a:rPr>
              <a:t>lấy</a:t>
            </a:r>
            <a:r>
              <a:rPr lang="en-US" sz="4800" b="1" kern="0" dirty="0" smtClean="0">
                <a:solidFill>
                  <a:schemeClr val="bg1"/>
                </a:solidFill>
                <a:latin typeface="+mj-lt"/>
              </a:rPr>
              <a:t> chi </a:t>
            </a:r>
            <a:r>
              <a:rPr lang="en-US" sz="4800" b="1" kern="0" dirty="0" err="1" smtClean="0">
                <a:solidFill>
                  <a:schemeClr val="bg1"/>
                </a:solidFill>
                <a:latin typeface="+mj-lt"/>
              </a:rPr>
              <a:t>tiến</a:t>
            </a:r>
            <a:r>
              <a:rPr lang="en-US" sz="4800" b="1" kern="0" dirty="0" smtClean="0">
                <a:solidFill>
                  <a:schemeClr val="bg1"/>
                </a:solidFill>
                <a:latin typeface="+mj-lt"/>
              </a:rPr>
              <a:t> </a:t>
            </a:r>
            <a:r>
              <a:rPr lang="en-US" sz="4800" b="1" kern="0" dirty="0" err="1" smtClean="0">
                <a:solidFill>
                  <a:schemeClr val="bg1"/>
                </a:solidFill>
                <a:latin typeface="+mj-lt"/>
              </a:rPr>
              <a:t>dâng</a:t>
            </a:r>
            <a:r>
              <a:rPr lang="en-US" sz="4800" b="1" kern="0" dirty="0" smtClean="0">
                <a:solidFill>
                  <a:schemeClr val="bg1"/>
                </a:solidFill>
                <a:latin typeface="+mj-lt"/>
              </a:rPr>
              <a:t> </a:t>
            </a:r>
            <a:r>
              <a:rPr lang="en-US" sz="4800" b="1" kern="0" dirty="0" err="1" smtClean="0">
                <a:solidFill>
                  <a:schemeClr val="bg1"/>
                </a:solidFill>
                <a:latin typeface="+mj-lt"/>
              </a:rPr>
              <a:t>Chúa</a:t>
            </a:r>
            <a:r>
              <a:rPr lang="en-US" sz="4800" b="1" kern="0" dirty="0" smtClean="0">
                <a:solidFill>
                  <a:schemeClr val="bg1"/>
                </a:solidFill>
                <a:latin typeface="+mj-lt"/>
              </a:rPr>
              <a:t> </a:t>
            </a:r>
            <a:r>
              <a:rPr lang="en-US" sz="4800" b="1" kern="0" dirty="0" err="1" smtClean="0">
                <a:solidFill>
                  <a:schemeClr val="bg1"/>
                </a:solidFill>
                <a:latin typeface="+mj-lt"/>
              </a:rPr>
              <a:t>Trời</a:t>
            </a:r>
            <a:r>
              <a:rPr lang="en-US" sz="4800" b="1" kern="0" dirty="0" smtClean="0">
                <a:solidFill>
                  <a:schemeClr val="bg1"/>
                </a:solidFill>
                <a:latin typeface="+mj-lt"/>
              </a:rPr>
              <a:t>, </a:t>
            </a:r>
            <a:r>
              <a:rPr lang="en-US" sz="4800" b="1" kern="0" dirty="0" err="1" smtClean="0">
                <a:solidFill>
                  <a:schemeClr val="bg1"/>
                </a:solidFill>
                <a:latin typeface="+mj-lt"/>
              </a:rPr>
              <a:t>chỉ</a:t>
            </a:r>
            <a:r>
              <a:rPr lang="en-US" sz="4800" b="1" kern="0" dirty="0" smtClean="0">
                <a:solidFill>
                  <a:schemeClr val="bg1"/>
                </a:solidFill>
                <a:latin typeface="+mj-lt"/>
              </a:rPr>
              <a:t> </a:t>
            </a:r>
            <a:r>
              <a:rPr lang="en-US" sz="4800" b="1" kern="0" dirty="0" err="1" smtClean="0">
                <a:solidFill>
                  <a:schemeClr val="bg1"/>
                </a:solidFill>
                <a:latin typeface="+mj-lt"/>
              </a:rPr>
              <a:t>mong</a:t>
            </a:r>
            <a:r>
              <a:rPr lang="en-US" sz="4800" b="1" kern="0" dirty="0" smtClean="0">
                <a:solidFill>
                  <a:schemeClr val="bg1"/>
                </a:solidFill>
                <a:latin typeface="+mj-lt"/>
              </a:rPr>
              <a:t> </a:t>
            </a:r>
            <a:r>
              <a:rPr lang="en-US" sz="4800" b="1" kern="0" dirty="0" err="1" smtClean="0">
                <a:solidFill>
                  <a:schemeClr val="bg1"/>
                </a:solidFill>
                <a:latin typeface="+mj-lt"/>
              </a:rPr>
              <a:t>Ngài</a:t>
            </a:r>
            <a:r>
              <a:rPr lang="en-US" sz="4800" b="1" kern="0" dirty="0" smtClean="0">
                <a:solidFill>
                  <a:schemeClr val="bg1"/>
                </a:solidFill>
                <a:latin typeface="+mj-lt"/>
              </a:rPr>
              <a:t> </a:t>
            </a:r>
            <a:r>
              <a:rPr lang="en-US" sz="4800" b="1" kern="0" dirty="0" err="1" smtClean="0">
                <a:solidFill>
                  <a:schemeClr val="bg1"/>
                </a:solidFill>
                <a:latin typeface="+mj-lt"/>
              </a:rPr>
              <a:t>nhận</a:t>
            </a:r>
            <a:r>
              <a:rPr lang="en-US" sz="4800" b="1" kern="0" dirty="0" smtClean="0">
                <a:solidFill>
                  <a:schemeClr val="bg1"/>
                </a:solidFill>
                <a:latin typeface="+mj-lt"/>
              </a:rPr>
              <a:t> </a:t>
            </a:r>
            <a:r>
              <a:rPr lang="en-US" sz="4800" b="1" kern="0" dirty="0" err="1" smtClean="0">
                <a:solidFill>
                  <a:schemeClr val="bg1"/>
                </a:solidFill>
                <a:latin typeface="+mj-lt"/>
              </a:rPr>
              <a:t>lấy</a:t>
            </a:r>
            <a:r>
              <a:rPr lang="en-US" sz="4800" b="1" kern="0" dirty="0" smtClean="0">
                <a:solidFill>
                  <a:schemeClr val="bg1"/>
                </a:solidFill>
                <a:latin typeface="+mj-lt"/>
              </a:rPr>
              <a:t> </a:t>
            </a:r>
            <a:r>
              <a:rPr lang="en-US" sz="4800" b="1" kern="0" dirty="0" err="1" smtClean="0">
                <a:solidFill>
                  <a:schemeClr val="bg1"/>
                </a:solidFill>
                <a:latin typeface="+mj-lt"/>
              </a:rPr>
              <a:t>lễ</a:t>
            </a:r>
            <a:r>
              <a:rPr lang="en-US" sz="4800" b="1" kern="0" dirty="0" smtClean="0">
                <a:solidFill>
                  <a:schemeClr val="bg1"/>
                </a:solidFill>
                <a:latin typeface="+mj-lt"/>
              </a:rPr>
              <a:t> </a:t>
            </a:r>
            <a:r>
              <a:rPr lang="en-US" sz="4800" b="1" kern="0" dirty="0" err="1" smtClean="0">
                <a:solidFill>
                  <a:schemeClr val="bg1"/>
                </a:solidFill>
                <a:latin typeface="+mj-lt"/>
              </a:rPr>
              <a:t>vật</a:t>
            </a:r>
            <a:r>
              <a:rPr lang="en-US" sz="4800" b="1" kern="0" dirty="0" smtClean="0">
                <a:solidFill>
                  <a:schemeClr val="bg1"/>
                </a:solidFill>
                <a:latin typeface="+mj-lt"/>
              </a:rPr>
              <a:t> </a:t>
            </a:r>
            <a:r>
              <a:rPr lang="en-US" sz="4800" b="1" kern="0" dirty="0" err="1" smtClean="0">
                <a:solidFill>
                  <a:schemeClr val="bg1"/>
                </a:solidFill>
                <a:latin typeface="+mj-lt"/>
              </a:rPr>
              <a:t>kính</a:t>
            </a:r>
            <a:r>
              <a:rPr lang="en-US" sz="4800" b="1" kern="0" dirty="0" smtClean="0">
                <a:solidFill>
                  <a:schemeClr val="bg1"/>
                </a:solidFill>
                <a:latin typeface="+mj-lt"/>
              </a:rPr>
              <a:t> </a:t>
            </a:r>
            <a:r>
              <a:rPr lang="en-US" sz="4800" b="1" kern="0" dirty="0" err="1" smtClean="0">
                <a:solidFill>
                  <a:schemeClr val="bg1"/>
                </a:solidFill>
                <a:latin typeface="+mj-lt"/>
              </a:rPr>
              <a:t>dâng</a:t>
            </a:r>
            <a:r>
              <a:rPr lang="en-US" sz="4800" b="1" kern="0" dirty="0" smtClean="0">
                <a:solidFill>
                  <a:schemeClr val="bg1"/>
                </a:solidFill>
                <a:latin typeface="+mj-lt"/>
              </a:rPr>
              <a:t> </a:t>
            </a:r>
            <a:r>
              <a:rPr lang="en-US" sz="4800" b="1" kern="0" dirty="0" err="1" smtClean="0">
                <a:solidFill>
                  <a:schemeClr val="bg1"/>
                </a:solidFill>
                <a:latin typeface="+mj-lt"/>
              </a:rPr>
              <a:t>về</a:t>
            </a:r>
            <a:r>
              <a:rPr lang="en-US" sz="4800" b="1" kern="0" dirty="0" smtClean="0">
                <a:solidFill>
                  <a:schemeClr val="bg1"/>
                </a:solidFill>
                <a:latin typeface="+mj-lt"/>
              </a:rPr>
              <a:t> </a:t>
            </a:r>
            <a:r>
              <a:rPr lang="en-US" sz="4800" b="1" kern="0" dirty="0" err="1" smtClean="0">
                <a:solidFill>
                  <a:schemeClr val="bg1"/>
                </a:solidFill>
                <a:latin typeface="+mj-lt"/>
              </a:rPr>
              <a:t>Ngài</a:t>
            </a:r>
            <a:r>
              <a:rPr lang="en-US" sz="4800" b="1" kern="0" dirty="0" smtClean="0">
                <a:solidFill>
                  <a:schemeClr val="bg1"/>
                </a:solidFill>
                <a:latin typeface="+mj-lt"/>
              </a:rPr>
              <a:t>.</a:t>
            </a:r>
          </a:p>
          <a:p>
            <a:pPr marL="27385" algn="just">
              <a:lnSpc>
                <a:spcPct val="110000"/>
              </a:lnSpc>
            </a:pPr>
            <a:endParaRPr lang="en-US" altLang="en-US" sz="4800" b="1" u="sng" kern="0" dirty="0">
              <a:solidFill>
                <a:srgbClr val="002060"/>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137884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3" name="Content Placeholder 2">
            <a:extLst>
              <a:ext uri="{FF2B5EF4-FFF2-40B4-BE49-F238E27FC236}">
                <a16:creationId xmlns="" xmlns:a16="http://schemas.microsoft.com/office/drawing/2014/main" id="{5E3AA635-2CFD-4660-8444-44AAA119DC52}"/>
              </a:ext>
            </a:extLst>
          </p:cNvPr>
          <p:cNvSpPr txBox="1">
            <a:spLocks noChangeArrowheads="1"/>
          </p:cNvSpPr>
          <p:nvPr/>
        </p:nvSpPr>
        <p:spPr bwMode="auto">
          <a:xfrm>
            <a:off x="0" y="762000"/>
            <a:ext cx="91440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Arial" panose="020B0604020202020204" pitchFamily="34" charset="0"/>
                <a:ea typeface="+mn-ea"/>
                <a:cs typeface="+mn-cs"/>
              </a:defRPr>
            </a:lvl1pPr>
            <a:lvl2pPr marL="457200" indent="0" algn="ctr" rtl="0" eaLnBrk="0" fontAlgn="base" hangingPunct="0">
              <a:spcBef>
                <a:spcPct val="20000"/>
              </a:spcBef>
              <a:spcAft>
                <a:spcPct val="0"/>
              </a:spcAft>
              <a:buNone/>
              <a:defRPr sz="2800">
                <a:solidFill>
                  <a:schemeClr val="tx1"/>
                </a:solidFill>
                <a:latin typeface="Arial" panose="020B0604020202020204" pitchFamily="34" charset="0"/>
              </a:defRPr>
            </a:lvl2pPr>
            <a:lvl3pPr marL="914400" indent="0" algn="ctr" rtl="0" eaLnBrk="0" fontAlgn="base" hangingPunct="0">
              <a:spcBef>
                <a:spcPct val="20000"/>
              </a:spcBef>
              <a:spcAft>
                <a:spcPct val="0"/>
              </a:spcAft>
              <a:buNone/>
              <a:defRPr sz="2400">
                <a:solidFill>
                  <a:schemeClr val="tx1"/>
                </a:solidFill>
                <a:latin typeface="Arial" panose="020B0604020202020204" pitchFamily="34" charset="0"/>
              </a:defRPr>
            </a:lvl3pPr>
            <a:lvl4pPr marL="1371600" indent="0" algn="ctr" rtl="0" eaLnBrk="0" fontAlgn="base" hangingPunct="0">
              <a:spcBef>
                <a:spcPct val="20000"/>
              </a:spcBef>
              <a:spcAft>
                <a:spcPct val="0"/>
              </a:spcAft>
              <a:buNone/>
              <a:defRPr sz="2000">
                <a:solidFill>
                  <a:schemeClr val="tx1"/>
                </a:solidFill>
                <a:latin typeface="Arial" panose="020B0604020202020204" pitchFamily="34" charset="0"/>
              </a:defRPr>
            </a:lvl4pPr>
            <a:lvl5pPr marL="1828800" indent="0" algn="ctr" rtl="0" eaLnBrk="0" fontAlgn="base" hangingPunct="0">
              <a:spcBef>
                <a:spcPct val="20000"/>
              </a:spcBef>
              <a:spcAft>
                <a:spcPct val="0"/>
              </a:spcAft>
              <a:buNone/>
              <a:defRPr sz="2000">
                <a:solidFill>
                  <a:schemeClr val="tx1"/>
                </a:solidFill>
                <a:latin typeface="Arial" panose="020B0604020202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27385" algn="just">
              <a:lnSpc>
                <a:spcPct val="110000"/>
              </a:lnSpc>
            </a:pPr>
            <a:r>
              <a:rPr lang="en-US" altLang="en-US" sz="5500" b="1" u="sng" kern="0" dirty="0" err="1" smtClean="0">
                <a:solidFill>
                  <a:srgbClr val="FFFF00"/>
                </a:solidFill>
                <a:latin typeface="UTM American Sans"/>
                <a:ea typeface="Tahoma" panose="020B0604030504040204" pitchFamily="34" charset="0"/>
                <a:cs typeface="Times New Roman" panose="02020603050405020304" pitchFamily="18" charset="0"/>
              </a:rPr>
              <a:t>Đk</a:t>
            </a:r>
            <a:r>
              <a:rPr lang="en-US" altLang="en-US" sz="5500" b="1" u="sng" kern="0" dirty="0" smtClean="0">
                <a:solidFill>
                  <a:srgbClr val="FFFF00"/>
                </a:solidFill>
                <a:latin typeface="UTM American Sans"/>
                <a:ea typeface="Tahoma" panose="020B0604030504040204" pitchFamily="34" charset="0"/>
                <a:cs typeface="Times New Roman" panose="02020603050405020304" pitchFamily="18" charset="0"/>
              </a:rPr>
              <a:t>:</a:t>
            </a:r>
            <a:r>
              <a:rPr lang="en-US" altLang="en-US" sz="5500" b="1" kern="0" dirty="0" smtClean="0">
                <a:solidFill>
                  <a:srgbClr val="003399"/>
                </a:solidFill>
                <a:latin typeface="UTM American Sans"/>
                <a:ea typeface="Tahoma" panose="020B0604030504040204" pitchFamily="34" charset="0"/>
                <a:cs typeface="Times New Roman" panose="02020603050405020304" pitchFamily="18" charset="0"/>
              </a:rPr>
              <a:t> </a:t>
            </a:r>
            <a:r>
              <a:rPr lang="en-US" sz="5500" b="1" kern="0" dirty="0" smtClean="0">
                <a:solidFill>
                  <a:srgbClr val="FFFFFF"/>
                </a:solidFill>
                <a:latin typeface="UTM American Sans"/>
              </a:rPr>
              <a:t>Xin </a:t>
            </a:r>
            <a:r>
              <a:rPr lang="en-US" sz="5500" b="1" kern="0" dirty="0" err="1" smtClean="0">
                <a:solidFill>
                  <a:srgbClr val="FFFFFF"/>
                </a:solidFill>
                <a:latin typeface="UTM American Sans"/>
              </a:rPr>
              <a:t>cho</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rượu</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bánh</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này</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trở</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thành</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Mình</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Máu</a:t>
            </a:r>
            <a:r>
              <a:rPr lang="en-US" sz="5500" b="1" kern="0" dirty="0" smtClean="0">
                <a:solidFill>
                  <a:srgbClr val="FFFFFF"/>
                </a:solidFill>
                <a:latin typeface="UTM American Sans"/>
              </a:rPr>
              <a:t> Con </a:t>
            </a:r>
            <a:r>
              <a:rPr lang="en-US" sz="5500" b="1" kern="0" dirty="0" err="1" smtClean="0">
                <a:solidFill>
                  <a:srgbClr val="FFFFFF"/>
                </a:solidFill>
                <a:latin typeface="UTM American Sans"/>
              </a:rPr>
              <a:t>Chúa</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để</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dưỡng</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nuôi</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đoàn</a:t>
            </a:r>
            <a:r>
              <a:rPr lang="en-US" sz="5500" b="1" kern="0" dirty="0" smtClean="0">
                <a:solidFill>
                  <a:srgbClr val="FFFFFF"/>
                </a:solidFill>
                <a:latin typeface="UTM American Sans"/>
              </a:rPr>
              <a:t> con, </a:t>
            </a:r>
            <a:r>
              <a:rPr lang="en-US" sz="5500" b="1" kern="0" dirty="0" err="1" smtClean="0">
                <a:solidFill>
                  <a:srgbClr val="FFFFFF"/>
                </a:solidFill>
                <a:latin typeface="UTM American Sans"/>
              </a:rPr>
              <a:t>trên</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đường</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lữ</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thứ</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gian</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trần</a:t>
            </a:r>
            <a:r>
              <a:rPr lang="en-US" sz="5500" b="1" kern="0" dirty="0" smtClean="0">
                <a:solidFill>
                  <a:srgbClr val="FFFFFF"/>
                </a:solidFill>
                <a:latin typeface="UTM American Sans"/>
              </a:rPr>
              <a:t>.</a:t>
            </a:r>
            <a:endParaRPr lang="en-US" altLang="en-US" sz="5500" b="1" u="sng" kern="0" dirty="0">
              <a:solidFill>
                <a:srgbClr val="FFFFFF"/>
              </a:solidFill>
              <a:latin typeface="UTM American Sans"/>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9868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061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3" name="Content Placeholder 2"/>
          <p:cNvSpPr txBox="1">
            <a:spLocks/>
          </p:cNvSpPr>
          <p:nvPr/>
        </p:nvSpPr>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Arial" panose="020B0604020202020204" pitchFamily="34" charset="0"/>
                <a:ea typeface="+mn-ea"/>
                <a:cs typeface="+mn-cs"/>
              </a:defRPr>
            </a:lvl1pPr>
            <a:lvl2pPr marL="457200" indent="0" algn="ctr" rtl="0" eaLnBrk="0" fontAlgn="base" hangingPunct="0">
              <a:spcBef>
                <a:spcPct val="20000"/>
              </a:spcBef>
              <a:spcAft>
                <a:spcPct val="0"/>
              </a:spcAft>
              <a:buNone/>
              <a:defRPr sz="2800">
                <a:solidFill>
                  <a:schemeClr val="tx1"/>
                </a:solidFill>
                <a:latin typeface="Arial" panose="020B0604020202020204" pitchFamily="34" charset="0"/>
              </a:defRPr>
            </a:lvl2pPr>
            <a:lvl3pPr marL="914400" indent="0" algn="ctr" rtl="0" eaLnBrk="0" fontAlgn="base" hangingPunct="0">
              <a:spcBef>
                <a:spcPct val="20000"/>
              </a:spcBef>
              <a:spcAft>
                <a:spcPct val="0"/>
              </a:spcAft>
              <a:buNone/>
              <a:defRPr sz="2400">
                <a:solidFill>
                  <a:schemeClr val="tx1"/>
                </a:solidFill>
                <a:latin typeface="Arial" panose="020B0604020202020204" pitchFamily="34" charset="0"/>
              </a:defRPr>
            </a:lvl3pPr>
            <a:lvl4pPr marL="1371600" indent="0" algn="ctr" rtl="0" eaLnBrk="0" fontAlgn="base" hangingPunct="0">
              <a:spcBef>
                <a:spcPct val="20000"/>
              </a:spcBef>
              <a:spcAft>
                <a:spcPct val="0"/>
              </a:spcAft>
              <a:buNone/>
              <a:defRPr sz="2000">
                <a:solidFill>
                  <a:schemeClr val="tx1"/>
                </a:solidFill>
                <a:latin typeface="Arial" panose="020B0604020202020204" pitchFamily="34" charset="0"/>
              </a:defRPr>
            </a:lvl4pPr>
            <a:lvl5pPr marL="1828800" indent="0" algn="ctr" rtl="0" eaLnBrk="0" fontAlgn="base" hangingPunct="0">
              <a:spcBef>
                <a:spcPct val="20000"/>
              </a:spcBef>
              <a:spcAft>
                <a:spcPct val="0"/>
              </a:spcAft>
              <a:buNone/>
              <a:defRPr sz="2000">
                <a:solidFill>
                  <a:schemeClr val="tx1"/>
                </a:solidFill>
                <a:latin typeface="Arial" panose="020B0604020202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27432" algn="just"/>
            <a:r>
              <a:rPr lang="en-US" sz="5500" b="1" u="sng" kern="0" dirty="0" err="1" smtClean="0">
                <a:solidFill>
                  <a:srgbClr val="FFFF00"/>
                </a:solidFill>
                <a:latin typeface="+mj-lt"/>
                <a:ea typeface="Tahoma" pitchFamily="34" charset="0"/>
                <a:cs typeface="Times New Roman" pitchFamily="18" charset="0"/>
              </a:rPr>
              <a:t>Đk</a:t>
            </a:r>
            <a:r>
              <a:rPr lang="en-US" sz="5500" b="1" u="sng" kern="0" dirty="0" smtClean="0">
                <a:solidFill>
                  <a:srgbClr val="FFFF00"/>
                </a:solidFill>
                <a:latin typeface="+mj-lt"/>
                <a:ea typeface="Tahoma" pitchFamily="34" charset="0"/>
                <a:cs typeface="Times New Roman" pitchFamily="18" charset="0"/>
              </a:rPr>
              <a:t>:</a:t>
            </a:r>
            <a:r>
              <a:rPr lang="en-US" sz="5500" b="1" kern="0" dirty="0" smtClean="0">
                <a:solidFill>
                  <a:srgbClr val="003399"/>
                </a:solidFill>
                <a:latin typeface="+mj-lt"/>
                <a:ea typeface="Tahoma" pitchFamily="34" charset="0"/>
                <a:cs typeface="Times New Roman" pitchFamily="18" charset="0"/>
              </a:rPr>
              <a:t> </a:t>
            </a:r>
            <a:r>
              <a:rPr lang="en-US" sz="5500" b="1" kern="0" dirty="0" smtClean="0">
                <a:latin typeface="+mj-lt"/>
              </a:rPr>
              <a:t> </a:t>
            </a:r>
            <a:r>
              <a:rPr lang="en-US" sz="5500" b="1" kern="0" dirty="0" err="1" smtClean="0">
                <a:solidFill>
                  <a:schemeClr val="bg1"/>
                </a:solidFill>
                <a:latin typeface="+mj-lt"/>
              </a:rPr>
              <a:t>Hát</a:t>
            </a:r>
            <a:r>
              <a:rPr lang="en-US" sz="5500" b="1" kern="0" dirty="0" smtClean="0">
                <a:solidFill>
                  <a:schemeClr val="bg1"/>
                </a:solidFill>
                <a:latin typeface="+mj-lt"/>
              </a:rPr>
              <a:t> </a:t>
            </a:r>
            <a:r>
              <a:rPr lang="en-US" sz="5500" b="1" kern="0" dirty="0" err="1" smtClean="0">
                <a:solidFill>
                  <a:schemeClr val="bg1"/>
                </a:solidFill>
                <a:latin typeface="+mj-lt"/>
              </a:rPr>
              <a:t>lên</a:t>
            </a:r>
            <a:r>
              <a:rPr lang="en-US" sz="5500" b="1" kern="0" dirty="0" smtClean="0">
                <a:solidFill>
                  <a:schemeClr val="bg1"/>
                </a:solidFill>
                <a:latin typeface="+mj-lt"/>
              </a:rPr>
              <a:t> </a:t>
            </a:r>
            <a:r>
              <a:rPr lang="en-US" sz="5500" b="1" kern="0" dirty="0" err="1" smtClean="0">
                <a:solidFill>
                  <a:schemeClr val="bg1"/>
                </a:solidFill>
                <a:latin typeface="+mj-lt"/>
              </a:rPr>
              <a:t>bài</a:t>
            </a:r>
            <a:r>
              <a:rPr lang="en-US" sz="5500" b="1" kern="0" dirty="0" smtClean="0">
                <a:solidFill>
                  <a:schemeClr val="bg1"/>
                </a:solidFill>
                <a:latin typeface="+mj-lt"/>
              </a:rPr>
              <a:t> ca </a:t>
            </a:r>
            <a:r>
              <a:rPr lang="en-US" sz="5500" b="1" i="1" kern="0" dirty="0" smtClean="0">
                <a:solidFill>
                  <a:schemeClr val="bg1"/>
                </a:solidFill>
                <a:latin typeface="+mj-lt"/>
              </a:rPr>
              <a:t>(</a:t>
            </a:r>
            <a:r>
              <a:rPr lang="en-US" sz="5500" b="1" i="1" kern="0" dirty="0" err="1" smtClean="0">
                <a:solidFill>
                  <a:schemeClr val="bg1"/>
                </a:solidFill>
                <a:latin typeface="+mj-lt"/>
              </a:rPr>
              <a:t>hỡi</a:t>
            </a:r>
            <a:r>
              <a:rPr lang="en-US" sz="5500" b="1" i="1" kern="0" dirty="0" smtClean="0">
                <a:solidFill>
                  <a:schemeClr val="bg1"/>
                </a:solidFill>
                <a:latin typeface="+mj-lt"/>
              </a:rPr>
              <a:t> </a:t>
            </a:r>
            <a:r>
              <a:rPr lang="en-US" sz="5500" b="1" i="1" kern="0" dirty="0" err="1" smtClean="0">
                <a:solidFill>
                  <a:schemeClr val="bg1"/>
                </a:solidFill>
                <a:latin typeface="+mj-lt"/>
              </a:rPr>
              <a:t>ngàn</a:t>
            </a:r>
            <a:r>
              <a:rPr lang="en-US" sz="5500" b="1" i="1" kern="0" dirty="0" smtClean="0">
                <a:solidFill>
                  <a:schemeClr val="bg1"/>
                </a:solidFill>
                <a:latin typeface="+mj-lt"/>
              </a:rPr>
              <a:t> </a:t>
            </a:r>
            <a:r>
              <a:rPr lang="en-US" sz="5500" b="1" i="1" kern="0" dirty="0" err="1" smtClean="0">
                <a:solidFill>
                  <a:schemeClr val="bg1"/>
                </a:solidFill>
                <a:latin typeface="+mj-lt"/>
              </a:rPr>
              <a:t>dân</a:t>
            </a:r>
            <a:r>
              <a:rPr lang="en-US" sz="5500" b="1" i="1" kern="0" dirty="0" smtClean="0">
                <a:solidFill>
                  <a:schemeClr val="bg1"/>
                </a:solidFill>
                <a:latin typeface="+mj-lt"/>
              </a:rPr>
              <a:t>) </a:t>
            </a:r>
            <a:r>
              <a:rPr lang="en-US" sz="5500" b="1" kern="0" dirty="0" err="1" smtClean="0">
                <a:solidFill>
                  <a:schemeClr val="bg1"/>
                </a:solidFill>
                <a:latin typeface="+mj-lt"/>
              </a:rPr>
              <a:t>hãy</a:t>
            </a:r>
            <a:r>
              <a:rPr lang="en-US" sz="5500" b="1" kern="0" dirty="0" smtClean="0">
                <a:solidFill>
                  <a:schemeClr val="bg1"/>
                </a:solidFill>
                <a:latin typeface="+mj-lt"/>
              </a:rPr>
              <a:t> </a:t>
            </a:r>
            <a:r>
              <a:rPr lang="en-US" sz="5500" b="1" kern="0" dirty="0" err="1" smtClean="0">
                <a:solidFill>
                  <a:schemeClr val="bg1"/>
                </a:solidFill>
                <a:latin typeface="+mj-lt"/>
              </a:rPr>
              <a:t>hát</a:t>
            </a:r>
            <a:r>
              <a:rPr lang="en-US" sz="5500" b="1" kern="0" dirty="0" smtClean="0">
                <a:solidFill>
                  <a:schemeClr val="bg1"/>
                </a:solidFill>
                <a:latin typeface="+mj-lt"/>
              </a:rPr>
              <a:t> </a:t>
            </a:r>
            <a:r>
              <a:rPr lang="en-US" sz="5500" b="1" kern="0" dirty="0" err="1" smtClean="0">
                <a:solidFill>
                  <a:schemeClr val="bg1"/>
                </a:solidFill>
                <a:latin typeface="+mj-lt"/>
              </a:rPr>
              <a:t>lên</a:t>
            </a:r>
            <a:r>
              <a:rPr lang="en-US" sz="5500" b="1" kern="0" dirty="0" smtClean="0">
                <a:solidFill>
                  <a:schemeClr val="bg1"/>
                </a:solidFill>
                <a:latin typeface="+mj-lt"/>
              </a:rPr>
              <a:t> </a:t>
            </a:r>
            <a:r>
              <a:rPr lang="en-US" sz="5500" b="1" kern="0" dirty="0" err="1" smtClean="0">
                <a:solidFill>
                  <a:schemeClr val="bg1"/>
                </a:solidFill>
                <a:latin typeface="+mj-lt"/>
              </a:rPr>
              <a:t>bài</a:t>
            </a:r>
            <a:r>
              <a:rPr lang="en-US" sz="5500" b="1" kern="0" dirty="0" smtClean="0">
                <a:solidFill>
                  <a:schemeClr val="bg1"/>
                </a:solidFill>
                <a:latin typeface="+mj-lt"/>
              </a:rPr>
              <a:t> ca </a:t>
            </a:r>
            <a:r>
              <a:rPr lang="en-US" sz="5500" b="1" kern="0" dirty="0" err="1" smtClean="0">
                <a:solidFill>
                  <a:schemeClr val="bg1"/>
                </a:solidFill>
                <a:latin typeface="+mj-lt"/>
              </a:rPr>
              <a:t>chúc</a:t>
            </a:r>
            <a:r>
              <a:rPr lang="en-US" sz="5500" b="1" kern="0" dirty="0" smtClean="0">
                <a:solidFill>
                  <a:schemeClr val="bg1"/>
                </a:solidFill>
                <a:latin typeface="+mj-lt"/>
              </a:rPr>
              <a:t> </a:t>
            </a:r>
            <a:r>
              <a:rPr lang="en-US" sz="5500" b="1" kern="0" dirty="0" err="1" smtClean="0">
                <a:solidFill>
                  <a:schemeClr val="bg1"/>
                </a:solidFill>
                <a:latin typeface="+mj-lt"/>
              </a:rPr>
              <a:t>tụng</a:t>
            </a:r>
            <a:r>
              <a:rPr lang="en-US" sz="5500" b="1" kern="0" dirty="0" smtClean="0">
                <a:solidFill>
                  <a:schemeClr val="bg1"/>
                </a:solidFill>
                <a:latin typeface="+mj-lt"/>
              </a:rPr>
              <a:t> </a:t>
            </a:r>
            <a:r>
              <a:rPr lang="en-US" sz="5500" b="1" kern="0" dirty="0" err="1" smtClean="0">
                <a:solidFill>
                  <a:schemeClr val="bg1"/>
                </a:solidFill>
                <a:latin typeface="+mj-lt"/>
              </a:rPr>
              <a:t>Thiên</a:t>
            </a:r>
            <a:r>
              <a:rPr lang="en-US" sz="5500" b="1" kern="0" dirty="0" smtClean="0">
                <a:solidFill>
                  <a:schemeClr val="bg1"/>
                </a:solidFill>
                <a:latin typeface="+mj-lt"/>
              </a:rPr>
              <a:t> </a:t>
            </a:r>
            <a:r>
              <a:rPr lang="en-US" sz="5500" b="1" kern="0" dirty="0" err="1" smtClean="0">
                <a:solidFill>
                  <a:schemeClr val="bg1"/>
                </a:solidFill>
                <a:latin typeface="+mj-lt"/>
              </a:rPr>
              <a:t>Chúa</a:t>
            </a:r>
            <a:r>
              <a:rPr lang="en-US" sz="5500" b="1" kern="0" dirty="0" smtClean="0">
                <a:solidFill>
                  <a:schemeClr val="bg1"/>
                </a:solidFill>
                <a:latin typeface="+mj-lt"/>
              </a:rPr>
              <a:t>. </a:t>
            </a:r>
            <a:r>
              <a:rPr lang="en-US" sz="5500" b="1" kern="0" dirty="0" err="1" smtClean="0">
                <a:solidFill>
                  <a:schemeClr val="bg1"/>
                </a:solidFill>
                <a:latin typeface="+mj-lt"/>
              </a:rPr>
              <a:t>Sáng</a:t>
            </a:r>
            <a:r>
              <a:rPr lang="en-US" sz="5500" b="1" kern="0" dirty="0" smtClean="0">
                <a:solidFill>
                  <a:schemeClr val="bg1"/>
                </a:solidFill>
                <a:latin typeface="+mj-lt"/>
              </a:rPr>
              <a:t> </a:t>
            </a:r>
            <a:r>
              <a:rPr lang="en-US" sz="5500" b="1" kern="0" dirty="0" err="1" smtClean="0">
                <a:solidFill>
                  <a:schemeClr val="bg1"/>
                </a:solidFill>
                <a:latin typeface="+mj-lt"/>
              </a:rPr>
              <a:t>trong</a:t>
            </a:r>
            <a:r>
              <a:rPr lang="en-US" sz="5500" b="1" kern="0" dirty="0" smtClean="0">
                <a:solidFill>
                  <a:schemeClr val="bg1"/>
                </a:solidFill>
                <a:latin typeface="+mj-lt"/>
              </a:rPr>
              <a:t> </a:t>
            </a:r>
            <a:r>
              <a:rPr lang="en-US" sz="5500" b="1" kern="0" dirty="0" err="1" smtClean="0">
                <a:solidFill>
                  <a:schemeClr val="bg1"/>
                </a:solidFill>
                <a:latin typeface="+mj-lt"/>
              </a:rPr>
              <a:t>niềm</a:t>
            </a:r>
            <a:r>
              <a:rPr lang="en-US" sz="5500" b="1" kern="0" dirty="0" smtClean="0">
                <a:solidFill>
                  <a:schemeClr val="bg1"/>
                </a:solidFill>
                <a:latin typeface="+mj-lt"/>
              </a:rPr>
              <a:t> tin </a:t>
            </a:r>
            <a:r>
              <a:rPr lang="en-US" sz="5500" b="1" i="1" kern="0" dirty="0" smtClean="0">
                <a:solidFill>
                  <a:schemeClr val="bg1"/>
                </a:solidFill>
                <a:latin typeface="+mj-lt"/>
              </a:rPr>
              <a:t>(</a:t>
            </a:r>
            <a:r>
              <a:rPr lang="en-US" sz="5500" b="1" i="1" kern="0" dirty="0" err="1" smtClean="0">
                <a:solidFill>
                  <a:schemeClr val="bg1"/>
                </a:solidFill>
                <a:latin typeface="+mj-lt"/>
              </a:rPr>
              <a:t>một</a:t>
            </a:r>
            <a:r>
              <a:rPr lang="en-US" sz="5500" b="1" i="1" kern="0" dirty="0" smtClean="0">
                <a:solidFill>
                  <a:schemeClr val="bg1"/>
                </a:solidFill>
                <a:latin typeface="+mj-lt"/>
              </a:rPr>
              <a:t> </a:t>
            </a:r>
            <a:r>
              <a:rPr lang="en-US" sz="5500" b="1" i="1" kern="0" dirty="0" err="1" smtClean="0">
                <a:solidFill>
                  <a:schemeClr val="bg1"/>
                </a:solidFill>
                <a:latin typeface="+mj-lt"/>
              </a:rPr>
              <a:t>niềm</a:t>
            </a:r>
            <a:r>
              <a:rPr lang="en-US" sz="5500" b="1" i="1" kern="0" dirty="0" smtClean="0">
                <a:solidFill>
                  <a:schemeClr val="bg1"/>
                </a:solidFill>
                <a:latin typeface="+mj-lt"/>
              </a:rPr>
              <a:t> tin), </a:t>
            </a:r>
            <a:r>
              <a:rPr lang="en-US" sz="5500" b="1" kern="0" dirty="0" err="1" smtClean="0">
                <a:solidFill>
                  <a:schemeClr val="bg1"/>
                </a:solidFill>
                <a:latin typeface="+mj-lt"/>
              </a:rPr>
              <a:t>khắp</a:t>
            </a:r>
            <a:r>
              <a:rPr lang="en-US" sz="5500" b="1" kern="0" dirty="0" smtClean="0">
                <a:solidFill>
                  <a:schemeClr val="bg1"/>
                </a:solidFill>
                <a:latin typeface="+mj-lt"/>
              </a:rPr>
              <a:t> </a:t>
            </a:r>
            <a:r>
              <a:rPr lang="en-US" sz="5500" b="1" kern="0" dirty="0" err="1" smtClean="0">
                <a:solidFill>
                  <a:schemeClr val="bg1"/>
                </a:solidFill>
                <a:latin typeface="+mj-lt"/>
              </a:rPr>
              <a:t>thế</a:t>
            </a:r>
            <a:r>
              <a:rPr lang="en-US" sz="5500" b="1" kern="0" dirty="0" smtClean="0">
                <a:solidFill>
                  <a:schemeClr val="bg1"/>
                </a:solidFill>
                <a:latin typeface="+mj-lt"/>
              </a:rPr>
              <a:t> </a:t>
            </a:r>
            <a:r>
              <a:rPr lang="en-US" sz="5500" b="1" kern="0" dirty="0" err="1" smtClean="0">
                <a:solidFill>
                  <a:schemeClr val="bg1"/>
                </a:solidFill>
                <a:latin typeface="+mj-lt"/>
              </a:rPr>
              <a:t>nhân</a:t>
            </a:r>
            <a:r>
              <a:rPr lang="en-US" sz="5500" b="1" kern="0" dirty="0" smtClean="0">
                <a:solidFill>
                  <a:schemeClr val="bg1"/>
                </a:solidFill>
                <a:latin typeface="+mj-lt"/>
              </a:rPr>
              <a:t> </a:t>
            </a:r>
            <a:r>
              <a:rPr lang="en-US" sz="5500" b="1" kern="0" dirty="0" err="1" smtClean="0">
                <a:solidFill>
                  <a:schemeClr val="bg1"/>
                </a:solidFill>
                <a:latin typeface="+mj-lt"/>
              </a:rPr>
              <a:t>chung</a:t>
            </a:r>
            <a:r>
              <a:rPr lang="en-US" sz="5500" b="1" kern="0" dirty="0" smtClean="0">
                <a:solidFill>
                  <a:schemeClr val="bg1"/>
                </a:solidFill>
                <a:latin typeface="+mj-lt"/>
              </a:rPr>
              <a:t> </a:t>
            </a:r>
            <a:r>
              <a:rPr lang="en-US" sz="5500" b="1" kern="0" dirty="0" err="1" smtClean="0">
                <a:solidFill>
                  <a:schemeClr val="bg1"/>
                </a:solidFill>
                <a:latin typeface="+mj-lt"/>
              </a:rPr>
              <a:t>tiếng</a:t>
            </a:r>
            <a:r>
              <a:rPr lang="en-US" sz="5500" b="1" kern="0" dirty="0" smtClean="0">
                <a:solidFill>
                  <a:schemeClr val="bg1"/>
                </a:solidFill>
                <a:latin typeface="+mj-lt"/>
              </a:rPr>
              <a:t> </a:t>
            </a:r>
            <a:r>
              <a:rPr lang="en-US" sz="5500" b="1" kern="0" dirty="0" err="1" smtClean="0">
                <a:solidFill>
                  <a:schemeClr val="bg1"/>
                </a:solidFill>
                <a:latin typeface="+mj-lt"/>
              </a:rPr>
              <a:t>hoan</a:t>
            </a:r>
            <a:r>
              <a:rPr lang="en-US" sz="5500" b="1" kern="0" dirty="0" smtClean="0">
                <a:solidFill>
                  <a:schemeClr val="bg1"/>
                </a:solidFill>
                <a:latin typeface="+mj-lt"/>
              </a:rPr>
              <a:t> ca </a:t>
            </a:r>
            <a:r>
              <a:rPr lang="en-US" sz="5500" b="1" kern="0" dirty="0" err="1" smtClean="0">
                <a:solidFill>
                  <a:schemeClr val="bg1"/>
                </a:solidFill>
                <a:latin typeface="+mj-lt"/>
              </a:rPr>
              <a:t>dâng</a:t>
            </a:r>
            <a:r>
              <a:rPr lang="en-US" sz="5500" b="1" kern="0" dirty="0" smtClean="0">
                <a:solidFill>
                  <a:schemeClr val="bg1"/>
                </a:solidFill>
                <a:latin typeface="+mj-lt"/>
              </a:rPr>
              <a:t> </a:t>
            </a:r>
            <a:r>
              <a:rPr lang="en-US" sz="5500" b="1" kern="0" dirty="0" err="1" smtClean="0">
                <a:solidFill>
                  <a:schemeClr val="bg1"/>
                </a:solidFill>
                <a:latin typeface="+mj-lt"/>
              </a:rPr>
              <a:t>Chúa</a:t>
            </a:r>
            <a:r>
              <a:rPr lang="en-US" sz="5500" b="1" kern="0" dirty="0" smtClean="0">
                <a:solidFill>
                  <a:schemeClr val="bg1"/>
                </a:solidFill>
                <a:latin typeface="+mj-lt"/>
              </a:rPr>
              <a:t> </a:t>
            </a:r>
            <a:r>
              <a:rPr lang="en-US" sz="5500" b="1" kern="0" dirty="0" err="1" smtClean="0">
                <a:solidFill>
                  <a:schemeClr val="bg1"/>
                </a:solidFill>
                <a:latin typeface="+mj-lt"/>
              </a:rPr>
              <a:t>thiên</a:t>
            </a:r>
            <a:r>
              <a:rPr lang="en-US" sz="5500" b="1" kern="0" dirty="0" smtClean="0">
                <a:solidFill>
                  <a:schemeClr val="bg1"/>
                </a:solidFill>
                <a:latin typeface="+mj-lt"/>
              </a:rPr>
              <a:t> </a:t>
            </a:r>
            <a:r>
              <a:rPr lang="en-US" sz="5500" b="1" kern="0" dirty="0" err="1" smtClean="0">
                <a:solidFill>
                  <a:schemeClr val="bg1"/>
                </a:solidFill>
                <a:latin typeface="+mj-lt"/>
              </a:rPr>
              <a:t>đình</a:t>
            </a:r>
            <a:r>
              <a:rPr lang="en-US" sz="5500" b="1" kern="0" dirty="0" smtClean="0">
                <a:solidFill>
                  <a:srgbClr val="FFFF00"/>
                </a:solidFill>
                <a:latin typeface="+mj-lt"/>
              </a:rPr>
              <a:t>…</a:t>
            </a:r>
            <a:endParaRPr lang="en-US" sz="5500" b="1" kern="0" dirty="0">
              <a:solidFill>
                <a:srgbClr val="FFFF00"/>
              </a:solidFill>
              <a:latin typeface="+mj-lt"/>
            </a:endParaRPr>
          </a:p>
        </p:txBody>
      </p:sp>
    </p:spTree>
    <p:extLst>
      <p:ext uri="{BB962C8B-B14F-4D97-AF65-F5344CB8AC3E}">
        <p14:creationId xmlns:p14="http://schemas.microsoft.com/office/powerpoint/2010/main" val="6015739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0136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3" name="Content Placeholder 2"/>
          <p:cNvSpPr txBox="1">
            <a:spLocks/>
          </p:cNvSpPr>
          <p:nvPr/>
        </p:nvSpPr>
        <p:spPr bwMode="auto">
          <a:xfrm>
            <a:off x="0" y="0"/>
            <a:ext cx="914400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Arial" panose="020B0604020202020204" pitchFamily="34" charset="0"/>
                <a:ea typeface="+mn-ea"/>
                <a:cs typeface="+mn-cs"/>
              </a:defRPr>
            </a:lvl1pPr>
            <a:lvl2pPr marL="457200" indent="0" algn="ctr" rtl="0" eaLnBrk="0" fontAlgn="base" hangingPunct="0">
              <a:spcBef>
                <a:spcPct val="20000"/>
              </a:spcBef>
              <a:spcAft>
                <a:spcPct val="0"/>
              </a:spcAft>
              <a:buNone/>
              <a:defRPr sz="2800">
                <a:solidFill>
                  <a:schemeClr val="tx1"/>
                </a:solidFill>
                <a:latin typeface="Arial" panose="020B0604020202020204" pitchFamily="34" charset="0"/>
              </a:defRPr>
            </a:lvl2pPr>
            <a:lvl3pPr marL="914400" indent="0" algn="ctr" rtl="0" eaLnBrk="0" fontAlgn="base" hangingPunct="0">
              <a:spcBef>
                <a:spcPct val="20000"/>
              </a:spcBef>
              <a:spcAft>
                <a:spcPct val="0"/>
              </a:spcAft>
              <a:buNone/>
              <a:defRPr sz="2400">
                <a:solidFill>
                  <a:schemeClr val="tx1"/>
                </a:solidFill>
                <a:latin typeface="Arial" panose="020B0604020202020204" pitchFamily="34" charset="0"/>
              </a:defRPr>
            </a:lvl3pPr>
            <a:lvl4pPr marL="1371600" indent="0" algn="ctr" rtl="0" eaLnBrk="0" fontAlgn="base" hangingPunct="0">
              <a:spcBef>
                <a:spcPct val="20000"/>
              </a:spcBef>
              <a:spcAft>
                <a:spcPct val="0"/>
              </a:spcAft>
              <a:buNone/>
              <a:defRPr sz="2000">
                <a:solidFill>
                  <a:schemeClr val="tx1"/>
                </a:solidFill>
                <a:latin typeface="Arial" panose="020B0604020202020204" pitchFamily="34" charset="0"/>
              </a:defRPr>
            </a:lvl4pPr>
            <a:lvl5pPr marL="1828800" indent="0" algn="ctr" rtl="0" eaLnBrk="0" fontAlgn="base" hangingPunct="0">
              <a:spcBef>
                <a:spcPct val="20000"/>
              </a:spcBef>
              <a:spcAft>
                <a:spcPct val="0"/>
              </a:spcAft>
              <a:buNone/>
              <a:defRPr sz="2000">
                <a:solidFill>
                  <a:schemeClr val="tx1"/>
                </a:solidFill>
                <a:latin typeface="Arial" panose="020B0604020202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27432">
              <a:lnSpc>
                <a:spcPct val="120000"/>
              </a:lnSpc>
            </a:pPr>
            <a:r>
              <a:rPr lang="en-US" sz="1600" b="1" kern="0" dirty="0" smtClean="0">
                <a:solidFill>
                  <a:srgbClr val="FF0000"/>
                </a:solidFill>
                <a:latin typeface="+mj-lt"/>
                <a:ea typeface="Tahoma" pitchFamily="34" charset="0"/>
                <a:cs typeface="Times New Roman" pitchFamily="18" charset="0"/>
              </a:rPr>
              <a:t> </a:t>
            </a:r>
          </a:p>
          <a:p>
            <a:pPr marL="27432">
              <a:lnSpc>
                <a:spcPct val="120000"/>
              </a:lnSpc>
            </a:pPr>
            <a:r>
              <a:rPr lang="en-US" sz="6000" b="1" kern="0" dirty="0" smtClean="0">
                <a:solidFill>
                  <a:srgbClr val="FFFF00"/>
                </a:solidFill>
                <a:latin typeface="+mj-lt"/>
                <a:ea typeface="Tahoma" pitchFamily="34" charset="0"/>
                <a:cs typeface="Times New Roman" pitchFamily="18" charset="0"/>
              </a:rPr>
              <a:t>Ca </a:t>
            </a:r>
            <a:r>
              <a:rPr lang="en-US" sz="6000" b="1" kern="0" dirty="0" err="1" smtClean="0">
                <a:solidFill>
                  <a:srgbClr val="FFFF00"/>
                </a:solidFill>
                <a:latin typeface="+mj-lt"/>
                <a:ea typeface="Tahoma" pitchFamily="34" charset="0"/>
                <a:cs typeface="Times New Roman" pitchFamily="18" charset="0"/>
              </a:rPr>
              <a:t>Nguyện</a:t>
            </a:r>
            <a:r>
              <a:rPr lang="en-US" sz="6000" b="1" kern="0" dirty="0" smtClean="0">
                <a:solidFill>
                  <a:srgbClr val="FFFF00"/>
                </a:solidFill>
                <a:latin typeface="+mj-lt"/>
                <a:ea typeface="Tahoma" pitchFamily="34" charset="0"/>
                <a:cs typeface="Times New Roman" pitchFamily="18" charset="0"/>
              </a:rPr>
              <a:t> </a:t>
            </a:r>
            <a:r>
              <a:rPr lang="en-US" sz="6000" b="1" kern="0" dirty="0" err="1" smtClean="0">
                <a:solidFill>
                  <a:srgbClr val="FFFF00"/>
                </a:solidFill>
                <a:latin typeface="+mj-lt"/>
                <a:ea typeface="Tahoma" pitchFamily="34" charset="0"/>
                <a:cs typeface="Times New Roman" pitchFamily="18" charset="0"/>
              </a:rPr>
              <a:t>Hiệp</a:t>
            </a:r>
            <a:r>
              <a:rPr lang="en-US" sz="6000" b="1" kern="0" dirty="0" smtClean="0">
                <a:solidFill>
                  <a:srgbClr val="FFFF00"/>
                </a:solidFill>
                <a:latin typeface="+mj-lt"/>
                <a:ea typeface="Tahoma" pitchFamily="34" charset="0"/>
                <a:cs typeface="Times New Roman" pitchFamily="18" charset="0"/>
              </a:rPr>
              <a:t> </a:t>
            </a:r>
            <a:r>
              <a:rPr lang="en-US" sz="6000" b="1" kern="0" dirty="0" err="1" smtClean="0">
                <a:solidFill>
                  <a:srgbClr val="FFFF00"/>
                </a:solidFill>
                <a:latin typeface="+mj-lt"/>
                <a:ea typeface="Tahoma" pitchFamily="34" charset="0"/>
                <a:cs typeface="Times New Roman" pitchFamily="18" charset="0"/>
              </a:rPr>
              <a:t>Lễ</a:t>
            </a:r>
            <a:r>
              <a:rPr lang="en-US" sz="6000" b="1" kern="0" dirty="0" smtClean="0">
                <a:solidFill>
                  <a:srgbClr val="FFFF00"/>
                </a:solidFill>
                <a:latin typeface="+mj-lt"/>
                <a:ea typeface="Tahoma" pitchFamily="34" charset="0"/>
                <a:cs typeface="Times New Roman" pitchFamily="18" charset="0"/>
              </a:rPr>
              <a:t> </a:t>
            </a:r>
          </a:p>
          <a:p>
            <a:pPr marL="27432">
              <a:lnSpc>
                <a:spcPct val="120000"/>
              </a:lnSpc>
            </a:pPr>
            <a:r>
              <a:rPr lang="en-US" sz="7200" b="1" kern="0" dirty="0" smtClean="0">
                <a:solidFill>
                  <a:srgbClr val="FFFF00"/>
                </a:solidFill>
                <a:latin typeface="+mj-lt"/>
              </a:rPr>
              <a:t>VÌ NGOÀI CHÚA RA</a:t>
            </a:r>
            <a:r>
              <a:rPr lang="en-US" sz="16600" b="1" kern="0" dirty="0" smtClean="0">
                <a:solidFill>
                  <a:srgbClr val="FF0000"/>
                </a:solidFill>
                <a:latin typeface="+mj-lt"/>
              </a:rPr>
              <a:t/>
            </a:r>
            <a:br>
              <a:rPr lang="en-US" sz="16600" b="1" kern="0" dirty="0" smtClean="0">
                <a:solidFill>
                  <a:srgbClr val="FF0000"/>
                </a:solidFill>
                <a:latin typeface="+mj-lt"/>
              </a:rPr>
            </a:br>
            <a:r>
              <a:rPr lang="en-US" sz="5000" b="1" i="1" kern="0" dirty="0" err="1" smtClean="0">
                <a:solidFill>
                  <a:schemeClr val="bg1"/>
                </a:solidFill>
                <a:latin typeface="+mj-lt"/>
              </a:rPr>
              <a:t>Phùng</a:t>
            </a:r>
            <a:r>
              <a:rPr lang="en-US" sz="5000" b="1" i="1" kern="0" dirty="0" smtClean="0">
                <a:solidFill>
                  <a:schemeClr val="bg1"/>
                </a:solidFill>
                <a:latin typeface="+mj-lt"/>
              </a:rPr>
              <a:t> Minh </a:t>
            </a:r>
            <a:r>
              <a:rPr lang="en-US" sz="5000" b="1" i="1" kern="0" dirty="0" err="1" smtClean="0">
                <a:solidFill>
                  <a:schemeClr val="bg1"/>
                </a:solidFill>
                <a:latin typeface="+mj-lt"/>
              </a:rPr>
              <a:t>Mẫn</a:t>
            </a:r>
            <a:endParaRPr lang="en-US" sz="5000" b="1" i="1" kern="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4841485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40303"/>
            <a:ext cx="9144000" cy="4893647"/>
          </a:xfrm>
          <a:prstGeom prst="rect">
            <a:avLst/>
          </a:prstGeom>
        </p:spPr>
        <p:txBody>
          <a:bodyPr wrap="square">
            <a:spAutoFit/>
          </a:bodyPr>
          <a:lstStyle/>
          <a:p>
            <a:pPr algn="just"/>
            <a:r>
              <a:rPr lang="en-US" sz="5200" u="sng" dirty="0" smtClean="0">
                <a:solidFill>
                  <a:srgbClr val="FFFF00"/>
                </a:solidFill>
                <a:latin typeface="+mj-lt"/>
              </a:rPr>
              <a:t>Tk1:</a:t>
            </a:r>
            <a:r>
              <a:rPr lang="en-US" sz="5200" dirty="0" smtClean="0">
                <a:solidFill>
                  <a:schemeClr val="bg1"/>
                </a:solidFill>
                <a:latin typeface="+mj-lt"/>
              </a:rPr>
              <a:t> </a:t>
            </a:r>
            <a:r>
              <a:rPr lang="vi-VN" sz="5200" dirty="0" smtClean="0">
                <a:solidFill>
                  <a:schemeClr val="bg1"/>
                </a:solidFill>
                <a:latin typeface="+mj-lt"/>
              </a:rPr>
              <a:t>Chỉ </a:t>
            </a:r>
            <a:r>
              <a:rPr lang="vi-VN" sz="5200" dirty="0">
                <a:solidFill>
                  <a:schemeClr val="bg1"/>
                </a:solidFill>
                <a:latin typeface="+mj-lt"/>
              </a:rPr>
              <a:t>có mình Chúa là chốn con tựa nương, là thành lũy vững bền chở che con yên hàn. Dù có cuồng phong dù bão giông giăng đầy, con vẫn không lo gì khi đời có </a:t>
            </a:r>
            <a:r>
              <a:rPr lang="vi-VN" sz="5200" dirty="0" smtClean="0">
                <a:solidFill>
                  <a:schemeClr val="bg1"/>
                </a:solidFill>
                <a:latin typeface="+mj-lt"/>
              </a:rPr>
              <a:t>Ngài</a:t>
            </a:r>
            <a:r>
              <a:rPr lang="en-US" sz="5200" dirty="0" smtClean="0">
                <a:solidFill>
                  <a:schemeClr val="bg1"/>
                </a:solidFill>
                <a:latin typeface="+mj-lt"/>
              </a:rPr>
              <a:t>.</a:t>
            </a:r>
            <a:endParaRPr lang="en-US" sz="5200" dirty="0">
              <a:solidFill>
                <a:schemeClr val="bg1"/>
              </a:solidFill>
              <a:latin typeface="+mj-lt"/>
            </a:endParaRPr>
          </a:p>
        </p:txBody>
      </p:sp>
    </p:spTree>
    <p:extLst>
      <p:ext uri="{BB962C8B-B14F-4D97-AF65-F5344CB8AC3E}">
        <p14:creationId xmlns:p14="http://schemas.microsoft.com/office/powerpoint/2010/main" val="26106014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outerShdw blurRad="38100" dist="38100" dir="2700000" algn="tl">
                    <a:srgbClr val="000000">
                      <a:alpha val="43137"/>
                    </a:srgbClr>
                  </a:outerShdw>
                </a:effectLst>
                <a:latin typeface="+mj-lt"/>
              </a:rPr>
              <a:t/>
            </a:r>
            <a:br>
              <a:rPr lang="en-US" b="0" dirty="0">
                <a:solidFill>
                  <a:srgbClr val="003399"/>
                </a:solidFill>
                <a:effectLst>
                  <a:outerShdw blurRad="38100" dist="38100" dir="2700000" algn="tl">
                    <a:srgbClr val="000000">
                      <a:alpha val="43137"/>
                    </a:srgbClr>
                  </a:outerShdw>
                </a:effectLst>
                <a:latin typeface="+mj-lt"/>
              </a:rPr>
            </a:br>
            <a:endParaRPr lang="en-US" b="0" dirty="0">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16503"/>
            <a:ext cx="9144000" cy="4893647"/>
          </a:xfrm>
          <a:prstGeom prst="rect">
            <a:avLst/>
          </a:prstGeom>
        </p:spPr>
        <p:txBody>
          <a:bodyPr wrap="square">
            <a:spAutoFit/>
          </a:bodyPr>
          <a:lstStyle/>
          <a:p>
            <a:pPr algn="just"/>
            <a:r>
              <a:rPr lang="en-US" sz="5200" u="sng" dirty="0" err="1" smtClean="0">
                <a:solidFill>
                  <a:srgbClr val="FFFF00"/>
                </a:solidFill>
                <a:latin typeface="+mj-lt"/>
              </a:rPr>
              <a:t>Đk</a:t>
            </a:r>
            <a:r>
              <a:rPr lang="en-US" sz="5200" u="sng" dirty="0" smtClean="0">
                <a:solidFill>
                  <a:srgbClr val="FFFF00"/>
                </a:solidFill>
                <a:latin typeface="+mj-lt"/>
              </a:rPr>
              <a:t>:</a:t>
            </a:r>
            <a:r>
              <a:rPr lang="en-US" sz="5200" dirty="0" smtClean="0">
                <a:solidFill>
                  <a:schemeClr val="bg1"/>
                </a:solidFill>
                <a:latin typeface="+mj-lt"/>
              </a:rPr>
              <a:t> </a:t>
            </a:r>
            <a:r>
              <a:rPr lang="vi-VN" sz="5200" dirty="0" smtClean="0">
                <a:solidFill>
                  <a:schemeClr val="bg1"/>
                </a:solidFill>
                <a:latin typeface="+mj-lt"/>
              </a:rPr>
              <a:t>Vì </a:t>
            </a:r>
            <a:r>
              <a:rPr lang="vi-VN" sz="5200" dirty="0">
                <a:solidFill>
                  <a:schemeClr val="bg1"/>
                </a:solidFill>
                <a:latin typeface="+mj-lt"/>
              </a:rPr>
              <a:t>ngoài Ngài ra con tìm đâu thấy bình an, </a:t>
            </a:r>
            <a:r>
              <a:rPr lang="en-US" sz="5200" dirty="0">
                <a:solidFill>
                  <a:schemeClr val="bg1"/>
                </a:solidFill>
                <a:latin typeface="+mj-lt"/>
              </a:rPr>
              <a:t>n</a:t>
            </a:r>
            <a:r>
              <a:rPr lang="vi-VN" sz="5200" dirty="0" smtClean="0">
                <a:solidFill>
                  <a:schemeClr val="bg1"/>
                </a:solidFill>
                <a:latin typeface="+mj-lt"/>
              </a:rPr>
              <a:t>ào </a:t>
            </a:r>
            <a:r>
              <a:rPr lang="vi-VN" sz="5200" dirty="0">
                <a:solidFill>
                  <a:schemeClr val="bg1"/>
                </a:solidFill>
                <a:latin typeface="+mj-lt"/>
              </a:rPr>
              <a:t>có chi lâu bền ở nơi dương trần. Vì ngoài Ngài ra ai là chốn con nương nhờ, từ nay đến muôn đời xin Ngài bảo toàn thân </a:t>
            </a:r>
            <a:r>
              <a:rPr lang="vi-VN" sz="5200" dirty="0" smtClean="0">
                <a:solidFill>
                  <a:schemeClr val="bg1"/>
                </a:solidFill>
                <a:latin typeface="+mj-lt"/>
              </a:rPr>
              <a:t>con</a:t>
            </a:r>
            <a:r>
              <a:rPr lang="en-US" sz="5200" dirty="0" smtClean="0">
                <a:solidFill>
                  <a:schemeClr val="bg1"/>
                </a:solidFill>
                <a:latin typeface="+mj-lt"/>
              </a:rPr>
              <a:t>.</a:t>
            </a:r>
            <a:endParaRPr lang="en-US" sz="5200" dirty="0">
              <a:solidFill>
                <a:schemeClr val="bg1"/>
              </a:solidFill>
              <a:latin typeface="+mj-lt"/>
            </a:endParaRPr>
          </a:p>
        </p:txBody>
      </p:sp>
    </p:spTree>
    <p:extLst>
      <p:ext uri="{BB962C8B-B14F-4D97-AF65-F5344CB8AC3E}">
        <p14:creationId xmlns:p14="http://schemas.microsoft.com/office/powerpoint/2010/main" val="4236396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0"/>
            <a:ext cx="9144000" cy="5086349"/>
          </a:xfrm>
        </p:spPr>
        <p:txBody>
          <a:bodyPr/>
          <a:lstStyle/>
          <a:p>
            <a:pPr algn="just" eaLnBrk="1" hangingPunct="1"/>
            <a:r>
              <a:rPr lang="en-US" sz="5100" u="sng" dirty="0" smtClean="0">
                <a:solidFill>
                  <a:srgbClr val="FFFF00"/>
                </a:solidFill>
                <a:latin typeface="+mj-lt"/>
              </a:rPr>
              <a:t>Tk2:</a:t>
            </a:r>
            <a:r>
              <a:rPr lang="en-US" sz="5100" dirty="0" smtClean="0">
                <a:latin typeface="+mj-lt"/>
              </a:rPr>
              <a:t> </a:t>
            </a:r>
            <a:r>
              <a:rPr lang="vi-VN" sz="5100" dirty="0" smtClean="0">
                <a:solidFill>
                  <a:schemeClr val="bg1"/>
                </a:solidFill>
                <a:latin typeface="+mj-lt"/>
              </a:rPr>
              <a:t>Tựa </a:t>
            </a:r>
            <a:r>
              <a:rPr lang="vi-VN" sz="5100" dirty="0">
                <a:solidFill>
                  <a:schemeClr val="bg1"/>
                </a:solidFill>
                <a:latin typeface="+mj-lt"/>
              </a:rPr>
              <a:t>nép vào bên lòng Chúa con thảnh thơi, như em bé </a:t>
            </a:r>
            <a:r>
              <a:rPr lang="vi-VN" sz="5100" dirty="0" smtClean="0">
                <a:solidFill>
                  <a:schemeClr val="bg1"/>
                </a:solidFill>
                <a:latin typeface="+mj-lt"/>
              </a:rPr>
              <a:t>thơ </a:t>
            </a:r>
            <a:r>
              <a:rPr lang="vi-VN" sz="5100" dirty="0">
                <a:solidFill>
                  <a:schemeClr val="bg1"/>
                </a:solidFill>
                <a:latin typeface="+mj-lt"/>
              </a:rPr>
              <a:t>dại ngủ ngon trong tay mẹ. Nguyện ước đời con được Chúa yêu thương hoài, thao thức suốt canh dài con tưởng nhớ </a:t>
            </a:r>
            <a:r>
              <a:rPr lang="vi-VN" sz="5100" dirty="0" smtClean="0">
                <a:solidFill>
                  <a:schemeClr val="bg1"/>
                </a:solidFill>
                <a:latin typeface="+mj-lt"/>
              </a:rPr>
              <a:t>Ngài</a:t>
            </a:r>
            <a:r>
              <a:rPr lang="en-US" sz="5100" dirty="0" smtClean="0">
                <a:solidFill>
                  <a:schemeClr val="bg1"/>
                </a:solidFill>
                <a:latin typeface="+mj-lt"/>
              </a:rPr>
              <a:t>.</a:t>
            </a:r>
            <a:endParaRPr lang="en-US" sz="5100" b="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100324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outerShdw blurRad="38100" dist="38100" dir="2700000" algn="tl">
                    <a:srgbClr val="000000">
                      <a:alpha val="43137"/>
                    </a:srgbClr>
                  </a:outerShdw>
                </a:effectLst>
                <a:latin typeface="+mj-lt"/>
              </a:rPr>
              <a:t/>
            </a:r>
            <a:br>
              <a:rPr lang="en-US" b="0" dirty="0">
                <a:solidFill>
                  <a:srgbClr val="003399"/>
                </a:solidFill>
                <a:effectLst>
                  <a:outerShdw blurRad="38100" dist="38100" dir="2700000" algn="tl">
                    <a:srgbClr val="000000">
                      <a:alpha val="43137"/>
                    </a:srgbClr>
                  </a:outerShdw>
                </a:effectLst>
                <a:latin typeface="+mj-lt"/>
              </a:rPr>
            </a:br>
            <a:endParaRPr lang="en-US" b="0" dirty="0">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16503"/>
            <a:ext cx="9144000" cy="4893647"/>
          </a:xfrm>
          <a:prstGeom prst="rect">
            <a:avLst/>
          </a:prstGeom>
        </p:spPr>
        <p:txBody>
          <a:bodyPr wrap="square">
            <a:spAutoFit/>
          </a:bodyPr>
          <a:lstStyle/>
          <a:p>
            <a:pPr algn="just"/>
            <a:r>
              <a:rPr lang="en-US" sz="5200" u="sng" dirty="0" err="1" smtClean="0">
                <a:solidFill>
                  <a:srgbClr val="FFFF00"/>
                </a:solidFill>
              </a:rPr>
              <a:t>Đk</a:t>
            </a:r>
            <a:r>
              <a:rPr lang="en-US" sz="5200" u="sng" dirty="0" smtClean="0">
                <a:solidFill>
                  <a:srgbClr val="FFFF00"/>
                </a:solidFill>
              </a:rPr>
              <a:t>:</a:t>
            </a:r>
            <a:r>
              <a:rPr lang="en-US" sz="5200" dirty="0" smtClean="0">
                <a:solidFill>
                  <a:srgbClr val="FFFFFF"/>
                </a:solidFill>
              </a:rPr>
              <a:t> </a:t>
            </a:r>
            <a:r>
              <a:rPr lang="vi-VN" sz="5200" dirty="0" smtClean="0">
                <a:solidFill>
                  <a:srgbClr val="FFFFFF"/>
                </a:solidFill>
                <a:latin typeface="+mj-lt"/>
              </a:rPr>
              <a:t>Vì </a:t>
            </a:r>
            <a:r>
              <a:rPr lang="vi-VN" sz="5200" dirty="0">
                <a:solidFill>
                  <a:srgbClr val="FFFFFF"/>
                </a:solidFill>
                <a:latin typeface="+mj-lt"/>
              </a:rPr>
              <a:t>ngoài Ngài ra con tìm đâu thấy bình an, </a:t>
            </a:r>
            <a:r>
              <a:rPr lang="en-US" sz="5200" dirty="0">
                <a:solidFill>
                  <a:srgbClr val="FFFFFF"/>
                </a:solidFill>
              </a:rPr>
              <a:t>n</a:t>
            </a:r>
            <a:r>
              <a:rPr lang="vi-VN" sz="5200" dirty="0" smtClean="0">
                <a:solidFill>
                  <a:srgbClr val="FFFFFF"/>
                </a:solidFill>
                <a:latin typeface="+mj-lt"/>
              </a:rPr>
              <a:t>ào </a:t>
            </a:r>
            <a:r>
              <a:rPr lang="vi-VN" sz="5200" dirty="0">
                <a:solidFill>
                  <a:srgbClr val="FFFFFF"/>
                </a:solidFill>
                <a:latin typeface="+mj-lt"/>
              </a:rPr>
              <a:t>có chi lâu bền ở nơi dương trần. Vì ngoài Ngài ra ai là chốn con nương nhờ, từ nay đến muôn đời xin Ngài bảo toàn thân </a:t>
            </a:r>
            <a:r>
              <a:rPr lang="vi-VN" sz="5200" dirty="0" smtClean="0">
                <a:solidFill>
                  <a:srgbClr val="FFFFFF"/>
                </a:solidFill>
                <a:latin typeface="+mj-lt"/>
              </a:rPr>
              <a:t>con</a:t>
            </a:r>
            <a:r>
              <a:rPr lang="en-US" sz="5200" dirty="0" smtClean="0">
                <a:solidFill>
                  <a:srgbClr val="FFFFFF"/>
                </a:solidFill>
              </a:rPr>
              <a:t>.</a:t>
            </a:r>
            <a:endParaRPr lang="en-US" sz="5200" dirty="0">
              <a:solidFill>
                <a:srgbClr val="FFFFFF"/>
              </a:solidFill>
            </a:endParaRPr>
          </a:p>
        </p:txBody>
      </p:sp>
    </p:spTree>
    <p:extLst>
      <p:ext uri="{BB962C8B-B14F-4D97-AF65-F5344CB8AC3E}">
        <p14:creationId xmlns:p14="http://schemas.microsoft.com/office/powerpoint/2010/main" val="20919091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16503"/>
            <a:ext cx="9144000" cy="4893647"/>
          </a:xfrm>
          <a:prstGeom prst="rect">
            <a:avLst/>
          </a:prstGeom>
        </p:spPr>
        <p:txBody>
          <a:bodyPr wrap="square">
            <a:spAutoFit/>
          </a:bodyPr>
          <a:lstStyle/>
          <a:p>
            <a:pPr algn="just"/>
            <a:r>
              <a:rPr lang="en-US" sz="5200" u="sng" dirty="0" smtClean="0">
                <a:solidFill>
                  <a:srgbClr val="FFFF00"/>
                </a:solidFill>
                <a:latin typeface="+mj-lt"/>
              </a:rPr>
              <a:t>Tk3:</a:t>
            </a:r>
            <a:r>
              <a:rPr lang="en-US" sz="5200" dirty="0" smtClean="0">
                <a:solidFill>
                  <a:schemeClr val="bg1"/>
                </a:solidFill>
                <a:latin typeface="+mj-lt"/>
              </a:rPr>
              <a:t> </a:t>
            </a:r>
            <a:r>
              <a:rPr lang="vi-VN" sz="5200" dirty="0" smtClean="0">
                <a:solidFill>
                  <a:schemeClr val="bg1"/>
                </a:solidFill>
                <a:latin typeface="+mj-lt"/>
              </a:rPr>
              <a:t>Quyền </a:t>
            </a:r>
            <a:r>
              <a:rPr lang="vi-VN" sz="5200" dirty="0">
                <a:solidFill>
                  <a:schemeClr val="bg1"/>
                </a:solidFill>
                <a:latin typeface="+mj-lt"/>
              </a:rPr>
              <a:t>quý lợi danh tựa cánh hoa mỏng manh, một cơn gió vô tình làm hoa kia xa cành. Hạnh phúc đời con là Chúa luôn ở cùng, là phúc vinh thiên đàng muôn đời bất </a:t>
            </a:r>
            <a:r>
              <a:rPr lang="vi-VN" sz="5200" dirty="0" smtClean="0">
                <a:solidFill>
                  <a:schemeClr val="bg1"/>
                </a:solidFill>
                <a:latin typeface="+mj-lt"/>
              </a:rPr>
              <a:t>tận</a:t>
            </a:r>
            <a:r>
              <a:rPr lang="en-US" sz="5200" dirty="0" smtClean="0">
                <a:solidFill>
                  <a:schemeClr val="bg1"/>
                </a:solidFill>
                <a:latin typeface="+mj-lt"/>
              </a:rPr>
              <a:t>.</a:t>
            </a:r>
            <a:endParaRPr lang="en-US" sz="5200" dirty="0">
              <a:solidFill>
                <a:schemeClr val="bg1"/>
              </a:solidFill>
              <a:latin typeface="+mj-lt"/>
            </a:endParaRPr>
          </a:p>
        </p:txBody>
      </p:sp>
    </p:spTree>
    <p:extLst>
      <p:ext uri="{BB962C8B-B14F-4D97-AF65-F5344CB8AC3E}">
        <p14:creationId xmlns:p14="http://schemas.microsoft.com/office/powerpoint/2010/main" val="8632411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outerShdw blurRad="38100" dist="38100" dir="2700000" algn="tl">
                    <a:srgbClr val="000000">
                      <a:alpha val="43137"/>
                    </a:srgbClr>
                  </a:outerShdw>
                </a:effectLst>
                <a:latin typeface="+mj-lt"/>
              </a:rPr>
              <a:t/>
            </a:r>
            <a:br>
              <a:rPr lang="en-US" b="0" dirty="0">
                <a:solidFill>
                  <a:srgbClr val="003399"/>
                </a:solidFill>
                <a:effectLst>
                  <a:outerShdw blurRad="38100" dist="38100" dir="2700000" algn="tl">
                    <a:srgbClr val="000000">
                      <a:alpha val="43137"/>
                    </a:srgbClr>
                  </a:outerShdw>
                </a:effectLst>
                <a:latin typeface="+mj-lt"/>
              </a:rPr>
            </a:br>
            <a:endParaRPr lang="en-US" b="0" dirty="0">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16503"/>
            <a:ext cx="9144000" cy="4893647"/>
          </a:xfrm>
          <a:prstGeom prst="rect">
            <a:avLst/>
          </a:prstGeom>
        </p:spPr>
        <p:txBody>
          <a:bodyPr wrap="square">
            <a:spAutoFit/>
          </a:bodyPr>
          <a:lstStyle/>
          <a:p>
            <a:pPr algn="just"/>
            <a:r>
              <a:rPr lang="en-US" sz="5200" u="sng" dirty="0" err="1" smtClean="0">
                <a:solidFill>
                  <a:srgbClr val="FFFF00"/>
                </a:solidFill>
              </a:rPr>
              <a:t>Đk</a:t>
            </a:r>
            <a:r>
              <a:rPr lang="en-US" sz="5200" u="sng" dirty="0" smtClean="0">
                <a:solidFill>
                  <a:srgbClr val="FFFF00"/>
                </a:solidFill>
              </a:rPr>
              <a:t>:</a:t>
            </a:r>
            <a:r>
              <a:rPr lang="en-US" sz="5200" dirty="0" smtClean="0">
                <a:solidFill>
                  <a:srgbClr val="FFFFFF"/>
                </a:solidFill>
              </a:rPr>
              <a:t> </a:t>
            </a:r>
            <a:r>
              <a:rPr lang="vi-VN" sz="5200" dirty="0" smtClean="0">
                <a:solidFill>
                  <a:srgbClr val="FFFFFF"/>
                </a:solidFill>
                <a:latin typeface="+mj-lt"/>
              </a:rPr>
              <a:t>Vì </a:t>
            </a:r>
            <a:r>
              <a:rPr lang="vi-VN" sz="5200" dirty="0">
                <a:solidFill>
                  <a:srgbClr val="FFFFFF"/>
                </a:solidFill>
                <a:latin typeface="+mj-lt"/>
              </a:rPr>
              <a:t>ngoài Ngài ra con tìm đâu thấy bình an, </a:t>
            </a:r>
            <a:r>
              <a:rPr lang="en-US" sz="5200" dirty="0">
                <a:solidFill>
                  <a:srgbClr val="FFFFFF"/>
                </a:solidFill>
              </a:rPr>
              <a:t>n</a:t>
            </a:r>
            <a:r>
              <a:rPr lang="vi-VN" sz="5200" dirty="0" smtClean="0">
                <a:solidFill>
                  <a:srgbClr val="FFFFFF"/>
                </a:solidFill>
                <a:latin typeface="+mj-lt"/>
              </a:rPr>
              <a:t>ào </a:t>
            </a:r>
            <a:r>
              <a:rPr lang="vi-VN" sz="5200" dirty="0">
                <a:solidFill>
                  <a:srgbClr val="FFFFFF"/>
                </a:solidFill>
                <a:latin typeface="+mj-lt"/>
              </a:rPr>
              <a:t>có chi lâu bền ở nơi dương trần. Vì ngoài Ngài ra ai là chốn con nương nhờ, từ nay đến muôn đời xin Ngài bảo toàn thân </a:t>
            </a:r>
            <a:r>
              <a:rPr lang="vi-VN" sz="5200" dirty="0" smtClean="0">
                <a:solidFill>
                  <a:srgbClr val="FFFFFF"/>
                </a:solidFill>
                <a:latin typeface="+mj-lt"/>
              </a:rPr>
              <a:t>con</a:t>
            </a:r>
            <a:r>
              <a:rPr lang="en-US" sz="5200" dirty="0" smtClean="0">
                <a:solidFill>
                  <a:srgbClr val="FFFFFF"/>
                </a:solidFill>
              </a:rPr>
              <a:t>.</a:t>
            </a:r>
            <a:endParaRPr lang="en-US" sz="5200" dirty="0">
              <a:solidFill>
                <a:srgbClr val="FFFFFF"/>
              </a:solidFill>
            </a:endParaRPr>
          </a:p>
        </p:txBody>
      </p:sp>
    </p:spTree>
    <p:extLst>
      <p:ext uri="{BB962C8B-B14F-4D97-AF65-F5344CB8AC3E}">
        <p14:creationId xmlns:p14="http://schemas.microsoft.com/office/powerpoint/2010/main" val="35985037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3448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25693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3" name="Content Placeholder 2"/>
          <p:cNvSpPr txBox="1">
            <a:spLocks/>
          </p:cNvSpPr>
          <p:nvPr/>
        </p:nvSpPr>
        <p:spPr bwMode="auto">
          <a:xfrm>
            <a:off x="0" y="514350"/>
            <a:ext cx="91440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Arial" panose="020B0604020202020204" pitchFamily="34" charset="0"/>
                <a:ea typeface="+mn-ea"/>
                <a:cs typeface="+mn-cs"/>
              </a:defRPr>
            </a:lvl1pPr>
            <a:lvl2pPr marL="457200" indent="0" algn="ctr" rtl="0" eaLnBrk="0" fontAlgn="base" hangingPunct="0">
              <a:spcBef>
                <a:spcPct val="20000"/>
              </a:spcBef>
              <a:spcAft>
                <a:spcPct val="0"/>
              </a:spcAft>
              <a:buNone/>
              <a:defRPr sz="2800">
                <a:solidFill>
                  <a:schemeClr val="tx1"/>
                </a:solidFill>
                <a:latin typeface="Arial" panose="020B0604020202020204" pitchFamily="34" charset="0"/>
              </a:defRPr>
            </a:lvl2pPr>
            <a:lvl3pPr marL="914400" indent="0" algn="ctr" rtl="0" eaLnBrk="0" fontAlgn="base" hangingPunct="0">
              <a:spcBef>
                <a:spcPct val="20000"/>
              </a:spcBef>
              <a:spcAft>
                <a:spcPct val="0"/>
              </a:spcAft>
              <a:buNone/>
              <a:defRPr sz="2400">
                <a:solidFill>
                  <a:schemeClr val="tx1"/>
                </a:solidFill>
                <a:latin typeface="Arial" panose="020B0604020202020204" pitchFamily="34" charset="0"/>
              </a:defRPr>
            </a:lvl3pPr>
            <a:lvl4pPr marL="1371600" indent="0" algn="ctr" rtl="0" eaLnBrk="0" fontAlgn="base" hangingPunct="0">
              <a:spcBef>
                <a:spcPct val="20000"/>
              </a:spcBef>
              <a:spcAft>
                <a:spcPct val="0"/>
              </a:spcAft>
              <a:buNone/>
              <a:defRPr sz="2000">
                <a:solidFill>
                  <a:schemeClr val="tx1"/>
                </a:solidFill>
                <a:latin typeface="Arial" panose="020B0604020202020204" pitchFamily="34" charset="0"/>
              </a:defRPr>
            </a:lvl4pPr>
            <a:lvl5pPr marL="1828800" indent="0" algn="ctr" rtl="0" eaLnBrk="0" fontAlgn="base" hangingPunct="0">
              <a:spcBef>
                <a:spcPct val="20000"/>
              </a:spcBef>
              <a:spcAft>
                <a:spcPct val="0"/>
              </a:spcAft>
              <a:buNone/>
              <a:defRPr sz="2000">
                <a:solidFill>
                  <a:schemeClr val="tx1"/>
                </a:solidFill>
                <a:latin typeface="Arial" panose="020B0604020202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27432" algn="just">
              <a:lnSpc>
                <a:spcPct val="120000"/>
              </a:lnSpc>
            </a:pPr>
            <a:r>
              <a:rPr lang="en-US" sz="5900" b="1" kern="0" dirty="0" smtClean="0">
                <a:solidFill>
                  <a:srgbClr val="FFFF00"/>
                </a:solidFill>
                <a:latin typeface="+mj-lt"/>
              </a:rPr>
              <a:t>…</a:t>
            </a:r>
            <a:r>
              <a:rPr lang="en-US" sz="5900" b="1" kern="0" dirty="0" smtClean="0">
                <a:solidFill>
                  <a:srgbClr val="002060"/>
                </a:solidFill>
                <a:latin typeface="+mj-lt"/>
              </a:rPr>
              <a:t> </a:t>
            </a:r>
            <a:r>
              <a:rPr lang="vi-VN" sz="5900" b="1" kern="0" dirty="0" smtClean="0">
                <a:solidFill>
                  <a:schemeClr val="bg1"/>
                </a:solidFill>
                <a:latin typeface="+mj-lt"/>
              </a:rPr>
              <a:t>Về đây muôn người, nhạc tấu vang trời, cùng hát muôn lời hòa tiếng nơi nơi, tung hô Chúa</a:t>
            </a:r>
            <a:r>
              <a:rPr lang="en-US" sz="5900" b="1" kern="0" dirty="0" smtClean="0">
                <a:solidFill>
                  <a:schemeClr val="bg1"/>
                </a:solidFill>
                <a:latin typeface="+mj-lt"/>
              </a:rPr>
              <a:t>.</a:t>
            </a:r>
            <a:endParaRPr lang="en-US" sz="5900" b="1" kern="0" dirty="0">
              <a:solidFill>
                <a:schemeClr val="bg1"/>
              </a:solidFill>
              <a:latin typeface="+mj-lt"/>
            </a:endParaRPr>
          </a:p>
        </p:txBody>
      </p:sp>
    </p:spTree>
    <p:extLst>
      <p:ext uri="{BB962C8B-B14F-4D97-AF65-F5344CB8AC3E}">
        <p14:creationId xmlns:p14="http://schemas.microsoft.com/office/powerpoint/2010/main" val="30528471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3" name="Content Placeholder 2"/>
          <p:cNvSpPr txBox="1">
            <a:spLocks/>
          </p:cNvSpPr>
          <p:nvPr/>
        </p:nvSpPr>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Arial" panose="020B0604020202020204" pitchFamily="34" charset="0"/>
                <a:ea typeface="+mn-ea"/>
                <a:cs typeface="+mn-cs"/>
              </a:defRPr>
            </a:lvl1pPr>
            <a:lvl2pPr marL="457200" indent="0" algn="ctr" rtl="0" eaLnBrk="0" fontAlgn="base" hangingPunct="0">
              <a:spcBef>
                <a:spcPct val="20000"/>
              </a:spcBef>
              <a:spcAft>
                <a:spcPct val="0"/>
              </a:spcAft>
              <a:buNone/>
              <a:defRPr sz="2800">
                <a:solidFill>
                  <a:schemeClr val="tx1"/>
                </a:solidFill>
                <a:latin typeface="Arial" panose="020B0604020202020204" pitchFamily="34" charset="0"/>
              </a:defRPr>
            </a:lvl2pPr>
            <a:lvl3pPr marL="914400" indent="0" algn="ctr" rtl="0" eaLnBrk="0" fontAlgn="base" hangingPunct="0">
              <a:spcBef>
                <a:spcPct val="20000"/>
              </a:spcBef>
              <a:spcAft>
                <a:spcPct val="0"/>
              </a:spcAft>
              <a:buNone/>
              <a:defRPr sz="2400">
                <a:solidFill>
                  <a:schemeClr val="tx1"/>
                </a:solidFill>
                <a:latin typeface="Arial" panose="020B0604020202020204" pitchFamily="34" charset="0"/>
              </a:defRPr>
            </a:lvl3pPr>
            <a:lvl4pPr marL="1371600" indent="0" algn="ctr" rtl="0" eaLnBrk="0" fontAlgn="base" hangingPunct="0">
              <a:spcBef>
                <a:spcPct val="20000"/>
              </a:spcBef>
              <a:spcAft>
                <a:spcPct val="0"/>
              </a:spcAft>
              <a:buNone/>
              <a:defRPr sz="2000">
                <a:solidFill>
                  <a:schemeClr val="tx1"/>
                </a:solidFill>
                <a:latin typeface="Arial" panose="020B0604020202020204" pitchFamily="34" charset="0"/>
              </a:defRPr>
            </a:lvl4pPr>
            <a:lvl5pPr marL="1828800" indent="0" algn="ctr" rtl="0" eaLnBrk="0" fontAlgn="base" hangingPunct="0">
              <a:spcBef>
                <a:spcPct val="20000"/>
              </a:spcBef>
              <a:spcAft>
                <a:spcPct val="0"/>
              </a:spcAft>
              <a:buNone/>
              <a:defRPr sz="2000">
                <a:solidFill>
                  <a:schemeClr val="tx1"/>
                </a:solidFill>
                <a:latin typeface="Arial" panose="020B0604020202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27432">
              <a:lnSpc>
                <a:spcPct val="130000"/>
              </a:lnSpc>
            </a:pPr>
            <a:r>
              <a:rPr lang="en-US" sz="6000" b="1" u="sng" kern="0" dirty="0" smtClean="0">
                <a:solidFill>
                  <a:srgbClr val="FFFF00"/>
                </a:solidFill>
                <a:latin typeface="UTM American Sans"/>
                <a:cs typeface="Times New Roman" pitchFamily="18" charset="0"/>
              </a:rPr>
              <a:t>Ca </a:t>
            </a:r>
            <a:r>
              <a:rPr lang="en-US" sz="6000" b="1" u="sng" kern="0" dirty="0" err="1" smtClean="0">
                <a:solidFill>
                  <a:srgbClr val="FFFF00"/>
                </a:solidFill>
                <a:latin typeface="UTM American Sans"/>
                <a:cs typeface="Times New Roman" pitchFamily="18" charset="0"/>
              </a:rPr>
              <a:t>kết</a:t>
            </a:r>
            <a:r>
              <a:rPr lang="en-US" sz="6000" b="1" u="sng" kern="0" dirty="0" smtClean="0">
                <a:solidFill>
                  <a:srgbClr val="FFFF00"/>
                </a:solidFill>
                <a:latin typeface="UTM American Sans"/>
                <a:cs typeface="Times New Roman" pitchFamily="18" charset="0"/>
              </a:rPr>
              <a:t> </a:t>
            </a:r>
            <a:r>
              <a:rPr lang="en-US" sz="6000" b="1" u="sng" kern="0" dirty="0" err="1" smtClean="0">
                <a:solidFill>
                  <a:srgbClr val="FFFF00"/>
                </a:solidFill>
                <a:latin typeface="UTM American Sans"/>
                <a:cs typeface="Times New Roman" pitchFamily="18" charset="0"/>
              </a:rPr>
              <a:t>lễ</a:t>
            </a:r>
            <a:endParaRPr lang="en-US" sz="6000" b="1" u="sng" kern="0" dirty="0" smtClean="0">
              <a:solidFill>
                <a:srgbClr val="FFFF00"/>
              </a:solidFill>
              <a:latin typeface="UTM American Sans"/>
              <a:cs typeface="Times New Roman" pitchFamily="18" charset="0"/>
            </a:endParaRPr>
          </a:p>
          <a:p>
            <a:pPr>
              <a:lnSpc>
                <a:spcPct val="120000"/>
              </a:lnSpc>
            </a:pPr>
            <a:r>
              <a:rPr lang="en-US" sz="5600" b="1" kern="0" dirty="0" smtClean="0">
                <a:solidFill>
                  <a:srgbClr val="FFFF00"/>
                </a:solidFill>
                <a:latin typeface="UTM American Sans"/>
                <a:cs typeface="Times New Roman" panose="02020603050405020304" pitchFamily="18" charset="0"/>
              </a:rPr>
              <a:t>ĐÂU CÓ TÌNH YÊU THƯƠNG</a:t>
            </a:r>
          </a:p>
          <a:p>
            <a:pPr>
              <a:lnSpc>
                <a:spcPct val="120000"/>
              </a:lnSpc>
            </a:pPr>
            <a:r>
              <a:rPr lang="en-US" sz="6000" b="1" i="1" kern="0" dirty="0" smtClean="0">
                <a:solidFill>
                  <a:srgbClr val="FFFFFF"/>
                </a:solidFill>
                <a:latin typeface="UTM American Sans"/>
                <a:cs typeface="Times New Roman" panose="02020603050405020304" pitchFamily="18" charset="0"/>
              </a:rPr>
              <a:t>Lm. </a:t>
            </a:r>
            <a:r>
              <a:rPr lang="en-US" sz="6000" b="1" i="1" kern="0" dirty="0" err="1" smtClean="0">
                <a:solidFill>
                  <a:srgbClr val="FFFFFF"/>
                </a:solidFill>
                <a:latin typeface="UTM American Sans"/>
                <a:cs typeface="Times New Roman" panose="02020603050405020304" pitchFamily="18" charset="0"/>
              </a:rPr>
              <a:t>Vinh</a:t>
            </a:r>
            <a:r>
              <a:rPr lang="en-US" sz="6000" b="1" i="1" kern="0" dirty="0" smtClean="0">
                <a:solidFill>
                  <a:srgbClr val="FFFFFF"/>
                </a:solidFill>
                <a:latin typeface="UTM American Sans"/>
                <a:cs typeface="Times New Roman" panose="02020603050405020304" pitchFamily="18" charset="0"/>
              </a:rPr>
              <a:t> </a:t>
            </a:r>
            <a:r>
              <a:rPr lang="en-US" sz="6000" b="1" i="1" kern="0" dirty="0" err="1" smtClean="0">
                <a:solidFill>
                  <a:srgbClr val="FFFFFF"/>
                </a:solidFill>
                <a:latin typeface="UTM American Sans"/>
                <a:cs typeface="Times New Roman" panose="02020603050405020304" pitchFamily="18" charset="0"/>
              </a:rPr>
              <a:t>Hạnh</a:t>
            </a:r>
            <a:endParaRPr lang="en-US" sz="6000" b="1" i="1" kern="0" dirty="0">
              <a:solidFill>
                <a:srgbClr val="FFFFFF"/>
              </a:solidFill>
              <a:latin typeface="UTM American Sans"/>
              <a:cs typeface="Times New Roman" panose="02020603050405020304" pitchFamily="18" charset="0"/>
            </a:endParaRPr>
          </a:p>
        </p:txBody>
      </p:sp>
    </p:spTree>
    <p:extLst>
      <p:ext uri="{BB962C8B-B14F-4D97-AF65-F5344CB8AC3E}">
        <p14:creationId xmlns:p14="http://schemas.microsoft.com/office/powerpoint/2010/main" val="16167802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3" name="Rectangle 2"/>
          <p:cNvSpPr/>
          <p:nvPr/>
        </p:nvSpPr>
        <p:spPr>
          <a:xfrm>
            <a:off x="0" y="185970"/>
            <a:ext cx="9144000" cy="4967514"/>
          </a:xfrm>
          <a:prstGeom prst="rect">
            <a:avLst/>
          </a:prstGeom>
        </p:spPr>
        <p:txBody>
          <a:bodyPr wrap="square">
            <a:spAutoFit/>
          </a:bodyPr>
          <a:lstStyle/>
          <a:p>
            <a:pPr algn="just">
              <a:lnSpc>
                <a:spcPct val="110000"/>
              </a:lnSpc>
            </a:pPr>
            <a:r>
              <a:rPr lang="en-US" sz="4800" b="1" u="sng" dirty="0" err="1">
                <a:solidFill>
                  <a:srgbClr val="FFFF00"/>
                </a:solidFill>
                <a:ea typeface="SimHei" pitchFamily="49" charset="-122"/>
                <a:cs typeface="Times New Roman" pitchFamily="18" charset="0"/>
              </a:rPr>
              <a:t>Đk</a:t>
            </a:r>
            <a:r>
              <a:rPr lang="en-US" sz="4800" b="1" u="sng" dirty="0">
                <a:solidFill>
                  <a:srgbClr val="FFFF00"/>
                </a:solidFill>
                <a:ea typeface="SimHei" pitchFamily="49" charset="-122"/>
                <a:cs typeface="Times New Roman" pitchFamily="18" charset="0"/>
              </a:rPr>
              <a:t>:</a:t>
            </a:r>
            <a:r>
              <a:rPr lang="en-US" sz="48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800" b="1" dirty="0" smtClean="0">
                <a:solidFill>
                  <a:srgbClr val="FFFFFF"/>
                </a:solidFill>
                <a:latin typeface="+mj-lt"/>
              </a:rPr>
              <a:t>Đâu </a:t>
            </a:r>
            <a:r>
              <a:rPr lang="vi-VN" sz="4800" b="1" dirty="0">
                <a:solidFill>
                  <a:srgbClr val="FFFFFF"/>
                </a:solidFill>
                <a:latin typeface="+mj-lt"/>
              </a:rPr>
              <a:t>có tình yêu thương ở đấy có Đức Chúa Trời. Đâu có lòng từ bi là đấy có ân sủng Người. Đâu có tình bác ái thì Chúa chúc lành không ngơi. Đâu ý hợp tâm đầu ở đấy chứa chan nguồn vui. </a:t>
            </a:r>
            <a:endParaRPr lang="en-US" sz="4800" b="1" dirty="0">
              <a:solidFill>
                <a:srgbClr val="FFFFFF"/>
              </a:solidFill>
            </a:endParaRPr>
          </a:p>
        </p:txBody>
      </p:sp>
    </p:spTree>
    <p:extLst>
      <p:ext uri="{BB962C8B-B14F-4D97-AF65-F5344CB8AC3E}">
        <p14:creationId xmlns:p14="http://schemas.microsoft.com/office/powerpoint/2010/main" val="1603055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4" name="Rectangle 3"/>
          <p:cNvSpPr/>
          <p:nvPr/>
        </p:nvSpPr>
        <p:spPr>
          <a:xfrm>
            <a:off x="0" y="285750"/>
            <a:ext cx="9144000" cy="4708981"/>
          </a:xfrm>
          <a:prstGeom prst="rect">
            <a:avLst/>
          </a:prstGeom>
        </p:spPr>
        <p:txBody>
          <a:bodyPr wrap="square">
            <a:spAutoFit/>
          </a:bodyPr>
          <a:lstStyle/>
          <a:p>
            <a:pPr algn="just">
              <a:defRPr/>
            </a:pPr>
            <a:r>
              <a:rPr lang="en-US" sz="5000" b="1" u="sng" dirty="0" smtClean="0">
                <a:solidFill>
                  <a:srgbClr val="FFFF00"/>
                </a:solidFill>
                <a:ea typeface="SimHei" pitchFamily="49" charset="-122"/>
                <a:cs typeface="Times New Roman" pitchFamily="18" charset="0"/>
              </a:rPr>
              <a:t>Tk1:</a:t>
            </a:r>
            <a:r>
              <a:rPr lang="en-US" sz="5000" b="1" dirty="0"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5000" b="1" dirty="0">
                <a:solidFill>
                  <a:srgbClr val="FFFFFF"/>
                </a:solidFill>
                <a:latin typeface="+mj-lt"/>
              </a:rPr>
              <a:t>Nài xin tha thiết Thượng Đế muôn tình lân ái. Xin hãy đổ tràn linh hồn tình yêu thiết tha. Yêu Chúa hết lòng hết sức, hết cả trí khôn. Cùng yêu anh em như Chúa mến yêu chúng con.</a:t>
            </a:r>
            <a:endParaRPr lang="en-US" sz="5000" b="1" dirty="0">
              <a:solidFill>
                <a:srgbClr val="FFFFFF"/>
              </a:solidFill>
            </a:endParaRPr>
          </a:p>
        </p:txBody>
      </p:sp>
    </p:spTree>
    <p:extLst>
      <p:ext uri="{BB962C8B-B14F-4D97-AF65-F5344CB8AC3E}">
        <p14:creationId xmlns:p14="http://schemas.microsoft.com/office/powerpoint/2010/main" val="2432848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3" name="Rectangle 2"/>
          <p:cNvSpPr/>
          <p:nvPr/>
        </p:nvSpPr>
        <p:spPr>
          <a:xfrm>
            <a:off x="0" y="185970"/>
            <a:ext cx="9144000" cy="4967514"/>
          </a:xfrm>
          <a:prstGeom prst="rect">
            <a:avLst/>
          </a:prstGeom>
        </p:spPr>
        <p:txBody>
          <a:bodyPr wrap="square">
            <a:spAutoFit/>
          </a:bodyPr>
          <a:lstStyle/>
          <a:p>
            <a:pPr algn="just">
              <a:lnSpc>
                <a:spcPct val="110000"/>
              </a:lnSpc>
            </a:pPr>
            <a:r>
              <a:rPr lang="en-US" sz="4800" b="1" u="sng" dirty="0" err="1">
                <a:solidFill>
                  <a:srgbClr val="FFFF00"/>
                </a:solidFill>
                <a:ea typeface="SimHei" pitchFamily="49" charset="-122"/>
                <a:cs typeface="Times New Roman" pitchFamily="18" charset="0"/>
              </a:rPr>
              <a:t>Đk</a:t>
            </a:r>
            <a:r>
              <a:rPr lang="en-US" sz="4800" b="1" u="sng" dirty="0">
                <a:solidFill>
                  <a:srgbClr val="FFFF00"/>
                </a:solidFill>
                <a:ea typeface="SimHei" pitchFamily="49" charset="-122"/>
                <a:cs typeface="Times New Roman" pitchFamily="18" charset="0"/>
              </a:rPr>
              <a:t>:</a:t>
            </a:r>
            <a:r>
              <a:rPr lang="en-US" sz="48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800" b="1" dirty="0" smtClean="0">
                <a:solidFill>
                  <a:srgbClr val="FFFFFF"/>
                </a:solidFill>
                <a:latin typeface="+mj-lt"/>
              </a:rPr>
              <a:t>Đâu </a:t>
            </a:r>
            <a:r>
              <a:rPr lang="vi-VN" sz="4800" b="1" dirty="0">
                <a:solidFill>
                  <a:srgbClr val="FFFFFF"/>
                </a:solidFill>
                <a:latin typeface="+mj-lt"/>
              </a:rPr>
              <a:t>có tình yêu thương ở đấy có Đức Chúa Trời. Đâu có lòng từ bi là đấy có ân sủng Người. Đâu có tình bác ái thì Chúa chúc lành không ngơi. Đâu ý hợp tâm đầu ở đấy chứa chan nguồn vui. </a:t>
            </a:r>
            <a:endParaRPr lang="en-US" sz="4800" b="1" dirty="0">
              <a:solidFill>
                <a:srgbClr val="FFFFFF"/>
              </a:solidFill>
            </a:endParaRPr>
          </a:p>
        </p:txBody>
      </p:sp>
    </p:spTree>
    <p:extLst>
      <p:ext uri="{BB962C8B-B14F-4D97-AF65-F5344CB8AC3E}">
        <p14:creationId xmlns:p14="http://schemas.microsoft.com/office/powerpoint/2010/main" val="36155418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5427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bwMode="auto">
          <a:xfrm>
            <a:off x="0" y="51435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Arial" panose="020B0604020202020204" pitchFamily="34" charset="0"/>
                <a:ea typeface="+mn-ea"/>
                <a:cs typeface="+mn-cs"/>
              </a:defRPr>
            </a:lvl1pPr>
            <a:lvl2pPr marL="457200" indent="0" algn="ctr" rtl="0" eaLnBrk="0" fontAlgn="base" hangingPunct="0">
              <a:spcBef>
                <a:spcPct val="20000"/>
              </a:spcBef>
              <a:spcAft>
                <a:spcPct val="0"/>
              </a:spcAft>
              <a:buNone/>
              <a:defRPr sz="2800">
                <a:solidFill>
                  <a:schemeClr val="tx1"/>
                </a:solidFill>
                <a:latin typeface="Arial" panose="020B0604020202020204" pitchFamily="34" charset="0"/>
              </a:defRPr>
            </a:lvl2pPr>
            <a:lvl3pPr marL="914400" indent="0" algn="ctr" rtl="0" eaLnBrk="0" fontAlgn="base" hangingPunct="0">
              <a:spcBef>
                <a:spcPct val="20000"/>
              </a:spcBef>
              <a:spcAft>
                <a:spcPct val="0"/>
              </a:spcAft>
              <a:buNone/>
              <a:defRPr sz="2400">
                <a:solidFill>
                  <a:schemeClr val="tx1"/>
                </a:solidFill>
                <a:latin typeface="Arial" panose="020B0604020202020204" pitchFamily="34" charset="0"/>
              </a:defRPr>
            </a:lvl3pPr>
            <a:lvl4pPr marL="1371600" indent="0" algn="ctr" rtl="0" eaLnBrk="0" fontAlgn="base" hangingPunct="0">
              <a:spcBef>
                <a:spcPct val="20000"/>
              </a:spcBef>
              <a:spcAft>
                <a:spcPct val="0"/>
              </a:spcAft>
              <a:buNone/>
              <a:defRPr sz="2000">
                <a:solidFill>
                  <a:schemeClr val="tx1"/>
                </a:solidFill>
                <a:latin typeface="Arial" panose="020B0604020202020204" pitchFamily="34" charset="0"/>
              </a:defRPr>
            </a:lvl4pPr>
            <a:lvl5pPr marL="1828800" indent="0" algn="ctr" rtl="0" eaLnBrk="0" fontAlgn="base" hangingPunct="0">
              <a:spcBef>
                <a:spcPct val="20000"/>
              </a:spcBef>
              <a:spcAft>
                <a:spcPct val="0"/>
              </a:spcAft>
              <a:buNone/>
              <a:defRPr sz="2000">
                <a:solidFill>
                  <a:schemeClr val="tx1"/>
                </a:solidFill>
                <a:latin typeface="Arial" panose="020B0604020202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27432" algn="just">
              <a:lnSpc>
                <a:spcPct val="120000"/>
              </a:lnSpc>
            </a:pPr>
            <a:r>
              <a:rPr lang="en-US" sz="5600" b="1" u="sng" kern="0" dirty="0" smtClean="0">
                <a:solidFill>
                  <a:srgbClr val="FFFF00"/>
                </a:solidFill>
                <a:latin typeface="+mj-lt"/>
                <a:ea typeface="Tahoma" pitchFamily="34" charset="0"/>
                <a:cs typeface="Times New Roman" pitchFamily="18" charset="0"/>
              </a:rPr>
              <a:t>Tk1:</a:t>
            </a:r>
            <a:r>
              <a:rPr lang="vi-VN" sz="5600" b="1" kern="0" dirty="0" smtClean="0">
                <a:solidFill>
                  <a:srgbClr val="002060"/>
                </a:solidFill>
                <a:latin typeface="+mj-lt"/>
              </a:rPr>
              <a:t> </a:t>
            </a:r>
            <a:r>
              <a:rPr lang="vi-VN" sz="5600" b="1" kern="0" dirty="0" smtClean="0">
                <a:solidFill>
                  <a:schemeClr val="bg1"/>
                </a:solidFill>
                <a:latin typeface="+mj-lt"/>
              </a:rPr>
              <a:t>Trong nắng ban mai, hoa lá khoe tươi, chim hót vui say muôn khúc tân ca mau vang </a:t>
            </a:r>
            <a:r>
              <a:rPr lang="en-US" sz="5600" b="1" kern="0" dirty="0" err="1" smtClean="0">
                <a:solidFill>
                  <a:schemeClr val="bg1"/>
                </a:solidFill>
                <a:latin typeface="+mj-lt"/>
              </a:rPr>
              <a:t>hòa</a:t>
            </a:r>
            <a:r>
              <a:rPr lang="en-US" sz="5600" b="1" kern="0" dirty="0" smtClean="0">
                <a:solidFill>
                  <a:schemeClr val="bg1"/>
                </a:solidFill>
                <a:latin typeface="+mj-lt"/>
              </a:rPr>
              <a:t>.</a:t>
            </a:r>
            <a:endParaRPr lang="en-US" sz="5600" b="1" kern="0" dirty="0">
              <a:solidFill>
                <a:schemeClr val="bg1"/>
              </a:solidFill>
              <a:latin typeface="+mj-lt"/>
            </a:endParaRPr>
          </a:p>
        </p:txBody>
      </p:sp>
    </p:spTree>
    <p:extLst>
      <p:ext uri="{BB962C8B-B14F-4D97-AF65-F5344CB8AC3E}">
        <p14:creationId xmlns:p14="http://schemas.microsoft.com/office/powerpoint/2010/main" val="25037942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3" name="Content Placeholder 2"/>
          <p:cNvSpPr txBox="1">
            <a:spLocks/>
          </p:cNvSpPr>
          <p:nvPr/>
        </p:nvSpPr>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Arial" panose="020B0604020202020204" pitchFamily="34" charset="0"/>
                <a:ea typeface="+mn-ea"/>
                <a:cs typeface="+mn-cs"/>
              </a:defRPr>
            </a:lvl1pPr>
            <a:lvl2pPr marL="457200" indent="0" algn="ctr" rtl="0" eaLnBrk="0" fontAlgn="base" hangingPunct="0">
              <a:spcBef>
                <a:spcPct val="20000"/>
              </a:spcBef>
              <a:spcAft>
                <a:spcPct val="0"/>
              </a:spcAft>
              <a:buNone/>
              <a:defRPr sz="2800">
                <a:solidFill>
                  <a:schemeClr val="tx1"/>
                </a:solidFill>
                <a:latin typeface="Arial" panose="020B0604020202020204" pitchFamily="34" charset="0"/>
              </a:defRPr>
            </a:lvl2pPr>
            <a:lvl3pPr marL="914400" indent="0" algn="ctr" rtl="0" eaLnBrk="0" fontAlgn="base" hangingPunct="0">
              <a:spcBef>
                <a:spcPct val="20000"/>
              </a:spcBef>
              <a:spcAft>
                <a:spcPct val="0"/>
              </a:spcAft>
              <a:buNone/>
              <a:defRPr sz="2400">
                <a:solidFill>
                  <a:schemeClr val="tx1"/>
                </a:solidFill>
                <a:latin typeface="Arial" panose="020B0604020202020204" pitchFamily="34" charset="0"/>
              </a:defRPr>
            </a:lvl3pPr>
            <a:lvl4pPr marL="1371600" indent="0" algn="ctr" rtl="0" eaLnBrk="0" fontAlgn="base" hangingPunct="0">
              <a:spcBef>
                <a:spcPct val="20000"/>
              </a:spcBef>
              <a:spcAft>
                <a:spcPct val="0"/>
              </a:spcAft>
              <a:buNone/>
              <a:defRPr sz="2000">
                <a:solidFill>
                  <a:schemeClr val="tx1"/>
                </a:solidFill>
                <a:latin typeface="Arial" panose="020B0604020202020204" pitchFamily="34" charset="0"/>
              </a:defRPr>
            </a:lvl4pPr>
            <a:lvl5pPr marL="1828800" indent="0" algn="ctr" rtl="0" eaLnBrk="0" fontAlgn="base" hangingPunct="0">
              <a:spcBef>
                <a:spcPct val="20000"/>
              </a:spcBef>
              <a:spcAft>
                <a:spcPct val="0"/>
              </a:spcAft>
              <a:buNone/>
              <a:defRPr sz="2000">
                <a:solidFill>
                  <a:schemeClr val="tx1"/>
                </a:solidFill>
                <a:latin typeface="Arial" panose="020B0604020202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27432" algn="just"/>
            <a:r>
              <a:rPr lang="en-US" sz="5500" b="1" u="sng" kern="0" dirty="0" err="1" smtClean="0">
                <a:solidFill>
                  <a:srgbClr val="FFFF00"/>
                </a:solidFill>
                <a:latin typeface="UTM American Sans"/>
                <a:ea typeface="Tahoma" pitchFamily="34" charset="0"/>
                <a:cs typeface="Times New Roman" pitchFamily="18" charset="0"/>
              </a:rPr>
              <a:t>Đk</a:t>
            </a:r>
            <a:r>
              <a:rPr lang="en-US" sz="5500" b="1" u="sng" kern="0" dirty="0" smtClean="0">
                <a:solidFill>
                  <a:srgbClr val="FFFF00"/>
                </a:solidFill>
                <a:latin typeface="UTM American Sans"/>
                <a:ea typeface="Tahoma" pitchFamily="34" charset="0"/>
                <a:cs typeface="Times New Roman" pitchFamily="18" charset="0"/>
              </a:rPr>
              <a:t>:</a:t>
            </a:r>
            <a:r>
              <a:rPr lang="en-US" sz="5500" b="1" kern="0" dirty="0" smtClean="0">
                <a:solidFill>
                  <a:srgbClr val="003399"/>
                </a:solidFill>
                <a:latin typeface="UTM American Sans"/>
                <a:ea typeface="Tahoma" pitchFamily="34" charset="0"/>
                <a:cs typeface="Times New Roman" pitchFamily="18" charset="0"/>
              </a:rPr>
              <a:t> </a:t>
            </a:r>
            <a:r>
              <a:rPr lang="en-US" sz="5500" b="1" kern="0" dirty="0" smtClean="0">
                <a:solidFill>
                  <a:srgbClr val="000000"/>
                </a:solidFill>
                <a:latin typeface="UTM American Sans"/>
              </a:rPr>
              <a:t> </a:t>
            </a:r>
            <a:r>
              <a:rPr lang="en-US" sz="5500" b="1" kern="0" dirty="0" err="1" smtClean="0">
                <a:solidFill>
                  <a:srgbClr val="FFFFFF"/>
                </a:solidFill>
                <a:latin typeface="UTM American Sans"/>
              </a:rPr>
              <a:t>Hát</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lên</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bài</a:t>
            </a:r>
            <a:r>
              <a:rPr lang="en-US" sz="5500" b="1" kern="0" dirty="0" smtClean="0">
                <a:solidFill>
                  <a:srgbClr val="FFFFFF"/>
                </a:solidFill>
                <a:latin typeface="UTM American Sans"/>
              </a:rPr>
              <a:t> ca </a:t>
            </a:r>
            <a:r>
              <a:rPr lang="en-US" sz="5500" b="1" i="1" kern="0" dirty="0" smtClean="0">
                <a:solidFill>
                  <a:srgbClr val="FFFFFF"/>
                </a:solidFill>
                <a:latin typeface="UTM American Sans"/>
              </a:rPr>
              <a:t>(</a:t>
            </a:r>
            <a:r>
              <a:rPr lang="en-US" sz="5500" b="1" i="1" kern="0" dirty="0" err="1" smtClean="0">
                <a:solidFill>
                  <a:srgbClr val="FFFFFF"/>
                </a:solidFill>
                <a:latin typeface="UTM American Sans"/>
              </a:rPr>
              <a:t>hỡi</a:t>
            </a:r>
            <a:r>
              <a:rPr lang="en-US" sz="5500" b="1" i="1" kern="0" dirty="0" smtClean="0">
                <a:solidFill>
                  <a:srgbClr val="FFFFFF"/>
                </a:solidFill>
                <a:latin typeface="UTM American Sans"/>
              </a:rPr>
              <a:t> </a:t>
            </a:r>
            <a:r>
              <a:rPr lang="en-US" sz="5500" b="1" i="1" kern="0" dirty="0" err="1" smtClean="0">
                <a:solidFill>
                  <a:srgbClr val="FFFFFF"/>
                </a:solidFill>
                <a:latin typeface="UTM American Sans"/>
              </a:rPr>
              <a:t>ngàn</a:t>
            </a:r>
            <a:r>
              <a:rPr lang="en-US" sz="5500" b="1" i="1" kern="0" dirty="0" smtClean="0">
                <a:solidFill>
                  <a:srgbClr val="FFFFFF"/>
                </a:solidFill>
                <a:latin typeface="UTM American Sans"/>
              </a:rPr>
              <a:t> </a:t>
            </a:r>
            <a:r>
              <a:rPr lang="en-US" sz="5500" b="1" i="1" kern="0" dirty="0" err="1" smtClean="0">
                <a:solidFill>
                  <a:srgbClr val="FFFFFF"/>
                </a:solidFill>
                <a:latin typeface="UTM American Sans"/>
              </a:rPr>
              <a:t>dân</a:t>
            </a:r>
            <a:r>
              <a:rPr lang="en-US" sz="5500" b="1" i="1" kern="0" dirty="0" smtClean="0">
                <a:solidFill>
                  <a:srgbClr val="FFFFFF"/>
                </a:solidFill>
                <a:latin typeface="UTM American Sans"/>
              </a:rPr>
              <a:t>) </a:t>
            </a:r>
            <a:r>
              <a:rPr lang="en-US" sz="5500" b="1" kern="0" dirty="0" err="1" smtClean="0">
                <a:solidFill>
                  <a:srgbClr val="FFFFFF"/>
                </a:solidFill>
                <a:latin typeface="UTM American Sans"/>
              </a:rPr>
              <a:t>hãy</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hát</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lên</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bài</a:t>
            </a:r>
            <a:r>
              <a:rPr lang="en-US" sz="5500" b="1" kern="0" dirty="0" smtClean="0">
                <a:solidFill>
                  <a:srgbClr val="FFFFFF"/>
                </a:solidFill>
                <a:latin typeface="UTM American Sans"/>
              </a:rPr>
              <a:t> ca </a:t>
            </a:r>
            <a:r>
              <a:rPr lang="en-US" sz="5500" b="1" kern="0" dirty="0" err="1" smtClean="0">
                <a:solidFill>
                  <a:srgbClr val="FFFFFF"/>
                </a:solidFill>
                <a:latin typeface="UTM American Sans"/>
              </a:rPr>
              <a:t>chúc</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tụng</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Thiên</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Chúa</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Sáng</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trong</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niềm</a:t>
            </a:r>
            <a:r>
              <a:rPr lang="en-US" sz="5500" b="1" kern="0" dirty="0" smtClean="0">
                <a:solidFill>
                  <a:srgbClr val="FFFFFF"/>
                </a:solidFill>
                <a:latin typeface="UTM American Sans"/>
              </a:rPr>
              <a:t> tin </a:t>
            </a:r>
            <a:r>
              <a:rPr lang="en-US" sz="5500" b="1" i="1" kern="0" dirty="0" smtClean="0">
                <a:solidFill>
                  <a:srgbClr val="FFFFFF"/>
                </a:solidFill>
                <a:latin typeface="UTM American Sans"/>
              </a:rPr>
              <a:t>(</a:t>
            </a:r>
            <a:r>
              <a:rPr lang="en-US" sz="5500" b="1" i="1" kern="0" dirty="0" err="1" smtClean="0">
                <a:solidFill>
                  <a:srgbClr val="FFFFFF"/>
                </a:solidFill>
                <a:latin typeface="UTM American Sans"/>
              </a:rPr>
              <a:t>một</a:t>
            </a:r>
            <a:r>
              <a:rPr lang="en-US" sz="5500" b="1" i="1" kern="0" dirty="0" smtClean="0">
                <a:solidFill>
                  <a:srgbClr val="FFFFFF"/>
                </a:solidFill>
                <a:latin typeface="UTM American Sans"/>
              </a:rPr>
              <a:t> </a:t>
            </a:r>
            <a:r>
              <a:rPr lang="en-US" sz="5500" b="1" i="1" kern="0" dirty="0" err="1" smtClean="0">
                <a:solidFill>
                  <a:srgbClr val="FFFFFF"/>
                </a:solidFill>
                <a:latin typeface="UTM American Sans"/>
              </a:rPr>
              <a:t>niềm</a:t>
            </a:r>
            <a:r>
              <a:rPr lang="en-US" sz="5500" b="1" i="1" kern="0" dirty="0" smtClean="0">
                <a:solidFill>
                  <a:srgbClr val="FFFFFF"/>
                </a:solidFill>
                <a:latin typeface="UTM American Sans"/>
              </a:rPr>
              <a:t> tin), </a:t>
            </a:r>
            <a:r>
              <a:rPr lang="en-US" sz="5500" b="1" kern="0" dirty="0" err="1" smtClean="0">
                <a:solidFill>
                  <a:srgbClr val="FFFFFF"/>
                </a:solidFill>
                <a:latin typeface="UTM American Sans"/>
              </a:rPr>
              <a:t>khắp</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thế</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nhân</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chung</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tiếng</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hoan</a:t>
            </a:r>
            <a:r>
              <a:rPr lang="en-US" sz="5500" b="1" kern="0" dirty="0" smtClean="0">
                <a:solidFill>
                  <a:srgbClr val="FFFFFF"/>
                </a:solidFill>
                <a:latin typeface="UTM American Sans"/>
              </a:rPr>
              <a:t> ca </a:t>
            </a:r>
            <a:r>
              <a:rPr lang="en-US" sz="5500" b="1" kern="0" dirty="0" err="1" smtClean="0">
                <a:solidFill>
                  <a:srgbClr val="FFFFFF"/>
                </a:solidFill>
                <a:latin typeface="UTM American Sans"/>
              </a:rPr>
              <a:t>dâng</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Chúa</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thiên</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đình</a:t>
            </a:r>
            <a:r>
              <a:rPr lang="en-US" sz="5500" b="1" kern="0" dirty="0" smtClean="0">
                <a:solidFill>
                  <a:srgbClr val="FFFF00"/>
                </a:solidFill>
                <a:latin typeface="UTM American Sans"/>
              </a:rPr>
              <a:t>…</a:t>
            </a:r>
            <a:endParaRPr lang="en-US" sz="5500" b="1" kern="0" dirty="0">
              <a:solidFill>
                <a:srgbClr val="FFFF00"/>
              </a:solidFill>
              <a:latin typeface="UTM American Sans"/>
            </a:endParaRPr>
          </a:p>
        </p:txBody>
      </p:sp>
    </p:spTree>
    <p:extLst>
      <p:ext uri="{BB962C8B-B14F-4D97-AF65-F5344CB8AC3E}">
        <p14:creationId xmlns:p14="http://schemas.microsoft.com/office/powerpoint/2010/main" val="40770928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3" name="Content Placeholder 2"/>
          <p:cNvSpPr txBox="1">
            <a:spLocks/>
          </p:cNvSpPr>
          <p:nvPr/>
        </p:nvSpPr>
        <p:spPr bwMode="auto">
          <a:xfrm>
            <a:off x="0" y="514350"/>
            <a:ext cx="91440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Arial" panose="020B0604020202020204" pitchFamily="34" charset="0"/>
                <a:ea typeface="+mn-ea"/>
                <a:cs typeface="+mn-cs"/>
              </a:defRPr>
            </a:lvl1pPr>
            <a:lvl2pPr marL="457200" indent="0" algn="ctr" rtl="0" eaLnBrk="0" fontAlgn="base" hangingPunct="0">
              <a:spcBef>
                <a:spcPct val="20000"/>
              </a:spcBef>
              <a:spcAft>
                <a:spcPct val="0"/>
              </a:spcAft>
              <a:buNone/>
              <a:defRPr sz="2800">
                <a:solidFill>
                  <a:schemeClr val="tx1"/>
                </a:solidFill>
                <a:latin typeface="Arial" panose="020B0604020202020204" pitchFamily="34" charset="0"/>
              </a:defRPr>
            </a:lvl2pPr>
            <a:lvl3pPr marL="914400" indent="0" algn="ctr" rtl="0" eaLnBrk="0" fontAlgn="base" hangingPunct="0">
              <a:spcBef>
                <a:spcPct val="20000"/>
              </a:spcBef>
              <a:spcAft>
                <a:spcPct val="0"/>
              </a:spcAft>
              <a:buNone/>
              <a:defRPr sz="2400">
                <a:solidFill>
                  <a:schemeClr val="tx1"/>
                </a:solidFill>
                <a:latin typeface="Arial" panose="020B0604020202020204" pitchFamily="34" charset="0"/>
              </a:defRPr>
            </a:lvl3pPr>
            <a:lvl4pPr marL="1371600" indent="0" algn="ctr" rtl="0" eaLnBrk="0" fontAlgn="base" hangingPunct="0">
              <a:spcBef>
                <a:spcPct val="20000"/>
              </a:spcBef>
              <a:spcAft>
                <a:spcPct val="0"/>
              </a:spcAft>
              <a:buNone/>
              <a:defRPr sz="2000">
                <a:solidFill>
                  <a:schemeClr val="tx1"/>
                </a:solidFill>
                <a:latin typeface="Arial" panose="020B0604020202020204" pitchFamily="34" charset="0"/>
              </a:defRPr>
            </a:lvl4pPr>
            <a:lvl5pPr marL="1828800" indent="0" algn="ctr" rtl="0" eaLnBrk="0" fontAlgn="base" hangingPunct="0">
              <a:spcBef>
                <a:spcPct val="20000"/>
              </a:spcBef>
              <a:spcAft>
                <a:spcPct val="0"/>
              </a:spcAft>
              <a:buNone/>
              <a:defRPr sz="2000">
                <a:solidFill>
                  <a:schemeClr val="tx1"/>
                </a:solidFill>
                <a:latin typeface="Arial" panose="020B0604020202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27432" algn="just">
              <a:lnSpc>
                <a:spcPct val="120000"/>
              </a:lnSpc>
            </a:pPr>
            <a:r>
              <a:rPr lang="en-US" sz="5900" b="1" kern="0" dirty="0" smtClean="0">
                <a:solidFill>
                  <a:srgbClr val="FFFF00"/>
                </a:solidFill>
                <a:latin typeface="UTM American Sans"/>
              </a:rPr>
              <a:t>…</a:t>
            </a:r>
            <a:r>
              <a:rPr lang="en-US" sz="5900" b="1" kern="0" dirty="0" smtClean="0">
                <a:solidFill>
                  <a:srgbClr val="002060"/>
                </a:solidFill>
                <a:latin typeface="UTM American Sans"/>
              </a:rPr>
              <a:t> </a:t>
            </a:r>
            <a:r>
              <a:rPr lang="vi-VN" sz="5900" b="1" kern="0" dirty="0" smtClean="0">
                <a:solidFill>
                  <a:srgbClr val="FFFFFF"/>
                </a:solidFill>
                <a:latin typeface="+mj-lt"/>
              </a:rPr>
              <a:t>Về đây muôn người, nhạc tấu vang trời, cùng hát muôn lời hòa tiếng nơi nơi, tung hô Chúa</a:t>
            </a:r>
            <a:r>
              <a:rPr lang="en-US" sz="5900" b="1" kern="0" dirty="0" smtClean="0">
                <a:solidFill>
                  <a:srgbClr val="FFFFFF"/>
                </a:solidFill>
                <a:latin typeface="UTM American Sans"/>
              </a:rPr>
              <a:t>.</a:t>
            </a:r>
            <a:endParaRPr lang="en-US" sz="5900" b="1" kern="0" dirty="0">
              <a:solidFill>
                <a:srgbClr val="FFFFFF"/>
              </a:solidFill>
              <a:latin typeface="UTM American Sans"/>
            </a:endParaRPr>
          </a:p>
        </p:txBody>
      </p:sp>
    </p:spTree>
    <p:extLst>
      <p:ext uri="{BB962C8B-B14F-4D97-AF65-F5344CB8AC3E}">
        <p14:creationId xmlns:p14="http://schemas.microsoft.com/office/powerpoint/2010/main" val="36412994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3" name="Content Placeholder 2"/>
          <p:cNvSpPr txBox="1">
            <a:spLocks/>
          </p:cNvSpPr>
          <p:nvPr/>
        </p:nvSpPr>
        <p:spPr bwMode="auto">
          <a:xfrm>
            <a:off x="0" y="514350"/>
            <a:ext cx="91440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Arial" panose="020B0604020202020204" pitchFamily="34" charset="0"/>
                <a:ea typeface="+mn-ea"/>
                <a:cs typeface="+mn-cs"/>
              </a:defRPr>
            </a:lvl1pPr>
            <a:lvl2pPr marL="457200" indent="0" algn="ctr" rtl="0" eaLnBrk="0" fontAlgn="base" hangingPunct="0">
              <a:spcBef>
                <a:spcPct val="20000"/>
              </a:spcBef>
              <a:spcAft>
                <a:spcPct val="0"/>
              </a:spcAft>
              <a:buNone/>
              <a:defRPr sz="2800">
                <a:solidFill>
                  <a:schemeClr val="tx1"/>
                </a:solidFill>
                <a:latin typeface="Arial" panose="020B0604020202020204" pitchFamily="34" charset="0"/>
              </a:defRPr>
            </a:lvl2pPr>
            <a:lvl3pPr marL="914400" indent="0" algn="ctr" rtl="0" eaLnBrk="0" fontAlgn="base" hangingPunct="0">
              <a:spcBef>
                <a:spcPct val="20000"/>
              </a:spcBef>
              <a:spcAft>
                <a:spcPct val="0"/>
              </a:spcAft>
              <a:buNone/>
              <a:defRPr sz="2400">
                <a:solidFill>
                  <a:schemeClr val="tx1"/>
                </a:solidFill>
                <a:latin typeface="Arial" panose="020B0604020202020204" pitchFamily="34" charset="0"/>
              </a:defRPr>
            </a:lvl3pPr>
            <a:lvl4pPr marL="1371600" indent="0" algn="ctr" rtl="0" eaLnBrk="0" fontAlgn="base" hangingPunct="0">
              <a:spcBef>
                <a:spcPct val="20000"/>
              </a:spcBef>
              <a:spcAft>
                <a:spcPct val="0"/>
              </a:spcAft>
              <a:buNone/>
              <a:defRPr sz="2000">
                <a:solidFill>
                  <a:schemeClr val="tx1"/>
                </a:solidFill>
                <a:latin typeface="Arial" panose="020B0604020202020204" pitchFamily="34" charset="0"/>
              </a:defRPr>
            </a:lvl4pPr>
            <a:lvl5pPr marL="1828800" indent="0" algn="ctr" rtl="0" eaLnBrk="0" fontAlgn="base" hangingPunct="0">
              <a:spcBef>
                <a:spcPct val="20000"/>
              </a:spcBef>
              <a:spcAft>
                <a:spcPct val="0"/>
              </a:spcAft>
              <a:buNone/>
              <a:defRPr sz="2000">
                <a:solidFill>
                  <a:schemeClr val="tx1"/>
                </a:solidFill>
                <a:latin typeface="Arial" panose="020B0604020202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27432" algn="just">
              <a:lnSpc>
                <a:spcPct val="120000"/>
              </a:lnSpc>
            </a:pPr>
            <a:r>
              <a:rPr lang="en-US" sz="5600" b="1" u="sng" kern="0" dirty="0" smtClean="0">
                <a:solidFill>
                  <a:srgbClr val="FFFF00"/>
                </a:solidFill>
                <a:latin typeface="+mj-lt"/>
                <a:ea typeface="Tahoma" pitchFamily="34" charset="0"/>
                <a:cs typeface="Times New Roman" pitchFamily="18" charset="0"/>
              </a:rPr>
              <a:t>Tk2:</a:t>
            </a:r>
            <a:r>
              <a:rPr lang="vi-VN" sz="5600" b="1" kern="0" dirty="0" smtClean="0">
                <a:solidFill>
                  <a:srgbClr val="002060"/>
                </a:solidFill>
                <a:latin typeface="+mj-lt"/>
              </a:rPr>
              <a:t> </a:t>
            </a:r>
            <a:r>
              <a:rPr lang="vi-VN" sz="5600" b="1" kern="0" dirty="0" smtClean="0">
                <a:solidFill>
                  <a:schemeClr val="bg1"/>
                </a:solidFill>
                <a:latin typeface="+mj-lt"/>
              </a:rPr>
              <a:t>Trong bóng đêm thanh, tinh tú long lanh, mây gió đưa nhanh muôn khúc tân ca mau vang </a:t>
            </a:r>
            <a:r>
              <a:rPr lang="en-US" sz="5600" b="1" kern="0" dirty="0" err="1" smtClean="0">
                <a:solidFill>
                  <a:schemeClr val="bg1"/>
                </a:solidFill>
                <a:latin typeface="+mj-lt"/>
              </a:rPr>
              <a:t>hòa</a:t>
            </a:r>
            <a:r>
              <a:rPr lang="en-US" sz="5600" b="1" kern="0" dirty="0" smtClean="0">
                <a:solidFill>
                  <a:schemeClr val="bg1"/>
                </a:solidFill>
                <a:latin typeface="+mj-lt"/>
              </a:rPr>
              <a:t>.</a:t>
            </a:r>
          </a:p>
        </p:txBody>
      </p:sp>
    </p:spTree>
    <p:extLst>
      <p:ext uri="{BB962C8B-B14F-4D97-AF65-F5344CB8AC3E}">
        <p14:creationId xmlns:p14="http://schemas.microsoft.com/office/powerpoint/2010/main" val="17709029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3" name="Content Placeholder 2"/>
          <p:cNvSpPr txBox="1">
            <a:spLocks/>
          </p:cNvSpPr>
          <p:nvPr/>
        </p:nvSpPr>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Arial" panose="020B0604020202020204" pitchFamily="34" charset="0"/>
                <a:ea typeface="+mn-ea"/>
                <a:cs typeface="+mn-cs"/>
              </a:defRPr>
            </a:lvl1pPr>
            <a:lvl2pPr marL="457200" indent="0" algn="ctr" rtl="0" eaLnBrk="0" fontAlgn="base" hangingPunct="0">
              <a:spcBef>
                <a:spcPct val="20000"/>
              </a:spcBef>
              <a:spcAft>
                <a:spcPct val="0"/>
              </a:spcAft>
              <a:buNone/>
              <a:defRPr sz="2800">
                <a:solidFill>
                  <a:schemeClr val="tx1"/>
                </a:solidFill>
                <a:latin typeface="Arial" panose="020B0604020202020204" pitchFamily="34" charset="0"/>
              </a:defRPr>
            </a:lvl2pPr>
            <a:lvl3pPr marL="914400" indent="0" algn="ctr" rtl="0" eaLnBrk="0" fontAlgn="base" hangingPunct="0">
              <a:spcBef>
                <a:spcPct val="20000"/>
              </a:spcBef>
              <a:spcAft>
                <a:spcPct val="0"/>
              </a:spcAft>
              <a:buNone/>
              <a:defRPr sz="2400">
                <a:solidFill>
                  <a:schemeClr val="tx1"/>
                </a:solidFill>
                <a:latin typeface="Arial" panose="020B0604020202020204" pitchFamily="34" charset="0"/>
              </a:defRPr>
            </a:lvl3pPr>
            <a:lvl4pPr marL="1371600" indent="0" algn="ctr" rtl="0" eaLnBrk="0" fontAlgn="base" hangingPunct="0">
              <a:spcBef>
                <a:spcPct val="20000"/>
              </a:spcBef>
              <a:spcAft>
                <a:spcPct val="0"/>
              </a:spcAft>
              <a:buNone/>
              <a:defRPr sz="2000">
                <a:solidFill>
                  <a:schemeClr val="tx1"/>
                </a:solidFill>
                <a:latin typeface="Arial" panose="020B0604020202020204" pitchFamily="34" charset="0"/>
              </a:defRPr>
            </a:lvl4pPr>
            <a:lvl5pPr marL="1828800" indent="0" algn="ctr" rtl="0" eaLnBrk="0" fontAlgn="base" hangingPunct="0">
              <a:spcBef>
                <a:spcPct val="20000"/>
              </a:spcBef>
              <a:spcAft>
                <a:spcPct val="0"/>
              </a:spcAft>
              <a:buNone/>
              <a:defRPr sz="2000">
                <a:solidFill>
                  <a:schemeClr val="tx1"/>
                </a:solidFill>
                <a:latin typeface="Arial" panose="020B0604020202020204" pitchFamily="34"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27432" algn="just"/>
            <a:r>
              <a:rPr lang="en-US" sz="5500" b="1" u="sng" kern="0" dirty="0" err="1" smtClean="0">
                <a:solidFill>
                  <a:srgbClr val="FFFF00"/>
                </a:solidFill>
                <a:latin typeface="UTM American Sans"/>
                <a:ea typeface="Tahoma" pitchFamily="34" charset="0"/>
                <a:cs typeface="Times New Roman" pitchFamily="18" charset="0"/>
              </a:rPr>
              <a:t>Đk</a:t>
            </a:r>
            <a:r>
              <a:rPr lang="en-US" sz="5500" b="1" u="sng" kern="0" dirty="0" smtClean="0">
                <a:solidFill>
                  <a:srgbClr val="FFFF00"/>
                </a:solidFill>
                <a:latin typeface="UTM American Sans"/>
                <a:ea typeface="Tahoma" pitchFamily="34" charset="0"/>
                <a:cs typeface="Times New Roman" pitchFamily="18" charset="0"/>
              </a:rPr>
              <a:t>:</a:t>
            </a:r>
            <a:r>
              <a:rPr lang="en-US" sz="5500" b="1" kern="0" dirty="0" smtClean="0">
                <a:solidFill>
                  <a:srgbClr val="003399"/>
                </a:solidFill>
                <a:latin typeface="UTM American Sans"/>
                <a:ea typeface="Tahoma" pitchFamily="34" charset="0"/>
                <a:cs typeface="Times New Roman" pitchFamily="18" charset="0"/>
              </a:rPr>
              <a:t> </a:t>
            </a:r>
            <a:r>
              <a:rPr lang="en-US" sz="5500" b="1" kern="0" dirty="0" smtClean="0">
                <a:solidFill>
                  <a:srgbClr val="000000"/>
                </a:solidFill>
                <a:latin typeface="UTM American Sans"/>
              </a:rPr>
              <a:t> </a:t>
            </a:r>
            <a:r>
              <a:rPr lang="en-US" sz="5500" b="1" kern="0" dirty="0" err="1" smtClean="0">
                <a:solidFill>
                  <a:srgbClr val="FFFFFF"/>
                </a:solidFill>
                <a:latin typeface="UTM American Sans"/>
              </a:rPr>
              <a:t>Hát</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lên</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bài</a:t>
            </a:r>
            <a:r>
              <a:rPr lang="en-US" sz="5500" b="1" kern="0" dirty="0" smtClean="0">
                <a:solidFill>
                  <a:srgbClr val="FFFFFF"/>
                </a:solidFill>
                <a:latin typeface="UTM American Sans"/>
              </a:rPr>
              <a:t> ca </a:t>
            </a:r>
            <a:r>
              <a:rPr lang="en-US" sz="5500" b="1" i="1" kern="0" dirty="0" smtClean="0">
                <a:solidFill>
                  <a:srgbClr val="FFFFFF"/>
                </a:solidFill>
                <a:latin typeface="UTM American Sans"/>
              </a:rPr>
              <a:t>(</a:t>
            </a:r>
            <a:r>
              <a:rPr lang="en-US" sz="5500" b="1" i="1" kern="0" dirty="0" err="1" smtClean="0">
                <a:solidFill>
                  <a:srgbClr val="FFFFFF"/>
                </a:solidFill>
                <a:latin typeface="UTM American Sans"/>
              </a:rPr>
              <a:t>hỡi</a:t>
            </a:r>
            <a:r>
              <a:rPr lang="en-US" sz="5500" b="1" i="1" kern="0" dirty="0" smtClean="0">
                <a:solidFill>
                  <a:srgbClr val="FFFFFF"/>
                </a:solidFill>
                <a:latin typeface="UTM American Sans"/>
              </a:rPr>
              <a:t> </a:t>
            </a:r>
            <a:r>
              <a:rPr lang="en-US" sz="5500" b="1" i="1" kern="0" dirty="0" err="1" smtClean="0">
                <a:solidFill>
                  <a:srgbClr val="FFFFFF"/>
                </a:solidFill>
                <a:latin typeface="UTM American Sans"/>
              </a:rPr>
              <a:t>ngàn</a:t>
            </a:r>
            <a:r>
              <a:rPr lang="en-US" sz="5500" b="1" i="1" kern="0" dirty="0" smtClean="0">
                <a:solidFill>
                  <a:srgbClr val="FFFFFF"/>
                </a:solidFill>
                <a:latin typeface="UTM American Sans"/>
              </a:rPr>
              <a:t> </a:t>
            </a:r>
            <a:r>
              <a:rPr lang="en-US" sz="5500" b="1" i="1" kern="0" dirty="0" err="1" smtClean="0">
                <a:solidFill>
                  <a:srgbClr val="FFFFFF"/>
                </a:solidFill>
                <a:latin typeface="UTM American Sans"/>
              </a:rPr>
              <a:t>dân</a:t>
            </a:r>
            <a:r>
              <a:rPr lang="en-US" sz="5500" b="1" i="1" kern="0" dirty="0" smtClean="0">
                <a:solidFill>
                  <a:srgbClr val="FFFFFF"/>
                </a:solidFill>
                <a:latin typeface="UTM American Sans"/>
              </a:rPr>
              <a:t>) </a:t>
            </a:r>
            <a:r>
              <a:rPr lang="en-US" sz="5500" b="1" kern="0" dirty="0" err="1" smtClean="0">
                <a:solidFill>
                  <a:srgbClr val="FFFFFF"/>
                </a:solidFill>
                <a:latin typeface="UTM American Sans"/>
              </a:rPr>
              <a:t>hãy</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hát</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lên</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bài</a:t>
            </a:r>
            <a:r>
              <a:rPr lang="en-US" sz="5500" b="1" kern="0" dirty="0" smtClean="0">
                <a:solidFill>
                  <a:srgbClr val="FFFFFF"/>
                </a:solidFill>
                <a:latin typeface="UTM American Sans"/>
              </a:rPr>
              <a:t> ca </a:t>
            </a:r>
            <a:r>
              <a:rPr lang="en-US" sz="5500" b="1" kern="0" dirty="0" err="1" smtClean="0">
                <a:solidFill>
                  <a:srgbClr val="FFFFFF"/>
                </a:solidFill>
                <a:latin typeface="UTM American Sans"/>
              </a:rPr>
              <a:t>chúc</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tụng</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Thiên</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Chúa</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Sáng</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trong</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niềm</a:t>
            </a:r>
            <a:r>
              <a:rPr lang="en-US" sz="5500" b="1" kern="0" dirty="0" smtClean="0">
                <a:solidFill>
                  <a:srgbClr val="FFFFFF"/>
                </a:solidFill>
                <a:latin typeface="UTM American Sans"/>
              </a:rPr>
              <a:t> tin </a:t>
            </a:r>
            <a:r>
              <a:rPr lang="en-US" sz="5500" b="1" i="1" kern="0" dirty="0" smtClean="0">
                <a:solidFill>
                  <a:srgbClr val="FFFFFF"/>
                </a:solidFill>
                <a:latin typeface="UTM American Sans"/>
              </a:rPr>
              <a:t>(</a:t>
            </a:r>
            <a:r>
              <a:rPr lang="en-US" sz="5500" b="1" i="1" kern="0" dirty="0" err="1" smtClean="0">
                <a:solidFill>
                  <a:srgbClr val="FFFFFF"/>
                </a:solidFill>
                <a:latin typeface="UTM American Sans"/>
              </a:rPr>
              <a:t>một</a:t>
            </a:r>
            <a:r>
              <a:rPr lang="en-US" sz="5500" b="1" i="1" kern="0" dirty="0" smtClean="0">
                <a:solidFill>
                  <a:srgbClr val="FFFFFF"/>
                </a:solidFill>
                <a:latin typeface="UTM American Sans"/>
              </a:rPr>
              <a:t> </a:t>
            </a:r>
            <a:r>
              <a:rPr lang="en-US" sz="5500" b="1" i="1" kern="0" dirty="0" err="1" smtClean="0">
                <a:solidFill>
                  <a:srgbClr val="FFFFFF"/>
                </a:solidFill>
                <a:latin typeface="UTM American Sans"/>
              </a:rPr>
              <a:t>niềm</a:t>
            </a:r>
            <a:r>
              <a:rPr lang="en-US" sz="5500" b="1" i="1" kern="0" dirty="0" smtClean="0">
                <a:solidFill>
                  <a:srgbClr val="FFFFFF"/>
                </a:solidFill>
                <a:latin typeface="UTM American Sans"/>
              </a:rPr>
              <a:t> tin), </a:t>
            </a:r>
            <a:r>
              <a:rPr lang="en-US" sz="5500" b="1" kern="0" dirty="0" err="1" smtClean="0">
                <a:solidFill>
                  <a:srgbClr val="FFFFFF"/>
                </a:solidFill>
                <a:latin typeface="UTM American Sans"/>
              </a:rPr>
              <a:t>khắp</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thế</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nhân</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chung</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tiếng</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hoan</a:t>
            </a:r>
            <a:r>
              <a:rPr lang="en-US" sz="5500" b="1" kern="0" dirty="0" smtClean="0">
                <a:solidFill>
                  <a:srgbClr val="FFFFFF"/>
                </a:solidFill>
                <a:latin typeface="UTM American Sans"/>
              </a:rPr>
              <a:t> ca </a:t>
            </a:r>
            <a:r>
              <a:rPr lang="en-US" sz="5500" b="1" kern="0" dirty="0" err="1" smtClean="0">
                <a:solidFill>
                  <a:srgbClr val="FFFFFF"/>
                </a:solidFill>
                <a:latin typeface="UTM American Sans"/>
              </a:rPr>
              <a:t>dâng</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Chúa</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thiên</a:t>
            </a:r>
            <a:r>
              <a:rPr lang="en-US" sz="5500" b="1" kern="0" dirty="0" smtClean="0">
                <a:solidFill>
                  <a:srgbClr val="FFFFFF"/>
                </a:solidFill>
                <a:latin typeface="UTM American Sans"/>
              </a:rPr>
              <a:t> </a:t>
            </a:r>
            <a:r>
              <a:rPr lang="en-US" sz="5500" b="1" kern="0" dirty="0" err="1" smtClean="0">
                <a:solidFill>
                  <a:srgbClr val="FFFFFF"/>
                </a:solidFill>
                <a:latin typeface="UTM American Sans"/>
              </a:rPr>
              <a:t>đình</a:t>
            </a:r>
            <a:r>
              <a:rPr lang="en-US" sz="5500" b="1" kern="0" dirty="0" smtClean="0">
                <a:solidFill>
                  <a:srgbClr val="FFFF00"/>
                </a:solidFill>
                <a:latin typeface="UTM American Sans"/>
              </a:rPr>
              <a:t>…</a:t>
            </a:r>
            <a:endParaRPr lang="en-US" sz="5500" b="1" kern="0" dirty="0">
              <a:solidFill>
                <a:srgbClr val="FFFF00"/>
              </a:solidFill>
              <a:latin typeface="UTM American Sans"/>
            </a:endParaRPr>
          </a:p>
        </p:txBody>
      </p:sp>
    </p:spTree>
    <p:extLst>
      <p:ext uri="{BB962C8B-B14F-4D97-AF65-F5344CB8AC3E}">
        <p14:creationId xmlns:p14="http://schemas.microsoft.com/office/powerpoint/2010/main" val="683505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1119</Words>
  <Application>Microsoft Office PowerPoint</Application>
  <PresentationFormat>On-screen Show (16:9)</PresentationFormat>
  <Paragraphs>87</Paragraphs>
  <Slides>44</Slides>
  <Notes>0</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Office Theme</vt:lpstr>
      <vt:lpstr>36_Default Design</vt:lpstr>
      <vt:lpstr>18_Office Theme</vt:lpstr>
      <vt:lpstr>PowerPoint Presentation</vt:lpstr>
      <vt:lpstr> </vt:lpstr>
      <vt:lpstr> </vt:lpstr>
      <vt:lpstr> </vt:lpstr>
      <vt:lpstr>PowerPoint Presentation</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Đáp ca: Tiếng các ngài vang dội khắp hoàn cầu.</vt:lpstr>
      <vt:lpstr>Alleluia-alleluia: Chúa nói: Chính Thầy là con đường, là sự thật và là sự sống. Này anh Phi-líp-phê, ai thấy Thầy là thấy Chúa Cha.   Alleluia. </vt:lpstr>
      <vt:lpstr>PowerPoint Presentation</vt:lpstr>
      <vt:lpstr> </vt:lpstr>
      <vt:lpstr> </vt:lpstr>
      <vt:lpstr> </vt:lpstr>
      <vt:lpstr> </vt:lpstr>
      <vt:lpstr> </vt:lpstr>
      <vt:lpstr>PowerPoint Presentation</vt:lpstr>
      <vt:lpstr>PowerPoint Presentation</vt:lpstr>
      <vt:lpstr> </vt:lpstr>
      <vt:lpstr> </vt:lpstr>
      <vt:lpstr> </vt:lpstr>
      <vt:lpstr>Tk2: Tựa nép vào bên lòng Chúa con thảnh thơi, như em bé thơ dại ngủ ngon trong tay mẹ. Nguyện ước đời con được Chúa yêu thương hoài, thao thức suốt canh dài con tưởng nhớ Ngài.</vt:lpstr>
      <vt:lpstr> </vt:lpstr>
      <vt:lpstr> </vt:lpstr>
      <vt:lpstr> </vt:lpstr>
      <vt:lpstr>PowerPoint Presentation</vt:lpstr>
      <vt:lpstr>PowerPoint Presentation</vt:lpstr>
      <vt:lpstr> </vt:lpstr>
      <vt:lpstr> </vt:lpstr>
      <vt:lpstr> </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58</cp:revision>
  <dcterms:created xsi:type="dcterms:W3CDTF">2022-10-30T00:36:35Z</dcterms:created>
  <dcterms:modified xsi:type="dcterms:W3CDTF">2024-04-25T22:22:50Z</dcterms:modified>
</cp:coreProperties>
</file>