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56" r:id="rId3"/>
    <p:sldMasterId id="2147483768" r:id="rId4"/>
    <p:sldMasterId id="2147483780" r:id="rId5"/>
    <p:sldMasterId id="2147483792" r:id="rId6"/>
    <p:sldMasterId id="2147483804" r:id="rId7"/>
    <p:sldMasterId id="2147483816" r:id="rId8"/>
    <p:sldMasterId id="2147483828" r:id="rId9"/>
    <p:sldMasterId id="2147483840" r:id="rId10"/>
    <p:sldMasterId id="2147483852" r:id="rId11"/>
    <p:sldMasterId id="2147483864" r:id="rId12"/>
    <p:sldMasterId id="2147483876" r:id="rId13"/>
    <p:sldMasterId id="2147483888" r:id="rId14"/>
  </p:sldMasterIdLst>
  <p:sldIdLst>
    <p:sldId id="304" r:id="rId15"/>
    <p:sldId id="331" r:id="rId16"/>
    <p:sldId id="333" r:id="rId17"/>
    <p:sldId id="334" r:id="rId18"/>
    <p:sldId id="335" r:id="rId19"/>
    <p:sldId id="340" r:id="rId20"/>
    <p:sldId id="341" r:id="rId21"/>
    <p:sldId id="345" r:id="rId22"/>
    <p:sldId id="342" r:id="rId23"/>
    <p:sldId id="343" r:id="rId24"/>
    <p:sldId id="344" r:id="rId25"/>
    <p:sldId id="346" r:id="rId26"/>
    <p:sldId id="336" r:id="rId27"/>
    <p:sldId id="337" r:id="rId28"/>
    <p:sldId id="338" r:id="rId29"/>
    <p:sldId id="339" r:id="rId30"/>
    <p:sldId id="347" r:id="rId31"/>
    <p:sldId id="287" r:id="rId32"/>
    <p:sldId id="332" r:id="rId33"/>
    <p:sldId id="329" r:id="rId34"/>
    <p:sldId id="348" r:id="rId35"/>
    <p:sldId id="330" r:id="rId36"/>
    <p:sldId id="327" r:id="rId37"/>
    <p:sldId id="349" r:id="rId38"/>
    <p:sldId id="350" r:id="rId39"/>
    <p:sldId id="351" r:id="rId40"/>
    <p:sldId id="352" r:id="rId41"/>
    <p:sldId id="326" r:id="rId42"/>
    <p:sldId id="353" r:id="rId43"/>
    <p:sldId id="354" r:id="rId44"/>
    <p:sldId id="356" r:id="rId45"/>
    <p:sldId id="355" r:id="rId46"/>
    <p:sldId id="357" r:id="rId47"/>
    <p:sldId id="358"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58" d="100"/>
          <a:sy n="58" d="100"/>
        </p:scale>
        <p:origin x="-3538" y="-1752"/>
      </p:cViewPr>
      <p:guideLst>
        <p:guide orient="horz" pos="1620"/>
        <p:guide pos="2880"/>
      </p:guideLst>
    </p:cSldViewPr>
  </p:slideViewPr>
  <p:outlineViewPr>
    <p:cViewPr>
      <p:scale>
        <a:sx n="33" d="100"/>
        <a:sy n="33" d="100"/>
      </p:scale>
      <p:origin x="0" y="5102"/>
    </p:cViewPr>
  </p:outlineViewPr>
  <p:notesTextViewPr>
    <p:cViewPr>
      <p:scale>
        <a:sx n="1" d="1"/>
        <a:sy n="1" d="1"/>
      </p:scale>
      <p:origin x="0" y="0"/>
    </p:cViewPr>
  </p:notesTextViewPr>
  <p:sorterViewPr>
    <p:cViewPr>
      <p:scale>
        <a:sx n="69" d="100"/>
        <a:sy n="6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8" Type="http://schemas.openxmlformats.org/officeDocument/2006/relationships/slideMaster" Target="slideMasters/slideMaster8.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82705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3413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1719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5652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0875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591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455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9623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8730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309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7319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97138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0431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7637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1352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2346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8495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9985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2113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498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5409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180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43067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1905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1213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9405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1205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1322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6188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08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06852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7233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6286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43067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190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1213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9405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1205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1322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61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0849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0685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7233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6286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61869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9381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35921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5618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207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26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0405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5084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0969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6410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63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0608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749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88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79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7445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548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06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01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793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671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728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060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7491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88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79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7445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54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062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01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7935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671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728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06085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749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88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179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74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548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0629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019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793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671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7286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77854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493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477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04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2025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126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28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209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9134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321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1768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60248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627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25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5639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5663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0797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95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551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7154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9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8085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11385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194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256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2928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6301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640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081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4423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4829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6804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41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7245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869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7227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795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9561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3263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942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9592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2652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1250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2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61531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74000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62854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62854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13286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635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6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635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63543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1851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47885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95628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987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801"/>
            <a:ext cx="9144000" cy="4629149"/>
          </a:xfrm>
        </p:spPr>
        <p:txBody>
          <a:bodyPr>
            <a:noAutofit/>
          </a:bodyPr>
          <a:lstStyle/>
          <a:p>
            <a:pPr marL="27432" algn="just"/>
            <a:r>
              <a:rPr lang="en-US" sz="5900" b="1" dirty="0" err="1">
                <a:solidFill>
                  <a:srgbClr val="002060"/>
                </a:solidFill>
              </a:rPr>
              <a:t>Đức</a:t>
            </a:r>
            <a:r>
              <a:rPr lang="en-US" sz="5900" b="1" dirty="0">
                <a:solidFill>
                  <a:srgbClr val="002060"/>
                </a:solidFill>
              </a:rPr>
              <a:t> Ki-</a:t>
            </a:r>
            <a:r>
              <a:rPr lang="en-US" sz="5900" b="1" dirty="0" err="1">
                <a:solidFill>
                  <a:srgbClr val="002060"/>
                </a:solidFill>
              </a:rPr>
              <a:t>tô</a:t>
            </a:r>
            <a:r>
              <a:rPr lang="en-US" sz="5900" b="1" dirty="0">
                <a:solidFill>
                  <a:srgbClr val="002060"/>
                </a:solidFill>
              </a:rPr>
              <a:t> </a:t>
            </a:r>
            <a:r>
              <a:rPr lang="en-US" sz="5900" b="1" dirty="0" err="1">
                <a:solidFill>
                  <a:srgbClr val="002060"/>
                </a:solidFill>
              </a:rPr>
              <a:t>phải</a:t>
            </a:r>
            <a:r>
              <a:rPr lang="en-US" sz="5900" b="1" dirty="0">
                <a:solidFill>
                  <a:srgbClr val="002060"/>
                </a:solidFill>
              </a:rPr>
              <a:t> </a:t>
            </a:r>
            <a:r>
              <a:rPr lang="en-US" sz="5900" b="1" dirty="0" err="1">
                <a:solidFill>
                  <a:srgbClr val="002060"/>
                </a:solidFill>
              </a:rPr>
              <a:t>chịu</a:t>
            </a:r>
            <a:r>
              <a:rPr lang="en-US" sz="5900" b="1" dirty="0">
                <a:solidFill>
                  <a:srgbClr val="002060"/>
                </a:solidFill>
              </a:rPr>
              <a:t> </a:t>
            </a:r>
            <a:r>
              <a:rPr lang="en-US" sz="5900" b="1" dirty="0" err="1">
                <a:solidFill>
                  <a:srgbClr val="002060"/>
                </a:solidFill>
              </a:rPr>
              <a:t>khổ</a:t>
            </a:r>
            <a:r>
              <a:rPr lang="en-US" sz="5900" b="1" dirty="0">
                <a:solidFill>
                  <a:srgbClr val="002060"/>
                </a:solidFill>
              </a:rPr>
              <a:t> </a:t>
            </a:r>
            <a:r>
              <a:rPr lang="en-US" sz="5900" b="1" dirty="0" err="1">
                <a:solidFill>
                  <a:srgbClr val="002060"/>
                </a:solidFill>
              </a:rPr>
              <a:t>hình</a:t>
            </a:r>
            <a:r>
              <a:rPr lang="en-US" sz="5900" b="1" dirty="0">
                <a:solidFill>
                  <a:srgbClr val="002060"/>
                </a:solidFill>
              </a:rPr>
              <a:t>, </a:t>
            </a:r>
            <a:r>
              <a:rPr lang="en-US" sz="5900" b="1" dirty="0" err="1">
                <a:solidFill>
                  <a:srgbClr val="002060"/>
                </a:solidFill>
              </a:rPr>
              <a:t>và</a:t>
            </a:r>
            <a:r>
              <a:rPr lang="en-US" sz="5900" b="1" dirty="0">
                <a:solidFill>
                  <a:srgbClr val="002060"/>
                </a:solidFill>
              </a:rPr>
              <a:t> </a:t>
            </a:r>
            <a:r>
              <a:rPr lang="en-US" sz="5900" b="1" dirty="0" err="1">
                <a:solidFill>
                  <a:srgbClr val="002060"/>
                </a:solidFill>
              </a:rPr>
              <a:t>từ</a:t>
            </a:r>
            <a:r>
              <a:rPr lang="en-US" sz="5900" b="1" dirty="0">
                <a:solidFill>
                  <a:srgbClr val="002060"/>
                </a:solidFill>
              </a:rPr>
              <a:t> </a:t>
            </a:r>
            <a:r>
              <a:rPr lang="en-US" sz="5900" b="1" dirty="0" err="1">
                <a:solidFill>
                  <a:srgbClr val="002060"/>
                </a:solidFill>
              </a:rPr>
              <a:t>cõi</a:t>
            </a:r>
            <a:r>
              <a:rPr lang="en-US" sz="5900" b="1" dirty="0">
                <a:solidFill>
                  <a:srgbClr val="002060"/>
                </a:solidFill>
              </a:rPr>
              <a:t> </a:t>
            </a:r>
            <a:r>
              <a:rPr lang="en-US" sz="5900" b="1" dirty="0" err="1">
                <a:solidFill>
                  <a:srgbClr val="002060"/>
                </a:solidFill>
              </a:rPr>
              <a:t>chết</a:t>
            </a:r>
            <a:r>
              <a:rPr lang="en-US" sz="5900" b="1" dirty="0">
                <a:solidFill>
                  <a:srgbClr val="002060"/>
                </a:solidFill>
              </a:rPr>
              <a:t> </a:t>
            </a:r>
            <a:r>
              <a:rPr lang="en-US" sz="5900" b="1" dirty="0" err="1">
                <a:solidFill>
                  <a:srgbClr val="002060"/>
                </a:solidFill>
              </a:rPr>
              <a:t>sống</a:t>
            </a:r>
            <a:r>
              <a:rPr lang="en-US" sz="5900" b="1" dirty="0">
                <a:solidFill>
                  <a:srgbClr val="002060"/>
                </a:solidFill>
              </a:rPr>
              <a:t> </a:t>
            </a:r>
            <a:r>
              <a:rPr lang="en-US" sz="5900" b="1" dirty="0" err="1">
                <a:solidFill>
                  <a:srgbClr val="002060"/>
                </a:solidFill>
              </a:rPr>
              <a:t>lại</a:t>
            </a:r>
            <a:r>
              <a:rPr lang="en-US" sz="5900" b="1" dirty="0">
                <a:solidFill>
                  <a:srgbClr val="002060"/>
                </a:solidFill>
              </a:rPr>
              <a:t>, </a:t>
            </a:r>
            <a:r>
              <a:rPr lang="en-US" sz="5900" b="1" dirty="0" err="1">
                <a:solidFill>
                  <a:srgbClr val="002060"/>
                </a:solidFill>
              </a:rPr>
              <a:t>rồi</a:t>
            </a:r>
            <a:r>
              <a:rPr lang="en-US" sz="5900" b="1" dirty="0">
                <a:solidFill>
                  <a:srgbClr val="002060"/>
                </a:solidFill>
              </a:rPr>
              <a:t> </a:t>
            </a:r>
            <a:r>
              <a:rPr lang="en-US" sz="5900" b="1" dirty="0" err="1">
                <a:solidFill>
                  <a:srgbClr val="002060"/>
                </a:solidFill>
              </a:rPr>
              <a:t>mới</a:t>
            </a:r>
            <a:r>
              <a:rPr lang="en-US" sz="5900" b="1" dirty="0">
                <a:solidFill>
                  <a:srgbClr val="002060"/>
                </a:solidFill>
              </a:rPr>
              <a:t> </a:t>
            </a:r>
            <a:r>
              <a:rPr lang="en-US" sz="5900" b="1" dirty="0" err="1">
                <a:solidFill>
                  <a:srgbClr val="002060"/>
                </a:solidFill>
              </a:rPr>
              <a:t>được</a:t>
            </a:r>
            <a:r>
              <a:rPr lang="en-US" sz="5900" b="1" dirty="0">
                <a:solidFill>
                  <a:srgbClr val="002060"/>
                </a:solidFill>
              </a:rPr>
              <a:t> </a:t>
            </a:r>
            <a:r>
              <a:rPr lang="en-US" sz="5900" b="1" dirty="0" err="1">
                <a:solidFill>
                  <a:srgbClr val="002060"/>
                </a:solidFill>
              </a:rPr>
              <a:t>hưởng</a:t>
            </a:r>
            <a:r>
              <a:rPr lang="en-US" sz="5900" b="1" dirty="0">
                <a:solidFill>
                  <a:srgbClr val="002060"/>
                </a:solidFill>
              </a:rPr>
              <a:t> </a:t>
            </a:r>
            <a:r>
              <a:rPr lang="en-US" sz="5900" b="1" dirty="0" err="1">
                <a:solidFill>
                  <a:srgbClr val="002060"/>
                </a:solidFill>
              </a:rPr>
              <a:t>vinh</a:t>
            </a:r>
            <a:r>
              <a:rPr lang="en-US" sz="5900" b="1" dirty="0">
                <a:solidFill>
                  <a:srgbClr val="002060"/>
                </a:solidFill>
              </a:rPr>
              <a:t> </a:t>
            </a:r>
            <a:r>
              <a:rPr lang="en-US" sz="5900" b="1" dirty="0" err="1">
                <a:solidFill>
                  <a:srgbClr val="002060"/>
                </a:solidFill>
              </a:rPr>
              <a:t>quang</a:t>
            </a:r>
            <a:r>
              <a:rPr lang="en-US" sz="5900" b="1" dirty="0">
                <a:solidFill>
                  <a:srgbClr val="002060"/>
                </a:solidFill>
              </a:rPr>
              <a:t> </a:t>
            </a:r>
            <a:r>
              <a:rPr lang="en-US" sz="5900" b="1" dirty="0" err="1">
                <a:solidFill>
                  <a:srgbClr val="002060"/>
                </a:solidFill>
              </a:rPr>
              <a:t>dành</a:t>
            </a:r>
            <a:r>
              <a:rPr lang="en-US" sz="5900" b="1" dirty="0">
                <a:solidFill>
                  <a:srgbClr val="002060"/>
                </a:solidFill>
              </a:rPr>
              <a:t> </a:t>
            </a:r>
            <a:r>
              <a:rPr lang="en-US" sz="5900" b="1" dirty="0" err="1">
                <a:solidFill>
                  <a:srgbClr val="002060"/>
                </a:solidFill>
              </a:rPr>
              <a:t>cho</a:t>
            </a:r>
            <a:r>
              <a:rPr lang="en-US" sz="5900" b="1" dirty="0">
                <a:solidFill>
                  <a:srgbClr val="002060"/>
                </a:solidFill>
              </a:rPr>
              <a:t> </a:t>
            </a:r>
            <a:r>
              <a:rPr lang="en-US" sz="5900" b="1" dirty="0" err="1" smtClean="0">
                <a:solidFill>
                  <a:srgbClr val="002060"/>
                </a:solidFill>
              </a:rPr>
              <a:t>Người</a:t>
            </a:r>
            <a:r>
              <a:rPr lang="en-US" sz="5900" b="1" dirty="0" smtClean="0">
                <a:solidFill>
                  <a:srgbClr val="002060"/>
                </a:solidFill>
              </a:rPr>
              <a:t>.</a:t>
            </a:r>
            <a:endParaRPr lang="en-US" sz="5900" b="1" dirty="0">
              <a:solidFill>
                <a:srgbClr val="002060"/>
              </a:solidFill>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cs typeface="Times New Roman" pitchFamily="18" charset="0"/>
              </a:rPr>
              <a:t>Alleluia:</a:t>
            </a:r>
          </a:p>
        </p:txBody>
      </p:sp>
    </p:spTree>
    <p:extLst>
      <p:ext uri="{BB962C8B-B14F-4D97-AF65-F5344CB8AC3E}">
        <p14:creationId xmlns:p14="http://schemas.microsoft.com/office/powerpoint/2010/main" val="1561593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97502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4128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7DA73B-8E3F-4CC3-A177-C77B30DE89C9}"/>
              </a:ext>
            </a:extLst>
          </p:cNvPr>
          <p:cNvSpPr txBox="1">
            <a:spLocks noChangeArrowheads="1"/>
          </p:cNvSpPr>
          <p:nvPr/>
        </p:nvSpPr>
        <p:spPr>
          <a:xfrm>
            <a:off x="0" y="0"/>
            <a:ext cx="9144000" cy="51435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nSpc>
                <a:spcPct val="120000"/>
              </a:lnSpc>
            </a:pPr>
            <a:endParaRPr lang="en-US" altLang="en-US" sz="21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a:lnSpc>
                <a:spcPct val="120000"/>
              </a:lnSpc>
            </a:pPr>
            <a:r>
              <a:rPr lang="en-US" altLang="en-US" sz="66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a:t>
            </a:r>
            <a:r>
              <a:rPr lang="en-US" altLang="en-US" sz="6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a:lnSpc>
                <a:spcPct val="120000"/>
              </a:lnSpc>
            </a:pP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9600" b="1" dirty="0" smtClean="0">
                <a:solidFill>
                  <a:srgbClr val="FF0000"/>
                </a:solidFill>
              </a:rPr>
              <a:t>XIN DÂNG 18</a:t>
            </a:r>
            <a:r>
              <a:rPr lang="en-US" sz="8800" dirty="0" smtClean="0">
                <a:solidFill>
                  <a:srgbClr val="FF0000"/>
                </a:solidFill>
              </a:rPr>
              <a:t/>
            </a:r>
            <a:br>
              <a:rPr lang="en-US" sz="8800" dirty="0" smtClean="0">
                <a:solidFill>
                  <a:srgbClr val="FF0000"/>
                </a:solidFill>
              </a:rPr>
            </a:br>
            <a:r>
              <a:rPr lang="en-US" sz="5000" b="1" dirty="0" err="1">
                <a:solidFill>
                  <a:srgbClr val="002060"/>
                </a:solidFill>
                <a:latin typeface="+mj-lt"/>
              </a:rPr>
              <a:t>Nguyễn</a:t>
            </a:r>
            <a:r>
              <a:rPr lang="en-US" sz="5000" b="1" dirty="0">
                <a:solidFill>
                  <a:srgbClr val="002060"/>
                </a:solidFill>
                <a:latin typeface="+mj-lt"/>
              </a:rPr>
              <a:t> </a:t>
            </a:r>
            <a:r>
              <a:rPr lang="en-US" sz="5000" b="1" dirty="0" err="1">
                <a:solidFill>
                  <a:srgbClr val="002060"/>
                </a:solidFill>
                <a:latin typeface="+mj-lt"/>
              </a:rPr>
              <a:t>Tiến</a:t>
            </a:r>
            <a:r>
              <a:rPr lang="en-US" sz="5000" b="1" dirty="0">
                <a:solidFill>
                  <a:srgbClr val="002060"/>
                </a:solidFill>
                <a:latin typeface="+mj-lt"/>
              </a:rPr>
              <a:t> </a:t>
            </a:r>
            <a:r>
              <a:rPr lang="en-US" sz="5000" b="1" dirty="0" err="1">
                <a:solidFill>
                  <a:srgbClr val="002060"/>
                </a:solidFill>
                <a:latin typeface="+mj-lt"/>
              </a:rPr>
              <a:t>Dũng</a:t>
            </a:r>
            <a:endParaRPr lang="en-US" altLang="en-US" sz="5000" b="1" dirty="0">
              <a:solidFill>
                <a:srgbClr val="002060"/>
              </a:solidFill>
              <a:latin typeface="+mj-lt"/>
            </a:endParaRPr>
          </a:p>
        </p:txBody>
      </p:sp>
    </p:spTree>
    <p:extLst>
      <p:ext uri="{BB962C8B-B14F-4D97-AF65-F5344CB8AC3E}">
        <p14:creationId xmlns:p14="http://schemas.microsoft.com/office/powerpoint/2010/main" val="2002488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6B7DA73B-8E3F-4CC3-A177-C77B30DE89C9}"/>
              </a:ext>
            </a:extLst>
          </p:cNvPr>
          <p:cNvSpPr txBox="1">
            <a:spLocks noChangeArrowheads="1"/>
          </p:cNvSpPr>
          <p:nvPr/>
        </p:nvSpPr>
        <p:spPr>
          <a:xfrm>
            <a:off x="0" y="171450"/>
            <a:ext cx="9144000" cy="49911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lnSpc>
                <a:spcPct val="90000"/>
              </a:lnSpc>
            </a:pPr>
            <a:r>
              <a:rPr lang="en-US" altLang="en-US" sz="5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smtClean="0">
                <a:solidFill>
                  <a:srgbClr val="002060"/>
                </a:solidFill>
                <a:latin typeface="+mj-lt"/>
              </a:rPr>
              <a:t>Xin dâng về Ngài đây tấm lòng thành tâm mến yêu. Tin yêu trọn niềm vì tình Ngài ôi quá bao la. Cho con trọn đời một tình yêu ôi quá cao vời. Ngài dìu con mỗi bước con đi bên Ngài còn lo lắng chi.</a:t>
            </a:r>
            <a:endParaRPr lang="en-US" altLang="en-US" sz="5000" b="1" dirty="0">
              <a:solidFill>
                <a:srgbClr val="002060"/>
              </a:solidFill>
              <a:latin typeface="+mj-lt"/>
            </a:endParaRPr>
          </a:p>
        </p:txBody>
      </p:sp>
    </p:spTree>
    <p:extLst>
      <p:ext uri="{BB962C8B-B14F-4D97-AF65-F5344CB8AC3E}">
        <p14:creationId xmlns:p14="http://schemas.microsoft.com/office/powerpoint/2010/main" val="1512371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5E3AA635-2CFD-4660-8444-44AAA119DC52}"/>
              </a:ext>
            </a:extLst>
          </p:cNvPr>
          <p:cNvSpPr txBox="1">
            <a:spLocks noChangeArrowheads="1"/>
          </p:cNvSpPr>
          <p:nvPr/>
        </p:nvSpPr>
        <p:spPr>
          <a:xfrm>
            <a:off x="0" y="-19050"/>
            <a:ext cx="9144000" cy="51625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7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7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1" smtClean="0">
                <a:solidFill>
                  <a:srgbClr val="002060"/>
                </a:solidFill>
                <a:latin typeface="+mj-lt"/>
              </a:rPr>
              <a:t>Nguyện dâng lên Chúa này bánh thơm đây ly rượu nồng. Tình yêu hiến dâng đây tim hồng ủ ấp bao mộng mơ</a:t>
            </a:r>
            <a:r>
              <a:rPr lang="en-US" sz="4700" b="1" smtClean="0">
                <a:solidFill>
                  <a:srgbClr val="002060"/>
                </a:solidFill>
                <a:latin typeface="+mj-lt"/>
              </a:rPr>
              <a:t>.</a:t>
            </a:r>
            <a:r>
              <a:rPr lang="en-US" sz="4700" b="1" smtClean="0">
                <a:solidFill>
                  <a:srgbClr val="FF0000"/>
                </a:solidFill>
                <a:latin typeface="+mj-lt"/>
              </a:rPr>
              <a:t> </a:t>
            </a:r>
            <a:r>
              <a:rPr lang="vi-VN" sz="4700" b="1" smtClean="0">
                <a:solidFill>
                  <a:srgbClr val="002060"/>
                </a:solidFill>
                <a:latin typeface="+mj-lt"/>
              </a:rPr>
              <a:t>Nguyện xin bánh thơm Ngài yêu mến cho nên thần lương. Rượu nồng con dâng nên Máu Ngài ngất ngây tâm hồn.</a:t>
            </a:r>
            <a:endParaRPr lang="en-US" altLang="en-US" sz="4700" b="1" smtClean="0">
              <a:solidFill>
                <a:srgbClr val="002060"/>
              </a:solidFill>
              <a:latin typeface="+mj-lt"/>
            </a:endParaRPr>
          </a:p>
          <a:p>
            <a:pPr marL="27385" algn="just"/>
            <a:endParaRPr lang="en-US" altLang="en-US" sz="4700" b="1" dirty="0">
              <a:solidFill>
                <a:srgbClr val="002060"/>
              </a:solidFill>
              <a:latin typeface="+mj-lt"/>
            </a:endParaRPr>
          </a:p>
        </p:txBody>
      </p:sp>
    </p:spTree>
    <p:extLst>
      <p:ext uri="{BB962C8B-B14F-4D97-AF65-F5344CB8AC3E}">
        <p14:creationId xmlns:p14="http://schemas.microsoft.com/office/powerpoint/2010/main" val="1680475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5E3AA635-2CFD-4660-8444-44AAA119DC52}"/>
              </a:ext>
            </a:extLst>
          </p:cNvPr>
          <p:cNvSpPr txBox="1">
            <a:spLocks noChangeArrowheads="1"/>
          </p:cNvSpPr>
          <p:nvPr/>
        </p:nvSpPr>
        <p:spPr>
          <a:xfrm>
            <a:off x="0" y="171450"/>
            <a:ext cx="9144000" cy="48387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lnSpc>
                <a:spcPct val="90000"/>
              </a:lnSpc>
            </a:pPr>
            <a:r>
              <a:rPr lang="en-US" altLang="en-US" sz="50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0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smtClean="0">
                <a:solidFill>
                  <a:srgbClr val="002060"/>
                </a:solidFill>
                <a:latin typeface="+mj-lt"/>
              </a:rPr>
              <a:t>Xin dâng về Ngài bao ước vọng đời con Chúa ơi! Cho con một đời nguyện trọn tình luôn vững tin yêu. Luôn tin cậy Ngài dù nhiều phen con đã lỗi lầm. Vì trần gian những kiếp đam mê xin Ngài dìu tay đỡ nâng</a:t>
            </a:r>
            <a:endParaRPr lang="en-US" altLang="en-US" sz="5000" b="1" dirty="0">
              <a:solidFill>
                <a:srgbClr val="002060"/>
              </a:solidFill>
              <a:latin typeface="+mj-lt"/>
            </a:endParaRPr>
          </a:p>
        </p:txBody>
      </p:sp>
    </p:spTree>
    <p:extLst>
      <p:ext uri="{BB962C8B-B14F-4D97-AF65-F5344CB8AC3E}">
        <p14:creationId xmlns:p14="http://schemas.microsoft.com/office/powerpoint/2010/main" val="2021488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5E3AA635-2CFD-4660-8444-44AAA119DC52}"/>
              </a:ext>
            </a:extLst>
          </p:cNvPr>
          <p:cNvSpPr txBox="1">
            <a:spLocks noChangeArrowheads="1"/>
          </p:cNvSpPr>
          <p:nvPr/>
        </p:nvSpPr>
        <p:spPr>
          <a:xfrm>
            <a:off x="0" y="-19050"/>
            <a:ext cx="9144000" cy="51625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385" algn="just"/>
            <a:r>
              <a:rPr lang="en-US" altLang="en-US" sz="4700" b="1" u="sng" smtClean="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700" b="1" smtClean="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700" b="1" smtClean="0">
                <a:solidFill>
                  <a:srgbClr val="002060"/>
                </a:solidFill>
                <a:latin typeface="+mj-lt"/>
              </a:rPr>
              <a:t>Nguyện dâng lên Chúa này bánh thơm đây ly rượu nồng. Tình yêu hiến dâng đây tim hồng ủ ấp bao mộng mơ</a:t>
            </a:r>
            <a:r>
              <a:rPr lang="en-US" sz="4700" b="1" smtClean="0">
                <a:solidFill>
                  <a:srgbClr val="002060"/>
                </a:solidFill>
              </a:rPr>
              <a:t>.</a:t>
            </a:r>
            <a:r>
              <a:rPr lang="en-US" sz="4700" b="1" smtClean="0">
                <a:solidFill>
                  <a:srgbClr val="FF0000"/>
                </a:solidFill>
              </a:rPr>
              <a:t> </a:t>
            </a:r>
            <a:r>
              <a:rPr lang="vi-VN" sz="4700" b="1" smtClean="0">
                <a:solidFill>
                  <a:srgbClr val="002060"/>
                </a:solidFill>
                <a:latin typeface="+mj-lt"/>
              </a:rPr>
              <a:t>Nguyện xin bánh thơm Ngài yêu mến cho nên thần lương. Rượu nồng con dâng nên Máu Ngài ngất ngây tâm hồn.</a:t>
            </a:r>
            <a:endParaRPr lang="en-US" altLang="en-US" sz="4700" b="1" smtClean="0">
              <a:solidFill>
                <a:srgbClr val="002060"/>
              </a:solidFill>
            </a:endParaRPr>
          </a:p>
          <a:p>
            <a:pPr marL="27385" algn="just"/>
            <a:endParaRPr lang="en-US" altLang="en-US" sz="4700" b="1" dirty="0">
              <a:solidFill>
                <a:srgbClr val="002060"/>
              </a:solidFill>
            </a:endParaRPr>
          </a:p>
        </p:txBody>
      </p:sp>
    </p:spTree>
    <p:extLst>
      <p:ext uri="{BB962C8B-B14F-4D97-AF65-F5344CB8AC3E}">
        <p14:creationId xmlns:p14="http://schemas.microsoft.com/office/powerpoint/2010/main" val="2977602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1435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nSpc>
                <a:spcPct val="120000"/>
              </a:lnSpc>
            </a:pPr>
            <a:r>
              <a:rPr lang="en-US" sz="1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a:lnSpc>
                <a:spcPct val="120000"/>
              </a:lnSpc>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a:lnSpc>
                <a:spcPct val="120000"/>
              </a:lnSpc>
            </a:pPr>
            <a:r>
              <a:rPr lang="en-US" sz="7200" b="1" dirty="0" smtClean="0">
                <a:solidFill>
                  <a:srgbClr val="FF0000"/>
                </a:solidFill>
              </a:rPr>
              <a:t>VỀ BÊN CHÚA</a:t>
            </a:r>
            <a:r>
              <a:rPr lang="vi-VN" sz="9600" b="1" dirty="0" smtClean="0">
                <a:solidFill>
                  <a:srgbClr val="FF0000"/>
                </a:solidFill>
              </a:rPr>
              <a:t/>
            </a:r>
            <a:br>
              <a:rPr lang="vi-VN" sz="9600" b="1" dirty="0" smtClean="0">
                <a:solidFill>
                  <a:srgbClr val="FF0000"/>
                </a:solidFill>
              </a:rPr>
            </a:br>
            <a:r>
              <a:rPr lang="en-US" sz="5400" b="1" i="1" dirty="0" err="1" smtClean="0">
                <a:solidFill>
                  <a:srgbClr val="002060"/>
                </a:solidFill>
              </a:rPr>
              <a:t>Phùng</a:t>
            </a:r>
            <a:r>
              <a:rPr lang="en-US" sz="5400" b="1" i="1" dirty="0" smtClean="0">
                <a:solidFill>
                  <a:srgbClr val="002060"/>
                </a:solidFill>
              </a:rPr>
              <a:t> Minh </a:t>
            </a:r>
            <a:r>
              <a:rPr lang="en-US" sz="5400" b="1" i="1" dirty="0" err="1" smtClean="0">
                <a:solidFill>
                  <a:srgbClr val="002060"/>
                </a:solidFill>
              </a:rPr>
              <a:t>Mẫn</a:t>
            </a:r>
            <a:endParaRPr lang="en-US" sz="138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36654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a:solidFill>
                  <a:srgbClr val="FF0000"/>
                </a:solidFill>
              </a:rPr>
              <a:t>TRĂM TRIỆU LỜI CA</a:t>
            </a:r>
            <a:r>
              <a:rPr lang="en-US" sz="28700" dirty="0">
                <a:solidFill>
                  <a:srgbClr val="FF0000"/>
                </a:solidFill>
              </a:rPr>
              <a:t/>
            </a:r>
            <a:br>
              <a:rPr lang="en-US" sz="28700" dirty="0">
                <a:solidFill>
                  <a:srgbClr val="FF0000"/>
                </a:solidFill>
              </a:rPr>
            </a:br>
            <a:r>
              <a:rPr lang="en-US" sz="2000" dirty="0">
                <a:solidFill>
                  <a:srgbClr val="FF0000"/>
                </a:solidFill>
              </a:rPr>
              <a:t>Gm. </a:t>
            </a:r>
            <a:r>
              <a:rPr lang="en-US" sz="2000" dirty="0" err="1">
                <a:solidFill>
                  <a:srgbClr val="FF0000"/>
                </a:solidFill>
              </a:rPr>
              <a:t>Nguyễn</a:t>
            </a:r>
            <a:r>
              <a:rPr lang="en-US" sz="2000" dirty="0">
                <a:solidFill>
                  <a:srgbClr val="FF0000"/>
                </a:solidFill>
              </a:rPr>
              <a:t> </a:t>
            </a:r>
            <a:r>
              <a:rPr lang="en-US" sz="2000" dirty="0" err="1">
                <a:solidFill>
                  <a:srgbClr val="FF0000"/>
                </a:solidFill>
              </a:rPr>
              <a:t>Văn</a:t>
            </a:r>
            <a:r>
              <a:rPr lang="en-US" sz="2000" dirty="0">
                <a:solidFill>
                  <a:srgbClr val="FF0000"/>
                </a:solidFill>
              </a:rPr>
              <a:t> </a:t>
            </a:r>
            <a:r>
              <a:rPr lang="en-US" sz="2000" dirty="0" err="1">
                <a:solidFill>
                  <a:srgbClr val="FF0000"/>
                </a:solidFill>
              </a:rPr>
              <a:t>Hòa</a:t>
            </a:r>
            <a:r>
              <a:rPr lang="en-US" sz="2000" dirty="0">
                <a:solidFill>
                  <a:srgbClr val="FF0000"/>
                </a:solidFill>
              </a:rPr>
              <a:t> - </a:t>
            </a:r>
            <a:r>
              <a:rPr lang="en-US" sz="2000" dirty="0" err="1">
                <a:solidFill>
                  <a:srgbClr val="FF0000"/>
                </a:solidFill>
              </a:rPr>
              <a:t>Lm</a:t>
            </a:r>
            <a:r>
              <a:rPr lang="en-US" sz="2000" dirty="0">
                <a:solidFill>
                  <a:srgbClr val="FF0000"/>
                </a:solidFill>
              </a:rPr>
              <a:t>. </a:t>
            </a:r>
            <a:r>
              <a:rPr lang="en-US" sz="2000" dirty="0" err="1">
                <a:solidFill>
                  <a:srgbClr val="FF0000"/>
                </a:solidFill>
              </a:rPr>
              <a:t>Tiến</a:t>
            </a:r>
            <a:r>
              <a:rPr lang="en-US" sz="2000" dirty="0">
                <a:solidFill>
                  <a:srgbClr val="FF0000"/>
                </a:solidFill>
              </a:rPr>
              <a:t> </a:t>
            </a:r>
            <a:r>
              <a:rPr lang="en-US" sz="2000" dirty="0" err="1">
                <a:solidFill>
                  <a:srgbClr val="FF0000"/>
                </a:solidFill>
              </a:rPr>
              <a:t>Dũng</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27189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51896"/>
          </a:xfrm>
          <a:prstGeom prst="rect">
            <a:avLst/>
          </a:prstGeom>
        </p:spPr>
        <p:txBody>
          <a:bodyPr wrap="square">
            <a:spAutoFit/>
          </a:bodyPr>
          <a:lstStyle/>
          <a:p>
            <a:pPr algn="just">
              <a:lnSpc>
                <a:spcPct val="105000"/>
              </a:lnSpc>
            </a:pPr>
            <a:r>
              <a:rPr lang="en-US" sz="5200" b="1" u="sng" dirty="0" smtClean="0">
                <a:solidFill>
                  <a:srgbClr val="FF0000"/>
                </a:solidFill>
              </a:rPr>
              <a:t>TK1:</a:t>
            </a:r>
            <a:r>
              <a:rPr lang="en-US" sz="5200" b="1" dirty="0" smtClean="0">
                <a:solidFill>
                  <a:srgbClr val="002060"/>
                </a:solidFill>
              </a:rPr>
              <a:t> </a:t>
            </a:r>
            <a:r>
              <a:rPr lang="en-US" sz="5200" b="1" dirty="0" err="1" smtClean="0">
                <a:solidFill>
                  <a:srgbClr val="002060"/>
                </a:solidFill>
              </a:rPr>
              <a:t>Như</a:t>
            </a:r>
            <a:r>
              <a:rPr lang="vi-VN" sz="5200" b="1" dirty="0" smtClean="0">
                <a:solidFill>
                  <a:srgbClr val="002060"/>
                </a:solidFill>
              </a:rPr>
              <a:t> </a:t>
            </a:r>
            <a:r>
              <a:rPr lang="vi-VN" sz="5200" b="1" dirty="0">
                <a:solidFill>
                  <a:srgbClr val="002060"/>
                </a:solidFill>
              </a:rPr>
              <a:t>nai rừng đang khát mong về suối trong ngọt ngào, con mơ về quê dấu yêu dường bao. Chốn an bình thư thái có muôn phúc lộc tươi mới tựa vào lòng Chúa con nghỉ </a:t>
            </a:r>
            <a:r>
              <a:rPr lang="vi-VN" sz="5200" b="1" dirty="0" smtClean="0">
                <a:solidFill>
                  <a:srgbClr val="002060"/>
                </a:solidFill>
              </a:rPr>
              <a:t>ngơi</a:t>
            </a:r>
            <a:r>
              <a:rPr lang="vi-VN" sz="5200" b="1" dirty="0" smtClean="0">
                <a:solidFill>
                  <a:srgbClr val="FF0000"/>
                </a:solidFill>
              </a:rPr>
              <a:t>…</a:t>
            </a:r>
            <a:endParaRPr lang="en-US" sz="5200" b="1" dirty="0">
              <a:solidFill>
                <a:srgbClr val="002060"/>
              </a:solidFill>
            </a:endParaRPr>
          </a:p>
        </p:txBody>
      </p:sp>
    </p:spTree>
    <p:extLst>
      <p:ext uri="{BB962C8B-B14F-4D97-AF65-F5344CB8AC3E}">
        <p14:creationId xmlns:p14="http://schemas.microsoft.com/office/powerpoint/2010/main" val="1827189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81959"/>
          </a:xfrm>
          <a:prstGeom prst="rect">
            <a:avLst/>
          </a:prstGeom>
        </p:spPr>
        <p:txBody>
          <a:bodyPr wrap="square">
            <a:spAutoFit/>
          </a:bodyPr>
          <a:lstStyle/>
          <a:p>
            <a:pPr algn="just">
              <a:lnSpc>
                <a:spcPct val="110000"/>
              </a:lnSpc>
            </a:pPr>
            <a:r>
              <a:rPr lang="vi-VN" sz="5200" b="1" dirty="0" smtClean="0">
                <a:solidFill>
                  <a:srgbClr val="FF0000"/>
                </a:solidFill>
              </a:rPr>
              <a:t>…</a:t>
            </a:r>
            <a:r>
              <a:rPr lang="vi-VN" sz="5200" b="1" dirty="0" smtClean="0">
                <a:solidFill>
                  <a:srgbClr val="002060"/>
                </a:solidFill>
              </a:rPr>
              <a:t> </a:t>
            </a:r>
            <a:r>
              <a:rPr lang="vi-VN" sz="5200" b="1" dirty="0">
                <a:solidFill>
                  <a:srgbClr val="002060"/>
                </a:solidFill>
              </a:rPr>
              <a:t>Nơi lưu đày sâu đắng bao ngày vắng xa nụ cười. Thân nô lệ tìm thấy đâu niềm vui, ngước trông về trời cao tiếng con xin Ngài nghe thấu dìu đưa con thoát xa khổ đau.</a:t>
            </a:r>
            <a:endParaRPr lang="en-US" sz="5200" b="1" dirty="0">
              <a:solidFill>
                <a:srgbClr val="002060"/>
              </a:solidFill>
            </a:endParaRPr>
          </a:p>
        </p:txBody>
      </p:sp>
    </p:spTree>
    <p:extLst>
      <p:ext uri="{BB962C8B-B14F-4D97-AF65-F5344CB8AC3E}">
        <p14:creationId xmlns:p14="http://schemas.microsoft.com/office/powerpoint/2010/main" val="3080917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982582"/>
          </a:xfrm>
          <a:prstGeom prst="rect">
            <a:avLst/>
          </a:prstGeom>
        </p:spPr>
        <p:txBody>
          <a:bodyPr wrap="square">
            <a:spAutoFit/>
          </a:bodyPr>
          <a:lstStyle/>
          <a:p>
            <a:pPr algn="just">
              <a:lnSpc>
                <a:spcPct val="110000"/>
              </a:lnSpc>
            </a:pPr>
            <a:r>
              <a:rPr lang="en-US" sz="4900" b="1" u="sng" dirty="0" err="1" smtClean="0">
                <a:solidFill>
                  <a:srgbClr val="FF0000"/>
                </a:solidFill>
              </a:rPr>
              <a:t>Đk</a:t>
            </a:r>
            <a:r>
              <a:rPr lang="en-US" sz="4900" b="1" u="sng" dirty="0" smtClean="0">
                <a:solidFill>
                  <a:srgbClr val="FF0000"/>
                </a:solidFill>
              </a:rPr>
              <a:t>:</a:t>
            </a:r>
            <a:r>
              <a:rPr lang="en-US" sz="4900" b="1" dirty="0" smtClean="0">
                <a:solidFill>
                  <a:srgbClr val="002060"/>
                </a:solidFill>
              </a:rPr>
              <a:t> </a:t>
            </a:r>
            <a:r>
              <a:rPr lang="vi-VN" sz="4900" b="1" dirty="0" smtClean="0">
                <a:solidFill>
                  <a:srgbClr val="002060"/>
                </a:solidFill>
              </a:rPr>
              <a:t>Về </a:t>
            </a:r>
            <a:r>
              <a:rPr lang="vi-VN" sz="4900" b="1" dirty="0">
                <a:solidFill>
                  <a:srgbClr val="002060"/>
                </a:solidFill>
              </a:rPr>
              <a:t>bên Chúa một ngày con sướng vui nhiều hơn vạn ngày trần thế. Chính Ngài là cùng đích con đi về. Về bên Chúa niềm vui tràn ứ, ngàn thu không hề phai úa có Chúa</a:t>
            </a:r>
            <a:r>
              <a:rPr lang="vi-VN" sz="4900" dirty="0"/>
              <a:t> </a:t>
            </a:r>
            <a:r>
              <a:rPr lang="vi-VN" sz="4900" b="1" dirty="0">
                <a:solidFill>
                  <a:srgbClr val="002060"/>
                </a:solidFill>
              </a:rPr>
              <a:t>vui thỏa niềm ước </a:t>
            </a:r>
            <a:r>
              <a:rPr lang="vi-VN" sz="4900" b="1" dirty="0" smtClean="0">
                <a:solidFill>
                  <a:srgbClr val="002060"/>
                </a:solidFill>
              </a:rPr>
              <a:t>mơ</a:t>
            </a:r>
            <a:r>
              <a:rPr lang="en-US" sz="4900" b="1" dirty="0" smtClean="0">
                <a:solidFill>
                  <a:srgbClr val="002060"/>
                </a:solidFill>
              </a:rPr>
              <a:t>.</a:t>
            </a:r>
            <a:endParaRPr lang="en-US" sz="4900" b="1" dirty="0">
              <a:solidFill>
                <a:srgbClr val="002060"/>
              </a:solidFill>
            </a:endParaRPr>
          </a:p>
        </p:txBody>
      </p:sp>
    </p:spTree>
    <p:extLst>
      <p:ext uri="{BB962C8B-B14F-4D97-AF65-F5344CB8AC3E}">
        <p14:creationId xmlns:p14="http://schemas.microsoft.com/office/powerpoint/2010/main" val="3336654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051896"/>
          </a:xfrm>
          <a:prstGeom prst="rect">
            <a:avLst/>
          </a:prstGeom>
        </p:spPr>
        <p:txBody>
          <a:bodyPr wrap="square">
            <a:spAutoFit/>
          </a:bodyPr>
          <a:lstStyle/>
          <a:p>
            <a:pPr algn="just">
              <a:lnSpc>
                <a:spcPct val="105000"/>
              </a:lnSpc>
            </a:pPr>
            <a:r>
              <a:rPr lang="en-US" sz="5200" b="1" u="sng" dirty="0" smtClean="0">
                <a:solidFill>
                  <a:srgbClr val="FF0000"/>
                </a:solidFill>
              </a:rPr>
              <a:t>Tk2:</a:t>
            </a:r>
            <a:r>
              <a:rPr lang="en-US" sz="5200" b="1" dirty="0" smtClean="0">
                <a:solidFill>
                  <a:srgbClr val="002060"/>
                </a:solidFill>
              </a:rPr>
              <a:t> </a:t>
            </a:r>
            <a:r>
              <a:rPr lang="vi-VN" sz="5200" b="1" dirty="0" smtClean="0">
                <a:solidFill>
                  <a:srgbClr val="002060"/>
                </a:solidFill>
              </a:rPr>
              <a:t>Mang </a:t>
            </a:r>
            <a:r>
              <a:rPr lang="vi-VN" sz="5200" b="1" dirty="0">
                <a:solidFill>
                  <a:srgbClr val="002060"/>
                </a:solidFill>
              </a:rPr>
              <a:t>thân phận tội lỗi trên đường thế gian mịt mờ, con bao lần gục ngã trong bùn nhơ. Chốn u sầu héo úa mắt con đẫm lệ chan chứa, vạn lần đau xót cho tội </a:t>
            </a:r>
            <a:r>
              <a:rPr lang="vi-VN" sz="5200" b="1" dirty="0" smtClean="0">
                <a:solidFill>
                  <a:srgbClr val="002060"/>
                </a:solidFill>
              </a:rPr>
              <a:t>xưa</a:t>
            </a:r>
            <a:r>
              <a:rPr lang="vi-VN" sz="5200" b="1" dirty="0" smtClean="0">
                <a:solidFill>
                  <a:srgbClr val="FF0000"/>
                </a:solidFill>
              </a:rPr>
              <a:t>…</a:t>
            </a:r>
            <a:endParaRPr lang="en-US" sz="5200" b="1" dirty="0">
              <a:solidFill>
                <a:srgbClr val="002060"/>
              </a:solidFill>
            </a:endParaRPr>
          </a:p>
        </p:txBody>
      </p:sp>
    </p:spTree>
    <p:extLst>
      <p:ext uri="{BB962C8B-B14F-4D97-AF65-F5344CB8AC3E}">
        <p14:creationId xmlns:p14="http://schemas.microsoft.com/office/powerpoint/2010/main" val="1827189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082353"/>
          </a:xfrm>
          <a:prstGeom prst="rect">
            <a:avLst/>
          </a:prstGeom>
        </p:spPr>
        <p:txBody>
          <a:bodyPr wrap="square">
            <a:spAutoFit/>
          </a:bodyPr>
          <a:lstStyle/>
          <a:p>
            <a:pPr algn="just">
              <a:lnSpc>
                <a:spcPct val="110000"/>
              </a:lnSpc>
            </a:pPr>
            <a:r>
              <a:rPr lang="vi-VN" sz="5000" b="1" dirty="0" smtClean="0">
                <a:solidFill>
                  <a:srgbClr val="FF0000"/>
                </a:solidFill>
              </a:rPr>
              <a:t>…</a:t>
            </a:r>
            <a:r>
              <a:rPr lang="vi-VN" sz="5000" b="1" dirty="0" smtClean="0">
                <a:solidFill>
                  <a:srgbClr val="002060"/>
                </a:solidFill>
              </a:rPr>
              <a:t> </a:t>
            </a:r>
            <a:r>
              <a:rPr lang="vi-VN" sz="5000" b="1" dirty="0">
                <a:solidFill>
                  <a:srgbClr val="002060"/>
                </a:solidFill>
              </a:rPr>
              <a:t>Ôi nhân hậu lòng Chúa như đại dương luôn dạt dào. Qua muôn đời hằng chứa chan nhường </a:t>
            </a:r>
            <a:r>
              <a:rPr lang="vi-VN" sz="5000" b="1" dirty="0" smtClean="0">
                <a:solidFill>
                  <a:srgbClr val="002060"/>
                </a:solidFill>
              </a:rPr>
              <a:t>bao.</a:t>
            </a:r>
            <a:r>
              <a:rPr lang="en-US" sz="5000" b="1" dirty="0" smtClean="0">
                <a:solidFill>
                  <a:srgbClr val="002060"/>
                </a:solidFill>
              </a:rPr>
              <a:t> </a:t>
            </a:r>
            <a:r>
              <a:rPr lang="vi-VN" sz="5000" b="1" dirty="0" smtClean="0">
                <a:solidFill>
                  <a:srgbClr val="002060"/>
                </a:solidFill>
              </a:rPr>
              <a:t>Khấn </a:t>
            </a:r>
            <a:r>
              <a:rPr lang="vi-VN" sz="5000" b="1" dirty="0">
                <a:solidFill>
                  <a:srgbClr val="002060"/>
                </a:solidFill>
              </a:rPr>
              <a:t>xin Ngài thương xót thấm khô bao giọt nước mắt dìu đưa con tới quê trời cao.</a:t>
            </a:r>
            <a:endParaRPr lang="en-US" sz="5000" b="1" dirty="0">
              <a:solidFill>
                <a:srgbClr val="002060"/>
              </a:solidFill>
            </a:endParaRPr>
          </a:p>
        </p:txBody>
      </p:sp>
    </p:spTree>
    <p:extLst>
      <p:ext uri="{BB962C8B-B14F-4D97-AF65-F5344CB8AC3E}">
        <p14:creationId xmlns:p14="http://schemas.microsoft.com/office/powerpoint/2010/main" val="4190528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982582"/>
          </a:xfrm>
          <a:prstGeom prst="rect">
            <a:avLst/>
          </a:prstGeom>
        </p:spPr>
        <p:txBody>
          <a:bodyPr wrap="square">
            <a:spAutoFit/>
          </a:bodyPr>
          <a:lstStyle/>
          <a:p>
            <a:pPr algn="just">
              <a:lnSpc>
                <a:spcPct val="110000"/>
              </a:lnSpc>
            </a:pPr>
            <a:r>
              <a:rPr lang="en-US" sz="4900" b="1" u="sng" dirty="0" err="1" smtClean="0">
                <a:solidFill>
                  <a:srgbClr val="FF0000"/>
                </a:solidFill>
              </a:rPr>
              <a:t>Đk</a:t>
            </a:r>
            <a:r>
              <a:rPr lang="en-US" sz="4900" b="1" u="sng" dirty="0" smtClean="0">
                <a:solidFill>
                  <a:srgbClr val="FF0000"/>
                </a:solidFill>
              </a:rPr>
              <a:t>:</a:t>
            </a:r>
            <a:r>
              <a:rPr lang="en-US" sz="4900" b="1" dirty="0" smtClean="0">
                <a:solidFill>
                  <a:srgbClr val="002060"/>
                </a:solidFill>
              </a:rPr>
              <a:t> </a:t>
            </a:r>
            <a:r>
              <a:rPr lang="vi-VN" sz="4900" b="1" dirty="0" smtClean="0">
                <a:solidFill>
                  <a:srgbClr val="002060"/>
                </a:solidFill>
              </a:rPr>
              <a:t>Về </a:t>
            </a:r>
            <a:r>
              <a:rPr lang="vi-VN" sz="4900" b="1" dirty="0">
                <a:solidFill>
                  <a:srgbClr val="002060"/>
                </a:solidFill>
              </a:rPr>
              <a:t>bên Chúa một ngày con sướng vui nhiều hơn vạn ngày trần thế. Chính Ngài là cùng đích con đi về. Về bên Chúa niềm vui tràn ứ, ngàn thu không hề phai úa có Chúa</a:t>
            </a:r>
            <a:r>
              <a:rPr lang="vi-VN" sz="4900" dirty="0">
                <a:solidFill>
                  <a:prstClr val="black"/>
                </a:solidFill>
              </a:rPr>
              <a:t> </a:t>
            </a:r>
            <a:r>
              <a:rPr lang="vi-VN" sz="4900" b="1" dirty="0">
                <a:solidFill>
                  <a:srgbClr val="002060"/>
                </a:solidFill>
              </a:rPr>
              <a:t>vui thỏa niềm ước </a:t>
            </a:r>
            <a:r>
              <a:rPr lang="vi-VN" sz="4900" b="1" dirty="0" smtClean="0">
                <a:solidFill>
                  <a:srgbClr val="002060"/>
                </a:solidFill>
              </a:rPr>
              <a:t>mơ</a:t>
            </a:r>
            <a:r>
              <a:rPr lang="en-US" sz="4900" b="1" dirty="0" smtClean="0">
                <a:solidFill>
                  <a:srgbClr val="002060"/>
                </a:solidFill>
              </a:rPr>
              <a:t>.</a:t>
            </a:r>
            <a:endParaRPr lang="en-US" sz="4900" b="1" dirty="0">
              <a:solidFill>
                <a:srgbClr val="002060"/>
              </a:solidFill>
            </a:endParaRPr>
          </a:p>
        </p:txBody>
      </p:sp>
    </p:spTree>
    <p:extLst>
      <p:ext uri="{BB962C8B-B14F-4D97-AF65-F5344CB8AC3E}">
        <p14:creationId xmlns:p14="http://schemas.microsoft.com/office/powerpoint/2010/main" val="3306639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53874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52447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0"/>
            <a:ext cx="9144000" cy="51435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30000"/>
              </a:lnSpc>
            </a:pPr>
            <a:endParaRPr lang="en-US" b="1" dirty="0" smtClean="0">
              <a:solidFill>
                <a:srgbClr val="FF0000"/>
              </a:solidFill>
              <a:effectLst>
                <a:outerShdw blurRad="38100" dist="38100" dir="2700000" algn="tl">
                  <a:srgbClr val="000000">
                    <a:alpha val="43137"/>
                  </a:srgbClr>
                </a:outerShdw>
              </a:effectLst>
              <a:latin typeface="+mj-lt"/>
              <a:cs typeface="Times New Roman" pitchFamily="18" charset="0"/>
            </a:endParaRPr>
          </a:p>
          <a:p>
            <a:pPr marL="27432">
              <a:lnSpc>
                <a:spcPct val="130000"/>
              </a:lnSpc>
            </a:pPr>
            <a:r>
              <a:rPr lang="en-US" sz="6000" b="1" u="sng" dirty="0" err="1" smtClean="0">
                <a:solidFill>
                  <a:srgbClr val="FF0000"/>
                </a:solidFill>
                <a:effectLst>
                  <a:outerShdw blurRad="38100" dist="38100" dir="2700000" algn="tl">
                    <a:srgbClr val="000000">
                      <a:alpha val="43137"/>
                    </a:srgbClr>
                  </a:outerShdw>
                </a:effectLst>
                <a:latin typeface="+mj-lt"/>
                <a:cs typeface="Times New Roman" pitchFamily="18" charset="0"/>
              </a:rPr>
              <a:t>Ca</a:t>
            </a: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endParaRPr>
          </a:p>
          <a:p>
            <a:pPr>
              <a:lnSpc>
                <a:spcPct val="120000"/>
              </a:lnSpc>
            </a:pPr>
            <a:r>
              <a:rPr lang="en-US" sz="7200" b="1" dirty="0" smtClean="0">
                <a:solidFill>
                  <a:srgbClr val="FF0000"/>
                </a:solidFill>
              </a:rPr>
              <a:t>NGÀN </a:t>
            </a:r>
            <a:r>
              <a:rPr lang="vi-VN" sz="7200" b="1" dirty="0" smtClean="0">
                <a:solidFill>
                  <a:srgbClr val="FF0000"/>
                </a:solidFill>
              </a:rPr>
              <a:t>HOA</a:t>
            </a:r>
            <a:r>
              <a:rPr lang="vi-VN" sz="13800" dirty="0" smtClean="0">
                <a:solidFill>
                  <a:srgbClr val="FF0000"/>
                </a:solidFill>
              </a:rPr>
              <a:t/>
            </a:r>
            <a:br>
              <a:rPr lang="vi-VN" sz="13800" dirty="0" smtClean="0">
                <a:solidFill>
                  <a:srgbClr val="FF0000"/>
                </a:solidFill>
              </a:rPr>
            </a:br>
            <a:r>
              <a:rPr lang="en-US" sz="5000" i="1" dirty="0" err="1" smtClean="0">
                <a:solidFill>
                  <a:srgbClr val="002060"/>
                </a:solidFill>
              </a:rPr>
              <a:t>Trọng</a:t>
            </a:r>
            <a:r>
              <a:rPr lang="en-US" sz="5000" i="1" dirty="0" smtClean="0">
                <a:solidFill>
                  <a:srgbClr val="002060"/>
                </a:solidFill>
              </a:rPr>
              <a:t> </a:t>
            </a:r>
            <a:r>
              <a:rPr lang="en-US" sz="5000" i="1" dirty="0" err="1" smtClean="0">
                <a:solidFill>
                  <a:srgbClr val="002060"/>
                </a:solidFill>
              </a:rPr>
              <a:t>Linh</a:t>
            </a:r>
            <a:endParaRPr lang="en-US" sz="50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336654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42562"/>
          </a:xfrm>
          <a:prstGeom prst="rect">
            <a:avLst/>
          </a:prstGeom>
        </p:spPr>
        <p:txBody>
          <a:bodyPr wrap="square">
            <a:spAutoFit/>
          </a:bodyPr>
          <a:lstStyle/>
          <a:p>
            <a:pPr algn="just">
              <a:lnSpc>
                <a:spcPct val="120000"/>
              </a:lnSpc>
            </a:pPr>
            <a:r>
              <a:rPr lang="en-US" sz="5600" b="1" u="sng" dirty="0" err="1" smtClean="0">
                <a:solidFill>
                  <a:srgbClr val="FF0000"/>
                </a:solidFill>
              </a:rPr>
              <a:t>Đk</a:t>
            </a:r>
            <a:r>
              <a:rPr lang="en-US" sz="5600" b="1" u="sng" dirty="0" smtClean="0">
                <a:solidFill>
                  <a:srgbClr val="FF0000"/>
                </a:solidFill>
              </a:rPr>
              <a:t>:</a:t>
            </a:r>
            <a:r>
              <a:rPr lang="en-US" sz="5600" b="1" dirty="0" smtClean="0">
                <a:solidFill>
                  <a:srgbClr val="002060"/>
                </a:solidFill>
              </a:rPr>
              <a:t> </a:t>
            </a:r>
            <a:r>
              <a:rPr lang="vi-VN" sz="5600" b="1" dirty="0" smtClean="0">
                <a:solidFill>
                  <a:srgbClr val="002060"/>
                </a:solidFill>
              </a:rPr>
              <a:t>Ngàn </a:t>
            </a:r>
            <a:r>
              <a:rPr lang="vi-VN" sz="5600" b="1" dirty="0">
                <a:solidFill>
                  <a:srgbClr val="002060"/>
                </a:solidFill>
              </a:rPr>
              <a:t>hoa đẹp tươi con dâng lên Nữ Vương, con dâng lên Nữ Vương </a:t>
            </a:r>
            <a:r>
              <a:rPr lang="en-US" sz="5600" b="1" dirty="0" smtClean="0">
                <a:solidFill>
                  <a:srgbClr val="002060"/>
                </a:solidFill>
              </a:rPr>
              <a:t>d</a:t>
            </a:r>
            <a:r>
              <a:rPr lang="vi-VN" sz="5600" b="1" dirty="0" smtClean="0">
                <a:solidFill>
                  <a:srgbClr val="002060"/>
                </a:solidFill>
              </a:rPr>
              <a:t>ùng </a:t>
            </a:r>
            <a:r>
              <a:rPr lang="vi-VN" sz="5600" b="1" dirty="0">
                <a:solidFill>
                  <a:srgbClr val="002060"/>
                </a:solidFill>
              </a:rPr>
              <a:t>tiếng ca nguyện cầu tháng ngày vọng ngân, ôi Mẹ Chúa Thiên </a:t>
            </a:r>
            <a:r>
              <a:rPr lang="vi-VN" sz="5600" b="1" dirty="0" smtClean="0">
                <a:solidFill>
                  <a:srgbClr val="002060"/>
                </a:solidFill>
              </a:rPr>
              <a:t>đ</a:t>
            </a:r>
            <a:r>
              <a:rPr lang="en-US" sz="5600" b="1" dirty="0" err="1" smtClean="0">
                <a:solidFill>
                  <a:srgbClr val="002060"/>
                </a:solidFill>
              </a:rPr>
              <a:t>àng</a:t>
            </a:r>
            <a:r>
              <a:rPr lang="vi-VN" sz="5600" b="1" dirty="0" smtClean="0">
                <a:solidFill>
                  <a:srgbClr val="002060"/>
                </a:solidFill>
              </a:rPr>
              <a:t>.</a:t>
            </a:r>
            <a:endParaRPr lang="en-US" sz="5600" b="1" dirty="0">
              <a:solidFill>
                <a:srgbClr val="002060"/>
              </a:solidFill>
            </a:endParaRPr>
          </a:p>
        </p:txBody>
      </p:sp>
    </p:spTree>
    <p:extLst>
      <p:ext uri="{BB962C8B-B14F-4D97-AF65-F5344CB8AC3E}">
        <p14:creationId xmlns:p14="http://schemas.microsoft.com/office/powerpoint/2010/main" val="405368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228600"/>
            <a:ext cx="9144000" cy="47053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20000"/>
              </a:lnSpc>
            </a:pPr>
            <a:r>
              <a:rPr lang="en-US" sz="65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65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500" b="1" dirty="0" err="1" smtClean="0">
                <a:solidFill>
                  <a:srgbClr val="002060"/>
                </a:solidFill>
              </a:rPr>
              <a:t>Ngàn</a:t>
            </a:r>
            <a:r>
              <a:rPr lang="en-US" sz="6500" b="1" dirty="0" smtClean="0">
                <a:solidFill>
                  <a:srgbClr val="002060"/>
                </a:solidFill>
              </a:rPr>
              <a:t> </a:t>
            </a:r>
            <a:r>
              <a:rPr lang="en-US" sz="6500" b="1" dirty="0" err="1" smtClean="0">
                <a:solidFill>
                  <a:srgbClr val="002060"/>
                </a:solidFill>
              </a:rPr>
              <a:t>lời</a:t>
            </a:r>
            <a:r>
              <a:rPr lang="en-US" sz="6500" b="1" dirty="0" smtClean="0">
                <a:solidFill>
                  <a:srgbClr val="002060"/>
                </a:solidFill>
              </a:rPr>
              <a:t> </a:t>
            </a:r>
            <a:r>
              <a:rPr lang="en-US" sz="6500" b="1" dirty="0" err="1" smtClean="0">
                <a:solidFill>
                  <a:srgbClr val="002060"/>
                </a:solidFill>
              </a:rPr>
              <a:t>ca</a:t>
            </a:r>
            <a:r>
              <a:rPr lang="en-US" sz="6500" b="1" dirty="0" smtClean="0">
                <a:solidFill>
                  <a:srgbClr val="002060"/>
                </a:solidFill>
              </a:rPr>
              <a:t> </a:t>
            </a:r>
            <a:r>
              <a:rPr lang="en-US" sz="6500" b="1" dirty="0" err="1" smtClean="0">
                <a:solidFill>
                  <a:srgbClr val="002060"/>
                </a:solidFill>
              </a:rPr>
              <a:t>vang</a:t>
            </a:r>
            <a:r>
              <a:rPr lang="en-US" sz="6500" b="1" dirty="0" smtClean="0">
                <a:solidFill>
                  <a:srgbClr val="002060"/>
                </a:solidFill>
              </a:rPr>
              <a:t> </a:t>
            </a:r>
            <a:r>
              <a:rPr lang="en-US" sz="6500" b="1" dirty="0" err="1" smtClean="0">
                <a:solidFill>
                  <a:srgbClr val="002060"/>
                </a:solidFill>
              </a:rPr>
              <a:t>mừng</a:t>
            </a:r>
            <a:r>
              <a:rPr lang="en-US" sz="6500" b="1" dirty="0" smtClean="0">
                <a:solidFill>
                  <a:srgbClr val="002060"/>
                </a:solidFill>
              </a:rPr>
              <a:t> </a:t>
            </a:r>
            <a:r>
              <a:rPr lang="en-US" sz="6500" b="1" dirty="0" err="1" smtClean="0">
                <a:solidFill>
                  <a:srgbClr val="002060"/>
                </a:solidFill>
              </a:rPr>
              <a:t>Chúa</a:t>
            </a:r>
            <a:r>
              <a:rPr lang="en-US" sz="6500" b="1" dirty="0" smtClean="0">
                <a:solidFill>
                  <a:srgbClr val="002060"/>
                </a:solidFill>
              </a:rPr>
              <a:t> </a:t>
            </a:r>
            <a:r>
              <a:rPr lang="en-US" sz="6500" b="1" dirty="0" err="1" smtClean="0">
                <a:solidFill>
                  <a:srgbClr val="002060"/>
                </a:solidFill>
              </a:rPr>
              <a:t>uy</a:t>
            </a:r>
            <a:r>
              <a:rPr lang="en-US" sz="6500" b="1" dirty="0" smtClean="0">
                <a:solidFill>
                  <a:srgbClr val="002060"/>
                </a:solidFill>
              </a:rPr>
              <a:t> </a:t>
            </a:r>
            <a:r>
              <a:rPr lang="en-US" sz="6500" b="1" dirty="0" err="1" smtClean="0">
                <a:solidFill>
                  <a:srgbClr val="002060"/>
                </a:solidFill>
              </a:rPr>
              <a:t>linh</a:t>
            </a:r>
            <a:r>
              <a:rPr lang="en-US" sz="6500" b="1" dirty="0" smtClean="0">
                <a:solidFill>
                  <a:srgbClr val="002060"/>
                </a:solidFill>
              </a:rPr>
              <a:t>, </a:t>
            </a:r>
            <a:r>
              <a:rPr lang="en-US" sz="6500" b="1" dirty="0" err="1" smtClean="0">
                <a:solidFill>
                  <a:srgbClr val="002060"/>
                </a:solidFill>
              </a:rPr>
              <a:t>ngàn</a:t>
            </a:r>
            <a:r>
              <a:rPr lang="en-US" sz="6500" b="1" dirty="0" smtClean="0">
                <a:solidFill>
                  <a:srgbClr val="002060"/>
                </a:solidFill>
              </a:rPr>
              <a:t> </a:t>
            </a:r>
            <a:r>
              <a:rPr lang="en-US" sz="6500" b="1" dirty="0" err="1" smtClean="0">
                <a:solidFill>
                  <a:srgbClr val="002060"/>
                </a:solidFill>
              </a:rPr>
              <a:t>lời</a:t>
            </a:r>
            <a:r>
              <a:rPr lang="en-US" sz="6500" b="1" dirty="0" smtClean="0">
                <a:solidFill>
                  <a:srgbClr val="002060"/>
                </a:solidFill>
              </a:rPr>
              <a:t> </a:t>
            </a:r>
            <a:r>
              <a:rPr lang="en-US" sz="6500" b="1" dirty="0" err="1" smtClean="0">
                <a:solidFill>
                  <a:srgbClr val="002060"/>
                </a:solidFill>
              </a:rPr>
              <a:t>ca</a:t>
            </a:r>
            <a:r>
              <a:rPr lang="en-US" sz="6500" b="1" dirty="0" smtClean="0">
                <a:solidFill>
                  <a:srgbClr val="002060"/>
                </a:solidFill>
              </a:rPr>
              <a:t> </a:t>
            </a:r>
            <a:r>
              <a:rPr lang="en-US" sz="6500" b="1" dirty="0" err="1" smtClean="0">
                <a:solidFill>
                  <a:srgbClr val="002060"/>
                </a:solidFill>
              </a:rPr>
              <a:t>vang</a:t>
            </a:r>
            <a:r>
              <a:rPr lang="en-US" sz="6500" b="1" dirty="0" smtClean="0">
                <a:solidFill>
                  <a:srgbClr val="002060"/>
                </a:solidFill>
              </a:rPr>
              <a:t> </a:t>
            </a:r>
            <a:r>
              <a:rPr lang="en-US" sz="6500" b="1" dirty="0" err="1" smtClean="0">
                <a:solidFill>
                  <a:srgbClr val="002060"/>
                </a:solidFill>
              </a:rPr>
              <a:t>một</a:t>
            </a:r>
            <a:r>
              <a:rPr lang="en-US" sz="6500" b="1" dirty="0" smtClean="0">
                <a:solidFill>
                  <a:srgbClr val="002060"/>
                </a:solidFill>
              </a:rPr>
              <a:t> </a:t>
            </a:r>
            <a:r>
              <a:rPr lang="en-US" sz="6500" b="1" dirty="0" err="1" smtClean="0">
                <a:solidFill>
                  <a:srgbClr val="002060"/>
                </a:solidFill>
              </a:rPr>
              <a:t>khúc</a:t>
            </a:r>
            <a:r>
              <a:rPr lang="en-US" sz="6500" b="1" dirty="0" smtClean="0">
                <a:solidFill>
                  <a:srgbClr val="002060"/>
                </a:solidFill>
              </a:rPr>
              <a:t> </a:t>
            </a:r>
            <a:r>
              <a:rPr lang="en-US" sz="6500" b="1" dirty="0" err="1" smtClean="0">
                <a:solidFill>
                  <a:srgbClr val="002060"/>
                </a:solidFill>
              </a:rPr>
              <a:t>ca</a:t>
            </a:r>
            <a:r>
              <a:rPr lang="en-US" sz="6500" b="1" dirty="0" smtClean="0">
                <a:solidFill>
                  <a:srgbClr val="002060"/>
                </a:solidFill>
              </a:rPr>
              <a:t> </a:t>
            </a:r>
            <a:r>
              <a:rPr lang="en-US" sz="6500" b="1" dirty="0" err="1" smtClean="0">
                <a:solidFill>
                  <a:srgbClr val="002060"/>
                </a:solidFill>
              </a:rPr>
              <a:t>thanh</a:t>
            </a:r>
            <a:r>
              <a:rPr lang="en-US" sz="6500" b="1" dirty="0" smtClean="0">
                <a:solidFill>
                  <a:srgbClr val="002060"/>
                </a:solidFill>
              </a:rPr>
              <a:t> </a:t>
            </a:r>
            <a:r>
              <a:rPr lang="en-US" sz="6500" b="1" dirty="0" err="1" smtClean="0">
                <a:solidFill>
                  <a:srgbClr val="002060"/>
                </a:solidFill>
              </a:rPr>
              <a:t>bình</a:t>
            </a:r>
            <a:r>
              <a:rPr lang="en-US" sz="6500" b="1" dirty="0" smtClean="0">
                <a:solidFill>
                  <a:srgbClr val="002060"/>
                </a:solidFill>
              </a:rPr>
              <a:t>.</a:t>
            </a:r>
            <a:endParaRPr lang="en-US" sz="65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57617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42562"/>
          </a:xfrm>
          <a:prstGeom prst="rect">
            <a:avLst/>
          </a:prstGeom>
        </p:spPr>
        <p:txBody>
          <a:bodyPr wrap="square">
            <a:spAutoFit/>
          </a:bodyPr>
          <a:lstStyle/>
          <a:p>
            <a:pPr algn="just">
              <a:lnSpc>
                <a:spcPct val="120000"/>
              </a:lnSpc>
            </a:pPr>
            <a:r>
              <a:rPr lang="en-US" sz="5600" b="1" u="sng" dirty="0" smtClean="0">
                <a:solidFill>
                  <a:srgbClr val="FF0000"/>
                </a:solidFill>
              </a:rPr>
              <a:t>Tk1:</a:t>
            </a:r>
            <a:r>
              <a:rPr lang="vi-VN" sz="5600" b="1" dirty="0" smtClean="0">
                <a:solidFill>
                  <a:srgbClr val="002060"/>
                </a:solidFill>
              </a:rPr>
              <a:t> </a:t>
            </a:r>
            <a:r>
              <a:rPr lang="vi-VN" sz="5600" b="1" dirty="0">
                <a:solidFill>
                  <a:srgbClr val="002060"/>
                </a:solidFill>
              </a:rPr>
              <a:t>Mẹ ban cho hồn con xinh đẹp tựa hoa tinh trắng. Nhuần thấm hương thơm nồng ngát bay nhẹ nhàng tới quê Thiên </a:t>
            </a:r>
            <a:r>
              <a:rPr lang="en-US" sz="5600" b="1" dirty="0">
                <a:solidFill>
                  <a:srgbClr val="002060"/>
                </a:solidFill>
              </a:rPr>
              <a:t>Đ</a:t>
            </a:r>
            <a:r>
              <a:rPr lang="vi-VN" sz="5600" b="1" dirty="0" smtClean="0">
                <a:solidFill>
                  <a:srgbClr val="002060"/>
                </a:solidFill>
              </a:rPr>
              <a:t>àng</a:t>
            </a:r>
            <a:r>
              <a:rPr lang="vi-VN" sz="5600" b="1" dirty="0">
                <a:solidFill>
                  <a:srgbClr val="002060"/>
                </a:solidFill>
              </a:rPr>
              <a:t>.</a:t>
            </a:r>
            <a:endParaRPr lang="en-US" sz="5600" b="1" dirty="0">
              <a:solidFill>
                <a:srgbClr val="002060"/>
              </a:solidFill>
            </a:endParaRPr>
          </a:p>
        </p:txBody>
      </p:sp>
    </p:spTree>
    <p:extLst>
      <p:ext uri="{BB962C8B-B14F-4D97-AF65-F5344CB8AC3E}">
        <p14:creationId xmlns:p14="http://schemas.microsoft.com/office/powerpoint/2010/main" val="8710805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42562"/>
          </a:xfrm>
          <a:prstGeom prst="rect">
            <a:avLst/>
          </a:prstGeom>
        </p:spPr>
        <p:txBody>
          <a:bodyPr wrap="square">
            <a:spAutoFit/>
          </a:bodyPr>
          <a:lstStyle/>
          <a:p>
            <a:pPr algn="just">
              <a:lnSpc>
                <a:spcPct val="120000"/>
              </a:lnSpc>
            </a:pPr>
            <a:r>
              <a:rPr lang="en-US" sz="5600" b="1" u="sng" dirty="0" err="1" smtClean="0">
                <a:solidFill>
                  <a:srgbClr val="FF0000"/>
                </a:solidFill>
              </a:rPr>
              <a:t>Đk</a:t>
            </a:r>
            <a:r>
              <a:rPr lang="en-US" sz="5600" b="1" u="sng" dirty="0" smtClean="0">
                <a:solidFill>
                  <a:srgbClr val="FF0000"/>
                </a:solidFill>
              </a:rPr>
              <a:t>:</a:t>
            </a:r>
            <a:r>
              <a:rPr lang="en-US" sz="5600" b="1" dirty="0" smtClean="0">
                <a:solidFill>
                  <a:srgbClr val="002060"/>
                </a:solidFill>
              </a:rPr>
              <a:t> </a:t>
            </a:r>
            <a:r>
              <a:rPr lang="vi-VN" sz="5600" b="1" dirty="0" smtClean="0">
                <a:solidFill>
                  <a:srgbClr val="002060"/>
                </a:solidFill>
              </a:rPr>
              <a:t>Ngàn </a:t>
            </a:r>
            <a:r>
              <a:rPr lang="vi-VN" sz="5600" b="1" dirty="0">
                <a:solidFill>
                  <a:srgbClr val="002060"/>
                </a:solidFill>
              </a:rPr>
              <a:t>hoa đẹp tươi con dâng lên Nữ Vương, con dâng lên Nữ Vương </a:t>
            </a:r>
            <a:r>
              <a:rPr lang="en-US" sz="5600" b="1" dirty="0" smtClean="0">
                <a:solidFill>
                  <a:srgbClr val="002060"/>
                </a:solidFill>
              </a:rPr>
              <a:t>d</a:t>
            </a:r>
            <a:r>
              <a:rPr lang="vi-VN" sz="5600" b="1" dirty="0" smtClean="0">
                <a:solidFill>
                  <a:srgbClr val="002060"/>
                </a:solidFill>
              </a:rPr>
              <a:t>ùng </a:t>
            </a:r>
            <a:r>
              <a:rPr lang="vi-VN" sz="5600" b="1" dirty="0">
                <a:solidFill>
                  <a:srgbClr val="002060"/>
                </a:solidFill>
              </a:rPr>
              <a:t>tiếng ca nguyện cầu tháng ngày vọng ngân, ôi Mẹ Chúa Thiên </a:t>
            </a:r>
            <a:r>
              <a:rPr lang="vi-VN" sz="5600" b="1" dirty="0" smtClean="0">
                <a:solidFill>
                  <a:srgbClr val="002060"/>
                </a:solidFill>
              </a:rPr>
              <a:t>đ</a:t>
            </a:r>
            <a:r>
              <a:rPr lang="en-US" sz="5600" b="1" dirty="0" err="1" smtClean="0">
                <a:solidFill>
                  <a:srgbClr val="002060"/>
                </a:solidFill>
              </a:rPr>
              <a:t>àng</a:t>
            </a:r>
            <a:r>
              <a:rPr lang="vi-VN" sz="5600" b="1" dirty="0" smtClean="0">
                <a:solidFill>
                  <a:srgbClr val="002060"/>
                </a:solidFill>
              </a:rPr>
              <a:t>.</a:t>
            </a:r>
            <a:endParaRPr lang="en-US" sz="5600" b="1" dirty="0">
              <a:solidFill>
                <a:srgbClr val="002060"/>
              </a:solidFill>
            </a:endParaRPr>
          </a:p>
        </p:txBody>
      </p:sp>
    </p:spTree>
    <p:extLst>
      <p:ext uri="{BB962C8B-B14F-4D97-AF65-F5344CB8AC3E}">
        <p14:creationId xmlns:p14="http://schemas.microsoft.com/office/powerpoint/2010/main" val="2572225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142562"/>
          </a:xfrm>
          <a:prstGeom prst="rect">
            <a:avLst/>
          </a:prstGeom>
        </p:spPr>
        <p:txBody>
          <a:bodyPr wrap="square">
            <a:spAutoFit/>
          </a:bodyPr>
          <a:lstStyle/>
          <a:p>
            <a:pPr algn="just">
              <a:lnSpc>
                <a:spcPct val="120000"/>
              </a:lnSpc>
            </a:pPr>
            <a:r>
              <a:rPr lang="en-US" sz="5600" b="1" u="sng" dirty="0" smtClean="0">
                <a:solidFill>
                  <a:srgbClr val="FF0000"/>
                </a:solidFill>
              </a:rPr>
              <a:t>Tk2:</a:t>
            </a:r>
            <a:r>
              <a:rPr lang="en-US" sz="5600" b="1" dirty="0" smtClean="0">
                <a:solidFill>
                  <a:srgbClr val="002060"/>
                </a:solidFill>
              </a:rPr>
              <a:t> </a:t>
            </a:r>
            <a:r>
              <a:rPr lang="vi-VN" sz="5600" b="1" dirty="0">
                <a:solidFill>
                  <a:srgbClr val="002060"/>
                </a:solidFill>
              </a:rPr>
              <a:t>Đời con nơi trần gian muôn ngàn khổ đau nguy biến. Chỉ biết trông lên Mẹ khấn xin cho hồn lắng vơi ưu phiền.</a:t>
            </a:r>
            <a:endParaRPr lang="en-US" sz="5600" b="1" dirty="0">
              <a:solidFill>
                <a:srgbClr val="002060"/>
              </a:solidFill>
            </a:endParaRPr>
          </a:p>
        </p:txBody>
      </p:sp>
    </p:spTree>
    <p:extLst>
      <p:ext uri="{BB962C8B-B14F-4D97-AF65-F5344CB8AC3E}">
        <p14:creationId xmlns:p14="http://schemas.microsoft.com/office/powerpoint/2010/main" val="1962363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142562"/>
          </a:xfrm>
          <a:prstGeom prst="rect">
            <a:avLst/>
          </a:prstGeom>
        </p:spPr>
        <p:txBody>
          <a:bodyPr wrap="square">
            <a:spAutoFit/>
          </a:bodyPr>
          <a:lstStyle/>
          <a:p>
            <a:pPr algn="just">
              <a:lnSpc>
                <a:spcPct val="120000"/>
              </a:lnSpc>
            </a:pPr>
            <a:r>
              <a:rPr lang="en-US" sz="5600" b="1" u="sng" dirty="0" err="1" smtClean="0">
                <a:solidFill>
                  <a:srgbClr val="FF0000"/>
                </a:solidFill>
              </a:rPr>
              <a:t>Đk</a:t>
            </a:r>
            <a:r>
              <a:rPr lang="en-US" sz="5600" b="1" u="sng" dirty="0" smtClean="0">
                <a:solidFill>
                  <a:srgbClr val="FF0000"/>
                </a:solidFill>
              </a:rPr>
              <a:t>:</a:t>
            </a:r>
            <a:r>
              <a:rPr lang="en-US" sz="5600" b="1" dirty="0" smtClean="0">
                <a:solidFill>
                  <a:srgbClr val="002060"/>
                </a:solidFill>
              </a:rPr>
              <a:t> </a:t>
            </a:r>
            <a:r>
              <a:rPr lang="vi-VN" sz="5600" b="1" dirty="0" smtClean="0">
                <a:solidFill>
                  <a:srgbClr val="002060"/>
                </a:solidFill>
              </a:rPr>
              <a:t>Ngàn </a:t>
            </a:r>
            <a:r>
              <a:rPr lang="vi-VN" sz="5600" b="1" dirty="0">
                <a:solidFill>
                  <a:srgbClr val="002060"/>
                </a:solidFill>
              </a:rPr>
              <a:t>hoa đẹp tươi con dâng lên Nữ Vương, con dâng lên Nữ Vương </a:t>
            </a:r>
            <a:r>
              <a:rPr lang="en-US" sz="5600" b="1" dirty="0" smtClean="0">
                <a:solidFill>
                  <a:srgbClr val="002060"/>
                </a:solidFill>
              </a:rPr>
              <a:t>d</a:t>
            </a:r>
            <a:r>
              <a:rPr lang="vi-VN" sz="5600" b="1" dirty="0" smtClean="0">
                <a:solidFill>
                  <a:srgbClr val="002060"/>
                </a:solidFill>
              </a:rPr>
              <a:t>ùng </a:t>
            </a:r>
            <a:r>
              <a:rPr lang="vi-VN" sz="5600" b="1" dirty="0">
                <a:solidFill>
                  <a:srgbClr val="002060"/>
                </a:solidFill>
              </a:rPr>
              <a:t>tiếng ca nguyện cầu tháng ngày vọng ngân, ôi Mẹ Chúa Thiên </a:t>
            </a:r>
            <a:r>
              <a:rPr lang="vi-VN" sz="5600" b="1" dirty="0" smtClean="0">
                <a:solidFill>
                  <a:srgbClr val="002060"/>
                </a:solidFill>
              </a:rPr>
              <a:t>đ</a:t>
            </a:r>
            <a:r>
              <a:rPr lang="en-US" sz="5600" b="1" dirty="0" err="1" smtClean="0">
                <a:solidFill>
                  <a:srgbClr val="002060"/>
                </a:solidFill>
              </a:rPr>
              <a:t>àng</a:t>
            </a:r>
            <a:r>
              <a:rPr lang="vi-VN" sz="5600" b="1" dirty="0" smtClean="0">
                <a:solidFill>
                  <a:srgbClr val="002060"/>
                </a:solidFill>
              </a:rPr>
              <a:t>.</a:t>
            </a:r>
            <a:endParaRPr lang="en-US" sz="5600" b="1" dirty="0">
              <a:solidFill>
                <a:srgbClr val="002060"/>
              </a:solidFill>
            </a:endParaRPr>
          </a:p>
        </p:txBody>
      </p:sp>
    </p:spTree>
    <p:extLst>
      <p:ext uri="{BB962C8B-B14F-4D97-AF65-F5344CB8AC3E}">
        <p14:creationId xmlns:p14="http://schemas.microsoft.com/office/powerpoint/2010/main" val="2572225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65936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533400"/>
            <a:ext cx="9144000" cy="37909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20000"/>
              </a:lnSpc>
            </a:pPr>
            <a:r>
              <a:rPr lang="en-US" sz="65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65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500" b="1"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6500" b="1" dirty="0" err="1" smtClean="0">
                <a:solidFill>
                  <a:srgbClr val="002060"/>
                </a:solidFill>
              </a:rPr>
              <a:t>Xin</a:t>
            </a:r>
            <a:r>
              <a:rPr lang="en-US" sz="6500" b="1" dirty="0" smtClean="0">
                <a:solidFill>
                  <a:srgbClr val="002060"/>
                </a:solidFill>
              </a:rPr>
              <a:t> </a:t>
            </a:r>
            <a:r>
              <a:rPr lang="en-US" sz="6500" b="1" dirty="0" err="1" smtClean="0">
                <a:solidFill>
                  <a:srgbClr val="002060"/>
                </a:solidFill>
              </a:rPr>
              <a:t>dâng</a:t>
            </a:r>
            <a:r>
              <a:rPr lang="en-US" sz="6500" b="1" dirty="0" smtClean="0">
                <a:solidFill>
                  <a:srgbClr val="002060"/>
                </a:solidFill>
              </a:rPr>
              <a:t> </a:t>
            </a:r>
            <a:r>
              <a:rPr lang="en-US" sz="6500" b="1" dirty="0" err="1" smtClean="0">
                <a:solidFill>
                  <a:srgbClr val="002060"/>
                </a:solidFill>
              </a:rPr>
              <a:t>Chúa</a:t>
            </a:r>
            <a:r>
              <a:rPr lang="en-US" sz="6500" b="1" dirty="0" smtClean="0">
                <a:solidFill>
                  <a:srgbClr val="002060"/>
                </a:solidFill>
              </a:rPr>
              <a:t> </a:t>
            </a:r>
            <a:r>
              <a:rPr lang="en-US" sz="6500" b="1" dirty="0" err="1" smtClean="0">
                <a:solidFill>
                  <a:srgbClr val="002060"/>
                </a:solidFill>
              </a:rPr>
              <a:t>trăm</a:t>
            </a:r>
            <a:r>
              <a:rPr lang="en-US" sz="6500" b="1" dirty="0" smtClean="0">
                <a:solidFill>
                  <a:srgbClr val="002060"/>
                </a:solidFill>
              </a:rPr>
              <a:t> </a:t>
            </a:r>
            <a:r>
              <a:rPr lang="en-US" sz="6500" b="1" dirty="0" err="1" smtClean="0">
                <a:solidFill>
                  <a:srgbClr val="002060"/>
                </a:solidFill>
              </a:rPr>
              <a:t>triệu</a:t>
            </a:r>
            <a:r>
              <a:rPr lang="en-US" sz="6500" b="1" dirty="0" smtClean="0">
                <a:solidFill>
                  <a:srgbClr val="002060"/>
                </a:solidFill>
              </a:rPr>
              <a:t> </a:t>
            </a:r>
            <a:r>
              <a:rPr lang="en-US" sz="6500" b="1" dirty="0" err="1" smtClean="0">
                <a:solidFill>
                  <a:srgbClr val="002060"/>
                </a:solidFill>
              </a:rPr>
              <a:t>lời</a:t>
            </a:r>
            <a:r>
              <a:rPr lang="en-US" sz="6500" b="1" dirty="0" smtClean="0">
                <a:solidFill>
                  <a:srgbClr val="002060"/>
                </a:solidFill>
              </a:rPr>
              <a:t> </a:t>
            </a:r>
            <a:r>
              <a:rPr lang="en-US" sz="6500" b="1" dirty="0" err="1" smtClean="0">
                <a:solidFill>
                  <a:srgbClr val="002060"/>
                </a:solidFill>
              </a:rPr>
              <a:t>ca</a:t>
            </a:r>
            <a:r>
              <a:rPr lang="en-US" sz="6500" b="1" dirty="0" smtClean="0">
                <a:solidFill>
                  <a:srgbClr val="002060"/>
                </a:solidFill>
              </a:rPr>
              <a:t>, </a:t>
            </a:r>
            <a:r>
              <a:rPr lang="en-US" sz="6500" b="1" dirty="0" err="1" smtClean="0">
                <a:solidFill>
                  <a:srgbClr val="002060"/>
                </a:solidFill>
              </a:rPr>
              <a:t>trăm</a:t>
            </a:r>
            <a:r>
              <a:rPr lang="en-US" sz="6500" b="1" dirty="0" smtClean="0">
                <a:solidFill>
                  <a:srgbClr val="002060"/>
                </a:solidFill>
              </a:rPr>
              <a:t> </a:t>
            </a:r>
            <a:r>
              <a:rPr lang="en-US" sz="6500" b="1" dirty="0" err="1" smtClean="0">
                <a:solidFill>
                  <a:srgbClr val="002060"/>
                </a:solidFill>
              </a:rPr>
              <a:t>triệu</a:t>
            </a:r>
            <a:r>
              <a:rPr lang="en-US" sz="6500" b="1" dirty="0" smtClean="0">
                <a:solidFill>
                  <a:srgbClr val="002060"/>
                </a:solidFill>
              </a:rPr>
              <a:t> </a:t>
            </a:r>
            <a:r>
              <a:rPr lang="en-US" sz="6500" b="1" dirty="0" err="1" smtClean="0">
                <a:solidFill>
                  <a:srgbClr val="002060"/>
                </a:solidFill>
              </a:rPr>
              <a:t>lời</a:t>
            </a:r>
            <a:r>
              <a:rPr lang="en-US" sz="6500" b="1" dirty="0" smtClean="0">
                <a:solidFill>
                  <a:srgbClr val="002060"/>
                </a:solidFill>
              </a:rPr>
              <a:t> </a:t>
            </a:r>
            <a:r>
              <a:rPr lang="en-US" sz="6500" b="1" dirty="0" err="1" smtClean="0">
                <a:solidFill>
                  <a:srgbClr val="002060"/>
                </a:solidFill>
              </a:rPr>
              <a:t>ca</a:t>
            </a:r>
            <a:r>
              <a:rPr lang="en-US" sz="6500" b="1" dirty="0" smtClean="0">
                <a:solidFill>
                  <a:srgbClr val="002060"/>
                </a:solidFill>
              </a:rPr>
              <a:t>, </a:t>
            </a:r>
            <a:r>
              <a:rPr lang="en-US" sz="6500" b="1" dirty="0" err="1" smtClean="0">
                <a:solidFill>
                  <a:srgbClr val="002060"/>
                </a:solidFill>
              </a:rPr>
              <a:t>trăm</a:t>
            </a:r>
            <a:r>
              <a:rPr lang="en-US" sz="6500" b="1" dirty="0" smtClean="0">
                <a:solidFill>
                  <a:srgbClr val="002060"/>
                </a:solidFill>
              </a:rPr>
              <a:t> </a:t>
            </a:r>
            <a:r>
              <a:rPr lang="en-US" sz="6500" b="1" dirty="0" err="1" smtClean="0">
                <a:solidFill>
                  <a:srgbClr val="002060"/>
                </a:solidFill>
              </a:rPr>
              <a:t>triệu</a:t>
            </a:r>
            <a:r>
              <a:rPr lang="en-US" sz="6500" b="1" dirty="0" smtClean="0">
                <a:solidFill>
                  <a:srgbClr val="002060"/>
                </a:solidFill>
              </a:rPr>
              <a:t> </a:t>
            </a:r>
            <a:r>
              <a:rPr lang="en-US" sz="6500" b="1" dirty="0" err="1" smtClean="0">
                <a:solidFill>
                  <a:srgbClr val="002060"/>
                </a:solidFill>
              </a:rPr>
              <a:t>lời</a:t>
            </a:r>
            <a:r>
              <a:rPr lang="en-US" sz="6500" b="1" dirty="0" smtClean="0">
                <a:solidFill>
                  <a:srgbClr val="002060"/>
                </a:solidFill>
              </a:rPr>
              <a:t> ca.</a:t>
            </a:r>
            <a:endParaRPr lang="en-US" sz="6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404191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0" y="171450"/>
            <a:ext cx="9144000" cy="48387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20000"/>
              </a:lnSpc>
            </a:pPr>
            <a:r>
              <a:rPr lang="en-US" sz="65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6500" b="1" dirty="0"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500" b="1" dirty="0" err="1" smtClean="0">
                <a:solidFill>
                  <a:srgbClr val="002060"/>
                </a:solidFill>
              </a:rPr>
              <a:t>Từng</a:t>
            </a:r>
            <a:r>
              <a:rPr lang="en-US" sz="6500" b="1" dirty="0" smtClean="0">
                <a:solidFill>
                  <a:srgbClr val="002060"/>
                </a:solidFill>
              </a:rPr>
              <a:t> </a:t>
            </a:r>
            <a:r>
              <a:rPr lang="en-US" sz="6500" b="1" dirty="0" err="1" smtClean="0">
                <a:solidFill>
                  <a:srgbClr val="002060"/>
                </a:solidFill>
              </a:rPr>
              <a:t>ngàn</a:t>
            </a:r>
            <a:r>
              <a:rPr lang="en-US" sz="6500" b="1" dirty="0" smtClean="0">
                <a:solidFill>
                  <a:srgbClr val="002060"/>
                </a:solidFill>
              </a:rPr>
              <a:t> </a:t>
            </a:r>
            <a:r>
              <a:rPr lang="en-US" sz="6500" b="1" dirty="0" err="1" smtClean="0">
                <a:solidFill>
                  <a:srgbClr val="002060"/>
                </a:solidFill>
              </a:rPr>
              <a:t>dân</a:t>
            </a:r>
            <a:r>
              <a:rPr lang="en-US" sz="6500" b="1" dirty="0" smtClean="0">
                <a:solidFill>
                  <a:srgbClr val="002060"/>
                </a:solidFill>
              </a:rPr>
              <a:t> </a:t>
            </a:r>
            <a:r>
              <a:rPr lang="en-US" sz="6500" b="1" dirty="0" err="1" smtClean="0">
                <a:solidFill>
                  <a:srgbClr val="002060"/>
                </a:solidFill>
              </a:rPr>
              <a:t>ca</a:t>
            </a:r>
            <a:r>
              <a:rPr lang="en-US" sz="6500" b="1" dirty="0" smtClean="0">
                <a:solidFill>
                  <a:srgbClr val="002060"/>
                </a:solidFill>
              </a:rPr>
              <a:t> </a:t>
            </a:r>
            <a:r>
              <a:rPr lang="en-US" sz="6500" b="1" dirty="0" err="1" smtClean="0">
                <a:solidFill>
                  <a:srgbClr val="002060"/>
                </a:solidFill>
              </a:rPr>
              <a:t>một</a:t>
            </a:r>
            <a:r>
              <a:rPr lang="en-US" sz="6500" b="1" dirty="0" smtClean="0">
                <a:solidFill>
                  <a:srgbClr val="002060"/>
                </a:solidFill>
              </a:rPr>
              <a:t> </a:t>
            </a:r>
            <a:r>
              <a:rPr lang="en-US" sz="6500" b="1" dirty="0" err="1" smtClean="0">
                <a:solidFill>
                  <a:srgbClr val="002060"/>
                </a:solidFill>
              </a:rPr>
              <a:t>khúc</a:t>
            </a:r>
            <a:r>
              <a:rPr lang="en-US" sz="6500" b="1" dirty="0" smtClean="0">
                <a:solidFill>
                  <a:srgbClr val="002060"/>
                </a:solidFill>
              </a:rPr>
              <a:t> </a:t>
            </a:r>
            <a:r>
              <a:rPr lang="en-US" sz="6500" b="1" dirty="0" err="1" smtClean="0">
                <a:solidFill>
                  <a:srgbClr val="002060"/>
                </a:solidFill>
              </a:rPr>
              <a:t>vinh</a:t>
            </a:r>
            <a:r>
              <a:rPr lang="en-US" sz="6500" b="1" dirty="0" smtClean="0">
                <a:solidFill>
                  <a:srgbClr val="002060"/>
                </a:solidFill>
              </a:rPr>
              <a:t> </a:t>
            </a:r>
            <a:r>
              <a:rPr lang="en-US" sz="6500" b="1" dirty="0" err="1" smtClean="0">
                <a:solidFill>
                  <a:srgbClr val="002060"/>
                </a:solidFill>
              </a:rPr>
              <a:t>quang</a:t>
            </a:r>
            <a:r>
              <a:rPr lang="en-US" sz="6500" b="1" dirty="0" smtClean="0">
                <a:solidFill>
                  <a:srgbClr val="002060"/>
                </a:solidFill>
              </a:rPr>
              <a:t>, </a:t>
            </a:r>
            <a:r>
              <a:rPr lang="en-US" sz="6500" b="1" dirty="0" err="1" smtClean="0">
                <a:solidFill>
                  <a:srgbClr val="002060"/>
                </a:solidFill>
              </a:rPr>
              <a:t>từng</a:t>
            </a:r>
            <a:r>
              <a:rPr lang="en-US" sz="6500" b="1" dirty="0" smtClean="0">
                <a:solidFill>
                  <a:srgbClr val="002060"/>
                </a:solidFill>
              </a:rPr>
              <a:t> </a:t>
            </a:r>
            <a:r>
              <a:rPr lang="en-US" sz="6500" b="1" dirty="0" err="1" smtClean="0">
                <a:solidFill>
                  <a:srgbClr val="002060"/>
                </a:solidFill>
              </a:rPr>
              <a:t>ngàn</a:t>
            </a:r>
            <a:r>
              <a:rPr lang="en-US" sz="6500" b="1" dirty="0" smtClean="0">
                <a:solidFill>
                  <a:srgbClr val="002060"/>
                </a:solidFill>
              </a:rPr>
              <a:t> </a:t>
            </a:r>
            <a:r>
              <a:rPr lang="en-US" sz="6500" b="1" dirty="0" err="1" smtClean="0">
                <a:solidFill>
                  <a:srgbClr val="002060"/>
                </a:solidFill>
              </a:rPr>
              <a:t>dân</a:t>
            </a:r>
            <a:r>
              <a:rPr lang="en-US" sz="6500" b="1" dirty="0" smtClean="0">
                <a:solidFill>
                  <a:srgbClr val="002060"/>
                </a:solidFill>
              </a:rPr>
              <a:t> </a:t>
            </a:r>
            <a:r>
              <a:rPr lang="en-US" sz="6500" b="1" dirty="0" err="1" smtClean="0">
                <a:solidFill>
                  <a:srgbClr val="002060"/>
                </a:solidFill>
              </a:rPr>
              <a:t>ca</a:t>
            </a:r>
            <a:r>
              <a:rPr lang="en-US" sz="6500" b="1" dirty="0" smtClean="0">
                <a:solidFill>
                  <a:srgbClr val="002060"/>
                </a:solidFill>
              </a:rPr>
              <a:t> </a:t>
            </a:r>
            <a:r>
              <a:rPr lang="en-US" sz="6500" b="1" dirty="0" err="1" smtClean="0">
                <a:solidFill>
                  <a:srgbClr val="002060"/>
                </a:solidFill>
              </a:rPr>
              <a:t>một</a:t>
            </a:r>
            <a:r>
              <a:rPr lang="en-US" sz="6500" b="1" dirty="0" smtClean="0">
                <a:solidFill>
                  <a:srgbClr val="002060"/>
                </a:solidFill>
              </a:rPr>
              <a:t> </a:t>
            </a:r>
            <a:r>
              <a:rPr lang="en-US" sz="6500" b="1" dirty="0" err="1" smtClean="0">
                <a:solidFill>
                  <a:srgbClr val="002060"/>
                </a:solidFill>
              </a:rPr>
              <a:t>khúc</a:t>
            </a:r>
            <a:r>
              <a:rPr lang="en-US" sz="6500" b="1" dirty="0" smtClean="0">
                <a:solidFill>
                  <a:srgbClr val="002060"/>
                </a:solidFill>
              </a:rPr>
              <a:t> </a:t>
            </a:r>
            <a:r>
              <a:rPr lang="en-US" sz="6500" b="1" dirty="0" err="1" smtClean="0">
                <a:solidFill>
                  <a:srgbClr val="002060"/>
                </a:solidFill>
              </a:rPr>
              <a:t>ca</a:t>
            </a:r>
            <a:r>
              <a:rPr lang="en-US" sz="6500" b="1" dirty="0" smtClean="0">
                <a:solidFill>
                  <a:srgbClr val="002060"/>
                </a:solidFill>
              </a:rPr>
              <a:t> </a:t>
            </a:r>
            <a:r>
              <a:rPr lang="en-US" sz="6500" b="1" dirty="0" err="1" smtClean="0">
                <a:solidFill>
                  <a:srgbClr val="002060"/>
                </a:solidFill>
              </a:rPr>
              <a:t>khải</a:t>
            </a:r>
            <a:r>
              <a:rPr lang="en-US" sz="6500" b="1" dirty="0" smtClean="0">
                <a:solidFill>
                  <a:srgbClr val="002060"/>
                </a:solidFill>
              </a:rPr>
              <a:t> </a:t>
            </a:r>
            <a:r>
              <a:rPr lang="en-US" sz="6500" b="1" dirty="0" err="1" smtClean="0">
                <a:solidFill>
                  <a:srgbClr val="002060"/>
                </a:solidFill>
              </a:rPr>
              <a:t>hoàn</a:t>
            </a:r>
            <a:r>
              <a:rPr lang="en-US" sz="6500" b="1" dirty="0" smtClean="0">
                <a:solidFill>
                  <a:srgbClr val="002060"/>
                </a:solidFill>
              </a:rPr>
              <a:t>.</a:t>
            </a:r>
            <a:endParaRPr lang="en-US" sz="6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087809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a:xfrm>
            <a:off x="0" y="533400"/>
            <a:ext cx="9144000" cy="37909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7432" algn="just">
              <a:lnSpc>
                <a:spcPct val="120000"/>
              </a:lnSpc>
            </a:pPr>
            <a:r>
              <a:rPr lang="en-US" sz="6500" b="1" u="sng" dirty="0" err="1"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6500" b="1" u="sng"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6500" b="1" dirty="0"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6500" b="1" dirty="0" err="1" smtClean="0">
                <a:solidFill>
                  <a:srgbClr val="002060"/>
                </a:solidFill>
              </a:rPr>
              <a:t>Xin</a:t>
            </a:r>
            <a:r>
              <a:rPr lang="en-US" sz="6500" b="1" dirty="0" smtClean="0">
                <a:solidFill>
                  <a:srgbClr val="002060"/>
                </a:solidFill>
              </a:rPr>
              <a:t> </a:t>
            </a:r>
            <a:r>
              <a:rPr lang="en-US" sz="6500" b="1" dirty="0" err="1" smtClean="0">
                <a:solidFill>
                  <a:srgbClr val="002060"/>
                </a:solidFill>
              </a:rPr>
              <a:t>dâng</a:t>
            </a:r>
            <a:r>
              <a:rPr lang="en-US" sz="6500" b="1" dirty="0" smtClean="0">
                <a:solidFill>
                  <a:srgbClr val="002060"/>
                </a:solidFill>
              </a:rPr>
              <a:t> </a:t>
            </a:r>
            <a:r>
              <a:rPr lang="en-US" sz="6500" b="1" dirty="0" err="1" smtClean="0">
                <a:solidFill>
                  <a:srgbClr val="002060"/>
                </a:solidFill>
              </a:rPr>
              <a:t>Chúa</a:t>
            </a:r>
            <a:r>
              <a:rPr lang="en-US" sz="6500" b="1" dirty="0" smtClean="0">
                <a:solidFill>
                  <a:srgbClr val="002060"/>
                </a:solidFill>
              </a:rPr>
              <a:t> </a:t>
            </a:r>
            <a:r>
              <a:rPr lang="en-US" sz="6500" b="1" dirty="0" err="1" smtClean="0">
                <a:solidFill>
                  <a:srgbClr val="002060"/>
                </a:solidFill>
              </a:rPr>
              <a:t>trăm</a:t>
            </a:r>
            <a:r>
              <a:rPr lang="en-US" sz="6500" b="1" dirty="0" smtClean="0">
                <a:solidFill>
                  <a:srgbClr val="002060"/>
                </a:solidFill>
              </a:rPr>
              <a:t> </a:t>
            </a:r>
            <a:r>
              <a:rPr lang="en-US" sz="6500" b="1" dirty="0" err="1" smtClean="0">
                <a:solidFill>
                  <a:srgbClr val="002060"/>
                </a:solidFill>
              </a:rPr>
              <a:t>triệu</a:t>
            </a:r>
            <a:r>
              <a:rPr lang="en-US" sz="6500" b="1" dirty="0" smtClean="0">
                <a:solidFill>
                  <a:srgbClr val="002060"/>
                </a:solidFill>
              </a:rPr>
              <a:t> </a:t>
            </a:r>
            <a:r>
              <a:rPr lang="en-US" sz="6500" b="1" dirty="0" err="1" smtClean="0">
                <a:solidFill>
                  <a:srgbClr val="002060"/>
                </a:solidFill>
              </a:rPr>
              <a:t>lời</a:t>
            </a:r>
            <a:r>
              <a:rPr lang="en-US" sz="6500" b="1" dirty="0" smtClean="0">
                <a:solidFill>
                  <a:srgbClr val="002060"/>
                </a:solidFill>
              </a:rPr>
              <a:t> </a:t>
            </a:r>
            <a:r>
              <a:rPr lang="en-US" sz="6500" b="1" dirty="0" err="1" smtClean="0">
                <a:solidFill>
                  <a:srgbClr val="002060"/>
                </a:solidFill>
              </a:rPr>
              <a:t>ca</a:t>
            </a:r>
            <a:r>
              <a:rPr lang="en-US" sz="6500" b="1" dirty="0" smtClean="0">
                <a:solidFill>
                  <a:srgbClr val="002060"/>
                </a:solidFill>
              </a:rPr>
              <a:t>, </a:t>
            </a:r>
            <a:r>
              <a:rPr lang="en-US" sz="6500" b="1" dirty="0" err="1" smtClean="0">
                <a:solidFill>
                  <a:srgbClr val="002060"/>
                </a:solidFill>
              </a:rPr>
              <a:t>trăm</a:t>
            </a:r>
            <a:r>
              <a:rPr lang="en-US" sz="6500" b="1" dirty="0" smtClean="0">
                <a:solidFill>
                  <a:srgbClr val="002060"/>
                </a:solidFill>
              </a:rPr>
              <a:t> </a:t>
            </a:r>
            <a:r>
              <a:rPr lang="en-US" sz="6500" b="1" dirty="0" err="1" smtClean="0">
                <a:solidFill>
                  <a:srgbClr val="002060"/>
                </a:solidFill>
              </a:rPr>
              <a:t>triệu</a:t>
            </a:r>
            <a:r>
              <a:rPr lang="en-US" sz="6500" b="1" dirty="0" smtClean="0">
                <a:solidFill>
                  <a:srgbClr val="002060"/>
                </a:solidFill>
              </a:rPr>
              <a:t> </a:t>
            </a:r>
            <a:r>
              <a:rPr lang="en-US" sz="6500" b="1" dirty="0" err="1" smtClean="0">
                <a:solidFill>
                  <a:srgbClr val="002060"/>
                </a:solidFill>
              </a:rPr>
              <a:t>lời</a:t>
            </a:r>
            <a:r>
              <a:rPr lang="en-US" sz="6500" b="1" dirty="0" smtClean="0">
                <a:solidFill>
                  <a:srgbClr val="002060"/>
                </a:solidFill>
              </a:rPr>
              <a:t> </a:t>
            </a:r>
            <a:r>
              <a:rPr lang="en-US" sz="6500" b="1" dirty="0" err="1" smtClean="0">
                <a:solidFill>
                  <a:srgbClr val="002060"/>
                </a:solidFill>
              </a:rPr>
              <a:t>ca</a:t>
            </a:r>
            <a:r>
              <a:rPr lang="en-US" sz="6500" b="1" dirty="0" smtClean="0">
                <a:solidFill>
                  <a:srgbClr val="002060"/>
                </a:solidFill>
              </a:rPr>
              <a:t>, </a:t>
            </a:r>
            <a:r>
              <a:rPr lang="en-US" sz="6500" b="1" dirty="0" err="1" smtClean="0">
                <a:solidFill>
                  <a:srgbClr val="002060"/>
                </a:solidFill>
              </a:rPr>
              <a:t>trăm</a:t>
            </a:r>
            <a:r>
              <a:rPr lang="en-US" sz="6500" b="1" dirty="0" smtClean="0">
                <a:solidFill>
                  <a:srgbClr val="002060"/>
                </a:solidFill>
              </a:rPr>
              <a:t> </a:t>
            </a:r>
            <a:r>
              <a:rPr lang="en-US" sz="6500" b="1" dirty="0" err="1" smtClean="0">
                <a:solidFill>
                  <a:srgbClr val="002060"/>
                </a:solidFill>
              </a:rPr>
              <a:t>triệu</a:t>
            </a:r>
            <a:r>
              <a:rPr lang="en-US" sz="6500" b="1" dirty="0" smtClean="0">
                <a:solidFill>
                  <a:srgbClr val="002060"/>
                </a:solidFill>
              </a:rPr>
              <a:t> </a:t>
            </a:r>
            <a:r>
              <a:rPr lang="en-US" sz="6500" b="1" dirty="0" err="1" smtClean="0">
                <a:solidFill>
                  <a:srgbClr val="002060"/>
                </a:solidFill>
              </a:rPr>
              <a:t>lời</a:t>
            </a:r>
            <a:r>
              <a:rPr lang="en-US" sz="6500" b="1" dirty="0" smtClean="0">
                <a:solidFill>
                  <a:srgbClr val="002060"/>
                </a:solidFill>
              </a:rPr>
              <a:t> ca.</a:t>
            </a:r>
            <a:endParaRPr lang="en-US" sz="6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168071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78482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4400550"/>
            <a:ext cx="4963218" cy="523220"/>
          </a:xfrm>
          <a:prstGeom prst="rect">
            <a:avLst/>
          </a:prstGeom>
          <a:noFill/>
        </p:spPr>
        <p:txBody>
          <a:bodyPr wrap="none" rtlCol="0">
            <a:spAutoFit/>
          </a:bodyPr>
          <a:lstStyle/>
          <a:p>
            <a:r>
              <a:rPr lang="en-US" sz="2800" smtClean="0">
                <a:solidFill>
                  <a:srgbClr val="FFFF00"/>
                </a:solidFill>
              </a:rPr>
              <a:t>Bài trích sách Công vụ Tông Đồ</a:t>
            </a:r>
            <a:endParaRPr lang="en-US" sz="2800">
              <a:solidFill>
                <a:srgbClr val="FFFF00"/>
              </a:solidFill>
            </a:endParaRPr>
          </a:p>
        </p:txBody>
      </p:sp>
      <p:sp>
        <p:nvSpPr>
          <p:cNvPr id="4" name="TextBox 3"/>
          <p:cNvSpPr txBox="1"/>
          <p:nvPr/>
        </p:nvSpPr>
        <p:spPr>
          <a:xfrm>
            <a:off x="187960" y="285750"/>
            <a:ext cx="6593840" cy="1077218"/>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3200" smtClean="0">
                <a:solidFill>
                  <a:srgbClr val="FFFF00"/>
                </a:solidFill>
              </a:rPr>
              <a:t>Thầy có một dân đông đảo trong thành này.</a:t>
            </a:r>
            <a:endParaRPr lang="en-US" sz="3200">
              <a:solidFill>
                <a:srgbClr val="FFFF00"/>
              </a:solidFill>
            </a:endParaRPr>
          </a:p>
        </p:txBody>
      </p:sp>
    </p:spTree>
    <p:extLst>
      <p:ext uri="{BB962C8B-B14F-4D97-AF65-F5344CB8AC3E}">
        <p14:creationId xmlns:p14="http://schemas.microsoft.com/office/powerpoint/2010/main" val="109139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marL="27432" algn="just">
              <a:lnSpc>
                <a:spcPct val="120000"/>
              </a:lnSpc>
            </a:pPr>
            <a:r>
              <a:rPr lang="en-US" sz="8800" b="1" dirty="0" err="1">
                <a:solidFill>
                  <a:srgbClr val="002060"/>
                </a:solidFill>
              </a:rPr>
              <a:t>Thiên</a:t>
            </a:r>
            <a:r>
              <a:rPr lang="en-US" sz="8800" b="1" dirty="0">
                <a:solidFill>
                  <a:srgbClr val="002060"/>
                </a:solidFill>
              </a:rPr>
              <a:t> </a:t>
            </a:r>
            <a:r>
              <a:rPr lang="en-US" sz="8800" b="1" dirty="0" err="1">
                <a:solidFill>
                  <a:srgbClr val="002060"/>
                </a:solidFill>
              </a:rPr>
              <a:t>Chúa</a:t>
            </a:r>
            <a:r>
              <a:rPr lang="en-US" sz="8800" b="1" dirty="0">
                <a:solidFill>
                  <a:srgbClr val="002060"/>
                </a:solidFill>
              </a:rPr>
              <a:t> </a:t>
            </a:r>
            <a:r>
              <a:rPr lang="en-US" sz="8800" b="1" dirty="0" err="1">
                <a:solidFill>
                  <a:srgbClr val="002060"/>
                </a:solidFill>
              </a:rPr>
              <a:t>là</a:t>
            </a:r>
            <a:r>
              <a:rPr lang="en-US" sz="8800" b="1" dirty="0">
                <a:solidFill>
                  <a:srgbClr val="002060"/>
                </a:solidFill>
              </a:rPr>
              <a:t> </a:t>
            </a:r>
            <a:r>
              <a:rPr lang="en-US" sz="8800" b="1" dirty="0" err="1">
                <a:solidFill>
                  <a:srgbClr val="002060"/>
                </a:solidFill>
              </a:rPr>
              <a:t>Vua</a:t>
            </a:r>
            <a:r>
              <a:rPr lang="en-US" sz="8800" b="1" dirty="0">
                <a:solidFill>
                  <a:srgbClr val="002060"/>
                </a:solidFill>
              </a:rPr>
              <a:t> </a:t>
            </a:r>
            <a:r>
              <a:rPr lang="en-US" sz="8800" b="1" dirty="0" err="1">
                <a:solidFill>
                  <a:srgbClr val="002060"/>
                </a:solidFill>
              </a:rPr>
              <a:t>toàn</a:t>
            </a:r>
            <a:r>
              <a:rPr lang="en-US" sz="8800" b="1" dirty="0">
                <a:solidFill>
                  <a:srgbClr val="002060"/>
                </a:solidFill>
              </a:rPr>
              <a:t> </a:t>
            </a:r>
            <a:r>
              <a:rPr lang="en-US" sz="8800" b="1" dirty="0" err="1">
                <a:solidFill>
                  <a:srgbClr val="002060"/>
                </a:solidFill>
              </a:rPr>
              <a:t>cõi</a:t>
            </a:r>
            <a:r>
              <a:rPr lang="en-US" sz="8800" b="1" dirty="0">
                <a:solidFill>
                  <a:srgbClr val="002060"/>
                </a:solidFill>
              </a:rPr>
              <a:t> </a:t>
            </a:r>
            <a:r>
              <a:rPr lang="en-US" sz="8800" b="1" dirty="0" err="1">
                <a:solidFill>
                  <a:srgbClr val="002060"/>
                </a:solidFill>
              </a:rPr>
              <a:t>địa</a:t>
            </a:r>
            <a:r>
              <a:rPr lang="en-US" sz="8800" b="1" dirty="0">
                <a:solidFill>
                  <a:srgbClr val="002060"/>
                </a:solidFill>
              </a:rPr>
              <a:t> </a:t>
            </a:r>
            <a:r>
              <a:rPr lang="en-US" sz="8800" b="1" dirty="0" err="1">
                <a:solidFill>
                  <a:srgbClr val="002060"/>
                </a:solidFill>
              </a:rPr>
              <a:t>cầu</a:t>
            </a:r>
            <a:r>
              <a:rPr lang="en-US" sz="8800" b="1" dirty="0">
                <a:solidFill>
                  <a:srgbClr val="002060"/>
                </a:solidFill>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cs typeface="Times New Roman" pitchFamily="18" charset="0"/>
              </a:rPr>
              <a:t>Đáp 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361950"/>
            <a:ext cx="31242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115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796</Words>
  <Application>Microsoft Office PowerPoint</Application>
  <PresentationFormat>On-screen Show (16:9)</PresentationFormat>
  <Paragraphs>37</Paragraphs>
  <Slides>34</Slides>
  <Notes>0</Notes>
  <HiddenSlides>0</HiddenSlides>
  <MMClips>0</MMClips>
  <ScaleCrop>false</ScaleCrop>
  <HeadingPairs>
    <vt:vector size="4" baseType="variant">
      <vt:variant>
        <vt:lpstr>Theme</vt:lpstr>
      </vt:variant>
      <vt:variant>
        <vt:i4>14</vt:i4>
      </vt:variant>
      <vt:variant>
        <vt:lpstr>Slide Titles</vt:lpstr>
      </vt:variant>
      <vt:variant>
        <vt:i4>34</vt:i4>
      </vt:variant>
    </vt:vector>
  </HeadingPairs>
  <TitlesOfParts>
    <vt:vector size="48" baseType="lpstr">
      <vt:lpstr>Office Theme</vt:lpstr>
      <vt:lpstr>6_Office Theme</vt:lpstr>
      <vt:lpstr>3_Office Theme</vt:lpstr>
      <vt:lpstr>4_Office Theme</vt:lpstr>
      <vt:lpstr>5_Office Theme</vt:lpstr>
      <vt:lpstr>7_Office Theme</vt:lpstr>
      <vt:lpstr>8_Office Theme</vt:lpstr>
      <vt:lpstr>9_Office Theme</vt:lpstr>
      <vt:lpstr>10_Office Theme</vt:lpstr>
      <vt:lpstr>11_Office Theme</vt:lpstr>
      <vt:lpstr>1_Office Theme</vt:lpstr>
      <vt:lpstr>2_Office Theme</vt:lpstr>
      <vt:lpstr>12_Office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67</cp:revision>
  <dcterms:created xsi:type="dcterms:W3CDTF">2022-10-30T00:36:35Z</dcterms:created>
  <dcterms:modified xsi:type="dcterms:W3CDTF">2024-05-03T13:01:23Z</dcterms:modified>
</cp:coreProperties>
</file>