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8" r:id="rId2"/>
    <p:sldMasterId id="2147484092" r:id="rId3"/>
  </p:sldMasterIdLst>
  <p:notesMasterIdLst>
    <p:notesMasterId r:id="rId38"/>
  </p:notesMasterIdLst>
  <p:sldIdLst>
    <p:sldId id="358" r:id="rId4"/>
    <p:sldId id="355" r:id="rId5"/>
    <p:sldId id="349" r:id="rId6"/>
    <p:sldId id="350" r:id="rId7"/>
    <p:sldId id="356" r:id="rId8"/>
    <p:sldId id="351" r:id="rId9"/>
    <p:sldId id="357" r:id="rId10"/>
    <p:sldId id="359" r:id="rId11"/>
    <p:sldId id="360" r:id="rId12"/>
    <p:sldId id="361" r:id="rId13"/>
    <p:sldId id="362" r:id="rId14"/>
    <p:sldId id="315" r:id="rId15"/>
    <p:sldId id="341" r:id="rId16"/>
    <p:sldId id="363" r:id="rId17"/>
    <p:sldId id="353" r:id="rId18"/>
    <p:sldId id="354" r:id="rId19"/>
    <p:sldId id="352" r:id="rId20"/>
    <p:sldId id="367" r:id="rId21"/>
    <p:sldId id="283" r:id="rId22"/>
    <p:sldId id="364" r:id="rId23"/>
    <p:sldId id="365" r:id="rId24"/>
    <p:sldId id="371" r:id="rId25"/>
    <p:sldId id="372" r:id="rId26"/>
    <p:sldId id="373" r:id="rId27"/>
    <p:sldId id="366" r:id="rId28"/>
    <p:sldId id="374" r:id="rId29"/>
    <p:sldId id="375" r:id="rId30"/>
    <p:sldId id="376" r:id="rId31"/>
    <p:sldId id="368" r:id="rId32"/>
    <p:sldId id="369" r:id="rId33"/>
    <p:sldId id="370" r:id="rId34"/>
    <p:sldId id="377" r:id="rId35"/>
    <p:sldId id="379" r:id="rId36"/>
    <p:sldId id="328"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64" d="100"/>
          <a:sy n="64" d="100"/>
        </p:scale>
        <p:origin x="-3370" y="-1661"/>
      </p:cViewPr>
      <p:guideLst>
        <p:guide orient="horz" pos="1620"/>
        <p:guide pos="2880"/>
      </p:guideLst>
    </p:cSldViewPr>
  </p:slideViewPr>
  <p:outlineViewPr>
    <p:cViewPr>
      <p:scale>
        <a:sx n="33" d="100"/>
        <a:sy n="33" d="100"/>
      </p:scale>
      <p:origin x="0" y="12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E5D7D2-A2AE-4B51-A304-D2C68159D97C}"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C2337-B232-471D-85DE-D65DD3B87B90}" type="slidenum">
              <a:rPr lang="en-US" smtClean="0"/>
              <a:t>‹#›</a:t>
            </a:fld>
            <a:endParaRPr lang="en-US"/>
          </a:p>
        </p:txBody>
      </p:sp>
    </p:spTree>
    <p:extLst>
      <p:ext uri="{BB962C8B-B14F-4D97-AF65-F5344CB8AC3E}">
        <p14:creationId xmlns:p14="http://schemas.microsoft.com/office/powerpoint/2010/main" val="2250372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6C2337-B232-471D-85DE-D65DD3B87B90}" type="slidenum">
              <a:rPr lang="en-US" smtClean="0"/>
              <a:t>4</a:t>
            </a:fld>
            <a:endParaRPr lang="en-US"/>
          </a:p>
        </p:txBody>
      </p:sp>
    </p:spTree>
    <p:extLst>
      <p:ext uri="{BB962C8B-B14F-4D97-AF65-F5344CB8AC3E}">
        <p14:creationId xmlns:p14="http://schemas.microsoft.com/office/powerpoint/2010/main" val="10811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7952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84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041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931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42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061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315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49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667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800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515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8867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0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403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316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075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354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39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407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099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344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64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82637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416956"/>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84703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Chúa</a:t>
            </a:r>
            <a:r>
              <a:rPr lang="en-US" sz="88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8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đặt</a:t>
            </a:r>
            <a:r>
              <a:rPr lang="en-US" sz="88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8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ngai</a:t>
            </a:r>
            <a:r>
              <a:rPr lang="en-US" sz="88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8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báu</a:t>
            </a:r>
            <a:r>
              <a:rPr lang="en-US" sz="88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8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trên</a:t>
            </a:r>
            <a:r>
              <a:rPr lang="en-US" sz="88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8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trời</a:t>
            </a:r>
            <a:r>
              <a:rPr lang="en-US" sz="88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8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cao</a:t>
            </a:r>
            <a:r>
              <a:rPr lang="en-US" sz="88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8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thẳm</a:t>
            </a:r>
            <a:r>
              <a:rPr lang="en-US" sz="88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a:t>
            </a:r>
            <a:endParaRPr lang="en-US" sz="88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cs typeface="Times New Roman" pitchFamily="18" charset="0"/>
              </a:rPr>
              <a:t>Đáp ca: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61860"/>
            <a:ext cx="40957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414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85801"/>
            <a:ext cx="9144000" cy="4629149"/>
          </a:xfrm>
        </p:spPr>
        <p:txBody>
          <a:bodyPr>
            <a:noAutofit/>
          </a:bodyPr>
          <a:lstStyle/>
          <a:p>
            <a:pPr algn="just"/>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Thánh</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Thần</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sẽ</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dạy</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anh</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em</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mọi</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điều</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và</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sẽ</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làm</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cho</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anh</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em</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nhớ</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lại</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mọi</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điều</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Thầy</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đã</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nói</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với</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anh</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em</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a:t>
            </a:r>
            <a:endParaRPr lang="en-US" sz="6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1432625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87422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2367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r>
              <a:rPr lang="en-US" sz="5500" b="1" u="sng" dirty="0" smtClean="0">
                <a:solidFill>
                  <a:srgbClr val="FF0000"/>
                </a:solidFill>
                <a:effectLst>
                  <a:outerShdw blurRad="38100" dist="38100" dir="2700000" algn="tl">
                    <a:srgbClr val="000000">
                      <a:alpha val="43137"/>
                    </a:srgbClr>
                  </a:outerShdw>
                </a:effectLst>
                <a:latin typeface="+mj-lt"/>
                <a:cs typeface="Times New Roman" pitchFamily="18" charset="0"/>
              </a:rPr>
              <a:t>CA DÂNG LỄ</a:t>
            </a:r>
          </a:p>
          <a:p>
            <a:r>
              <a:rPr lang="en-US" sz="5800" b="1" dirty="0" smtClean="0">
                <a:solidFill>
                  <a:srgbClr val="FF0000"/>
                </a:solidFill>
                <a:latin typeface="+mj-lt"/>
              </a:rPr>
              <a:t>BÁNH THƠM RƯỢU NỒNG </a:t>
            </a:r>
          </a:p>
          <a:p>
            <a:r>
              <a:rPr lang="en-US" sz="6000" b="1" i="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Giang</a:t>
            </a:r>
            <a:r>
              <a:rPr lang="en-US" sz="6000" b="1" i="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i="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Ân</a:t>
            </a:r>
            <a:endParaRPr lang="en-US" sz="6000" b="1" i="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a:p>
            <a:endParaRPr lang="en-US" sz="88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1227942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6B7DA73B-8E3F-4CC3-A177-C77B30DE89C9}"/>
              </a:ext>
            </a:extLst>
          </p:cNvPr>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r>
              <a:rPr lang="en-US" altLang="en-US" sz="47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7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smtClean="0">
                <a:solidFill>
                  <a:srgbClr val="003399"/>
                </a:solidFill>
                <a:latin typeface="+mj-lt"/>
              </a:rPr>
              <a:t>Dâng lên Ngài này bánh thơm với ly rượu nồng là lễ dâng con dâng lòng thành.  Con góp về từ ruộng nương từ đôi tay vun xới tháng ngày,  cùng nắng mưa bao nhiêu nhọc nhằn giọt mồ hôi đổ trên nương đồng. </a:t>
            </a:r>
            <a:endParaRPr lang="en-US" altLang="en-US" sz="4700" b="1" dirty="0">
              <a:solidFill>
                <a:srgbClr val="003399"/>
              </a:solidFill>
              <a:latin typeface="+mj-lt"/>
            </a:endParaRPr>
          </a:p>
        </p:txBody>
      </p:sp>
    </p:spTree>
    <p:extLst>
      <p:ext uri="{BB962C8B-B14F-4D97-AF65-F5344CB8AC3E}">
        <p14:creationId xmlns:p14="http://schemas.microsoft.com/office/powerpoint/2010/main" val="4074435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5E3AA635-2CFD-4660-8444-44AAA119DC52}"/>
              </a:ext>
            </a:extLst>
          </p:cNvPr>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r>
              <a:rPr lang="en-US" altLang="en-US" sz="47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7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7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smtClean="0">
                <a:solidFill>
                  <a:srgbClr val="003399"/>
                </a:solidFill>
                <a:latin typeface="+mj-lt"/>
              </a:rPr>
              <a:t>Ôi, Chúa toàn năng Chúa ngự trên cao trên các vì sao,  lòng Chúa yêu thương con vời vợi mà con biết lấy chi đáp đền! Xin, xin nguyện dâng Ngài cuộc đời con làm lễ dâng toàn thiêu</a:t>
            </a:r>
            <a:r>
              <a:rPr lang="en-US" sz="4700" b="1" dirty="0" smtClean="0">
                <a:solidFill>
                  <a:srgbClr val="003399"/>
                </a:solidFill>
                <a:latin typeface="+mj-lt"/>
              </a:rPr>
              <a:t> </a:t>
            </a:r>
            <a:r>
              <a:rPr lang="en-US" sz="4700" b="1" dirty="0" err="1" smtClean="0">
                <a:solidFill>
                  <a:srgbClr val="003399"/>
                </a:solidFill>
                <a:latin typeface="+mj-lt"/>
              </a:rPr>
              <a:t>với</a:t>
            </a:r>
            <a:r>
              <a:rPr lang="en-US" sz="4700" b="1" dirty="0" smtClean="0">
                <a:solidFill>
                  <a:srgbClr val="003399"/>
                </a:solidFill>
                <a:latin typeface="+mj-lt"/>
              </a:rPr>
              <a:t> </a:t>
            </a:r>
            <a:r>
              <a:rPr lang="en-US" sz="4700" b="1" dirty="0" err="1" smtClean="0">
                <a:solidFill>
                  <a:srgbClr val="003399"/>
                </a:solidFill>
                <a:latin typeface="+mj-lt"/>
              </a:rPr>
              <a:t>bao</a:t>
            </a:r>
            <a:r>
              <a:rPr lang="en-US" sz="4700" b="1" dirty="0" smtClean="0">
                <a:solidFill>
                  <a:srgbClr val="003399"/>
                </a:solidFill>
                <a:latin typeface="+mj-lt"/>
              </a:rPr>
              <a:t> </a:t>
            </a:r>
            <a:r>
              <a:rPr lang="en-US" sz="4700" b="1" dirty="0" err="1" smtClean="0">
                <a:solidFill>
                  <a:srgbClr val="003399"/>
                </a:solidFill>
                <a:latin typeface="+mj-lt"/>
              </a:rPr>
              <a:t>tình</a:t>
            </a:r>
            <a:r>
              <a:rPr lang="en-US" sz="4700" b="1" dirty="0" smtClean="0">
                <a:solidFill>
                  <a:srgbClr val="003399"/>
                </a:solidFill>
                <a:latin typeface="+mj-lt"/>
              </a:rPr>
              <a:t> </a:t>
            </a:r>
            <a:r>
              <a:rPr lang="en-US" sz="4700" b="1" dirty="0" err="1" smtClean="0">
                <a:solidFill>
                  <a:srgbClr val="003399"/>
                </a:solidFill>
                <a:latin typeface="+mj-lt"/>
              </a:rPr>
              <a:t>yêu</a:t>
            </a:r>
            <a:r>
              <a:rPr lang="en-US" sz="4700" b="1" dirty="0" smtClean="0">
                <a:solidFill>
                  <a:srgbClr val="003399"/>
                </a:solidFill>
                <a:latin typeface="+mj-lt"/>
              </a:rPr>
              <a:t>.</a:t>
            </a:r>
            <a:endParaRPr lang="en-US" altLang="en-US" sz="4700" b="1" dirty="0">
              <a:solidFill>
                <a:srgbClr val="003399"/>
              </a:solidFill>
              <a:latin typeface="+mj-lt"/>
            </a:endParaRPr>
          </a:p>
        </p:txBody>
      </p:sp>
    </p:spTree>
    <p:extLst>
      <p:ext uri="{BB962C8B-B14F-4D97-AF65-F5344CB8AC3E}">
        <p14:creationId xmlns:p14="http://schemas.microsoft.com/office/powerpoint/2010/main" val="1799091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5E3AA635-2CFD-4660-8444-44AAA119DC52}"/>
              </a:ext>
            </a:extLst>
          </p:cNvPr>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r>
              <a:rPr lang="en-US" altLang="en-US" sz="47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7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smtClean="0">
                <a:solidFill>
                  <a:srgbClr val="003399"/>
                </a:solidFill>
                <a:latin typeface="+mj-lt"/>
              </a:rPr>
              <a:t>Đây muôn người cùng hát vang câu ca rộn ràng lời chúc khen tri ân nồng nàn. Dâng tiến Ngài tựa trầm hương ngào ngạt bay hương thơm ngất trời,</a:t>
            </a:r>
            <a:r>
              <a:rPr lang="en-US" sz="4700" b="1" dirty="0" smtClean="0">
                <a:solidFill>
                  <a:srgbClr val="003399"/>
                </a:solidFill>
                <a:latin typeface="+mj-lt"/>
              </a:rPr>
              <a:t> </a:t>
            </a:r>
            <a:r>
              <a:rPr lang="vi-VN" sz="4700" b="1" dirty="0" smtClean="0">
                <a:solidFill>
                  <a:srgbClr val="003399"/>
                </a:solidFill>
                <a:latin typeface="+mj-lt"/>
              </a:rPr>
              <a:t>người nắm tay chung xây cuộc đời cùng dâng lên lễ dâng tuyệt vời. </a:t>
            </a:r>
            <a:endParaRPr lang="en-US" altLang="en-US" sz="4700" b="1" dirty="0">
              <a:solidFill>
                <a:srgbClr val="003399"/>
              </a:solidFill>
              <a:latin typeface="+mj-lt"/>
            </a:endParaRPr>
          </a:p>
        </p:txBody>
      </p:sp>
    </p:spTree>
    <p:extLst>
      <p:ext uri="{BB962C8B-B14F-4D97-AF65-F5344CB8AC3E}">
        <p14:creationId xmlns:p14="http://schemas.microsoft.com/office/powerpoint/2010/main" val="4110023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5E3AA635-2CFD-4660-8444-44AAA119DC52}"/>
              </a:ext>
            </a:extLst>
          </p:cNvPr>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r>
              <a:rPr lang="en-US" altLang="en-US" sz="4700" b="1" u="sng" dirty="0" err="1" smtClean="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4700" b="1" u="sng" dirty="0" smtClean="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4700" b="1" dirty="0" smtClean="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700" b="1" dirty="0" smtClean="0">
                <a:solidFill>
                  <a:srgbClr val="003399"/>
                </a:solidFill>
                <a:latin typeface="+mj-lt"/>
              </a:rPr>
              <a:t>Ôi, Chúa toàn năng Chúa ngự trên cao trên các vì sao,  lòng Chúa yêu thương con vời vợi mà con biết lấy chi đáp đền! Xin, xin nguyện dâng Ngài cuộc đời con làm lễ dâng toàn thiêu</a:t>
            </a:r>
            <a:r>
              <a:rPr lang="en-US" sz="4700" b="1" dirty="0" smtClean="0">
                <a:solidFill>
                  <a:srgbClr val="003399"/>
                </a:solidFill>
              </a:rPr>
              <a:t> </a:t>
            </a:r>
            <a:r>
              <a:rPr lang="en-US" sz="4700" b="1" dirty="0" err="1" smtClean="0">
                <a:solidFill>
                  <a:srgbClr val="003399"/>
                </a:solidFill>
              </a:rPr>
              <a:t>với</a:t>
            </a:r>
            <a:r>
              <a:rPr lang="en-US" sz="4700" b="1" dirty="0" smtClean="0">
                <a:solidFill>
                  <a:srgbClr val="003399"/>
                </a:solidFill>
              </a:rPr>
              <a:t> </a:t>
            </a:r>
            <a:r>
              <a:rPr lang="en-US" sz="4700" b="1" dirty="0" err="1" smtClean="0">
                <a:solidFill>
                  <a:srgbClr val="003399"/>
                </a:solidFill>
              </a:rPr>
              <a:t>bao</a:t>
            </a:r>
            <a:r>
              <a:rPr lang="en-US" sz="4700" b="1" dirty="0" smtClean="0">
                <a:solidFill>
                  <a:srgbClr val="003399"/>
                </a:solidFill>
              </a:rPr>
              <a:t> </a:t>
            </a:r>
            <a:r>
              <a:rPr lang="en-US" sz="4700" b="1" dirty="0" err="1" smtClean="0">
                <a:solidFill>
                  <a:srgbClr val="003399"/>
                </a:solidFill>
              </a:rPr>
              <a:t>tình</a:t>
            </a:r>
            <a:r>
              <a:rPr lang="en-US" sz="4700" b="1" dirty="0" smtClean="0">
                <a:solidFill>
                  <a:srgbClr val="003399"/>
                </a:solidFill>
              </a:rPr>
              <a:t> </a:t>
            </a:r>
            <a:r>
              <a:rPr lang="en-US" sz="4700" b="1" dirty="0" err="1" smtClean="0">
                <a:solidFill>
                  <a:srgbClr val="003399"/>
                </a:solidFill>
              </a:rPr>
              <a:t>yêu</a:t>
            </a:r>
            <a:r>
              <a:rPr lang="en-US" sz="4700" b="1" dirty="0" smtClean="0">
                <a:solidFill>
                  <a:srgbClr val="003399"/>
                </a:solidFill>
              </a:rPr>
              <a:t>.</a:t>
            </a:r>
            <a:endParaRPr lang="en-US" altLang="en-US" sz="4700" b="1" dirty="0">
              <a:solidFill>
                <a:srgbClr val="003399"/>
              </a:solidFill>
            </a:endParaRPr>
          </a:p>
        </p:txBody>
      </p:sp>
    </p:spTree>
    <p:extLst>
      <p:ext uri="{BB962C8B-B14F-4D97-AF65-F5344CB8AC3E}">
        <p14:creationId xmlns:p14="http://schemas.microsoft.com/office/powerpoint/2010/main" val="1360331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r>
              <a:rPr lang="en-US" sz="7800" b="1" u="sng"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CA NHẬP LỄ</a:t>
            </a:r>
          </a:p>
          <a:p>
            <a:r>
              <a:rPr lang="en-US" sz="78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CON </a:t>
            </a:r>
            <a:r>
              <a:rPr lang="en-US" sz="78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HÂN</a:t>
            </a:r>
            <a:r>
              <a:rPr lang="en-US" sz="78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HOAN</a:t>
            </a:r>
          </a:p>
          <a:p>
            <a:r>
              <a:rPr lang="en-US" sz="6000" b="1" i="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Nguyễn</a:t>
            </a:r>
            <a:r>
              <a:rPr lang="en-US" sz="6000" b="1" i="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i="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Duy</a:t>
            </a:r>
            <a:endParaRPr lang="en-US" sz="6000" b="1" i="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a:p>
            <a:endParaRPr lang="en-US" sz="88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1396551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u="sng" dirty="0">
                <a:solidFill>
                  <a:srgbClr val="FF0000"/>
                </a:solidFill>
                <a:effectLst/>
                <a:latin typeface="+mj-lt"/>
              </a:rPr>
              <a:t>Ca </a:t>
            </a:r>
            <a:r>
              <a:rPr lang="en-US" sz="6600" b="0" u="sng" dirty="0" err="1">
                <a:solidFill>
                  <a:srgbClr val="FF0000"/>
                </a:solidFill>
                <a:effectLst/>
                <a:latin typeface="+mj-lt"/>
              </a:rPr>
              <a:t>Nguyện</a:t>
            </a:r>
            <a:r>
              <a:rPr lang="en-US" sz="6600" b="0" u="sng" dirty="0">
                <a:solidFill>
                  <a:srgbClr val="FF0000"/>
                </a:solidFill>
                <a:effectLst/>
                <a:latin typeface="+mj-lt"/>
              </a:rPr>
              <a:t> </a:t>
            </a:r>
            <a:r>
              <a:rPr lang="en-US" sz="6600" b="0" u="sng" dirty="0" err="1">
                <a:solidFill>
                  <a:srgbClr val="FF0000"/>
                </a:solidFill>
                <a:effectLst/>
                <a:latin typeface="+mj-lt"/>
              </a:rPr>
              <a:t>Hiệp</a:t>
            </a:r>
            <a:r>
              <a:rPr lang="en-US" sz="6600" b="0" u="sng" dirty="0">
                <a:solidFill>
                  <a:srgbClr val="FF0000"/>
                </a:solidFill>
                <a:effectLst/>
                <a:latin typeface="+mj-lt"/>
              </a:rPr>
              <a:t> </a:t>
            </a:r>
            <a:r>
              <a:rPr lang="en-US" sz="6600" b="0" u="sng" dirty="0" err="1">
                <a:solidFill>
                  <a:srgbClr val="FF0000"/>
                </a:solidFill>
                <a:effectLst/>
                <a:latin typeface="+mj-lt"/>
              </a:rPr>
              <a:t>Lễ</a:t>
            </a:r>
            <a:r>
              <a:rPr lang="en-US" sz="6600" b="0" dirty="0">
                <a:solidFill>
                  <a:srgbClr val="FF0000"/>
                </a:solidFill>
                <a:effectLst/>
                <a:latin typeface="+mj-lt"/>
              </a:rPr>
              <a:t/>
            </a:r>
            <a:br>
              <a:rPr lang="en-US" sz="6600" b="0" dirty="0">
                <a:solidFill>
                  <a:srgbClr val="FF0000"/>
                </a:solidFill>
                <a:effectLst/>
                <a:latin typeface="+mj-lt"/>
              </a:rPr>
            </a:br>
            <a:r>
              <a:rPr lang="en-US" sz="7000" b="0" dirty="0" smtClean="0">
                <a:solidFill>
                  <a:srgbClr val="FF0000"/>
                </a:solidFill>
                <a:effectLst/>
                <a:latin typeface="+mj-lt"/>
              </a:rPr>
              <a:t>TÌNH YÊU CHÚA HỠI</a:t>
            </a:r>
            <a:r>
              <a:rPr lang="en-US" sz="7000" b="0" dirty="0" smtClean="0">
                <a:solidFill>
                  <a:srgbClr val="FFFF00"/>
                </a:solidFill>
                <a:effectLst/>
                <a:latin typeface="+mj-lt"/>
              </a:rPr>
              <a:t/>
            </a:r>
            <a:br>
              <a:rPr lang="en-US" sz="7000" b="0" dirty="0" smtClean="0">
                <a:solidFill>
                  <a:srgbClr val="FFFF00"/>
                </a:solidFill>
                <a:effectLst/>
                <a:latin typeface="+mj-lt"/>
              </a:rPr>
            </a:br>
            <a:r>
              <a:rPr lang="en-US" sz="6000" b="0" i="1" dirty="0" err="1" smtClean="0">
                <a:solidFill>
                  <a:srgbClr val="003399"/>
                </a:solidFill>
                <a:effectLst/>
                <a:latin typeface="+mj-lt"/>
              </a:rPr>
              <a:t>Phùng</a:t>
            </a:r>
            <a:r>
              <a:rPr lang="en-US" sz="6000" b="0" i="1" dirty="0" smtClean="0">
                <a:solidFill>
                  <a:srgbClr val="003399"/>
                </a:solidFill>
                <a:effectLst/>
                <a:latin typeface="+mj-lt"/>
              </a:rPr>
              <a:t> Minh </a:t>
            </a:r>
            <a:r>
              <a:rPr lang="en-US" sz="6000" b="0" i="1" dirty="0" err="1" smtClean="0">
                <a:solidFill>
                  <a:srgbClr val="003399"/>
                </a:solidFill>
                <a:effectLst/>
                <a:latin typeface="+mj-lt"/>
              </a:rPr>
              <a:t>Mẫn</a:t>
            </a:r>
            <a:endParaRPr lang="en-US" sz="9600" b="0" i="1" dirty="0">
              <a:solidFill>
                <a:srgbClr val="003399"/>
              </a:solidFill>
              <a:effectLst/>
              <a:latin typeface="+mj-lt"/>
            </a:endParaRPr>
          </a:p>
        </p:txBody>
      </p:sp>
    </p:spTree>
    <p:extLst>
      <p:ext uri="{BB962C8B-B14F-4D97-AF65-F5344CB8AC3E}">
        <p14:creationId xmlns:p14="http://schemas.microsoft.com/office/powerpoint/2010/main" val="3198448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b="1" u="sng" dirty="0" smtClean="0">
                <a:solidFill>
                  <a:srgbClr val="FF0000"/>
                </a:solidFill>
              </a:rPr>
              <a:t>Tk1</a:t>
            </a:r>
            <a:r>
              <a:rPr lang="en-US" sz="4800" b="1" dirty="0" smtClean="0">
                <a:solidFill>
                  <a:srgbClr val="FF0000"/>
                </a:solidFill>
              </a:rPr>
              <a:t>:</a:t>
            </a:r>
            <a:r>
              <a:rPr lang="en-US" sz="4800" b="1" dirty="0" smtClean="0">
                <a:solidFill>
                  <a:srgbClr val="003399"/>
                </a:solidFill>
              </a:rPr>
              <a:t> </a:t>
            </a:r>
            <a:r>
              <a:rPr lang="vi-VN" sz="4800" b="1" dirty="0" smtClean="0">
                <a:solidFill>
                  <a:srgbClr val="003399"/>
                </a:solidFill>
              </a:rPr>
              <a:t>Đi </a:t>
            </a:r>
            <a:r>
              <a:rPr lang="vi-VN" sz="4800" b="1" dirty="0">
                <a:solidFill>
                  <a:srgbClr val="003399"/>
                </a:solidFill>
              </a:rPr>
              <a:t>hoài đi </a:t>
            </a:r>
            <a:r>
              <a:rPr lang="en-US" sz="4800" b="1" dirty="0" smtClean="0">
                <a:solidFill>
                  <a:srgbClr val="003399"/>
                </a:solidFill>
              </a:rPr>
              <a:t>m</a:t>
            </a:r>
            <a:r>
              <a:rPr lang="vi-VN" sz="4800" b="1" dirty="0" smtClean="0">
                <a:solidFill>
                  <a:srgbClr val="003399"/>
                </a:solidFill>
              </a:rPr>
              <a:t>ãi </a:t>
            </a:r>
            <a:r>
              <a:rPr lang="vi-VN" sz="4800" b="1" dirty="0">
                <a:solidFill>
                  <a:srgbClr val="003399"/>
                </a:solidFill>
              </a:rPr>
              <a:t>giữa nhân gian con tìm nguồn </a:t>
            </a:r>
            <a:r>
              <a:rPr lang="vi-VN" sz="4800" b="1" dirty="0" smtClean="0">
                <a:solidFill>
                  <a:srgbClr val="003399"/>
                </a:solidFill>
              </a:rPr>
              <a:t>an </a:t>
            </a:r>
            <a:r>
              <a:rPr lang="vi-VN" sz="4800" b="1" dirty="0">
                <a:solidFill>
                  <a:srgbClr val="003399"/>
                </a:solidFill>
              </a:rPr>
              <a:t>ủi phận </a:t>
            </a:r>
            <a:r>
              <a:rPr lang="vi-VN" sz="4800" b="1" dirty="0" smtClean="0">
                <a:solidFill>
                  <a:srgbClr val="003399"/>
                </a:solidFill>
              </a:rPr>
              <a:t>người.</a:t>
            </a:r>
            <a:r>
              <a:rPr lang="en-US" sz="4800" b="1" dirty="0">
                <a:solidFill>
                  <a:srgbClr val="003399"/>
                </a:solidFill>
              </a:rPr>
              <a:t> </a:t>
            </a:r>
            <a:r>
              <a:rPr lang="vi-VN" sz="4800" b="1" dirty="0" smtClean="0">
                <a:solidFill>
                  <a:srgbClr val="003399"/>
                </a:solidFill>
              </a:rPr>
              <a:t>Lắm </a:t>
            </a:r>
            <a:r>
              <a:rPr lang="vi-VN" sz="4800" b="1" dirty="0">
                <a:solidFill>
                  <a:srgbClr val="003399"/>
                </a:solidFill>
              </a:rPr>
              <a:t>lúc chới với đã muốn buông xuôi theo </a:t>
            </a:r>
            <a:r>
              <a:rPr lang="vi-VN" sz="4800" b="1" dirty="0" smtClean="0">
                <a:solidFill>
                  <a:srgbClr val="003399"/>
                </a:solidFill>
              </a:rPr>
              <a:t>dòng trôi.</a:t>
            </a:r>
            <a:r>
              <a:rPr lang="en-US" sz="4800" b="1" dirty="0" smtClean="0">
                <a:solidFill>
                  <a:srgbClr val="003399"/>
                </a:solidFill>
              </a:rPr>
              <a:t> </a:t>
            </a:r>
            <a:r>
              <a:rPr lang="vi-VN" sz="4800" b="1" dirty="0" smtClean="0">
                <a:solidFill>
                  <a:srgbClr val="003399"/>
                </a:solidFill>
              </a:rPr>
              <a:t>Vì </a:t>
            </a:r>
            <a:r>
              <a:rPr lang="vi-VN" sz="4800" b="1" dirty="0">
                <a:solidFill>
                  <a:srgbClr val="003399"/>
                </a:solidFill>
              </a:rPr>
              <a:t>đã </a:t>
            </a:r>
            <a:r>
              <a:rPr lang="vi-VN" sz="4800" b="1" dirty="0" smtClean="0">
                <a:solidFill>
                  <a:srgbClr val="003399"/>
                </a:solidFill>
              </a:rPr>
              <a:t>bao</a:t>
            </a:r>
            <a:r>
              <a:rPr lang="en-US" sz="4800" b="1" dirty="0" smtClean="0">
                <a:solidFill>
                  <a:srgbClr val="003399"/>
                </a:solidFill>
              </a:rPr>
              <a:t> </a:t>
            </a:r>
            <a:r>
              <a:rPr lang="vi-VN" sz="4800" b="1" dirty="0" smtClean="0">
                <a:solidFill>
                  <a:srgbClr val="003399"/>
                </a:solidFill>
              </a:rPr>
              <a:t>lần </a:t>
            </a:r>
            <a:r>
              <a:rPr lang="vi-VN" sz="4800" b="1" dirty="0">
                <a:solidFill>
                  <a:srgbClr val="003399"/>
                </a:solidFill>
              </a:rPr>
              <a:t>bội phản, trái tim lạnh </a:t>
            </a:r>
            <a:r>
              <a:rPr lang="en-US" sz="4800" b="1" dirty="0" err="1" smtClean="0">
                <a:solidFill>
                  <a:srgbClr val="003399"/>
                </a:solidFill>
              </a:rPr>
              <a:t>lùng</a:t>
            </a:r>
            <a:r>
              <a:rPr lang="en-US" sz="4800" b="1" dirty="0" smtClean="0">
                <a:solidFill>
                  <a:srgbClr val="003399"/>
                </a:solidFill>
              </a:rPr>
              <a:t> </a:t>
            </a:r>
            <a:r>
              <a:rPr lang="en-US" sz="4800" b="1" dirty="0" err="1" smtClean="0">
                <a:solidFill>
                  <a:srgbClr val="003399"/>
                </a:solidFill>
              </a:rPr>
              <a:t>buồn</a:t>
            </a:r>
            <a:r>
              <a:rPr lang="en-US" sz="4800" b="1" dirty="0" smtClean="0">
                <a:solidFill>
                  <a:srgbClr val="003399"/>
                </a:solidFill>
              </a:rPr>
              <a:t> </a:t>
            </a:r>
            <a:r>
              <a:rPr lang="en-US" sz="4800" b="1" dirty="0" err="1" smtClean="0">
                <a:solidFill>
                  <a:srgbClr val="003399"/>
                </a:solidFill>
              </a:rPr>
              <a:t>chán</a:t>
            </a:r>
            <a:r>
              <a:rPr lang="vi-VN" sz="4800" b="1" dirty="0" smtClean="0">
                <a:solidFill>
                  <a:srgbClr val="003399"/>
                </a:solidFill>
              </a:rPr>
              <a:t>.</a:t>
            </a:r>
            <a:r>
              <a:rPr lang="en-US" sz="4800" b="1" dirty="0">
                <a:solidFill>
                  <a:srgbClr val="003399"/>
                </a:solidFill>
              </a:rPr>
              <a:t> </a:t>
            </a:r>
            <a:r>
              <a:rPr lang="vi-VN" sz="4800" b="1" dirty="0" smtClean="0">
                <a:solidFill>
                  <a:srgbClr val="003399"/>
                </a:solidFill>
              </a:rPr>
              <a:t>Tình </a:t>
            </a:r>
            <a:r>
              <a:rPr lang="vi-VN" sz="4800" b="1" dirty="0">
                <a:solidFill>
                  <a:srgbClr val="003399"/>
                </a:solidFill>
              </a:rPr>
              <a:t>yêu Chúa </a:t>
            </a:r>
            <a:r>
              <a:rPr lang="en-US" sz="4800" b="1" dirty="0" err="1" smtClean="0">
                <a:solidFill>
                  <a:srgbClr val="003399"/>
                </a:solidFill>
              </a:rPr>
              <a:t>hỡi</a:t>
            </a:r>
            <a:r>
              <a:rPr lang="en-US" sz="4800" b="1" dirty="0" smtClean="0">
                <a:solidFill>
                  <a:srgbClr val="003399"/>
                </a:solidFill>
              </a:rPr>
              <a:t> </a:t>
            </a:r>
            <a:r>
              <a:rPr lang="vi-VN" sz="4800" b="1" dirty="0" smtClean="0">
                <a:solidFill>
                  <a:srgbClr val="003399"/>
                </a:solidFill>
              </a:rPr>
              <a:t>linh </a:t>
            </a:r>
            <a:r>
              <a:rPr lang="vi-VN" sz="4800" b="1" dirty="0">
                <a:solidFill>
                  <a:srgbClr val="003399"/>
                </a:solidFill>
              </a:rPr>
              <a:t>hồn </a:t>
            </a:r>
            <a:r>
              <a:rPr lang="en-US" sz="4800" b="1" dirty="0" smtClean="0">
                <a:solidFill>
                  <a:srgbClr val="003399"/>
                </a:solidFill>
              </a:rPr>
              <a:t>con </a:t>
            </a:r>
            <a:r>
              <a:rPr lang="vi-VN" sz="4800" b="1" dirty="0" smtClean="0">
                <a:solidFill>
                  <a:srgbClr val="003399"/>
                </a:solidFill>
              </a:rPr>
              <a:t>đau </a:t>
            </a:r>
            <a:r>
              <a:rPr lang="vi-VN" sz="4800" b="1" dirty="0">
                <a:solidFill>
                  <a:srgbClr val="003399"/>
                </a:solidFill>
              </a:rPr>
              <a:t>rã </a:t>
            </a:r>
            <a:r>
              <a:rPr lang="en-US" sz="4800" b="1" dirty="0" err="1" smtClean="0">
                <a:solidFill>
                  <a:srgbClr val="003399"/>
                </a:solidFill>
              </a:rPr>
              <a:t>rời</a:t>
            </a:r>
            <a:r>
              <a:rPr lang="en-US" sz="4800" b="1" dirty="0" smtClean="0">
                <a:solidFill>
                  <a:srgbClr val="FF0000"/>
                </a:solidFill>
              </a:rPr>
              <a:t>…</a:t>
            </a:r>
            <a:endParaRPr lang="en-US" sz="4800" b="1" dirty="0">
              <a:solidFill>
                <a:srgbClr val="FF0000"/>
              </a:solidFill>
              <a:effectLst/>
            </a:endParaRPr>
          </a:p>
        </p:txBody>
      </p:sp>
    </p:spTree>
    <p:extLst>
      <p:ext uri="{BB962C8B-B14F-4D97-AF65-F5344CB8AC3E}">
        <p14:creationId xmlns:p14="http://schemas.microsoft.com/office/powerpoint/2010/main" val="3226853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700" b="1" dirty="0" smtClean="0">
                <a:solidFill>
                  <a:srgbClr val="FF0000"/>
                </a:solidFill>
              </a:rPr>
              <a:t>…</a:t>
            </a:r>
            <a:r>
              <a:rPr lang="en-US" sz="4700" b="1" dirty="0" smtClean="0">
                <a:solidFill>
                  <a:srgbClr val="003399"/>
                </a:solidFill>
              </a:rPr>
              <a:t> </a:t>
            </a:r>
            <a:r>
              <a:rPr lang="vi-VN" sz="4700" b="1" dirty="0" smtClean="0">
                <a:solidFill>
                  <a:srgbClr val="003399"/>
                </a:solidFill>
              </a:rPr>
              <a:t>Xin </a:t>
            </a:r>
            <a:r>
              <a:rPr lang="vi-VN" sz="4700" b="1" dirty="0">
                <a:solidFill>
                  <a:srgbClr val="003399"/>
                </a:solidFill>
              </a:rPr>
              <a:t>Ngài hãy </a:t>
            </a:r>
            <a:r>
              <a:rPr lang="en-US" sz="4700" b="1" dirty="0" err="1" smtClean="0">
                <a:solidFill>
                  <a:srgbClr val="003399"/>
                </a:solidFill>
              </a:rPr>
              <a:t>đến</a:t>
            </a:r>
            <a:r>
              <a:rPr lang="en-US" sz="4700" b="1" dirty="0" smtClean="0">
                <a:solidFill>
                  <a:srgbClr val="003399"/>
                </a:solidFill>
              </a:rPr>
              <a:t> </a:t>
            </a:r>
            <a:r>
              <a:rPr lang="vi-VN" sz="4700" b="1" dirty="0" smtClean="0">
                <a:solidFill>
                  <a:srgbClr val="003399"/>
                </a:solidFill>
              </a:rPr>
              <a:t>bên </a:t>
            </a:r>
            <a:r>
              <a:rPr lang="vi-VN" sz="4700" b="1" dirty="0">
                <a:solidFill>
                  <a:srgbClr val="003399"/>
                </a:solidFill>
              </a:rPr>
              <a:t>con nay đường trần </a:t>
            </a:r>
            <a:r>
              <a:rPr lang="en-US" sz="4700" b="1" dirty="0" smtClean="0">
                <a:solidFill>
                  <a:srgbClr val="003399"/>
                </a:solidFill>
              </a:rPr>
              <a:t>con </a:t>
            </a:r>
            <a:r>
              <a:rPr lang="vi-VN" sz="4700" b="1" dirty="0" smtClean="0">
                <a:solidFill>
                  <a:srgbClr val="003399"/>
                </a:solidFill>
              </a:rPr>
              <a:t>đã mòn.</a:t>
            </a:r>
            <a:r>
              <a:rPr lang="en-US" sz="4700" b="1" dirty="0">
                <a:solidFill>
                  <a:srgbClr val="003399"/>
                </a:solidFill>
              </a:rPr>
              <a:t> </a:t>
            </a:r>
            <a:r>
              <a:rPr lang="vi-VN" sz="4700" b="1" dirty="0" smtClean="0">
                <a:solidFill>
                  <a:srgbClr val="003399"/>
                </a:solidFill>
              </a:rPr>
              <a:t>Giữa </a:t>
            </a:r>
            <a:r>
              <a:rPr lang="vi-VN" sz="4700" b="1" dirty="0">
                <a:solidFill>
                  <a:srgbClr val="003399"/>
                </a:solidFill>
              </a:rPr>
              <a:t>lúc sóng gió có Chúa nâng niu vỗ về </a:t>
            </a:r>
            <a:r>
              <a:rPr lang="en-US" sz="4700" b="1" dirty="0" err="1" smtClean="0">
                <a:solidFill>
                  <a:srgbClr val="003399"/>
                </a:solidFill>
              </a:rPr>
              <a:t>luôn</a:t>
            </a:r>
            <a:r>
              <a:rPr lang="en-US" sz="4700" b="1" dirty="0" smtClean="0">
                <a:solidFill>
                  <a:srgbClr val="003399"/>
                </a:solidFill>
              </a:rPr>
              <a:t>, </a:t>
            </a:r>
            <a:r>
              <a:rPr lang="vi-VN" sz="4700" b="1" dirty="0" smtClean="0">
                <a:solidFill>
                  <a:srgbClr val="003399"/>
                </a:solidFill>
              </a:rPr>
              <a:t>khi </a:t>
            </a:r>
            <a:r>
              <a:rPr lang="vi-VN" sz="4700" b="1" dirty="0">
                <a:solidFill>
                  <a:srgbClr val="003399"/>
                </a:solidFill>
              </a:rPr>
              <a:t>gót chân </a:t>
            </a:r>
            <a:r>
              <a:rPr lang="en-US" sz="4700" b="1" dirty="0" err="1" smtClean="0">
                <a:solidFill>
                  <a:srgbClr val="003399"/>
                </a:solidFill>
              </a:rPr>
              <a:t>này</a:t>
            </a:r>
            <a:r>
              <a:rPr lang="en-US" sz="4700" b="1" dirty="0" smtClean="0">
                <a:solidFill>
                  <a:srgbClr val="003399"/>
                </a:solidFill>
              </a:rPr>
              <a:t> </a:t>
            </a:r>
            <a:r>
              <a:rPr lang="vi-VN" sz="4700" b="1" dirty="0" smtClean="0">
                <a:solidFill>
                  <a:srgbClr val="003399"/>
                </a:solidFill>
              </a:rPr>
              <a:t>rời </a:t>
            </a:r>
            <a:r>
              <a:rPr lang="en-US" sz="4700" b="1" dirty="0" err="1" smtClean="0">
                <a:solidFill>
                  <a:srgbClr val="003399"/>
                </a:solidFill>
              </a:rPr>
              <a:t>rã</a:t>
            </a:r>
            <a:r>
              <a:rPr lang="en-US" sz="4700" b="1" dirty="0" smtClean="0">
                <a:solidFill>
                  <a:srgbClr val="003399"/>
                </a:solidFill>
              </a:rPr>
              <a:t> </a:t>
            </a:r>
            <a:r>
              <a:rPr lang="vi-VN" sz="4700" b="1" dirty="0" smtClean="0">
                <a:solidFill>
                  <a:srgbClr val="003399"/>
                </a:solidFill>
              </a:rPr>
              <a:t>bước </a:t>
            </a:r>
            <a:r>
              <a:rPr lang="vi-VN" sz="4700" b="1" dirty="0">
                <a:solidFill>
                  <a:srgbClr val="003399"/>
                </a:solidFill>
              </a:rPr>
              <a:t>đi âm </a:t>
            </a:r>
            <a:r>
              <a:rPr lang="en-US" sz="4700" b="1" dirty="0" err="1" smtClean="0">
                <a:solidFill>
                  <a:srgbClr val="003399"/>
                </a:solidFill>
              </a:rPr>
              <a:t>thầm</a:t>
            </a:r>
            <a:r>
              <a:rPr lang="en-US" sz="4700" b="1" dirty="0" smtClean="0">
                <a:solidFill>
                  <a:srgbClr val="003399"/>
                </a:solidFill>
              </a:rPr>
              <a:t> </a:t>
            </a:r>
            <a:r>
              <a:rPr lang="vi-VN" sz="4700" b="1" dirty="0" smtClean="0">
                <a:solidFill>
                  <a:srgbClr val="003399"/>
                </a:solidFill>
              </a:rPr>
              <a:t>buồn </a:t>
            </a:r>
            <a:r>
              <a:rPr lang="en-US" sz="4700" b="1" dirty="0" err="1" smtClean="0">
                <a:solidFill>
                  <a:srgbClr val="003399"/>
                </a:solidFill>
              </a:rPr>
              <a:t>bã</a:t>
            </a:r>
            <a:r>
              <a:rPr lang="en-US" sz="4700" b="1" dirty="0" smtClean="0">
                <a:solidFill>
                  <a:srgbClr val="003399"/>
                </a:solidFill>
              </a:rPr>
              <a:t>. </a:t>
            </a:r>
            <a:r>
              <a:rPr lang="vi-VN" sz="4700" b="1" dirty="0" smtClean="0">
                <a:solidFill>
                  <a:srgbClr val="003399"/>
                </a:solidFill>
              </a:rPr>
              <a:t>Tình </a:t>
            </a:r>
            <a:r>
              <a:rPr lang="vi-VN" sz="4700" b="1" dirty="0">
                <a:solidFill>
                  <a:srgbClr val="003399"/>
                </a:solidFill>
              </a:rPr>
              <a:t>yêu </a:t>
            </a:r>
            <a:r>
              <a:rPr lang="en-US" sz="4700" b="1" dirty="0" err="1" smtClean="0">
                <a:solidFill>
                  <a:srgbClr val="003399"/>
                </a:solidFill>
              </a:rPr>
              <a:t>Chúa</a:t>
            </a:r>
            <a:r>
              <a:rPr lang="en-US" sz="4700" b="1" dirty="0" smtClean="0">
                <a:solidFill>
                  <a:srgbClr val="003399"/>
                </a:solidFill>
              </a:rPr>
              <a:t> </a:t>
            </a:r>
            <a:r>
              <a:rPr lang="vi-VN" sz="4700" b="1" dirty="0" smtClean="0">
                <a:solidFill>
                  <a:srgbClr val="003399"/>
                </a:solidFill>
              </a:rPr>
              <a:t>hỡi </a:t>
            </a:r>
            <a:r>
              <a:rPr lang="vi-VN" sz="4700" b="1" dirty="0">
                <a:solidFill>
                  <a:srgbClr val="003399"/>
                </a:solidFill>
              </a:rPr>
              <a:t>nâng hồn </a:t>
            </a:r>
            <a:r>
              <a:rPr lang="en-US" sz="4700" b="1" dirty="0" smtClean="0">
                <a:solidFill>
                  <a:srgbClr val="003399"/>
                </a:solidFill>
              </a:rPr>
              <a:t>con </a:t>
            </a:r>
            <a:r>
              <a:rPr lang="vi-VN" sz="4700" b="1" dirty="0" smtClean="0">
                <a:solidFill>
                  <a:srgbClr val="003399"/>
                </a:solidFill>
              </a:rPr>
              <a:t>lên </a:t>
            </a:r>
            <a:r>
              <a:rPr lang="vi-VN" sz="4700" b="1" dirty="0">
                <a:solidFill>
                  <a:srgbClr val="003399"/>
                </a:solidFill>
              </a:rPr>
              <a:t>với </a:t>
            </a:r>
            <a:r>
              <a:rPr lang="en-US" sz="4700" b="1" dirty="0" err="1" smtClean="0">
                <a:solidFill>
                  <a:srgbClr val="003399"/>
                </a:solidFill>
              </a:rPr>
              <a:t>Ngài</a:t>
            </a:r>
            <a:r>
              <a:rPr lang="vi-VN" sz="4700" b="1" dirty="0" smtClean="0">
                <a:solidFill>
                  <a:srgbClr val="003399"/>
                </a:solidFill>
              </a:rPr>
              <a:t>.</a:t>
            </a:r>
            <a:endParaRPr lang="en-US" sz="4700" b="1" dirty="0">
              <a:solidFill>
                <a:srgbClr val="003399"/>
              </a:solidFill>
              <a:effectLst/>
            </a:endParaRPr>
          </a:p>
        </p:txBody>
      </p:sp>
    </p:spTree>
    <p:extLst>
      <p:ext uri="{BB962C8B-B14F-4D97-AF65-F5344CB8AC3E}">
        <p14:creationId xmlns:p14="http://schemas.microsoft.com/office/powerpoint/2010/main" val="3648457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700" b="1" u="sng" dirty="0" smtClean="0">
                <a:solidFill>
                  <a:srgbClr val="FF0000"/>
                </a:solidFill>
              </a:rPr>
              <a:t>Đ</a:t>
            </a:r>
            <a:r>
              <a:rPr lang="en-US" sz="4700" b="1" u="sng" dirty="0" smtClean="0">
                <a:solidFill>
                  <a:srgbClr val="FF0000"/>
                </a:solidFill>
              </a:rPr>
              <a:t>k:</a:t>
            </a:r>
            <a:r>
              <a:rPr lang="vi-VN" sz="4700" b="1" dirty="0" smtClean="0">
                <a:solidFill>
                  <a:srgbClr val="003399"/>
                </a:solidFill>
              </a:rPr>
              <a:t> </a:t>
            </a:r>
            <a:r>
              <a:rPr lang="vi-VN" sz="4700" b="1" dirty="0">
                <a:solidFill>
                  <a:srgbClr val="003399"/>
                </a:solidFill>
              </a:rPr>
              <a:t>Tình Ngài còn </a:t>
            </a:r>
            <a:r>
              <a:rPr lang="en-US" sz="4700" b="1" dirty="0" err="1" smtClean="0">
                <a:solidFill>
                  <a:srgbClr val="003399"/>
                </a:solidFill>
              </a:rPr>
              <a:t>đó</a:t>
            </a:r>
            <a:r>
              <a:rPr lang="en-US" sz="4700" b="1" dirty="0" smtClean="0">
                <a:solidFill>
                  <a:srgbClr val="003399"/>
                </a:solidFill>
              </a:rPr>
              <a:t> </a:t>
            </a:r>
            <a:r>
              <a:rPr lang="vi-VN" sz="4700" b="1" dirty="0" smtClean="0">
                <a:solidFill>
                  <a:srgbClr val="003399"/>
                </a:solidFill>
              </a:rPr>
              <a:t>vẫn </a:t>
            </a:r>
            <a:r>
              <a:rPr lang="vi-VN" sz="4700" b="1" dirty="0">
                <a:solidFill>
                  <a:srgbClr val="003399"/>
                </a:solidFill>
              </a:rPr>
              <a:t>thiết tha chờ </a:t>
            </a:r>
            <a:r>
              <a:rPr lang="en-US" sz="4700" b="1" dirty="0" err="1" smtClean="0">
                <a:solidFill>
                  <a:srgbClr val="003399"/>
                </a:solidFill>
              </a:rPr>
              <a:t>đón</a:t>
            </a:r>
            <a:r>
              <a:rPr lang="en-US" sz="4700" b="1" dirty="0" smtClean="0">
                <a:solidFill>
                  <a:srgbClr val="003399"/>
                </a:solidFill>
              </a:rPr>
              <a:t> </a:t>
            </a:r>
            <a:r>
              <a:rPr lang="vi-VN" sz="4700" b="1" dirty="0" smtClean="0">
                <a:solidFill>
                  <a:srgbClr val="003399"/>
                </a:solidFill>
              </a:rPr>
              <a:t>ai </a:t>
            </a:r>
            <a:r>
              <a:rPr lang="vi-VN" sz="4700" b="1" dirty="0">
                <a:solidFill>
                  <a:srgbClr val="003399"/>
                </a:solidFill>
              </a:rPr>
              <a:t>đang lạc </a:t>
            </a:r>
            <a:r>
              <a:rPr lang="en-US" sz="4700" b="1" dirty="0" err="1" smtClean="0">
                <a:solidFill>
                  <a:srgbClr val="003399"/>
                </a:solidFill>
              </a:rPr>
              <a:t>bước</a:t>
            </a:r>
            <a:r>
              <a:rPr lang="vi-VN" sz="4700" b="1" dirty="0" smtClean="0">
                <a:solidFill>
                  <a:srgbClr val="003399"/>
                </a:solidFill>
              </a:rPr>
              <a:t>.</a:t>
            </a:r>
            <a:r>
              <a:rPr lang="en-US" sz="4700" b="1" dirty="0" smtClean="0">
                <a:solidFill>
                  <a:srgbClr val="003399"/>
                </a:solidFill>
              </a:rPr>
              <a:t> </a:t>
            </a:r>
            <a:r>
              <a:rPr lang="vi-VN" sz="4700" b="1" dirty="0" smtClean="0">
                <a:solidFill>
                  <a:srgbClr val="003399"/>
                </a:solidFill>
              </a:rPr>
              <a:t>Tình </a:t>
            </a:r>
            <a:r>
              <a:rPr lang="vi-VN" sz="4700" b="1" dirty="0">
                <a:solidFill>
                  <a:srgbClr val="003399"/>
                </a:solidFill>
              </a:rPr>
              <a:t>Ngài </a:t>
            </a:r>
            <a:r>
              <a:rPr lang="en-US" sz="4700" b="1" dirty="0" err="1" smtClean="0">
                <a:solidFill>
                  <a:srgbClr val="003399"/>
                </a:solidFill>
              </a:rPr>
              <a:t>dịu</a:t>
            </a:r>
            <a:r>
              <a:rPr lang="en-US" sz="4700" b="1" dirty="0" smtClean="0">
                <a:solidFill>
                  <a:srgbClr val="003399"/>
                </a:solidFill>
              </a:rPr>
              <a:t> </a:t>
            </a:r>
            <a:r>
              <a:rPr lang="en-US" sz="4700" b="1" dirty="0" err="1" smtClean="0">
                <a:solidFill>
                  <a:srgbClr val="003399"/>
                </a:solidFill>
              </a:rPr>
              <a:t>êm</a:t>
            </a:r>
            <a:r>
              <a:rPr lang="en-US" sz="4700" b="1" dirty="0" smtClean="0">
                <a:solidFill>
                  <a:srgbClr val="003399"/>
                </a:solidFill>
              </a:rPr>
              <a:t> </a:t>
            </a:r>
            <a:r>
              <a:rPr lang="vi-VN" sz="4700" b="1" dirty="0" smtClean="0">
                <a:solidFill>
                  <a:srgbClr val="003399"/>
                </a:solidFill>
              </a:rPr>
              <a:t>với </a:t>
            </a:r>
            <a:r>
              <a:rPr lang="vi-VN" sz="4700" b="1" dirty="0">
                <a:solidFill>
                  <a:srgbClr val="003399"/>
                </a:solidFill>
              </a:rPr>
              <a:t>những ai </a:t>
            </a:r>
            <a:r>
              <a:rPr lang="en-US" sz="4700" b="1" dirty="0" err="1" smtClean="0">
                <a:solidFill>
                  <a:srgbClr val="003399"/>
                </a:solidFill>
              </a:rPr>
              <a:t>nặng</a:t>
            </a:r>
            <a:r>
              <a:rPr lang="vi-VN" sz="4700" b="1" dirty="0" smtClean="0">
                <a:solidFill>
                  <a:srgbClr val="003399"/>
                </a:solidFill>
              </a:rPr>
              <a:t> </a:t>
            </a:r>
            <a:r>
              <a:rPr lang="vi-VN" sz="4700" b="1" dirty="0">
                <a:solidFill>
                  <a:srgbClr val="003399"/>
                </a:solidFill>
              </a:rPr>
              <a:t>gánh </a:t>
            </a:r>
            <a:r>
              <a:rPr lang="en-US" sz="4700" b="1" dirty="0" err="1" smtClean="0">
                <a:solidFill>
                  <a:srgbClr val="003399"/>
                </a:solidFill>
              </a:rPr>
              <a:t>mang</a:t>
            </a:r>
            <a:r>
              <a:rPr lang="en-US" sz="4700" b="1" dirty="0" smtClean="0">
                <a:solidFill>
                  <a:srgbClr val="003399"/>
                </a:solidFill>
              </a:rPr>
              <a:t> </a:t>
            </a:r>
            <a:r>
              <a:rPr lang="vi-VN" sz="4700" b="1" dirty="0" smtClean="0">
                <a:solidFill>
                  <a:srgbClr val="003399"/>
                </a:solidFill>
              </a:rPr>
              <a:t>bao </a:t>
            </a:r>
            <a:r>
              <a:rPr lang="vi-VN" sz="4700" b="1" dirty="0">
                <a:solidFill>
                  <a:srgbClr val="003399"/>
                </a:solidFill>
              </a:rPr>
              <a:t>sầu </a:t>
            </a:r>
            <a:r>
              <a:rPr lang="en-US" sz="4700" b="1" dirty="0" smtClean="0">
                <a:solidFill>
                  <a:srgbClr val="003399"/>
                </a:solidFill>
              </a:rPr>
              <a:t>lo.</a:t>
            </a:r>
            <a:r>
              <a:rPr lang="en-US" sz="4700" b="1" dirty="0">
                <a:solidFill>
                  <a:srgbClr val="003399"/>
                </a:solidFill>
              </a:rPr>
              <a:t> </a:t>
            </a:r>
            <a:r>
              <a:rPr lang="vi-VN" sz="4700" b="1" dirty="0" smtClean="0">
                <a:solidFill>
                  <a:srgbClr val="003399"/>
                </a:solidFill>
              </a:rPr>
              <a:t>Nguyện </a:t>
            </a:r>
            <a:r>
              <a:rPr lang="vi-VN" sz="4700" b="1" dirty="0">
                <a:solidFill>
                  <a:srgbClr val="003399"/>
                </a:solidFill>
              </a:rPr>
              <a:t>Ngài </a:t>
            </a:r>
            <a:r>
              <a:rPr lang="en-US" sz="4700" b="1" dirty="0" err="1" smtClean="0">
                <a:solidFill>
                  <a:srgbClr val="003399"/>
                </a:solidFill>
              </a:rPr>
              <a:t>dủ</a:t>
            </a:r>
            <a:r>
              <a:rPr lang="en-US" sz="4700" b="1" dirty="0" smtClean="0">
                <a:solidFill>
                  <a:srgbClr val="003399"/>
                </a:solidFill>
              </a:rPr>
              <a:t> </a:t>
            </a:r>
            <a:r>
              <a:rPr lang="en-US" sz="4700" b="1" dirty="0" err="1" smtClean="0">
                <a:solidFill>
                  <a:srgbClr val="003399"/>
                </a:solidFill>
              </a:rPr>
              <a:t>thương</a:t>
            </a:r>
            <a:r>
              <a:rPr lang="en-US" sz="4700" b="1" dirty="0" smtClean="0">
                <a:solidFill>
                  <a:srgbClr val="003399"/>
                </a:solidFill>
              </a:rPr>
              <a:t> </a:t>
            </a:r>
            <a:r>
              <a:rPr lang="vi-VN" sz="4700" b="1" dirty="0" smtClean="0">
                <a:solidFill>
                  <a:srgbClr val="003399"/>
                </a:solidFill>
              </a:rPr>
              <a:t>sưởi </a:t>
            </a:r>
            <a:r>
              <a:rPr lang="vi-VN" sz="4700" b="1" dirty="0">
                <a:solidFill>
                  <a:srgbClr val="003399"/>
                </a:solidFill>
              </a:rPr>
              <a:t>ấm tâm </a:t>
            </a:r>
            <a:r>
              <a:rPr lang="en-US" sz="4700" b="1" dirty="0" err="1" smtClean="0">
                <a:solidFill>
                  <a:srgbClr val="003399"/>
                </a:solidFill>
              </a:rPr>
              <a:t>hồn</a:t>
            </a:r>
            <a:r>
              <a:rPr lang="en-US" sz="4700" b="1" dirty="0" smtClean="0">
                <a:solidFill>
                  <a:srgbClr val="003399"/>
                </a:solidFill>
              </a:rPr>
              <a:t> </a:t>
            </a:r>
            <a:r>
              <a:rPr lang="en-US" sz="4700" b="1" dirty="0" err="1" smtClean="0">
                <a:solidFill>
                  <a:srgbClr val="003399"/>
                </a:solidFill>
              </a:rPr>
              <a:t>giá</a:t>
            </a:r>
            <a:r>
              <a:rPr lang="en-US" sz="4700" b="1" dirty="0" smtClean="0">
                <a:solidFill>
                  <a:srgbClr val="003399"/>
                </a:solidFill>
              </a:rPr>
              <a:t> </a:t>
            </a:r>
            <a:r>
              <a:rPr lang="en-US" sz="4700" b="1" dirty="0" err="1" smtClean="0">
                <a:solidFill>
                  <a:srgbClr val="003399"/>
                </a:solidFill>
              </a:rPr>
              <a:t>băng</a:t>
            </a:r>
            <a:r>
              <a:rPr lang="en-US" sz="4700" b="1" dirty="0" smtClean="0">
                <a:solidFill>
                  <a:srgbClr val="003399"/>
                </a:solidFill>
              </a:rPr>
              <a:t> </a:t>
            </a:r>
            <a:r>
              <a:rPr lang="vi-VN" sz="4700" b="1" dirty="0" smtClean="0">
                <a:solidFill>
                  <a:srgbClr val="003399"/>
                </a:solidFill>
              </a:rPr>
              <a:t>trong </a:t>
            </a:r>
            <a:r>
              <a:rPr lang="vi-VN" sz="4700" b="1" dirty="0">
                <a:solidFill>
                  <a:srgbClr val="003399"/>
                </a:solidFill>
              </a:rPr>
              <a:t>mù </a:t>
            </a:r>
            <a:r>
              <a:rPr lang="en-US" sz="4700" b="1" dirty="0" err="1" smtClean="0">
                <a:solidFill>
                  <a:srgbClr val="003399"/>
                </a:solidFill>
              </a:rPr>
              <a:t>tối</a:t>
            </a:r>
            <a:r>
              <a:rPr lang="en-US" sz="4700" b="1" dirty="0" smtClean="0">
                <a:solidFill>
                  <a:srgbClr val="003399"/>
                </a:solidFill>
              </a:rPr>
              <a:t>. </a:t>
            </a:r>
            <a:r>
              <a:rPr lang="vi-VN" sz="4700" b="1" dirty="0" smtClean="0">
                <a:solidFill>
                  <a:srgbClr val="003399"/>
                </a:solidFill>
              </a:rPr>
              <a:t>Chúa </a:t>
            </a:r>
            <a:r>
              <a:rPr lang="en-US" sz="4700" b="1" dirty="0" err="1" smtClean="0">
                <a:solidFill>
                  <a:srgbClr val="003399"/>
                </a:solidFill>
              </a:rPr>
              <a:t>ơi</a:t>
            </a:r>
            <a:r>
              <a:rPr lang="en-US" sz="4700" b="1" dirty="0" smtClean="0">
                <a:solidFill>
                  <a:srgbClr val="003399"/>
                </a:solidFill>
              </a:rPr>
              <a:t> </a:t>
            </a:r>
            <a:r>
              <a:rPr lang="vi-VN" sz="4700" b="1" dirty="0" smtClean="0">
                <a:solidFill>
                  <a:srgbClr val="003399"/>
                </a:solidFill>
              </a:rPr>
              <a:t>xin </a:t>
            </a:r>
            <a:r>
              <a:rPr lang="vi-VN" sz="4700" b="1" dirty="0">
                <a:solidFill>
                  <a:srgbClr val="003399"/>
                </a:solidFill>
              </a:rPr>
              <a:t>tình </a:t>
            </a:r>
            <a:r>
              <a:rPr lang="en-US" sz="4700" b="1" dirty="0" err="1" smtClean="0">
                <a:solidFill>
                  <a:srgbClr val="003399"/>
                </a:solidFill>
              </a:rPr>
              <a:t>yêu</a:t>
            </a:r>
            <a:r>
              <a:rPr lang="en-US" sz="4700" b="1" dirty="0" smtClean="0">
                <a:solidFill>
                  <a:srgbClr val="003399"/>
                </a:solidFill>
              </a:rPr>
              <a:t> </a:t>
            </a:r>
            <a:r>
              <a:rPr lang="vi-VN" sz="4700" b="1" dirty="0" smtClean="0">
                <a:solidFill>
                  <a:srgbClr val="003399"/>
                </a:solidFill>
              </a:rPr>
              <a:t>dẫn </a:t>
            </a:r>
            <a:r>
              <a:rPr lang="vi-VN" sz="4700" b="1" dirty="0">
                <a:solidFill>
                  <a:srgbClr val="003399"/>
                </a:solidFill>
              </a:rPr>
              <a:t>con </a:t>
            </a:r>
            <a:r>
              <a:rPr lang="en-US" sz="4700" b="1" dirty="0" err="1" smtClean="0">
                <a:solidFill>
                  <a:srgbClr val="003399"/>
                </a:solidFill>
              </a:rPr>
              <a:t>về</a:t>
            </a:r>
            <a:r>
              <a:rPr lang="en-US" sz="4700" b="1" dirty="0" smtClean="0">
                <a:solidFill>
                  <a:srgbClr val="003399"/>
                </a:solidFill>
              </a:rPr>
              <a:t> </a:t>
            </a:r>
            <a:r>
              <a:rPr lang="vi-VN" sz="4700" b="1" dirty="0" smtClean="0">
                <a:solidFill>
                  <a:srgbClr val="003399"/>
                </a:solidFill>
              </a:rPr>
              <a:t>cùng</a:t>
            </a:r>
            <a:r>
              <a:rPr lang="en-US" sz="4700" b="1" dirty="0" smtClean="0">
                <a:solidFill>
                  <a:srgbClr val="003399"/>
                </a:solidFill>
              </a:rPr>
              <a:t> </a:t>
            </a:r>
            <a:r>
              <a:rPr lang="en-US" sz="4700" b="1" dirty="0" err="1" smtClean="0">
                <a:solidFill>
                  <a:srgbClr val="003399"/>
                </a:solidFill>
              </a:rPr>
              <a:t>Ngài</a:t>
            </a:r>
            <a:r>
              <a:rPr lang="en-US" sz="4700" b="1" dirty="0" smtClean="0">
                <a:solidFill>
                  <a:srgbClr val="003399"/>
                </a:solidFill>
              </a:rPr>
              <a:t>.</a:t>
            </a:r>
            <a:endParaRPr lang="en-US" sz="4700" b="1" dirty="0">
              <a:solidFill>
                <a:srgbClr val="003399"/>
              </a:solidFill>
              <a:effectLst/>
            </a:endParaRPr>
          </a:p>
        </p:txBody>
      </p:sp>
    </p:spTree>
    <p:extLst>
      <p:ext uri="{BB962C8B-B14F-4D97-AF65-F5344CB8AC3E}">
        <p14:creationId xmlns:p14="http://schemas.microsoft.com/office/powerpoint/2010/main" val="1382959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650" b="1" u="sng" dirty="0" smtClean="0">
                <a:solidFill>
                  <a:srgbClr val="FF0000"/>
                </a:solidFill>
              </a:rPr>
              <a:t>Tk2:</a:t>
            </a:r>
            <a:r>
              <a:rPr lang="vi-VN" sz="4650" b="1" dirty="0" smtClean="0">
                <a:solidFill>
                  <a:srgbClr val="003399"/>
                </a:solidFill>
              </a:rPr>
              <a:t> </a:t>
            </a:r>
            <a:r>
              <a:rPr lang="vi-VN" sz="4650" b="1" dirty="0">
                <a:solidFill>
                  <a:srgbClr val="003399"/>
                </a:solidFill>
              </a:rPr>
              <a:t>Bao lần </a:t>
            </a:r>
            <a:r>
              <a:rPr lang="en-US" sz="4650" b="1" dirty="0" err="1" smtClean="0">
                <a:solidFill>
                  <a:srgbClr val="003399"/>
                </a:solidFill>
              </a:rPr>
              <a:t>gục</a:t>
            </a:r>
            <a:r>
              <a:rPr lang="en-US" sz="4650" b="1" dirty="0" smtClean="0">
                <a:solidFill>
                  <a:srgbClr val="003399"/>
                </a:solidFill>
              </a:rPr>
              <a:t> </a:t>
            </a:r>
            <a:r>
              <a:rPr lang="en-US" sz="4650" b="1" dirty="0" err="1" smtClean="0">
                <a:solidFill>
                  <a:srgbClr val="003399"/>
                </a:solidFill>
              </a:rPr>
              <a:t>ngã</a:t>
            </a:r>
            <a:r>
              <a:rPr lang="en-US" sz="4650" b="1" dirty="0" smtClean="0">
                <a:solidFill>
                  <a:srgbClr val="003399"/>
                </a:solidFill>
              </a:rPr>
              <a:t> </a:t>
            </a:r>
            <a:r>
              <a:rPr lang="vi-VN" sz="4650" b="1" dirty="0" smtClean="0">
                <a:solidFill>
                  <a:srgbClr val="003399"/>
                </a:solidFill>
              </a:rPr>
              <a:t>giữa </a:t>
            </a:r>
            <a:r>
              <a:rPr lang="vi-VN" sz="4650" b="1" dirty="0">
                <a:solidFill>
                  <a:srgbClr val="003399"/>
                </a:solidFill>
              </a:rPr>
              <a:t>đau thương dương trần con </a:t>
            </a:r>
            <a:r>
              <a:rPr lang="en-US" sz="4650" b="1" dirty="0">
                <a:solidFill>
                  <a:srgbClr val="003399"/>
                </a:solidFill>
              </a:rPr>
              <a:t>l</a:t>
            </a:r>
            <a:r>
              <a:rPr lang="vi-VN" sz="4650" b="1" dirty="0" smtClean="0">
                <a:solidFill>
                  <a:srgbClr val="003399"/>
                </a:solidFill>
              </a:rPr>
              <a:t>ê </a:t>
            </a:r>
            <a:r>
              <a:rPr lang="vi-VN" sz="4650" b="1" dirty="0">
                <a:solidFill>
                  <a:srgbClr val="003399"/>
                </a:solidFill>
              </a:rPr>
              <a:t>bước nhọc nhằn, </a:t>
            </a:r>
            <a:r>
              <a:rPr lang="en-US" sz="4650" b="1" dirty="0">
                <a:solidFill>
                  <a:srgbClr val="003399"/>
                </a:solidFill>
              </a:rPr>
              <a:t>l</a:t>
            </a:r>
            <a:r>
              <a:rPr lang="vi-VN" sz="4650" b="1" dirty="0" smtClean="0">
                <a:solidFill>
                  <a:srgbClr val="003399"/>
                </a:solidFill>
              </a:rPr>
              <a:t>ắm </a:t>
            </a:r>
            <a:r>
              <a:rPr lang="vi-VN" sz="4650" b="1" dirty="0">
                <a:solidFill>
                  <a:srgbClr val="003399"/>
                </a:solidFill>
              </a:rPr>
              <a:t>lúc trách móc </a:t>
            </a:r>
            <a:r>
              <a:rPr lang="en-US" sz="4650" b="1" dirty="0" smtClean="0">
                <a:solidFill>
                  <a:srgbClr val="003399"/>
                </a:solidFill>
              </a:rPr>
              <a:t>“</a:t>
            </a:r>
            <a:r>
              <a:rPr lang="vi-VN" sz="4650" b="1" dirty="0" smtClean="0">
                <a:solidFill>
                  <a:srgbClr val="003399"/>
                </a:solidFill>
              </a:rPr>
              <a:t>Chúa </a:t>
            </a:r>
            <a:r>
              <a:rPr lang="vi-VN" sz="4650" b="1" dirty="0">
                <a:solidFill>
                  <a:srgbClr val="003399"/>
                </a:solidFill>
              </a:rPr>
              <a:t>hỡi quên con sao lặng </a:t>
            </a:r>
            <a:r>
              <a:rPr lang="en-US" sz="4650" b="1" dirty="0" err="1" smtClean="0">
                <a:solidFill>
                  <a:srgbClr val="003399"/>
                </a:solidFill>
              </a:rPr>
              <a:t>thinh</a:t>
            </a:r>
            <a:r>
              <a:rPr lang="en-US" sz="4650" b="1" dirty="0" smtClean="0">
                <a:solidFill>
                  <a:srgbClr val="003399"/>
                </a:solidFill>
              </a:rPr>
              <a:t>?” </a:t>
            </a:r>
            <a:r>
              <a:rPr lang="vi-VN" sz="4650" b="1" dirty="0" smtClean="0">
                <a:solidFill>
                  <a:srgbClr val="003399"/>
                </a:solidFill>
              </a:rPr>
              <a:t>Vì </a:t>
            </a:r>
            <a:r>
              <a:rPr lang="vi-VN" sz="4650" b="1" dirty="0">
                <a:solidFill>
                  <a:srgbClr val="003399"/>
                </a:solidFill>
              </a:rPr>
              <a:t>đã </a:t>
            </a:r>
            <a:r>
              <a:rPr lang="en-US" sz="4650" b="1" dirty="0" err="1" smtClean="0">
                <a:solidFill>
                  <a:srgbClr val="003399"/>
                </a:solidFill>
              </a:rPr>
              <a:t>phai</a:t>
            </a:r>
            <a:r>
              <a:rPr lang="en-US" sz="4650" b="1" dirty="0" smtClean="0">
                <a:solidFill>
                  <a:srgbClr val="003399"/>
                </a:solidFill>
              </a:rPr>
              <a:t> </a:t>
            </a:r>
            <a:r>
              <a:rPr lang="en-US" sz="4650" b="1" dirty="0" err="1" smtClean="0">
                <a:solidFill>
                  <a:srgbClr val="003399"/>
                </a:solidFill>
              </a:rPr>
              <a:t>rồi</a:t>
            </a:r>
            <a:r>
              <a:rPr lang="en-US" sz="4650" b="1" dirty="0" smtClean="0">
                <a:solidFill>
                  <a:srgbClr val="003399"/>
                </a:solidFill>
              </a:rPr>
              <a:t> </a:t>
            </a:r>
            <a:r>
              <a:rPr lang="vi-VN" sz="4650" b="1" dirty="0" smtClean="0">
                <a:solidFill>
                  <a:srgbClr val="003399"/>
                </a:solidFill>
              </a:rPr>
              <a:t>lòng </a:t>
            </a:r>
            <a:r>
              <a:rPr lang="en-US" sz="4650" b="1" dirty="0" err="1" smtClean="0">
                <a:solidFill>
                  <a:srgbClr val="003399"/>
                </a:solidFill>
              </a:rPr>
              <a:t>mến</a:t>
            </a:r>
            <a:r>
              <a:rPr lang="en-US" sz="4650" b="1" dirty="0" smtClean="0">
                <a:solidFill>
                  <a:srgbClr val="003399"/>
                </a:solidFill>
              </a:rPr>
              <a:t> </a:t>
            </a:r>
            <a:r>
              <a:rPr lang="vi-VN" sz="4650" b="1" dirty="0" smtClean="0">
                <a:solidFill>
                  <a:srgbClr val="003399"/>
                </a:solidFill>
              </a:rPr>
              <a:t>đức </a:t>
            </a:r>
            <a:r>
              <a:rPr lang="vi-VN" sz="4650" b="1" dirty="0">
                <a:solidFill>
                  <a:srgbClr val="003399"/>
                </a:solidFill>
              </a:rPr>
              <a:t>trông cậy </a:t>
            </a:r>
            <a:r>
              <a:rPr lang="en-US" sz="4650" b="1" dirty="0" err="1" smtClean="0">
                <a:solidFill>
                  <a:srgbClr val="003399"/>
                </a:solidFill>
              </a:rPr>
              <a:t>Ngài</a:t>
            </a:r>
            <a:r>
              <a:rPr lang="en-US" sz="4650" b="1" dirty="0" smtClean="0">
                <a:solidFill>
                  <a:srgbClr val="003399"/>
                </a:solidFill>
              </a:rPr>
              <a:t> </a:t>
            </a:r>
            <a:r>
              <a:rPr lang="vi-VN" sz="4650" b="1" dirty="0" smtClean="0">
                <a:solidFill>
                  <a:srgbClr val="003399"/>
                </a:solidFill>
              </a:rPr>
              <a:t>mòn </a:t>
            </a:r>
            <a:r>
              <a:rPr lang="en-US" sz="4650" b="1" dirty="0" err="1" smtClean="0">
                <a:solidFill>
                  <a:srgbClr val="003399"/>
                </a:solidFill>
              </a:rPr>
              <a:t>mõi</a:t>
            </a:r>
            <a:r>
              <a:rPr lang="en-US" sz="4650" b="1" dirty="0" smtClean="0">
                <a:solidFill>
                  <a:srgbClr val="003399"/>
                </a:solidFill>
              </a:rPr>
              <a:t>. </a:t>
            </a:r>
            <a:r>
              <a:rPr lang="vi-VN" sz="4650" b="1" dirty="0" smtClean="0">
                <a:solidFill>
                  <a:srgbClr val="003399"/>
                </a:solidFill>
              </a:rPr>
              <a:t>Niềm </a:t>
            </a:r>
            <a:r>
              <a:rPr lang="vi-VN" sz="4650" b="1" dirty="0">
                <a:solidFill>
                  <a:srgbClr val="003399"/>
                </a:solidFill>
              </a:rPr>
              <a:t>tin héo </a:t>
            </a:r>
            <a:r>
              <a:rPr lang="en-US" sz="4650" b="1" dirty="0" err="1" smtClean="0">
                <a:solidFill>
                  <a:srgbClr val="003399"/>
                </a:solidFill>
              </a:rPr>
              <a:t>úa</a:t>
            </a:r>
            <a:r>
              <a:rPr lang="en-US" sz="4650" b="1" dirty="0" smtClean="0">
                <a:solidFill>
                  <a:srgbClr val="003399"/>
                </a:solidFill>
              </a:rPr>
              <a:t> </a:t>
            </a:r>
            <a:r>
              <a:rPr lang="vi-VN" sz="4650" b="1" dirty="0" smtClean="0">
                <a:solidFill>
                  <a:srgbClr val="003399"/>
                </a:solidFill>
              </a:rPr>
              <a:t>con </a:t>
            </a:r>
            <a:r>
              <a:rPr lang="vi-VN" sz="4650" b="1" dirty="0">
                <a:solidFill>
                  <a:srgbClr val="003399"/>
                </a:solidFill>
              </a:rPr>
              <a:t>đành </a:t>
            </a:r>
            <a:r>
              <a:rPr lang="en-US" sz="4650" b="1" dirty="0" err="1" smtClean="0">
                <a:solidFill>
                  <a:srgbClr val="003399"/>
                </a:solidFill>
              </a:rPr>
              <a:t>tâm</a:t>
            </a:r>
            <a:r>
              <a:rPr lang="en-US" sz="4650" b="1" dirty="0" smtClean="0">
                <a:solidFill>
                  <a:srgbClr val="003399"/>
                </a:solidFill>
              </a:rPr>
              <a:t> </a:t>
            </a:r>
            <a:r>
              <a:rPr lang="vi-VN" sz="4650" b="1" dirty="0" smtClean="0">
                <a:solidFill>
                  <a:srgbClr val="003399"/>
                </a:solidFill>
              </a:rPr>
              <a:t>xa </a:t>
            </a:r>
            <a:r>
              <a:rPr lang="vi-VN" sz="4650" b="1" dirty="0">
                <a:solidFill>
                  <a:srgbClr val="003399"/>
                </a:solidFill>
              </a:rPr>
              <a:t>lìa </a:t>
            </a:r>
            <a:r>
              <a:rPr lang="en-US" sz="4650" b="1" dirty="0" err="1" smtClean="0">
                <a:solidFill>
                  <a:srgbClr val="003399"/>
                </a:solidFill>
              </a:rPr>
              <a:t>Ngài</a:t>
            </a:r>
            <a:r>
              <a:rPr lang="en-US" sz="4650" b="1" dirty="0" smtClean="0">
                <a:solidFill>
                  <a:srgbClr val="FF0000"/>
                </a:solidFill>
              </a:rPr>
              <a:t>…</a:t>
            </a:r>
            <a:endParaRPr lang="en-US" sz="4650" b="1" dirty="0">
              <a:solidFill>
                <a:srgbClr val="FF0000"/>
              </a:solidFill>
              <a:effectLst/>
            </a:endParaRPr>
          </a:p>
        </p:txBody>
      </p:sp>
    </p:spTree>
    <p:extLst>
      <p:ext uri="{BB962C8B-B14F-4D97-AF65-F5344CB8AC3E}">
        <p14:creationId xmlns:p14="http://schemas.microsoft.com/office/powerpoint/2010/main" val="3670432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700" b="1" dirty="0" smtClean="0">
                <a:solidFill>
                  <a:srgbClr val="FF0000"/>
                </a:solidFill>
              </a:rPr>
              <a:t>…</a:t>
            </a:r>
            <a:r>
              <a:rPr lang="en-US" sz="4700" b="1" dirty="0" smtClean="0">
                <a:solidFill>
                  <a:srgbClr val="003399"/>
                </a:solidFill>
              </a:rPr>
              <a:t> </a:t>
            </a:r>
            <a:r>
              <a:rPr lang="vi-VN" sz="4700" b="1" dirty="0" smtClean="0">
                <a:solidFill>
                  <a:srgbClr val="003399"/>
                </a:solidFill>
              </a:rPr>
              <a:t>Xin </a:t>
            </a:r>
            <a:r>
              <a:rPr lang="vi-VN" sz="4700" b="1" dirty="0">
                <a:solidFill>
                  <a:srgbClr val="003399"/>
                </a:solidFill>
              </a:rPr>
              <a:t>Ngài đừng </a:t>
            </a:r>
            <a:r>
              <a:rPr lang="en-US" sz="4700" b="1" dirty="0" err="1" smtClean="0">
                <a:solidFill>
                  <a:srgbClr val="003399"/>
                </a:solidFill>
              </a:rPr>
              <a:t>lánh</a:t>
            </a:r>
            <a:r>
              <a:rPr lang="en-US" sz="4700" b="1" dirty="0" smtClean="0">
                <a:solidFill>
                  <a:srgbClr val="003399"/>
                </a:solidFill>
              </a:rPr>
              <a:t> </a:t>
            </a:r>
            <a:r>
              <a:rPr lang="vi-VN" sz="4700" b="1" dirty="0" smtClean="0">
                <a:solidFill>
                  <a:srgbClr val="003399"/>
                </a:solidFill>
              </a:rPr>
              <a:t>xa </a:t>
            </a:r>
            <a:r>
              <a:rPr lang="vi-VN" sz="4700" b="1" dirty="0">
                <a:solidFill>
                  <a:srgbClr val="003399"/>
                </a:solidFill>
              </a:rPr>
              <a:t>con, xin đừng buồn </a:t>
            </a:r>
            <a:r>
              <a:rPr lang="en-US" sz="4700" b="1" dirty="0" smtClean="0">
                <a:solidFill>
                  <a:srgbClr val="003399"/>
                </a:solidFill>
              </a:rPr>
              <a:t>con </a:t>
            </a:r>
            <a:r>
              <a:rPr lang="vi-VN" sz="4700" b="1" dirty="0" smtClean="0">
                <a:solidFill>
                  <a:srgbClr val="003399"/>
                </a:solidFill>
              </a:rPr>
              <a:t>yếu hèn.</a:t>
            </a:r>
            <a:r>
              <a:rPr lang="en-US" sz="4700" b="1" dirty="0">
                <a:solidFill>
                  <a:srgbClr val="003399"/>
                </a:solidFill>
              </a:rPr>
              <a:t> </a:t>
            </a:r>
            <a:r>
              <a:rPr lang="en-US" sz="4700" b="1" dirty="0" err="1" smtClean="0">
                <a:solidFill>
                  <a:srgbClr val="003399"/>
                </a:solidFill>
              </a:rPr>
              <a:t>Những</a:t>
            </a:r>
            <a:r>
              <a:rPr lang="en-US" sz="4700" b="1" dirty="0" smtClean="0">
                <a:solidFill>
                  <a:srgbClr val="003399"/>
                </a:solidFill>
              </a:rPr>
              <a:t> </a:t>
            </a:r>
            <a:r>
              <a:rPr lang="vi-VN" sz="4700" b="1" dirty="0" smtClean="0">
                <a:solidFill>
                  <a:srgbClr val="003399"/>
                </a:solidFill>
              </a:rPr>
              <a:t>lúc </a:t>
            </a:r>
            <a:r>
              <a:rPr lang="vi-VN" sz="4700" b="1" dirty="0">
                <a:solidFill>
                  <a:srgbClr val="003399"/>
                </a:solidFill>
              </a:rPr>
              <a:t>sóng gió bủa lấy thân con, con nhờ </a:t>
            </a:r>
            <a:r>
              <a:rPr lang="en-US" sz="4700" b="1" dirty="0" err="1" smtClean="0">
                <a:solidFill>
                  <a:srgbClr val="003399"/>
                </a:solidFill>
              </a:rPr>
              <a:t>ai</a:t>
            </a:r>
            <a:r>
              <a:rPr lang="en-US" sz="4700" b="1" dirty="0">
                <a:solidFill>
                  <a:srgbClr val="003399"/>
                </a:solidFill>
              </a:rPr>
              <a:t>?</a:t>
            </a:r>
            <a:r>
              <a:rPr lang="en-US" sz="4700" b="1" dirty="0" smtClean="0">
                <a:solidFill>
                  <a:srgbClr val="003399"/>
                </a:solidFill>
              </a:rPr>
              <a:t> </a:t>
            </a:r>
            <a:r>
              <a:rPr lang="en-US" sz="4700" b="1" dirty="0" err="1" smtClean="0">
                <a:solidFill>
                  <a:srgbClr val="003399"/>
                </a:solidFill>
              </a:rPr>
              <a:t>Lòng</a:t>
            </a:r>
            <a:r>
              <a:rPr lang="en-US" sz="4700" b="1" dirty="0" smtClean="0">
                <a:solidFill>
                  <a:srgbClr val="003399"/>
                </a:solidFill>
              </a:rPr>
              <a:t> </a:t>
            </a:r>
            <a:r>
              <a:rPr lang="vi-VN" sz="4700" b="1" dirty="0" smtClean="0">
                <a:solidFill>
                  <a:srgbClr val="003399"/>
                </a:solidFill>
              </a:rPr>
              <a:t>Chúa </a:t>
            </a:r>
            <a:r>
              <a:rPr lang="vi-VN" sz="4700" b="1" dirty="0">
                <a:solidFill>
                  <a:srgbClr val="003399"/>
                </a:solidFill>
              </a:rPr>
              <a:t>nhân </a:t>
            </a:r>
            <a:r>
              <a:rPr lang="en-US" sz="4700" b="1" dirty="0" err="1" smtClean="0">
                <a:solidFill>
                  <a:srgbClr val="003399"/>
                </a:solidFill>
              </a:rPr>
              <a:t>từ</a:t>
            </a:r>
            <a:r>
              <a:rPr lang="en-US" sz="4700" b="1" dirty="0" smtClean="0">
                <a:solidFill>
                  <a:srgbClr val="003399"/>
                </a:solidFill>
              </a:rPr>
              <a:t> </a:t>
            </a:r>
            <a:r>
              <a:rPr lang="vi-VN" sz="4700" b="1" dirty="0" smtClean="0">
                <a:solidFill>
                  <a:srgbClr val="003399"/>
                </a:solidFill>
              </a:rPr>
              <a:t>còn </a:t>
            </a:r>
            <a:r>
              <a:rPr lang="en-US" sz="4700" b="1" dirty="0" err="1" smtClean="0">
                <a:solidFill>
                  <a:srgbClr val="003399"/>
                </a:solidFill>
              </a:rPr>
              <a:t>mãi</a:t>
            </a:r>
            <a:r>
              <a:rPr lang="en-US" sz="4700" b="1" dirty="0" smtClean="0">
                <a:solidFill>
                  <a:srgbClr val="003399"/>
                </a:solidFill>
              </a:rPr>
              <a:t> </a:t>
            </a:r>
            <a:r>
              <a:rPr lang="vi-VN" sz="4700" b="1" dirty="0" smtClean="0">
                <a:solidFill>
                  <a:srgbClr val="003399"/>
                </a:solidFill>
              </a:rPr>
              <a:t>sẽ </a:t>
            </a:r>
            <a:r>
              <a:rPr lang="vi-VN" sz="4700" b="1" dirty="0">
                <a:solidFill>
                  <a:srgbClr val="003399"/>
                </a:solidFill>
              </a:rPr>
              <a:t>không quên </a:t>
            </a:r>
            <a:r>
              <a:rPr lang="en-US" sz="4700" b="1" dirty="0" err="1" smtClean="0">
                <a:solidFill>
                  <a:srgbClr val="003399"/>
                </a:solidFill>
              </a:rPr>
              <a:t>người</a:t>
            </a:r>
            <a:r>
              <a:rPr lang="en-US" sz="4700" b="1" dirty="0" smtClean="0">
                <a:solidFill>
                  <a:srgbClr val="003399"/>
                </a:solidFill>
              </a:rPr>
              <a:t> </a:t>
            </a:r>
            <a:r>
              <a:rPr lang="vi-VN" sz="4700" b="1" dirty="0" smtClean="0">
                <a:solidFill>
                  <a:srgbClr val="003399"/>
                </a:solidFill>
              </a:rPr>
              <a:t>lầm </a:t>
            </a:r>
            <a:r>
              <a:rPr lang="en-US" sz="4700" b="1" dirty="0" err="1" smtClean="0">
                <a:solidFill>
                  <a:srgbClr val="003399"/>
                </a:solidFill>
              </a:rPr>
              <a:t>lỗi</a:t>
            </a:r>
            <a:r>
              <a:rPr lang="en-US" sz="4700" b="1" dirty="0" smtClean="0">
                <a:solidFill>
                  <a:srgbClr val="003399"/>
                </a:solidFill>
              </a:rPr>
              <a:t>. </a:t>
            </a:r>
            <a:r>
              <a:rPr lang="vi-VN" sz="4700" b="1" dirty="0" smtClean="0">
                <a:solidFill>
                  <a:srgbClr val="003399"/>
                </a:solidFill>
              </a:rPr>
              <a:t>Tình </a:t>
            </a:r>
            <a:r>
              <a:rPr lang="vi-VN" sz="4700" b="1" dirty="0">
                <a:solidFill>
                  <a:srgbClr val="003399"/>
                </a:solidFill>
              </a:rPr>
              <a:t>yêu Chúa </a:t>
            </a:r>
            <a:r>
              <a:rPr lang="en-US" sz="4700" b="1" dirty="0" err="1" smtClean="0">
                <a:solidFill>
                  <a:srgbClr val="003399"/>
                </a:solidFill>
              </a:rPr>
              <a:t>hỡi</a:t>
            </a:r>
            <a:r>
              <a:rPr lang="en-US" sz="4700" b="1" dirty="0" smtClean="0">
                <a:solidFill>
                  <a:srgbClr val="003399"/>
                </a:solidFill>
              </a:rPr>
              <a:t> </a:t>
            </a:r>
            <a:r>
              <a:rPr lang="vi-VN" sz="4700" b="1" dirty="0" smtClean="0">
                <a:solidFill>
                  <a:srgbClr val="003399"/>
                </a:solidFill>
              </a:rPr>
              <a:t>nâng </a:t>
            </a:r>
            <a:r>
              <a:rPr lang="en-US" sz="4700" b="1" dirty="0" err="1" smtClean="0">
                <a:solidFill>
                  <a:srgbClr val="003399"/>
                </a:solidFill>
              </a:rPr>
              <a:t>hồn</a:t>
            </a:r>
            <a:r>
              <a:rPr lang="en-US" sz="4700" b="1" dirty="0" smtClean="0">
                <a:solidFill>
                  <a:srgbClr val="003399"/>
                </a:solidFill>
              </a:rPr>
              <a:t> con </a:t>
            </a:r>
            <a:r>
              <a:rPr lang="vi-VN" sz="4700" b="1" dirty="0" smtClean="0">
                <a:solidFill>
                  <a:srgbClr val="003399"/>
                </a:solidFill>
              </a:rPr>
              <a:t>lên </a:t>
            </a:r>
            <a:r>
              <a:rPr lang="vi-VN" sz="4700" b="1" dirty="0">
                <a:solidFill>
                  <a:srgbClr val="003399"/>
                </a:solidFill>
              </a:rPr>
              <a:t>với </a:t>
            </a:r>
            <a:r>
              <a:rPr lang="en-US" sz="4700" b="1" dirty="0" err="1" smtClean="0">
                <a:solidFill>
                  <a:srgbClr val="003399"/>
                </a:solidFill>
              </a:rPr>
              <a:t>Ngài</a:t>
            </a:r>
            <a:r>
              <a:rPr lang="en-US" sz="4700" b="1" dirty="0" smtClean="0">
                <a:solidFill>
                  <a:srgbClr val="003399"/>
                </a:solidFill>
              </a:rPr>
              <a:t>.</a:t>
            </a:r>
            <a:endParaRPr lang="en-US" sz="4700" b="1" dirty="0">
              <a:solidFill>
                <a:srgbClr val="003399"/>
              </a:solidFill>
              <a:effectLst/>
            </a:endParaRPr>
          </a:p>
        </p:txBody>
      </p:sp>
    </p:spTree>
    <p:extLst>
      <p:ext uri="{BB962C8B-B14F-4D97-AF65-F5344CB8AC3E}">
        <p14:creationId xmlns:p14="http://schemas.microsoft.com/office/powerpoint/2010/main" val="703090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700" b="1" u="sng" dirty="0" smtClean="0">
                <a:solidFill>
                  <a:srgbClr val="FF0000"/>
                </a:solidFill>
              </a:rPr>
              <a:t>Đ</a:t>
            </a:r>
            <a:r>
              <a:rPr lang="en-US" sz="4700" b="1" u="sng" dirty="0" smtClean="0">
                <a:solidFill>
                  <a:srgbClr val="FF0000"/>
                </a:solidFill>
              </a:rPr>
              <a:t>k:</a:t>
            </a:r>
            <a:r>
              <a:rPr lang="vi-VN" sz="4700" b="1" dirty="0" smtClean="0">
                <a:solidFill>
                  <a:srgbClr val="003399"/>
                </a:solidFill>
              </a:rPr>
              <a:t> </a:t>
            </a:r>
            <a:r>
              <a:rPr lang="vi-VN" sz="4700" b="1" dirty="0">
                <a:solidFill>
                  <a:srgbClr val="003399"/>
                </a:solidFill>
              </a:rPr>
              <a:t>Tình Ngài còn </a:t>
            </a:r>
            <a:r>
              <a:rPr lang="en-US" sz="4700" b="1" dirty="0" err="1" smtClean="0">
                <a:solidFill>
                  <a:srgbClr val="003399"/>
                </a:solidFill>
              </a:rPr>
              <a:t>đó</a:t>
            </a:r>
            <a:r>
              <a:rPr lang="en-US" sz="4700" b="1" dirty="0" smtClean="0">
                <a:solidFill>
                  <a:srgbClr val="003399"/>
                </a:solidFill>
              </a:rPr>
              <a:t> </a:t>
            </a:r>
            <a:r>
              <a:rPr lang="vi-VN" sz="4700" b="1" dirty="0" smtClean="0">
                <a:solidFill>
                  <a:srgbClr val="003399"/>
                </a:solidFill>
              </a:rPr>
              <a:t>vẫn </a:t>
            </a:r>
            <a:r>
              <a:rPr lang="vi-VN" sz="4700" b="1" dirty="0">
                <a:solidFill>
                  <a:srgbClr val="003399"/>
                </a:solidFill>
              </a:rPr>
              <a:t>thiết tha chờ </a:t>
            </a:r>
            <a:r>
              <a:rPr lang="en-US" sz="4700" b="1" dirty="0" err="1" smtClean="0">
                <a:solidFill>
                  <a:srgbClr val="003399"/>
                </a:solidFill>
              </a:rPr>
              <a:t>đón</a:t>
            </a:r>
            <a:r>
              <a:rPr lang="en-US" sz="4700" b="1" dirty="0" smtClean="0">
                <a:solidFill>
                  <a:srgbClr val="003399"/>
                </a:solidFill>
              </a:rPr>
              <a:t> </a:t>
            </a:r>
            <a:r>
              <a:rPr lang="vi-VN" sz="4700" b="1" dirty="0" smtClean="0">
                <a:solidFill>
                  <a:srgbClr val="003399"/>
                </a:solidFill>
              </a:rPr>
              <a:t>ai </a:t>
            </a:r>
            <a:r>
              <a:rPr lang="vi-VN" sz="4700" b="1" dirty="0">
                <a:solidFill>
                  <a:srgbClr val="003399"/>
                </a:solidFill>
              </a:rPr>
              <a:t>đang lạc </a:t>
            </a:r>
            <a:r>
              <a:rPr lang="en-US" sz="4700" b="1" dirty="0" err="1" smtClean="0">
                <a:solidFill>
                  <a:srgbClr val="003399"/>
                </a:solidFill>
              </a:rPr>
              <a:t>bước</a:t>
            </a:r>
            <a:r>
              <a:rPr lang="vi-VN" sz="4700" b="1" dirty="0" smtClean="0">
                <a:solidFill>
                  <a:srgbClr val="003399"/>
                </a:solidFill>
              </a:rPr>
              <a:t>.</a:t>
            </a:r>
            <a:r>
              <a:rPr lang="en-US" sz="4700" b="1" dirty="0" smtClean="0">
                <a:solidFill>
                  <a:srgbClr val="003399"/>
                </a:solidFill>
              </a:rPr>
              <a:t> </a:t>
            </a:r>
            <a:r>
              <a:rPr lang="vi-VN" sz="4700" b="1" dirty="0" smtClean="0">
                <a:solidFill>
                  <a:srgbClr val="003399"/>
                </a:solidFill>
              </a:rPr>
              <a:t>Tình </a:t>
            </a:r>
            <a:r>
              <a:rPr lang="vi-VN" sz="4700" b="1" dirty="0">
                <a:solidFill>
                  <a:srgbClr val="003399"/>
                </a:solidFill>
              </a:rPr>
              <a:t>Ngài </a:t>
            </a:r>
            <a:r>
              <a:rPr lang="en-US" sz="4700" b="1" dirty="0" err="1" smtClean="0">
                <a:solidFill>
                  <a:srgbClr val="003399"/>
                </a:solidFill>
              </a:rPr>
              <a:t>dịu</a:t>
            </a:r>
            <a:r>
              <a:rPr lang="en-US" sz="4700" b="1" dirty="0" smtClean="0">
                <a:solidFill>
                  <a:srgbClr val="003399"/>
                </a:solidFill>
              </a:rPr>
              <a:t> </a:t>
            </a:r>
            <a:r>
              <a:rPr lang="en-US" sz="4700" b="1" dirty="0" err="1" smtClean="0">
                <a:solidFill>
                  <a:srgbClr val="003399"/>
                </a:solidFill>
              </a:rPr>
              <a:t>êm</a:t>
            </a:r>
            <a:r>
              <a:rPr lang="en-US" sz="4700" b="1" dirty="0" smtClean="0">
                <a:solidFill>
                  <a:srgbClr val="003399"/>
                </a:solidFill>
              </a:rPr>
              <a:t> </a:t>
            </a:r>
            <a:r>
              <a:rPr lang="vi-VN" sz="4700" b="1" dirty="0" smtClean="0">
                <a:solidFill>
                  <a:srgbClr val="003399"/>
                </a:solidFill>
              </a:rPr>
              <a:t>với </a:t>
            </a:r>
            <a:r>
              <a:rPr lang="vi-VN" sz="4700" b="1" dirty="0">
                <a:solidFill>
                  <a:srgbClr val="003399"/>
                </a:solidFill>
              </a:rPr>
              <a:t>những ai </a:t>
            </a:r>
            <a:r>
              <a:rPr lang="en-US" sz="4700" b="1" dirty="0" err="1" smtClean="0">
                <a:solidFill>
                  <a:srgbClr val="003399"/>
                </a:solidFill>
              </a:rPr>
              <a:t>nặng</a:t>
            </a:r>
            <a:r>
              <a:rPr lang="vi-VN" sz="4700" b="1" dirty="0" smtClean="0">
                <a:solidFill>
                  <a:srgbClr val="003399"/>
                </a:solidFill>
              </a:rPr>
              <a:t> </a:t>
            </a:r>
            <a:r>
              <a:rPr lang="vi-VN" sz="4700" b="1" dirty="0">
                <a:solidFill>
                  <a:srgbClr val="003399"/>
                </a:solidFill>
              </a:rPr>
              <a:t>gánh </a:t>
            </a:r>
            <a:r>
              <a:rPr lang="en-US" sz="4700" b="1" dirty="0" err="1" smtClean="0">
                <a:solidFill>
                  <a:srgbClr val="003399"/>
                </a:solidFill>
              </a:rPr>
              <a:t>mang</a:t>
            </a:r>
            <a:r>
              <a:rPr lang="en-US" sz="4700" b="1" dirty="0" smtClean="0">
                <a:solidFill>
                  <a:srgbClr val="003399"/>
                </a:solidFill>
              </a:rPr>
              <a:t> </a:t>
            </a:r>
            <a:r>
              <a:rPr lang="vi-VN" sz="4700" b="1" dirty="0" smtClean="0">
                <a:solidFill>
                  <a:srgbClr val="003399"/>
                </a:solidFill>
              </a:rPr>
              <a:t>bao </a:t>
            </a:r>
            <a:r>
              <a:rPr lang="vi-VN" sz="4700" b="1" dirty="0">
                <a:solidFill>
                  <a:srgbClr val="003399"/>
                </a:solidFill>
              </a:rPr>
              <a:t>sầu </a:t>
            </a:r>
            <a:r>
              <a:rPr lang="en-US" sz="4700" b="1" dirty="0" smtClean="0">
                <a:solidFill>
                  <a:srgbClr val="003399"/>
                </a:solidFill>
              </a:rPr>
              <a:t>lo.</a:t>
            </a:r>
            <a:r>
              <a:rPr lang="en-US" sz="4700" b="1" dirty="0">
                <a:solidFill>
                  <a:srgbClr val="003399"/>
                </a:solidFill>
              </a:rPr>
              <a:t> </a:t>
            </a:r>
            <a:r>
              <a:rPr lang="vi-VN" sz="4700" b="1" dirty="0" smtClean="0">
                <a:solidFill>
                  <a:srgbClr val="003399"/>
                </a:solidFill>
              </a:rPr>
              <a:t>Nguyện </a:t>
            </a:r>
            <a:r>
              <a:rPr lang="vi-VN" sz="4700" b="1" dirty="0">
                <a:solidFill>
                  <a:srgbClr val="003399"/>
                </a:solidFill>
              </a:rPr>
              <a:t>Ngài </a:t>
            </a:r>
            <a:r>
              <a:rPr lang="en-US" sz="4700" b="1" dirty="0" err="1" smtClean="0">
                <a:solidFill>
                  <a:srgbClr val="003399"/>
                </a:solidFill>
              </a:rPr>
              <a:t>dủ</a:t>
            </a:r>
            <a:r>
              <a:rPr lang="en-US" sz="4700" b="1" dirty="0" smtClean="0">
                <a:solidFill>
                  <a:srgbClr val="003399"/>
                </a:solidFill>
              </a:rPr>
              <a:t> </a:t>
            </a:r>
            <a:r>
              <a:rPr lang="en-US" sz="4700" b="1" dirty="0" err="1" smtClean="0">
                <a:solidFill>
                  <a:srgbClr val="003399"/>
                </a:solidFill>
              </a:rPr>
              <a:t>thương</a:t>
            </a:r>
            <a:r>
              <a:rPr lang="en-US" sz="4700" b="1" dirty="0" smtClean="0">
                <a:solidFill>
                  <a:srgbClr val="003399"/>
                </a:solidFill>
              </a:rPr>
              <a:t> </a:t>
            </a:r>
            <a:r>
              <a:rPr lang="vi-VN" sz="4700" b="1" dirty="0" smtClean="0">
                <a:solidFill>
                  <a:srgbClr val="003399"/>
                </a:solidFill>
              </a:rPr>
              <a:t>sưởi </a:t>
            </a:r>
            <a:r>
              <a:rPr lang="vi-VN" sz="4700" b="1" dirty="0">
                <a:solidFill>
                  <a:srgbClr val="003399"/>
                </a:solidFill>
              </a:rPr>
              <a:t>ấm tâm </a:t>
            </a:r>
            <a:r>
              <a:rPr lang="en-US" sz="4700" b="1" dirty="0" err="1" smtClean="0">
                <a:solidFill>
                  <a:srgbClr val="003399"/>
                </a:solidFill>
              </a:rPr>
              <a:t>hồn</a:t>
            </a:r>
            <a:r>
              <a:rPr lang="en-US" sz="4700" b="1" dirty="0" smtClean="0">
                <a:solidFill>
                  <a:srgbClr val="003399"/>
                </a:solidFill>
              </a:rPr>
              <a:t> </a:t>
            </a:r>
            <a:r>
              <a:rPr lang="en-US" sz="4700" b="1" dirty="0" err="1" smtClean="0">
                <a:solidFill>
                  <a:srgbClr val="003399"/>
                </a:solidFill>
              </a:rPr>
              <a:t>giá</a:t>
            </a:r>
            <a:r>
              <a:rPr lang="en-US" sz="4700" b="1" dirty="0" smtClean="0">
                <a:solidFill>
                  <a:srgbClr val="003399"/>
                </a:solidFill>
              </a:rPr>
              <a:t> </a:t>
            </a:r>
            <a:r>
              <a:rPr lang="en-US" sz="4700" b="1" dirty="0" err="1" smtClean="0">
                <a:solidFill>
                  <a:srgbClr val="003399"/>
                </a:solidFill>
              </a:rPr>
              <a:t>băng</a:t>
            </a:r>
            <a:r>
              <a:rPr lang="en-US" sz="4700" b="1" dirty="0" smtClean="0">
                <a:solidFill>
                  <a:srgbClr val="003399"/>
                </a:solidFill>
              </a:rPr>
              <a:t> </a:t>
            </a:r>
            <a:r>
              <a:rPr lang="vi-VN" sz="4700" b="1" dirty="0" smtClean="0">
                <a:solidFill>
                  <a:srgbClr val="003399"/>
                </a:solidFill>
              </a:rPr>
              <a:t>trong </a:t>
            </a:r>
            <a:r>
              <a:rPr lang="vi-VN" sz="4700" b="1" dirty="0">
                <a:solidFill>
                  <a:srgbClr val="003399"/>
                </a:solidFill>
              </a:rPr>
              <a:t>mù </a:t>
            </a:r>
            <a:r>
              <a:rPr lang="en-US" sz="4700" b="1" dirty="0" err="1" smtClean="0">
                <a:solidFill>
                  <a:srgbClr val="003399"/>
                </a:solidFill>
              </a:rPr>
              <a:t>tối</a:t>
            </a:r>
            <a:r>
              <a:rPr lang="en-US" sz="4700" b="1" dirty="0" smtClean="0">
                <a:solidFill>
                  <a:srgbClr val="003399"/>
                </a:solidFill>
              </a:rPr>
              <a:t>. </a:t>
            </a:r>
            <a:r>
              <a:rPr lang="vi-VN" sz="4700" b="1" dirty="0" smtClean="0">
                <a:solidFill>
                  <a:srgbClr val="003399"/>
                </a:solidFill>
              </a:rPr>
              <a:t>Chúa </a:t>
            </a:r>
            <a:r>
              <a:rPr lang="en-US" sz="4700" b="1" dirty="0" err="1" smtClean="0">
                <a:solidFill>
                  <a:srgbClr val="003399"/>
                </a:solidFill>
              </a:rPr>
              <a:t>ơi</a:t>
            </a:r>
            <a:r>
              <a:rPr lang="en-US" sz="4700" b="1" dirty="0" smtClean="0">
                <a:solidFill>
                  <a:srgbClr val="003399"/>
                </a:solidFill>
              </a:rPr>
              <a:t> </a:t>
            </a:r>
            <a:r>
              <a:rPr lang="vi-VN" sz="4700" b="1" dirty="0" smtClean="0">
                <a:solidFill>
                  <a:srgbClr val="003399"/>
                </a:solidFill>
              </a:rPr>
              <a:t>xin </a:t>
            </a:r>
            <a:r>
              <a:rPr lang="vi-VN" sz="4700" b="1" dirty="0">
                <a:solidFill>
                  <a:srgbClr val="003399"/>
                </a:solidFill>
              </a:rPr>
              <a:t>tình </a:t>
            </a:r>
            <a:r>
              <a:rPr lang="en-US" sz="4700" b="1" dirty="0" err="1" smtClean="0">
                <a:solidFill>
                  <a:srgbClr val="003399"/>
                </a:solidFill>
              </a:rPr>
              <a:t>yêu</a:t>
            </a:r>
            <a:r>
              <a:rPr lang="en-US" sz="4700" b="1" dirty="0" smtClean="0">
                <a:solidFill>
                  <a:srgbClr val="003399"/>
                </a:solidFill>
              </a:rPr>
              <a:t> </a:t>
            </a:r>
            <a:r>
              <a:rPr lang="vi-VN" sz="4700" b="1" dirty="0" smtClean="0">
                <a:solidFill>
                  <a:srgbClr val="003399"/>
                </a:solidFill>
              </a:rPr>
              <a:t>dẫn </a:t>
            </a:r>
            <a:r>
              <a:rPr lang="vi-VN" sz="4700" b="1" dirty="0">
                <a:solidFill>
                  <a:srgbClr val="003399"/>
                </a:solidFill>
              </a:rPr>
              <a:t>con </a:t>
            </a:r>
            <a:r>
              <a:rPr lang="en-US" sz="4700" b="1" dirty="0" err="1" smtClean="0">
                <a:solidFill>
                  <a:srgbClr val="003399"/>
                </a:solidFill>
              </a:rPr>
              <a:t>về</a:t>
            </a:r>
            <a:r>
              <a:rPr lang="en-US" sz="4700" b="1" dirty="0" smtClean="0">
                <a:solidFill>
                  <a:srgbClr val="003399"/>
                </a:solidFill>
              </a:rPr>
              <a:t> </a:t>
            </a:r>
            <a:r>
              <a:rPr lang="vi-VN" sz="4700" b="1" dirty="0" smtClean="0">
                <a:solidFill>
                  <a:srgbClr val="003399"/>
                </a:solidFill>
              </a:rPr>
              <a:t>cùng</a:t>
            </a:r>
            <a:r>
              <a:rPr lang="en-US" sz="4700" b="1" dirty="0" smtClean="0">
                <a:solidFill>
                  <a:srgbClr val="003399"/>
                </a:solidFill>
              </a:rPr>
              <a:t> </a:t>
            </a:r>
            <a:r>
              <a:rPr lang="en-US" sz="4700" b="1" dirty="0" err="1" smtClean="0">
                <a:solidFill>
                  <a:srgbClr val="003399"/>
                </a:solidFill>
              </a:rPr>
              <a:t>Ngài</a:t>
            </a:r>
            <a:r>
              <a:rPr lang="en-US" sz="4700" b="1" dirty="0" smtClean="0">
                <a:solidFill>
                  <a:srgbClr val="003399"/>
                </a:solidFill>
              </a:rPr>
              <a:t>.</a:t>
            </a:r>
            <a:endParaRPr lang="en-US" sz="4700" b="1" dirty="0">
              <a:solidFill>
                <a:srgbClr val="003399"/>
              </a:solidFill>
              <a:effectLst/>
            </a:endParaRPr>
          </a:p>
        </p:txBody>
      </p:sp>
    </p:spTree>
    <p:extLst>
      <p:ext uri="{BB962C8B-B14F-4D97-AF65-F5344CB8AC3E}">
        <p14:creationId xmlns:p14="http://schemas.microsoft.com/office/powerpoint/2010/main" val="162429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25573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6727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18558"/>
            <a:ext cx="9144000"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Ca </a:t>
            </a:r>
            <a:r>
              <a:rPr kumimoji="0" lang="en-US" sz="6000" b="1" i="0" u="sng"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kết</a:t>
            </a:r>
            <a:r>
              <a:rPr kumimoji="0" lang="en-US" sz="60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a:t>
            </a:r>
            <a:r>
              <a:rPr kumimoji="0" lang="en-US" sz="6000" b="1" i="0" u="sng"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lễ</a:t>
            </a:r>
            <a:endParaRPr kumimoji="0" lang="en-US" sz="60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THÁNH</a:t>
            </a:r>
            <a:r>
              <a:rPr kumimoji="0" lang="en-US" sz="6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LỄ CUỘC </a:t>
            </a:r>
            <a:r>
              <a:rPr kumimoji="0" lang="en-US" sz="6000" b="1" i="0" u="none" strike="noStrike" kern="1200" cap="none" spc="0" normalizeH="0" noProof="0" dirty="0" err="1"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ĐỜi</a:t>
            </a:r>
            <a:endParaRPr kumimoji="0" lang="en-US" sz="6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endParaRPr>
          </a:p>
        </p:txBody>
      </p:sp>
    </p:spTree>
    <p:extLst>
      <p:ext uri="{BB962C8B-B14F-4D97-AF65-F5344CB8AC3E}">
        <p14:creationId xmlns:p14="http://schemas.microsoft.com/office/powerpoint/2010/main" val="2664407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483387"/>
            <a:ext cx="9144000" cy="4019562"/>
          </a:xfrm>
          <a:prstGeom prst="rect">
            <a:avLst/>
          </a:prstGeom>
        </p:spPr>
        <p:txBody>
          <a:bodyPr wrap="square">
            <a:spAutoFit/>
          </a:bodyPr>
          <a:lstStyle/>
          <a:p>
            <a:pPr algn="just">
              <a:lnSpc>
                <a:spcPct val="110000"/>
              </a:lnSpc>
            </a:pPr>
            <a:r>
              <a:rPr lang="en-US" sz="5800" b="1" u="sng" dirty="0" err="1" smtClean="0">
                <a:solidFill>
                  <a:srgbClr val="FF0000"/>
                </a:solidFill>
                <a:latin typeface="+mj-lt"/>
              </a:rPr>
              <a:t>Đk</a:t>
            </a:r>
            <a:r>
              <a:rPr lang="en-US" sz="5800" b="1" u="sng" dirty="0" smtClean="0">
                <a:solidFill>
                  <a:srgbClr val="FF0000"/>
                </a:solidFill>
                <a:latin typeface="+mj-lt"/>
              </a:rPr>
              <a:t>:</a:t>
            </a:r>
            <a:r>
              <a:rPr lang="en-US" sz="5800" dirty="0" smtClean="0">
                <a:solidFill>
                  <a:srgbClr val="003399"/>
                </a:solidFill>
                <a:latin typeface="+mj-lt"/>
              </a:rPr>
              <a:t> </a:t>
            </a:r>
            <a:r>
              <a:rPr lang="vi-VN" sz="5800" b="1" dirty="0" smtClean="0">
                <a:solidFill>
                  <a:srgbClr val="003399"/>
                </a:solidFill>
                <a:latin typeface="+mj-lt"/>
              </a:rPr>
              <a:t>Con </a:t>
            </a:r>
            <a:r>
              <a:rPr lang="vi-VN" sz="5800" b="1" dirty="0">
                <a:solidFill>
                  <a:srgbClr val="003399"/>
                </a:solidFill>
                <a:latin typeface="+mj-lt"/>
              </a:rPr>
              <a:t>hân hoan vui sướng khi vào đền thánh Chúa </a:t>
            </a:r>
            <a:r>
              <a:rPr lang="vi-VN" sz="5800" b="1" dirty="0" smtClean="0">
                <a:solidFill>
                  <a:srgbClr val="003399"/>
                </a:solidFill>
                <a:latin typeface="+mj-lt"/>
              </a:rPr>
              <a:t>Trời.</a:t>
            </a:r>
            <a:r>
              <a:rPr lang="en-US" sz="5800" b="1" dirty="0" smtClean="0">
                <a:solidFill>
                  <a:srgbClr val="003399"/>
                </a:solidFill>
                <a:latin typeface="+mj-lt"/>
              </a:rPr>
              <a:t> </a:t>
            </a:r>
            <a:r>
              <a:rPr lang="vi-VN" sz="5800" b="1" dirty="0" smtClean="0">
                <a:solidFill>
                  <a:srgbClr val="003399"/>
                </a:solidFill>
                <a:latin typeface="+mj-lt"/>
              </a:rPr>
              <a:t>Con </a:t>
            </a:r>
            <a:r>
              <a:rPr lang="vi-VN" sz="5800" b="1" dirty="0">
                <a:solidFill>
                  <a:srgbClr val="003399"/>
                </a:solidFill>
                <a:latin typeface="+mj-lt"/>
              </a:rPr>
              <a:t>say sưa ca hát, chúc khen tình Chúa muôn đời.</a:t>
            </a:r>
            <a:endParaRPr lang="en-US" sz="5800" b="1" dirty="0">
              <a:solidFill>
                <a:srgbClr val="003399"/>
              </a:solidFill>
              <a:latin typeface="+mj-lt"/>
            </a:endParaRPr>
          </a:p>
        </p:txBody>
      </p:sp>
    </p:spTree>
    <p:extLst>
      <p:ext uri="{BB962C8B-B14F-4D97-AF65-F5344CB8AC3E}">
        <p14:creationId xmlns:p14="http://schemas.microsoft.com/office/powerpoint/2010/main" val="457902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subTitle" idx="4294967295"/>
          </p:nvPr>
        </p:nvSpPr>
        <p:spPr>
          <a:xfrm>
            <a:off x="0" y="19050"/>
            <a:ext cx="9144000" cy="5143500"/>
          </a:xfrm>
        </p:spPr>
        <p:txBody>
          <a:bodyPr>
            <a:noAutofit/>
          </a:bodyPr>
          <a:lstStyle/>
          <a:p>
            <a:pPr marL="0" indent="0" algn="just">
              <a:lnSpc>
                <a:spcPct val="110000"/>
              </a:lnSpc>
              <a:buNone/>
            </a:pPr>
            <a:r>
              <a:rPr lang="en-US" sz="51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1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1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 cùng về thôi vì cuộc lễ hết rồi đi muôn phương trời gieo Tin Mừng khắp nơi </a:t>
            </a:r>
            <a:r>
              <a:rPr lang="vi-VN" sz="51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 </a:t>
            </a:r>
            <a:r>
              <a:rPr lang="vi-VN" sz="51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xuống thế làm người và đã chết giữa trời đây tin vui cho đời Người đã sống lại rồi.</a:t>
            </a:r>
            <a:endParaRPr lang="en-US" sz="51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821823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subTitle" idx="4294967295"/>
          </p:nvPr>
        </p:nvSpPr>
        <p:spPr>
          <a:xfrm>
            <a:off x="0" y="0"/>
            <a:ext cx="9144000" cy="5143500"/>
          </a:xfrm>
        </p:spPr>
        <p:txBody>
          <a:bodyPr>
            <a:noAutofit/>
          </a:bodyPr>
          <a:lstStyle/>
          <a:p>
            <a:pPr marL="0" indent="0" algn="just">
              <a:lnSpc>
                <a:spcPct val="110000"/>
              </a:lnSpc>
              <a:buNone/>
            </a:pPr>
            <a:r>
              <a:rPr lang="en-US" sz="51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1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1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1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 cùng về tôi và tiếp nối cuộc lễ, sống giữa cuộc đời như đèn sáng chiếu soi.  Cho muôn muôn người nhận biết Chúa là Chúa, Người là Đường, Sự Thật và Sự Sống chúng ta</a:t>
            </a:r>
            <a:r>
              <a:rPr lang="vi-VN" sz="51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endParaRPr lang="vi-VN" sz="51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915563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subTitle" idx="4294967295"/>
          </p:nvPr>
        </p:nvSpPr>
        <p:spPr>
          <a:xfrm>
            <a:off x="0" y="0"/>
            <a:ext cx="9144000" cy="4972050"/>
          </a:xfrm>
        </p:spPr>
        <p:txBody>
          <a:bodyPr>
            <a:noAutofit/>
          </a:bodyPr>
          <a:lstStyle/>
          <a:p>
            <a:pPr marL="0" indent="0" algn="just">
              <a:lnSpc>
                <a:spcPct val="110000"/>
              </a:lnSpc>
              <a:buNone/>
            </a:pPr>
            <a:r>
              <a:rPr lang="en-US" sz="49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9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9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Lên </a:t>
            </a:r>
            <a:r>
              <a:rPr lang="vi-VN" sz="49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đường ta đi làm nhân chứng giữa đời đem tin cho </a:t>
            </a:r>
            <a:r>
              <a:rPr lang="vi-VN" sz="49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người</a:t>
            </a:r>
            <a:r>
              <a:rPr lang="en-US" sz="49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9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đây</a:t>
            </a:r>
            <a:r>
              <a:rPr lang="en-US" sz="49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9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ân</a:t>
            </a:r>
            <a:r>
              <a:rPr lang="en-US" sz="49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9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tình</a:t>
            </a:r>
            <a:r>
              <a:rPr lang="en-US" sz="49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9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biển</a:t>
            </a:r>
            <a:r>
              <a:rPr lang="en-US" sz="49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9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khơi</a:t>
            </a:r>
            <a:r>
              <a:rPr lang="vi-VN" sz="49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Chúa nối kết loài người tình người mãi rạng ngời trong tương lai muôn đời tình </a:t>
            </a:r>
            <a:r>
              <a:rPr lang="vi-VN" sz="49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trời</a:t>
            </a:r>
            <a:r>
              <a:rPr lang="en-US" sz="49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9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đất</a:t>
            </a:r>
            <a:r>
              <a:rPr lang="en-US" sz="49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9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tuyệt</a:t>
            </a:r>
            <a:r>
              <a:rPr lang="en-US" sz="49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9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vời</a:t>
            </a:r>
            <a:r>
              <a:rPr lang="en-US" sz="49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endParaRPr lang="en-US" sz="49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277863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subTitle" idx="4294967295"/>
          </p:nvPr>
        </p:nvSpPr>
        <p:spPr>
          <a:xfrm>
            <a:off x="0" y="0"/>
            <a:ext cx="9144000" cy="5143500"/>
          </a:xfrm>
        </p:spPr>
        <p:txBody>
          <a:bodyPr>
            <a:noAutofit/>
          </a:bodyPr>
          <a:lstStyle/>
          <a:p>
            <a:pPr marL="0" indent="0" algn="just">
              <a:lnSpc>
                <a:spcPct val="110000"/>
              </a:lnSpc>
              <a:buNone/>
            </a:pPr>
            <a:r>
              <a:rPr lang="en-US" sz="51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1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1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1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 cùng về tôi và tiếp nối cuộc lễ, sống giữa cuộc đời như đèn sáng chiếu soi.  Cho muôn muôn người nhận biết Chúa là Chúa, Người là Đường, Sự Thật và Sự Sống chúng ta</a:t>
            </a:r>
            <a:r>
              <a:rPr lang="vi-VN" sz="51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endParaRPr lang="vi-VN" sz="51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979142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40146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15283"/>
            <a:ext cx="9144000" cy="3884140"/>
          </a:xfrm>
          <a:prstGeom prst="rect">
            <a:avLst/>
          </a:prstGeom>
        </p:spPr>
        <p:txBody>
          <a:bodyPr wrap="square">
            <a:spAutoFit/>
          </a:bodyPr>
          <a:lstStyle/>
          <a:p>
            <a:pPr algn="just">
              <a:lnSpc>
                <a:spcPct val="110000"/>
              </a:lnSpc>
            </a:pPr>
            <a:r>
              <a:rPr lang="en-US" sz="5600" b="1" u="sng" dirty="0" smtClean="0">
                <a:solidFill>
                  <a:srgbClr val="FF0000"/>
                </a:solidFill>
                <a:latin typeface="+mj-lt"/>
              </a:rPr>
              <a:t>Tk1:</a:t>
            </a:r>
            <a:r>
              <a:rPr lang="en-US" sz="5600" dirty="0" smtClean="0">
                <a:solidFill>
                  <a:srgbClr val="003399"/>
                </a:solidFill>
                <a:latin typeface="+mj-lt"/>
              </a:rPr>
              <a:t> </a:t>
            </a:r>
            <a:r>
              <a:rPr lang="vi-VN" sz="5600" b="1" dirty="0" smtClean="0">
                <a:solidFill>
                  <a:srgbClr val="003399"/>
                </a:solidFill>
                <a:latin typeface="+mj-lt"/>
              </a:rPr>
              <a:t>Lang </a:t>
            </a:r>
            <a:r>
              <a:rPr lang="vi-VN" sz="5600" b="1" dirty="0">
                <a:solidFill>
                  <a:srgbClr val="003399"/>
                </a:solidFill>
                <a:latin typeface="+mj-lt"/>
              </a:rPr>
              <a:t>thang trên dòng đời nhiều khi con lạc lối. Những ước mơ lâu rồi, về bên Chúa nghỉ ngơi</a:t>
            </a:r>
            <a:r>
              <a:rPr lang="vi-VN" sz="5600" dirty="0">
                <a:solidFill>
                  <a:srgbClr val="003399"/>
                </a:solidFill>
                <a:latin typeface="+mj-lt"/>
              </a:rPr>
              <a:t>.</a:t>
            </a:r>
            <a:endParaRPr lang="en-US" sz="5600" dirty="0">
              <a:solidFill>
                <a:srgbClr val="003399"/>
              </a:solidFill>
              <a:latin typeface="+mj-lt"/>
            </a:endParaRPr>
          </a:p>
        </p:txBody>
      </p:sp>
    </p:spTree>
    <p:extLst>
      <p:ext uri="{BB962C8B-B14F-4D97-AF65-F5344CB8AC3E}">
        <p14:creationId xmlns:p14="http://schemas.microsoft.com/office/powerpoint/2010/main" val="645867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483387"/>
            <a:ext cx="9144000" cy="3917163"/>
          </a:xfrm>
          <a:prstGeom prst="rect">
            <a:avLst/>
          </a:prstGeom>
        </p:spPr>
        <p:txBody>
          <a:bodyPr wrap="square">
            <a:spAutoFit/>
          </a:bodyPr>
          <a:lstStyle/>
          <a:p>
            <a:pPr algn="just">
              <a:lnSpc>
                <a:spcPct val="110000"/>
              </a:lnSpc>
            </a:pPr>
            <a:r>
              <a:rPr lang="en-US" sz="5800" b="1" u="sng" dirty="0" err="1" smtClean="0">
                <a:solidFill>
                  <a:srgbClr val="FF0000"/>
                </a:solidFill>
                <a:latin typeface="+mj-lt"/>
              </a:rPr>
              <a:t>Đk</a:t>
            </a:r>
            <a:r>
              <a:rPr lang="en-US" sz="5800" b="1" u="sng" dirty="0" smtClean="0">
                <a:solidFill>
                  <a:srgbClr val="FF0000"/>
                </a:solidFill>
                <a:latin typeface="+mj-lt"/>
              </a:rPr>
              <a:t>:</a:t>
            </a:r>
            <a:r>
              <a:rPr lang="en-US" sz="5800" b="1" dirty="0" smtClean="0">
                <a:solidFill>
                  <a:srgbClr val="003399"/>
                </a:solidFill>
                <a:latin typeface="+mj-lt"/>
              </a:rPr>
              <a:t> </a:t>
            </a:r>
            <a:r>
              <a:rPr lang="vi-VN" sz="5800" b="1" dirty="0" smtClean="0">
                <a:solidFill>
                  <a:srgbClr val="003399"/>
                </a:solidFill>
                <a:latin typeface="+mj-lt"/>
              </a:rPr>
              <a:t>Con </a:t>
            </a:r>
            <a:r>
              <a:rPr lang="vi-VN" sz="5800" b="1" dirty="0">
                <a:solidFill>
                  <a:srgbClr val="003399"/>
                </a:solidFill>
                <a:latin typeface="+mj-lt"/>
              </a:rPr>
              <a:t>hân hoan vui sướng khi vào đền thánh Chúa </a:t>
            </a:r>
            <a:r>
              <a:rPr lang="vi-VN" sz="5800" b="1" dirty="0" smtClean="0">
                <a:solidFill>
                  <a:srgbClr val="003399"/>
                </a:solidFill>
                <a:latin typeface="+mj-lt"/>
              </a:rPr>
              <a:t>Trời.</a:t>
            </a:r>
            <a:r>
              <a:rPr lang="en-US" sz="5800" b="1" dirty="0" smtClean="0">
                <a:solidFill>
                  <a:srgbClr val="003399"/>
                </a:solidFill>
                <a:latin typeface="+mj-lt"/>
              </a:rPr>
              <a:t> </a:t>
            </a:r>
            <a:r>
              <a:rPr lang="vi-VN" sz="5800" b="1" dirty="0" smtClean="0">
                <a:solidFill>
                  <a:srgbClr val="003399"/>
                </a:solidFill>
                <a:latin typeface="+mj-lt"/>
              </a:rPr>
              <a:t>Con </a:t>
            </a:r>
            <a:r>
              <a:rPr lang="vi-VN" sz="5800" b="1" dirty="0">
                <a:solidFill>
                  <a:srgbClr val="003399"/>
                </a:solidFill>
                <a:latin typeface="+mj-lt"/>
              </a:rPr>
              <a:t>say sưa ca hát, chúc khen tình Chúa muôn đời.</a:t>
            </a:r>
            <a:endParaRPr lang="en-US" sz="5800" b="1" dirty="0">
              <a:solidFill>
                <a:srgbClr val="003399"/>
              </a:solidFill>
              <a:latin typeface="+mj-lt"/>
            </a:endParaRPr>
          </a:p>
        </p:txBody>
      </p:sp>
    </p:spTree>
    <p:extLst>
      <p:ext uri="{BB962C8B-B14F-4D97-AF65-F5344CB8AC3E}">
        <p14:creationId xmlns:p14="http://schemas.microsoft.com/office/powerpoint/2010/main" val="2775541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39083"/>
            <a:ext cx="9144000" cy="3785267"/>
          </a:xfrm>
          <a:prstGeom prst="rect">
            <a:avLst/>
          </a:prstGeom>
        </p:spPr>
        <p:txBody>
          <a:bodyPr wrap="square">
            <a:spAutoFit/>
          </a:bodyPr>
          <a:lstStyle/>
          <a:p>
            <a:pPr algn="just">
              <a:lnSpc>
                <a:spcPct val="110000"/>
              </a:lnSpc>
            </a:pPr>
            <a:r>
              <a:rPr lang="en-US" sz="5600" b="1" u="sng" dirty="0" smtClean="0">
                <a:solidFill>
                  <a:srgbClr val="FF0000"/>
                </a:solidFill>
                <a:latin typeface="+mj-lt"/>
              </a:rPr>
              <a:t>Tk2:</a:t>
            </a:r>
            <a:r>
              <a:rPr lang="en-US" sz="5600" b="1" dirty="0" smtClean="0">
                <a:solidFill>
                  <a:srgbClr val="003399"/>
                </a:solidFill>
                <a:latin typeface="+mj-lt"/>
              </a:rPr>
              <a:t> </a:t>
            </a:r>
            <a:r>
              <a:rPr lang="vi-VN" sz="5600" b="1" dirty="0" smtClean="0">
                <a:solidFill>
                  <a:srgbClr val="003399"/>
                </a:solidFill>
                <a:latin typeface="+mj-lt"/>
              </a:rPr>
              <a:t>Cô </a:t>
            </a:r>
            <a:r>
              <a:rPr lang="vi-VN" sz="5600" b="1" dirty="0">
                <a:solidFill>
                  <a:srgbClr val="003399"/>
                </a:solidFill>
                <a:latin typeface="+mj-lt"/>
              </a:rPr>
              <a:t>đơn trong tình trần đời cho con lệ đắng. Thấm thía thân bẽ bàng cậy trông Chúa ủi an</a:t>
            </a:r>
            <a:r>
              <a:rPr lang="vi-VN" sz="5600" b="1" dirty="0" smtClean="0">
                <a:solidFill>
                  <a:srgbClr val="003399"/>
                </a:solidFill>
                <a:latin typeface="+mj-lt"/>
              </a:rPr>
              <a:t>.</a:t>
            </a:r>
            <a:endParaRPr lang="en-US" sz="5600" b="1" dirty="0">
              <a:solidFill>
                <a:srgbClr val="003399"/>
              </a:solidFill>
              <a:latin typeface="+mj-lt"/>
            </a:endParaRPr>
          </a:p>
        </p:txBody>
      </p:sp>
    </p:spTree>
    <p:extLst>
      <p:ext uri="{BB962C8B-B14F-4D97-AF65-F5344CB8AC3E}">
        <p14:creationId xmlns:p14="http://schemas.microsoft.com/office/powerpoint/2010/main" val="2858565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483387"/>
            <a:ext cx="9144000" cy="3917163"/>
          </a:xfrm>
          <a:prstGeom prst="rect">
            <a:avLst/>
          </a:prstGeom>
        </p:spPr>
        <p:txBody>
          <a:bodyPr wrap="square">
            <a:spAutoFit/>
          </a:bodyPr>
          <a:lstStyle/>
          <a:p>
            <a:pPr algn="just">
              <a:lnSpc>
                <a:spcPct val="110000"/>
              </a:lnSpc>
            </a:pPr>
            <a:r>
              <a:rPr lang="en-US" sz="5800" b="1" u="sng" dirty="0" err="1" smtClean="0">
                <a:solidFill>
                  <a:srgbClr val="FF0000"/>
                </a:solidFill>
                <a:latin typeface="+mj-lt"/>
              </a:rPr>
              <a:t>Đk</a:t>
            </a:r>
            <a:r>
              <a:rPr lang="en-US" sz="5800" b="1" u="sng" dirty="0" smtClean="0">
                <a:solidFill>
                  <a:srgbClr val="FF0000"/>
                </a:solidFill>
                <a:latin typeface="+mj-lt"/>
              </a:rPr>
              <a:t>:</a:t>
            </a:r>
            <a:r>
              <a:rPr lang="en-US" sz="5800" b="1" dirty="0" smtClean="0">
                <a:solidFill>
                  <a:srgbClr val="003399"/>
                </a:solidFill>
                <a:latin typeface="+mj-lt"/>
              </a:rPr>
              <a:t> </a:t>
            </a:r>
            <a:r>
              <a:rPr lang="vi-VN" sz="5800" b="1" dirty="0" smtClean="0">
                <a:solidFill>
                  <a:srgbClr val="003399"/>
                </a:solidFill>
                <a:latin typeface="+mj-lt"/>
              </a:rPr>
              <a:t>Con </a:t>
            </a:r>
            <a:r>
              <a:rPr lang="vi-VN" sz="5800" b="1" dirty="0">
                <a:solidFill>
                  <a:srgbClr val="003399"/>
                </a:solidFill>
                <a:latin typeface="+mj-lt"/>
              </a:rPr>
              <a:t>hân hoan vui sướng khi vào đền thánh Chúa </a:t>
            </a:r>
            <a:r>
              <a:rPr lang="vi-VN" sz="5800" b="1" dirty="0" smtClean="0">
                <a:solidFill>
                  <a:srgbClr val="003399"/>
                </a:solidFill>
                <a:latin typeface="+mj-lt"/>
              </a:rPr>
              <a:t>Trời.</a:t>
            </a:r>
            <a:r>
              <a:rPr lang="en-US" sz="5800" b="1" dirty="0" smtClean="0">
                <a:solidFill>
                  <a:srgbClr val="003399"/>
                </a:solidFill>
                <a:latin typeface="+mj-lt"/>
              </a:rPr>
              <a:t> </a:t>
            </a:r>
            <a:r>
              <a:rPr lang="vi-VN" sz="5800" b="1" dirty="0" smtClean="0">
                <a:solidFill>
                  <a:srgbClr val="003399"/>
                </a:solidFill>
                <a:latin typeface="+mj-lt"/>
              </a:rPr>
              <a:t>Con </a:t>
            </a:r>
            <a:r>
              <a:rPr lang="vi-VN" sz="5800" b="1" dirty="0">
                <a:solidFill>
                  <a:srgbClr val="003399"/>
                </a:solidFill>
                <a:latin typeface="+mj-lt"/>
              </a:rPr>
              <a:t>say sưa ca hát, chúc khen tình Chúa muôn đời.</a:t>
            </a:r>
            <a:endParaRPr lang="en-US" sz="5800" b="1" dirty="0">
              <a:solidFill>
                <a:srgbClr val="003399"/>
              </a:solidFill>
              <a:latin typeface="+mj-lt"/>
            </a:endParaRPr>
          </a:p>
        </p:txBody>
      </p:sp>
    </p:spTree>
    <p:extLst>
      <p:ext uri="{BB962C8B-B14F-4D97-AF65-F5344CB8AC3E}">
        <p14:creationId xmlns:p14="http://schemas.microsoft.com/office/powerpoint/2010/main" val="2564693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74130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81000" y="133349"/>
            <a:ext cx="8001000" cy="1200329"/>
          </a:xfrm>
          <a:prstGeom prst="rect">
            <a:avLst/>
          </a:prstGeom>
          <a:solidFill>
            <a:schemeClr val="accent6">
              <a:lumMod val="20000"/>
              <a:lumOff val="80000"/>
            </a:schemeClr>
          </a:solidFill>
          <a:ln>
            <a:solidFill>
              <a:schemeClr val="bg1"/>
            </a:solidFill>
          </a:ln>
          <a:effectLst>
            <a:glow rad="228600">
              <a:schemeClr val="accent3">
                <a:satMod val="175000"/>
                <a:alpha val="40000"/>
              </a:schemeClr>
            </a:glow>
          </a:effectLst>
        </p:spPr>
        <p:txBody>
          <a:bodyPr wrap="square" rtlCol="0">
            <a:spAutoFit/>
          </a:bodyPr>
          <a:lstStyle/>
          <a:p>
            <a:r>
              <a:rPr lang="vi-VN" sz="3600" b="1" dirty="0">
                <a:solidFill>
                  <a:srgbClr val="FF0000"/>
                </a:solidFill>
              </a:rPr>
              <a:t>Đức Giê-su đã chết mà ông Phao-lô quả quyết là vẫn sống.</a:t>
            </a:r>
            <a:endParaRPr lang="vi-VN" sz="3600" b="1" i="1" dirty="0">
              <a:solidFill>
                <a:srgbClr val="FF0000"/>
              </a:solidFill>
            </a:endParaRPr>
          </a:p>
        </p:txBody>
      </p:sp>
      <p:sp>
        <p:nvSpPr>
          <p:cNvPr id="5" name="TextBox 4"/>
          <p:cNvSpPr txBox="1"/>
          <p:nvPr/>
        </p:nvSpPr>
        <p:spPr>
          <a:xfrm>
            <a:off x="533400" y="4400550"/>
            <a:ext cx="62484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925915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702</Words>
  <Application>Microsoft Office PowerPoint</Application>
  <PresentationFormat>On-screen Show (16:9)</PresentationFormat>
  <Paragraphs>36</Paragraphs>
  <Slides>34</Slides>
  <Notes>1</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20_Office Theme</vt:lpstr>
      <vt:lpstr>18_Office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TÌNH YÊU CHÚA HỠI Phùng Minh Mẫn</vt:lpstr>
      <vt:lpstr>Tk1: Đi hoài đi mãi giữa nhân gian con tìm nguồn an ủi phận người. Lắm lúc chới với đã muốn buông xuôi theo dòng trôi. Vì đã bao lần bội phản, trái tim lạnh lùng buồn chán. Tình yêu Chúa hỡi linh hồn con đau rã rời…</vt:lpstr>
      <vt:lpstr>… Xin Ngài hãy đến bên con nay đường trần con đã mòn. Giữa lúc sóng gió có Chúa nâng niu vỗ về luôn, khi gót chân này rời rã bước đi âm thầm buồn bã. Tình yêu Chúa hỡi nâng hồn con lên với Ngài.</vt:lpstr>
      <vt:lpstr>Đk: Tình Ngài còn đó vẫn thiết tha chờ đón ai đang lạc bước. Tình Ngài dịu êm với những ai nặng gánh mang bao sầu lo. Nguyện Ngài dủ thương sưởi ấm tâm hồn giá băng trong mù tối. Chúa ơi xin tình yêu dẫn con về cùng Ngài.</vt:lpstr>
      <vt:lpstr>Tk2: Bao lần gục ngã giữa đau thương dương trần con lê bước nhọc nhằn, lắm lúc trách móc “Chúa hỡi quên con sao lặng thinh?” Vì đã phai rồi lòng mến đức trông cậy Ngài mòn mõi. Niềm tin héo úa con đành tâm xa lìa Ngài…</vt:lpstr>
      <vt:lpstr>… Xin Ngài đừng lánh xa con, xin đừng buồn con yếu hèn. Những lúc sóng gió bủa lấy thân con, con nhờ ai? Lòng Chúa nhân từ còn mãi sẽ không quên người lầm lỗi. Tình yêu Chúa hỡi nâng hồn con lên với Ngài.</vt:lpstr>
      <vt:lpstr>Đk: Tình Ngài còn đó vẫn thiết tha chờ đón ai đang lạc bước. Tình Ngài dịu êm với những ai nặng gánh mang bao sầu lo. Nguyện Ngài dủ thương sưởi ấm tâm hồn giá băng trong mù tối. Chúa ơi xin tình yêu dẫn con về cùng Ngài.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81</cp:revision>
  <dcterms:created xsi:type="dcterms:W3CDTF">2022-10-30T00:36:35Z</dcterms:created>
  <dcterms:modified xsi:type="dcterms:W3CDTF">2024-05-08T22:12:35Z</dcterms:modified>
</cp:coreProperties>
</file>