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16" r:id="rId2"/>
    <p:sldMasterId id="2147484028" r:id="rId3"/>
    <p:sldMasterId id="2147484036" r:id="rId4"/>
  </p:sldMasterIdLst>
  <p:sldIdLst>
    <p:sldId id="373" r:id="rId5"/>
    <p:sldId id="392" r:id="rId6"/>
    <p:sldId id="394" r:id="rId7"/>
    <p:sldId id="400" r:id="rId8"/>
    <p:sldId id="402" r:id="rId9"/>
    <p:sldId id="401" r:id="rId10"/>
    <p:sldId id="403" r:id="rId11"/>
    <p:sldId id="448" r:id="rId12"/>
    <p:sldId id="405" r:id="rId13"/>
    <p:sldId id="406" r:id="rId14"/>
    <p:sldId id="407" r:id="rId15"/>
    <p:sldId id="408" r:id="rId16"/>
    <p:sldId id="409" r:id="rId17"/>
    <p:sldId id="410" r:id="rId18"/>
    <p:sldId id="411" r:id="rId19"/>
    <p:sldId id="412" r:id="rId20"/>
    <p:sldId id="449" r:id="rId21"/>
    <p:sldId id="382" r:id="rId22"/>
    <p:sldId id="414" r:id="rId23"/>
    <p:sldId id="398" r:id="rId24"/>
    <p:sldId id="399" r:id="rId25"/>
    <p:sldId id="415" r:id="rId26"/>
    <p:sldId id="396" r:id="rId27"/>
    <p:sldId id="416" r:id="rId28"/>
    <p:sldId id="397" r:id="rId29"/>
    <p:sldId id="417" r:id="rId30"/>
    <p:sldId id="384" r:id="rId31"/>
    <p:sldId id="389" r:id="rId32"/>
    <p:sldId id="385" r:id="rId33"/>
    <p:sldId id="418" r:id="rId34"/>
    <p:sldId id="395" r:id="rId35"/>
    <p:sldId id="419" r:id="rId36"/>
    <p:sldId id="393" r:id="rId37"/>
    <p:sldId id="420" r:id="rId38"/>
    <p:sldId id="391" r:id="rId39"/>
    <p:sldId id="421" r:id="rId40"/>
    <p:sldId id="422" r:id="rId41"/>
    <p:sldId id="423" r:id="rId42"/>
    <p:sldId id="387" r:id="rId43"/>
    <p:sldId id="450" r:id="rId44"/>
    <p:sldId id="433" r:id="rId45"/>
    <p:sldId id="424" r:id="rId46"/>
    <p:sldId id="434" r:id="rId47"/>
    <p:sldId id="427" r:id="rId48"/>
    <p:sldId id="437" r:id="rId49"/>
    <p:sldId id="438" r:id="rId50"/>
    <p:sldId id="436" r:id="rId51"/>
    <p:sldId id="439" r:id="rId52"/>
    <p:sldId id="440" r:id="rId53"/>
    <p:sldId id="431" r:id="rId54"/>
    <p:sldId id="441" r:id="rId55"/>
    <p:sldId id="442" r:id="rId56"/>
    <p:sldId id="432" r:id="rId57"/>
    <p:sldId id="443" r:id="rId58"/>
    <p:sldId id="444" r:id="rId59"/>
    <p:sldId id="445" r:id="rId60"/>
    <p:sldId id="451" r:id="rId61"/>
    <p:sldId id="446" r:id="rId62"/>
    <p:sldId id="428" r:id="rId63"/>
    <p:sldId id="426" r:id="rId64"/>
    <p:sldId id="447" r:id="rId65"/>
    <p:sldId id="452"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962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4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5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229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02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511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296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0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76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287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23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03213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59194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25589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3068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343129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140875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164123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9842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686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97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378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607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250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003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781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3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20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35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0029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5718297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79807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398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4116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ca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66349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989484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169170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31147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9176303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24348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542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23506" y="297180"/>
            <a:ext cx="8639494"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200" dirty="0">
                <a:solidFill>
                  <a:prstClr val="white"/>
                </a:solidFill>
              </a:rPr>
              <a:t>Đức Vua của Ít-ra-en đang ngự giữa </a:t>
            </a:r>
            <a:r>
              <a:rPr lang="vi-VN" sz="3200" dirty="0" smtClean="0">
                <a:solidFill>
                  <a:prstClr val="white"/>
                </a:solidFill>
              </a:rPr>
              <a:t>ngươi,</a:t>
            </a:r>
            <a:endParaRPr lang="en-US" sz="3200" dirty="0" smtClean="0">
              <a:solidFill>
                <a:prstClr val="white"/>
              </a:solidFill>
            </a:endParaRPr>
          </a:p>
          <a:p>
            <a:r>
              <a:rPr lang="vi-VN" sz="3200" dirty="0" smtClean="0">
                <a:solidFill>
                  <a:prstClr val="white"/>
                </a:solidFill>
              </a:rPr>
              <a:t>chính </a:t>
            </a:r>
            <a:r>
              <a:rPr lang="vi-VN" sz="3200" dirty="0">
                <a:solidFill>
                  <a:prstClr val="white"/>
                </a:solidFill>
              </a:rPr>
              <a:t>là Đức Chúa.</a:t>
            </a:r>
            <a:endParaRPr lang="vi-VN" sz="3200" i="1" dirty="0">
              <a:solidFill>
                <a:prstClr val="white"/>
              </a:solidFill>
            </a:endParaRPr>
          </a:p>
        </p:txBody>
      </p:sp>
      <p:sp>
        <p:nvSpPr>
          <p:cNvPr id="4" name="TextBox 3"/>
          <p:cNvSpPr txBox="1"/>
          <p:nvPr/>
        </p:nvSpPr>
        <p:spPr>
          <a:xfrm>
            <a:off x="201292" y="4476750"/>
            <a:ext cx="7804787" cy="523220"/>
          </a:xfrm>
          <a:prstGeom prst="rect">
            <a:avLst/>
          </a:prstGeom>
          <a:noFill/>
        </p:spPr>
        <p:txBody>
          <a:bodyPr wrap="square" rtlCol="0">
            <a:spAutoFit/>
          </a:bodyPr>
          <a:lstStyle/>
          <a:p>
            <a:r>
              <a:rPr lang="en-US" sz="2800" dirty="0" err="1">
                <a:solidFill>
                  <a:prstClr val="white"/>
                </a:solidFill>
              </a:rPr>
              <a:t>Bài</a:t>
            </a:r>
            <a:r>
              <a:rPr lang="en-US" sz="2800" dirty="0">
                <a:solidFill>
                  <a:prstClr val="white"/>
                </a:solidFill>
              </a:rPr>
              <a:t> </a:t>
            </a:r>
            <a:r>
              <a:rPr lang="en-US" sz="2800" dirty="0" err="1">
                <a:solidFill>
                  <a:prstClr val="white"/>
                </a:solidFill>
              </a:rPr>
              <a:t>trích</a:t>
            </a:r>
            <a:r>
              <a:rPr lang="en-US" sz="2800" dirty="0">
                <a:solidFill>
                  <a:prstClr val="white"/>
                </a:solidFill>
              </a:rPr>
              <a:t> </a:t>
            </a:r>
            <a:r>
              <a:rPr lang="en-US" sz="2800" dirty="0" err="1">
                <a:solidFill>
                  <a:prstClr val="white"/>
                </a:solidFill>
              </a:rPr>
              <a:t>sách</a:t>
            </a:r>
            <a:r>
              <a:rPr lang="en-US" sz="2800" dirty="0">
                <a:solidFill>
                  <a:prstClr val="white"/>
                </a:solidFill>
              </a:rPr>
              <a:t> </a:t>
            </a:r>
            <a:r>
              <a:rPr lang="en-US" sz="2800" dirty="0" err="1">
                <a:solidFill>
                  <a:prstClr val="white"/>
                </a:solidFill>
              </a:rPr>
              <a:t>ngôn</a:t>
            </a:r>
            <a:r>
              <a:rPr lang="en-US" sz="2800" dirty="0">
                <a:solidFill>
                  <a:prstClr val="white"/>
                </a:solidFill>
              </a:rPr>
              <a:t> </a:t>
            </a:r>
            <a:r>
              <a:rPr lang="en-US" sz="2800" dirty="0" err="1">
                <a:solidFill>
                  <a:prstClr val="white"/>
                </a:solidFill>
              </a:rPr>
              <a:t>sứ</a:t>
            </a:r>
            <a:r>
              <a:rPr lang="en-US" sz="2800" dirty="0">
                <a:solidFill>
                  <a:prstClr val="white"/>
                </a:solidFill>
              </a:rPr>
              <a:t> </a:t>
            </a:r>
            <a:r>
              <a:rPr lang="en-US" sz="2800" dirty="0" err="1">
                <a:solidFill>
                  <a:prstClr val="white"/>
                </a:solidFill>
              </a:rPr>
              <a:t>Xô</a:t>
            </a:r>
            <a:r>
              <a:rPr lang="en-US" sz="2800" dirty="0">
                <a:solidFill>
                  <a:prstClr val="white"/>
                </a:solidFill>
              </a:rPr>
              <a:t>-</a:t>
            </a:r>
            <a:r>
              <a:rPr lang="en-US" sz="2800" dirty="0" err="1">
                <a:solidFill>
                  <a:prstClr val="white"/>
                </a:solidFill>
              </a:rPr>
              <a:t>phô</a:t>
            </a:r>
            <a:r>
              <a:rPr lang="en-US" sz="2800" dirty="0">
                <a:solidFill>
                  <a:prstClr val="white"/>
                </a:solidFill>
              </a:rPr>
              <a:t>-</a:t>
            </a:r>
            <a:r>
              <a:rPr lang="en-US" sz="2800" dirty="0" err="1">
                <a:solidFill>
                  <a:prstClr val="white"/>
                </a:solidFill>
              </a:rPr>
              <a:t>ni</a:t>
            </a:r>
            <a:r>
              <a:rPr lang="en-US" sz="2800" dirty="0">
                <a:solidFill>
                  <a:prstClr val="white"/>
                </a:solidFill>
              </a:rPr>
              <a:t>-a.</a:t>
            </a:r>
          </a:p>
        </p:txBody>
      </p:sp>
    </p:spTree>
    <p:extLst>
      <p:ext uri="{BB962C8B-B14F-4D97-AF65-F5344CB8AC3E}">
        <p14:creationId xmlns:p14="http://schemas.microsoft.com/office/powerpoint/2010/main" val="1527372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r>
              <a:rPr lang="en-US" sz="72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Đáp</a:t>
            </a: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Ca</a:t>
            </a:r>
          </a:p>
          <a:p>
            <a:pPr eaLnBrk="1" hangingPunct="1"/>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ĐỨC BÀ VIẾNG THĂM BÀ ISAVE</a:t>
            </a:r>
          </a:p>
          <a:p>
            <a:pPr eaLnBrk="1" hangingPunct="1"/>
            <a:r>
              <a:rPr lang="en-US" sz="6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Lm. </a:t>
            </a:r>
            <a:r>
              <a:rPr lang="en-US" sz="6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Huy</a:t>
            </a:r>
            <a:r>
              <a:rPr lang="en-US" sz="6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Hoàng</a:t>
            </a:r>
            <a:endParaRPr lang="en-US" sz="6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71439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438150"/>
            <a:ext cx="9144000" cy="4705350"/>
          </a:xfrm>
        </p:spPr>
        <p:txBody>
          <a:bodyPr/>
          <a:lstStyle/>
          <a:p>
            <a:pPr eaLnBrk="1" hangingPunct="1">
              <a:lnSpc>
                <a:spcPct val="110000"/>
              </a:lnSpc>
            </a:pP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Nhập</a:t>
            </a: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10000"/>
              </a:lnSpc>
            </a:pP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VỀ NƠI ĐÂY</a:t>
            </a:r>
          </a:p>
          <a:p>
            <a:pPr eaLnBrk="1" hangingPunct="1">
              <a:lnSpc>
                <a:spcPct val="110000"/>
              </a:lnSpc>
            </a:pP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Lm.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Nguyễn</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Duy</a:t>
            </a:r>
            <a:endParaRPr lang="vi-VN" sz="5000" b="1" i="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75038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23950"/>
            <a:ext cx="9144000" cy="3033395"/>
          </a:xfrm>
          <a:prstGeom prst="rect">
            <a:avLst/>
          </a:prstGeom>
        </p:spPr>
        <p:txBody>
          <a:bodyPr wrap="square">
            <a:spAutoFit/>
          </a:bodyPr>
          <a:lstStyle/>
          <a:p>
            <a:pPr algn="just">
              <a:lnSpc>
                <a:spcPct val="110000"/>
              </a:lnSpc>
            </a:pPr>
            <a:r>
              <a:rPr lang="vi-VN" sz="6000" u="sng" dirty="0" smtClean="0">
                <a:solidFill>
                  <a:srgbClr val="FF0000"/>
                </a:solidFill>
                <a:latin typeface="+mj-lt"/>
              </a:rPr>
              <a:t>Đ</a:t>
            </a:r>
            <a:r>
              <a:rPr lang="en-US" sz="6000" u="sng" dirty="0" smtClean="0">
                <a:solidFill>
                  <a:srgbClr val="FF0000"/>
                </a:solidFill>
                <a:latin typeface="+mj-lt"/>
              </a:rPr>
              <a:t>k</a:t>
            </a:r>
            <a:r>
              <a:rPr lang="vi-VN" sz="6000" u="sng" dirty="0" smtClean="0">
                <a:solidFill>
                  <a:srgbClr val="FF0000"/>
                </a:solidFill>
                <a:latin typeface="+mj-lt"/>
              </a:rPr>
              <a:t>:</a:t>
            </a:r>
            <a:r>
              <a:rPr lang="vi-VN" sz="6000" dirty="0" smtClean="0">
                <a:solidFill>
                  <a:srgbClr val="003399"/>
                </a:solidFill>
                <a:latin typeface="+mj-lt"/>
              </a:rPr>
              <a:t> </a:t>
            </a:r>
            <a:r>
              <a:rPr lang="vi-VN" sz="6000" dirty="0">
                <a:solidFill>
                  <a:srgbClr val="003399"/>
                </a:solidFill>
                <a:latin typeface="+mj-lt"/>
              </a:rPr>
              <a:t>Hãy reo hò mừng vui vì ở giữa ngươi, có Đấng Thánh cao cả của Is-ra-el. </a:t>
            </a:r>
            <a:endParaRPr lang="en-US" sz="6000" dirty="0">
              <a:solidFill>
                <a:srgbClr val="003399"/>
              </a:solidFill>
              <a:latin typeface="+mj-lt"/>
            </a:endParaRPr>
          </a:p>
        </p:txBody>
      </p:sp>
    </p:spTree>
    <p:extLst>
      <p:ext uri="{BB962C8B-B14F-4D97-AF65-F5344CB8AC3E}">
        <p14:creationId xmlns:p14="http://schemas.microsoft.com/office/powerpoint/2010/main" val="987583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5500" u="sng" dirty="0" smtClean="0">
                <a:solidFill>
                  <a:srgbClr val="FF0000"/>
                </a:solidFill>
                <a:latin typeface="+mj-lt"/>
              </a:rPr>
              <a:t>Tk1:</a:t>
            </a:r>
            <a:r>
              <a:rPr lang="vi-VN" sz="5500" dirty="0" smtClean="0">
                <a:solidFill>
                  <a:srgbClr val="003399"/>
                </a:solidFill>
                <a:latin typeface="+mj-lt"/>
              </a:rPr>
              <a:t> </a:t>
            </a:r>
            <a:r>
              <a:rPr lang="vi-VN" sz="5500" dirty="0">
                <a:solidFill>
                  <a:srgbClr val="003399"/>
                </a:solidFill>
                <a:latin typeface="+mj-lt"/>
              </a:rPr>
              <a:t>Đây chính là Thiên Chúa, Đấng cứu độ tôi, tôi tin tưởng không còn khiếp sợ. Bởi Đức Chúa là sức mạnh của tôi, là Đấng tôi ca ngợi chính Người cứu độ tôi. </a:t>
            </a:r>
            <a:endParaRPr lang="en-US" sz="5500" dirty="0">
              <a:solidFill>
                <a:srgbClr val="003399"/>
              </a:solidFill>
              <a:latin typeface="+mj-lt"/>
            </a:endParaRPr>
          </a:p>
        </p:txBody>
      </p:sp>
    </p:spTree>
    <p:extLst>
      <p:ext uri="{BB962C8B-B14F-4D97-AF65-F5344CB8AC3E}">
        <p14:creationId xmlns:p14="http://schemas.microsoft.com/office/powerpoint/2010/main" val="2688798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23950"/>
            <a:ext cx="9144000" cy="3033395"/>
          </a:xfrm>
          <a:prstGeom prst="rect">
            <a:avLst/>
          </a:prstGeom>
        </p:spPr>
        <p:txBody>
          <a:bodyPr wrap="square">
            <a:spAutoFit/>
          </a:bodyPr>
          <a:lstStyle/>
          <a:p>
            <a:pPr algn="just">
              <a:lnSpc>
                <a:spcPct val="110000"/>
              </a:lnSpc>
            </a:pPr>
            <a:r>
              <a:rPr lang="vi-VN" sz="6000" u="sng" dirty="0" smtClean="0">
                <a:solidFill>
                  <a:srgbClr val="FF0000"/>
                </a:solidFill>
                <a:latin typeface="+mj-lt"/>
              </a:rPr>
              <a:t>Đ</a:t>
            </a:r>
            <a:r>
              <a:rPr lang="en-US" sz="6000" u="sng" dirty="0" smtClean="0">
                <a:solidFill>
                  <a:srgbClr val="FF0000"/>
                </a:solidFill>
              </a:rPr>
              <a:t>k</a:t>
            </a:r>
            <a:r>
              <a:rPr lang="vi-VN" sz="6000" u="sng" dirty="0" smtClean="0">
                <a:solidFill>
                  <a:srgbClr val="FF0000"/>
                </a:solidFill>
                <a:latin typeface="+mj-lt"/>
              </a:rPr>
              <a:t>:</a:t>
            </a:r>
            <a:r>
              <a:rPr lang="vi-VN" sz="6000" dirty="0" smtClean="0">
                <a:solidFill>
                  <a:srgbClr val="003399"/>
                </a:solidFill>
                <a:latin typeface="+mj-lt"/>
              </a:rPr>
              <a:t> </a:t>
            </a:r>
            <a:r>
              <a:rPr lang="vi-VN" sz="6000" dirty="0">
                <a:solidFill>
                  <a:srgbClr val="003399"/>
                </a:solidFill>
                <a:latin typeface="+mj-lt"/>
              </a:rPr>
              <a:t>Hãy reo hò mừng vui vì ở giữa ngươi, có Đấng Thánh cao cả của Is-ra-el. </a:t>
            </a:r>
            <a:endParaRPr lang="en-US" sz="6000" dirty="0">
              <a:solidFill>
                <a:srgbClr val="003399"/>
              </a:solidFill>
            </a:endParaRPr>
          </a:p>
        </p:txBody>
      </p:sp>
    </p:spTree>
    <p:extLst>
      <p:ext uri="{BB962C8B-B14F-4D97-AF65-F5344CB8AC3E}">
        <p14:creationId xmlns:p14="http://schemas.microsoft.com/office/powerpoint/2010/main" val="3149113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5500" u="sng" dirty="0" err="1" smtClean="0">
                <a:solidFill>
                  <a:srgbClr val="FF0000"/>
                </a:solidFill>
                <a:latin typeface="+mj-lt"/>
              </a:rPr>
              <a:t>Tk</a:t>
            </a:r>
            <a:r>
              <a:rPr lang="vi-VN" sz="5500" u="sng" dirty="0" smtClean="0">
                <a:solidFill>
                  <a:srgbClr val="FF0000"/>
                </a:solidFill>
                <a:latin typeface="+mj-lt"/>
              </a:rPr>
              <a:t>2</a:t>
            </a:r>
            <a:r>
              <a:rPr lang="en-US" sz="5500" u="sng" dirty="0" smtClean="0">
                <a:solidFill>
                  <a:srgbClr val="FF0000"/>
                </a:solidFill>
                <a:latin typeface="+mj-lt"/>
              </a:rPr>
              <a:t>:</a:t>
            </a:r>
            <a:r>
              <a:rPr lang="vi-VN" sz="5500" dirty="0" smtClean="0">
                <a:solidFill>
                  <a:srgbClr val="003399"/>
                </a:solidFill>
                <a:latin typeface="+mj-lt"/>
              </a:rPr>
              <a:t> </a:t>
            </a:r>
            <a:r>
              <a:rPr lang="vi-VN" sz="5500" dirty="0">
                <a:solidFill>
                  <a:srgbClr val="003399"/>
                </a:solidFill>
                <a:latin typeface="+mj-lt"/>
              </a:rPr>
              <a:t>Hãy khấn cầu Danh Chúa, hãy luôn tạ ơn. Loan tin đến cho mọi dân tộc, thật Chúa đã làm nên những việc diệu kỳ và nhắc luôn Danh Người siêu việt quá ngàn mây</a:t>
            </a:r>
            <a:r>
              <a:rPr lang="vi-VN" sz="5500" dirty="0" smtClean="0">
                <a:solidFill>
                  <a:srgbClr val="003399"/>
                </a:solidFill>
                <a:latin typeface="+mj-lt"/>
              </a:rPr>
              <a:t>.</a:t>
            </a:r>
            <a:endParaRPr lang="en-US" sz="5500" dirty="0">
              <a:solidFill>
                <a:srgbClr val="003399"/>
              </a:solidFill>
              <a:latin typeface="+mj-lt"/>
            </a:endParaRPr>
          </a:p>
        </p:txBody>
      </p:sp>
    </p:spTree>
    <p:extLst>
      <p:ext uri="{BB962C8B-B14F-4D97-AF65-F5344CB8AC3E}">
        <p14:creationId xmlns:p14="http://schemas.microsoft.com/office/powerpoint/2010/main" val="3289306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23950"/>
            <a:ext cx="9144000" cy="3033395"/>
          </a:xfrm>
          <a:prstGeom prst="rect">
            <a:avLst/>
          </a:prstGeom>
        </p:spPr>
        <p:txBody>
          <a:bodyPr wrap="square">
            <a:spAutoFit/>
          </a:bodyPr>
          <a:lstStyle/>
          <a:p>
            <a:pPr algn="just">
              <a:lnSpc>
                <a:spcPct val="110000"/>
              </a:lnSpc>
            </a:pPr>
            <a:r>
              <a:rPr lang="vi-VN" sz="6000" u="sng" dirty="0" smtClean="0">
                <a:solidFill>
                  <a:srgbClr val="FF0000"/>
                </a:solidFill>
                <a:latin typeface="+mj-lt"/>
              </a:rPr>
              <a:t>Đ</a:t>
            </a:r>
            <a:r>
              <a:rPr lang="en-US" sz="6000" u="sng" dirty="0" smtClean="0">
                <a:solidFill>
                  <a:srgbClr val="FF0000"/>
                </a:solidFill>
              </a:rPr>
              <a:t>k</a:t>
            </a:r>
            <a:r>
              <a:rPr lang="vi-VN" sz="6000" u="sng" dirty="0" smtClean="0">
                <a:solidFill>
                  <a:srgbClr val="FF0000"/>
                </a:solidFill>
                <a:latin typeface="+mj-lt"/>
              </a:rPr>
              <a:t>:</a:t>
            </a:r>
            <a:r>
              <a:rPr lang="vi-VN" sz="6000" dirty="0" smtClean="0">
                <a:solidFill>
                  <a:srgbClr val="003399"/>
                </a:solidFill>
                <a:latin typeface="+mj-lt"/>
              </a:rPr>
              <a:t> </a:t>
            </a:r>
            <a:r>
              <a:rPr lang="vi-VN" sz="6000" dirty="0">
                <a:solidFill>
                  <a:srgbClr val="003399"/>
                </a:solidFill>
                <a:latin typeface="+mj-lt"/>
              </a:rPr>
              <a:t>Hãy reo hò mừng vui vì ở giữa ngươi, có Đấng Thánh cao cả của Is-ra-el. </a:t>
            </a:r>
            <a:endParaRPr lang="en-US" sz="6000" dirty="0">
              <a:solidFill>
                <a:srgbClr val="003399"/>
              </a:solidFill>
            </a:endParaRPr>
          </a:p>
        </p:txBody>
      </p:sp>
    </p:spTree>
    <p:extLst>
      <p:ext uri="{BB962C8B-B14F-4D97-AF65-F5344CB8AC3E}">
        <p14:creationId xmlns:p14="http://schemas.microsoft.com/office/powerpoint/2010/main" val="1081302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5500" u="sng" dirty="0" err="1" smtClean="0">
                <a:solidFill>
                  <a:srgbClr val="FF0000"/>
                </a:solidFill>
                <a:latin typeface="+mj-lt"/>
              </a:rPr>
              <a:t>Tk</a:t>
            </a:r>
            <a:r>
              <a:rPr lang="vi-VN" sz="5500" u="sng" dirty="0" smtClean="0">
                <a:solidFill>
                  <a:srgbClr val="FF0000"/>
                </a:solidFill>
                <a:latin typeface="+mj-lt"/>
              </a:rPr>
              <a:t>3</a:t>
            </a:r>
            <a:r>
              <a:rPr lang="en-US" sz="5500" u="sng" dirty="0" smtClean="0">
                <a:solidFill>
                  <a:srgbClr val="FF0000"/>
                </a:solidFill>
                <a:latin typeface="+mj-lt"/>
              </a:rPr>
              <a:t>:</a:t>
            </a:r>
            <a:r>
              <a:rPr lang="vi-VN" sz="5500" dirty="0" smtClean="0">
                <a:solidFill>
                  <a:srgbClr val="003399"/>
                </a:solidFill>
                <a:latin typeface="+mj-lt"/>
              </a:rPr>
              <a:t> </a:t>
            </a:r>
            <a:r>
              <a:rPr lang="vi-VN" sz="5500" dirty="0">
                <a:solidFill>
                  <a:srgbClr val="003399"/>
                </a:solidFill>
                <a:latin typeface="+mj-lt"/>
              </a:rPr>
              <a:t>Hãy hát mừng Đức Chúa khắp nơi gần xa. Ca rao Chúa cho mọi người biết Ngài. Này cư dân </a:t>
            </a:r>
            <a:r>
              <a:rPr lang="vi-VN" sz="5500" dirty="0" smtClean="0">
                <a:solidFill>
                  <a:srgbClr val="003399"/>
                </a:solidFill>
                <a:latin typeface="+mj-lt"/>
              </a:rPr>
              <a:t>Xi-on </a:t>
            </a:r>
            <a:r>
              <a:rPr lang="vi-VN" sz="5500" dirty="0">
                <a:solidFill>
                  <a:srgbClr val="003399"/>
                </a:solidFill>
                <a:latin typeface="+mj-lt"/>
              </a:rPr>
              <a:t>mừng vui </a:t>
            </a:r>
            <a:r>
              <a:rPr lang="vi-VN" sz="5500" dirty="0" smtClean="0">
                <a:solidFill>
                  <a:srgbClr val="003399"/>
                </a:solidFill>
                <a:latin typeface="+mj-lt"/>
              </a:rPr>
              <a:t>lên</a:t>
            </a:r>
            <a:r>
              <a:rPr lang="en-US" sz="5500" dirty="0" smtClean="0">
                <a:solidFill>
                  <a:srgbClr val="003399"/>
                </a:solidFill>
                <a:latin typeface="+mj-lt"/>
              </a:rPr>
              <a:t>,</a:t>
            </a:r>
            <a:r>
              <a:rPr lang="vi-VN" sz="5500" dirty="0" smtClean="0">
                <a:solidFill>
                  <a:srgbClr val="003399"/>
                </a:solidFill>
                <a:latin typeface="+mj-lt"/>
              </a:rPr>
              <a:t> </a:t>
            </a:r>
            <a:r>
              <a:rPr lang="vi-VN" sz="5500" dirty="0">
                <a:solidFill>
                  <a:srgbClr val="003399"/>
                </a:solidFill>
                <a:latin typeface="+mj-lt"/>
              </a:rPr>
              <a:t>vì Đấng Thánh uy quyền đang ngự giữa nhà ngươi</a:t>
            </a:r>
            <a:r>
              <a:rPr lang="vi-VN" sz="5500" dirty="0" smtClean="0">
                <a:solidFill>
                  <a:srgbClr val="003399"/>
                </a:solidFill>
                <a:latin typeface="+mj-lt"/>
              </a:rPr>
              <a:t>.</a:t>
            </a:r>
            <a:endParaRPr lang="en-US" sz="5500" dirty="0" smtClean="0">
              <a:solidFill>
                <a:srgbClr val="003399"/>
              </a:solidFill>
              <a:latin typeface="+mj-lt"/>
            </a:endParaRPr>
          </a:p>
        </p:txBody>
      </p:sp>
    </p:spTree>
    <p:extLst>
      <p:ext uri="{BB962C8B-B14F-4D97-AF65-F5344CB8AC3E}">
        <p14:creationId xmlns:p14="http://schemas.microsoft.com/office/powerpoint/2010/main" val="2838773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23950"/>
            <a:ext cx="9144000" cy="3033395"/>
          </a:xfrm>
          <a:prstGeom prst="rect">
            <a:avLst/>
          </a:prstGeom>
        </p:spPr>
        <p:txBody>
          <a:bodyPr wrap="square">
            <a:spAutoFit/>
          </a:bodyPr>
          <a:lstStyle/>
          <a:p>
            <a:pPr algn="just">
              <a:lnSpc>
                <a:spcPct val="110000"/>
              </a:lnSpc>
            </a:pPr>
            <a:r>
              <a:rPr lang="vi-VN" sz="6000" u="sng" dirty="0" smtClean="0">
                <a:solidFill>
                  <a:srgbClr val="FF0000"/>
                </a:solidFill>
                <a:latin typeface="+mj-lt"/>
              </a:rPr>
              <a:t>Đ</a:t>
            </a:r>
            <a:r>
              <a:rPr lang="en-US" sz="6000" u="sng" dirty="0" smtClean="0">
                <a:solidFill>
                  <a:srgbClr val="FF0000"/>
                </a:solidFill>
              </a:rPr>
              <a:t>k</a:t>
            </a:r>
            <a:r>
              <a:rPr lang="vi-VN" sz="6000" u="sng" dirty="0" smtClean="0">
                <a:solidFill>
                  <a:srgbClr val="FF0000"/>
                </a:solidFill>
                <a:latin typeface="+mj-lt"/>
              </a:rPr>
              <a:t>:</a:t>
            </a:r>
            <a:r>
              <a:rPr lang="vi-VN" sz="6000" dirty="0" smtClean="0">
                <a:solidFill>
                  <a:srgbClr val="003399"/>
                </a:solidFill>
                <a:latin typeface="+mj-lt"/>
              </a:rPr>
              <a:t> </a:t>
            </a:r>
            <a:r>
              <a:rPr lang="vi-VN" sz="6000" dirty="0">
                <a:solidFill>
                  <a:srgbClr val="003399"/>
                </a:solidFill>
                <a:latin typeface="+mj-lt"/>
              </a:rPr>
              <a:t>Hãy reo hò mừng vui vì ở giữa ngươi, có Đấng Thánh cao cả của Is-ra-el. </a:t>
            </a:r>
            <a:endParaRPr lang="en-US" sz="6000" dirty="0">
              <a:solidFill>
                <a:srgbClr val="003399"/>
              </a:solidFill>
            </a:endParaRPr>
          </a:p>
        </p:txBody>
      </p:sp>
    </p:spTree>
    <p:extLst>
      <p:ext uri="{BB962C8B-B14F-4D97-AF65-F5344CB8AC3E}">
        <p14:creationId xmlns:p14="http://schemas.microsoft.com/office/powerpoint/2010/main" val="2117306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8200"/>
            <a:ext cx="9144000" cy="3409950"/>
          </a:xfrm>
        </p:spPr>
        <p:txBody>
          <a:bodyPr>
            <a:noAutofit/>
          </a:bodyPr>
          <a:lstStyle/>
          <a:p>
            <a:pPr algn="just">
              <a:lnSpc>
                <a:spcPct val="110000"/>
              </a:lnSpc>
            </a:pPr>
            <a:r>
              <a:rPr lang="vi-VN" sz="5200" b="1" dirty="0">
                <a:solidFill>
                  <a:srgbClr val="003399"/>
                </a:solidFill>
                <a:latin typeface="+mj-lt"/>
                <a:cs typeface="Times New Roman" pitchFamily="18" charset="0"/>
              </a:rPr>
              <a:t>Lạy Đức Mẹ đồng trinh Ma-ri-a, Mẹ thật diễm phúc, vì đã tin rằng Chúa sẽ thực hiện những gì Người đã </a:t>
            </a:r>
            <a:r>
              <a:rPr lang="en-US" sz="5200" b="1" dirty="0" err="1" smtClean="0">
                <a:solidFill>
                  <a:srgbClr val="003399"/>
                </a:solidFill>
                <a:latin typeface="+mj-lt"/>
                <a:cs typeface="Times New Roman" pitchFamily="18" charset="0"/>
              </a:rPr>
              <a:t>nói</a:t>
            </a:r>
            <a:r>
              <a:rPr lang="en-US" sz="5200" b="1" dirty="0" smtClean="0">
                <a:solidFill>
                  <a:srgbClr val="003399"/>
                </a:solidFill>
                <a:latin typeface="+mj-lt"/>
                <a:cs typeface="Times New Roman" pitchFamily="18" charset="0"/>
              </a:rPr>
              <a:t> </a:t>
            </a:r>
            <a:r>
              <a:rPr lang="en-US" sz="5200" b="1" dirty="0" err="1" smtClean="0">
                <a:solidFill>
                  <a:srgbClr val="003399"/>
                </a:solidFill>
                <a:latin typeface="+mj-lt"/>
                <a:cs typeface="Times New Roman" pitchFamily="18" charset="0"/>
              </a:rPr>
              <a:t>với</a:t>
            </a:r>
            <a:r>
              <a:rPr lang="en-US" sz="5200" b="1" dirty="0">
                <a:solidFill>
                  <a:srgbClr val="003399"/>
                </a:solidFill>
                <a:latin typeface="+mj-lt"/>
                <a:cs typeface="Times New Roman" pitchFamily="18" charset="0"/>
              </a:rPr>
              <a:t> </a:t>
            </a:r>
            <a:r>
              <a:rPr lang="en-US" sz="5200" b="1" dirty="0" err="1" smtClean="0">
                <a:solidFill>
                  <a:srgbClr val="003399"/>
                </a:solidFill>
                <a:latin typeface="+mj-lt"/>
                <a:cs typeface="Times New Roman" pitchFamily="18" charset="0"/>
              </a:rPr>
              <a:t>Mẹ</a:t>
            </a:r>
            <a:r>
              <a:rPr lang="en-US" sz="5200" b="1" dirty="0" smtClean="0">
                <a:solidFill>
                  <a:srgbClr val="003399"/>
                </a:solidFill>
                <a:latin typeface="+mj-lt"/>
                <a:cs typeface="Times New Roman" pitchFamily="18" charset="0"/>
              </a:rPr>
              <a:t>.</a:t>
            </a:r>
            <a:endParaRPr lang="en-US" sz="5200" b="1" dirty="0">
              <a:solidFill>
                <a:srgbClr val="003399"/>
              </a:solidFill>
              <a:effectLst/>
              <a:latin typeface="+mj-lt"/>
              <a:cs typeface="Times New Roman" pitchFamily="18" charset="0"/>
            </a:endParaRP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dirty="0">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553200" y="4302264"/>
            <a:ext cx="1721946" cy="707886"/>
          </a:xfrm>
          <a:prstGeom prst="rect">
            <a:avLst/>
          </a:prstGeom>
        </p:spPr>
        <p:txBody>
          <a:bodyPr wrap="none">
            <a:spAutoFit/>
          </a:bodyPr>
          <a:lstStyle/>
          <a:p>
            <a:pPr algn="r"/>
            <a:r>
              <a:rPr lang="en-US" sz="4000" b="1" u="sng" dirty="0" smtClean="0">
                <a:solidFill>
                  <a:srgbClr val="FF0000"/>
                </a:solidFill>
                <a:effectLst>
                  <a:outerShdw blurRad="38100" dist="38100" dir="2700000" algn="tl">
                    <a:srgbClr val="000000">
                      <a:alpha val="43137"/>
                    </a:srgbClr>
                  </a:outerShdw>
                </a:effectLst>
                <a:cs typeface="Times New Roman" pitchFamily="18" charset="0"/>
              </a:rPr>
              <a:t>Alleluia</a:t>
            </a:r>
            <a:endParaRPr lang="en-US" sz="4000" b="1" u="sng"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86290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954952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751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967514"/>
          </a:xfrm>
          <a:prstGeom prst="rect">
            <a:avLst/>
          </a:prstGeom>
        </p:spPr>
        <p:txBody>
          <a:bodyPr wrap="square">
            <a:spAutoFit/>
          </a:bodyPr>
          <a:lstStyle/>
          <a:p>
            <a:pPr algn="just">
              <a:lnSpc>
                <a:spcPct val="110000"/>
              </a:lnSpc>
            </a:pPr>
            <a:r>
              <a:rPr lang="en-US" sz="4800" u="sng" dirty="0" err="1" smtClean="0">
                <a:solidFill>
                  <a:srgbClr val="FF0000"/>
                </a:solidFill>
                <a:latin typeface="+mj-lt"/>
                <a:ea typeface="Tahoma" panose="020B0604030504040204" pitchFamily="34" charset="0"/>
                <a:cs typeface="Tahoma" panose="020B0604030504040204" pitchFamily="34" charset="0"/>
              </a:rPr>
              <a:t>Đk</a:t>
            </a:r>
            <a:r>
              <a:rPr lang="en-US" sz="4800" u="sng" dirty="0" smtClean="0">
                <a:solidFill>
                  <a:srgbClr val="FF0000"/>
                </a:solidFill>
                <a:latin typeface="+mj-lt"/>
                <a:ea typeface="Tahoma" panose="020B0604030504040204" pitchFamily="34" charset="0"/>
                <a:cs typeface="Tahoma" panose="020B0604030504040204" pitchFamily="34" charset="0"/>
              </a:rPr>
              <a:t>:</a:t>
            </a:r>
            <a:r>
              <a:rPr lang="en-US" sz="4800" dirty="0" smtClean="0">
                <a:solidFill>
                  <a:srgbClr val="000080"/>
                </a:solidFill>
                <a:latin typeface="+mj-lt"/>
                <a:ea typeface="Tahoma" panose="020B0604030504040204" pitchFamily="34" charset="0"/>
                <a:cs typeface="Tahoma" panose="020B0604030504040204" pitchFamily="34" charset="0"/>
              </a:rPr>
              <a:t> </a:t>
            </a:r>
            <a:r>
              <a:rPr lang="vi-VN" sz="4800" dirty="0" smtClean="0">
                <a:solidFill>
                  <a:srgbClr val="000080"/>
                </a:solidFill>
                <a:latin typeface="+mj-lt"/>
                <a:ea typeface="Tahoma" panose="020B0604030504040204" pitchFamily="34" charset="0"/>
                <a:cs typeface="Tahoma" panose="020B0604030504040204" pitchFamily="34" charset="0"/>
              </a:rPr>
              <a:t>Chúng </a:t>
            </a:r>
            <a:r>
              <a:rPr lang="vi-VN" sz="4800" dirty="0">
                <a:solidFill>
                  <a:srgbClr val="000080"/>
                </a:solidFill>
                <a:latin typeface="+mj-lt"/>
                <a:ea typeface="Tahoma" panose="020B0604030504040204" pitchFamily="34" charset="0"/>
                <a:cs typeface="Tahoma" panose="020B0604030504040204" pitchFamily="34" charset="0"/>
              </a:rPr>
              <a:t>con về nơi đây dâng ngàn tiếng ca, chúng con về nơi đây để tạ ơn Thiên Chúa. Qua bao tháng năm mong chờ, say sưa thánh ân vô bờ, được cùng nhau bên Chúa thỏa lòng con ước mơ.</a:t>
            </a:r>
            <a:endParaRPr lang="en-US" sz="48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4508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438150"/>
            <a:ext cx="9144000" cy="4705350"/>
          </a:xfrm>
        </p:spPr>
        <p:txBody>
          <a:bodyPr/>
          <a:lstStyle/>
          <a:p>
            <a:pPr eaLnBrk="1" hangingPunct="1">
              <a:lnSpc>
                <a:spcPct val="110000"/>
              </a:lnSpc>
            </a:pP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10000"/>
              </a:lnSpc>
            </a:pP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HIẾN LỄ TÌNH YÊU</a:t>
            </a:r>
          </a:p>
          <a:p>
            <a:pPr eaLnBrk="1" hangingPunct="1">
              <a:lnSpc>
                <a:spcPct val="110000"/>
              </a:lnSpc>
            </a:pP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Nhạc</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Thông</a:t>
            </a:r>
            <a:endPar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10000"/>
              </a:lnSpc>
            </a:pP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Miên</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Ly</a:t>
            </a:r>
            <a:endParaRPr lang="vi-VN" sz="5000" b="1" i="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2500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u="sng" dirty="0" smtClean="0">
                <a:solidFill>
                  <a:srgbClr val="FF0000"/>
                </a:solidFill>
                <a:latin typeface="+mj-lt"/>
              </a:rPr>
              <a:t>Tk1:</a:t>
            </a:r>
            <a:r>
              <a:rPr lang="vi-VN" sz="5600" dirty="0" smtClean="0">
                <a:solidFill>
                  <a:srgbClr val="003399"/>
                </a:solidFill>
                <a:latin typeface="+mj-lt"/>
              </a:rPr>
              <a:t> </a:t>
            </a:r>
            <a:r>
              <a:rPr lang="vi-VN" sz="5600" dirty="0">
                <a:solidFill>
                  <a:srgbClr val="003399"/>
                </a:solidFill>
                <a:latin typeface="+mj-lt"/>
              </a:rPr>
              <a:t>Đền vàng vang điệu nhạc cung tiến, con đến tiến dâng tình </a:t>
            </a:r>
            <a:r>
              <a:rPr lang="vi-VN" sz="5600" dirty="0" smtClean="0">
                <a:solidFill>
                  <a:srgbClr val="003399"/>
                </a:solidFill>
                <a:latin typeface="+mj-lt"/>
              </a:rPr>
              <a:t>yêu</a:t>
            </a:r>
            <a:r>
              <a:rPr lang="en-US" sz="5600" dirty="0" smtClean="0">
                <a:solidFill>
                  <a:srgbClr val="003399"/>
                </a:solidFill>
                <a:latin typeface="+mj-lt"/>
              </a:rPr>
              <a:t>. </a:t>
            </a:r>
            <a:r>
              <a:rPr lang="vi-VN" sz="5600" dirty="0" smtClean="0">
                <a:solidFill>
                  <a:srgbClr val="003399"/>
                </a:solidFill>
                <a:latin typeface="+mj-lt"/>
              </a:rPr>
              <a:t>Tiến </a:t>
            </a:r>
            <a:r>
              <a:rPr lang="vi-VN" sz="5600" dirty="0">
                <a:solidFill>
                  <a:srgbClr val="003399"/>
                </a:solidFill>
                <a:latin typeface="+mj-lt"/>
              </a:rPr>
              <a:t>dâng ước mơ và xác hồn nguyện như lễ dâng toàn </a:t>
            </a:r>
            <a:r>
              <a:rPr lang="vi-VN" sz="5600" dirty="0" smtClean="0">
                <a:solidFill>
                  <a:srgbClr val="003399"/>
                </a:solidFill>
                <a:latin typeface="+mj-lt"/>
              </a:rPr>
              <a:t>thiêu</a:t>
            </a:r>
            <a:r>
              <a:rPr lang="en-US" sz="5600" dirty="0" smtClean="0">
                <a:solidFill>
                  <a:srgbClr val="FF0000"/>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2808498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dirty="0" smtClean="0">
                <a:solidFill>
                  <a:srgbClr val="FF0000"/>
                </a:solidFill>
                <a:latin typeface="+mj-lt"/>
              </a:rPr>
              <a:t>…</a:t>
            </a:r>
            <a:r>
              <a:rPr lang="en-US" sz="5600" dirty="0" smtClean="0">
                <a:solidFill>
                  <a:srgbClr val="003399"/>
                </a:solidFill>
                <a:latin typeface="+mj-lt"/>
              </a:rPr>
              <a:t> </a:t>
            </a:r>
            <a:r>
              <a:rPr lang="vi-VN" sz="5600" dirty="0" smtClean="0">
                <a:solidFill>
                  <a:srgbClr val="003399"/>
                </a:solidFill>
                <a:latin typeface="+mj-lt"/>
              </a:rPr>
              <a:t>Xin </a:t>
            </a:r>
            <a:r>
              <a:rPr lang="vi-VN" sz="5600" dirty="0">
                <a:solidFill>
                  <a:srgbClr val="003399"/>
                </a:solidFill>
                <a:latin typeface="+mj-lt"/>
              </a:rPr>
              <a:t>nhận tình </a:t>
            </a:r>
            <a:r>
              <a:rPr lang="vi-VN" sz="5600" dirty="0" smtClean="0">
                <a:solidFill>
                  <a:srgbClr val="003399"/>
                </a:solidFill>
                <a:latin typeface="+mj-lt"/>
              </a:rPr>
              <a:t>con</a:t>
            </a:r>
            <a:r>
              <a:rPr lang="en-US" sz="5600" dirty="0" smtClean="0">
                <a:solidFill>
                  <a:srgbClr val="003399"/>
                </a:solidFill>
                <a:latin typeface="+mj-lt"/>
              </a:rPr>
              <a:t> </a:t>
            </a:r>
            <a:r>
              <a:rPr lang="en-US" sz="5600" dirty="0" err="1" smtClean="0">
                <a:solidFill>
                  <a:srgbClr val="003399"/>
                </a:solidFill>
                <a:latin typeface="+mj-lt"/>
              </a:rPr>
              <a:t>nhỏ</a:t>
            </a:r>
            <a:r>
              <a:rPr lang="en-US" sz="5600" dirty="0" smtClean="0">
                <a:solidFill>
                  <a:srgbClr val="003399"/>
                </a:solidFill>
                <a:latin typeface="+mj-lt"/>
              </a:rPr>
              <a:t> </a:t>
            </a:r>
            <a:r>
              <a:rPr lang="en-US" sz="5600" dirty="0" err="1" smtClean="0">
                <a:solidFill>
                  <a:srgbClr val="003399"/>
                </a:solidFill>
                <a:latin typeface="+mj-lt"/>
              </a:rPr>
              <a:t>bé</a:t>
            </a:r>
            <a:r>
              <a:rPr lang="en-US" sz="5600" dirty="0" smtClean="0">
                <a:solidFill>
                  <a:srgbClr val="003399"/>
                </a:solidFill>
                <a:latin typeface="+mj-lt"/>
              </a:rPr>
              <a:t>, </a:t>
            </a:r>
            <a:r>
              <a:rPr lang="en-US" sz="5600" dirty="0" err="1" smtClean="0">
                <a:solidFill>
                  <a:srgbClr val="003399"/>
                </a:solidFill>
                <a:latin typeface="+mj-lt"/>
              </a:rPr>
              <a:t>xin</a:t>
            </a:r>
            <a:r>
              <a:rPr lang="en-US" sz="5600" dirty="0" smtClean="0">
                <a:solidFill>
                  <a:srgbClr val="003399"/>
                </a:solidFill>
                <a:latin typeface="+mj-lt"/>
              </a:rPr>
              <a:t> </a:t>
            </a:r>
            <a:r>
              <a:rPr lang="vi-VN" sz="5600" dirty="0" smtClean="0">
                <a:solidFill>
                  <a:srgbClr val="003399"/>
                </a:solidFill>
                <a:latin typeface="+mj-lt"/>
              </a:rPr>
              <a:t>hiệp </a:t>
            </a:r>
            <a:r>
              <a:rPr lang="vi-VN" sz="5600" dirty="0">
                <a:solidFill>
                  <a:srgbClr val="003399"/>
                </a:solidFill>
                <a:latin typeface="+mj-lt"/>
              </a:rPr>
              <a:t>cùng với rượu bánh, </a:t>
            </a:r>
            <a:r>
              <a:rPr lang="vi-VN" sz="5600" dirty="0" smtClean="0">
                <a:solidFill>
                  <a:srgbClr val="003399"/>
                </a:solidFill>
                <a:latin typeface="+mj-lt"/>
              </a:rPr>
              <a:t>như </a:t>
            </a:r>
            <a:r>
              <a:rPr lang="vi-VN" sz="5600" dirty="0">
                <a:solidFill>
                  <a:srgbClr val="003399"/>
                </a:solidFill>
                <a:latin typeface="+mj-lt"/>
              </a:rPr>
              <a:t>chiều tiệc ly ngày xưa nên của lễ mừng khen Chúa </a:t>
            </a:r>
            <a:r>
              <a:rPr lang="vi-VN" sz="5600" dirty="0" smtClean="0">
                <a:solidFill>
                  <a:srgbClr val="003399"/>
                </a:solidFill>
                <a:latin typeface="+mj-lt"/>
              </a:rPr>
              <a:t>Trời</a:t>
            </a:r>
            <a:r>
              <a:rPr lang="en-US" sz="5600" dirty="0">
                <a:solidFill>
                  <a:srgbClr val="003399"/>
                </a:solidFill>
                <a:latin typeface="+mj-lt"/>
              </a:rPr>
              <a:t>.</a:t>
            </a:r>
          </a:p>
        </p:txBody>
      </p:sp>
    </p:spTree>
    <p:extLst>
      <p:ext uri="{BB962C8B-B14F-4D97-AF65-F5344CB8AC3E}">
        <p14:creationId xmlns:p14="http://schemas.microsoft.com/office/powerpoint/2010/main" val="2816115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39083"/>
            <a:ext cx="9144000" cy="3785267"/>
          </a:xfrm>
          <a:prstGeom prst="rect">
            <a:avLst/>
          </a:prstGeom>
        </p:spPr>
        <p:txBody>
          <a:bodyPr wrap="square">
            <a:spAutoFit/>
          </a:bodyPr>
          <a:lstStyle/>
          <a:p>
            <a:pPr algn="just">
              <a:lnSpc>
                <a:spcPct val="110000"/>
              </a:lnSpc>
            </a:pPr>
            <a:r>
              <a:rPr lang="vi-VN" sz="5600" u="sng" dirty="0" smtClean="0">
                <a:solidFill>
                  <a:srgbClr val="FF0000"/>
                </a:solidFill>
                <a:latin typeface="+mj-lt"/>
              </a:rPr>
              <a:t>Đ</a:t>
            </a:r>
            <a:r>
              <a:rPr lang="en-US" sz="5600" u="sng" dirty="0" smtClean="0">
                <a:solidFill>
                  <a:srgbClr val="FF0000"/>
                </a:solidFill>
                <a:latin typeface="+mj-lt"/>
              </a:rPr>
              <a:t>k</a:t>
            </a:r>
            <a:r>
              <a:rPr lang="vi-VN" sz="5600" dirty="0" smtClean="0">
                <a:solidFill>
                  <a:srgbClr val="FF0000"/>
                </a:solidFill>
                <a:latin typeface="+mj-lt"/>
              </a:rPr>
              <a:t>:</a:t>
            </a:r>
            <a:r>
              <a:rPr lang="vi-VN" sz="5600" dirty="0" smtClean="0">
                <a:solidFill>
                  <a:srgbClr val="003399"/>
                </a:solidFill>
                <a:latin typeface="+mj-lt"/>
              </a:rPr>
              <a:t> </a:t>
            </a:r>
            <a:r>
              <a:rPr lang="vi-VN" sz="5600" dirty="0">
                <a:solidFill>
                  <a:srgbClr val="003399"/>
                </a:solidFill>
                <a:latin typeface="+mj-lt"/>
              </a:rPr>
              <a:t>Của lễ góp về dâng Chúa, là bao sướng vui đau </a:t>
            </a:r>
            <a:r>
              <a:rPr lang="vi-VN" sz="5600" dirty="0" smtClean="0">
                <a:solidFill>
                  <a:srgbClr val="003399"/>
                </a:solidFill>
                <a:latin typeface="+mj-lt"/>
              </a:rPr>
              <a:t>buồn</a:t>
            </a:r>
            <a:r>
              <a:rPr lang="en-US" sz="5600" dirty="0" smtClean="0">
                <a:solidFill>
                  <a:srgbClr val="003399"/>
                </a:solidFill>
                <a:latin typeface="+mj-lt"/>
              </a:rPr>
              <a:t>. </a:t>
            </a:r>
            <a:r>
              <a:rPr lang="vi-VN" sz="5600" dirty="0" smtClean="0">
                <a:solidFill>
                  <a:srgbClr val="003399"/>
                </a:solidFill>
                <a:latin typeface="+mj-lt"/>
              </a:rPr>
              <a:t>Dâng </a:t>
            </a:r>
            <a:r>
              <a:rPr lang="vi-VN" sz="5600" dirty="0">
                <a:solidFill>
                  <a:srgbClr val="003399"/>
                </a:solidFill>
                <a:latin typeface="+mj-lt"/>
              </a:rPr>
              <a:t>ước vọng mai </a:t>
            </a:r>
            <a:r>
              <a:rPr lang="vi-VN" sz="5600" dirty="0" smtClean="0">
                <a:solidFill>
                  <a:srgbClr val="003399"/>
                </a:solidFill>
                <a:latin typeface="+mj-lt"/>
              </a:rPr>
              <a:t>sau</a:t>
            </a:r>
            <a:r>
              <a:rPr lang="en-US" sz="5600" dirty="0" smtClean="0">
                <a:solidFill>
                  <a:srgbClr val="003399"/>
                </a:solidFill>
                <a:latin typeface="+mj-lt"/>
              </a:rPr>
              <a:t>, d</a:t>
            </a:r>
            <a:r>
              <a:rPr lang="vi-VN" sz="5600" dirty="0" smtClean="0">
                <a:solidFill>
                  <a:srgbClr val="003399"/>
                </a:solidFill>
                <a:latin typeface="+mj-lt"/>
              </a:rPr>
              <a:t>âng </a:t>
            </a:r>
            <a:r>
              <a:rPr lang="vi-VN" sz="5600" dirty="0">
                <a:solidFill>
                  <a:srgbClr val="003399"/>
                </a:solidFill>
                <a:latin typeface="+mj-lt"/>
              </a:rPr>
              <a:t>tháng ngày đã </a:t>
            </a:r>
            <a:r>
              <a:rPr lang="vi-VN" sz="5600" dirty="0" smtClean="0">
                <a:solidFill>
                  <a:srgbClr val="003399"/>
                </a:solidFill>
                <a:latin typeface="+mj-lt"/>
              </a:rPr>
              <a:t>qua</a:t>
            </a:r>
            <a:r>
              <a:rPr lang="en-US" sz="5600" dirty="0" smtClean="0">
                <a:solidFill>
                  <a:srgbClr val="FF0000"/>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3558699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dirty="0" smtClean="0">
                <a:solidFill>
                  <a:srgbClr val="FF0000"/>
                </a:solidFill>
                <a:latin typeface="+mj-lt"/>
              </a:rPr>
              <a:t>…</a:t>
            </a:r>
            <a:r>
              <a:rPr lang="en-US" sz="5600" dirty="0" smtClean="0">
                <a:solidFill>
                  <a:srgbClr val="003399"/>
                </a:solidFill>
                <a:latin typeface="+mj-lt"/>
              </a:rPr>
              <a:t> </a:t>
            </a:r>
            <a:r>
              <a:rPr lang="vi-VN" sz="5600" dirty="0" smtClean="0">
                <a:solidFill>
                  <a:srgbClr val="003399"/>
                </a:solidFill>
                <a:latin typeface="+mj-lt"/>
              </a:rPr>
              <a:t>Nguyện </a:t>
            </a:r>
            <a:r>
              <a:rPr lang="vi-VN" sz="5600" dirty="0">
                <a:solidFill>
                  <a:srgbClr val="003399"/>
                </a:solidFill>
                <a:latin typeface="+mj-lt"/>
              </a:rPr>
              <a:t>dâng lên cả cuộc </a:t>
            </a:r>
            <a:r>
              <a:rPr lang="vi-VN" sz="5600" dirty="0" smtClean="0">
                <a:solidFill>
                  <a:srgbClr val="003399"/>
                </a:solidFill>
                <a:latin typeface="+mj-lt"/>
              </a:rPr>
              <a:t>đời,</a:t>
            </a:r>
            <a:r>
              <a:rPr lang="en-US" sz="5600" dirty="0" smtClean="0">
                <a:solidFill>
                  <a:srgbClr val="003399"/>
                </a:solidFill>
                <a:latin typeface="+mj-lt"/>
              </a:rPr>
              <a:t> </a:t>
            </a:r>
            <a:r>
              <a:rPr lang="vi-VN" sz="5600" dirty="0" smtClean="0">
                <a:solidFill>
                  <a:srgbClr val="003399"/>
                </a:solidFill>
                <a:latin typeface="+mj-lt"/>
              </a:rPr>
              <a:t>còn </a:t>
            </a:r>
            <a:r>
              <a:rPr lang="vi-VN" sz="5600" dirty="0">
                <a:solidFill>
                  <a:srgbClr val="003399"/>
                </a:solidFill>
                <a:latin typeface="+mj-lt"/>
              </a:rPr>
              <a:t>đang rong ruổi gian </a:t>
            </a:r>
            <a:r>
              <a:rPr lang="vi-VN" sz="5600" dirty="0" smtClean="0">
                <a:solidFill>
                  <a:srgbClr val="003399"/>
                </a:solidFill>
                <a:latin typeface="+mj-lt"/>
              </a:rPr>
              <a:t>trần</a:t>
            </a:r>
            <a:r>
              <a:rPr lang="en-US" sz="5600" dirty="0" smtClean="0">
                <a:solidFill>
                  <a:srgbClr val="003399"/>
                </a:solidFill>
                <a:latin typeface="+mj-lt"/>
              </a:rPr>
              <a:t>. </a:t>
            </a:r>
            <a:r>
              <a:rPr lang="vi-VN" sz="5600" dirty="0" smtClean="0">
                <a:solidFill>
                  <a:srgbClr val="003399"/>
                </a:solidFill>
                <a:latin typeface="+mj-lt"/>
              </a:rPr>
              <a:t>Nguyện </a:t>
            </a:r>
            <a:r>
              <a:rPr lang="vi-VN" sz="5600" dirty="0">
                <a:solidFill>
                  <a:srgbClr val="003399"/>
                </a:solidFill>
                <a:latin typeface="+mj-lt"/>
              </a:rPr>
              <a:t>Chúa thương nhận lễ con dâng. Nguyện Chúa ban nhiều Thánh ân</a:t>
            </a:r>
            <a:r>
              <a:rPr lang="vi-VN" sz="5600" dirty="0" smtClean="0">
                <a:solidFill>
                  <a:srgbClr val="003399"/>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3803836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3350"/>
            <a:ext cx="9144000" cy="4733219"/>
          </a:xfrm>
          <a:prstGeom prst="rect">
            <a:avLst/>
          </a:prstGeom>
        </p:spPr>
        <p:txBody>
          <a:bodyPr wrap="square">
            <a:spAutoFit/>
          </a:bodyPr>
          <a:lstStyle/>
          <a:p>
            <a:pPr algn="just">
              <a:lnSpc>
                <a:spcPct val="110000"/>
              </a:lnSpc>
            </a:pPr>
            <a:r>
              <a:rPr lang="en-US" sz="5600" u="sng" dirty="0" err="1" smtClean="0">
                <a:solidFill>
                  <a:srgbClr val="FF0000"/>
                </a:solidFill>
                <a:latin typeface="+mj-lt"/>
              </a:rPr>
              <a:t>Tk</a:t>
            </a:r>
            <a:r>
              <a:rPr lang="vi-VN" sz="5600" u="sng" dirty="0" smtClean="0">
                <a:solidFill>
                  <a:srgbClr val="FF0000"/>
                </a:solidFill>
                <a:latin typeface="+mj-lt"/>
              </a:rPr>
              <a:t>2</a:t>
            </a:r>
            <a:r>
              <a:rPr lang="en-US" sz="5600" u="sng" dirty="0" smtClean="0">
                <a:solidFill>
                  <a:srgbClr val="FF0000"/>
                </a:solidFill>
                <a:latin typeface="+mj-lt"/>
              </a:rPr>
              <a:t>:</a:t>
            </a:r>
            <a:r>
              <a:rPr lang="vi-VN" sz="5600" dirty="0" smtClean="0">
                <a:solidFill>
                  <a:srgbClr val="003399"/>
                </a:solidFill>
                <a:latin typeface="+mj-lt"/>
              </a:rPr>
              <a:t> </a:t>
            </a:r>
            <a:r>
              <a:rPr lang="vi-VN" sz="5600" dirty="0">
                <a:solidFill>
                  <a:srgbClr val="003399"/>
                </a:solidFill>
                <a:latin typeface="+mj-lt"/>
              </a:rPr>
              <a:t>Chỉ là thân phận người mong </a:t>
            </a:r>
            <a:r>
              <a:rPr lang="vi-VN" sz="5600" dirty="0" smtClean="0">
                <a:solidFill>
                  <a:srgbClr val="003399"/>
                </a:solidFill>
                <a:latin typeface="+mj-lt"/>
              </a:rPr>
              <a:t>manh,</a:t>
            </a:r>
            <a:r>
              <a:rPr lang="en-US" sz="5600" dirty="0" smtClean="0">
                <a:solidFill>
                  <a:srgbClr val="003399"/>
                </a:solidFill>
                <a:latin typeface="+mj-lt"/>
              </a:rPr>
              <a:t> </a:t>
            </a:r>
            <a:r>
              <a:rPr lang="vi-VN" sz="5600" dirty="0" smtClean="0">
                <a:solidFill>
                  <a:srgbClr val="003399"/>
                </a:solidFill>
                <a:latin typeface="+mj-lt"/>
              </a:rPr>
              <a:t>sao </a:t>
            </a:r>
            <a:r>
              <a:rPr lang="vi-VN" sz="5600" dirty="0">
                <a:solidFill>
                  <a:srgbClr val="003399"/>
                </a:solidFill>
                <a:latin typeface="+mj-lt"/>
              </a:rPr>
              <a:t>dám tiến dâng tình yêu. </a:t>
            </a:r>
            <a:r>
              <a:rPr lang="vi-VN" sz="5600" dirty="0" smtClean="0">
                <a:solidFill>
                  <a:srgbClr val="003399"/>
                </a:solidFill>
                <a:latin typeface="+mj-lt"/>
              </a:rPr>
              <a:t>Chính </a:t>
            </a:r>
            <a:r>
              <a:rPr lang="vi-VN" sz="5600" dirty="0">
                <a:solidFill>
                  <a:srgbClr val="003399"/>
                </a:solidFill>
                <a:latin typeface="+mj-lt"/>
              </a:rPr>
              <a:t>cha đã kêu gọi con về để con bước đi cùng </a:t>
            </a:r>
            <a:r>
              <a:rPr lang="vi-VN" sz="5600" dirty="0" smtClean="0">
                <a:solidFill>
                  <a:srgbClr val="003399"/>
                </a:solidFill>
                <a:latin typeface="+mj-lt"/>
              </a:rPr>
              <a:t>cha</a:t>
            </a:r>
            <a:r>
              <a:rPr lang="en-US" sz="5600" dirty="0" smtClean="0">
                <a:solidFill>
                  <a:srgbClr val="FF0000"/>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3287014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615283"/>
            <a:ext cx="9144000" cy="3785267"/>
          </a:xfrm>
          <a:prstGeom prst="rect">
            <a:avLst/>
          </a:prstGeom>
        </p:spPr>
        <p:txBody>
          <a:bodyPr wrap="square">
            <a:spAutoFit/>
          </a:bodyPr>
          <a:lstStyle/>
          <a:p>
            <a:pPr algn="just">
              <a:lnSpc>
                <a:spcPct val="110000"/>
              </a:lnSpc>
            </a:pPr>
            <a:r>
              <a:rPr lang="en-US" sz="5600" dirty="0" smtClean="0">
                <a:solidFill>
                  <a:srgbClr val="FF0000"/>
                </a:solidFill>
                <a:latin typeface="+mj-lt"/>
              </a:rPr>
              <a:t>…</a:t>
            </a:r>
            <a:r>
              <a:rPr lang="vi-VN" sz="5600" dirty="0">
                <a:solidFill>
                  <a:srgbClr val="003399"/>
                </a:solidFill>
                <a:latin typeface="+mj-lt"/>
              </a:rPr>
              <a:t> </a:t>
            </a:r>
            <a:r>
              <a:rPr lang="vi-VN" sz="5600" dirty="0" smtClean="0">
                <a:solidFill>
                  <a:srgbClr val="003399"/>
                </a:solidFill>
                <a:latin typeface="+mj-lt"/>
              </a:rPr>
              <a:t>Con </a:t>
            </a:r>
            <a:r>
              <a:rPr lang="vi-VN" sz="5600" dirty="0">
                <a:solidFill>
                  <a:srgbClr val="003399"/>
                </a:solidFill>
                <a:latin typeface="+mj-lt"/>
              </a:rPr>
              <a:t>được nhận như của lễ dâng về từ nơi trần thế, </a:t>
            </a:r>
            <a:r>
              <a:rPr lang="vi-VN" sz="5600" dirty="0" smtClean="0">
                <a:solidFill>
                  <a:srgbClr val="003399"/>
                </a:solidFill>
                <a:latin typeface="+mj-lt"/>
              </a:rPr>
              <a:t>cứu </a:t>
            </a:r>
            <a:r>
              <a:rPr lang="vi-VN" sz="5600" dirty="0">
                <a:solidFill>
                  <a:srgbClr val="003399"/>
                </a:solidFill>
                <a:latin typeface="+mj-lt"/>
              </a:rPr>
              <a:t>đời lầm than tội mê đem tình Chúa vào tim mỗi người</a:t>
            </a:r>
            <a:r>
              <a:rPr lang="vi-VN" sz="5600" dirty="0" smtClean="0">
                <a:solidFill>
                  <a:srgbClr val="003399"/>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3300850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39083"/>
            <a:ext cx="9144000" cy="3785267"/>
          </a:xfrm>
          <a:prstGeom prst="rect">
            <a:avLst/>
          </a:prstGeom>
        </p:spPr>
        <p:txBody>
          <a:bodyPr wrap="square">
            <a:spAutoFit/>
          </a:bodyPr>
          <a:lstStyle/>
          <a:p>
            <a:pPr algn="just">
              <a:lnSpc>
                <a:spcPct val="110000"/>
              </a:lnSpc>
            </a:pPr>
            <a:r>
              <a:rPr lang="vi-VN" sz="5600" u="sng" dirty="0" smtClean="0">
                <a:solidFill>
                  <a:srgbClr val="FF0000"/>
                </a:solidFill>
                <a:latin typeface="+mj-lt"/>
              </a:rPr>
              <a:t>Đ</a:t>
            </a:r>
            <a:r>
              <a:rPr lang="en-US" sz="5600" u="sng" dirty="0" smtClean="0">
                <a:solidFill>
                  <a:srgbClr val="FF0000"/>
                </a:solidFill>
              </a:rPr>
              <a:t>k</a:t>
            </a:r>
            <a:r>
              <a:rPr lang="vi-VN" sz="5600" dirty="0" smtClean="0">
                <a:solidFill>
                  <a:srgbClr val="FF0000"/>
                </a:solidFill>
                <a:latin typeface="+mj-lt"/>
              </a:rPr>
              <a:t>:</a:t>
            </a:r>
            <a:r>
              <a:rPr lang="vi-VN" sz="5600" dirty="0" smtClean="0">
                <a:solidFill>
                  <a:srgbClr val="003399"/>
                </a:solidFill>
                <a:latin typeface="+mj-lt"/>
              </a:rPr>
              <a:t> </a:t>
            </a:r>
            <a:r>
              <a:rPr lang="vi-VN" sz="5600" dirty="0">
                <a:solidFill>
                  <a:srgbClr val="003399"/>
                </a:solidFill>
                <a:latin typeface="+mj-lt"/>
              </a:rPr>
              <a:t>Của lễ góp về dâng Chúa, là bao sướng vui đau </a:t>
            </a:r>
            <a:r>
              <a:rPr lang="vi-VN" sz="5600" dirty="0" smtClean="0">
                <a:solidFill>
                  <a:srgbClr val="003399"/>
                </a:solidFill>
                <a:latin typeface="+mj-lt"/>
              </a:rPr>
              <a:t>buồn</a:t>
            </a:r>
            <a:r>
              <a:rPr lang="en-US" sz="5600" dirty="0" smtClean="0">
                <a:solidFill>
                  <a:srgbClr val="003399"/>
                </a:solidFill>
              </a:rPr>
              <a:t>. </a:t>
            </a:r>
            <a:r>
              <a:rPr lang="vi-VN" sz="5600" dirty="0" smtClean="0">
                <a:solidFill>
                  <a:srgbClr val="003399"/>
                </a:solidFill>
                <a:latin typeface="+mj-lt"/>
              </a:rPr>
              <a:t>Dâng </a:t>
            </a:r>
            <a:r>
              <a:rPr lang="vi-VN" sz="5600" dirty="0">
                <a:solidFill>
                  <a:srgbClr val="003399"/>
                </a:solidFill>
                <a:latin typeface="+mj-lt"/>
              </a:rPr>
              <a:t>ước vọng mai </a:t>
            </a:r>
            <a:r>
              <a:rPr lang="vi-VN" sz="5600" dirty="0" smtClean="0">
                <a:solidFill>
                  <a:srgbClr val="003399"/>
                </a:solidFill>
                <a:latin typeface="+mj-lt"/>
              </a:rPr>
              <a:t>sau</a:t>
            </a:r>
            <a:r>
              <a:rPr lang="en-US" sz="5600" dirty="0" smtClean="0">
                <a:solidFill>
                  <a:srgbClr val="003399"/>
                </a:solidFill>
              </a:rPr>
              <a:t>, d</a:t>
            </a:r>
            <a:r>
              <a:rPr lang="vi-VN" sz="5600" dirty="0" smtClean="0">
                <a:solidFill>
                  <a:srgbClr val="003399"/>
                </a:solidFill>
                <a:latin typeface="+mj-lt"/>
              </a:rPr>
              <a:t>âng </a:t>
            </a:r>
            <a:r>
              <a:rPr lang="vi-VN" sz="5600" dirty="0">
                <a:solidFill>
                  <a:srgbClr val="003399"/>
                </a:solidFill>
                <a:latin typeface="+mj-lt"/>
              </a:rPr>
              <a:t>tháng ngày đã </a:t>
            </a:r>
            <a:r>
              <a:rPr lang="vi-VN" sz="5600" dirty="0" smtClean="0">
                <a:solidFill>
                  <a:srgbClr val="003399"/>
                </a:solidFill>
                <a:latin typeface="+mj-lt"/>
              </a:rPr>
              <a:t>qua</a:t>
            </a:r>
            <a:r>
              <a:rPr lang="en-US" sz="5600" dirty="0" smtClean="0">
                <a:solidFill>
                  <a:srgbClr val="FF0000"/>
                </a:solidFill>
              </a:rPr>
              <a:t>…</a:t>
            </a:r>
            <a:endParaRPr lang="en-US" sz="5600" dirty="0">
              <a:solidFill>
                <a:srgbClr val="003399"/>
              </a:solidFill>
            </a:endParaRPr>
          </a:p>
        </p:txBody>
      </p:sp>
    </p:spTree>
    <p:extLst>
      <p:ext uri="{BB962C8B-B14F-4D97-AF65-F5344CB8AC3E}">
        <p14:creationId xmlns:p14="http://schemas.microsoft.com/office/powerpoint/2010/main" val="4247106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dirty="0" smtClean="0">
                <a:solidFill>
                  <a:srgbClr val="FF0000"/>
                </a:solidFill>
              </a:rPr>
              <a:t>…</a:t>
            </a:r>
            <a:r>
              <a:rPr lang="en-US" sz="5600" dirty="0" smtClean="0">
                <a:solidFill>
                  <a:srgbClr val="003399"/>
                </a:solidFill>
              </a:rPr>
              <a:t> </a:t>
            </a:r>
            <a:r>
              <a:rPr lang="vi-VN" sz="5600" dirty="0" smtClean="0">
                <a:solidFill>
                  <a:srgbClr val="003399"/>
                </a:solidFill>
                <a:latin typeface="+mj-lt"/>
              </a:rPr>
              <a:t>Nguyện </a:t>
            </a:r>
            <a:r>
              <a:rPr lang="vi-VN" sz="5600" dirty="0">
                <a:solidFill>
                  <a:srgbClr val="003399"/>
                </a:solidFill>
                <a:latin typeface="+mj-lt"/>
              </a:rPr>
              <a:t>dâng lên cả cuộc </a:t>
            </a:r>
            <a:r>
              <a:rPr lang="vi-VN" sz="5600" dirty="0" smtClean="0">
                <a:solidFill>
                  <a:srgbClr val="003399"/>
                </a:solidFill>
                <a:latin typeface="+mj-lt"/>
              </a:rPr>
              <a:t>đời,</a:t>
            </a:r>
            <a:r>
              <a:rPr lang="en-US" sz="5600" dirty="0" smtClean="0">
                <a:solidFill>
                  <a:srgbClr val="003399"/>
                </a:solidFill>
              </a:rPr>
              <a:t> </a:t>
            </a:r>
            <a:r>
              <a:rPr lang="vi-VN" sz="5600" dirty="0" smtClean="0">
                <a:solidFill>
                  <a:srgbClr val="003399"/>
                </a:solidFill>
                <a:latin typeface="+mj-lt"/>
              </a:rPr>
              <a:t>còn </a:t>
            </a:r>
            <a:r>
              <a:rPr lang="vi-VN" sz="5600" dirty="0">
                <a:solidFill>
                  <a:srgbClr val="003399"/>
                </a:solidFill>
                <a:latin typeface="+mj-lt"/>
              </a:rPr>
              <a:t>đang rong ruổi gian </a:t>
            </a:r>
            <a:r>
              <a:rPr lang="vi-VN" sz="5600" dirty="0" smtClean="0">
                <a:solidFill>
                  <a:srgbClr val="003399"/>
                </a:solidFill>
                <a:latin typeface="+mj-lt"/>
              </a:rPr>
              <a:t>trần</a:t>
            </a:r>
            <a:r>
              <a:rPr lang="en-US" sz="5600" dirty="0" smtClean="0">
                <a:solidFill>
                  <a:srgbClr val="003399"/>
                </a:solidFill>
              </a:rPr>
              <a:t>. </a:t>
            </a:r>
            <a:r>
              <a:rPr lang="vi-VN" sz="5600" dirty="0" smtClean="0">
                <a:solidFill>
                  <a:srgbClr val="003399"/>
                </a:solidFill>
                <a:latin typeface="+mj-lt"/>
              </a:rPr>
              <a:t>Nguyện </a:t>
            </a:r>
            <a:r>
              <a:rPr lang="vi-VN" sz="5600" dirty="0">
                <a:solidFill>
                  <a:srgbClr val="003399"/>
                </a:solidFill>
                <a:latin typeface="+mj-lt"/>
              </a:rPr>
              <a:t>Chúa thương nhận lễ con dâng. Nguyện Chúa ban nhiều Thánh ân</a:t>
            </a:r>
            <a:r>
              <a:rPr lang="vi-VN" sz="5600" dirty="0" smtClean="0">
                <a:solidFill>
                  <a:srgbClr val="003399"/>
                </a:solidFill>
                <a:latin typeface="+mj-lt"/>
              </a:rPr>
              <a:t>.</a:t>
            </a:r>
            <a:endParaRPr lang="en-US" sz="5600" dirty="0">
              <a:solidFill>
                <a:srgbClr val="003399"/>
              </a:solidFill>
            </a:endParaRPr>
          </a:p>
        </p:txBody>
      </p:sp>
    </p:spTree>
    <p:extLst>
      <p:ext uri="{BB962C8B-B14F-4D97-AF65-F5344CB8AC3E}">
        <p14:creationId xmlns:p14="http://schemas.microsoft.com/office/powerpoint/2010/main" val="1125423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75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00" y="6350"/>
            <a:ext cx="9131300" cy="5262979"/>
          </a:xfrm>
          <a:prstGeom prst="rect">
            <a:avLst/>
          </a:prstGeom>
        </p:spPr>
        <p:txBody>
          <a:bodyPr wrap="square">
            <a:spAutoFit/>
          </a:bodyPr>
          <a:lstStyle/>
          <a:p>
            <a:pPr algn="just"/>
            <a:r>
              <a:rPr lang="en-US" sz="4700" u="sng" dirty="0" smtClean="0">
                <a:solidFill>
                  <a:srgbClr val="FF0000"/>
                </a:solidFill>
                <a:latin typeface="+mj-lt"/>
              </a:rPr>
              <a:t>Tk1:</a:t>
            </a:r>
            <a:r>
              <a:rPr lang="en-US" sz="4700" dirty="0" smtClean="0">
                <a:solidFill>
                  <a:srgbClr val="000080"/>
                </a:solidFill>
                <a:latin typeface="+mj-lt"/>
              </a:rPr>
              <a:t> </a:t>
            </a:r>
            <a:r>
              <a:rPr lang="vi-VN" sz="4700" dirty="0" smtClean="0">
                <a:solidFill>
                  <a:srgbClr val="000080"/>
                </a:solidFill>
                <a:latin typeface="+mj-lt"/>
              </a:rPr>
              <a:t>Với </a:t>
            </a:r>
            <a:r>
              <a:rPr lang="vi-VN" sz="4700" dirty="0">
                <a:solidFill>
                  <a:srgbClr val="000080"/>
                </a:solidFill>
                <a:latin typeface="+mj-lt"/>
              </a:rPr>
              <a:t>tiếng hát rạo rực niềm tin, với ánh mắt đọng lời nguyện xin, chúng con dâng muôn ngàn ý tình. Từng lời kinh hay từng cuộc sống, cùng hòa chung trong tình hiệp </a:t>
            </a:r>
            <a:r>
              <a:rPr lang="vi-VN" sz="4700" dirty="0" smtClean="0">
                <a:solidFill>
                  <a:srgbClr val="000080"/>
                </a:solidFill>
                <a:latin typeface="+mj-lt"/>
              </a:rPr>
              <a:t>nhấ</a:t>
            </a:r>
            <a:r>
              <a:rPr lang="en-US" sz="4700" dirty="0" smtClean="0">
                <a:solidFill>
                  <a:srgbClr val="000080"/>
                </a:solidFill>
                <a:latin typeface="+mj-lt"/>
              </a:rPr>
              <a:t>t</a:t>
            </a:r>
            <a:r>
              <a:rPr lang="vi-VN" sz="4700" dirty="0" smtClean="0">
                <a:solidFill>
                  <a:srgbClr val="000080"/>
                </a:solidFill>
                <a:latin typeface="+mj-lt"/>
              </a:rPr>
              <a:t>, </a:t>
            </a:r>
            <a:r>
              <a:rPr lang="vi-VN" sz="4700" dirty="0">
                <a:solidFill>
                  <a:srgbClr val="000080"/>
                </a:solidFill>
                <a:latin typeface="+mj-lt"/>
              </a:rPr>
              <a:t>nguyện dâng lên Thiên Chúa tình thương.</a:t>
            </a:r>
            <a:endParaRPr lang="en-US" sz="4700" dirty="0">
              <a:latin typeface="+mj-lt"/>
            </a:endParaRPr>
          </a:p>
        </p:txBody>
      </p:sp>
    </p:spTree>
    <p:extLst>
      <p:ext uri="{BB962C8B-B14F-4D97-AF65-F5344CB8AC3E}">
        <p14:creationId xmlns:p14="http://schemas.microsoft.com/office/powerpoint/2010/main" val="3833912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5427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438150"/>
            <a:ext cx="9144000" cy="4705350"/>
          </a:xfrm>
        </p:spPr>
        <p:txBody>
          <a:bodyPr/>
          <a:lstStyle/>
          <a:p>
            <a:pPr eaLnBrk="1" hangingPunct="1">
              <a:lnSpc>
                <a:spcPct val="110000"/>
              </a:lnSpc>
            </a:pP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Nguyện</a:t>
            </a: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Hiệp</a:t>
            </a: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10000"/>
              </a:lnSpc>
            </a:pP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CẢM MẾN ÂN TÌNH</a:t>
            </a:r>
          </a:p>
          <a:p>
            <a:pPr eaLnBrk="1" hangingPunct="1">
              <a:lnSpc>
                <a:spcPct val="110000"/>
              </a:lnSpc>
            </a:pP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Phùng</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Minh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Mẫn</a:t>
            </a:r>
            <a:endParaRPr lang="vi-VN" sz="5000" b="1" i="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2278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vi-VN" sz="5000" u="sng" dirty="0" smtClean="0">
                <a:solidFill>
                  <a:srgbClr val="FF0000"/>
                </a:solidFill>
                <a:latin typeface="+mj-lt"/>
              </a:rPr>
              <a:t>Đ</a:t>
            </a:r>
            <a:r>
              <a:rPr lang="en-US" sz="5000" u="sng" dirty="0" smtClean="0">
                <a:solidFill>
                  <a:srgbClr val="FF0000"/>
                </a:solidFill>
                <a:latin typeface="+mj-lt"/>
              </a:rPr>
              <a:t>k:</a:t>
            </a:r>
            <a:r>
              <a:rPr lang="vi-VN" sz="5000" dirty="0" smtClean="0">
                <a:solidFill>
                  <a:srgbClr val="003399"/>
                </a:solidFill>
                <a:latin typeface="+mj-lt"/>
              </a:rPr>
              <a:t> </a:t>
            </a:r>
            <a:r>
              <a:rPr lang="vi-VN" sz="5000" dirty="0">
                <a:solidFill>
                  <a:srgbClr val="003399"/>
                </a:solidFill>
                <a:latin typeface="+mj-lt"/>
              </a:rPr>
              <a:t>Những ân tình Chúa dành cho con quá dư đầy không còn chi hơn. Biết lấy chi cảm mến thánh ân không bờ bến </a:t>
            </a:r>
            <a:r>
              <a:rPr lang="vi-VN" sz="5000" dirty="0" smtClean="0">
                <a:solidFill>
                  <a:srgbClr val="003399"/>
                </a:solidFill>
                <a:latin typeface="+mj-lt"/>
              </a:rPr>
              <a:t>Chúa</a:t>
            </a:r>
            <a:r>
              <a:rPr lang="en-US" sz="5000" dirty="0" smtClean="0">
                <a:solidFill>
                  <a:srgbClr val="003399"/>
                </a:solidFill>
                <a:latin typeface="+mj-lt"/>
              </a:rPr>
              <a:t> </a:t>
            </a:r>
            <a:r>
              <a:rPr lang="vi-VN" sz="5000" dirty="0" smtClean="0">
                <a:solidFill>
                  <a:srgbClr val="003399"/>
                </a:solidFill>
                <a:latin typeface="+mj-lt"/>
              </a:rPr>
              <a:t>thương </a:t>
            </a:r>
            <a:r>
              <a:rPr lang="vi-VN" sz="5000" dirty="0">
                <a:solidFill>
                  <a:srgbClr val="003399"/>
                </a:solidFill>
                <a:latin typeface="+mj-lt"/>
              </a:rPr>
              <a:t>ban xuống trên phận </a:t>
            </a:r>
            <a:r>
              <a:rPr lang="vi-VN" sz="5000" dirty="0" smtClean="0">
                <a:solidFill>
                  <a:srgbClr val="003399"/>
                </a:solidFill>
                <a:latin typeface="+mj-lt"/>
              </a:rPr>
              <a:t>hèn</a:t>
            </a:r>
            <a:r>
              <a:rPr lang="en-US" sz="5000" dirty="0" smtClean="0">
                <a:solidFill>
                  <a:srgbClr val="FF0000"/>
                </a:solidFill>
                <a:latin typeface="+mj-lt"/>
              </a:rPr>
              <a:t>…</a:t>
            </a:r>
            <a:endParaRPr lang="en-US" sz="5000" dirty="0">
              <a:solidFill>
                <a:srgbClr val="003399"/>
              </a:solidFill>
              <a:latin typeface="+mj-lt"/>
            </a:endParaRPr>
          </a:p>
        </p:txBody>
      </p:sp>
    </p:spTree>
    <p:extLst>
      <p:ext uri="{BB962C8B-B14F-4D97-AF65-F5344CB8AC3E}">
        <p14:creationId xmlns:p14="http://schemas.microsoft.com/office/powerpoint/2010/main" val="1133188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en-US" sz="5000" dirty="0" smtClean="0">
                <a:solidFill>
                  <a:srgbClr val="FF0000"/>
                </a:solidFill>
                <a:latin typeface="+mj-lt"/>
              </a:rPr>
              <a:t>…</a:t>
            </a:r>
            <a:r>
              <a:rPr lang="vi-VN" sz="5000" dirty="0">
                <a:solidFill>
                  <a:srgbClr val="003399"/>
                </a:solidFill>
                <a:latin typeface="+mj-lt"/>
              </a:rPr>
              <a:t> Những ân tình xuống từ trên cao đến muôn đời không hề hư hao. Dẫu tim con mềm yếu dễ phai như màu áo Đấng yêu thương vẫn luôn ngọt ngào. </a:t>
            </a:r>
            <a:endParaRPr lang="en-US" sz="5000" dirty="0">
              <a:solidFill>
                <a:srgbClr val="003399"/>
              </a:solidFill>
              <a:latin typeface="+mj-lt"/>
            </a:endParaRPr>
          </a:p>
        </p:txBody>
      </p:sp>
    </p:spTree>
    <p:extLst>
      <p:ext uri="{BB962C8B-B14F-4D97-AF65-F5344CB8AC3E}">
        <p14:creationId xmlns:p14="http://schemas.microsoft.com/office/powerpoint/2010/main" val="3522785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5751"/>
            <a:ext cx="9144000" cy="5370701"/>
          </a:xfrm>
          <a:prstGeom prst="rect">
            <a:avLst/>
          </a:prstGeom>
        </p:spPr>
        <p:txBody>
          <a:bodyPr wrap="square">
            <a:spAutoFit/>
          </a:bodyPr>
          <a:lstStyle/>
          <a:p>
            <a:pPr algn="just"/>
            <a:r>
              <a:rPr lang="en-US" sz="4800" u="sng" dirty="0" smtClean="0">
                <a:solidFill>
                  <a:srgbClr val="FF0000"/>
                </a:solidFill>
                <a:latin typeface="+mj-lt"/>
              </a:rPr>
              <a:t>Tk1:</a:t>
            </a:r>
            <a:r>
              <a:rPr lang="en-US" sz="4800" dirty="0" smtClean="0">
                <a:solidFill>
                  <a:srgbClr val="003399"/>
                </a:solidFill>
                <a:latin typeface="+mj-lt"/>
              </a:rPr>
              <a:t> </a:t>
            </a:r>
            <a:r>
              <a:rPr lang="vi-VN" sz="4800" dirty="0" smtClean="0">
                <a:solidFill>
                  <a:srgbClr val="003399"/>
                </a:solidFill>
                <a:latin typeface="+mj-lt"/>
              </a:rPr>
              <a:t>Đời </a:t>
            </a:r>
            <a:r>
              <a:rPr lang="vi-VN" sz="4800" dirty="0">
                <a:solidFill>
                  <a:srgbClr val="003399"/>
                </a:solidFill>
                <a:latin typeface="+mj-lt"/>
              </a:rPr>
              <a:t>con luôn thắm tươi nhờ tình yêu ngày đêm dưỡng nuôi, hồn trào dâng ngàn muôn tâm tình chơi </a:t>
            </a:r>
            <a:r>
              <a:rPr lang="vi-VN" sz="4800" dirty="0" smtClean="0">
                <a:solidFill>
                  <a:srgbClr val="003399"/>
                </a:solidFill>
                <a:latin typeface="+mj-lt"/>
              </a:rPr>
              <a:t>vơi</a:t>
            </a:r>
            <a:r>
              <a:rPr lang="en-US" sz="4800" dirty="0" smtClean="0">
                <a:solidFill>
                  <a:srgbClr val="003399"/>
                </a:solidFill>
                <a:latin typeface="+mj-lt"/>
              </a:rPr>
              <a:t>. </a:t>
            </a:r>
            <a:r>
              <a:rPr lang="vi-VN" sz="4800" dirty="0">
                <a:solidFill>
                  <a:srgbClr val="003399"/>
                </a:solidFill>
                <a:latin typeface="+mj-lt"/>
              </a:rPr>
              <a:t>Nép trong cánh tay Ngài con hạnh phúc ngây ngất không ngơi ôi tình Chúa êm như khúc ca tuyệt vời.  </a:t>
            </a:r>
            <a:endParaRPr lang="en-US" sz="4800" dirty="0">
              <a:solidFill>
                <a:srgbClr val="003399"/>
              </a:solidFill>
              <a:latin typeface="+mj-lt"/>
            </a:endParaRPr>
          </a:p>
        </p:txBody>
      </p:sp>
    </p:spTree>
    <p:extLst>
      <p:ext uri="{BB962C8B-B14F-4D97-AF65-F5344CB8AC3E}">
        <p14:creationId xmlns:p14="http://schemas.microsoft.com/office/powerpoint/2010/main" val="1095718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vi-VN" sz="5000" u="sng" dirty="0" smtClean="0">
                <a:solidFill>
                  <a:srgbClr val="FF0000"/>
                </a:solidFill>
                <a:latin typeface="+mj-lt"/>
              </a:rPr>
              <a:t>Đ</a:t>
            </a:r>
            <a:r>
              <a:rPr lang="en-US" sz="5000" u="sng" dirty="0" smtClean="0">
                <a:solidFill>
                  <a:srgbClr val="FF0000"/>
                </a:solidFill>
              </a:rPr>
              <a:t>k:</a:t>
            </a:r>
            <a:r>
              <a:rPr lang="vi-VN" sz="5000" dirty="0" smtClean="0">
                <a:solidFill>
                  <a:srgbClr val="003399"/>
                </a:solidFill>
                <a:latin typeface="+mj-lt"/>
              </a:rPr>
              <a:t> </a:t>
            </a:r>
            <a:r>
              <a:rPr lang="vi-VN" sz="5000" dirty="0">
                <a:solidFill>
                  <a:srgbClr val="003399"/>
                </a:solidFill>
                <a:latin typeface="+mj-lt"/>
              </a:rPr>
              <a:t>Những ân tình Chúa dành cho con quá dư đầy không còn chi hơn. Biết lấy chi cảm mến thánh ân không bờ bến </a:t>
            </a:r>
            <a:r>
              <a:rPr lang="vi-VN" sz="5000" dirty="0" smtClean="0">
                <a:solidFill>
                  <a:srgbClr val="003399"/>
                </a:solidFill>
                <a:latin typeface="+mj-lt"/>
              </a:rPr>
              <a:t>Chúa</a:t>
            </a:r>
            <a:r>
              <a:rPr lang="en-US" sz="5000" dirty="0" smtClean="0">
                <a:solidFill>
                  <a:srgbClr val="003399"/>
                </a:solidFill>
              </a:rPr>
              <a:t> </a:t>
            </a:r>
            <a:r>
              <a:rPr lang="vi-VN" sz="5000" dirty="0" smtClean="0">
                <a:solidFill>
                  <a:srgbClr val="003399"/>
                </a:solidFill>
                <a:latin typeface="+mj-lt"/>
              </a:rPr>
              <a:t>thương </a:t>
            </a:r>
            <a:r>
              <a:rPr lang="vi-VN" sz="5000" dirty="0">
                <a:solidFill>
                  <a:srgbClr val="003399"/>
                </a:solidFill>
                <a:latin typeface="+mj-lt"/>
              </a:rPr>
              <a:t>ban xuống trên phận </a:t>
            </a:r>
            <a:r>
              <a:rPr lang="vi-VN" sz="5000" dirty="0" smtClean="0">
                <a:solidFill>
                  <a:srgbClr val="003399"/>
                </a:solidFill>
                <a:latin typeface="+mj-lt"/>
              </a:rPr>
              <a:t>hèn</a:t>
            </a:r>
            <a:r>
              <a:rPr lang="en-US" sz="5000" dirty="0" smtClean="0">
                <a:solidFill>
                  <a:srgbClr val="FF0000"/>
                </a:solidFill>
              </a:rPr>
              <a:t>…</a:t>
            </a:r>
            <a:endParaRPr lang="en-US" sz="5000" dirty="0">
              <a:solidFill>
                <a:srgbClr val="003399"/>
              </a:solidFill>
            </a:endParaRPr>
          </a:p>
        </p:txBody>
      </p:sp>
    </p:spTree>
    <p:extLst>
      <p:ext uri="{BB962C8B-B14F-4D97-AF65-F5344CB8AC3E}">
        <p14:creationId xmlns:p14="http://schemas.microsoft.com/office/powerpoint/2010/main" val="3604347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en-US" sz="5000" dirty="0" smtClean="0">
                <a:solidFill>
                  <a:srgbClr val="FF0000"/>
                </a:solidFill>
              </a:rPr>
              <a:t>…</a:t>
            </a:r>
            <a:r>
              <a:rPr lang="vi-VN" sz="5000" dirty="0">
                <a:solidFill>
                  <a:srgbClr val="003399"/>
                </a:solidFill>
                <a:latin typeface="+mj-lt"/>
              </a:rPr>
              <a:t> Những ân tình xuống từ trên cao đến muôn đời không hề hư hao. Dẫu tim con mềm yếu dễ phai như màu áo Đấng yêu thương vẫn luôn ngọt ngào. </a:t>
            </a:r>
            <a:endParaRPr lang="en-US" sz="5000" dirty="0">
              <a:solidFill>
                <a:srgbClr val="003399"/>
              </a:solidFill>
            </a:endParaRPr>
          </a:p>
        </p:txBody>
      </p:sp>
    </p:spTree>
    <p:extLst>
      <p:ext uri="{BB962C8B-B14F-4D97-AF65-F5344CB8AC3E}">
        <p14:creationId xmlns:p14="http://schemas.microsoft.com/office/powerpoint/2010/main" val="148994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370701"/>
          </a:xfrm>
          <a:prstGeom prst="rect">
            <a:avLst/>
          </a:prstGeom>
        </p:spPr>
        <p:txBody>
          <a:bodyPr wrap="square">
            <a:spAutoFit/>
          </a:bodyPr>
          <a:lstStyle/>
          <a:p>
            <a:pPr algn="just"/>
            <a:r>
              <a:rPr lang="en-US" sz="4800" u="sng" dirty="0" smtClean="0">
                <a:solidFill>
                  <a:srgbClr val="FF0000"/>
                </a:solidFill>
                <a:latin typeface="+mj-lt"/>
              </a:rPr>
              <a:t>Tk2:</a:t>
            </a:r>
            <a:r>
              <a:rPr lang="vi-VN" sz="4800" dirty="0" smtClean="0">
                <a:solidFill>
                  <a:srgbClr val="003399"/>
                </a:solidFill>
                <a:latin typeface="+mj-lt"/>
              </a:rPr>
              <a:t> </a:t>
            </a:r>
            <a:r>
              <a:rPr lang="vi-VN" sz="4800" dirty="0">
                <a:solidFill>
                  <a:srgbClr val="003399"/>
                </a:solidFill>
                <a:latin typeface="+mj-lt"/>
              </a:rPr>
              <a:t>Rộn ràng như suối mơ lòng con dâng ngập bao ý thơ vì Ngài thương chọn con lúc còn xa </a:t>
            </a:r>
            <a:r>
              <a:rPr lang="vi-VN" sz="4800" dirty="0" smtClean="0">
                <a:solidFill>
                  <a:srgbClr val="003399"/>
                </a:solidFill>
                <a:latin typeface="+mj-lt"/>
              </a:rPr>
              <a:t>xưa</a:t>
            </a:r>
            <a:r>
              <a:rPr lang="en-US" sz="4800" dirty="0" smtClean="0">
                <a:solidFill>
                  <a:srgbClr val="003399"/>
                </a:solidFill>
                <a:latin typeface="+mj-lt"/>
              </a:rPr>
              <a:t>. </a:t>
            </a:r>
            <a:r>
              <a:rPr lang="vi-VN" sz="4800" dirty="0" smtClean="0">
                <a:solidFill>
                  <a:srgbClr val="003399"/>
                </a:solidFill>
                <a:latin typeface="+mj-lt"/>
              </a:rPr>
              <a:t>Bước </a:t>
            </a:r>
            <a:r>
              <a:rPr lang="vi-VN" sz="4800" dirty="0">
                <a:solidFill>
                  <a:srgbClr val="003399"/>
                </a:solidFill>
                <a:latin typeface="+mj-lt"/>
              </a:rPr>
              <a:t>đi giữa muôn người đem lòng mến tô thắm môi cười đem tình Chúa thương yêu thứ tha vào đời. </a:t>
            </a:r>
            <a:endParaRPr lang="en-US" sz="4800" dirty="0">
              <a:solidFill>
                <a:srgbClr val="003399"/>
              </a:solidFill>
              <a:latin typeface="+mj-lt"/>
            </a:endParaRPr>
          </a:p>
        </p:txBody>
      </p:sp>
    </p:spTree>
    <p:extLst>
      <p:ext uri="{BB962C8B-B14F-4D97-AF65-F5344CB8AC3E}">
        <p14:creationId xmlns:p14="http://schemas.microsoft.com/office/powerpoint/2010/main" val="1487804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vi-VN" sz="5000" u="sng" dirty="0" smtClean="0">
                <a:solidFill>
                  <a:srgbClr val="FF0000"/>
                </a:solidFill>
                <a:latin typeface="+mj-lt"/>
              </a:rPr>
              <a:t>Đ</a:t>
            </a:r>
            <a:r>
              <a:rPr lang="en-US" sz="5000" u="sng" dirty="0" smtClean="0">
                <a:solidFill>
                  <a:srgbClr val="FF0000"/>
                </a:solidFill>
              </a:rPr>
              <a:t>k:</a:t>
            </a:r>
            <a:r>
              <a:rPr lang="vi-VN" sz="5000" dirty="0" smtClean="0">
                <a:solidFill>
                  <a:srgbClr val="003399"/>
                </a:solidFill>
                <a:latin typeface="+mj-lt"/>
              </a:rPr>
              <a:t> </a:t>
            </a:r>
            <a:r>
              <a:rPr lang="vi-VN" sz="5000" dirty="0">
                <a:solidFill>
                  <a:srgbClr val="003399"/>
                </a:solidFill>
                <a:latin typeface="+mj-lt"/>
              </a:rPr>
              <a:t>Những ân tình Chúa dành cho con quá dư đầy không còn chi hơn. Biết lấy chi cảm mến thánh ân không bờ bến </a:t>
            </a:r>
            <a:r>
              <a:rPr lang="vi-VN" sz="5000" dirty="0" smtClean="0">
                <a:solidFill>
                  <a:srgbClr val="003399"/>
                </a:solidFill>
                <a:latin typeface="+mj-lt"/>
              </a:rPr>
              <a:t>Chúa</a:t>
            </a:r>
            <a:r>
              <a:rPr lang="en-US" sz="5000" dirty="0" smtClean="0">
                <a:solidFill>
                  <a:srgbClr val="003399"/>
                </a:solidFill>
              </a:rPr>
              <a:t> </a:t>
            </a:r>
            <a:r>
              <a:rPr lang="vi-VN" sz="5000" dirty="0" smtClean="0">
                <a:solidFill>
                  <a:srgbClr val="003399"/>
                </a:solidFill>
                <a:latin typeface="+mj-lt"/>
              </a:rPr>
              <a:t>thương </a:t>
            </a:r>
            <a:r>
              <a:rPr lang="vi-VN" sz="5000" dirty="0">
                <a:solidFill>
                  <a:srgbClr val="003399"/>
                </a:solidFill>
                <a:latin typeface="+mj-lt"/>
              </a:rPr>
              <a:t>ban xuống trên phận </a:t>
            </a:r>
            <a:r>
              <a:rPr lang="vi-VN" sz="5000" dirty="0" smtClean="0">
                <a:solidFill>
                  <a:srgbClr val="003399"/>
                </a:solidFill>
                <a:latin typeface="+mj-lt"/>
              </a:rPr>
              <a:t>hèn</a:t>
            </a:r>
            <a:r>
              <a:rPr lang="en-US" sz="5000" dirty="0" smtClean="0">
                <a:solidFill>
                  <a:srgbClr val="FF0000"/>
                </a:solidFill>
              </a:rPr>
              <a:t>…</a:t>
            </a:r>
            <a:endParaRPr lang="en-US" sz="5000" dirty="0">
              <a:solidFill>
                <a:srgbClr val="003399"/>
              </a:solidFill>
            </a:endParaRPr>
          </a:p>
        </p:txBody>
      </p:sp>
    </p:spTree>
    <p:extLst>
      <p:ext uri="{BB962C8B-B14F-4D97-AF65-F5344CB8AC3E}">
        <p14:creationId xmlns:p14="http://schemas.microsoft.com/office/powerpoint/2010/main" val="1483703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en-US" sz="5000" dirty="0" smtClean="0">
                <a:solidFill>
                  <a:srgbClr val="FF0000"/>
                </a:solidFill>
              </a:rPr>
              <a:t>…</a:t>
            </a:r>
            <a:r>
              <a:rPr lang="vi-VN" sz="5000" dirty="0">
                <a:solidFill>
                  <a:srgbClr val="003399"/>
                </a:solidFill>
                <a:latin typeface="+mj-lt"/>
              </a:rPr>
              <a:t> Những ân tình xuống từ trên cao đến muôn đời không hề hư hao. Dẫu tim con mềm yếu dễ phai như màu áo Đấng yêu thương vẫn luôn ngọt ngào. </a:t>
            </a:r>
            <a:endParaRPr lang="en-US" sz="5000" dirty="0">
              <a:solidFill>
                <a:srgbClr val="003399"/>
              </a:solidFill>
            </a:endParaRPr>
          </a:p>
        </p:txBody>
      </p:sp>
    </p:spTree>
    <p:extLst>
      <p:ext uri="{BB962C8B-B14F-4D97-AF65-F5344CB8AC3E}">
        <p14:creationId xmlns:p14="http://schemas.microsoft.com/office/powerpoint/2010/main" val="200443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967514"/>
          </a:xfrm>
          <a:prstGeom prst="rect">
            <a:avLst/>
          </a:prstGeom>
        </p:spPr>
        <p:txBody>
          <a:bodyPr wrap="square">
            <a:spAutoFit/>
          </a:bodyPr>
          <a:lstStyle/>
          <a:p>
            <a:pPr algn="just">
              <a:lnSpc>
                <a:spcPct val="110000"/>
              </a:lnSpc>
            </a:pPr>
            <a:r>
              <a:rPr lang="en-US" sz="4800" u="sng" dirty="0" err="1" smtClean="0">
                <a:solidFill>
                  <a:srgbClr val="FF0000"/>
                </a:solidFill>
                <a:ea typeface="Tahoma" panose="020B0604030504040204" pitchFamily="34" charset="0"/>
                <a:cs typeface="Tahoma" panose="020B0604030504040204" pitchFamily="34" charset="0"/>
              </a:rPr>
              <a:t>Đk</a:t>
            </a:r>
            <a:r>
              <a:rPr lang="en-US" sz="4800" u="sng" dirty="0" smtClean="0">
                <a:solidFill>
                  <a:srgbClr val="FF0000"/>
                </a:solidFill>
                <a:ea typeface="Tahoma" panose="020B0604030504040204" pitchFamily="34" charset="0"/>
                <a:cs typeface="Tahoma" panose="020B0604030504040204" pitchFamily="34" charset="0"/>
              </a:rPr>
              <a:t>:</a:t>
            </a:r>
            <a:r>
              <a:rPr lang="en-US" sz="4800" dirty="0" smtClean="0">
                <a:solidFill>
                  <a:srgbClr val="000080"/>
                </a:solidFill>
                <a:ea typeface="Tahoma" panose="020B0604030504040204" pitchFamily="34" charset="0"/>
                <a:cs typeface="Tahoma" panose="020B0604030504040204" pitchFamily="34" charset="0"/>
              </a:rPr>
              <a:t> </a:t>
            </a:r>
            <a:r>
              <a:rPr lang="vi-VN" sz="4800" dirty="0" smtClean="0">
                <a:solidFill>
                  <a:srgbClr val="000080"/>
                </a:solidFill>
                <a:latin typeface="+mj-lt"/>
                <a:ea typeface="Tahoma" panose="020B0604030504040204" pitchFamily="34" charset="0"/>
                <a:cs typeface="Tahoma" panose="020B0604030504040204" pitchFamily="34" charset="0"/>
              </a:rPr>
              <a:t>Chúng </a:t>
            </a:r>
            <a:r>
              <a:rPr lang="vi-VN" sz="4800" dirty="0">
                <a:solidFill>
                  <a:srgbClr val="000080"/>
                </a:solidFill>
                <a:latin typeface="+mj-lt"/>
                <a:ea typeface="Tahoma" panose="020B0604030504040204" pitchFamily="34" charset="0"/>
                <a:cs typeface="Tahoma" panose="020B0604030504040204" pitchFamily="34" charset="0"/>
              </a:rPr>
              <a:t>con về nơi đây dâng ngàn tiếng ca, chúng con về nơi đây để tạ ơn Thiên Chúa. Qua bao tháng năm mong chờ, say sưa thánh ân vô bờ, được cùng nhau bên Chúa thỏa lòng con ước mơ.</a:t>
            </a:r>
            <a:endParaRPr lang="en-US" sz="48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01871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en-US" sz="4800" u="sng" dirty="0" smtClean="0">
                <a:solidFill>
                  <a:srgbClr val="FF0000"/>
                </a:solidFill>
                <a:latin typeface="+mj-lt"/>
              </a:rPr>
              <a:t>Tk3:</a:t>
            </a:r>
            <a:r>
              <a:rPr lang="vi-VN" sz="4800" dirty="0" smtClean="0">
                <a:solidFill>
                  <a:srgbClr val="003399"/>
                </a:solidFill>
                <a:latin typeface="+mj-lt"/>
              </a:rPr>
              <a:t> </a:t>
            </a:r>
            <a:r>
              <a:rPr lang="vi-VN" sz="4800" dirty="0">
                <a:solidFill>
                  <a:srgbClr val="003399"/>
                </a:solidFill>
                <a:latin typeface="+mj-lt"/>
              </a:rPr>
              <a:t>Từng theo mỗi bước chân, Ngài gọi con bạn thân rất thân, dìu con trên ngàn muôn nẻo đường nhân gian. Chính Ngài mở môi con cho miệng thốt lên những khôn ngoan, Tin </a:t>
            </a:r>
            <a:r>
              <a:rPr lang="en-US" sz="4800" dirty="0" smtClean="0">
                <a:solidFill>
                  <a:srgbClr val="003399"/>
                </a:solidFill>
                <a:latin typeface="+mj-lt"/>
              </a:rPr>
              <a:t>M</a:t>
            </a:r>
            <a:r>
              <a:rPr lang="vi-VN" sz="4800" dirty="0" smtClean="0">
                <a:solidFill>
                  <a:srgbClr val="003399"/>
                </a:solidFill>
                <a:latin typeface="+mj-lt"/>
              </a:rPr>
              <a:t>ừng </a:t>
            </a:r>
            <a:r>
              <a:rPr lang="vi-VN" sz="4800" dirty="0">
                <a:solidFill>
                  <a:srgbClr val="003399"/>
                </a:solidFill>
                <a:latin typeface="+mj-lt"/>
              </a:rPr>
              <a:t>Chúa đơm hoa khắp trên địa </a:t>
            </a:r>
            <a:r>
              <a:rPr lang="vi-VN" sz="4800" dirty="0" smtClean="0">
                <a:solidFill>
                  <a:srgbClr val="003399"/>
                </a:solidFill>
                <a:latin typeface="+mj-lt"/>
              </a:rPr>
              <a:t>đàng</a:t>
            </a:r>
            <a:r>
              <a:rPr lang="en-US" sz="4800" dirty="0" smtClean="0">
                <a:solidFill>
                  <a:srgbClr val="003399"/>
                </a:solidFill>
                <a:latin typeface="+mj-lt"/>
              </a:rPr>
              <a:t>.</a:t>
            </a:r>
            <a:endParaRPr lang="en-US" sz="4800" dirty="0">
              <a:solidFill>
                <a:srgbClr val="003399"/>
              </a:solidFill>
              <a:latin typeface="+mj-lt"/>
            </a:endParaRPr>
          </a:p>
        </p:txBody>
      </p:sp>
    </p:spTree>
    <p:extLst>
      <p:ext uri="{BB962C8B-B14F-4D97-AF65-F5344CB8AC3E}">
        <p14:creationId xmlns:p14="http://schemas.microsoft.com/office/powerpoint/2010/main" val="412229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vi-VN" sz="5000" u="sng" dirty="0" smtClean="0">
                <a:solidFill>
                  <a:srgbClr val="FF0000"/>
                </a:solidFill>
                <a:latin typeface="+mj-lt"/>
              </a:rPr>
              <a:t>Đ</a:t>
            </a:r>
            <a:r>
              <a:rPr lang="en-US" sz="5000" u="sng" dirty="0" smtClean="0">
                <a:solidFill>
                  <a:srgbClr val="FF0000"/>
                </a:solidFill>
              </a:rPr>
              <a:t>k:</a:t>
            </a:r>
            <a:r>
              <a:rPr lang="vi-VN" sz="5000" dirty="0" smtClean="0">
                <a:solidFill>
                  <a:srgbClr val="003399"/>
                </a:solidFill>
                <a:latin typeface="+mj-lt"/>
              </a:rPr>
              <a:t> </a:t>
            </a:r>
            <a:r>
              <a:rPr lang="vi-VN" sz="5000" dirty="0">
                <a:solidFill>
                  <a:srgbClr val="003399"/>
                </a:solidFill>
                <a:latin typeface="+mj-lt"/>
              </a:rPr>
              <a:t>Những ân tình Chúa dành cho con quá dư đầy không còn chi hơn. Biết lấy chi cảm mến thánh ân không bờ bến </a:t>
            </a:r>
            <a:r>
              <a:rPr lang="vi-VN" sz="5000" dirty="0" smtClean="0">
                <a:solidFill>
                  <a:srgbClr val="003399"/>
                </a:solidFill>
                <a:latin typeface="+mj-lt"/>
              </a:rPr>
              <a:t>Chúa</a:t>
            </a:r>
            <a:r>
              <a:rPr lang="en-US" sz="5000" dirty="0" smtClean="0">
                <a:solidFill>
                  <a:srgbClr val="003399"/>
                </a:solidFill>
              </a:rPr>
              <a:t> </a:t>
            </a:r>
            <a:r>
              <a:rPr lang="vi-VN" sz="5000" dirty="0" smtClean="0">
                <a:solidFill>
                  <a:srgbClr val="003399"/>
                </a:solidFill>
                <a:latin typeface="+mj-lt"/>
              </a:rPr>
              <a:t>thương </a:t>
            </a:r>
            <a:r>
              <a:rPr lang="vi-VN" sz="5000" dirty="0">
                <a:solidFill>
                  <a:srgbClr val="003399"/>
                </a:solidFill>
                <a:latin typeface="+mj-lt"/>
              </a:rPr>
              <a:t>ban xuống trên phận </a:t>
            </a:r>
            <a:r>
              <a:rPr lang="vi-VN" sz="5000" dirty="0" smtClean="0">
                <a:solidFill>
                  <a:srgbClr val="003399"/>
                </a:solidFill>
                <a:latin typeface="+mj-lt"/>
              </a:rPr>
              <a:t>hèn</a:t>
            </a:r>
            <a:r>
              <a:rPr lang="en-US" sz="5000" dirty="0" smtClean="0">
                <a:solidFill>
                  <a:srgbClr val="FF0000"/>
                </a:solidFill>
              </a:rPr>
              <a:t>…</a:t>
            </a:r>
            <a:endParaRPr lang="en-US" sz="5000" dirty="0">
              <a:solidFill>
                <a:srgbClr val="003399"/>
              </a:solidFill>
            </a:endParaRPr>
          </a:p>
        </p:txBody>
      </p:sp>
    </p:spTree>
    <p:extLst>
      <p:ext uri="{BB962C8B-B14F-4D97-AF65-F5344CB8AC3E}">
        <p14:creationId xmlns:p14="http://schemas.microsoft.com/office/powerpoint/2010/main" val="16959544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en-US" sz="5000" dirty="0" smtClean="0">
                <a:solidFill>
                  <a:srgbClr val="FF0000"/>
                </a:solidFill>
              </a:rPr>
              <a:t>…</a:t>
            </a:r>
            <a:r>
              <a:rPr lang="vi-VN" sz="5000" dirty="0">
                <a:solidFill>
                  <a:srgbClr val="003399"/>
                </a:solidFill>
                <a:latin typeface="+mj-lt"/>
              </a:rPr>
              <a:t> Những ân tình xuống từ trên cao đến muôn đời không hề hư hao. Dẫu tim con mềm yếu dễ phai như màu áo Đấng yêu thương vẫn luôn ngọt ngào. </a:t>
            </a:r>
            <a:endParaRPr lang="en-US" sz="5000" dirty="0">
              <a:solidFill>
                <a:srgbClr val="003399"/>
              </a:solidFill>
            </a:endParaRPr>
          </a:p>
        </p:txBody>
      </p:sp>
    </p:spTree>
    <p:extLst>
      <p:ext uri="{BB962C8B-B14F-4D97-AF65-F5344CB8AC3E}">
        <p14:creationId xmlns:p14="http://schemas.microsoft.com/office/powerpoint/2010/main" val="34273108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5751"/>
            <a:ext cx="9144000" cy="5370701"/>
          </a:xfrm>
          <a:prstGeom prst="rect">
            <a:avLst/>
          </a:prstGeom>
        </p:spPr>
        <p:txBody>
          <a:bodyPr wrap="square">
            <a:spAutoFit/>
          </a:bodyPr>
          <a:lstStyle/>
          <a:p>
            <a:pPr algn="just"/>
            <a:r>
              <a:rPr lang="en-US" sz="4800" u="sng" dirty="0" smtClean="0">
                <a:solidFill>
                  <a:srgbClr val="FF0000"/>
                </a:solidFill>
                <a:latin typeface="+mj-lt"/>
              </a:rPr>
              <a:t>Tk4:</a:t>
            </a:r>
            <a:r>
              <a:rPr lang="vi-VN" sz="4800" dirty="0" smtClean="0">
                <a:solidFill>
                  <a:srgbClr val="003399"/>
                </a:solidFill>
                <a:latin typeface="+mj-lt"/>
              </a:rPr>
              <a:t> </a:t>
            </a:r>
            <a:r>
              <a:rPr lang="vi-VN" sz="4800" dirty="0">
                <a:solidFill>
                  <a:srgbClr val="003399"/>
                </a:solidFill>
                <a:latin typeface="+mj-lt"/>
              </a:rPr>
              <a:t>Trọn đời con ước ao, thành lời ca ngợi Đấng Tối Cao đền tạ muôn hồng ân biển trời thâm sâu. Dẫu đời lắm chông gai xin lòng sắt son mãi không phai xin cùng bước theo chân Chúa trên đường dài</a:t>
            </a:r>
            <a:r>
              <a:rPr lang="vi-VN" sz="4800" dirty="0" smtClean="0">
                <a:solidFill>
                  <a:srgbClr val="003399"/>
                </a:solidFill>
                <a:latin typeface="+mj-lt"/>
              </a:rPr>
              <a:t>.</a:t>
            </a:r>
            <a:endParaRPr lang="en-US" sz="4800" dirty="0">
              <a:solidFill>
                <a:srgbClr val="003399"/>
              </a:solidFill>
              <a:latin typeface="+mj-lt"/>
            </a:endParaRPr>
          </a:p>
        </p:txBody>
      </p:sp>
    </p:spTree>
    <p:extLst>
      <p:ext uri="{BB962C8B-B14F-4D97-AF65-F5344CB8AC3E}">
        <p14:creationId xmlns:p14="http://schemas.microsoft.com/office/powerpoint/2010/main" val="34477564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vi-VN" sz="5000" u="sng" dirty="0" smtClean="0">
                <a:solidFill>
                  <a:srgbClr val="FF0000"/>
                </a:solidFill>
                <a:latin typeface="+mj-lt"/>
              </a:rPr>
              <a:t>Đ</a:t>
            </a:r>
            <a:r>
              <a:rPr lang="en-US" sz="5000" u="sng" dirty="0" smtClean="0">
                <a:solidFill>
                  <a:srgbClr val="FF0000"/>
                </a:solidFill>
              </a:rPr>
              <a:t>k:</a:t>
            </a:r>
            <a:r>
              <a:rPr lang="vi-VN" sz="5000" dirty="0" smtClean="0">
                <a:solidFill>
                  <a:srgbClr val="003399"/>
                </a:solidFill>
                <a:latin typeface="+mj-lt"/>
              </a:rPr>
              <a:t> </a:t>
            </a:r>
            <a:r>
              <a:rPr lang="vi-VN" sz="5000" dirty="0">
                <a:solidFill>
                  <a:srgbClr val="003399"/>
                </a:solidFill>
                <a:latin typeface="+mj-lt"/>
              </a:rPr>
              <a:t>Những ân tình Chúa dành cho con quá dư đầy không còn chi hơn. Biết lấy chi cảm mến thánh ân không bờ bến </a:t>
            </a:r>
            <a:r>
              <a:rPr lang="vi-VN" sz="5000" dirty="0" smtClean="0">
                <a:solidFill>
                  <a:srgbClr val="003399"/>
                </a:solidFill>
                <a:latin typeface="+mj-lt"/>
              </a:rPr>
              <a:t>Chúa</a:t>
            </a:r>
            <a:r>
              <a:rPr lang="en-US" sz="5000" dirty="0" smtClean="0">
                <a:solidFill>
                  <a:srgbClr val="003399"/>
                </a:solidFill>
              </a:rPr>
              <a:t> </a:t>
            </a:r>
            <a:r>
              <a:rPr lang="vi-VN" sz="5000" dirty="0" smtClean="0">
                <a:solidFill>
                  <a:srgbClr val="003399"/>
                </a:solidFill>
                <a:latin typeface="+mj-lt"/>
              </a:rPr>
              <a:t>thương </a:t>
            </a:r>
            <a:r>
              <a:rPr lang="vi-VN" sz="5000" dirty="0">
                <a:solidFill>
                  <a:srgbClr val="003399"/>
                </a:solidFill>
                <a:latin typeface="+mj-lt"/>
              </a:rPr>
              <a:t>ban xuống trên phận </a:t>
            </a:r>
            <a:r>
              <a:rPr lang="vi-VN" sz="5000" dirty="0" smtClean="0">
                <a:solidFill>
                  <a:srgbClr val="003399"/>
                </a:solidFill>
                <a:latin typeface="+mj-lt"/>
              </a:rPr>
              <a:t>hèn</a:t>
            </a:r>
            <a:r>
              <a:rPr lang="en-US" sz="5000" dirty="0" smtClean="0">
                <a:solidFill>
                  <a:srgbClr val="FF0000"/>
                </a:solidFill>
              </a:rPr>
              <a:t>…</a:t>
            </a:r>
            <a:endParaRPr lang="en-US" sz="5000" dirty="0">
              <a:solidFill>
                <a:srgbClr val="003399"/>
              </a:solidFill>
            </a:endParaRPr>
          </a:p>
        </p:txBody>
      </p:sp>
    </p:spTree>
    <p:extLst>
      <p:ext uri="{BB962C8B-B14F-4D97-AF65-F5344CB8AC3E}">
        <p14:creationId xmlns:p14="http://schemas.microsoft.com/office/powerpoint/2010/main" val="3685536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16982"/>
            <a:ext cx="9144000" cy="4235968"/>
          </a:xfrm>
          <a:prstGeom prst="rect">
            <a:avLst/>
          </a:prstGeom>
        </p:spPr>
        <p:txBody>
          <a:bodyPr wrap="square">
            <a:spAutoFit/>
          </a:bodyPr>
          <a:lstStyle/>
          <a:p>
            <a:pPr algn="just">
              <a:lnSpc>
                <a:spcPct val="110000"/>
              </a:lnSpc>
            </a:pPr>
            <a:r>
              <a:rPr lang="en-US" sz="5000" dirty="0" smtClean="0">
                <a:solidFill>
                  <a:srgbClr val="FF0000"/>
                </a:solidFill>
              </a:rPr>
              <a:t>…</a:t>
            </a:r>
            <a:r>
              <a:rPr lang="vi-VN" sz="5000" dirty="0">
                <a:solidFill>
                  <a:srgbClr val="003399"/>
                </a:solidFill>
                <a:latin typeface="+mj-lt"/>
              </a:rPr>
              <a:t> Những ân tình xuống từ trên cao đến muôn đời không hề hư hao. Dẫu tim con mềm yếu dễ phai như màu áo Đấng yêu thương vẫn luôn ngọt ngào. </a:t>
            </a:r>
            <a:endParaRPr lang="en-US" sz="5000" dirty="0">
              <a:solidFill>
                <a:srgbClr val="003399"/>
              </a:solidFill>
            </a:endParaRPr>
          </a:p>
        </p:txBody>
      </p:sp>
    </p:spTree>
    <p:extLst>
      <p:ext uri="{BB962C8B-B14F-4D97-AF65-F5344CB8AC3E}">
        <p14:creationId xmlns:p14="http://schemas.microsoft.com/office/powerpoint/2010/main" val="8152315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54813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54270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438150"/>
            <a:ext cx="9144000" cy="4705350"/>
          </a:xfrm>
        </p:spPr>
        <p:txBody>
          <a:bodyPr/>
          <a:lstStyle/>
          <a:p>
            <a:pPr eaLnBrk="1" hangingPunct="1">
              <a:lnSpc>
                <a:spcPct val="110000"/>
              </a:lnSpc>
            </a:pP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Kết</a:t>
            </a: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10000"/>
              </a:lnSpc>
            </a:pP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TẠ ƠN CHÚA VỚI MẸ</a:t>
            </a:r>
          </a:p>
          <a:p>
            <a:pPr eaLnBrk="1" hangingPunct="1">
              <a:lnSpc>
                <a:spcPct val="110000"/>
              </a:lnSpc>
            </a:pP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Thy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Yên</a:t>
            </a:r>
            <a:endParaRPr lang="vi-VN" sz="5000" b="1" i="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9468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u="sng" dirty="0" err="1" smtClean="0">
                <a:solidFill>
                  <a:srgbClr val="FF0000"/>
                </a:solidFill>
                <a:latin typeface="+mj-lt"/>
              </a:rPr>
              <a:t>Đk</a:t>
            </a:r>
            <a:r>
              <a:rPr lang="en-US" sz="5200" dirty="0" smtClean="0">
                <a:solidFill>
                  <a:srgbClr val="FF0000"/>
                </a:solidFill>
                <a:latin typeface="+mj-lt"/>
              </a:rPr>
              <a:t>:</a:t>
            </a:r>
            <a:r>
              <a:rPr lang="en-US" sz="5200" dirty="0" smtClean="0">
                <a:solidFill>
                  <a:srgbClr val="000080"/>
                </a:solidFill>
                <a:latin typeface="+mj-lt"/>
              </a:rPr>
              <a:t> </a:t>
            </a:r>
            <a:r>
              <a:rPr lang="vi-VN" sz="5200" dirty="0" smtClean="0">
                <a:solidFill>
                  <a:srgbClr val="000080"/>
                </a:solidFill>
                <a:latin typeface="+mj-lt"/>
              </a:rPr>
              <a:t>Chúng </a:t>
            </a:r>
            <a:r>
              <a:rPr lang="vi-VN" sz="5200" dirty="0">
                <a:solidFill>
                  <a:srgbClr val="000080"/>
                </a:solidFill>
                <a:latin typeface="+mj-lt"/>
              </a:rPr>
              <a:t>con xin tạ ơn Chúa uy quyền toàn năng tình yêu Chúa nào biết chi báo đền. Chúa muôn đời là Chúa khắp vũ trụ trời đất ngàn vinh quang cao chiếu hiển trị đời đời.</a:t>
            </a:r>
            <a:endParaRPr lang="en-US" sz="5200" dirty="0">
              <a:latin typeface="+mj-lt"/>
            </a:endParaRPr>
          </a:p>
        </p:txBody>
      </p:sp>
    </p:spTree>
    <p:extLst>
      <p:ext uri="{BB962C8B-B14F-4D97-AF65-F5344CB8AC3E}">
        <p14:creationId xmlns:p14="http://schemas.microsoft.com/office/powerpoint/2010/main" val="1813023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882747"/>
          </a:xfrm>
          <a:prstGeom prst="rect">
            <a:avLst/>
          </a:prstGeom>
        </p:spPr>
        <p:txBody>
          <a:bodyPr wrap="square">
            <a:spAutoFit/>
          </a:bodyPr>
          <a:lstStyle/>
          <a:p>
            <a:pPr algn="just">
              <a:lnSpc>
                <a:spcPct val="110000"/>
              </a:lnSpc>
            </a:pPr>
            <a:r>
              <a:rPr lang="en-US" sz="4800" u="sng" dirty="0" smtClean="0">
                <a:solidFill>
                  <a:srgbClr val="FF0000"/>
                </a:solidFill>
                <a:latin typeface="+mj-lt"/>
              </a:rPr>
              <a:t>Tk2:</a:t>
            </a:r>
            <a:r>
              <a:rPr lang="en-US" sz="4800" dirty="0" smtClean="0">
                <a:solidFill>
                  <a:srgbClr val="000080"/>
                </a:solidFill>
                <a:latin typeface="+mj-lt"/>
              </a:rPr>
              <a:t> </a:t>
            </a:r>
            <a:r>
              <a:rPr lang="vi-VN" sz="4800" dirty="0" smtClean="0">
                <a:solidFill>
                  <a:srgbClr val="000080"/>
                </a:solidFill>
                <a:latin typeface="+mj-lt"/>
              </a:rPr>
              <a:t>Hãy </a:t>
            </a:r>
            <a:r>
              <a:rPr lang="vi-VN" sz="4800" dirty="0">
                <a:solidFill>
                  <a:srgbClr val="000080"/>
                </a:solidFill>
                <a:latin typeface="+mj-lt"/>
              </a:rPr>
              <a:t>đón lấy một trời hồng ân, hãy giữ lấy cả một mùa xuân, Chúa thương ban cho người thế trần. Một lần ta đến dự tiệc thánh, thì đời ta no thỏa hạnh phúc, nguồn bình an chan chứa đời ta.</a:t>
            </a:r>
            <a:endParaRPr lang="en-US" sz="4800" dirty="0">
              <a:latin typeface="+mj-lt"/>
            </a:endParaRPr>
          </a:p>
        </p:txBody>
      </p:sp>
    </p:spTree>
    <p:extLst>
      <p:ext uri="{BB962C8B-B14F-4D97-AF65-F5344CB8AC3E}">
        <p14:creationId xmlns:p14="http://schemas.microsoft.com/office/powerpoint/2010/main" val="5171413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12261"/>
          </a:xfrm>
          <a:prstGeom prst="rect">
            <a:avLst/>
          </a:prstGeom>
        </p:spPr>
        <p:txBody>
          <a:bodyPr wrap="square">
            <a:spAutoFit/>
          </a:bodyPr>
          <a:lstStyle/>
          <a:p>
            <a:pPr algn="just">
              <a:lnSpc>
                <a:spcPct val="97000"/>
              </a:lnSpc>
            </a:pPr>
            <a:r>
              <a:rPr lang="en-US" sz="4900" b="1" u="sng" dirty="0" smtClean="0">
                <a:solidFill>
                  <a:srgbClr val="FF0000"/>
                </a:solidFill>
                <a:latin typeface="+mj-lt"/>
              </a:rPr>
              <a:t>Tk1:</a:t>
            </a:r>
            <a:r>
              <a:rPr lang="en-US" sz="4900" b="1" dirty="0" smtClean="0">
                <a:solidFill>
                  <a:srgbClr val="000080"/>
                </a:solidFill>
                <a:latin typeface="+mj-lt"/>
              </a:rPr>
              <a:t> </a:t>
            </a:r>
            <a:r>
              <a:rPr lang="vi-VN" sz="4900" dirty="0" smtClean="0">
                <a:solidFill>
                  <a:srgbClr val="000080"/>
                </a:solidFill>
                <a:latin typeface="+mj-lt"/>
              </a:rPr>
              <a:t>Vì </a:t>
            </a:r>
            <a:r>
              <a:rPr lang="vi-VN" sz="4900" dirty="0">
                <a:solidFill>
                  <a:srgbClr val="000080"/>
                </a:solidFill>
                <a:latin typeface="+mj-lt"/>
              </a:rPr>
              <a:t>tình Chúa đã chất chứa trong trái tim Mẹ hiền luôn trìu mến mãi cứu giúp chở che nguyện </a:t>
            </a:r>
            <a:r>
              <a:rPr lang="vi-VN" sz="4900" dirty="0" smtClean="0">
                <a:solidFill>
                  <a:srgbClr val="000080"/>
                </a:solidFill>
                <a:latin typeface="+mj-lt"/>
              </a:rPr>
              <a:t>cầu</a:t>
            </a:r>
            <a:r>
              <a:rPr lang="en-US" sz="4900" dirty="0" smtClean="0">
                <a:solidFill>
                  <a:srgbClr val="000080"/>
                </a:solidFill>
                <a:latin typeface="+mj-lt"/>
              </a:rPr>
              <a:t>. </a:t>
            </a:r>
            <a:r>
              <a:rPr lang="vi-VN" sz="4900" dirty="0" smtClean="0">
                <a:solidFill>
                  <a:srgbClr val="000080"/>
                </a:solidFill>
                <a:latin typeface="+mj-lt"/>
              </a:rPr>
              <a:t>Ngàn </a:t>
            </a:r>
            <a:r>
              <a:rPr lang="vi-VN" sz="4900" dirty="0">
                <a:solidFill>
                  <a:srgbClr val="000080"/>
                </a:solidFill>
                <a:latin typeface="+mj-lt"/>
              </a:rPr>
              <a:t>phúc ân </a:t>
            </a:r>
            <a:r>
              <a:rPr lang="vi-VN" sz="4900" dirty="0" smtClean="0">
                <a:solidFill>
                  <a:srgbClr val="000080"/>
                </a:solidFill>
                <a:latin typeface="+mj-lt"/>
              </a:rPr>
              <a:t>vẫn</a:t>
            </a:r>
            <a:r>
              <a:rPr lang="en-US" sz="4900" dirty="0" smtClean="0">
                <a:solidFill>
                  <a:srgbClr val="000080"/>
                </a:solidFill>
                <a:latin typeface="+mj-lt"/>
              </a:rPr>
              <a:t> </a:t>
            </a:r>
            <a:r>
              <a:rPr lang="vi-VN" sz="4900" dirty="0" smtClean="0">
                <a:solidFill>
                  <a:srgbClr val="000080"/>
                </a:solidFill>
                <a:latin typeface="+mj-lt"/>
              </a:rPr>
              <a:t>nhờ </a:t>
            </a:r>
            <a:r>
              <a:rPr lang="vi-VN" sz="4900" dirty="0">
                <a:solidFill>
                  <a:srgbClr val="000080"/>
                </a:solidFill>
                <a:latin typeface="+mj-lt"/>
              </a:rPr>
              <a:t>Mẹ, ngàn khổ đau cũng nhờ Mẹ, nhờ Mẹ thương dâng Chúa trót đời tạ ơn.</a:t>
            </a:r>
            <a:endParaRPr lang="en-US" sz="4900" dirty="0">
              <a:latin typeface="+mj-lt"/>
            </a:endParaRPr>
          </a:p>
        </p:txBody>
      </p:sp>
    </p:spTree>
    <p:extLst>
      <p:ext uri="{BB962C8B-B14F-4D97-AF65-F5344CB8AC3E}">
        <p14:creationId xmlns:p14="http://schemas.microsoft.com/office/powerpoint/2010/main" val="21309395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u="sng" dirty="0" err="1" smtClean="0">
                <a:solidFill>
                  <a:srgbClr val="FF0000"/>
                </a:solidFill>
              </a:rPr>
              <a:t>Đk</a:t>
            </a:r>
            <a:r>
              <a:rPr lang="en-US" sz="5200" dirty="0" smtClean="0">
                <a:solidFill>
                  <a:srgbClr val="FF0000"/>
                </a:solidFill>
              </a:rPr>
              <a:t>:</a:t>
            </a:r>
            <a:r>
              <a:rPr lang="en-US" sz="5200" dirty="0" smtClean="0">
                <a:solidFill>
                  <a:srgbClr val="000080"/>
                </a:solidFill>
              </a:rPr>
              <a:t> </a:t>
            </a:r>
            <a:r>
              <a:rPr lang="vi-VN" sz="5200" dirty="0" smtClean="0">
                <a:solidFill>
                  <a:srgbClr val="000080"/>
                </a:solidFill>
                <a:latin typeface="+mj-lt"/>
              </a:rPr>
              <a:t>Chúng </a:t>
            </a:r>
            <a:r>
              <a:rPr lang="vi-VN" sz="5200" dirty="0">
                <a:solidFill>
                  <a:srgbClr val="000080"/>
                </a:solidFill>
                <a:latin typeface="+mj-lt"/>
              </a:rPr>
              <a:t>con xin tạ ơn Chúa uy quyền toàn năng tình yêu Chúa nào biết chi báo đền. Chúa muôn đời là Chúa khắp vũ trụ trời đất ngàn vinh quang cao chiếu hiển trị đời đời.</a:t>
            </a:r>
            <a:endParaRPr lang="en-US" sz="5200" dirty="0">
              <a:solidFill>
                <a:prstClr val="black"/>
              </a:solidFill>
            </a:endParaRPr>
          </a:p>
        </p:txBody>
      </p:sp>
    </p:spTree>
    <p:extLst>
      <p:ext uri="{BB962C8B-B14F-4D97-AF65-F5344CB8AC3E}">
        <p14:creationId xmlns:p14="http://schemas.microsoft.com/office/powerpoint/2010/main" val="121526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542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967514"/>
          </a:xfrm>
          <a:prstGeom prst="rect">
            <a:avLst/>
          </a:prstGeom>
        </p:spPr>
        <p:txBody>
          <a:bodyPr wrap="square">
            <a:spAutoFit/>
          </a:bodyPr>
          <a:lstStyle/>
          <a:p>
            <a:pPr algn="just">
              <a:lnSpc>
                <a:spcPct val="110000"/>
              </a:lnSpc>
            </a:pPr>
            <a:r>
              <a:rPr lang="en-US" sz="4800" u="sng" dirty="0" err="1" smtClean="0">
                <a:solidFill>
                  <a:srgbClr val="FF0000"/>
                </a:solidFill>
                <a:ea typeface="Tahoma" panose="020B0604030504040204" pitchFamily="34" charset="0"/>
                <a:cs typeface="Tahoma" panose="020B0604030504040204" pitchFamily="34" charset="0"/>
              </a:rPr>
              <a:t>Đk</a:t>
            </a:r>
            <a:r>
              <a:rPr lang="en-US" sz="4800" u="sng" dirty="0" smtClean="0">
                <a:solidFill>
                  <a:srgbClr val="FF0000"/>
                </a:solidFill>
                <a:ea typeface="Tahoma" panose="020B0604030504040204" pitchFamily="34" charset="0"/>
                <a:cs typeface="Tahoma" panose="020B0604030504040204" pitchFamily="34" charset="0"/>
              </a:rPr>
              <a:t>:</a:t>
            </a:r>
            <a:r>
              <a:rPr lang="en-US" sz="4800" dirty="0" smtClean="0">
                <a:solidFill>
                  <a:srgbClr val="000080"/>
                </a:solidFill>
                <a:ea typeface="Tahoma" panose="020B0604030504040204" pitchFamily="34" charset="0"/>
                <a:cs typeface="Tahoma" panose="020B0604030504040204" pitchFamily="34" charset="0"/>
              </a:rPr>
              <a:t> </a:t>
            </a:r>
            <a:r>
              <a:rPr lang="vi-VN" sz="4800" dirty="0" smtClean="0">
                <a:solidFill>
                  <a:srgbClr val="000080"/>
                </a:solidFill>
                <a:latin typeface="+mj-lt"/>
                <a:ea typeface="Tahoma" panose="020B0604030504040204" pitchFamily="34" charset="0"/>
                <a:cs typeface="Tahoma" panose="020B0604030504040204" pitchFamily="34" charset="0"/>
              </a:rPr>
              <a:t>Chúng </a:t>
            </a:r>
            <a:r>
              <a:rPr lang="vi-VN" sz="4800" dirty="0">
                <a:solidFill>
                  <a:srgbClr val="000080"/>
                </a:solidFill>
                <a:latin typeface="+mj-lt"/>
                <a:ea typeface="Tahoma" panose="020B0604030504040204" pitchFamily="34" charset="0"/>
                <a:cs typeface="Tahoma" panose="020B0604030504040204" pitchFamily="34" charset="0"/>
              </a:rPr>
              <a:t>con về nơi đây dâng ngàn tiếng ca, chúng con về nơi đây để tạ ơn Thiên Chúa. Qua bao tháng năm mong chờ, say sưa thánh ân vô bờ, được cùng nhau bên Chúa thỏa lòng con ước mơ.</a:t>
            </a:r>
            <a:endParaRPr lang="en-US" sz="48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379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5427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70698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1303</Words>
  <Application>Microsoft Office PowerPoint</Application>
  <PresentationFormat>On-screen Show (16:9)</PresentationFormat>
  <Paragraphs>89</Paragraphs>
  <Slides>62</Slides>
  <Notes>0</Notes>
  <HiddenSlides>0</HiddenSlides>
  <MMClips>0</MMClips>
  <ScaleCrop>false</ScaleCrop>
  <HeadingPairs>
    <vt:vector size="4" baseType="variant">
      <vt:variant>
        <vt:lpstr>Theme</vt:lpstr>
      </vt:variant>
      <vt:variant>
        <vt:i4>4</vt:i4>
      </vt:variant>
      <vt:variant>
        <vt:lpstr>Slide Titles</vt:lpstr>
      </vt:variant>
      <vt:variant>
        <vt:i4>62</vt:i4>
      </vt:variant>
    </vt:vector>
  </HeadingPairs>
  <TitlesOfParts>
    <vt:vector size="66" baseType="lpstr">
      <vt:lpstr>Office Theme</vt:lpstr>
      <vt:lpstr>10_Office Theme</vt:lpstr>
      <vt:lpstr>36_Default Design</vt:lpstr>
      <vt:lpstr>11_Office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116</cp:revision>
  <dcterms:created xsi:type="dcterms:W3CDTF">2022-10-30T00:36:35Z</dcterms:created>
  <dcterms:modified xsi:type="dcterms:W3CDTF">2024-05-23T23:01:20Z</dcterms:modified>
</cp:coreProperties>
</file>