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40" r:id="rId2"/>
    <p:sldMasterId id="2147484032" r:id="rId3"/>
    <p:sldMasterId id="2147484044" r:id="rId4"/>
    <p:sldMasterId id="2147484056" r:id="rId5"/>
    <p:sldMasterId id="2147484068" r:id="rId6"/>
  </p:sldMasterIdLst>
  <p:notesMasterIdLst>
    <p:notesMasterId r:id="rId46"/>
  </p:notesMasterIdLst>
  <p:sldIdLst>
    <p:sldId id="379" r:id="rId7"/>
    <p:sldId id="349" r:id="rId8"/>
    <p:sldId id="350" r:id="rId9"/>
    <p:sldId id="351" r:id="rId10"/>
    <p:sldId id="352" r:id="rId11"/>
    <p:sldId id="353" r:id="rId12"/>
    <p:sldId id="354" r:id="rId13"/>
    <p:sldId id="319" r:id="rId14"/>
    <p:sldId id="337" r:id="rId15"/>
    <p:sldId id="281" r:id="rId16"/>
    <p:sldId id="282" r:id="rId17"/>
    <p:sldId id="325" r:id="rId18"/>
    <p:sldId id="347" r:id="rId19"/>
    <p:sldId id="361" r:id="rId20"/>
    <p:sldId id="355" r:id="rId21"/>
    <p:sldId id="356" r:id="rId22"/>
    <p:sldId id="357" r:id="rId23"/>
    <p:sldId id="358" r:id="rId24"/>
    <p:sldId id="359" r:id="rId25"/>
    <p:sldId id="360" r:id="rId26"/>
    <p:sldId id="283" r:id="rId27"/>
    <p:sldId id="380" r:id="rId28"/>
    <p:sldId id="362" r:id="rId29"/>
    <p:sldId id="363" r:id="rId30"/>
    <p:sldId id="364" r:id="rId31"/>
    <p:sldId id="365" r:id="rId32"/>
    <p:sldId id="366" r:id="rId33"/>
    <p:sldId id="367" r:id="rId34"/>
    <p:sldId id="368" r:id="rId35"/>
    <p:sldId id="369" r:id="rId36"/>
    <p:sldId id="370" r:id="rId37"/>
    <p:sldId id="371" r:id="rId38"/>
    <p:sldId id="372" r:id="rId39"/>
    <p:sldId id="373" r:id="rId40"/>
    <p:sldId id="374" r:id="rId41"/>
    <p:sldId id="375" r:id="rId42"/>
    <p:sldId id="376" r:id="rId43"/>
    <p:sldId id="377" r:id="rId44"/>
    <p:sldId id="378" r:id="rId4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50" d="100"/>
          <a:sy n="150" d="100"/>
        </p:scale>
        <p:origin x="-898" y="-269"/>
      </p:cViewPr>
      <p:guideLst>
        <p:guide orient="horz" pos="1620"/>
        <p:guide pos="2880"/>
      </p:guideLst>
    </p:cSldViewPr>
  </p:slideViewPr>
  <p:outlineViewPr>
    <p:cViewPr>
      <p:scale>
        <a:sx n="33" d="100"/>
        <a:sy n="33" d="100"/>
      </p:scale>
      <p:origin x="0" y="9312"/>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FCF014-C786-4A8C-A0F8-48078F375E61}" type="datetimeFigureOut">
              <a:rPr lang="en-US" smtClean="0"/>
              <a:t>6/7/2024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22E042-4A36-48CC-BD79-24B65EF7403B}" type="slidenum">
              <a:rPr lang="en-US" smtClean="0"/>
              <a:t>‹#›</a:t>
            </a:fld>
            <a:endParaRPr lang="en-US"/>
          </a:p>
        </p:txBody>
      </p:sp>
    </p:spTree>
    <p:extLst>
      <p:ext uri="{BB962C8B-B14F-4D97-AF65-F5344CB8AC3E}">
        <p14:creationId xmlns:p14="http://schemas.microsoft.com/office/powerpoint/2010/main" val="2863527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6/7/2024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6/7/2024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6/7/2024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096095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44810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56138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61041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08132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85397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1901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6251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6/7/2024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233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3394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03213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774824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80429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38762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19749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80179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9770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4074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6/7/2024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65549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76629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198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15435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161962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08270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12723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6423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44387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7663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t>6/7/2024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10952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02140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21323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10750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77377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2270566"/>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54951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0145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81855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7800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t>6/7/2024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30178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04851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450028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272614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582047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11433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5551827"/>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95026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810541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5890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t>6/7/2024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85937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08388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657338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25831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952001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796927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3714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6/7/2024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6/7/2024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6/7/2024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6/7/2024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5798583"/>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6769266"/>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2896048"/>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1462698"/>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8669581"/>
      </p:ext>
    </p:extLst>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028857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en-US" sz="8800" b="1" dirty="0" err="1">
                <a:solidFill>
                  <a:schemeClr val="bg1"/>
                </a:solidFill>
                <a:effectLst>
                  <a:outerShdw blurRad="38100" dist="38100" dir="2700000" algn="tl">
                    <a:srgbClr val="000000">
                      <a:alpha val="43137"/>
                    </a:srgbClr>
                  </a:outerShdw>
                </a:effectLst>
                <a:latin typeface="+mj-lt"/>
                <a:cs typeface="Times New Roman" pitchFamily="18" charset="0"/>
              </a:rPr>
              <a:t>Lạy</a:t>
            </a:r>
            <a:r>
              <a:rPr lang="en-US" sz="88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88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8800" b="1" dirty="0">
                <a:solidFill>
                  <a:schemeClr val="bg1"/>
                </a:solidFill>
                <a:effectLst>
                  <a:outerShdw blurRad="38100" dist="38100" dir="2700000" algn="tl">
                    <a:srgbClr val="000000">
                      <a:alpha val="43137"/>
                    </a:srgbClr>
                  </a:outerShdw>
                </a:effectLst>
                <a:latin typeface="+mj-lt"/>
                <a:cs typeface="Times New Roman" pitchFamily="18" charset="0"/>
              </a:rPr>
              <a:t>, con </a:t>
            </a:r>
            <a:r>
              <a:rPr lang="en-US" sz="8800" b="1" dirty="0" err="1">
                <a:solidFill>
                  <a:schemeClr val="bg1"/>
                </a:solidFill>
                <a:effectLst>
                  <a:outerShdw blurRad="38100" dist="38100" dir="2700000" algn="tl">
                    <a:srgbClr val="000000">
                      <a:alpha val="43137"/>
                    </a:srgbClr>
                  </a:outerShdw>
                </a:effectLst>
                <a:latin typeface="+mj-lt"/>
                <a:cs typeface="Times New Roman" pitchFamily="18" charset="0"/>
              </a:rPr>
              <a:t>tìm</a:t>
            </a:r>
            <a:r>
              <a:rPr lang="en-US" sz="88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8800" b="1" dirty="0" err="1">
                <a:solidFill>
                  <a:schemeClr val="bg1"/>
                </a:solidFill>
                <a:effectLst>
                  <a:outerShdw blurRad="38100" dist="38100" dir="2700000" algn="tl">
                    <a:srgbClr val="000000">
                      <a:alpha val="43137"/>
                    </a:srgbClr>
                  </a:outerShdw>
                </a:effectLst>
                <a:latin typeface="+mj-lt"/>
                <a:cs typeface="Times New Roman" pitchFamily="18" charset="0"/>
              </a:rPr>
              <a:t>thánh</a:t>
            </a:r>
            <a:r>
              <a:rPr lang="en-US" sz="88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8800" b="1" dirty="0" err="1">
                <a:solidFill>
                  <a:schemeClr val="bg1"/>
                </a:solidFill>
                <a:effectLst>
                  <a:outerShdw blurRad="38100" dist="38100" dir="2700000" algn="tl">
                    <a:srgbClr val="000000">
                      <a:alpha val="43137"/>
                    </a:srgbClr>
                  </a:outerShdw>
                </a:effectLst>
                <a:latin typeface="+mj-lt"/>
                <a:cs typeface="Times New Roman" pitchFamily="18" charset="0"/>
              </a:rPr>
              <a:t>nhan</a:t>
            </a:r>
            <a:r>
              <a:rPr lang="en-US" sz="88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8800" b="1" dirty="0" err="1">
                <a:solidFill>
                  <a:schemeClr val="bg1"/>
                </a:solidFill>
                <a:effectLst>
                  <a:outerShdw blurRad="38100" dist="38100" dir="2700000" algn="tl">
                    <a:srgbClr val="000000">
                      <a:alpha val="43137"/>
                    </a:srgbClr>
                  </a:outerShdw>
                </a:effectLst>
                <a:latin typeface="+mj-lt"/>
                <a:cs typeface="Times New Roman" pitchFamily="18" charset="0"/>
              </a:rPr>
              <a:t>Ngài</a:t>
            </a:r>
            <a:r>
              <a:rPr lang="en-US" sz="8800" b="1" dirty="0">
                <a:solidFill>
                  <a:schemeClr val="bg1"/>
                </a:solidFill>
                <a:effectLst>
                  <a:outerShdw blurRad="38100" dist="38100" dir="2700000" algn="tl">
                    <a:srgbClr val="000000">
                      <a:alpha val="43137"/>
                    </a:srgbClr>
                  </a:outerShdw>
                </a:effectLst>
                <a:latin typeface="+mj-lt"/>
                <a:cs typeface="Times New Roman" pitchFamily="18" charset="0"/>
              </a:rPr>
              <a:t>.</a:t>
            </a: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a:solidFill>
                  <a:srgbClr val="FFFF00"/>
                </a:solidFill>
                <a:effectLst>
                  <a:outerShdw blurRad="38100" dist="38100" dir="2700000" algn="tl">
                    <a:srgbClr val="000000">
                      <a:alpha val="43137"/>
                    </a:srgbClr>
                  </a:outerShdw>
                </a:effectLst>
                <a:latin typeface="+mj-lt"/>
                <a:cs typeface="Times New Roman" pitchFamily="18" charset="0"/>
              </a:rPr>
              <a:t>Đáp ca:</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85750"/>
            <a:ext cx="3790950"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67988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09600"/>
            <a:ext cx="9144000" cy="4476750"/>
          </a:xfrm>
        </p:spPr>
        <p:txBody>
          <a:bodyPr>
            <a:noAutofit/>
          </a:bodyPr>
          <a:lstStyle/>
          <a:p>
            <a:pPr algn="just"/>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Giữa thế gian, anh em phải chiếu sáng như những vì sao trên vòm trời, là làm sáng tỏ lời ban sự </a:t>
            </a:r>
            <a:r>
              <a:rPr lang="vi-VN" sz="6000" b="1" dirty="0" smtClean="0">
                <a:solidFill>
                  <a:schemeClr val="bg1"/>
                </a:solidFill>
                <a:effectLst>
                  <a:outerShdw blurRad="38100" dist="38100" dir="2700000" algn="tl">
                    <a:srgbClr val="000000">
                      <a:alpha val="43137"/>
                    </a:srgbClr>
                  </a:outerShdw>
                </a:effectLst>
                <a:latin typeface="+mj-lt"/>
                <a:cs typeface="Times New Roman" pitchFamily="18" charset="0"/>
              </a:rPr>
              <a:t>sống</a:t>
            </a:r>
            <a:r>
              <a:rPr lang="en-US" sz="6000" b="1" dirty="0" smtClean="0">
                <a:solidFill>
                  <a:schemeClr val="bg1"/>
                </a:solidFill>
                <a:effectLst>
                  <a:outerShdw blurRad="38100" dist="38100" dir="2700000" algn="tl">
                    <a:srgbClr val="000000">
                      <a:alpha val="43137"/>
                    </a:srgbClr>
                  </a:outerShdw>
                </a:effectLst>
                <a:latin typeface="+mj-lt"/>
                <a:cs typeface="Times New Roman" pitchFamily="18" charset="0"/>
              </a:rPr>
              <a:t>.</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FF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FF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21940505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750503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516255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4191000" y="2495550"/>
            <a:ext cx="4572000" cy="2092881"/>
          </a:xfrm>
          <a:prstGeom prst="rect">
            <a:avLst/>
          </a:prstGeom>
        </p:spPr>
        <p:txBody>
          <a:bodyPr>
            <a:spAutoFit/>
          </a:bodyPr>
          <a:lstStyle/>
          <a:p>
            <a:pPr algn="ctr"/>
            <a:r>
              <a:rPr lang="en-US" sz="8000" dirty="0" smtClean="0">
                <a:solidFill>
                  <a:srgbClr val="FFFF00"/>
                </a:solidFill>
              </a:rPr>
              <a:t>LỜI DÂNG</a:t>
            </a:r>
            <a:r>
              <a:rPr lang="en-US" sz="7000" dirty="0">
                <a:solidFill>
                  <a:srgbClr val="FFFF00"/>
                </a:solidFill>
              </a:rPr>
              <a:t/>
            </a:r>
            <a:br>
              <a:rPr lang="en-US" sz="7000" dirty="0">
                <a:solidFill>
                  <a:srgbClr val="FFFF00"/>
                </a:solidFill>
              </a:rPr>
            </a:br>
            <a:r>
              <a:rPr lang="en-US" sz="5000" i="1" dirty="0" err="1" smtClean="0">
                <a:solidFill>
                  <a:prstClr val="white"/>
                </a:solidFill>
              </a:rPr>
              <a:t>Giang</a:t>
            </a:r>
            <a:r>
              <a:rPr lang="en-US" sz="5000" i="1" dirty="0" smtClean="0">
                <a:solidFill>
                  <a:prstClr val="white"/>
                </a:solidFill>
              </a:rPr>
              <a:t> </a:t>
            </a:r>
            <a:r>
              <a:rPr lang="en-US" sz="5000" i="1" dirty="0" err="1" smtClean="0">
                <a:solidFill>
                  <a:prstClr val="white"/>
                </a:solidFill>
              </a:rPr>
              <a:t>Tâm</a:t>
            </a:r>
            <a:endParaRPr lang="en-US" sz="5000" i="1" dirty="0">
              <a:solidFill>
                <a:prstClr val="white"/>
              </a:solidFill>
            </a:endParaRPr>
          </a:p>
        </p:txBody>
      </p:sp>
    </p:spTree>
    <p:extLst>
      <p:ext uri="{BB962C8B-B14F-4D97-AF65-F5344CB8AC3E}">
        <p14:creationId xmlns:p14="http://schemas.microsoft.com/office/powerpoint/2010/main" val="90911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000" b="0" u="sng" dirty="0" smtClean="0">
                <a:solidFill>
                  <a:srgbClr val="FFFF00"/>
                </a:solidFill>
                <a:effectLst/>
              </a:rPr>
              <a:t>Tk1:</a:t>
            </a:r>
            <a:r>
              <a:rPr lang="en-US" sz="6000" b="0" dirty="0" smtClean="0">
                <a:solidFill>
                  <a:schemeClr val="bg1"/>
                </a:solidFill>
                <a:effectLst/>
              </a:rPr>
              <a:t> </a:t>
            </a:r>
            <a:r>
              <a:rPr lang="vi-VN" sz="6000" dirty="0">
                <a:solidFill>
                  <a:schemeClr val="bg1"/>
                </a:solidFill>
              </a:rPr>
              <a:t>Cùng dâng lên Ngài rượu bánh thơm, cùng dâng lao nhọc cả sớm hôm. Từ hương lúa nương đồng, chùm nho ngát thơm nồng đoàn con một lòng hiệp dâng.</a:t>
            </a:r>
            <a:endParaRPr lang="en-US" sz="6000" b="0" dirty="0">
              <a:solidFill>
                <a:schemeClr val="bg1"/>
              </a:solidFill>
              <a:effectLst/>
            </a:endParaRPr>
          </a:p>
        </p:txBody>
      </p:sp>
    </p:spTree>
    <p:extLst>
      <p:ext uri="{BB962C8B-B14F-4D97-AF65-F5344CB8AC3E}">
        <p14:creationId xmlns:p14="http://schemas.microsoft.com/office/powerpoint/2010/main" val="692333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r>
              <a:rPr lang="en-US" sz="5600" b="0" u="sng" dirty="0" err="1" smtClean="0">
                <a:solidFill>
                  <a:srgbClr val="FFFF00"/>
                </a:solidFill>
                <a:effectLst/>
              </a:rPr>
              <a:t>Đk</a:t>
            </a:r>
            <a:r>
              <a:rPr lang="en-US" sz="5600" b="0" u="sng" dirty="0" smtClean="0">
                <a:solidFill>
                  <a:srgbClr val="FFFF00"/>
                </a:solidFill>
                <a:effectLst/>
              </a:rPr>
              <a:t>:</a:t>
            </a:r>
            <a:r>
              <a:rPr lang="en-US" sz="5600" b="0" dirty="0" smtClean="0">
                <a:solidFill>
                  <a:schemeClr val="bg1"/>
                </a:solidFill>
                <a:effectLst/>
              </a:rPr>
              <a:t> </a:t>
            </a:r>
            <a:r>
              <a:rPr lang="vi-VN" sz="5600" dirty="0">
                <a:solidFill>
                  <a:schemeClr val="bg1"/>
                </a:solidFill>
              </a:rPr>
              <a:t>Cùng xin dâng lên Ngài đây tấm bánh bé nhỏ hiệp dâng lên tâm tình thảo kính. Và chén rượu nồng thắm tình lòng mến yêu trong cuộc đời.</a:t>
            </a:r>
            <a:endParaRPr lang="en-US" sz="5600" b="0" dirty="0">
              <a:solidFill>
                <a:schemeClr val="bg1"/>
              </a:solidFill>
              <a:effectLst/>
            </a:endParaRPr>
          </a:p>
        </p:txBody>
      </p:sp>
    </p:spTree>
    <p:extLst>
      <p:ext uri="{BB962C8B-B14F-4D97-AF65-F5344CB8AC3E}">
        <p14:creationId xmlns:p14="http://schemas.microsoft.com/office/powerpoint/2010/main" val="39944100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5600" b="0" u="sng" dirty="0" smtClean="0">
                <a:solidFill>
                  <a:srgbClr val="FFFF00"/>
                </a:solidFill>
                <a:effectLst/>
              </a:rPr>
              <a:t>Tk2:</a:t>
            </a:r>
            <a:r>
              <a:rPr lang="en-US" sz="5600" b="0" dirty="0" smtClean="0">
                <a:solidFill>
                  <a:schemeClr val="bg1"/>
                </a:solidFill>
                <a:effectLst/>
              </a:rPr>
              <a:t> </a:t>
            </a:r>
            <a:r>
              <a:rPr lang="vi-VN" sz="5600" dirty="0">
                <a:solidFill>
                  <a:schemeClr val="bg1"/>
                </a:solidFill>
              </a:rPr>
              <a:t>Đẹp tươi hoa nở cùng nắng mai, rực rỡ sắc màu rồi úa phai. Đem hương sắc cho đời, nhờ sương mát ơn trời dù cho mau qua mà thôi.</a:t>
            </a:r>
            <a:endParaRPr lang="en-US" sz="5600" b="0" dirty="0">
              <a:solidFill>
                <a:schemeClr val="bg1"/>
              </a:solidFill>
              <a:effectLst/>
            </a:endParaRPr>
          </a:p>
        </p:txBody>
      </p:sp>
    </p:spTree>
    <p:extLst>
      <p:ext uri="{BB962C8B-B14F-4D97-AF65-F5344CB8AC3E}">
        <p14:creationId xmlns:p14="http://schemas.microsoft.com/office/powerpoint/2010/main" val="5021130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r>
              <a:rPr lang="en-US" sz="5600" b="0" u="sng" dirty="0" err="1" smtClean="0">
                <a:solidFill>
                  <a:srgbClr val="FFFF00"/>
                </a:solidFill>
                <a:effectLst/>
              </a:rPr>
              <a:t>Đk</a:t>
            </a:r>
            <a:r>
              <a:rPr lang="en-US" sz="5600" b="0" u="sng" dirty="0" smtClean="0">
                <a:solidFill>
                  <a:srgbClr val="FFFF00"/>
                </a:solidFill>
                <a:effectLst/>
              </a:rPr>
              <a:t>:</a:t>
            </a:r>
            <a:r>
              <a:rPr lang="en-US" sz="5600" b="0" dirty="0" smtClean="0">
                <a:solidFill>
                  <a:schemeClr val="bg1"/>
                </a:solidFill>
                <a:effectLst/>
              </a:rPr>
              <a:t> </a:t>
            </a:r>
            <a:r>
              <a:rPr lang="vi-VN" sz="5600" dirty="0">
                <a:solidFill>
                  <a:schemeClr val="bg1"/>
                </a:solidFill>
              </a:rPr>
              <a:t>Cùng xin dâng lên Ngài đây tấm bánh bé nhỏ hiệp dâng lên tâm tình thảo kính. Và chén rượu nồng thắm tình lòng mến yêu trong cuộc đời.</a:t>
            </a:r>
            <a:endParaRPr lang="en-US" sz="5600" b="0" dirty="0">
              <a:solidFill>
                <a:schemeClr val="bg1"/>
              </a:solidFill>
              <a:effectLst/>
            </a:endParaRPr>
          </a:p>
        </p:txBody>
      </p:sp>
    </p:spTree>
    <p:extLst>
      <p:ext uri="{BB962C8B-B14F-4D97-AF65-F5344CB8AC3E}">
        <p14:creationId xmlns:p14="http://schemas.microsoft.com/office/powerpoint/2010/main" val="8901030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b="0" u="sng" dirty="0" smtClean="0">
                <a:solidFill>
                  <a:srgbClr val="FFFF00"/>
                </a:solidFill>
                <a:effectLst/>
              </a:rPr>
              <a:t>Tk3:</a:t>
            </a:r>
            <a:r>
              <a:rPr lang="en-US" sz="5600" b="0" dirty="0" smtClean="0">
                <a:solidFill>
                  <a:schemeClr val="bg1"/>
                </a:solidFill>
                <a:effectLst/>
              </a:rPr>
              <a:t> </a:t>
            </a:r>
            <a:r>
              <a:rPr lang="vi-VN" sz="5600" dirty="0">
                <a:solidFill>
                  <a:schemeClr val="bg1"/>
                </a:solidFill>
              </a:rPr>
              <a:t>Vần xoay cõi đời rồi biến thay, cùng bao ngọt bùi cùng đắng cay. Đời con mãi nương tựa vào Chúa Đấng nhân từ chở che bên con ngày đêm.</a:t>
            </a:r>
            <a:endParaRPr lang="en-US" sz="5600" b="0" dirty="0">
              <a:solidFill>
                <a:schemeClr val="bg1"/>
              </a:solidFill>
              <a:effectLst/>
            </a:endParaRPr>
          </a:p>
        </p:txBody>
      </p:sp>
    </p:spTree>
    <p:extLst>
      <p:ext uri="{BB962C8B-B14F-4D97-AF65-F5344CB8AC3E}">
        <p14:creationId xmlns:p14="http://schemas.microsoft.com/office/powerpoint/2010/main" val="31288761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dirty="0" smtClean="0">
                <a:solidFill>
                  <a:srgbClr val="FFFF00"/>
                </a:solidFill>
                <a:effectLst/>
              </a:rPr>
              <a:t>Ca </a:t>
            </a:r>
            <a:r>
              <a:rPr lang="en-US" sz="8000" b="0" dirty="0" err="1" smtClean="0">
                <a:solidFill>
                  <a:srgbClr val="FFFF00"/>
                </a:solidFill>
                <a:effectLst/>
              </a:rPr>
              <a:t>Nhập</a:t>
            </a:r>
            <a:r>
              <a:rPr lang="en-US" sz="8000" b="0" dirty="0" smtClean="0">
                <a:solidFill>
                  <a:srgbClr val="FFFF00"/>
                </a:solidFill>
                <a:effectLst/>
              </a:rPr>
              <a:t> </a:t>
            </a:r>
            <a:r>
              <a:rPr lang="en-US" sz="8000" b="0" dirty="0" err="1" smtClean="0">
                <a:solidFill>
                  <a:srgbClr val="FFFF00"/>
                </a:solidFill>
                <a:effectLst/>
              </a:rPr>
              <a:t>Lễ</a:t>
            </a:r>
            <a:r>
              <a:rPr lang="en-US" sz="8000" b="0" dirty="0" smtClean="0">
                <a:solidFill>
                  <a:srgbClr val="FFFF00"/>
                </a:solidFill>
                <a:effectLst/>
              </a:rPr>
              <a:t/>
            </a:r>
            <a:br>
              <a:rPr lang="en-US" sz="8000" b="0" dirty="0" smtClean="0">
                <a:solidFill>
                  <a:srgbClr val="FFFF00"/>
                </a:solidFill>
                <a:effectLst/>
              </a:rPr>
            </a:br>
            <a:r>
              <a:rPr lang="en-US" sz="8000" b="0" dirty="0" smtClean="0">
                <a:solidFill>
                  <a:srgbClr val="FFFF00"/>
                </a:solidFill>
                <a:effectLst/>
              </a:rPr>
              <a:t>CON HÂN HOAN</a:t>
            </a:r>
            <a:br>
              <a:rPr lang="en-US" sz="8000" b="0" dirty="0" smtClean="0">
                <a:solidFill>
                  <a:srgbClr val="FFFF00"/>
                </a:solidFill>
                <a:effectLst/>
              </a:rPr>
            </a:br>
            <a:r>
              <a:rPr lang="en-US" sz="6000" b="0" i="1" dirty="0" smtClean="0">
                <a:solidFill>
                  <a:schemeClr val="bg1"/>
                </a:solidFill>
                <a:effectLst/>
              </a:rPr>
              <a:t>Lm. Kim Long</a:t>
            </a:r>
            <a:endParaRPr lang="en-US" sz="6000" b="0" i="1" dirty="0">
              <a:solidFill>
                <a:schemeClr val="bg1"/>
              </a:solidFill>
              <a:effectLst/>
            </a:endParaRPr>
          </a:p>
        </p:txBody>
      </p:sp>
    </p:spTree>
    <p:extLst>
      <p:ext uri="{BB962C8B-B14F-4D97-AF65-F5344CB8AC3E}">
        <p14:creationId xmlns:p14="http://schemas.microsoft.com/office/powerpoint/2010/main" val="27172984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r>
              <a:rPr lang="en-US" sz="5600" b="0" u="sng" dirty="0" err="1" smtClean="0">
                <a:solidFill>
                  <a:srgbClr val="FFFF00"/>
                </a:solidFill>
                <a:effectLst/>
              </a:rPr>
              <a:t>Đk</a:t>
            </a:r>
            <a:r>
              <a:rPr lang="en-US" sz="5600" b="0" u="sng" dirty="0" smtClean="0">
                <a:solidFill>
                  <a:srgbClr val="FFFF00"/>
                </a:solidFill>
                <a:effectLst/>
              </a:rPr>
              <a:t>:</a:t>
            </a:r>
            <a:r>
              <a:rPr lang="en-US" sz="5600" b="0" dirty="0" smtClean="0">
                <a:solidFill>
                  <a:schemeClr val="bg1"/>
                </a:solidFill>
                <a:effectLst/>
              </a:rPr>
              <a:t> </a:t>
            </a:r>
            <a:r>
              <a:rPr lang="vi-VN" sz="5600" dirty="0">
                <a:solidFill>
                  <a:schemeClr val="bg1"/>
                </a:solidFill>
              </a:rPr>
              <a:t>Cùng xin dâng lên Ngài đây tấm bánh bé nhỏ hiệp dâng lên tâm tình thảo kính. Và chén rượu nồng thắm tình lòng mến yêu trong cuộc đời.</a:t>
            </a:r>
            <a:endParaRPr lang="en-US" sz="5600" b="0" dirty="0">
              <a:solidFill>
                <a:schemeClr val="bg1"/>
              </a:solidFill>
              <a:effectLst/>
            </a:endParaRPr>
          </a:p>
        </p:txBody>
      </p:sp>
    </p:spTree>
    <p:extLst>
      <p:ext uri="{BB962C8B-B14F-4D97-AF65-F5344CB8AC3E}">
        <p14:creationId xmlns:p14="http://schemas.microsoft.com/office/powerpoint/2010/main" val="33737466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53541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028857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500" b="0" dirty="0" smtClean="0">
                <a:solidFill>
                  <a:srgbClr val="FFFF00"/>
                </a:solidFill>
                <a:effectLst/>
              </a:rPr>
              <a:t>Ca </a:t>
            </a:r>
            <a:r>
              <a:rPr lang="en-US" sz="7500" b="0" dirty="0" err="1" smtClean="0">
                <a:solidFill>
                  <a:srgbClr val="FFFF00"/>
                </a:solidFill>
                <a:effectLst/>
              </a:rPr>
              <a:t>Nguyện</a:t>
            </a:r>
            <a:r>
              <a:rPr lang="en-US" sz="7500" b="0" dirty="0" smtClean="0">
                <a:solidFill>
                  <a:srgbClr val="FFFF00"/>
                </a:solidFill>
                <a:effectLst/>
              </a:rPr>
              <a:t> </a:t>
            </a:r>
            <a:r>
              <a:rPr lang="en-US" sz="7500" b="0" dirty="0" err="1" smtClean="0">
                <a:solidFill>
                  <a:srgbClr val="FFFF00"/>
                </a:solidFill>
                <a:effectLst/>
              </a:rPr>
              <a:t>Hiệp</a:t>
            </a:r>
            <a:r>
              <a:rPr lang="en-US" sz="7500" b="0" dirty="0" smtClean="0">
                <a:solidFill>
                  <a:srgbClr val="FFFF00"/>
                </a:solidFill>
                <a:effectLst/>
              </a:rPr>
              <a:t> </a:t>
            </a:r>
            <a:r>
              <a:rPr lang="en-US" sz="7500" b="0" dirty="0" err="1" smtClean="0">
                <a:solidFill>
                  <a:srgbClr val="FFFF00"/>
                </a:solidFill>
                <a:effectLst/>
              </a:rPr>
              <a:t>Lễ</a:t>
            </a:r>
            <a:r>
              <a:rPr lang="en-US" sz="7500" b="0" dirty="0" smtClean="0">
                <a:solidFill>
                  <a:srgbClr val="FFFF00"/>
                </a:solidFill>
                <a:effectLst/>
              </a:rPr>
              <a:t/>
            </a:r>
            <a:br>
              <a:rPr lang="en-US" sz="7500" b="0" dirty="0" smtClean="0">
                <a:solidFill>
                  <a:srgbClr val="FFFF00"/>
                </a:solidFill>
                <a:effectLst/>
              </a:rPr>
            </a:br>
            <a:r>
              <a:rPr lang="en-US" sz="7500" dirty="0" smtClean="0">
                <a:solidFill>
                  <a:srgbClr val="FFFF00"/>
                </a:solidFill>
              </a:rPr>
              <a:t>KHÚC ÂN TÌNH</a:t>
            </a:r>
            <a:br>
              <a:rPr lang="en-US" sz="7500" dirty="0" smtClean="0">
                <a:solidFill>
                  <a:srgbClr val="FFFF00"/>
                </a:solidFill>
              </a:rPr>
            </a:br>
            <a:r>
              <a:rPr lang="en-US" sz="6000" i="1" dirty="0" err="1" smtClean="0">
                <a:solidFill>
                  <a:schemeClr val="bg1"/>
                </a:solidFill>
              </a:rPr>
              <a:t>Phùng</a:t>
            </a:r>
            <a:r>
              <a:rPr lang="en-US" sz="6000" i="1" dirty="0" smtClean="0">
                <a:solidFill>
                  <a:schemeClr val="bg1"/>
                </a:solidFill>
              </a:rPr>
              <a:t> Minh </a:t>
            </a:r>
            <a:r>
              <a:rPr lang="en-US" sz="6000" i="1" dirty="0" err="1" smtClean="0">
                <a:solidFill>
                  <a:schemeClr val="bg1"/>
                </a:solidFill>
              </a:rPr>
              <a:t>Mẫn</a:t>
            </a:r>
            <a:endParaRPr lang="en-US" sz="6000" b="0" i="1" dirty="0">
              <a:solidFill>
                <a:schemeClr val="bg1"/>
              </a:solidFill>
              <a:effectLst/>
            </a:endParaRPr>
          </a:p>
        </p:txBody>
      </p:sp>
    </p:spTree>
    <p:extLst>
      <p:ext uri="{BB962C8B-B14F-4D97-AF65-F5344CB8AC3E}">
        <p14:creationId xmlns:p14="http://schemas.microsoft.com/office/powerpoint/2010/main" val="20648104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000" u="sng" dirty="0" smtClean="0">
                <a:solidFill>
                  <a:srgbClr val="FFFF00"/>
                </a:solidFill>
              </a:rPr>
              <a:t>Tk1</a:t>
            </a:r>
            <a:r>
              <a:rPr lang="en-US" sz="5000" b="0" u="sng" dirty="0" smtClean="0">
                <a:solidFill>
                  <a:srgbClr val="FFFF00"/>
                </a:solidFill>
                <a:effectLst/>
              </a:rPr>
              <a:t>:</a:t>
            </a:r>
            <a:r>
              <a:rPr lang="en-US" sz="5000" b="0" dirty="0" smtClean="0">
                <a:solidFill>
                  <a:schemeClr val="bg1"/>
                </a:solidFill>
                <a:effectLst/>
              </a:rPr>
              <a:t> </a:t>
            </a:r>
            <a:r>
              <a:rPr lang="vi-VN" sz="5000" dirty="0">
                <a:solidFill>
                  <a:schemeClr val="bg1"/>
                </a:solidFill>
              </a:rPr>
              <a:t>Hồn con luôn mãi hướng về </a:t>
            </a:r>
            <a:r>
              <a:rPr lang="vi-VN" sz="5000" dirty="0" smtClean="0">
                <a:solidFill>
                  <a:schemeClr val="bg1"/>
                </a:solidFill>
              </a:rPr>
              <a:t>Chúa</a:t>
            </a:r>
            <a:r>
              <a:rPr lang="en-US" sz="5000" dirty="0" smtClean="0">
                <a:solidFill>
                  <a:schemeClr val="bg1"/>
                </a:solidFill>
              </a:rPr>
              <a:t>,</a:t>
            </a:r>
            <a:r>
              <a:rPr lang="vi-VN" sz="5000" dirty="0" smtClean="0">
                <a:solidFill>
                  <a:schemeClr val="bg1"/>
                </a:solidFill>
              </a:rPr>
              <a:t> </a:t>
            </a:r>
            <a:r>
              <a:rPr lang="vi-VN" sz="5000" dirty="0">
                <a:solidFill>
                  <a:schemeClr val="bg1"/>
                </a:solidFill>
              </a:rPr>
              <a:t>như chim mỏi cánh đang say sưa mơ về tổ ấm yên </a:t>
            </a:r>
            <a:r>
              <a:rPr lang="vi-VN" sz="5000" dirty="0" smtClean="0">
                <a:solidFill>
                  <a:schemeClr val="bg1"/>
                </a:solidFill>
              </a:rPr>
              <a:t>lành</a:t>
            </a:r>
            <a:r>
              <a:rPr lang="en-US" sz="5000" dirty="0" smtClean="0">
                <a:solidFill>
                  <a:schemeClr val="bg1"/>
                </a:solidFill>
              </a:rPr>
              <a:t>.</a:t>
            </a:r>
            <a:r>
              <a:rPr lang="vi-VN" sz="5000" dirty="0" smtClean="0">
                <a:solidFill>
                  <a:schemeClr val="bg1"/>
                </a:solidFill>
              </a:rPr>
              <a:t> </a:t>
            </a:r>
            <a:r>
              <a:rPr lang="en-US" sz="5000" dirty="0">
                <a:solidFill>
                  <a:schemeClr val="bg1"/>
                </a:solidFill>
              </a:rPr>
              <a:t>D</a:t>
            </a:r>
            <a:r>
              <a:rPr lang="vi-VN" sz="5000" dirty="0" smtClean="0">
                <a:solidFill>
                  <a:schemeClr val="bg1"/>
                </a:solidFill>
              </a:rPr>
              <a:t>ù </a:t>
            </a:r>
            <a:r>
              <a:rPr lang="vi-VN" sz="5000" dirty="0">
                <a:solidFill>
                  <a:schemeClr val="bg1"/>
                </a:solidFill>
              </a:rPr>
              <a:t>con hoen úa trong bùn nhơ vẫn luôn trông cậy Chúa nguồn trợ lực bền vững ngàn </a:t>
            </a:r>
            <a:r>
              <a:rPr lang="vi-VN" sz="5000" dirty="0" smtClean="0">
                <a:solidFill>
                  <a:schemeClr val="bg1"/>
                </a:solidFill>
              </a:rPr>
              <a:t>thu</a:t>
            </a:r>
            <a:r>
              <a:rPr lang="en-US" sz="5000" dirty="0" smtClean="0">
                <a:solidFill>
                  <a:schemeClr val="bg1"/>
                </a:solidFill>
              </a:rPr>
              <a:t>.</a:t>
            </a:r>
            <a:endParaRPr lang="en-US" sz="5000" b="0" dirty="0">
              <a:solidFill>
                <a:schemeClr val="bg1"/>
              </a:solidFill>
              <a:effectLst/>
            </a:endParaRPr>
          </a:p>
        </p:txBody>
      </p:sp>
    </p:spTree>
    <p:extLst>
      <p:ext uri="{BB962C8B-B14F-4D97-AF65-F5344CB8AC3E}">
        <p14:creationId xmlns:p14="http://schemas.microsoft.com/office/powerpoint/2010/main" val="9660990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4800" u="sng" dirty="0" err="1" smtClean="0">
                <a:solidFill>
                  <a:srgbClr val="FFFF00"/>
                </a:solidFill>
              </a:rPr>
              <a:t>Đk</a:t>
            </a:r>
            <a:r>
              <a:rPr lang="en-US" sz="4800" u="sng" dirty="0" smtClean="0">
                <a:solidFill>
                  <a:srgbClr val="FFFF00"/>
                </a:solidFill>
              </a:rPr>
              <a:t>:</a:t>
            </a:r>
            <a:r>
              <a:rPr lang="en-US" sz="4800" b="0" dirty="0" smtClean="0">
                <a:solidFill>
                  <a:schemeClr val="bg1"/>
                </a:solidFill>
                <a:effectLst/>
              </a:rPr>
              <a:t> </a:t>
            </a:r>
            <a:r>
              <a:rPr lang="en-US" sz="4800" dirty="0">
                <a:solidFill>
                  <a:schemeClr val="bg1"/>
                </a:solidFill>
              </a:rPr>
              <a:t>B</a:t>
            </a:r>
            <a:r>
              <a:rPr lang="vi-VN" sz="4800" dirty="0" smtClean="0">
                <a:solidFill>
                  <a:schemeClr val="bg1"/>
                </a:solidFill>
              </a:rPr>
              <a:t>ởi </a:t>
            </a:r>
            <a:r>
              <a:rPr lang="vi-VN" sz="4800" dirty="0">
                <a:solidFill>
                  <a:schemeClr val="bg1"/>
                </a:solidFill>
              </a:rPr>
              <a:t>vì Chúa Đấng tín </a:t>
            </a:r>
            <a:r>
              <a:rPr lang="vi-VN" sz="4800" dirty="0" smtClean="0">
                <a:solidFill>
                  <a:schemeClr val="bg1"/>
                </a:solidFill>
              </a:rPr>
              <a:t>trung</a:t>
            </a:r>
            <a:r>
              <a:rPr lang="en-US" sz="4800" dirty="0" smtClean="0">
                <a:solidFill>
                  <a:schemeClr val="bg1"/>
                </a:solidFill>
              </a:rPr>
              <a:t>,</a:t>
            </a:r>
            <a:r>
              <a:rPr lang="vi-VN" sz="4800" dirty="0" smtClean="0">
                <a:solidFill>
                  <a:schemeClr val="bg1"/>
                </a:solidFill>
              </a:rPr>
              <a:t> </a:t>
            </a:r>
            <a:r>
              <a:rPr lang="vi-VN" sz="4800" dirty="0">
                <a:solidFill>
                  <a:schemeClr val="bg1"/>
                </a:solidFill>
              </a:rPr>
              <a:t>yêu thương con đến </a:t>
            </a:r>
            <a:r>
              <a:rPr lang="vi-VN" sz="4800" dirty="0" smtClean="0">
                <a:solidFill>
                  <a:schemeClr val="bg1"/>
                </a:solidFill>
              </a:rPr>
              <a:t>cùng</a:t>
            </a:r>
            <a:r>
              <a:rPr lang="en-US" sz="4800" dirty="0" smtClean="0">
                <a:solidFill>
                  <a:schemeClr val="bg1"/>
                </a:solidFill>
              </a:rPr>
              <a:t>,</a:t>
            </a:r>
            <a:r>
              <a:rPr lang="vi-VN" sz="4800" dirty="0" smtClean="0">
                <a:solidFill>
                  <a:schemeClr val="bg1"/>
                </a:solidFill>
              </a:rPr>
              <a:t> </a:t>
            </a:r>
            <a:r>
              <a:rPr lang="vi-VN" sz="4800" dirty="0">
                <a:solidFill>
                  <a:schemeClr val="bg1"/>
                </a:solidFill>
              </a:rPr>
              <a:t>ngay khi con vương đầy những lỗi </a:t>
            </a:r>
            <a:r>
              <a:rPr lang="vi-VN" sz="4800" dirty="0" smtClean="0">
                <a:solidFill>
                  <a:schemeClr val="bg1"/>
                </a:solidFill>
              </a:rPr>
              <a:t>lầm</a:t>
            </a:r>
            <a:r>
              <a:rPr lang="en-US" sz="4800" dirty="0" smtClean="0">
                <a:solidFill>
                  <a:schemeClr val="bg1"/>
                </a:solidFill>
              </a:rPr>
              <a:t>.</a:t>
            </a:r>
            <a:r>
              <a:rPr lang="vi-VN" sz="4800" dirty="0" smtClean="0">
                <a:solidFill>
                  <a:schemeClr val="bg1"/>
                </a:solidFill>
              </a:rPr>
              <a:t> </a:t>
            </a:r>
            <a:r>
              <a:rPr lang="en-US" sz="4800" dirty="0" smtClean="0">
                <a:solidFill>
                  <a:schemeClr val="bg1"/>
                </a:solidFill>
              </a:rPr>
              <a:t>T</a:t>
            </a:r>
            <a:r>
              <a:rPr lang="vi-VN" sz="4800" dirty="0" smtClean="0">
                <a:solidFill>
                  <a:schemeClr val="bg1"/>
                </a:solidFill>
              </a:rPr>
              <a:t>ình </a:t>
            </a:r>
            <a:r>
              <a:rPr lang="vi-VN" sz="4800" dirty="0">
                <a:solidFill>
                  <a:schemeClr val="bg1"/>
                </a:solidFill>
              </a:rPr>
              <a:t>thương Chúa cao hơn áng mây trời đã qua bao đời yêu thương không phút giây nghỉ </a:t>
            </a:r>
            <a:r>
              <a:rPr lang="vi-VN" sz="4800" dirty="0" smtClean="0">
                <a:solidFill>
                  <a:schemeClr val="bg1"/>
                </a:solidFill>
              </a:rPr>
              <a:t>ngơi</a:t>
            </a:r>
            <a:r>
              <a:rPr lang="en-US" sz="4800" dirty="0" smtClean="0">
                <a:solidFill>
                  <a:schemeClr val="bg1"/>
                </a:solidFill>
              </a:rPr>
              <a:t>.</a:t>
            </a:r>
            <a:endParaRPr lang="vi-VN" sz="4800" dirty="0">
              <a:solidFill>
                <a:schemeClr val="bg1"/>
              </a:solidFill>
            </a:endParaRPr>
          </a:p>
        </p:txBody>
      </p:sp>
    </p:spTree>
    <p:extLst>
      <p:ext uri="{BB962C8B-B14F-4D97-AF65-F5344CB8AC3E}">
        <p14:creationId xmlns:p14="http://schemas.microsoft.com/office/powerpoint/2010/main" val="8020230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90000"/>
              </a:lnSpc>
            </a:pPr>
            <a:r>
              <a:rPr lang="en-US" sz="5200" b="0" u="sng" dirty="0" smtClean="0">
                <a:solidFill>
                  <a:srgbClr val="FFFF00"/>
                </a:solidFill>
                <a:effectLst/>
              </a:rPr>
              <a:t>Tk2:</a:t>
            </a:r>
            <a:r>
              <a:rPr lang="en-US" sz="5200" b="0" dirty="0" smtClean="0">
                <a:solidFill>
                  <a:schemeClr val="bg1"/>
                </a:solidFill>
                <a:effectLst/>
              </a:rPr>
              <a:t> </a:t>
            </a:r>
            <a:r>
              <a:rPr lang="vi-VN" sz="5200" dirty="0">
                <a:solidFill>
                  <a:schemeClr val="bg1"/>
                </a:solidFill>
              </a:rPr>
              <a:t>Được gần bên Chúa phúc nào </a:t>
            </a:r>
            <a:r>
              <a:rPr lang="vi-VN" sz="5200" dirty="0" smtClean="0">
                <a:solidFill>
                  <a:schemeClr val="bg1"/>
                </a:solidFill>
              </a:rPr>
              <a:t>hơn</a:t>
            </a:r>
            <a:r>
              <a:rPr lang="en-US" sz="5200" dirty="0" smtClean="0">
                <a:solidFill>
                  <a:schemeClr val="bg1"/>
                </a:solidFill>
              </a:rPr>
              <a:t>,</a:t>
            </a:r>
            <a:r>
              <a:rPr lang="vi-VN" sz="5200" dirty="0" smtClean="0">
                <a:solidFill>
                  <a:schemeClr val="bg1"/>
                </a:solidFill>
              </a:rPr>
              <a:t> </a:t>
            </a:r>
            <a:r>
              <a:rPr lang="vi-VN" sz="5200" dirty="0">
                <a:solidFill>
                  <a:schemeClr val="bg1"/>
                </a:solidFill>
              </a:rPr>
              <a:t>an vui nào hơn cho tim con rung động bên những ân </a:t>
            </a:r>
            <a:r>
              <a:rPr lang="vi-VN" sz="5200" dirty="0" smtClean="0">
                <a:solidFill>
                  <a:schemeClr val="bg1"/>
                </a:solidFill>
              </a:rPr>
              <a:t>tình</a:t>
            </a:r>
            <a:r>
              <a:rPr lang="en-US" sz="5200" dirty="0" smtClean="0">
                <a:solidFill>
                  <a:schemeClr val="bg1"/>
                </a:solidFill>
              </a:rPr>
              <a:t>. </a:t>
            </a:r>
            <a:r>
              <a:rPr lang="en-US" sz="5200" dirty="0">
                <a:solidFill>
                  <a:schemeClr val="bg1"/>
                </a:solidFill>
              </a:rPr>
              <a:t>Đ</a:t>
            </a:r>
            <a:r>
              <a:rPr lang="vi-VN" sz="5200" dirty="0" smtClean="0">
                <a:solidFill>
                  <a:schemeClr val="bg1"/>
                </a:solidFill>
              </a:rPr>
              <a:t>ời </a:t>
            </a:r>
            <a:r>
              <a:rPr lang="vi-VN" sz="5200" dirty="0">
                <a:solidFill>
                  <a:schemeClr val="bg1"/>
                </a:solidFill>
              </a:rPr>
              <a:t>con mong có Chúa dường </a:t>
            </a:r>
            <a:r>
              <a:rPr lang="vi-VN" sz="5200" dirty="0" smtClean="0">
                <a:solidFill>
                  <a:schemeClr val="bg1"/>
                </a:solidFill>
              </a:rPr>
              <a:t>bao</a:t>
            </a:r>
            <a:r>
              <a:rPr lang="en-US" sz="5200" dirty="0" smtClean="0">
                <a:solidFill>
                  <a:schemeClr val="bg1"/>
                </a:solidFill>
              </a:rPr>
              <a:t>, </a:t>
            </a:r>
            <a:r>
              <a:rPr lang="vi-VN" sz="5200" dirty="0" smtClean="0">
                <a:solidFill>
                  <a:schemeClr val="bg1"/>
                </a:solidFill>
              </a:rPr>
              <a:t>lúc </a:t>
            </a:r>
            <a:r>
              <a:rPr lang="vi-VN" sz="5200" dirty="0">
                <a:solidFill>
                  <a:schemeClr val="bg1"/>
                </a:solidFill>
              </a:rPr>
              <a:t>vinh quang thềm cao hay khi đau thương dưới vực </a:t>
            </a:r>
            <a:r>
              <a:rPr lang="vi-VN" sz="5200" dirty="0" smtClean="0">
                <a:solidFill>
                  <a:schemeClr val="bg1"/>
                </a:solidFill>
              </a:rPr>
              <a:t>sâu</a:t>
            </a:r>
            <a:r>
              <a:rPr lang="en-US" sz="5200" dirty="0" smtClean="0">
                <a:solidFill>
                  <a:schemeClr val="bg1"/>
                </a:solidFill>
              </a:rPr>
              <a:t>.</a:t>
            </a:r>
            <a:endParaRPr lang="en-US" sz="5200" b="0" dirty="0">
              <a:solidFill>
                <a:schemeClr val="bg1"/>
              </a:solidFill>
              <a:effectLst/>
            </a:endParaRPr>
          </a:p>
        </p:txBody>
      </p:sp>
    </p:spTree>
    <p:extLst>
      <p:ext uri="{BB962C8B-B14F-4D97-AF65-F5344CB8AC3E}">
        <p14:creationId xmlns:p14="http://schemas.microsoft.com/office/powerpoint/2010/main" val="40660702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4800" u="sng" dirty="0" err="1" smtClean="0">
                <a:solidFill>
                  <a:srgbClr val="FFFF00"/>
                </a:solidFill>
              </a:rPr>
              <a:t>Đk</a:t>
            </a:r>
            <a:r>
              <a:rPr lang="en-US" sz="4800" u="sng" dirty="0" smtClean="0">
                <a:solidFill>
                  <a:srgbClr val="FFFF00"/>
                </a:solidFill>
              </a:rPr>
              <a:t>:</a:t>
            </a:r>
            <a:r>
              <a:rPr lang="en-US" sz="4800" b="0" dirty="0" smtClean="0">
                <a:solidFill>
                  <a:schemeClr val="bg1"/>
                </a:solidFill>
                <a:effectLst/>
              </a:rPr>
              <a:t> </a:t>
            </a:r>
            <a:r>
              <a:rPr lang="en-US" sz="4800" dirty="0">
                <a:solidFill>
                  <a:schemeClr val="bg1"/>
                </a:solidFill>
              </a:rPr>
              <a:t>B</a:t>
            </a:r>
            <a:r>
              <a:rPr lang="vi-VN" sz="4800" dirty="0" smtClean="0">
                <a:solidFill>
                  <a:schemeClr val="bg1"/>
                </a:solidFill>
              </a:rPr>
              <a:t>ởi </a:t>
            </a:r>
            <a:r>
              <a:rPr lang="vi-VN" sz="4800" dirty="0">
                <a:solidFill>
                  <a:schemeClr val="bg1"/>
                </a:solidFill>
              </a:rPr>
              <a:t>vì Chúa Đấng tín </a:t>
            </a:r>
            <a:r>
              <a:rPr lang="vi-VN" sz="4800" dirty="0" smtClean="0">
                <a:solidFill>
                  <a:schemeClr val="bg1"/>
                </a:solidFill>
              </a:rPr>
              <a:t>trung</a:t>
            </a:r>
            <a:r>
              <a:rPr lang="en-US" sz="4800" dirty="0" smtClean="0">
                <a:solidFill>
                  <a:schemeClr val="bg1"/>
                </a:solidFill>
              </a:rPr>
              <a:t>,</a:t>
            </a:r>
            <a:r>
              <a:rPr lang="vi-VN" sz="4800" dirty="0" smtClean="0">
                <a:solidFill>
                  <a:schemeClr val="bg1"/>
                </a:solidFill>
              </a:rPr>
              <a:t> </a:t>
            </a:r>
            <a:r>
              <a:rPr lang="vi-VN" sz="4800" dirty="0">
                <a:solidFill>
                  <a:schemeClr val="bg1"/>
                </a:solidFill>
              </a:rPr>
              <a:t>yêu thương con đến </a:t>
            </a:r>
            <a:r>
              <a:rPr lang="vi-VN" sz="4800" dirty="0" smtClean="0">
                <a:solidFill>
                  <a:schemeClr val="bg1"/>
                </a:solidFill>
              </a:rPr>
              <a:t>cùng</a:t>
            </a:r>
            <a:r>
              <a:rPr lang="en-US" sz="4800" dirty="0" smtClean="0">
                <a:solidFill>
                  <a:schemeClr val="bg1"/>
                </a:solidFill>
              </a:rPr>
              <a:t>,</a:t>
            </a:r>
            <a:r>
              <a:rPr lang="vi-VN" sz="4800" dirty="0" smtClean="0">
                <a:solidFill>
                  <a:schemeClr val="bg1"/>
                </a:solidFill>
              </a:rPr>
              <a:t> </a:t>
            </a:r>
            <a:r>
              <a:rPr lang="vi-VN" sz="4800" dirty="0">
                <a:solidFill>
                  <a:schemeClr val="bg1"/>
                </a:solidFill>
              </a:rPr>
              <a:t>ngay khi con vương đầy những lỗi </a:t>
            </a:r>
            <a:r>
              <a:rPr lang="vi-VN" sz="4800" dirty="0" smtClean="0">
                <a:solidFill>
                  <a:schemeClr val="bg1"/>
                </a:solidFill>
              </a:rPr>
              <a:t>lầm</a:t>
            </a:r>
            <a:r>
              <a:rPr lang="en-US" sz="4800" dirty="0" smtClean="0">
                <a:solidFill>
                  <a:schemeClr val="bg1"/>
                </a:solidFill>
              </a:rPr>
              <a:t>.</a:t>
            </a:r>
            <a:r>
              <a:rPr lang="vi-VN" sz="4800" dirty="0" smtClean="0">
                <a:solidFill>
                  <a:schemeClr val="bg1"/>
                </a:solidFill>
              </a:rPr>
              <a:t> </a:t>
            </a:r>
            <a:r>
              <a:rPr lang="en-US" sz="4800" dirty="0" smtClean="0">
                <a:solidFill>
                  <a:schemeClr val="bg1"/>
                </a:solidFill>
              </a:rPr>
              <a:t>T</a:t>
            </a:r>
            <a:r>
              <a:rPr lang="vi-VN" sz="4800" dirty="0" smtClean="0">
                <a:solidFill>
                  <a:schemeClr val="bg1"/>
                </a:solidFill>
              </a:rPr>
              <a:t>ình </a:t>
            </a:r>
            <a:r>
              <a:rPr lang="vi-VN" sz="4800" dirty="0">
                <a:solidFill>
                  <a:schemeClr val="bg1"/>
                </a:solidFill>
              </a:rPr>
              <a:t>thương Chúa cao hơn áng mây trời đã qua bao đời yêu thương không phút giây nghỉ </a:t>
            </a:r>
            <a:r>
              <a:rPr lang="vi-VN" sz="4800" dirty="0" smtClean="0">
                <a:solidFill>
                  <a:schemeClr val="bg1"/>
                </a:solidFill>
              </a:rPr>
              <a:t>ngơi</a:t>
            </a:r>
            <a:r>
              <a:rPr lang="en-US" sz="4800" dirty="0" smtClean="0">
                <a:solidFill>
                  <a:schemeClr val="bg1"/>
                </a:solidFill>
              </a:rPr>
              <a:t>.</a:t>
            </a:r>
            <a:endParaRPr lang="vi-VN" sz="4800" dirty="0">
              <a:solidFill>
                <a:schemeClr val="bg1"/>
              </a:solidFill>
            </a:endParaRPr>
          </a:p>
        </p:txBody>
      </p:sp>
    </p:spTree>
    <p:extLst>
      <p:ext uri="{BB962C8B-B14F-4D97-AF65-F5344CB8AC3E}">
        <p14:creationId xmlns:p14="http://schemas.microsoft.com/office/powerpoint/2010/main" val="2691420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05000"/>
              </a:lnSpc>
            </a:pPr>
            <a:r>
              <a:rPr lang="en-US" sz="5000" b="0" u="sng" dirty="0" smtClean="0">
                <a:solidFill>
                  <a:srgbClr val="FFFF00"/>
                </a:solidFill>
                <a:effectLst/>
              </a:rPr>
              <a:t>Tk3:</a:t>
            </a:r>
            <a:r>
              <a:rPr lang="en-US" sz="5000" b="0" dirty="0" smtClean="0">
                <a:solidFill>
                  <a:schemeClr val="bg1"/>
                </a:solidFill>
                <a:effectLst/>
              </a:rPr>
              <a:t> </a:t>
            </a:r>
            <a:r>
              <a:rPr lang="vi-VN" sz="5000" dirty="0">
                <a:solidFill>
                  <a:schemeClr val="bg1"/>
                </a:solidFill>
              </a:rPr>
              <a:t>Một điều lòng con luôn hằng mơ nơi cung điện </a:t>
            </a:r>
            <a:r>
              <a:rPr lang="vi-VN" sz="5000" dirty="0" smtClean="0">
                <a:solidFill>
                  <a:schemeClr val="bg1"/>
                </a:solidFill>
              </a:rPr>
              <a:t>Chúa</a:t>
            </a:r>
            <a:r>
              <a:rPr lang="en-US" sz="5000" dirty="0" smtClean="0">
                <a:solidFill>
                  <a:schemeClr val="bg1"/>
                </a:solidFill>
              </a:rPr>
              <a:t>,</a:t>
            </a:r>
            <a:r>
              <a:rPr lang="vi-VN" sz="5000" dirty="0" smtClean="0">
                <a:solidFill>
                  <a:schemeClr val="bg1"/>
                </a:solidFill>
              </a:rPr>
              <a:t> </a:t>
            </a:r>
            <a:r>
              <a:rPr lang="vi-VN" sz="5000" dirty="0">
                <a:solidFill>
                  <a:schemeClr val="bg1"/>
                </a:solidFill>
              </a:rPr>
              <a:t>xin cho con cư ngụ mãi đến muôn </a:t>
            </a:r>
            <a:r>
              <a:rPr lang="vi-VN" sz="5000" dirty="0" smtClean="0">
                <a:solidFill>
                  <a:schemeClr val="bg1"/>
                </a:solidFill>
              </a:rPr>
              <a:t>đời</a:t>
            </a:r>
            <a:r>
              <a:rPr lang="en-US" sz="5000" dirty="0" smtClean="0">
                <a:solidFill>
                  <a:schemeClr val="bg1"/>
                </a:solidFill>
              </a:rPr>
              <a:t>. </a:t>
            </a:r>
            <a:r>
              <a:rPr lang="en-US" sz="5000" dirty="0">
                <a:solidFill>
                  <a:schemeClr val="bg1"/>
                </a:solidFill>
              </a:rPr>
              <a:t>Đ</a:t>
            </a:r>
            <a:r>
              <a:rPr lang="vi-VN" sz="5000" dirty="0" smtClean="0">
                <a:solidFill>
                  <a:schemeClr val="bg1"/>
                </a:solidFill>
              </a:rPr>
              <a:t>ể </a:t>
            </a:r>
            <a:r>
              <a:rPr lang="vi-VN" sz="5000" dirty="0">
                <a:solidFill>
                  <a:schemeClr val="bg1"/>
                </a:solidFill>
              </a:rPr>
              <a:t>con chiêm ngắm Vua lòng con chính Đấng cứu độ con cho con say ân phúc triền </a:t>
            </a:r>
            <a:r>
              <a:rPr lang="vi-VN" sz="5000" dirty="0" smtClean="0">
                <a:solidFill>
                  <a:schemeClr val="bg1"/>
                </a:solidFill>
              </a:rPr>
              <a:t>mi</a:t>
            </a:r>
            <a:r>
              <a:rPr lang="en-US" sz="5000" dirty="0" err="1" smtClean="0">
                <a:solidFill>
                  <a:schemeClr val="bg1"/>
                </a:solidFill>
              </a:rPr>
              <a:t>ên</a:t>
            </a:r>
            <a:r>
              <a:rPr lang="en-US" sz="5000" dirty="0" smtClean="0">
                <a:solidFill>
                  <a:schemeClr val="bg1"/>
                </a:solidFill>
              </a:rPr>
              <a:t>.</a:t>
            </a:r>
            <a:endParaRPr lang="en-US" sz="5000" b="0" dirty="0">
              <a:solidFill>
                <a:schemeClr val="bg1"/>
              </a:solidFill>
              <a:effectLst/>
            </a:endParaRPr>
          </a:p>
        </p:txBody>
      </p:sp>
    </p:spTree>
    <p:extLst>
      <p:ext uri="{BB962C8B-B14F-4D97-AF65-F5344CB8AC3E}">
        <p14:creationId xmlns:p14="http://schemas.microsoft.com/office/powerpoint/2010/main" val="10981664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4800" u="sng" dirty="0" err="1" smtClean="0">
                <a:solidFill>
                  <a:srgbClr val="FFFF00"/>
                </a:solidFill>
              </a:rPr>
              <a:t>Đk</a:t>
            </a:r>
            <a:r>
              <a:rPr lang="en-US" sz="4800" u="sng" dirty="0" smtClean="0">
                <a:solidFill>
                  <a:srgbClr val="FFFF00"/>
                </a:solidFill>
              </a:rPr>
              <a:t>:</a:t>
            </a:r>
            <a:r>
              <a:rPr lang="en-US" sz="4800" b="0" dirty="0" smtClean="0">
                <a:solidFill>
                  <a:schemeClr val="bg1"/>
                </a:solidFill>
                <a:effectLst/>
              </a:rPr>
              <a:t> </a:t>
            </a:r>
            <a:r>
              <a:rPr lang="en-US" sz="4800" dirty="0">
                <a:solidFill>
                  <a:schemeClr val="bg1"/>
                </a:solidFill>
              </a:rPr>
              <a:t>B</a:t>
            </a:r>
            <a:r>
              <a:rPr lang="vi-VN" sz="4800" dirty="0" smtClean="0">
                <a:solidFill>
                  <a:schemeClr val="bg1"/>
                </a:solidFill>
              </a:rPr>
              <a:t>ởi </a:t>
            </a:r>
            <a:r>
              <a:rPr lang="vi-VN" sz="4800" dirty="0">
                <a:solidFill>
                  <a:schemeClr val="bg1"/>
                </a:solidFill>
              </a:rPr>
              <a:t>vì Chúa Đấng tín </a:t>
            </a:r>
            <a:r>
              <a:rPr lang="vi-VN" sz="4800" dirty="0" smtClean="0">
                <a:solidFill>
                  <a:schemeClr val="bg1"/>
                </a:solidFill>
              </a:rPr>
              <a:t>trung</a:t>
            </a:r>
            <a:r>
              <a:rPr lang="en-US" sz="4800" dirty="0" smtClean="0">
                <a:solidFill>
                  <a:schemeClr val="bg1"/>
                </a:solidFill>
              </a:rPr>
              <a:t>,</a:t>
            </a:r>
            <a:r>
              <a:rPr lang="vi-VN" sz="4800" dirty="0" smtClean="0">
                <a:solidFill>
                  <a:schemeClr val="bg1"/>
                </a:solidFill>
              </a:rPr>
              <a:t> </a:t>
            </a:r>
            <a:r>
              <a:rPr lang="vi-VN" sz="4800" dirty="0">
                <a:solidFill>
                  <a:schemeClr val="bg1"/>
                </a:solidFill>
              </a:rPr>
              <a:t>yêu thương con đến </a:t>
            </a:r>
            <a:r>
              <a:rPr lang="vi-VN" sz="4800" dirty="0" smtClean="0">
                <a:solidFill>
                  <a:schemeClr val="bg1"/>
                </a:solidFill>
              </a:rPr>
              <a:t>cùng</a:t>
            </a:r>
            <a:r>
              <a:rPr lang="en-US" sz="4800" dirty="0" smtClean="0">
                <a:solidFill>
                  <a:schemeClr val="bg1"/>
                </a:solidFill>
              </a:rPr>
              <a:t>,</a:t>
            </a:r>
            <a:r>
              <a:rPr lang="vi-VN" sz="4800" dirty="0" smtClean="0">
                <a:solidFill>
                  <a:schemeClr val="bg1"/>
                </a:solidFill>
              </a:rPr>
              <a:t> </a:t>
            </a:r>
            <a:r>
              <a:rPr lang="vi-VN" sz="4800" dirty="0">
                <a:solidFill>
                  <a:schemeClr val="bg1"/>
                </a:solidFill>
              </a:rPr>
              <a:t>ngay khi con vương đầy những lỗi </a:t>
            </a:r>
            <a:r>
              <a:rPr lang="vi-VN" sz="4800" dirty="0" smtClean="0">
                <a:solidFill>
                  <a:schemeClr val="bg1"/>
                </a:solidFill>
              </a:rPr>
              <a:t>lầm</a:t>
            </a:r>
            <a:r>
              <a:rPr lang="en-US" sz="4800" dirty="0" smtClean="0">
                <a:solidFill>
                  <a:schemeClr val="bg1"/>
                </a:solidFill>
              </a:rPr>
              <a:t>.</a:t>
            </a:r>
            <a:r>
              <a:rPr lang="vi-VN" sz="4800" dirty="0" smtClean="0">
                <a:solidFill>
                  <a:schemeClr val="bg1"/>
                </a:solidFill>
              </a:rPr>
              <a:t> </a:t>
            </a:r>
            <a:r>
              <a:rPr lang="en-US" sz="4800" dirty="0" smtClean="0">
                <a:solidFill>
                  <a:schemeClr val="bg1"/>
                </a:solidFill>
              </a:rPr>
              <a:t>T</a:t>
            </a:r>
            <a:r>
              <a:rPr lang="vi-VN" sz="4800" dirty="0" smtClean="0">
                <a:solidFill>
                  <a:schemeClr val="bg1"/>
                </a:solidFill>
              </a:rPr>
              <a:t>ình </a:t>
            </a:r>
            <a:r>
              <a:rPr lang="vi-VN" sz="4800" dirty="0">
                <a:solidFill>
                  <a:schemeClr val="bg1"/>
                </a:solidFill>
              </a:rPr>
              <a:t>thương Chúa cao hơn áng mây trời đã qua bao đời yêu thương không phút giây nghỉ </a:t>
            </a:r>
            <a:r>
              <a:rPr lang="vi-VN" sz="4800" dirty="0" smtClean="0">
                <a:solidFill>
                  <a:schemeClr val="bg1"/>
                </a:solidFill>
              </a:rPr>
              <a:t>ngơi</a:t>
            </a:r>
            <a:r>
              <a:rPr lang="en-US" sz="4800" dirty="0" smtClean="0">
                <a:solidFill>
                  <a:schemeClr val="bg1"/>
                </a:solidFill>
              </a:rPr>
              <a:t>.</a:t>
            </a:r>
            <a:endParaRPr lang="vi-VN" sz="4800" dirty="0">
              <a:solidFill>
                <a:schemeClr val="bg1"/>
              </a:solidFill>
            </a:endParaRPr>
          </a:p>
        </p:txBody>
      </p:sp>
    </p:spTree>
    <p:extLst>
      <p:ext uri="{BB962C8B-B14F-4D97-AF65-F5344CB8AC3E}">
        <p14:creationId xmlns:p14="http://schemas.microsoft.com/office/powerpoint/2010/main" val="38275095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500" b="0" u="sng" dirty="0" err="1" smtClean="0">
                <a:solidFill>
                  <a:srgbClr val="FFFF00"/>
                </a:solidFill>
                <a:effectLst/>
              </a:rPr>
              <a:t>Đk</a:t>
            </a:r>
            <a:r>
              <a:rPr lang="en-US" sz="5500" b="0" u="sng" dirty="0" smtClean="0">
                <a:solidFill>
                  <a:srgbClr val="FFFF00"/>
                </a:solidFill>
                <a:effectLst/>
              </a:rPr>
              <a:t>:</a:t>
            </a:r>
            <a:r>
              <a:rPr lang="en-US" sz="5500" dirty="0">
                <a:solidFill>
                  <a:schemeClr val="bg1"/>
                </a:solidFill>
              </a:rPr>
              <a:t> </a:t>
            </a:r>
            <a:r>
              <a:rPr lang="vi-VN" sz="5500" dirty="0" smtClean="0">
                <a:solidFill>
                  <a:schemeClr val="bg1"/>
                </a:solidFill>
              </a:rPr>
              <a:t>Con </a:t>
            </a:r>
            <a:r>
              <a:rPr lang="vi-VN" sz="5500" dirty="0">
                <a:solidFill>
                  <a:schemeClr val="bg1"/>
                </a:solidFill>
              </a:rPr>
              <a:t>hân hoan bước lên bàn thờ Chúa, Chúa là hoan lạc tuổi xuân xanh con. Con nâng muôn phím tơ ngợi khen Chúa, tiếng lòng rung nhịp với muôn tâm hồn</a:t>
            </a:r>
            <a:r>
              <a:rPr lang="vi-VN" sz="5500" dirty="0" smtClean="0">
                <a:solidFill>
                  <a:schemeClr val="bg1"/>
                </a:solidFill>
              </a:rPr>
              <a:t>.</a:t>
            </a:r>
            <a:endParaRPr lang="en-US" sz="5500" b="0" dirty="0">
              <a:solidFill>
                <a:schemeClr val="bg1"/>
              </a:solidFill>
              <a:effectLst/>
            </a:endParaRPr>
          </a:p>
        </p:txBody>
      </p:sp>
    </p:spTree>
    <p:extLst>
      <p:ext uri="{BB962C8B-B14F-4D97-AF65-F5344CB8AC3E}">
        <p14:creationId xmlns:p14="http://schemas.microsoft.com/office/powerpoint/2010/main" val="38160162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90000"/>
              </a:lnSpc>
            </a:pPr>
            <a:r>
              <a:rPr lang="en-US" sz="5000" u="sng" dirty="0" smtClean="0">
                <a:solidFill>
                  <a:srgbClr val="FFFF00"/>
                </a:solidFill>
              </a:rPr>
              <a:t>T</a:t>
            </a:r>
            <a:r>
              <a:rPr lang="en-US" sz="5000" b="0" u="sng" dirty="0" smtClean="0">
                <a:solidFill>
                  <a:srgbClr val="FFFF00"/>
                </a:solidFill>
                <a:effectLst/>
              </a:rPr>
              <a:t>k4:</a:t>
            </a:r>
            <a:r>
              <a:rPr lang="en-US" sz="5000" b="0" dirty="0" smtClean="0">
                <a:solidFill>
                  <a:schemeClr val="bg1"/>
                </a:solidFill>
                <a:effectLst/>
              </a:rPr>
              <a:t> M</a:t>
            </a:r>
            <a:r>
              <a:rPr lang="vi-VN" sz="5000" dirty="0" smtClean="0">
                <a:solidFill>
                  <a:schemeClr val="bg1"/>
                </a:solidFill>
              </a:rPr>
              <a:t>ột </a:t>
            </a:r>
            <a:r>
              <a:rPr lang="vi-VN" sz="5000" dirty="0">
                <a:solidFill>
                  <a:schemeClr val="bg1"/>
                </a:solidFill>
              </a:rPr>
              <a:t>niềm hạnh phúc dâng cao vời vợi là dẫu thân con tro </a:t>
            </a:r>
            <a:r>
              <a:rPr lang="vi-VN" sz="5000" dirty="0" smtClean="0">
                <a:solidFill>
                  <a:schemeClr val="bg1"/>
                </a:solidFill>
              </a:rPr>
              <a:t>bụi</a:t>
            </a:r>
            <a:r>
              <a:rPr lang="en-US" sz="5000" dirty="0" smtClean="0">
                <a:solidFill>
                  <a:schemeClr val="bg1"/>
                </a:solidFill>
              </a:rPr>
              <a:t>, </a:t>
            </a:r>
            <a:r>
              <a:rPr lang="vi-VN" sz="5000" dirty="0" smtClean="0">
                <a:solidFill>
                  <a:schemeClr val="bg1"/>
                </a:solidFill>
              </a:rPr>
              <a:t>mà </a:t>
            </a:r>
            <a:r>
              <a:rPr lang="vi-VN" sz="5000" dirty="0">
                <a:solidFill>
                  <a:schemeClr val="bg1"/>
                </a:solidFill>
              </a:rPr>
              <a:t>Chúa nâng niu không để con hư </a:t>
            </a:r>
            <a:r>
              <a:rPr lang="vi-VN" sz="5000" dirty="0" smtClean="0">
                <a:solidFill>
                  <a:schemeClr val="bg1"/>
                </a:solidFill>
              </a:rPr>
              <a:t>mất</a:t>
            </a:r>
            <a:r>
              <a:rPr lang="en-US" sz="5000" dirty="0" smtClean="0">
                <a:solidFill>
                  <a:schemeClr val="bg1"/>
                </a:solidFill>
              </a:rPr>
              <a:t>. </a:t>
            </a:r>
            <a:r>
              <a:rPr lang="en-US" sz="5000" dirty="0" err="1" smtClean="0">
                <a:solidFill>
                  <a:schemeClr val="bg1"/>
                </a:solidFill>
              </a:rPr>
              <a:t>Từ</a:t>
            </a:r>
            <a:r>
              <a:rPr lang="vi-VN" sz="5000" dirty="0" smtClean="0">
                <a:solidFill>
                  <a:schemeClr val="bg1"/>
                </a:solidFill>
              </a:rPr>
              <a:t> </a:t>
            </a:r>
            <a:r>
              <a:rPr lang="vi-VN" sz="5000" dirty="0">
                <a:solidFill>
                  <a:schemeClr val="bg1"/>
                </a:solidFill>
              </a:rPr>
              <a:t>nay cho đến muôn muôn ngàn đời con sẽ ca ngợi và sẽ phó dâng cuộc đời nơi Ngài mà </a:t>
            </a:r>
            <a:r>
              <a:rPr lang="vi-VN" sz="5000" dirty="0" smtClean="0">
                <a:solidFill>
                  <a:schemeClr val="bg1"/>
                </a:solidFill>
              </a:rPr>
              <a:t>thôi</a:t>
            </a:r>
            <a:r>
              <a:rPr lang="en-US" sz="5000" dirty="0" smtClean="0">
                <a:solidFill>
                  <a:schemeClr val="bg1"/>
                </a:solidFill>
              </a:rPr>
              <a:t>.</a:t>
            </a:r>
            <a:endParaRPr lang="en-US" sz="5000" b="0" dirty="0">
              <a:solidFill>
                <a:schemeClr val="bg1"/>
              </a:solidFill>
              <a:effectLst/>
            </a:endParaRPr>
          </a:p>
        </p:txBody>
      </p:sp>
    </p:spTree>
    <p:extLst>
      <p:ext uri="{BB962C8B-B14F-4D97-AF65-F5344CB8AC3E}">
        <p14:creationId xmlns:p14="http://schemas.microsoft.com/office/powerpoint/2010/main" val="42816548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479193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762796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dirty="0" smtClean="0">
                <a:solidFill>
                  <a:srgbClr val="FFFF00"/>
                </a:solidFill>
                <a:effectLst/>
              </a:rPr>
              <a:t>Ca </a:t>
            </a:r>
            <a:r>
              <a:rPr lang="en-US" sz="8000" b="0" dirty="0" err="1" smtClean="0">
                <a:solidFill>
                  <a:srgbClr val="FFFF00"/>
                </a:solidFill>
                <a:effectLst/>
              </a:rPr>
              <a:t>Kết</a:t>
            </a:r>
            <a:r>
              <a:rPr lang="en-US" sz="8000" b="0" dirty="0" smtClean="0">
                <a:solidFill>
                  <a:srgbClr val="FFFF00"/>
                </a:solidFill>
                <a:effectLst/>
              </a:rPr>
              <a:t> </a:t>
            </a:r>
            <a:r>
              <a:rPr lang="en-US" sz="8000" b="0" dirty="0" err="1" smtClean="0">
                <a:solidFill>
                  <a:srgbClr val="FFFF00"/>
                </a:solidFill>
                <a:effectLst/>
              </a:rPr>
              <a:t>Lễ</a:t>
            </a:r>
            <a:r>
              <a:rPr lang="en-US" sz="8000" b="0" dirty="0" smtClean="0">
                <a:solidFill>
                  <a:srgbClr val="FFFF00"/>
                </a:solidFill>
                <a:effectLst/>
              </a:rPr>
              <a:t/>
            </a:r>
            <a:br>
              <a:rPr lang="en-US" sz="8000" b="0" dirty="0" smtClean="0">
                <a:solidFill>
                  <a:srgbClr val="FFFF00"/>
                </a:solidFill>
                <a:effectLst/>
              </a:rPr>
            </a:br>
            <a:r>
              <a:rPr lang="en-US" sz="8000" b="0" dirty="0" smtClean="0">
                <a:solidFill>
                  <a:srgbClr val="FFFF00"/>
                </a:solidFill>
                <a:effectLst/>
              </a:rPr>
              <a:t>CẢM TẠ HỒNG ÂN</a:t>
            </a:r>
            <a:br>
              <a:rPr lang="en-US" sz="8000" b="0" dirty="0" smtClean="0">
                <a:solidFill>
                  <a:srgbClr val="FFFF00"/>
                </a:solidFill>
                <a:effectLst/>
              </a:rPr>
            </a:br>
            <a:r>
              <a:rPr lang="en-US" sz="6000" i="1" dirty="0" smtClean="0">
                <a:solidFill>
                  <a:schemeClr val="bg1"/>
                </a:solidFill>
              </a:rPr>
              <a:t>Lm. </a:t>
            </a:r>
            <a:r>
              <a:rPr lang="en-US" sz="6000" i="1" dirty="0" err="1" smtClean="0">
                <a:solidFill>
                  <a:schemeClr val="bg1"/>
                </a:solidFill>
              </a:rPr>
              <a:t>Duy</a:t>
            </a:r>
            <a:r>
              <a:rPr lang="en-US" sz="6000" i="1" dirty="0" smtClean="0">
                <a:solidFill>
                  <a:schemeClr val="bg1"/>
                </a:solidFill>
              </a:rPr>
              <a:t> </a:t>
            </a:r>
            <a:r>
              <a:rPr lang="en-US" sz="6000" i="1" dirty="0" err="1" smtClean="0">
                <a:solidFill>
                  <a:schemeClr val="bg1"/>
                </a:solidFill>
              </a:rPr>
              <a:t>Thiên</a:t>
            </a:r>
            <a:endParaRPr lang="en-US" sz="6000" b="0" i="1" dirty="0">
              <a:solidFill>
                <a:schemeClr val="bg1"/>
              </a:solidFill>
              <a:effectLst/>
            </a:endParaRPr>
          </a:p>
        </p:txBody>
      </p:sp>
    </p:spTree>
    <p:extLst>
      <p:ext uri="{BB962C8B-B14F-4D97-AF65-F5344CB8AC3E}">
        <p14:creationId xmlns:p14="http://schemas.microsoft.com/office/powerpoint/2010/main" val="41934656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600" b="0" u="sng" dirty="0" err="1" smtClean="0">
                <a:solidFill>
                  <a:srgbClr val="FFFF00"/>
                </a:solidFill>
                <a:effectLst/>
              </a:rPr>
              <a:t>Đk</a:t>
            </a:r>
            <a:r>
              <a:rPr lang="en-US" sz="5600" b="0" u="sng" dirty="0" smtClean="0">
                <a:solidFill>
                  <a:srgbClr val="FFFF00"/>
                </a:solidFill>
                <a:effectLst/>
              </a:rPr>
              <a:t>:</a:t>
            </a:r>
            <a:r>
              <a:rPr lang="en-US" sz="5600" b="0" dirty="0" smtClean="0">
                <a:solidFill>
                  <a:schemeClr val="bg1"/>
                </a:solidFill>
                <a:effectLst/>
              </a:rPr>
              <a:t> </a:t>
            </a:r>
            <a:r>
              <a:rPr lang="vi-VN" sz="5600" dirty="0">
                <a:solidFill>
                  <a:schemeClr val="bg1"/>
                </a:solidFill>
              </a:rPr>
              <a:t>Xin cảm tạ hồng ân Cha ban. Vì thương mến từ muôn ngàn đời. Đem Tin Mừng về gieo nơi nơi, cho muôn dân kết đoàn sống vui</a:t>
            </a:r>
            <a:r>
              <a:rPr lang="vi-VN" sz="5600" dirty="0" smtClean="0">
                <a:solidFill>
                  <a:schemeClr val="bg1"/>
                </a:solidFill>
              </a:rPr>
              <a:t>.</a:t>
            </a:r>
            <a:endParaRPr lang="en-US" sz="5600" b="0" dirty="0">
              <a:solidFill>
                <a:schemeClr val="bg1"/>
              </a:solidFill>
              <a:effectLst/>
            </a:endParaRPr>
          </a:p>
        </p:txBody>
      </p:sp>
    </p:spTree>
    <p:extLst>
      <p:ext uri="{BB962C8B-B14F-4D97-AF65-F5344CB8AC3E}">
        <p14:creationId xmlns:p14="http://schemas.microsoft.com/office/powerpoint/2010/main" val="34500585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800" b="0" u="sng" dirty="0" smtClean="0">
                <a:solidFill>
                  <a:srgbClr val="FFFF00"/>
                </a:solidFill>
                <a:effectLst/>
              </a:rPr>
              <a:t>Tk1:</a:t>
            </a:r>
            <a:r>
              <a:rPr lang="en-US" sz="5800" b="0" dirty="0" smtClean="0">
                <a:solidFill>
                  <a:schemeClr val="bg1"/>
                </a:solidFill>
                <a:effectLst/>
              </a:rPr>
              <a:t> </a:t>
            </a:r>
            <a:r>
              <a:rPr lang="vi-VN" sz="5800" dirty="0">
                <a:solidFill>
                  <a:schemeClr val="bg1"/>
                </a:solidFill>
              </a:rPr>
              <a:t>Mến </a:t>
            </a:r>
            <a:r>
              <a:rPr lang="vi-VN" sz="5800" dirty="0" smtClean="0">
                <a:solidFill>
                  <a:schemeClr val="bg1"/>
                </a:solidFill>
              </a:rPr>
              <a:t>Chúa, </a:t>
            </a:r>
            <a:r>
              <a:rPr lang="vi-VN" sz="5800" dirty="0">
                <a:solidFill>
                  <a:schemeClr val="bg1"/>
                </a:solidFill>
              </a:rPr>
              <a:t>mến yêu trọn </a:t>
            </a:r>
            <a:r>
              <a:rPr lang="vi-VN" sz="5800" dirty="0" smtClean="0">
                <a:solidFill>
                  <a:schemeClr val="bg1"/>
                </a:solidFill>
              </a:rPr>
              <a:t>đời</a:t>
            </a:r>
            <a:r>
              <a:rPr lang="en-US" sz="5800" dirty="0" smtClean="0">
                <a:solidFill>
                  <a:schemeClr val="bg1"/>
                </a:solidFill>
              </a:rPr>
              <a:t>,</a:t>
            </a:r>
            <a:r>
              <a:rPr lang="vi-VN" sz="5800" dirty="0" smtClean="0">
                <a:solidFill>
                  <a:schemeClr val="bg1"/>
                </a:solidFill>
              </a:rPr>
              <a:t> mến Chúa</a:t>
            </a:r>
            <a:r>
              <a:rPr lang="en-US" sz="5800" dirty="0" smtClean="0">
                <a:solidFill>
                  <a:schemeClr val="bg1"/>
                </a:solidFill>
              </a:rPr>
              <a:t>,</a:t>
            </a:r>
            <a:r>
              <a:rPr lang="vi-VN" sz="5800" dirty="0" smtClean="0">
                <a:solidFill>
                  <a:schemeClr val="bg1"/>
                </a:solidFill>
              </a:rPr>
              <a:t> mến </a:t>
            </a:r>
            <a:r>
              <a:rPr lang="vi-VN" sz="5800" dirty="0">
                <a:solidFill>
                  <a:schemeClr val="bg1"/>
                </a:solidFill>
              </a:rPr>
              <a:t>yêu mọi </a:t>
            </a:r>
            <a:r>
              <a:rPr lang="vi-VN" sz="5800" dirty="0" smtClean="0">
                <a:solidFill>
                  <a:schemeClr val="bg1"/>
                </a:solidFill>
              </a:rPr>
              <a:t>người. </a:t>
            </a:r>
            <a:r>
              <a:rPr lang="vi-VN" sz="5800" dirty="0">
                <a:solidFill>
                  <a:schemeClr val="bg1"/>
                </a:solidFill>
              </a:rPr>
              <a:t>Niềm </a:t>
            </a:r>
            <a:r>
              <a:rPr lang="vi-VN" sz="5800" dirty="0" smtClean="0">
                <a:solidFill>
                  <a:schemeClr val="bg1"/>
                </a:solidFill>
              </a:rPr>
              <a:t>tin, </a:t>
            </a:r>
            <a:r>
              <a:rPr lang="vi-VN" sz="5800" dirty="0">
                <a:solidFill>
                  <a:schemeClr val="bg1"/>
                </a:solidFill>
              </a:rPr>
              <a:t>xin dâng lên </a:t>
            </a:r>
            <a:r>
              <a:rPr lang="vi-VN" sz="5800" dirty="0" smtClean="0">
                <a:solidFill>
                  <a:schemeClr val="bg1"/>
                </a:solidFill>
              </a:rPr>
              <a:t>Cha, </a:t>
            </a:r>
            <a:r>
              <a:rPr lang="vi-VN" sz="5800" dirty="0">
                <a:solidFill>
                  <a:schemeClr val="bg1"/>
                </a:solidFill>
              </a:rPr>
              <a:t>tình </a:t>
            </a:r>
            <a:r>
              <a:rPr lang="vi-VN" sz="5800" dirty="0" smtClean="0">
                <a:solidFill>
                  <a:schemeClr val="bg1"/>
                </a:solidFill>
              </a:rPr>
              <a:t>thương, </a:t>
            </a:r>
            <a:r>
              <a:rPr lang="vi-VN" sz="5800" dirty="0">
                <a:solidFill>
                  <a:schemeClr val="bg1"/>
                </a:solidFill>
              </a:rPr>
              <a:t>mến trao mọi người</a:t>
            </a:r>
            <a:r>
              <a:rPr lang="vi-VN" sz="5800" dirty="0" smtClean="0">
                <a:solidFill>
                  <a:schemeClr val="bg1"/>
                </a:solidFill>
              </a:rPr>
              <a:t>.</a:t>
            </a:r>
            <a:endParaRPr lang="en-US" sz="5800" b="0" dirty="0">
              <a:solidFill>
                <a:schemeClr val="bg1"/>
              </a:solidFill>
              <a:effectLst/>
            </a:endParaRPr>
          </a:p>
        </p:txBody>
      </p:sp>
    </p:spTree>
    <p:extLst>
      <p:ext uri="{BB962C8B-B14F-4D97-AF65-F5344CB8AC3E}">
        <p14:creationId xmlns:p14="http://schemas.microsoft.com/office/powerpoint/2010/main" val="29390072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600" b="0" u="sng" dirty="0" err="1" smtClean="0">
                <a:solidFill>
                  <a:srgbClr val="FFFF00"/>
                </a:solidFill>
                <a:effectLst/>
              </a:rPr>
              <a:t>Đk</a:t>
            </a:r>
            <a:r>
              <a:rPr lang="en-US" sz="5600" b="0" u="sng" dirty="0" smtClean="0">
                <a:solidFill>
                  <a:srgbClr val="FFFF00"/>
                </a:solidFill>
                <a:effectLst/>
              </a:rPr>
              <a:t>:</a:t>
            </a:r>
            <a:r>
              <a:rPr lang="en-US" sz="5600" b="0" dirty="0" smtClean="0">
                <a:solidFill>
                  <a:schemeClr val="bg1"/>
                </a:solidFill>
                <a:effectLst/>
              </a:rPr>
              <a:t> </a:t>
            </a:r>
            <a:r>
              <a:rPr lang="vi-VN" sz="5600" dirty="0">
                <a:solidFill>
                  <a:schemeClr val="bg1"/>
                </a:solidFill>
              </a:rPr>
              <a:t>Xin cảm tạ hồng ân Cha ban. Vì thương mến từ muôn ngàn đời. Đem Tin Mừng về gieo nơi nơi, cho muôn dân kết đoàn sống vui</a:t>
            </a:r>
            <a:r>
              <a:rPr lang="vi-VN" sz="5600" dirty="0" smtClean="0">
                <a:solidFill>
                  <a:schemeClr val="bg1"/>
                </a:solidFill>
              </a:rPr>
              <a:t>.</a:t>
            </a:r>
            <a:endParaRPr lang="en-US" sz="5600" b="0" dirty="0">
              <a:solidFill>
                <a:schemeClr val="bg1"/>
              </a:solidFill>
              <a:effectLst/>
            </a:endParaRPr>
          </a:p>
        </p:txBody>
      </p:sp>
    </p:spTree>
    <p:extLst>
      <p:ext uri="{BB962C8B-B14F-4D97-AF65-F5344CB8AC3E}">
        <p14:creationId xmlns:p14="http://schemas.microsoft.com/office/powerpoint/2010/main" val="19125044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800" b="0" u="sng" dirty="0" smtClean="0">
                <a:solidFill>
                  <a:srgbClr val="FFFF00"/>
                </a:solidFill>
                <a:effectLst/>
              </a:rPr>
              <a:t>Tk2</a:t>
            </a:r>
            <a:r>
              <a:rPr lang="en-US" sz="5800" b="0" dirty="0" smtClean="0">
                <a:solidFill>
                  <a:srgbClr val="FFFF00"/>
                </a:solidFill>
                <a:effectLst/>
              </a:rPr>
              <a:t>: </a:t>
            </a:r>
            <a:r>
              <a:rPr lang="vi-VN" sz="5800" dirty="0">
                <a:solidFill>
                  <a:schemeClr val="bg1"/>
                </a:solidFill>
              </a:rPr>
              <a:t>Chúa </a:t>
            </a:r>
            <a:r>
              <a:rPr lang="vi-VN" sz="5800" dirty="0" smtClean="0">
                <a:solidFill>
                  <a:schemeClr val="bg1"/>
                </a:solidFill>
              </a:rPr>
              <a:t>đến</a:t>
            </a:r>
            <a:r>
              <a:rPr lang="en-US" sz="5800" dirty="0" smtClean="0">
                <a:solidFill>
                  <a:schemeClr val="bg1"/>
                </a:solidFill>
              </a:rPr>
              <a:t>,</a:t>
            </a:r>
            <a:r>
              <a:rPr lang="vi-VN" sz="5800" dirty="0" smtClean="0">
                <a:solidFill>
                  <a:schemeClr val="bg1"/>
                </a:solidFill>
              </a:rPr>
              <a:t> chết </a:t>
            </a:r>
            <a:r>
              <a:rPr lang="vi-VN" sz="5800" dirty="0">
                <a:solidFill>
                  <a:schemeClr val="bg1"/>
                </a:solidFill>
              </a:rPr>
              <a:t>đi </a:t>
            </a:r>
            <a:r>
              <a:rPr lang="en-US" sz="5800" dirty="0" err="1" smtClean="0">
                <a:solidFill>
                  <a:schemeClr val="bg1"/>
                </a:solidFill>
              </a:rPr>
              <a:t>cho</a:t>
            </a:r>
            <a:r>
              <a:rPr lang="en-US" sz="5800" dirty="0">
                <a:solidFill>
                  <a:schemeClr val="bg1"/>
                </a:solidFill>
              </a:rPr>
              <a:t> </a:t>
            </a:r>
            <a:r>
              <a:rPr lang="vi-VN" sz="5800" dirty="0" smtClean="0">
                <a:solidFill>
                  <a:schemeClr val="bg1"/>
                </a:solidFill>
              </a:rPr>
              <a:t> đời</a:t>
            </a:r>
            <a:r>
              <a:rPr lang="en-US" sz="5800" dirty="0" smtClean="0">
                <a:solidFill>
                  <a:schemeClr val="bg1"/>
                </a:solidFill>
              </a:rPr>
              <a:t>. </a:t>
            </a:r>
            <a:r>
              <a:rPr lang="vi-VN" sz="5800" dirty="0" smtClean="0">
                <a:solidFill>
                  <a:schemeClr val="bg1"/>
                </a:solidFill>
              </a:rPr>
              <a:t>Chúa đã</a:t>
            </a:r>
            <a:r>
              <a:rPr lang="en-US" sz="5800" dirty="0" smtClean="0">
                <a:solidFill>
                  <a:schemeClr val="bg1"/>
                </a:solidFill>
              </a:rPr>
              <a:t>,</a:t>
            </a:r>
            <a:r>
              <a:rPr lang="vi-VN" sz="5800" dirty="0" smtClean="0">
                <a:solidFill>
                  <a:schemeClr val="bg1"/>
                </a:solidFill>
              </a:rPr>
              <a:t> Chúa đã </a:t>
            </a:r>
            <a:r>
              <a:rPr lang="vi-VN" sz="5800" dirty="0">
                <a:solidFill>
                  <a:schemeClr val="bg1"/>
                </a:solidFill>
              </a:rPr>
              <a:t>đến </a:t>
            </a:r>
            <a:r>
              <a:rPr lang="vi-VN" sz="5800" dirty="0" smtClean="0">
                <a:solidFill>
                  <a:schemeClr val="bg1"/>
                </a:solidFill>
              </a:rPr>
              <a:t>rồi. </a:t>
            </a:r>
            <a:r>
              <a:rPr lang="vi-VN" sz="5800" dirty="0">
                <a:solidFill>
                  <a:schemeClr val="bg1"/>
                </a:solidFill>
              </a:rPr>
              <a:t>Niềm </a:t>
            </a:r>
            <a:r>
              <a:rPr lang="vi-VN" sz="5800" dirty="0" smtClean="0">
                <a:solidFill>
                  <a:schemeClr val="bg1"/>
                </a:solidFill>
              </a:rPr>
              <a:t>vui</a:t>
            </a:r>
            <a:r>
              <a:rPr lang="en-US" sz="5800" dirty="0" smtClean="0">
                <a:solidFill>
                  <a:schemeClr val="bg1"/>
                </a:solidFill>
              </a:rPr>
              <a:t>,</a:t>
            </a:r>
            <a:r>
              <a:rPr lang="vi-VN" sz="5800" dirty="0" smtClean="0">
                <a:solidFill>
                  <a:schemeClr val="bg1"/>
                </a:solidFill>
              </a:rPr>
              <a:t> tin </a:t>
            </a:r>
            <a:r>
              <a:rPr lang="vi-VN" sz="5800" dirty="0">
                <a:solidFill>
                  <a:schemeClr val="bg1"/>
                </a:solidFill>
              </a:rPr>
              <a:t>cho muôn </a:t>
            </a:r>
            <a:r>
              <a:rPr lang="vi-VN" sz="5800" dirty="0" smtClean="0">
                <a:solidFill>
                  <a:schemeClr val="bg1"/>
                </a:solidFill>
              </a:rPr>
              <a:t>nơi</a:t>
            </a:r>
            <a:r>
              <a:rPr lang="en-US" sz="5800" dirty="0" smtClean="0">
                <a:solidFill>
                  <a:schemeClr val="bg1"/>
                </a:solidFill>
              </a:rPr>
              <a:t> </a:t>
            </a:r>
            <a:r>
              <a:rPr lang="en-US" sz="5800" dirty="0" err="1" smtClean="0">
                <a:solidFill>
                  <a:schemeClr val="bg1"/>
                </a:solidFill>
              </a:rPr>
              <a:t>rồ</a:t>
            </a:r>
            <a:r>
              <a:rPr lang="vi-VN" sz="5800" dirty="0" smtClean="0">
                <a:solidFill>
                  <a:schemeClr val="bg1"/>
                </a:solidFill>
              </a:rPr>
              <a:t>i </a:t>
            </a:r>
            <a:r>
              <a:rPr lang="vi-VN" sz="5800" dirty="0">
                <a:solidFill>
                  <a:schemeClr val="bg1"/>
                </a:solidFill>
              </a:rPr>
              <a:t>đây </a:t>
            </a:r>
            <a:r>
              <a:rPr lang="vi-VN" sz="5800" dirty="0" smtClean="0">
                <a:solidFill>
                  <a:schemeClr val="bg1"/>
                </a:solidFill>
              </a:rPr>
              <a:t>Chúa </a:t>
            </a:r>
            <a:r>
              <a:rPr lang="vi-VN" sz="5800" dirty="0">
                <a:solidFill>
                  <a:schemeClr val="bg1"/>
                </a:solidFill>
              </a:rPr>
              <a:t>sẽ trở lại.</a:t>
            </a:r>
            <a:endParaRPr lang="en-US" sz="5800" b="0" dirty="0">
              <a:solidFill>
                <a:schemeClr val="bg1"/>
              </a:solidFill>
              <a:effectLst/>
            </a:endParaRPr>
          </a:p>
        </p:txBody>
      </p:sp>
    </p:spTree>
    <p:extLst>
      <p:ext uri="{BB962C8B-B14F-4D97-AF65-F5344CB8AC3E}">
        <p14:creationId xmlns:p14="http://schemas.microsoft.com/office/powerpoint/2010/main" val="14938039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600" b="0" u="sng" dirty="0" err="1" smtClean="0">
                <a:solidFill>
                  <a:srgbClr val="FFFF00"/>
                </a:solidFill>
                <a:effectLst/>
              </a:rPr>
              <a:t>Đk</a:t>
            </a:r>
            <a:r>
              <a:rPr lang="en-US" sz="5600" b="0" u="sng" dirty="0" smtClean="0">
                <a:solidFill>
                  <a:srgbClr val="FFFF00"/>
                </a:solidFill>
                <a:effectLst/>
              </a:rPr>
              <a:t>:</a:t>
            </a:r>
            <a:r>
              <a:rPr lang="en-US" sz="5600" b="0" dirty="0" smtClean="0">
                <a:solidFill>
                  <a:schemeClr val="bg1"/>
                </a:solidFill>
                <a:effectLst/>
              </a:rPr>
              <a:t> </a:t>
            </a:r>
            <a:r>
              <a:rPr lang="vi-VN" sz="5600" dirty="0">
                <a:solidFill>
                  <a:schemeClr val="bg1"/>
                </a:solidFill>
              </a:rPr>
              <a:t>Xin cảm tạ hồng ân Cha ban. Vì thương mến từ muôn ngàn đời. Đem Tin Mừng về gieo nơi nơi, cho muôn dân kết đoàn sống vui</a:t>
            </a:r>
            <a:r>
              <a:rPr lang="vi-VN" sz="5600" dirty="0" smtClean="0">
                <a:solidFill>
                  <a:schemeClr val="bg1"/>
                </a:solidFill>
              </a:rPr>
              <a:t>.</a:t>
            </a:r>
            <a:endParaRPr lang="en-US" sz="5600" b="0" dirty="0">
              <a:solidFill>
                <a:schemeClr val="bg1"/>
              </a:solidFill>
              <a:effectLst/>
            </a:endParaRPr>
          </a:p>
        </p:txBody>
      </p:sp>
    </p:spTree>
    <p:extLst>
      <p:ext uri="{BB962C8B-B14F-4D97-AF65-F5344CB8AC3E}">
        <p14:creationId xmlns:p14="http://schemas.microsoft.com/office/powerpoint/2010/main" val="30200132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684947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600" b="0" u="sng" dirty="0" smtClean="0">
                <a:solidFill>
                  <a:srgbClr val="FFFF00"/>
                </a:solidFill>
                <a:effectLst/>
              </a:rPr>
              <a:t>Tk1:</a:t>
            </a:r>
            <a:r>
              <a:rPr lang="en-US" sz="5600" b="0" dirty="0" smtClean="0">
                <a:solidFill>
                  <a:schemeClr val="bg1"/>
                </a:solidFill>
                <a:effectLst/>
              </a:rPr>
              <a:t> </a:t>
            </a:r>
            <a:r>
              <a:rPr lang="vi-VN" sz="5600" dirty="0">
                <a:solidFill>
                  <a:schemeClr val="bg1"/>
                </a:solidFill>
              </a:rPr>
              <a:t>Vào thánh cung dâng tiến hương nguyện cầu ngát bay tỏa tới ngai tòa Chúa. Tâm tư sẽ reo mừng bước lên bàn thánh trong niềm tin.</a:t>
            </a:r>
            <a:endParaRPr lang="en-US" sz="5600" b="0" dirty="0">
              <a:solidFill>
                <a:schemeClr val="bg1"/>
              </a:solidFill>
              <a:effectLst/>
            </a:endParaRPr>
          </a:p>
        </p:txBody>
      </p:sp>
    </p:spTree>
    <p:extLst>
      <p:ext uri="{BB962C8B-B14F-4D97-AF65-F5344CB8AC3E}">
        <p14:creationId xmlns:p14="http://schemas.microsoft.com/office/powerpoint/2010/main" val="36190813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500" b="0" u="sng" dirty="0" err="1" smtClean="0">
                <a:solidFill>
                  <a:srgbClr val="FFFF00"/>
                </a:solidFill>
                <a:effectLst/>
              </a:rPr>
              <a:t>Đk</a:t>
            </a:r>
            <a:r>
              <a:rPr lang="en-US" sz="5500" b="0" u="sng" dirty="0" smtClean="0">
                <a:solidFill>
                  <a:srgbClr val="FFFF00"/>
                </a:solidFill>
                <a:effectLst/>
              </a:rPr>
              <a:t>:</a:t>
            </a:r>
            <a:r>
              <a:rPr lang="en-US" sz="5500" dirty="0">
                <a:solidFill>
                  <a:schemeClr val="bg1"/>
                </a:solidFill>
              </a:rPr>
              <a:t> </a:t>
            </a:r>
            <a:r>
              <a:rPr lang="vi-VN" sz="5500" dirty="0" smtClean="0">
                <a:solidFill>
                  <a:schemeClr val="bg1"/>
                </a:solidFill>
              </a:rPr>
              <a:t>Con </a:t>
            </a:r>
            <a:r>
              <a:rPr lang="vi-VN" sz="5500" dirty="0">
                <a:solidFill>
                  <a:schemeClr val="bg1"/>
                </a:solidFill>
              </a:rPr>
              <a:t>hân hoan bước lên bàn thờ Chúa, Chúa là hoan lạc tuổi xuân xanh con. Con nâng muôn phím tơ ngợi khen Chúa, tiếng lòng rung nhịp với muôn tâm hồn</a:t>
            </a:r>
            <a:r>
              <a:rPr lang="vi-VN" sz="5500" dirty="0" smtClean="0">
                <a:solidFill>
                  <a:schemeClr val="bg1"/>
                </a:solidFill>
              </a:rPr>
              <a:t>.</a:t>
            </a:r>
            <a:endParaRPr lang="en-US" sz="5500" b="0" dirty="0">
              <a:solidFill>
                <a:schemeClr val="bg1"/>
              </a:solidFill>
              <a:effectLst/>
            </a:endParaRPr>
          </a:p>
        </p:txBody>
      </p:sp>
    </p:spTree>
    <p:extLst>
      <p:ext uri="{BB962C8B-B14F-4D97-AF65-F5344CB8AC3E}">
        <p14:creationId xmlns:p14="http://schemas.microsoft.com/office/powerpoint/2010/main" val="41573360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b="0" u="sng" dirty="0" smtClean="0">
                <a:solidFill>
                  <a:srgbClr val="FFFF00"/>
                </a:solidFill>
                <a:effectLst/>
              </a:rPr>
              <a:t>Tk2:</a:t>
            </a:r>
            <a:r>
              <a:rPr lang="en-US" sz="5600" b="0" dirty="0" smtClean="0">
                <a:solidFill>
                  <a:schemeClr val="bg1"/>
                </a:solidFill>
                <a:effectLst/>
              </a:rPr>
              <a:t> </a:t>
            </a:r>
            <a:r>
              <a:rPr lang="vi-VN" sz="5600" dirty="0">
                <a:solidFill>
                  <a:schemeClr val="bg1"/>
                </a:solidFill>
              </a:rPr>
              <a:t>Hồn ta ơi, sao đớn </a:t>
            </a:r>
            <a:r>
              <a:rPr lang="vi-VN" sz="5600" dirty="0" smtClean="0">
                <a:solidFill>
                  <a:schemeClr val="bg1"/>
                </a:solidFill>
              </a:rPr>
              <a:t>đau</a:t>
            </a:r>
            <a:r>
              <a:rPr lang="en-US" sz="5600" dirty="0" smtClean="0">
                <a:solidFill>
                  <a:schemeClr val="bg1"/>
                </a:solidFill>
              </a:rPr>
              <a:t> </a:t>
            </a:r>
            <a:r>
              <a:rPr lang="en-US" sz="5600" dirty="0" err="1" smtClean="0">
                <a:solidFill>
                  <a:schemeClr val="bg1"/>
                </a:solidFill>
              </a:rPr>
              <a:t>tơi</a:t>
            </a:r>
            <a:r>
              <a:rPr lang="en-US" sz="5600" dirty="0" smtClean="0">
                <a:solidFill>
                  <a:schemeClr val="bg1"/>
                </a:solidFill>
              </a:rPr>
              <a:t> </a:t>
            </a:r>
            <a:r>
              <a:rPr lang="en-US" sz="5600" dirty="0" err="1" smtClean="0">
                <a:solidFill>
                  <a:schemeClr val="bg1"/>
                </a:solidFill>
              </a:rPr>
              <a:t>bời</a:t>
            </a:r>
            <a:r>
              <a:rPr lang="en-US" sz="5600" dirty="0" smtClean="0">
                <a:solidFill>
                  <a:schemeClr val="bg1"/>
                </a:solidFill>
              </a:rPr>
              <a:t>?</a:t>
            </a:r>
            <a:r>
              <a:rPr lang="vi-VN" sz="5600" dirty="0" smtClean="0">
                <a:solidFill>
                  <a:schemeClr val="bg1"/>
                </a:solidFill>
              </a:rPr>
              <a:t> </a:t>
            </a:r>
            <a:r>
              <a:rPr lang="vi-VN" sz="5600" dirty="0">
                <a:solidFill>
                  <a:schemeClr val="bg1"/>
                </a:solidFill>
              </a:rPr>
              <a:t>Hãy tín nhiệm sức mạnh của Chúa. Sao xao xuyến băn </a:t>
            </a:r>
            <a:r>
              <a:rPr lang="vi-VN" sz="5600" dirty="0" smtClean="0">
                <a:solidFill>
                  <a:schemeClr val="bg1"/>
                </a:solidFill>
              </a:rPr>
              <a:t>khoăn?</a:t>
            </a:r>
            <a:r>
              <a:rPr lang="en-US" sz="5600" dirty="0" smtClean="0">
                <a:solidFill>
                  <a:schemeClr val="bg1"/>
                </a:solidFill>
              </a:rPr>
              <a:t> </a:t>
            </a:r>
            <a:r>
              <a:rPr lang="vi-VN" sz="5600" dirty="0" smtClean="0">
                <a:solidFill>
                  <a:schemeClr val="bg1"/>
                </a:solidFill>
              </a:rPr>
              <a:t>Chúa </a:t>
            </a:r>
            <a:r>
              <a:rPr lang="vi-VN" sz="5600" dirty="0">
                <a:solidFill>
                  <a:schemeClr val="bg1"/>
                </a:solidFill>
              </a:rPr>
              <a:t>chính là </a:t>
            </a:r>
            <a:r>
              <a:rPr lang="en-US" sz="5600" dirty="0" err="1" smtClean="0">
                <a:solidFill>
                  <a:schemeClr val="bg1"/>
                </a:solidFill>
              </a:rPr>
              <a:t>suối</a:t>
            </a:r>
            <a:r>
              <a:rPr lang="en-US" sz="5600" dirty="0" smtClean="0">
                <a:solidFill>
                  <a:schemeClr val="bg1"/>
                </a:solidFill>
              </a:rPr>
              <a:t> </a:t>
            </a:r>
            <a:r>
              <a:rPr lang="en-US" sz="5600" dirty="0" err="1" smtClean="0">
                <a:solidFill>
                  <a:schemeClr val="bg1"/>
                </a:solidFill>
              </a:rPr>
              <a:t>mạch</a:t>
            </a:r>
            <a:r>
              <a:rPr lang="en-US" sz="5600" dirty="0" smtClean="0">
                <a:solidFill>
                  <a:schemeClr val="bg1"/>
                </a:solidFill>
              </a:rPr>
              <a:t> </a:t>
            </a:r>
            <a:r>
              <a:rPr lang="vi-VN" sz="5600" dirty="0" smtClean="0">
                <a:solidFill>
                  <a:schemeClr val="bg1"/>
                </a:solidFill>
              </a:rPr>
              <a:t>ủi </a:t>
            </a:r>
            <a:r>
              <a:rPr lang="vi-VN" sz="5600" dirty="0">
                <a:solidFill>
                  <a:schemeClr val="bg1"/>
                </a:solidFill>
              </a:rPr>
              <a:t>an.</a:t>
            </a:r>
            <a:endParaRPr lang="en-US" sz="5600" b="0" dirty="0">
              <a:solidFill>
                <a:schemeClr val="bg1"/>
              </a:solidFill>
              <a:effectLst/>
            </a:endParaRPr>
          </a:p>
        </p:txBody>
      </p:sp>
    </p:spTree>
    <p:extLst>
      <p:ext uri="{BB962C8B-B14F-4D97-AF65-F5344CB8AC3E}">
        <p14:creationId xmlns:p14="http://schemas.microsoft.com/office/powerpoint/2010/main" val="25629214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500" b="0" u="sng" dirty="0" err="1" smtClean="0">
                <a:solidFill>
                  <a:srgbClr val="FFFF00"/>
                </a:solidFill>
                <a:effectLst/>
              </a:rPr>
              <a:t>Đk</a:t>
            </a:r>
            <a:r>
              <a:rPr lang="en-US" sz="5500" b="0" u="sng" dirty="0" smtClean="0">
                <a:solidFill>
                  <a:srgbClr val="FFFF00"/>
                </a:solidFill>
                <a:effectLst/>
              </a:rPr>
              <a:t>:</a:t>
            </a:r>
            <a:r>
              <a:rPr lang="en-US" sz="5500" dirty="0">
                <a:solidFill>
                  <a:schemeClr val="bg1"/>
                </a:solidFill>
              </a:rPr>
              <a:t> </a:t>
            </a:r>
            <a:r>
              <a:rPr lang="vi-VN" sz="5500" dirty="0" smtClean="0">
                <a:solidFill>
                  <a:schemeClr val="bg1"/>
                </a:solidFill>
              </a:rPr>
              <a:t>Con </a:t>
            </a:r>
            <a:r>
              <a:rPr lang="vi-VN" sz="5500" dirty="0">
                <a:solidFill>
                  <a:schemeClr val="bg1"/>
                </a:solidFill>
              </a:rPr>
              <a:t>hân hoan bước lên bàn thờ Chúa, Chúa là hoan lạc tuổi xuân xanh con. Con nâng muôn phím tơ ngợi khen Chúa, tiếng lòng rung nhịp với muôn tâm hồn</a:t>
            </a:r>
            <a:r>
              <a:rPr lang="vi-VN" sz="5500" dirty="0" smtClean="0">
                <a:solidFill>
                  <a:schemeClr val="bg1"/>
                </a:solidFill>
              </a:rPr>
              <a:t>.</a:t>
            </a:r>
            <a:endParaRPr lang="en-US" sz="5500" b="0" dirty="0">
              <a:solidFill>
                <a:schemeClr val="bg1"/>
              </a:solidFill>
              <a:effectLst/>
            </a:endParaRPr>
          </a:p>
        </p:txBody>
      </p:sp>
    </p:spTree>
    <p:extLst>
      <p:ext uri="{BB962C8B-B14F-4D97-AF65-F5344CB8AC3E}">
        <p14:creationId xmlns:p14="http://schemas.microsoft.com/office/powerpoint/2010/main" val="16114784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621340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859"/>
            <a:ext cx="9144000" cy="5107781"/>
          </a:xfrm>
          <a:prstGeom prst="rect">
            <a:avLst/>
          </a:prstGeom>
        </p:spPr>
      </p:pic>
      <p:sp>
        <p:nvSpPr>
          <p:cNvPr id="3" name="TextBox 2"/>
          <p:cNvSpPr txBox="1"/>
          <p:nvPr/>
        </p:nvSpPr>
        <p:spPr>
          <a:xfrm>
            <a:off x="3048000" y="205740"/>
            <a:ext cx="6091732" cy="523220"/>
          </a:xfrm>
          <a:prstGeom prst="rect">
            <a:avLst/>
          </a:prstGeom>
          <a:noFill/>
        </p:spPr>
        <p:txBody>
          <a:bodyPr wrap="none" rtlCol="0">
            <a:spAutoFit/>
          </a:bodyPr>
          <a:lstStyle/>
          <a:p>
            <a:r>
              <a:rPr lang="vi-VN" sz="2800" dirty="0">
                <a:solidFill>
                  <a:prstClr val="white"/>
                </a:solidFill>
              </a:rPr>
              <a:t>Hãy đứng trên núi trước mặt Đức Chúa.</a:t>
            </a:r>
            <a:endParaRPr lang="en-US" sz="2800" dirty="0">
              <a:solidFill>
                <a:prstClr val="white"/>
              </a:solidFill>
            </a:endParaRPr>
          </a:p>
        </p:txBody>
      </p:sp>
      <p:sp>
        <p:nvSpPr>
          <p:cNvPr id="4" name="TextBox 3"/>
          <p:cNvSpPr txBox="1"/>
          <p:nvPr/>
        </p:nvSpPr>
        <p:spPr>
          <a:xfrm>
            <a:off x="3505996" y="742950"/>
            <a:ext cx="5086714" cy="461665"/>
          </a:xfrm>
          <a:prstGeom prst="rect">
            <a:avLst/>
          </a:prstGeom>
          <a:noFill/>
        </p:spPr>
        <p:txBody>
          <a:bodyPr wrap="none" rtlCol="0">
            <a:spAutoFit/>
          </a:bodyPr>
          <a:lstStyle/>
          <a:p>
            <a:r>
              <a:rPr lang="en-US" sz="2400" dirty="0" err="1">
                <a:solidFill>
                  <a:prstClr val="white"/>
                </a:solidFill>
              </a:rPr>
              <a:t>Bài</a:t>
            </a:r>
            <a:r>
              <a:rPr lang="en-US" sz="2400" dirty="0">
                <a:solidFill>
                  <a:prstClr val="white"/>
                </a:solidFill>
              </a:rPr>
              <a:t> </a:t>
            </a:r>
            <a:r>
              <a:rPr lang="en-US" sz="2400" dirty="0" err="1">
                <a:solidFill>
                  <a:prstClr val="white"/>
                </a:solidFill>
              </a:rPr>
              <a:t>trích</a:t>
            </a:r>
            <a:r>
              <a:rPr lang="en-US" sz="2400" dirty="0">
                <a:solidFill>
                  <a:prstClr val="white"/>
                </a:solidFill>
              </a:rPr>
              <a:t> </a:t>
            </a:r>
            <a:r>
              <a:rPr lang="en-US" sz="2400" dirty="0" err="1">
                <a:solidFill>
                  <a:prstClr val="white"/>
                </a:solidFill>
              </a:rPr>
              <a:t>sách</a:t>
            </a:r>
            <a:r>
              <a:rPr lang="en-US" sz="2400" dirty="0">
                <a:solidFill>
                  <a:prstClr val="white"/>
                </a:solidFill>
              </a:rPr>
              <a:t> </a:t>
            </a:r>
            <a:r>
              <a:rPr lang="en-US" sz="2400" dirty="0" err="1">
                <a:solidFill>
                  <a:prstClr val="white"/>
                </a:solidFill>
              </a:rPr>
              <a:t>các</a:t>
            </a:r>
            <a:r>
              <a:rPr lang="en-US" sz="2400" dirty="0">
                <a:solidFill>
                  <a:prstClr val="white"/>
                </a:solidFill>
              </a:rPr>
              <a:t> </a:t>
            </a:r>
            <a:r>
              <a:rPr lang="en-US" sz="2400" dirty="0" err="1">
                <a:solidFill>
                  <a:prstClr val="white"/>
                </a:solidFill>
              </a:rPr>
              <a:t>Vua</a:t>
            </a:r>
            <a:r>
              <a:rPr lang="en-US" sz="2400" dirty="0">
                <a:solidFill>
                  <a:prstClr val="white"/>
                </a:solidFill>
              </a:rPr>
              <a:t> </a:t>
            </a:r>
            <a:r>
              <a:rPr lang="en-US" sz="2400" dirty="0" err="1">
                <a:solidFill>
                  <a:prstClr val="white"/>
                </a:solidFill>
              </a:rPr>
              <a:t>quyển</a:t>
            </a:r>
            <a:r>
              <a:rPr lang="en-US" sz="2400" dirty="0">
                <a:solidFill>
                  <a:prstClr val="white"/>
                </a:solidFill>
              </a:rPr>
              <a:t> </a:t>
            </a:r>
            <a:r>
              <a:rPr lang="en-US" sz="2400" dirty="0" err="1">
                <a:solidFill>
                  <a:prstClr val="white"/>
                </a:solidFill>
              </a:rPr>
              <a:t>thứ</a:t>
            </a:r>
            <a:r>
              <a:rPr lang="en-US" sz="2400" dirty="0">
                <a:solidFill>
                  <a:prstClr val="white"/>
                </a:solidFill>
              </a:rPr>
              <a:t> </a:t>
            </a:r>
            <a:r>
              <a:rPr lang="en-US" sz="2400" dirty="0" err="1">
                <a:solidFill>
                  <a:prstClr val="white"/>
                </a:solidFill>
              </a:rPr>
              <a:t>nhất</a:t>
            </a:r>
            <a:r>
              <a:rPr lang="en-US" sz="2400" dirty="0">
                <a:solidFill>
                  <a:prstClr val="white"/>
                </a:solidFill>
              </a:rPr>
              <a:t>.</a:t>
            </a:r>
          </a:p>
        </p:txBody>
      </p:sp>
    </p:spTree>
    <p:extLst>
      <p:ext uri="{BB962C8B-B14F-4D97-AF65-F5344CB8AC3E}">
        <p14:creationId xmlns:p14="http://schemas.microsoft.com/office/powerpoint/2010/main" val="14022225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457</TotalTime>
  <Words>913</Words>
  <Application>Microsoft Office PowerPoint</Application>
  <PresentationFormat>On-screen Show (16:9)</PresentationFormat>
  <Paragraphs>34</Paragraphs>
  <Slides>39</Slides>
  <Notes>0</Notes>
  <HiddenSlides>0</HiddenSlides>
  <MMClips>0</MMClips>
  <ScaleCrop>false</ScaleCrop>
  <HeadingPairs>
    <vt:vector size="4" baseType="variant">
      <vt:variant>
        <vt:lpstr>Theme</vt:lpstr>
      </vt:variant>
      <vt:variant>
        <vt:i4>6</vt:i4>
      </vt:variant>
      <vt:variant>
        <vt:lpstr>Slide Titles</vt:lpstr>
      </vt:variant>
      <vt:variant>
        <vt:i4>39</vt:i4>
      </vt:variant>
    </vt:vector>
  </HeadingPairs>
  <TitlesOfParts>
    <vt:vector size="45" baseType="lpstr">
      <vt:lpstr>Office Theme</vt:lpstr>
      <vt:lpstr>16_Office Theme</vt:lpstr>
      <vt:lpstr>32_Office Theme</vt:lpstr>
      <vt:lpstr>1_Office Theme</vt:lpstr>
      <vt:lpstr>2_Office Theme</vt:lpstr>
      <vt:lpstr>3_Office Theme</vt:lpstr>
      <vt:lpstr>PowerPoint Presentation</vt:lpstr>
      <vt:lpstr>Ca Nhập Lễ CON HÂN HOAN Lm. Kim Long</vt:lpstr>
      <vt:lpstr>Đk: Con hân hoan bước lên bàn thờ Chúa, Chúa là hoan lạc tuổi xuân xanh con. Con nâng muôn phím tơ ngợi khen Chúa, tiếng lòng rung nhịp với muôn tâm hồn.</vt:lpstr>
      <vt:lpstr>Tk1: Vào thánh cung dâng tiến hương nguyện cầu ngát bay tỏa tới ngai tòa Chúa. Tâm tư sẽ reo mừng bước lên bàn thánh trong niềm tin.</vt:lpstr>
      <vt:lpstr>Đk: Con hân hoan bước lên bàn thờ Chúa, Chúa là hoan lạc tuổi xuân xanh con. Con nâng muôn phím tơ ngợi khen Chúa, tiếng lòng rung nhịp với muôn tâm hồn.</vt:lpstr>
      <vt:lpstr>Tk2: Hồn ta ơi, sao đớn đau tơi bời? Hãy tín nhiệm sức mạnh của Chúa. Sao xao xuyến băn khoăn? Chúa chính là suối mạch ủi an.</vt:lpstr>
      <vt:lpstr>Đk: Con hân hoan bước lên bàn thờ Chúa, Chúa là hoan lạc tuổi xuân xanh con. Con nâng muôn phím tơ ngợi khen Chúa, tiếng lòng rung nhịp với muôn tâm hồn.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Tk1: Cùng dâng lên Ngài rượu bánh thơm, cùng dâng lao nhọc cả sớm hôm. Từ hương lúa nương đồng, chùm nho ngát thơm nồng đoàn con một lòng hiệp dâng.</vt:lpstr>
      <vt:lpstr>Đk: Cùng xin dâng lên Ngài đây tấm bánh bé nhỏ hiệp dâng lên tâm tình thảo kính. Và chén rượu nồng thắm tình lòng mến yêu trong cuộc đời.</vt:lpstr>
      <vt:lpstr>Tk2: Đẹp tươi hoa nở cùng nắng mai, rực rỡ sắc màu rồi úa phai. Đem hương sắc cho đời, nhờ sương mát ơn trời dù cho mau qua mà thôi.</vt:lpstr>
      <vt:lpstr>Đk: Cùng xin dâng lên Ngài đây tấm bánh bé nhỏ hiệp dâng lên tâm tình thảo kính. Và chén rượu nồng thắm tình lòng mến yêu trong cuộc đời.</vt:lpstr>
      <vt:lpstr>Tk3: Vần xoay cõi đời rồi biến thay, cùng bao ngọt bùi cùng đắng cay. Đời con mãi nương tựa vào Chúa Đấng nhân từ chở che bên con ngày đêm.</vt:lpstr>
      <vt:lpstr>Đk: Cùng xin dâng lên Ngài đây tấm bánh bé nhỏ hiệp dâng lên tâm tình thảo kính. Và chén rượu nồng thắm tình lòng mến yêu trong cuộc đời.</vt:lpstr>
      <vt:lpstr>PowerPoint Presentation</vt:lpstr>
      <vt:lpstr>PowerPoint Presentation</vt:lpstr>
      <vt:lpstr>Ca Nguyện Hiệp Lễ KHÚC ÂN TÌNH Phùng Minh Mẫn</vt:lpstr>
      <vt:lpstr>Tk1: Hồn con luôn mãi hướng về Chúa, như chim mỏi cánh đang say sưa mơ về tổ ấm yên lành. Dù con hoen úa trong bùn nhơ vẫn luôn trông cậy Chúa nguồn trợ lực bền vững ngàn thu.</vt:lpstr>
      <vt:lpstr>Đk: Bởi vì Chúa Đấng tín trung, yêu thương con đến cùng, ngay khi con vương đầy những lỗi lầm. Tình thương Chúa cao hơn áng mây trời đã qua bao đời yêu thương không phút giây nghỉ ngơi.</vt:lpstr>
      <vt:lpstr>Tk2: Được gần bên Chúa phúc nào hơn, an vui nào hơn cho tim con rung động bên những ân tình. Đời con mong có Chúa dường bao, lúc vinh quang thềm cao hay khi đau thương dưới vực sâu.</vt:lpstr>
      <vt:lpstr>Đk: Bởi vì Chúa Đấng tín trung, yêu thương con đến cùng, ngay khi con vương đầy những lỗi lầm. Tình thương Chúa cao hơn áng mây trời đã qua bao đời yêu thương không phút giây nghỉ ngơi.</vt:lpstr>
      <vt:lpstr>Tk3: Một điều lòng con luôn hằng mơ nơi cung điện Chúa, xin cho con cư ngụ mãi đến muôn đời. Để con chiêm ngắm Vua lòng con chính Đấng cứu độ con cho con say ân phúc triền miên.</vt:lpstr>
      <vt:lpstr>Đk: Bởi vì Chúa Đấng tín trung, yêu thương con đến cùng, ngay khi con vương đầy những lỗi lầm. Tình thương Chúa cao hơn áng mây trời đã qua bao đời yêu thương không phút giây nghỉ ngơi.</vt:lpstr>
      <vt:lpstr>Tk4: Một niềm hạnh phúc dâng cao vời vợi là dẫu thân con tro bụi, mà Chúa nâng niu không để con hư mất. Từ nay cho đến muôn muôn ngàn đời con sẽ ca ngợi và sẽ phó dâng cuộc đời nơi Ngài mà thôi.</vt:lpstr>
      <vt:lpstr>PowerPoint Presentation</vt:lpstr>
      <vt:lpstr>PowerPoint Presentation</vt:lpstr>
      <vt:lpstr>Ca Kết Lễ CẢM TẠ HỒNG ÂN Lm. Duy Thiên</vt:lpstr>
      <vt:lpstr>Đk: Xin cảm tạ hồng ân Cha ban. Vì thương mến từ muôn ngàn đời. Đem Tin Mừng về gieo nơi nơi, cho muôn dân kết đoàn sống vui.</vt:lpstr>
      <vt:lpstr>Tk1: Mến Chúa, mến yêu trọn đời, mến Chúa, mến yêu mọi người. Niềm tin, xin dâng lên Cha, tình thương, mến trao mọi người.</vt:lpstr>
      <vt:lpstr>Đk: Xin cảm tạ hồng ân Cha ban. Vì thương mến từ muôn ngàn đời. Đem Tin Mừng về gieo nơi nơi, cho muôn dân kết đoàn sống vui.</vt:lpstr>
      <vt:lpstr>Tk2: Chúa đến, chết đi cho  đời. Chúa đã, Chúa đã đến rồi. Niềm vui, tin cho muôn nơi rồi đây Chúa sẽ trở lại.</vt:lpstr>
      <vt:lpstr>Đk: Xin cảm tạ hồng ân Cha ban. Vì thương mến từ muôn ngàn đời. Đem Tin Mừng về gieo nơi nơi, cho muôn dân kết đoàn sống vui.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RePack by Diakov</cp:lastModifiedBy>
  <cp:revision>70</cp:revision>
  <dcterms:created xsi:type="dcterms:W3CDTF">2022-10-30T00:36:35Z</dcterms:created>
  <dcterms:modified xsi:type="dcterms:W3CDTF">2024-06-06T20:10:01Z</dcterms:modified>
</cp:coreProperties>
</file>