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 id="2147483948" r:id="rId3"/>
    <p:sldMasterId id="2147483996" r:id="rId4"/>
  </p:sldMasterIdLst>
  <p:notesMasterIdLst>
    <p:notesMasterId r:id="rId62"/>
  </p:notesMasterIdLst>
  <p:sldIdLst>
    <p:sldId id="373" r:id="rId5"/>
    <p:sldId id="400" r:id="rId6"/>
    <p:sldId id="376" r:id="rId7"/>
    <p:sldId id="377" r:id="rId8"/>
    <p:sldId id="378" r:id="rId9"/>
    <p:sldId id="413" r:id="rId10"/>
    <p:sldId id="379" r:id="rId11"/>
    <p:sldId id="414" r:id="rId12"/>
    <p:sldId id="340" r:id="rId13"/>
    <p:sldId id="324" r:id="rId14"/>
    <p:sldId id="401" r:id="rId15"/>
    <p:sldId id="408" r:id="rId16"/>
    <p:sldId id="402" r:id="rId17"/>
    <p:sldId id="403" r:id="rId18"/>
    <p:sldId id="404" r:id="rId19"/>
    <p:sldId id="409" r:id="rId20"/>
    <p:sldId id="405" r:id="rId21"/>
    <p:sldId id="410" r:id="rId22"/>
    <p:sldId id="406" r:id="rId23"/>
    <p:sldId id="411" r:id="rId24"/>
    <p:sldId id="407" r:id="rId25"/>
    <p:sldId id="412" r:id="rId26"/>
    <p:sldId id="282" r:id="rId27"/>
    <p:sldId id="347" r:id="rId28"/>
    <p:sldId id="334" r:id="rId29"/>
    <p:sldId id="335" r:id="rId30"/>
    <p:sldId id="385" r:id="rId31"/>
    <p:sldId id="415" r:id="rId32"/>
    <p:sldId id="386" r:id="rId33"/>
    <p:sldId id="416" r:id="rId34"/>
    <p:sldId id="417" r:id="rId35"/>
    <p:sldId id="387" r:id="rId36"/>
    <p:sldId id="418" r:id="rId37"/>
    <p:sldId id="419" r:id="rId38"/>
    <p:sldId id="283" r:id="rId39"/>
    <p:sldId id="432" r:id="rId40"/>
    <p:sldId id="420" r:id="rId41"/>
    <p:sldId id="388" r:id="rId42"/>
    <p:sldId id="389" r:id="rId43"/>
    <p:sldId id="390" r:id="rId44"/>
    <p:sldId id="421" r:id="rId45"/>
    <p:sldId id="422" r:id="rId46"/>
    <p:sldId id="391" r:id="rId47"/>
    <p:sldId id="423" r:id="rId48"/>
    <p:sldId id="424" r:id="rId49"/>
    <p:sldId id="392" r:id="rId50"/>
    <p:sldId id="425" r:id="rId51"/>
    <p:sldId id="426" r:id="rId52"/>
    <p:sldId id="427" r:id="rId53"/>
    <p:sldId id="433" r:id="rId54"/>
    <p:sldId id="428" r:id="rId55"/>
    <p:sldId id="393" r:id="rId56"/>
    <p:sldId id="394" r:id="rId57"/>
    <p:sldId id="429" r:id="rId58"/>
    <p:sldId id="395" r:id="rId59"/>
    <p:sldId id="430" r:id="rId60"/>
    <p:sldId id="375"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68" d="100"/>
          <a:sy n="68" d="100"/>
        </p:scale>
        <p:origin x="-3250" y="-1594"/>
      </p:cViewPr>
      <p:guideLst>
        <p:guide orient="horz" pos="1620"/>
        <p:guide pos="2880"/>
      </p:guideLst>
    </p:cSldViewPr>
  </p:slideViewPr>
  <p:outlineViewPr>
    <p:cViewPr>
      <p:scale>
        <a:sx n="33" d="100"/>
        <a:sy n="33" d="100"/>
      </p:scale>
      <p:origin x="0" y="85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E20F7-4760-4A4E-8CDF-72A168B30772}"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58FB3-7FCE-441D-B756-C715377BF7EE}" type="slidenum">
              <a:rPr lang="en-US" smtClean="0"/>
              <a:t>‹#›</a:t>
            </a:fld>
            <a:endParaRPr lang="en-US"/>
          </a:p>
        </p:txBody>
      </p:sp>
    </p:spTree>
    <p:extLst>
      <p:ext uri="{BB962C8B-B14F-4D97-AF65-F5344CB8AC3E}">
        <p14:creationId xmlns:p14="http://schemas.microsoft.com/office/powerpoint/2010/main" val="85385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58FB3-7FCE-441D-B756-C715377BF7EE}" type="slidenum">
              <a:rPr lang="en-US" smtClean="0"/>
              <a:t>3</a:t>
            </a:fld>
            <a:endParaRPr lang="en-US"/>
          </a:p>
        </p:txBody>
      </p:sp>
    </p:spTree>
    <p:extLst>
      <p:ext uri="{BB962C8B-B14F-4D97-AF65-F5344CB8AC3E}">
        <p14:creationId xmlns:p14="http://schemas.microsoft.com/office/powerpoint/2010/main" val="139746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7641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06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293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19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581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8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133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948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880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262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6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2280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107623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2029" y="3762911"/>
            <a:ext cx="8460971" cy="1323439"/>
          </a:xfrm>
          <a:prstGeom prst="rect">
            <a:avLst/>
          </a:prstGeom>
        </p:spPr>
        <p:txBody>
          <a:bodyPr wrap="none">
            <a:spAutoFit/>
          </a:bodyPr>
          <a:lstStyle/>
          <a:p>
            <a:r>
              <a:rPr lang="vi-VN" sz="4000" dirty="0">
                <a:solidFill>
                  <a:srgbClr val="FFFF00"/>
                </a:solidFill>
              </a:rPr>
              <a:t>Người ta xức dầu cho hoàng tử </a:t>
            </a:r>
            <a:r>
              <a:rPr lang="vi-VN" sz="4000" dirty="0" smtClean="0">
                <a:solidFill>
                  <a:srgbClr val="FFFF00"/>
                </a:solidFill>
              </a:rPr>
              <a:t>Giô-át</a:t>
            </a:r>
            <a:endParaRPr lang="en-US" sz="4000" dirty="0" smtClean="0">
              <a:solidFill>
                <a:srgbClr val="FFFF00"/>
              </a:solidFill>
            </a:endParaRPr>
          </a:p>
          <a:p>
            <a:r>
              <a:rPr lang="vi-VN" sz="4000" dirty="0" smtClean="0">
                <a:solidFill>
                  <a:srgbClr val="FFFF00"/>
                </a:solidFill>
              </a:rPr>
              <a:t>và </a:t>
            </a:r>
            <a:r>
              <a:rPr lang="vi-VN" sz="4000" dirty="0">
                <a:solidFill>
                  <a:srgbClr val="FFFF00"/>
                </a:solidFill>
              </a:rPr>
              <a:t>hô </a:t>
            </a:r>
            <a:r>
              <a:rPr lang="vi-VN" sz="4000" dirty="0" smtClean="0">
                <a:solidFill>
                  <a:srgbClr val="FFFF00"/>
                </a:solidFill>
              </a:rPr>
              <a:t>lên:</a:t>
            </a:r>
            <a:r>
              <a:rPr lang="en-US" sz="4000" dirty="0">
                <a:solidFill>
                  <a:srgbClr val="FFFF00"/>
                </a:solidFill>
              </a:rPr>
              <a:t> </a:t>
            </a:r>
            <a:r>
              <a:rPr lang="vi-VN" sz="4000" b="1" dirty="0" smtClean="0">
                <a:solidFill>
                  <a:srgbClr val="FFFF00"/>
                </a:solidFill>
              </a:rPr>
              <a:t>Vạn </a:t>
            </a:r>
            <a:r>
              <a:rPr lang="vi-VN" sz="4000" b="1" dirty="0">
                <a:solidFill>
                  <a:srgbClr val="FFFF00"/>
                </a:solidFill>
              </a:rPr>
              <a:t>tuế đức vua.</a:t>
            </a:r>
          </a:p>
        </p:txBody>
      </p:sp>
      <p:sp>
        <p:nvSpPr>
          <p:cNvPr id="5" name="Rectangle 4"/>
          <p:cNvSpPr/>
          <p:nvPr/>
        </p:nvSpPr>
        <p:spPr>
          <a:xfrm>
            <a:off x="152400" y="57150"/>
            <a:ext cx="8763000" cy="1323439"/>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smtClean="0">
                <a:solidFill>
                  <a:srgbClr val="FFFF00"/>
                </a:solidFill>
              </a:rPr>
              <a:t>Bài</a:t>
            </a:r>
            <a:r>
              <a:rPr lang="en-US" sz="4000" dirty="0" smtClean="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các</a:t>
            </a:r>
            <a:r>
              <a:rPr lang="en-US" sz="4000" dirty="0">
                <a:solidFill>
                  <a:srgbClr val="FFFF00"/>
                </a:solidFill>
              </a:rPr>
              <a:t> </a:t>
            </a:r>
            <a:r>
              <a:rPr lang="en-US" sz="4000" dirty="0" err="1">
                <a:solidFill>
                  <a:srgbClr val="FFFF00"/>
                </a:solidFill>
              </a:rPr>
              <a:t>Vua</a:t>
            </a:r>
            <a:r>
              <a:rPr lang="en-US" sz="4000" dirty="0">
                <a:solidFill>
                  <a:srgbClr val="FFFF00"/>
                </a:solidFill>
              </a:rPr>
              <a:t> </a:t>
            </a:r>
            <a:r>
              <a:rPr lang="en-US" sz="4000" dirty="0" err="1">
                <a:solidFill>
                  <a:srgbClr val="FFFF00"/>
                </a:solidFill>
              </a:rPr>
              <a:t>quyển</a:t>
            </a:r>
            <a:r>
              <a:rPr lang="en-US" sz="4000" dirty="0">
                <a:solidFill>
                  <a:srgbClr val="FFFF00"/>
                </a:solidFill>
              </a:rPr>
              <a:t> </a:t>
            </a:r>
            <a:r>
              <a:rPr lang="en-US" sz="4000" dirty="0" err="1">
                <a:solidFill>
                  <a:srgbClr val="FFFF00"/>
                </a:solidFill>
              </a:rPr>
              <a:t>thứ</a:t>
            </a:r>
            <a:r>
              <a:rPr lang="en-US" sz="4000" dirty="0">
                <a:solidFill>
                  <a:srgbClr val="FFFF00"/>
                </a:solidFill>
              </a:rPr>
              <a:t> </a:t>
            </a:r>
            <a:r>
              <a:rPr lang="en-US" sz="4000" dirty="0" err="1">
                <a:solidFill>
                  <a:srgbClr val="FFFF00"/>
                </a:solidFill>
              </a:rPr>
              <a:t>hai</a:t>
            </a:r>
            <a:r>
              <a:rPr lang="en-US" sz="4000" dirty="0">
                <a:solidFill>
                  <a:srgbClr val="FFFF00"/>
                </a:solidFill>
              </a:rPr>
              <a:t>.</a:t>
            </a:r>
            <a:endParaRPr lang="vi-VN" sz="4000" dirty="0">
              <a:solidFill>
                <a:srgbClr val="FFFF00"/>
              </a:solidFill>
            </a:endParaRPr>
          </a:p>
        </p:txBody>
      </p:sp>
    </p:spTree>
    <p:extLst>
      <p:ext uri="{BB962C8B-B14F-4D97-AF65-F5344CB8AC3E}">
        <p14:creationId xmlns:p14="http://schemas.microsoft.com/office/powerpoint/2010/main" val="46055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rPr>
              <a:t>THÁNH VỊNH 144</a:t>
            </a:r>
          </a:p>
          <a:p>
            <a:r>
              <a:rPr lang="en-US" sz="8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cs typeface="Times New Roman" pitchFamily="18" charset="0"/>
              </a:rPr>
              <a:t>Tạ</a:t>
            </a:r>
            <a:r>
              <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cs typeface="Times New Roman" pitchFamily="18" charset="0"/>
              </a:rPr>
              <a:t>Ơn</a:t>
            </a:r>
            <a:endPar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Lm. Kim Long</a:t>
            </a:r>
          </a:p>
          <a:p>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(5 </a:t>
            </a:r>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câu</a:t>
            </a:r>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a:t>
            </a:r>
            <a:endParaRPr lang="vi-VN" sz="5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8856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1282744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230663"/>
          </a:xfrm>
          <a:prstGeom prst="rect">
            <a:avLst/>
          </a:prstGeom>
        </p:spPr>
        <p:txBody>
          <a:bodyPr wrap="square">
            <a:spAutoFit/>
          </a:bodyPr>
          <a:lstStyle/>
          <a:p>
            <a:pPr algn="just">
              <a:lnSpc>
                <a:spcPct val="105000"/>
              </a:lnSpc>
            </a:pPr>
            <a:r>
              <a:rPr lang="en-US" sz="5300" b="1" u="sng" dirty="0" smtClean="0">
                <a:solidFill>
                  <a:srgbClr val="FF0000"/>
                </a:solidFill>
              </a:rPr>
              <a:t>Tk1:</a:t>
            </a:r>
            <a:r>
              <a:rPr lang="vi-VN" sz="5300" b="1" dirty="0" smtClean="0">
                <a:solidFill>
                  <a:srgbClr val="002060"/>
                </a:solidFill>
              </a:rPr>
              <a:t> </a:t>
            </a:r>
            <a:r>
              <a:rPr lang="vi-VN" sz="5300" b="1" dirty="0">
                <a:solidFill>
                  <a:srgbClr val="002060"/>
                </a:solidFill>
              </a:rPr>
              <a:t>Lạy Chúa con ngày ngày xin tán dương, xin ca tụng danh Chúa muôn đời, Chúa cao trọng rất đáng ca ngợi, cao trọng vô biên, chẳng ai người dò thấu tận suy.</a:t>
            </a:r>
            <a:endParaRPr lang="en-US" sz="5300" b="1" dirty="0">
              <a:solidFill>
                <a:srgbClr val="002060"/>
              </a:solidFill>
              <a:latin typeface="+mj-lt"/>
            </a:endParaRPr>
          </a:p>
        </p:txBody>
      </p:sp>
    </p:spTree>
    <p:extLst>
      <p:ext uri="{BB962C8B-B14F-4D97-AF65-F5344CB8AC3E}">
        <p14:creationId xmlns:p14="http://schemas.microsoft.com/office/powerpoint/2010/main" val="318235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latin typeface="+mj-lt"/>
              </a:rPr>
              <a:t>Đk</a:t>
            </a:r>
            <a:r>
              <a:rPr lang="en-US" sz="6000" b="1" u="sng" dirty="0" smtClean="0">
                <a:solidFill>
                  <a:srgbClr val="FF0000"/>
                </a:solidFill>
                <a:latin typeface="+mj-lt"/>
              </a:rPr>
              <a:t>:</a:t>
            </a:r>
            <a:r>
              <a:rPr lang="en-US" sz="6000" b="1" dirty="0" smtClean="0">
                <a:solidFill>
                  <a:srgbClr val="002060"/>
                </a:solidFill>
                <a:latin typeface="+mj-lt"/>
              </a:rPr>
              <a:t> </a:t>
            </a:r>
            <a:r>
              <a:rPr lang="en-US" sz="6000" b="1" dirty="0" err="1" smtClean="0">
                <a:solidFill>
                  <a:srgbClr val="002060"/>
                </a:solidFill>
                <a:latin typeface="+mj-lt"/>
              </a:rPr>
              <a:t>Lạy</a:t>
            </a:r>
            <a:r>
              <a:rPr lang="en-US" sz="6000" b="1" dirty="0" smtClean="0">
                <a:solidFill>
                  <a:srgbClr val="002060"/>
                </a:solidFill>
                <a:latin typeface="+mj-lt"/>
              </a:rPr>
              <a:t> </a:t>
            </a:r>
            <a:r>
              <a:rPr lang="en-US" sz="6000" b="1" dirty="0" err="1">
                <a:solidFill>
                  <a:srgbClr val="002060"/>
                </a:solidFill>
                <a:latin typeface="+mj-lt"/>
              </a:rPr>
              <a:t>Chúa</a:t>
            </a:r>
            <a:r>
              <a:rPr lang="en-US" sz="6000" b="1" dirty="0">
                <a:solidFill>
                  <a:srgbClr val="002060"/>
                </a:solidFill>
                <a:latin typeface="+mj-lt"/>
              </a:rPr>
              <a:t>, con </a:t>
            </a:r>
            <a:r>
              <a:rPr lang="en-US" sz="6000" b="1" dirty="0" err="1">
                <a:solidFill>
                  <a:srgbClr val="002060"/>
                </a:solidFill>
                <a:latin typeface="+mj-lt"/>
              </a:rPr>
              <a:t>chúc</a:t>
            </a:r>
            <a:r>
              <a:rPr lang="en-US" sz="6000" b="1" dirty="0">
                <a:solidFill>
                  <a:srgbClr val="002060"/>
                </a:solidFill>
                <a:latin typeface="+mj-lt"/>
              </a:rPr>
              <a:t> </a:t>
            </a:r>
            <a:r>
              <a:rPr lang="en-US" sz="6000" b="1" dirty="0" err="1">
                <a:solidFill>
                  <a:srgbClr val="002060"/>
                </a:solidFill>
                <a:latin typeface="+mj-lt"/>
              </a:rPr>
              <a:t>tụng</a:t>
            </a:r>
            <a:r>
              <a:rPr lang="en-US" sz="6000" b="1" dirty="0">
                <a:solidFill>
                  <a:srgbClr val="002060"/>
                </a:solidFill>
                <a:latin typeface="+mj-lt"/>
              </a:rPr>
              <a:t> </a:t>
            </a:r>
            <a:r>
              <a:rPr lang="en-US" sz="6000" b="1" dirty="0" err="1">
                <a:solidFill>
                  <a:srgbClr val="002060"/>
                </a:solidFill>
                <a:latin typeface="+mj-lt"/>
              </a:rPr>
              <a:t>danh</a:t>
            </a:r>
            <a:r>
              <a:rPr lang="en-US" sz="6000" b="1" dirty="0">
                <a:solidFill>
                  <a:srgbClr val="002060"/>
                </a:solidFill>
                <a:latin typeface="+mj-lt"/>
              </a:rPr>
              <a:t> </a:t>
            </a:r>
            <a:r>
              <a:rPr lang="en-US" sz="6000" b="1" dirty="0" err="1">
                <a:solidFill>
                  <a:srgbClr val="002060"/>
                </a:solidFill>
                <a:latin typeface="+mj-lt"/>
              </a:rPr>
              <a:t>thánh</a:t>
            </a:r>
            <a:r>
              <a:rPr lang="en-US" sz="6000" b="1" dirty="0">
                <a:solidFill>
                  <a:srgbClr val="002060"/>
                </a:solidFill>
                <a:latin typeface="+mj-lt"/>
              </a:rPr>
              <a:t> </a:t>
            </a:r>
            <a:r>
              <a:rPr lang="en-US" sz="6000" b="1" dirty="0" err="1">
                <a:solidFill>
                  <a:srgbClr val="002060"/>
                </a:solidFill>
                <a:latin typeface="+mj-lt"/>
              </a:rPr>
              <a:t>Chúa</a:t>
            </a:r>
            <a:r>
              <a:rPr lang="en-US" sz="6000" b="1" dirty="0">
                <a:solidFill>
                  <a:srgbClr val="002060"/>
                </a:solidFill>
                <a:latin typeface="+mj-lt"/>
              </a:rPr>
              <a:t> </a:t>
            </a:r>
            <a:r>
              <a:rPr lang="en-US" sz="6000" b="1" dirty="0" err="1">
                <a:solidFill>
                  <a:srgbClr val="002060"/>
                </a:solidFill>
                <a:latin typeface="+mj-lt"/>
              </a:rPr>
              <a:t>muôn</a:t>
            </a:r>
            <a:r>
              <a:rPr lang="en-US" sz="6000" b="1" dirty="0">
                <a:solidFill>
                  <a:srgbClr val="002060"/>
                </a:solidFill>
                <a:latin typeface="+mj-lt"/>
              </a:rPr>
              <a:t> </a:t>
            </a:r>
            <a:r>
              <a:rPr lang="en-US" sz="6000" b="1" dirty="0" err="1">
                <a:solidFill>
                  <a:srgbClr val="002060"/>
                </a:solidFill>
                <a:latin typeface="+mj-lt"/>
              </a:rPr>
              <a:t>thuở</a:t>
            </a:r>
            <a:r>
              <a:rPr lang="en-US" sz="6000" b="1" dirty="0">
                <a:solidFill>
                  <a:srgbClr val="002060"/>
                </a:solidFill>
                <a:latin typeface="+mj-lt"/>
              </a:rPr>
              <a:t> </a:t>
            </a:r>
            <a:r>
              <a:rPr lang="en-US" sz="6000" b="1" dirty="0" err="1">
                <a:solidFill>
                  <a:srgbClr val="002060"/>
                </a:solidFill>
                <a:latin typeface="+mj-lt"/>
              </a:rPr>
              <a:t>muôn</a:t>
            </a:r>
            <a:r>
              <a:rPr lang="en-US" sz="6000" b="1" dirty="0">
                <a:solidFill>
                  <a:srgbClr val="002060"/>
                </a:solidFill>
                <a:latin typeface="+mj-lt"/>
              </a:rPr>
              <a:t> </a:t>
            </a:r>
            <a:r>
              <a:rPr lang="en-US" sz="6000" b="1" dirty="0" err="1">
                <a:solidFill>
                  <a:srgbClr val="002060"/>
                </a:solidFill>
                <a:latin typeface="+mj-lt"/>
              </a:rPr>
              <a:t>đời</a:t>
            </a:r>
            <a:r>
              <a:rPr lang="en-US" sz="6000" b="1" dirty="0">
                <a:solidFill>
                  <a:srgbClr val="002060"/>
                </a:solidFill>
                <a:latin typeface="+mj-lt"/>
              </a:rPr>
              <a:t>.</a:t>
            </a:r>
          </a:p>
        </p:txBody>
      </p:sp>
    </p:spTree>
    <p:extLst>
      <p:ext uri="{BB962C8B-B14F-4D97-AF65-F5344CB8AC3E}">
        <p14:creationId xmlns:p14="http://schemas.microsoft.com/office/powerpoint/2010/main" val="1668147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smtClean="0">
                <a:solidFill>
                  <a:srgbClr val="FF0000"/>
                </a:solidFill>
                <a:latin typeface="+mj-lt"/>
              </a:rPr>
              <a:t>Tk2:</a:t>
            </a:r>
            <a:r>
              <a:rPr lang="en-US" sz="5300" b="1" dirty="0">
                <a:solidFill>
                  <a:srgbClr val="002060"/>
                </a:solidFill>
                <a:latin typeface="+mj-lt"/>
              </a:rPr>
              <a:t> </a:t>
            </a:r>
            <a:r>
              <a:rPr lang="vi-VN" sz="5300" b="1" dirty="0" smtClean="0">
                <a:solidFill>
                  <a:srgbClr val="002060"/>
                </a:solidFill>
                <a:latin typeface="+mj-lt"/>
              </a:rPr>
              <a:t>Việc </a:t>
            </a:r>
            <a:r>
              <a:rPr lang="vi-VN" sz="5300" b="1" dirty="0">
                <a:solidFill>
                  <a:srgbClr val="002060"/>
                </a:solidFill>
                <a:latin typeface="+mj-lt"/>
              </a:rPr>
              <a:t>Chúa muôn đời truyền rao khắp nơi, uy phong Ngài nhân thế loan truyền, nói lên rằng: Chúa rất vinh hiển, kể lại nơi </a:t>
            </a:r>
            <a:r>
              <a:rPr lang="vi-VN" sz="5300" b="1" dirty="0" smtClean="0">
                <a:solidFill>
                  <a:srgbClr val="002060"/>
                </a:solidFill>
                <a:latin typeface="+mj-lt"/>
              </a:rPr>
              <a:t>nơi</a:t>
            </a:r>
            <a:r>
              <a:rPr lang="en-US" sz="5300" b="1" dirty="0">
                <a:solidFill>
                  <a:srgbClr val="002060"/>
                </a:solidFill>
                <a:latin typeface="+mj-lt"/>
              </a:rPr>
              <a:t>:</a:t>
            </a:r>
            <a:r>
              <a:rPr lang="vi-VN" sz="5300" b="1" dirty="0" smtClean="0">
                <a:solidFill>
                  <a:srgbClr val="002060"/>
                </a:solidFill>
                <a:latin typeface="+mj-lt"/>
              </a:rPr>
              <a:t> </a:t>
            </a:r>
            <a:r>
              <a:rPr lang="vi-VN" sz="5300" b="1" dirty="0">
                <a:solidFill>
                  <a:srgbClr val="002060"/>
                </a:solidFill>
                <a:latin typeface="+mj-lt"/>
              </a:rPr>
              <a:t>Chúa đã làm thực lắm kỳ công.</a:t>
            </a:r>
            <a:endParaRPr lang="en-US" sz="5300" b="1" dirty="0">
              <a:solidFill>
                <a:srgbClr val="002060"/>
              </a:solidFill>
              <a:latin typeface="+mj-lt"/>
            </a:endParaRPr>
          </a:p>
        </p:txBody>
      </p:sp>
    </p:spTree>
    <p:extLst>
      <p:ext uri="{BB962C8B-B14F-4D97-AF65-F5344CB8AC3E}">
        <p14:creationId xmlns:p14="http://schemas.microsoft.com/office/powerpoint/2010/main" val="4203707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286284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smtClean="0">
                <a:solidFill>
                  <a:srgbClr val="FF0000"/>
                </a:solidFill>
                <a:latin typeface="+mj-lt"/>
              </a:rPr>
              <a:t>Tk3:</a:t>
            </a:r>
            <a:r>
              <a:rPr lang="en-US" sz="5300" b="1" dirty="0" smtClean="0">
                <a:solidFill>
                  <a:srgbClr val="002060"/>
                </a:solidFill>
                <a:latin typeface="+mj-lt"/>
              </a:rPr>
              <a:t> </a:t>
            </a:r>
            <a:r>
              <a:rPr lang="en-US" sz="5300" b="1" dirty="0" err="1">
                <a:solidFill>
                  <a:srgbClr val="002060"/>
                </a:solidFill>
                <a:latin typeface="+mj-lt"/>
              </a:rPr>
              <a:t>Hãy</a:t>
            </a:r>
            <a:r>
              <a:rPr lang="en-US" sz="5300" b="1" dirty="0">
                <a:solidFill>
                  <a:srgbClr val="002060"/>
                </a:solidFill>
                <a:latin typeface="+mj-lt"/>
              </a:rPr>
              <a:t> </a:t>
            </a:r>
            <a:r>
              <a:rPr lang="en-US" sz="5300" b="1" dirty="0" err="1">
                <a:solidFill>
                  <a:srgbClr val="002060"/>
                </a:solidFill>
                <a:latin typeface="+mj-lt"/>
              </a:rPr>
              <a:t>nói</a:t>
            </a:r>
            <a:r>
              <a:rPr lang="en-US" sz="5300" b="1" dirty="0">
                <a:solidFill>
                  <a:srgbClr val="002060"/>
                </a:solidFill>
                <a:latin typeface="+mj-lt"/>
              </a:rPr>
              <a:t>: </a:t>
            </a:r>
            <a:r>
              <a:rPr lang="en-US" sz="5300" b="1" dirty="0" err="1">
                <a:solidFill>
                  <a:srgbClr val="002060"/>
                </a:solidFill>
                <a:latin typeface="+mj-lt"/>
              </a:rPr>
              <a:t>Uy</a:t>
            </a:r>
            <a:r>
              <a:rPr lang="en-US" sz="5300" b="1" dirty="0">
                <a:solidFill>
                  <a:srgbClr val="002060"/>
                </a:solidFill>
                <a:latin typeface="+mj-lt"/>
              </a:rPr>
              <a:t> </a:t>
            </a:r>
            <a:r>
              <a:rPr lang="en-US" sz="5300" b="1" dirty="0" err="1">
                <a:solidFill>
                  <a:srgbClr val="002060"/>
                </a:solidFill>
                <a:latin typeface="+mj-lt"/>
              </a:rPr>
              <a:t>lực</a:t>
            </a:r>
            <a:r>
              <a:rPr lang="en-US" sz="5300" b="1" dirty="0">
                <a:solidFill>
                  <a:srgbClr val="002060"/>
                </a:solidFill>
                <a:latin typeface="+mj-lt"/>
              </a:rPr>
              <a:t> </a:t>
            </a:r>
            <a:r>
              <a:rPr lang="en-US" sz="5300" b="1" dirty="0" err="1">
                <a:solidFill>
                  <a:srgbClr val="002060"/>
                </a:solidFill>
                <a:latin typeface="+mj-lt"/>
              </a:rPr>
              <a:t>Ngài</a:t>
            </a:r>
            <a:r>
              <a:rPr lang="en-US" sz="5300" b="1" dirty="0">
                <a:solidFill>
                  <a:srgbClr val="002060"/>
                </a:solidFill>
                <a:latin typeface="+mj-lt"/>
              </a:rPr>
              <a:t> </a:t>
            </a:r>
            <a:r>
              <a:rPr lang="en-US" sz="5300" b="1" dirty="0" err="1">
                <a:solidFill>
                  <a:srgbClr val="002060"/>
                </a:solidFill>
                <a:latin typeface="+mj-lt"/>
              </a:rPr>
              <a:t>thật</a:t>
            </a:r>
            <a:r>
              <a:rPr lang="en-US" sz="5300" b="1" dirty="0">
                <a:solidFill>
                  <a:srgbClr val="002060"/>
                </a:solidFill>
                <a:latin typeface="+mj-lt"/>
              </a:rPr>
              <a:t> </a:t>
            </a:r>
            <a:r>
              <a:rPr lang="en-US" sz="5300" b="1" dirty="0" err="1">
                <a:solidFill>
                  <a:srgbClr val="002060"/>
                </a:solidFill>
                <a:latin typeface="+mj-lt"/>
              </a:rPr>
              <a:t>khiếp</a:t>
            </a:r>
            <a:r>
              <a:rPr lang="en-US" sz="5300" b="1" dirty="0">
                <a:solidFill>
                  <a:srgbClr val="002060"/>
                </a:solidFill>
                <a:latin typeface="+mj-lt"/>
              </a:rPr>
              <a:t> </a:t>
            </a:r>
            <a:r>
              <a:rPr lang="en-US" sz="5300" b="1" dirty="0" err="1">
                <a:solidFill>
                  <a:srgbClr val="002060"/>
                </a:solidFill>
                <a:latin typeface="+mj-lt"/>
              </a:rPr>
              <a:t>kinh</a:t>
            </a:r>
            <a:r>
              <a:rPr lang="en-US" sz="5300" b="1" dirty="0">
                <a:solidFill>
                  <a:srgbClr val="002060"/>
                </a:solidFill>
                <a:latin typeface="+mj-lt"/>
              </a:rPr>
              <a:t>, loan tin </a:t>
            </a:r>
            <a:r>
              <a:rPr lang="en-US" sz="5300" b="1" dirty="0" err="1">
                <a:solidFill>
                  <a:srgbClr val="002060"/>
                </a:solidFill>
                <a:latin typeface="+mj-lt"/>
              </a:rPr>
              <a:t>quyền</a:t>
            </a:r>
            <a:r>
              <a:rPr lang="en-US" sz="5300" b="1" dirty="0">
                <a:solidFill>
                  <a:srgbClr val="002060"/>
                </a:solidFill>
                <a:latin typeface="+mj-lt"/>
              </a:rPr>
              <a:t> </a:t>
            </a:r>
            <a:r>
              <a:rPr lang="en-US" sz="5300" b="1" dirty="0" err="1">
                <a:solidFill>
                  <a:srgbClr val="002060"/>
                </a:solidFill>
                <a:latin typeface="+mj-lt"/>
              </a:rPr>
              <a:t>năng</a:t>
            </a:r>
            <a:r>
              <a:rPr lang="en-US" sz="5300" b="1" dirty="0">
                <a:solidFill>
                  <a:srgbClr val="002060"/>
                </a:solidFill>
                <a:latin typeface="+mj-lt"/>
              </a:rPr>
              <a:t> </a:t>
            </a:r>
            <a:r>
              <a:rPr lang="en-US" sz="5300" b="1" dirty="0" err="1">
                <a:solidFill>
                  <a:srgbClr val="002060"/>
                </a:solidFill>
                <a:latin typeface="+mj-lt"/>
              </a:rPr>
              <a:t>Chúa</a:t>
            </a:r>
            <a:r>
              <a:rPr lang="en-US" sz="5300" b="1" dirty="0">
                <a:solidFill>
                  <a:srgbClr val="002060"/>
                </a:solidFill>
                <a:latin typeface="+mj-lt"/>
              </a:rPr>
              <a:t> </a:t>
            </a:r>
            <a:r>
              <a:rPr lang="en-US" sz="5300" b="1" dirty="0" err="1">
                <a:solidFill>
                  <a:srgbClr val="002060"/>
                </a:solidFill>
                <a:latin typeface="+mj-lt"/>
              </a:rPr>
              <a:t>cao</a:t>
            </a:r>
            <a:r>
              <a:rPr lang="en-US" sz="5300" b="1" dirty="0">
                <a:solidFill>
                  <a:srgbClr val="002060"/>
                </a:solidFill>
                <a:latin typeface="+mj-lt"/>
              </a:rPr>
              <a:t> </a:t>
            </a:r>
            <a:r>
              <a:rPr lang="en-US" sz="5300" b="1" dirty="0" err="1">
                <a:solidFill>
                  <a:srgbClr val="002060"/>
                </a:solidFill>
                <a:latin typeface="+mj-lt"/>
              </a:rPr>
              <a:t>vời</a:t>
            </a:r>
            <a:r>
              <a:rPr lang="en-US" sz="5300" b="1" dirty="0">
                <a:solidFill>
                  <a:srgbClr val="002060"/>
                </a:solidFill>
                <a:latin typeface="+mj-lt"/>
              </a:rPr>
              <a:t>. </a:t>
            </a:r>
            <a:r>
              <a:rPr lang="en-US" sz="5300" b="1" dirty="0" err="1">
                <a:solidFill>
                  <a:srgbClr val="002060"/>
                </a:solidFill>
                <a:latin typeface="+mj-lt"/>
              </a:rPr>
              <a:t>Nhắc</a:t>
            </a:r>
            <a:r>
              <a:rPr lang="en-US" sz="5300" b="1" dirty="0">
                <a:solidFill>
                  <a:srgbClr val="002060"/>
                </a:solidFill>
                <a:latin typeface="+mj-lt"/>
              </a:rPr>
              <a:t> </a:t>
            </a:r>
            <a:r>
              <a:rPr lang="en-US" sz="5300" b="1" dirty="0" err="1">
                <a:solidFill>
                  <a:srgbClr val="002060"/>
                </a:solidFill>
                <a:latin typeface="+mj-lt"/>
              </a:rPr>
              <a:t>luôn</a:t>
            </a:r>
            <a:r>
              <a:rPr lang="en-US" sz="5300" b="1" dirty="0">
                <a:solidFill>
                  <a:srgbClr val="002060"/>
                </a:solidFill>
                <a:latin typeface="+mj-lt"/>
              </a:rPr>
              <a:t>: </a:t>
            </a:r>
            <a:r>
              <a:rPr lang="en-US" sz="5300" b="1" dirty="0" err="1">
                <a:solidFill>
                  <a:srgbClr val="002060"/>
                </a:solidFill>
                <a:latin typeface="+mj-lt"/>
              </a:rPr>
              <a:t>Ngài</a:t>
            </a:r>
            <a:r>
              <a:rPr lang="en-US" sz="5300" b="1" dirty="0">
                <a:solidFill>
                  <a:srgbClr val="002060"/>
                </a:solidFill>
                <a:latin typeface="+mj-lt"/>
              </a:rPr>
              <a:t> </a:t>
            </a:r>
            <a:r>
              <a:rPr lang="en-US" sz="5300" b="1" dirty="0" err="1">
                <a:solidFill>
                  <a:srgbClr val="002060"/>
                </a:solidFill>
                <a:latin typeface="+mj-lt"/>
              </a:rPr>
              <a:t>ái</a:t>
            </a:r>
            <a:r>
              <a:rPr lang="en-US" sz="5300" b="1" dirty="0">
                <a:solidFill>
                  <a:srgbClr val="002060"/>
                </a:solidFill>
                <a:latin typeface="+mj-lt"/>
              </a:rPr>
              <a:t> </a:t>
            </a:r>
            <a:r>
              <a:rPr lang="en-US" sz="5300" b="1" dirty="0" err="1">
                <a:solidFill>
                  <a:srgbClr val="002060"/>
                </a:solidFill>
                <a:latin typeface="+mj-lt"/>
              </a:rPr>
              <a:t>tuất</a:t>
            </a:r>
            <a:r>
              <a:rPr lang="en-US" sz="5300" b="1" dirty="0">
                <a:solidFill>
                  <a:srgbClr val="002060"/>
                </a:solidFill>
                <a:latin typeface="+mj-lt"/>
              </a:rPr>
              <a:t> </a:t>
            </a:r>
            <a:r>
              <a:rPr lang="en-US" sz="5300" b="1" dirty="0" err="1">
                <a:solidFill>
                  <a:srgbClr val="002060"/>
                </a:solidFill>
                <a:latin typeface="+mj-lt"/>
              </a:rPr>
              <a:t>khôn</a:t>
            </a:r>
            <a:r>
              <a:rPr lang="en-US" sz="5300" b="1" dirty="0">
                <a:solidFill>
                  <a:srgbClr val="002060"/>
                </a:solidFill>
                <a:latin typeface="+mj-lt"/>
              </a:rPr>
              <a:t> </a:t>
            </a:r>
            <a:r>
              <a:rPr lang="en-US" sz="5300" b="1" dirty="0" err="1">
                <a:solidFill>
                  <a:srgbClr val="002060"/>
                </a:solidFill>
                <a:latin typeface="+mj-lt"/>
              </a:rPr>
              <a:t>cùng</a:t>
            </a:r>
            <a:r>
              <a:rPr lang="en-US" sz="5300" b="1" dirty="0">
                <a:solidFill>
                  <a:srgbClr val="002060"/>
                </a:solidFill>
                <a:latin typeface="+mj-lt"/>
              </a:rPr>
              <a:t>, </a:t>
            </a:r>
            <a:r>
              <a:rPr lang="en-US" sz="5300" b="1" dirty="0" err="1">
                <a:solidFill>
                  <a:srgbClr val="002060"/>
                </a:solidFill>
                <a:latin typeface="+mj-lt"/>
              </a:rPr>
              <a:t>kết</a:t>
            </a:r>
            <a:r>
              <a:rPr lang="en-US" sz="5300" b="1" dirty="0">
                <a:solidFill>
                  <a:srgbClr val="002060"/>
                </a:solidFill>
                <a:latin typeface="+mj-lt"/>
              </a:rPr>
              <a:t> </a:t>
            </a:r>
            <a:r>
              <a:rPr lang="en-US" sz="5300" b="1" dirty="0" err="1">
                <a:solidFill>
                  <a:srgbClr val="002060"/>
                </a:solidFill>
                <a:latin typeface="+mj-lt"/>
              </a:rPr>
              <a:t>lời</a:t>
            </a:r>
            <a:r>
              <a:rPr lang="en-US" sz="5300" b="1" dirty="0">
                <a:solidFill>
                  <a:srgbClr val="002060"/>
                </a:solidFill>
                <a:latin typeface="+mj-lt"/>
              </a:rPr>
              <a:t> </a:t>
            </a:r>
            <a:r>
              <a:rPr lang="en-US" sz="5300" b="1" dirty="0" err="1">
                <a:solidFill>
                  <a:srgbClr val="002060"/>
                </a:solidFill>
                <a:latin typeface="+mj-lt"/>
              </a:rPr>
              <a:t>tung</a:t>
            </a:r>
            <a:r>
              <a:rPr lang="en-US" sz="5300" b="1" dirty="0">
                <a:solidFill>
                  <a:srgbClr val="002060"/>
                </a:solidFill>
                <a:latin typeface="+mj-lt"/>
              </a:rPr>
              <a:t> </a:t>
            </a:r>
            <a:r>
              <a:rPr lang="en-US" sz="5300" b="1" dirty="0" err="1">
                <a:solidFill>
                  <a:srgbClr val="002060"/>
                </a:solidFill>
                <a:latin typeface="+mj-lt"/>
              </a:rPr>
              <a:t>hô</a:t>
            </a:r>
            <a:r>
              <a:rPr lang="en-US" sz="5300" b="1" dirty="0">
                <a:solidFill>
                  <a:srgbClr val="002060"/>
                </a:solidFill>
                <a:latin typeface="+mj-lt"/>
              </a:rPr>
              <a:t>: </a:t>
            </a:r>
            <a:r>
              <a:rPr lang="en-US" sz="5300" b="1" dirty="0" err="1">
                <a:solidFill>
                  <a:srgbClr val="002060"/>
                </a:solidFill>
                <a:latin typeface="+mj-lt"/>
              </a:rPr>
              <a:t>Đến</a:t>
            </a:r>
            <a:r>
              <a:rPr lang="en-US" sz="5300" b="1" dirty="0">
                <a:solidFill>
                  <a:srgbClr val="002060"/>
                </a:solidFill>
                <a:latin typeface="+mj-lt"/>
              </a:rPr>
              <a:t> </a:t>
            </a:r>
            <a:r>
              <a:rPr lang="en-US" sz="5300" b="1" dirty="0" err="1">
                <a:solidFill>
                  <a:srgbClr val="002060"/>
                </a:solidFill>
                <a:latin typeface="+mj-lt"/>
              </a:rPr>
              <a:t>muôn</a:t>
            </a:r>
            <a:r>
              <a:rPr lang="en-US" sz="5300" b="1" dirty="0">
                <a:solidFill>
                  <a:srgbClr val="002060"/>
                </a:solidFill>
                <a:latin typeface="+mj-lt"/>
              </a:rPr>
              <a:t> </a:t>
            </a:r>
            <a:r>
              <a:rPr lang="en-US" sz="5300" b="1" dirty="0" err="1">
                <a:solidFill>
                  <a:srgbClr val="002060"/>
                </a:solidFill>
                <a:latin typeface="+mj-lt"/>
              </a:rPr>
              <a:t>đời</a:t>
            </a:r>
            <a:r>
              <a:rPr lang="en-US" sz="5300" b="1" dirty="0">
                <a:solidFill>
                  <a:srgbClr val="002060"/>
                </a:solidFill>
                <a:latin typeface="+mj-lt"/>
              </a:rPr>
              <a:t> </a:t>
            </a:r>
            <a:r>
              <a:rPr lang="en-US" sz="5300" b="1" dirty="0" err="1">
                <a:solidFill>
                  <a:srgbClr val="002060"/>
                </a:solidFill>
                <a:latin typeface="+mj-lt"/>
              </a:rPr>
              <a:t>Ngài</a:t>
            </a:r>
            <a:r>
              <a:rPr lang="en-US" sz="5300" b="1" dirty="0">
                <a:solidFill>
                  <a:srgbClr val="002060"/>
                </a:solidFill>
                <a:latin typeface="+mj-lt"/>
              </a:rPr>
              <a:t> </a:t>
            </a:r>
            <a:r>
              <a:rPr lang="en-US" sz="5300" b="1" dirty="0" err="1">
                <a:solidFill>
                  <a:srgbClr val="002060"/>
                </a:solidFill>
                <a:latin typeface="+mj-lt"/>
              </a:rPr>
              <a:t>chính</a:t>
            </a:r>
            <a:r>
              <a:rPr lang="en-US" sz="5300" b="1" dirty="0">
                <a:solidFill>
                  <a:srgbClr val="002060"/>
                </a:solidFill>
                <a:latin typeface="+mj-lt"/>
              </a:rPr>
              <a:t> </a:t>
            </a:r>
            <a:r>
              <a:rPr lang="en-US" sz="5300" b="1" dirty="0" err="1">
                <a:solidFill>
                  <a:srgbClr val="002060"/>
                </a:solidFill>
                <a:latin typeface="+mj-lt"/>
              </a:rPr>
              <a:t>trực</a:t>
            </a:r>
            <a:r>
              <a:rPr lang="en-US" sz="5300" b="1" dirty="0">
                <a:solidFill>
                  <a:srgbClr val="002060"/>
                </a:solidFill>
                <a:latin typeface="+mj-lt"/>
              </a:rPr>
              <a:t> </a:t>
            </a:r>
            <a:r>
              <a:rPr lang="en-US" sz="5300" b="1" dirty="0" err="1">
                <a:solidFill>
                  <a:srgbClr val="002060"/>
                </a:solidFill>
                <a:latin typeface="+mj-lt"/>
              </a:rPr>
              <a:t>luôn</a:t>
            </a:r>
            <a:r>
              <a:rPr lang="en-US" sz="5300" b="1" dirty="0">
                <a:solidFill>
                  <a:srgbClr val="002060"/>
                </a:solidFill>
                <a:latin typeface="+mj-lt"/>
              </a:rPr>
              <a:t>.</a:t>
            </a:r>
          </a:p>
        </p:txBody>
      </p:sp>
    </p:spTree>
    <p:extLst>
      <p:ext uri="{BB962C8B-B14F-4D97-AF65-F5344CB8AC3E}">
        <p14:creationId xmlns:p14="http://schemas.microsoft.com/office/powerpoint/2010/main" val="2676445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420908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smtClean="0">
                <a:solidFill>
                  <a:srgbClr val="FF0000"/>
                </a:solidFill>
                <a:latin typeface="+mj-lt"/>
              </a:rPr>
              <a:t>Tk4:</a:t>
            </a:r>
            <a:r>
              <a:rPr lang="vi-VN" sz="5300" b="1" dirty="0" smtClean="0">
                <a:solidFill>
                  <a:srgbClr val="002060"/>
                </a:solidFill>
                <a:latin typeface="+mj-lt"/>
              </a:rPr>
              <a:t> </a:t>
            </a:r>
            <a:r>
              <a:rPr lang="vi-VN" sz="5300" b="1" dirty="0">
                <a:solidFill>
                  <a:srgbClr val="002060"/>
                </a:solidFill>
                <a:latin typeface="+mj-lt"/>
              </a:rPr>
              <a:t>Thật Chúa nhân hậu và hay xót thương, không mau giận nhưng sẵn ân tình. Chúa nhân hậu với hết mọi người, tỏ lòng khoan dung với muôn loài Ngài đã dựng nên.</a:t>
            </a:r>
            <a:endParaRPr lang="en-US" sz="5300" b="1" dirty="0">
              <a:solidFill>
                <a:srgbClr val="002060"/>
              </a:solidFill>
              <a:latin typeface="+mj-lt"/>
            </a:endParaRPr>
          </a:p>
        </p:txBody>
      </p:sp>
    </p:spTree>
    <p:extLst>
      <p:ext uri="{BB962C8B-B14F-4D97-AF65-F5344CB8AC3E}">
        <p14:creationId xmlns:p14="http://schemas.microsoft.com/office/powerpoint/2010/main" val="41135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7800" b="1" dirty="0" err="1" smtClean="0">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TÌNH YÊU THIÊN CHÚA</a:t>
            </a:r>
          </a:p>
          <a:p>
            <a:r>
              <a:rPr lang="en-US" sz="5600" b="1" i="1" dirty="0" smtClean="0">
                <a:solidFill>
                  <a:srgbClr val="002060"/>
                </a:solidFill>
                <a:effectLst>
                  <a:outerShdw blurRad="38100" dist="38100" dir="2700000" algn="tl">
                    <a:srgbClr val="000000">
                      <a:alpha val="43137"/>
                    </a:srgbClr>
                  </a:outerShdw>
                </a:effectLst>
                <a:latin typeface="+mj-lt"/>
                <a:cs typeface="Times New Roman" pitchFamily="18" charset="0"/>
              </a:rPr>
              <a:t>Lm. Kim Long</a:t>
            </a:r>
            <a:endParaRPr lang="vi-VN" sz="56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691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235446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err="1" smtClean="0">
                <a:solidFill>
                  <a:srgbClr val="FF0000"/>
                </a:solidFill>
                <a:latin typeface="+mj-lt"/>
              </a:rPr>
              <a:t>Tk</a:t>
            </a:r>
            <a:r>
              <a:rPr lang="vi-VN" sz="5300" b="1" u="sng" dirty="0" smtClean="0">
                <a:solidFill>
                  <a:srgbClr val="FF0000"/>
                </a:solidFill>
                <a:latin typeface="+mj-lt"/>
              </a:rPr>
              <a:t>5</a:t>
            </a:r>
            <a:r>
              <a:rPr lang="en-US" sz="5300" b="1" u="sng" dirty="0" smtClean="0">
                <a:solidFill>
                  <a:srgbClr val="FF0000"/>
                </a:solidFill>
                <a:latin typeface="+mj-lt"/>
              </a:rPr>
              <a:t>:</a:t>
            </a:r>
            <a:r>
              <a:rPr lang="vi-VN" sz="5300" b="1" dirty="0" smtClean="0">
                <a:solidFill>
                  <a:srgbClr val="002060"/>
                </a:solidFill>
                <a:latin typeface="+mj-lt"/>
              </a:rPr>
              <a:t> </a:t>
            </a:r>
            <a:r>
              <a:rPr lang="vi-VN" sz="5300" b="1" dirty="0">
                <a:solidFill>
                  <a:srgbClr val="002060"/>
                </a:solidFill>
                <a:latin typeface="+mj-lt"/>
              </a:rPr>
              <a:t>Việc Chúa đã làm đều phải tán dương, tôi trung phải lên tiếng ca tụng. Nói lên rằng: Nước Chúa vinh hiển, hãy cùng tuyên xưng: Chúa ta thờ thực rất quyền uy.</a:t>
            </a:r>
            <a:endParaRPr lang="en-US" sz="5300" b="1" dirty="0">
              <a:solidFill>
                <a:srgbClr val="002060"/>
              </a:solidFill>
              <a:latin typeface="+mj-lt"/>
            </a:endParaRPr>
          </a:p>
        </p:txBody>
      </p:sp>
    </p:spTree>
    <p:extLst>
      <p:ext uri="{BB962C8B-B14F-4D97-AF65-F5344CB8AC3E}">
        <p14:creationId xmlns:p14="http://schemas.microsoft.com/office/powerpoint/2010/main" val="968531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3120903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07886"/>
            <a:ext cx="9144000" cy="4435614"/>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cs typeface="Times New Roman" pitchFamily="18" charset="0"/>
              </a:rPr>
              <a:t>Phúc thay ai có tâm hồn nghèo </a:t>
            </a:r>
            <a:r>
              <a:rPr lang="vi-VN" sz="8000" b="1" dirty="0" smtClean="0">
                <a:solidFill>
                  <a:srgbClr val="002060"/>
                </a:solidFill>
                <a:effectLst>
                  <a:outerShdw blurRad="38100" dist="38100" dir="2700000" algn="tl">
                    <a:srgbClr val="000000">
                      <a:alpha val="43137"/>
                    </a:srgbClr>
                  </a:outerShdw>
                </a:effectLst>
                <a:latin typeface="+mj-lt"/>
                <a:cs typeface="Times New Roman" pitchFamily="18" charset="0"/>
              </a:rPr>
              <a:t>khó,</a:t>
            </a:r>
            <a:r>
              <a:rPr lang="en-US" sz="8000" b="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vi-VN" sz="8000" b="1" dirty="0" smtClean="0">
                <a:solidFill>
                  <a:srgbClr val="002060"/>
                </a:solidFill>
                <a:effectLst>
                  <a:outerShdw blurRad="38100" dist="38100" dir="2700000" algn="tl">
                    <a:srgbClr val="000000">
                      <a:alpha val="43137"/>
                    </a:srgbClr>
                  </a:outerShdw>
                </a:effectLst>
                <a:latin typeface="+mj-lt"/>
                <a:cs typeface="Times New Roman" pitchFamily="18" charset="0"/>
              </a:rPr>
              <a:t>vì </a:t>
            </a:r>
            <a:r>
              <a:rPr lang="vi-VN" sz="8000" b="1" dirty="0">
                <a:solidFill>
                  <a:srgbClr val="002060"/>
                </a:solidFill>
                <a:effectLst>
                  <a:outerShdw blurRad="38100" dist="38100" dir="2700000" algn="tl">
                    <a:srgbClr val="000000">
                      <a:alpha val="43137"/>
                    </a:srgbClr>
                  </a:outerShdw>
                </a:effectLst>
                <a:latin typeface="+mj-lt"/>
                <a:cs typeface="Times New Roman" pitchFamily="18" charset="0"/>
              </a:rPr>
              <a:t>Nước Trời là của họ</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477000" y="4454664"/>
            <a:ext cx="1829348" cy="707886"/>
          </a:xfrm>
          <a:prstGeom prst="rect">
            <a:avLst/>
          </a:prstGeom>
        </p:spPr>
        <p:txBody>
          <a:bodyPr wrap="none">
            <a:spAutoFit/>
          </a:bodyPr>
          <a:lstStyle/>
          <a:p>
            <a:pPr algn="r"/>
            <a:r>
              <a:rPr lang="en-US" sz="4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380054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191000" y="2917031"/>
            <a:ext cx="4953000" cy="1102519"/>
          </a:xfrm>
        </p:spPr>
        <p:txBody>
          <a:bodyPr>
            <a:noAutofit/>
          </a:bodyPr>
          <a:lstStyle/>
          <a:p>
            <a:r>
              <a:rPr lang="en-US" sz="3700" b="1" dirty="0" smtClean="0">
                <a:solidFill>
                  <a:srgbClr val="FF0000"/>
                </a:solidFill>
              </a:rPr>
              <a:t>CA KHÚC TRẦM HƯƠNG</a:t>
            </a:r>
            <a:r>
              <a:rPr lang="en-US" sz="3600" b="1" dirty="0" smtClean="0">
                <a:solidFill>
                  <a:srgbClr val="FF0000"/>
                </a:solidFill>
              </a:rPr>
              <a:t/>
            </a:r>
            <a:br>
              <a:rPr lang="en-US" sz="3600" b="1" dirty="0" smtClean="0">
                <a:solidFill>
                  <a:srgbClr val="FF0000"/>
                </a:solidFill>
              </a:rPr>
            </a:br>
            <a:r>
              <a:rPr lang="en-US" sz="2800" i="1" dirty="0" err="1" smtClean="0">
                <a:solidFill>
                  <a:srgbClr val="002060"/>
                </a:solidFill>
              </a:rPr>
              <a:t>Trầm</a:t>
            </a:r>
            <a:r>
              <a:rPr lang="en-US" sz="2800" i="1" dirty="0" smtClean="0">
                <a:solidFill>
                  <a:srgbClr val="002060"/>
                </a:solidFill>
              </a:rPr>
              <a:t> </a:t>
            </a:r>
            <a:r>
              <a:rPr lang="en-US" sz="2800" i="1" dirty="0" err="1" smtClean="0">
                <a:solidFill>
                  <a:srgbClr val="002060"/>
                </a:solidFill>
              </a:rPr>
              <a:t>Hương</a:t>
            </a:r>
            <a:r>
              <a:rPr lang="en-US" sz="2800" i="1" dirty="0" smtClean="0">
                <a:solidFill>
                  <a:srgbClr val="002060"/>
                </a:solidFill>
              </a:rPr>
              <a:t> – Dao Kim</a:t>
            </a:r>
            <a:endParaRPr lang="en-US" sz="2800" i="1" dirty="0">
              <a:solidFill>
                <a:srgbClr val="002060"/>
              </a:solidFill>
            </a:endParaRPr>
          </a:p>
        </p:txBody>
      </p:sp>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b="1" u="sng" dirty="0" smtClean="0">
                <a:solidFill>
                  <a:srgbClr val="FF0000"/>
                </a:solidFill>
                <a:latin typeface="+mj-lt"/>
              </a:rPr>
              <a:t>Đ</a:t>
            </a:r>
            <a:r>
              <a:rPr lang="en-US" sz="5000" b="1" u="sng" dirty="0">
                <a:solidFill>
                  <a:srgbClr val="FF0000"/>
                </a:solidFill>
                <a:latin typeface="+mj-lt"/>
              </a:rPr>
              <a:t>k</a:t>
            </a:r>
            <a:r>
              <a:rPr lang="vi-VN"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Lời con như trầm hương bay lên tới thiên đường, bay lên tới thiên đường, cho lung linh ánh nhiệm </a:t>
            </a:r>
            <a:r>
              <a:rPr lang="vi-VN" sz="5000" b="1" dirty="0" smtClean="0">
                <a:solidFill>
                  <a:srgbClr val="002060"/>
                </a:solidFill>
                <a:latin typeface="+mj-lt"/>
              </a:rPr>
              <a:t>mầu</a:t>
            </a:r>
            <a:r>
              <a:rPr lang="en-US" sz="5000" b="1" dirty="0" smtClean="0">
                <a:solidFill>
                  <a:srgbClr val="002060"/>
                </a:solidFill>
                <a:latin typeface="+mj-lt"/>
              </a:rPr>
              <a:t>.</a:t>
            </a:r>
            <a:r>
              <a:rPr lang="vi-VN" sz="5000" b="1" dirty="0">
                <a:latin typeface="+mj-lt"/>
              </a:rPr>
              <a:t> </a:t>
            </a:r>
            <a:r>
              <a:rPr lang="vi-VN" sz="5000" b="1" i="1" dirty="0" smtClean="0">
                <a:solidFill>
                  <a:srgbClr val="002060"/>
                </a:solidFill>
                <a:latin typeface="+mj-lt"/>
              </a:rPr>
              <a:t>(</a:t>
            </a:r>
            <a:r>
              <a:rPr lang="vi-VN" sz="5000" i="1" dirty="0" smtClean="0">
                <a:solidFill>
                  <a:srgbClr val="002060"/>
                </a:solidFill>
                <a:latin typeface="+mj-lt"/>
              </a:rPr>
              <a:t>Lên tới thiên đường nhiệm mầu)</a:t>
            </a:r>
            <a:r>
              <a:rPr lang="en-US" sz="5000" i="1" dirty="0" smtClean="0">
                <a:solidFill>
                  <a:srgbClr val="002060"/>
                </a:solidFill>
                <a:latin typeface="+mj-lt"/>
              </a:rPr>
              <a:t> </a:t>
            </a:r>
            <a:r>
              <a:rPr lang="vi-VN" sz="5000" b="1" dirty="0" smtClean="0">
                <a:solidFill>
                  <a:srgbClr val="002060"/>
                </a:solidFill>
                <a:latin typeface="+mj-lt"/>
              </a:rPr>
              <a:t>Thiết tha </a:t>
            </a:r>
            <a:r>
              <a:rPr lang="vi-VN" sz="5000" b="1" dirty="0">
                <a:solidFill>
                  <a:srgbClr val="002060"/>
                </a:solidFill>
                <a:latin typeface="+mj-lt"/>
              </a:rPr>
              <a:t>là như cánh vạc kêu </a:t>
            </a:r>
            <a:r>
              <a:rPr lang="vi-VN" sz="5000" b="1" dirty="0" smtClean="0">
                <a:solidFill>
                  <a:srgbClr val="002060"/>
                </a:solidFill>
                <a:latin typeface="+mj-lt"/>
              </a:rPr>
              <a:t>sương</a:t>
            </a:r>
            <a:r>
              <a:rPr lang="en-US" sz="5000" b="1" dirty="0" smtClean="0">
                <a:solidFill>
                  <a:srgbClr val="002060"/>
                </a:solidFill>
                <a:latin typeface="+mj-lt"/>
              </a:rPr>
              <a:t>, </a:t>
            </a:r>
            <a:r>
              <a:rPr lang="vi-VN" sz="5000" b="1" dirty="0" smtClean="0">
                <a:solidFill>
                  <a:srgbClr val="002060"/>
                </a:solidFill>
                <a:latin typeface="+mj-lt"/>
              </a:rPr>
              <a:t>Chúa ơi!</a:t>
            </a:r>
            <a:r>
              <a:rPr lang="en-US" sz="5000" b="1" dirty="0" smtClean="0">
                <a:solidFill>
                  <a:srgbClr val="FF0000"/>
                </a:solidFill>
                <a:latin typeface="+mj-lt"/>
              </a:rPr>
              <a:t>…</a:t>
            </a:r>
            <a:endParaRPr lang="en-US" sz="5000" b="1" dirty="0">
              <a:solidFill>
                <a:srgbClr val="002060"/>
              </a:solidFill>
              <a:latin typeface="+mj-lt"/>
            </a:endParaRPr>
          </a:p>
        </p:txBody>
      </p:sp>
    </p:spTree>
    <p:extLst>
      <p:ext uri="{BB962C8B-B14F-4D97-AF65-F5344CB8AC3E}">
        <p14:creationId xmlns:p14="http://schemas.microsoft.com/office/powerpoint/2010/main" val="1934728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09118"/>
          </a:xfrm>
          <a:prstGeom prst="rect">
            <a:avLst/>
          </a:prstGeom>
        </p:spPr>
        <p:txBody>
          <a:bodyPr wrap="square">
            <a:spAutoFit/>
          </a:bodyPr>
          <a:lstStyle/>
          <a:p>
            <a:pPr algn="just">
              <a:lnSpc>
                <a:spcPct val="95000"/>
              </a:lnSpc>
            </a:pPr>
            <a:r>
              <a:rPr lang="en-US" sz="5000" b="1" dirty="0" smtClean="0">
                <a:solidFill>
                  <a:srgbClr val="FF0000"/>
                </a:solidFill>
                <a:latin typeface="+mj-lt"/>
              </a:rPr>
              <a:t>…</a:t>
            </a:r>
            <a:r>
              <a:rPr lang="en-US" sz="5000" b="1" dirty="0" smtClean="0">
                <a:solidFill>
                  <a:srgbClr val="002060"/>
                </a:solidFill>
                <a:latin typeface="+mj-lt"/>
              </a:rPr>
              <a:t> </a:t>
            </a:r>
            <a:r>
              <a:rPr lang="vi-VN" sz="5000" b="1" dirty="0" smtClean="0">
                <a:solidFill>
                  <a:srgbClr val="002060"/>
                </a:solidFill>
                <a:latin typeface="+mj-lt"/>
              </a:rPr>
              <a:t>Lòng </a:t>
            </a:r>
            <a:r>
              <a:rPr lang="vi-VN" sz="5000" b="1" dirty="0">
                <a:solidFill>
                  <a:srgbClr val="002060"/>
                </a:solidFill>
                <a:latin typeface="+mj-lt"/>
              </a:rPr>
              <a:t>con chân thành dâng, vinh quang Chúa muôn vàn, không gian mấy tơ vàng đây cao siêu lễ tôn </a:t>
            </a:r>
            <a:r>
              <a:rPr lang="vi-VN" sz="5000" b="1" dirty="0" smtClean="0">
                <a:solidFill>
                  <a:srgbClr val="002060"/>
                </a:solidFill>
                <a:latin typeface="+mj-lt"/>
              </a:rPr>
              <a:t>thờ</a:t>
            </a:r>
            <a:r>
              <a:rPr lang="en-US" sz="5000" b="1" dirty="0" smtClean="0">
                <a:solidFill>
                  <a:srgbClr val="002060"/>
                </a:solidFill>
                <a:latin typeface="+mj-lt"/>
              </a:rPr>
              <a:t>. </a:t>
            </a:r>
            <a:r>
              <a:rPr lang="vi-VN" sz="5000" i="1" dirty="0" smtClean="0">
                <a:solidFill>
                  <a:srgbClr val="002060"/>
                </a:solidFill>
                <a:latin typeface="+mj-lt"/>
              </a:rPr>
              <a:t>(Con khấn xin người thương tình)</a:t>
            </a:r>
            <a:r>
              <a:rPr lang="vi-VN" sz="5000" b="1" dirty="0" smtClean="0">
                <a:solidFill>
                  <a:srgbClr val="002060"/>
                </a:solidFill>
                <a:latin typeface="+mj-lt"/>
              </a:rPr>
              <a:t> Khấn </a:t>
            </a:r>
            <a:r>
              <a:rPr lang="vi-VN" sz="5000" b="1" dirty="0">
                <a:solidFill>
                  <a:srgbClr val="002060"/>
                </a:solidFill>
                <a:latin typeface="+mj-lt"/>
              </a:rPr>
              <a:t>cầu là Chúa hãy dủ thương ban muôn hồng ân.</a:t>
            </a:r>
            <a:endParaRPr lang="en-US" sz="5000" b="1" dirty="0">
              <a:solidFill>
                <a:srgbClr val="002060"/>
              </a:solidFill>
              <a:latin typeface="+mj-lt"/>
            </a:endParaRPr>
          </a:p>
        </p:txBody>
      </p:sp>
    </p:spTree>
    <p:extLst>
      <p:ext uri="{BB962C8B-B14F-4D97-AF65-F5344CB8AC3E}">
        <p14:creationId xmlns:p14="http://schemas.microsoft.com/office/powerpoint/2010/main" val="3614922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000" b="1" u="sng" dirty="0" smtClean="0">
                <a:solidFill>
                  <a:srgbClr val="FF0000"/>
                </a:solidFill>
                <a:latin typeface="+mj-lt"/>
              </a:rPr>
              <a:t>Tk1:</a:t>
            </a:r>
            <a:r>
              <a:rPr lang="vi-VN" sz="5000" b="1" dirty="0" smtClean="0">
                <a:solidFill>
                  <a:srgbClr val="002060"/>
                </a:solidFill>
                <a:latin typeface="+mj-lt"/>
              </a:rPr>
              <a:t> </a:t>
            </a:r>
            <a:r>
              <a:rPr lang="vi-VN" sz="5000" b="1" dirty="0">
                <a:solidFill>
                  <a:srgbClr val="002060"/>
                </a:solidFill>
                <a:latin typeface="+mj-lt"/>
              </a:rPr>
              <a:t>Chúa ơi! bênh vực con luôn, khỏi những quân gian thù hằng mưu ác hại con. Cánh tay con này vươn cao như đất mong mưa rào hồn con mong Chúa dường bao.</a:t>
            </a:r>
            <a:endParaRPr lang="en-US" sz="5000" b="1" dirty="0">
              <a:solidFill>
                <a:srgbClr val="002060"/>
              </a:solidFill>
              <a:latin typeface="+mj-lt"/>
            </a:endParaRPr>
          </a:p>
        </p:txBody>
      </p:sp>
    </p:spTree>
    <p:extLst>
      <p:ext uri="{BB962C8B-B14F-4D97-AF65-F5344CB8AC3E}">
        <p14:creationId xmlns:p14="http://schemas.microsoft.com/office/powerpoint/2010/main" val="3478815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5281959"/>
          </a:xfrm>
          <a:prstGeom prst="rect">
            <a:avLst/>
          </a:prstGeom>
        </p:spPr>
        <p:txBody>
          <a:bodyPr wrap="square">
            <a:spAutoFit/>
          </a:bodyPr>
          <a:lstStyle/>
          <a:p>
            <a:pPr algn="just">
              <a:lnSpc>
                <a:spcPct val="110000"/>
              </a:lnSpc>
            </a:pPr>
            <a:r>
              <a:rPr lang="en-US" sz="5200" b="1" u="sng" dirty="0" smtClean="0">
                <a:solidFill>
                  <a:srgbClr val="FF0000"/>
                </a:solidFill>
                <a:latin typeface="+mj-lt"/>
              </a:rPr>
              <a:t>Tk1:</a:t>
            </a:r>
            <a:r>
              <a:rPr lang="en-US" sz="5200" b="1" dirty="0" smtClean="0">
                <a:solidFill>
                  <a:srgbClr val="002060"/>
                </a:solidFill>
                <a:latin typeface="+mj-lt"/>
              </a:rPr>
              <a:t> </a:t>
            </a:r>
            <a:r>
              <a:rPr lang="vi-VN" sz="5200" b="1" dirty="0" smtClean="0">
                <a:solidFill>
                  <a:srgbClr val="002060"/>
                </a:solidFill>
                <a:latin typeface="+mj-lt"/>
              </a:rPr>
              <a:t>Tình </a:t>
            </a:r>
            <a:r>
              <a:rPr lang="vi-VN" sz="5200" b="1" dirty="0">
                <a:solidFill>
                  <a:srgbClr val="002060"/>
                </a:solidFill>
                <a:latin typeface="+mj-lt"/>
              </a:rPr>
              <a:t>yêu, ôi cao siêu là tình yêu Thiên Chúa, đã đoái </a:t>
            </a:r>
            <a:r>
              <a:rPr lang="vi-VN" sz="5200" b="1" dirty="0" smtClean="0">
                <a:solidFill>
                  <a:srgbClr val="002060"/>
                </a:solidFill>
                <a:latin typeface="+mj-lt"/>
              </a:rPr>
              <a:t>t</a:t>
            </a:r>
            <a:r>
              <a:rPr lang="en-US" sz="5200" b="1" dirty="0" err="1" smtClean="0">
                <a:solidFill>
                  <a:srgbClr val="002060"/>
                </a:solidFill>
                <a:latin typeface="+mj-lt"/>
              </a:rPr>
              <a:t>rông</a:t>
            </a:r>
            <a:r>
              <a:rPr lang="vi-VN" sz="5200" b="1" dirty="0" smtClean="0">
                <a:solidFill>
                  <a:srgbClr val="002060"/>
                </a:solidFill>
                <a:latin typeface="+mj-lt"/>
              </a:rPr>
              <a:t> </a:t>
            </a:r>
            <a:r>
              <a:rPr lang="vi-VN" sz="5200" b="1" dirty="0">
                <a:solidFill>
                  <a:srgbClr val="002060"/>
                </a:solidFill>
                <a:latin typeface="+mj-lt"/>
              </a:rPr>
              <a:t>thân phận mọn hèn, mà mến thương con từ ngàn đời, luôn hằng chan tưới hồng ân, dẫn lần con tới bàn thánh.</a:t>
            </a:r>
            <a:endParaRPr lang="en-US" sz="5200" b="1" dirty="0">
              <a:solidFill>
                <a:srgbClr val="002060"/>
              </a:solidFill>
              <a:latin typeface="+mj-lt"/>
            </a:endParaRPr>
          </a:p>
        </p:txBody>
      </p:sp>
    </p:spTree>
    <p:extLst>
      <p:ext uri="{BB962C8B-B14F-4D97-AF65-F5344CB8AC3E}">
        <p14:creationId xmlns:p14="http://schemas.microsoft.com/office/powerpoint/2010/main" val="310878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b="1" u="sng" dirty="0" smtClean="0">
                <a:solidFill>
                  <a:srgbClr val="FF0000"/>
                </a:solidFill>
                <a:latin typeface="+mj-lt"/>
              </a:rPr>
              <a:t>Đ</a:t>
            </a:r>
            <a:r>
              <a:rPr lang="en-US" sz="5000" b="1" u="sng" dirty="0">
                <a:solidFill>
                  <a:srgbClr val="FF0000"/>
                </a:solidFill>
              </a:rPr>
              <a:t>k</a:t>
            </a:r>
            <a:r>
              <a:rPr lang="vi-VN"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Lời con như trầm hương bay lên tới thiên đường, bay lên tới thiên đường, cho lung linh ánh nhiệm </a:t>
            </a:r>
            <a:r>
              <a:rPr lang="vi-VN" sz="5000" b="1" dirty="0" smtClean="0">
                <a:solidFill>
                  <a:srgbClr val="002060"/>
                </a:solidFill>
                <a:latin typeface="+mj-lt"/>
              </a:rPr>
              <a:t>mầu</a:t>
            </a:r>
            <a:r>
              <a:rPr lang="en-US" sz="5000" b="1" dirty="0" smtClean="0">
                <a:solidFill>
                  <a:srgbClr val="002060"/>
                </a:solidFill>
              </a:rPr>
              <a:t>.</a:t>
            </a:r>
            <a:r>
              <a:rPr lang="vi-VN" sz="5000" b="1" dirty="0">
                <a:solidFill>
                  <a:prstClr val="black"/>
                </a:solidFill>
                <a:latin typeface="+mj-lt"/>
              </a:rPr>
              <a:t> </a:t>
            </a:r>
            <a:r>
              <a:rPr lang="vi-VN" sz="5000" b="1" i="1" dirty="0" smtClean="0">
                <a:solidFill>
                  <a:srgbClr val="002060"/>
                </a:solidFill>
                <a:latin typeface="+mj-lt"/>
              </a:rPr>
              <a:t>(</a:t>
            </a:r>
            <a:r>
              <a:rPr lang="vi-VN" sz="5000" i="1" dirty="0" smtClean="0">
                <a:solidFill>
                  <a:srgbClr val="002060"/>
                </a:solidFill>
                <a:latin typeface="+mj-lt"/>
              </a:rPr>
              <a:t>Lên tới thiên đường nhiệm mầu)</a:t>
            </a:r>
            <a:r>
              <a:rPr lang="en-US" sz="5000" i="1" dirty="0" smtClean="0">
                <a:solidFill>
                  <a:srgbClr val="002060"/>
                </a:solidFill>
              </a:rPr>
              <a:t> </a:t>
            </a:r>
            <a:r>
              <a:rPr lang="vi-VN" sz="5000" b="1" dirty="0" smtClean="0">
                <a:solidFill>
                  <a:srgbClr val="002060"/>
                </a:solidFill>
                <a:latin typeface="+mj-lt"/>
              </a:rPr>
              <a:t>Thiết tha </a:t>
            </a:r>
            <a:r>
              <a:rPr lang="vi-VN" sz="5000" b="1" dirty="0">
                <a:solidFill>
                  <a:srgbClr val="002060"/>
                </a:solidFill>
                <a:latin typeface="+mj-lt"/>
              </a:rPr>
              <a:t>là như cánh vạc kêu </a:t>
            </a:r>
            <a:r>
              <a:rPr lang="vi-VN" sz="5000" b="1" dirty="0" smtClean="0">
                <a:solidFill>
                  <a:srgbClr val="002060"/>
                </a:solidFill>
                <a:latin typeface="+mj-lt"/>
              </a:rPr>
              <a:t>sương</a:t>
            </a:r>
            <a:r>
              <a:rPr lang="en-US" sz="5000" b="1" dirty="0" smtClean="0">
                <a:solidFill>
                  <a:srgbClr val="002060"/>
                </a:solidFill>
              </a:rPr>
              <a:t>, </a:t>
            </a:r>
            <a:r>
              <a:rPr lang="vi-VN" sz="5000" b="1" dirty="0" smtClean="0">
                <a:solidFill>
                  <a:srgbClr val="002060"/>
                </a:solidFill>
                <a:latin typeface="+mj-lt"/>
              </a:rPr>
              <a:t>Chúa ơi!</a:t>
            </a:r>
            <a:r>
              <a:rPr lang="en-US" sz="5000" b="1" dirty="0" smtClean="0">
                <a:solidFill>
                  <a:srgbClr val="FF0000"/>
                </a:solidFill>
              </a:rPr>
              <a:t>…</a:t>
            </a:r>
            <a:endParaRPr lang="en-US" sz="5000" b="1" dirty="0">
              <a:solidFill>
                <a:srgbClr val="002060"/>
              </a:solidFill>
            </a:endParaRPr>
          </a:p>
        </p:txBody>
      </p:sp>
    </p:spTree>
    <p:extLst>
      <p:ext uri="{BB962C8B-B14F-4D97-AF65-F5344CB8AC3E}">
        <p14:creationId xmlns:p14="http://schemas.microsoft.com/office/powerpoint/2010/main" val="4241881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09118"/>
          </a:xfrm>
          <a:prstGeom prst="rect">
            <a:avLst/>
          </a:prstGeom>
        </p:spPr>
        <p:txBody>
          <a:bodyPr wrap="square">
            <a:spAutoFit/>
          </a:bodyPr>
          <a:lstStyle/>
          <a:p>
            <a:pPr algn="just">
              <a:lnSpc>
                <a:spcPct val="95000"/>
              </a:lnSpc>
            </a:pPr>
            <a:r>
              <a:rPr lang="en-US" sz="5000" b="1" dirty="0" smtClean="0">
                <a:solidFill>
                  <a:srgbClr val="FF0000"/>
                </a:solidFill>
              </a:rPr>
              <a:t>…</a:t>
            </a:r>
            <a:r>
              <a:rPr lang="en-US" sz="5000" b="1" dirty="0" smtClean="0">
                <a:solidFill>
                  <a:srgbClr val="002060"/>
                </a:solidFill>
              </a:rPr>
              <a:t> </a:t>
            </a:r>
            <a:r>
              <a:rPr lang="vi-VN" sz="5000" b="1" dirty="0" smtClean="0">
                <a:solidFill>
                  <a:srgbClr val="002060"/>
                </a:solidFill>
                <a:latin typeface="+mj-lt"/>
              </a:rPr>
              <a:t>Lòng </a:t>
            </a:r>
            <a:r>
              <a:rPr lang="vi-VN" sz="5000" b="1" dirty="0">
                <a:solidFill>
                  <a:srgbClr val="002060"/>
                </a:solidFill>
                <a:latin typeface="+mj-lt"/>
              </a:rPr>
              <a:t>con chân thành dâng, vinh quang Chúa muôn vàn, không gian mấy tơ vàng đây cao siêu lễ tôn </a:t>
            </a:r>
            <a:r>
              <a:rPr lang="vi-VN" sz="5000" b="1" dirty="0" smtClean="0">
                <a:solidFill>
                  <a:srgbClr val="002060"/>
                </a:solidFill>
                <a:latin typeface="+mj-lt"/>
              </a:rPr>
              <a:t>thờ</a:t>
            </a:r>
            <a:r>
              <a:rPr lang="en-US" sz="5000" b="1" dirty="0" smtClean="0">
                <a:solidFill>
                  <a:srgbClr val="002060"/>
                </a:solidFill>
              </a:rPr>
              <a:t>. </a:t>
            </a:r>
            <a:r>
              <a:rPr lang="vi-VN" sz="5000" i="1" dirty="0" smtClean="0">
                <a:solidFill>
                  <a:srgbClr val="002060"/>
                </a:solidFill>
                <a:latin typeface="+mj-lt"/>
              </a:rPr>
              <a:t>(Con khấn xin người thương tình)</a:t>
            </a:r>
            <a:r>
              <a:rPr lang="vi-VN" sz="5000" b="1" dirty="0" smtClean="0">
                <a:solidFill>
                  <a:srgbClr val="002060"/>
                </a:solidFill>
                <a:latin typeface="+mj-lt"/>
              </a:rPr>
              <a:t> Khấn </a:t>
            </a:r>
            <a:r>
              <a:rPr lang="vi-VN" sz="5000" b="1" dirty="0">
                <a:solidFill>
                  <a:srgbClr val="002060"/>
                </a:solidFill>
                <a:latin typeface="+mj-lt"/>
              </a:rPr>
              <a:t>cầu là Chúa hãy dủ thương ban muôn hồng ân.</a:t>
            </a:r>
            <a:endParaRPr lang="en-US" sz="5000" b="1" dirty="0">
              <a:solidFill>
                <a:srgbClr val="002060"/>
              </a:solidFill>
            </a:endParaRPr>
          </a:p>
        </p:txBody>
      </p:sp>
    </p:spTree>
    <p:extLst>
      <p:ext uri="{BB962C8B-B14F-4D97-AF65-F5344CB8AC3E}">
        <p14:creationId xmlns:p14="http://schemas.microsoft.com/office/powerpoint/2010/main" val="1234807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b="1" u="sng" dirty="0" smtClean="0">
                <a:solidFill>
                  <a:srgbClr val="FF0000"/>
                </a:solidFill>
                <a:latin typeface="+mj-lt"/>
              </a:rPr>
              <a:t>Tk2:</a:t>
            </a:r>
            <a:r>
              <a:rPr lang="vi-VN" sz="5000" b="1" dirty="0" smtClean="0">
                <a:solidFill>
                  <a:srgbClr val="002060"/>
                </a:solidFill>
                <a:latin typeface="+mj-lt"/>
              </a:rPr>
              <a:t> </a:t>
            </a:r>
            <a:r>
              <a:rPr lang="vi-VN" sz="5000" b="1" dirty="0">
                <a:solidFill>
                  <a:srgbClr val="002060"/>
                </a:solidFill>
                <a:latin typeface="+mj-lt"/>
              </a:rPr>
              <a:t>Chúa ơi! con hằng trông mong, được ở trong nhà </a:t>
            </a:r>
            <a:r>
              <a:rPr lang="en-US" sz="5000" b="1" dirty="0" smtClean="0">
                <a:solidFill>
                  <a:srgbClr val="002060"/>
                </a:solidFill>
                <a:latin typeface="+mj-lt"/>
              </a:rPr>
              <a:t>N</a:t>
            </a:r>
            <a:r>
              <a:rPr lang="vi-VN" sz="5000" b="1" dirty="0" smtClean="0">
                <a:solidFill>
                  <a:srgbClr val="002060"/>
                </a:solidFill>
                <a:latin typeface="+mj-lt"/>
              </a:rPr>
              <a:t>gười </a:t>
            </a:r>
            <a:r>
              <a:rPr lang="vi-VN" sz="5000" b="1" dirty="0">
                <a:solidFill>
                  <a:srgbClr val="002060"/>
                </a:solidFill>
                <a:latin typeface="+mj-lt"/>
              </a:rPr>
              <a:t>ngày đêm suốt đời con. Lời cầu như trầm hương dâng, ơn thánh Chúa dạt dào dìu con lên tới đỉnh cao.</a:t>
            </a:r>
            <a:endParaRPr lang="en-US" sz="5000" b="1" dirty="0">
              <a:solidFill>
                <a:srgbClr val="002060"/>
              </a:solidFill>
              <a:latin typeface="+mj-lt"/>
            </a:endParaRPr>
          </a:p>
        </p:txBody>
      </p:sp>
    </p:spTree>
    <p:extLst>
      <p:ext uri="{BB962C8B-B14F-4D97-AF65-F5344CB8AC3E}">
        <p14:creationId xmlns:p14="http://schemas.microsoft.com/office/powerpoint/2010/main" val="2776152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b="1" u="sng" dirty="0" smtClean="0">
                <a:solidFill>
                  <a:srgbClr val="FF0000"/>
                </a:solidFill>
                <a:latin typeface="+mj-lt"/>
              </a:rPr>
              <a:t>Đ</a:t>
            </a:r>
            <a:r>
              <a:rPr lang="en-US" sz="5000" b="1" u="sng" dirty="0">
                <a:solidFill>
                  <a:srgbClr val="FF0000"/>
                </a:solidFill>
              </a:rPr>
              <a:t>k</a:t>
            </a:r>
            <a:r>
              <a:rPr lang="vi-VN"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Lời con như trầm hương bay lên tới thiên đường, bay lên tới thiên đường, cho lung linh ánh nhiệm </a:t>
            </a:r>
            <a:r>
              <a:rPr lang="vi-VN" sz="5000" b="1" dirty="0" smtClean="0">
                <a:solidFill>
                  <a:srgbClr val="002060"/>
                </a:solidFill>
                <a:latin typeface="+mj-lt"/>
              </a:rPr>
              <a:t>mầu</a:t>
            </a:r>
            <a:r>
              <a:rPr lang="en-US" sz="5000" b="1" dirty="0" smtClean="0">
                <a:solidFill>
                  <a:srgbClr val="002060"/>
                </a:solidFill>
              </a:rPr>
              <a:t>.</a:t>
            </a:r>
            <a:r>
              <a:rPr lang="vi-VN" sz="5000" b="1" dirty="0">
                <a:solidFill>
                  <a:prstClr val="black"/>
                </a:solidFill>
                <a:latin typeface="+mj-lt"/>
              </a:rPr>
              <a:t> </a:t>
            </a:r>
            <a:r>
              <a:rPr lang="vi-VN" sz="5000" b="1" i="1" dirty="0" smtClean="0">
                <a:solidFill>
                  <a:srgbClr val="002060"/>
                </a:solidFill>
                <a:latin typeface="+mj-lt"/>
              </a:rPr>
              <a:t>(</a:t>
            </a:r>
            <a:r>
              <a:rPr lang="vi-VN" sz="5000" i="1" dirty="0" smtClean="0">
                <a:solidFill>
                  <a:srgbClr val="002060"/>
                </a:solidFill>
                <a:latin typeface="+mj-lt"/>
              </a:rPr>
              <a:t>Lên tới thiên đường nhiệm mầu)</a:t>
            </a:r>
            <a:r>
              <a:rPr lang="en-US" sz="5000" i="1" dirty="0" smtClean="0">
                <a:solidFill>
                  <a:srgbClr val="002060"/>
                </a:solidFill>
              </a:rPr>
              <a:t> </a:t>
            </a:r>
            <a:r>
              <a:rPr lang="vi-VN" sz="5000" b="1" dirty="0" smtClean="0">
                <a:solidFill>
                  <a:srgbClr val="002060"/>
                </a:solidFill>
                <a:latin typeface="+mj-lt"/>
              </a:rPr>
              <a:t>Thiết tha </a:t>
            </a:r>
            <a:r>
              <a:rPr lang="vi-VN" sz="5000" b="1" dirty="0">
                <a:solidFill>
                  <a:srgbClr val="002060"/>
                </a:solidFill>
                <a:latin typeface="+mj-lt"/>
              </a:rPr>
              <a:t>là như cánh vạc kêu </a:t>
            </a:r>
            <a:r>
              <a:rPr lang="vi-VN" sz="5000" b="1" dirty="0" smtClean="0">
                <a:solidFill>
                  <a:srgbClr val="002060"/>
                </a:solidFill>
                <a:latin typeface="+mj-lt"/>
              </a:rPr>
              <a:t>sương</a:t>
            </a:r>
            <a:r>
              <a:rPr lang="en-US" sz="5000" b="1" dirty="0" smtClean="0">
                <a:solidFill>
                  <a:srgbClr val="002060"/>
                </a:solidFill>
              </a:rPr>
              <a:t>, </a:t>
            </a:r>
            <a:r>
              <a:rPr lang="vi-VN" sz="5000" b="1" dirty="0" smtClean="0">
                <a:solidFill>
                  <a:srgbClr val="002060"/>
                </a:solidFill>
                <a:latin typeface="+mj-lt"/>
              </a:rPr>
              <a:t>Chúa ơi!</a:t>
            </a:r>
            <a:r>
              <a:rPr lang="en-US" sz="5000" b="1" dirty="0" smtClean="0">
                <a:solidFill>
                  <a:srgbClr val="FF0000"/>
                </a:solidFill>
              </a:rPr>
              <a:t>…</a:t>
            </a:r>
            <a:endParaRPr lang="en-US" sz="5000" b="1" dirty="0">
              <a:solidFill>
                <a:srgbClr val="002060"/>
              </a:solidFill>
            </a:endParaRPr>
          </a:p>
        </p:txBody>
      </p:sp>
    </p:spTree>
    <p:extLst>
      <p:ext uri="{BB962C8B-B14F-4D97-AF65-F5344CB8AC3E}">
        <p14:creationId xmlns:p14="http://schemas.microsoft.com/office/powerpoint/2010/main" val="1397571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09118"/>
          </a:xfrm>
          <a:prstGeom prst="rect">
            <a:avLst/>
          </a:prstGeom>
        </p:spPr>
        <p:txBody>
          <a:bodyPr wrap="square">
            <a:spAutoFit/>
          </a:bodyPr>
          <a:lstStyle/>
          <a:p>
            <a:pPr algn="just">
              <a:lnSpc>
                <a:spcPct val="95000"/>
              </a:lnSpc>
            </a:pPr>
            <a:r>
              <a:rPr lang="en-US" sz="5000" b="1" dirty="0" smtClean="0">
                <a:solidFill>
                  <a:srgbClr val="FF0000"/>
                </a:solidFill>
              </a:rPr>
              <a:t>…</a:t>
            </a:r>
            <a:r>
              <a:rPr lang="en-US" sz="5000" b="1" dirty="0" smtClean="0">
                <a:solidFill>
                  <a:srgbClr val="002060"/>
                </a:solidFill>
              </a:rPr>
              <a:t> </a:t>
            </a:r>
            <a:r>
              <a:rPr lang="vi-VN" sz="5000" b="1" dirty="0" smtClean="0">
                <a:solidFill>
                  <a:srgbClr val="002060"/>
                </a:solidFill>
                <a:latin typeface="+mj-lt"/>
              </a:rPr>
              <a:t>Lòng </a:t>
            </a:r>
            <a:r>
              <a:rPr lang="vi-VN" sz="5000" b="1" dirty="0">
                <a:solidFill>
                  <a:srgbClr val="002060"/>
                </a:solidFill>
                <a:latin typeface="+mj-lt"/>
              </a:rPr>
              <a:t>con chân thành dâng, vinh quang Chúa muôn vàn, không gian mấy tơ vàng đây cao siêu lễ tôn </a:t>
            </a:r>
            <a:r>
              <a:rPr lang="vi-VN" sz="5000" b="1" dirty="0" smtClean="0">
                <a:solidFill>
                  <a:srgbClr val="002060"/>
                </a:solidFill>
                <a:latin typeface="+mj-lt"/>
              </a:rPr>
              <a:t>thờ</a:t>
            </a:r>
            <a:r>
              <a:rPr lang="en-US" sz="5000" b="1" dirty="0" smtClean="0">
                <a:solidFill>
                  <a:srgbClr val="002060"/>
                </a:solidFill>
              </a:rPr>
              <a:t>. </a:t>
            </a:r>
            <a:r>
              <a:rPr lang="vi-VN" sz="5000" i="1" dirty="0" smtClean="0">
                <a:solidFill>
                  <a:srgbClr val="002060"/>
                </a:solidFill>
                <a:latin typeface="+mj-lt"/>
              </a:rPr>
              <a:t>(Con khấn xin người thương tình)</a:t>
            </a:r>
            <a:r>
              <a:rPr lang="vi-VN" sz="5000" b="1" dirty="0" smtClean="0">
                <a:solidFill>
                  <a:srgbClr val="002060"/>
                </a:solidFill>
                <a:latin typeface="+mj-lt"/>
              </a:rPr>
              <a:t> Khấn </a:t>
            </a:r>
            <a:r>
              <a:rPr lang="vi-VN" sz="5000" b="1" dirty="0">
                <a:solidFill>
                  <a:srgbClr val="002060"/>
                </a:solidFill>
                <a:latin typeface="+mj-lt"/>
              </a:rPr>
              <a:t>cầu là Chúa hãy dủ thương ban muôn hồng ân.</a:t>
            </a:r>
            <a:endParaRPr lang="en-US" sz="5000" b="1" dirty="0">
              <a:solidFill>
                <a:srgbClr val="002060"/>
              </a:solidFill>
            </a:endParaRPr>
          </a:p>
        </p:txBody>
      </p:sp>
    </p:spTree>
    <p:extLst>
      <p:ext uri="{BB962C8B-B14F-4D97-AF65-F5344CB8AC3E}">
        <p14:creationId xmlns:p14="http://schemas.microsoft.com/office/powerpoint/2010/main" val="124197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467402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CÓ MỘT TÌNH YÊU</a:t>
            </a:r>
          </a:p>
          <a:p>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Ân</a:t>
            </a:r>
            <a:r>
              <a:rPr lang="en-US" sz="5000" b="1" i="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Đức</a:t>
            </a:r>
            <a:endParaRPr lang="vi-VN" sz="5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1088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3635967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2377667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lnSpc>
                <a:spcPct val="95000"/>
              </a:lnSpc>
            </a:pPr>
            <a:r>
              <a:rPr lang="en-US" sz="5000" b="1" u="sng" dirty="0" err="1" smtClean="0">
                <a:solidFill>
                  <a:srgbClr val="FF0000"/>
                </a:solidFill>
                <a:latin typeface="+mj-lt"/>
              </a:rPr>
              <a:t>Đk</a:t>
            </a:r>
            <a:r>
              <a:rPr lang="en-US"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Muôn tiếng ca vang hòa lời chúc tụng, con linh mục Chúa vui lên bàn thánh, đáp tình Chúa mến thương. Xin tiến dâng Cha trọn vẹn xác hồn, nên như của lễ thay cho trần thế, ca tụng yêu mến </a:t>
            </a:r>
            <a:r>
              <a:rPr lang="en-US" sz="5000" b="1" dirty="0" err="1" smtClean="0">
                <a:solidFill>
                  <a:srgbClr val="002060"/>
                </a:solidFill>
                <a:latin typeface="+mj-lt"/>
              </a:rPr>
              <a:t>Ngài</a:t>
            </a:r>
            <a:r>
              <a:rPr lang="en-US" sz="5000" b="1" dirty="0" smtClean="0">
                <a:solidFill>
                  <a:srgbClr val="002060"/>
                </a:solidFill>
                <a:latin typeface="+mj-lt"/>
              </a:rPr>
              <a:t>.</a:t>
            </a:r>
            <a:endParaRPr lang="en-US" sz="5000" b="1" dirty="0">
              <a:solidFill>
                <a:srgbClr val="002060"/>
              </a:solidFill>
              <a:latin typeface="+mj-lt"/>
            </a:endParaRPr>
          </a:p>
        </p:txBody>
      </p:sp>
    </p:spTree>
    <p:extLst>
      <p:ext uri="{BB962C8B-B14F-4D97-AF65-F5344CB8AC3E}">
        <p14:creationId xmlns:p14="http://schemas.microsoft.com/office/powerpoint/2010/main" val="1148460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b="1" u="sng" dirty="0">
                <a:solidFill>
                  <a:srgbClr val="FF0000"/>
                </a:solidFill>
              </a:rPr>
              <a:t>Tk1:</a:t>
            </a:r>
            <a:r>
              <a:rPr lang="en-US" sz="5000" b="1" dirty="0">
                <a:solidFill>
                  <a:srgbClr val="002060"/>
                </a:solidFill>
              </a:rPr>
              <a:t> </a:t>
            </a:r>
            <a:r>
              <a:rPr lang="vi-VN" sz="5000" b="1" dirty="0">
                <a:solidFill>
                  <a:srgbClr val="002060"/>
                </a:solidFill>
              </a:rPr>
              <a:t>Tình nào yêu con hơn bao mối tình trần gian. Tình Người đã chết chỉ vì yêu tha thiết</a:t>
            </a:r>
            <a:r>
              <a:rPr lang="en-US" sz="5000" b="1" dirty="0" smtClean="0">
                <a:solidFill>
                  <a:srgbClr val="002060"/>
                </a:solidFill>
              </a:rPr>
              <a:t>. </a:t>
            </a:r>
            <a:r>
              <a:rPr lang="vi-VN" sz="5000" b="1" dirty="0" smtClean="0">
                <a:solidFill>
                  <a:srgbClr val="002060"/>
                </a:solidFill>
              </a:rPr>
              <a:t>Thánh </a:t>
            </a:r>
            <a:r>
              <a:rPr lang="vi-VN" sz="5000" b="1" dirty="0">
                <a:solidFill>
                  <a:srgbClr val="002060"/>
                </a:solidFill>
              </a:rPr>
              <a:t>giá nhuộm máu bằng chứng cho Tình Yêu</a:t>
            </a:r>
            <a:r>
              <a:rPr lang="en-US" sz="5000" b="1" dirty="0">
                <a:solidFill>
                  <a:srgbClr val="002060"/>
                </a:solidFill>
              </a:rPr>
              <a:t>,</a:t>
            </a:r>
            <a:r>
              <a:rPr lang="vi-VN" sz="5000" b="1" dirty="0">
                <a:solidFill>
                  <a:srgbClr val="002060"/>
                </a:solidFill>
              </a:rPr>
              <a:t> Đấng Thánh tự hiến làm giá chuộc trần gian.</a:t>
            </a:r>
            <a:endParaRPr lang="en-US" sz="5000" b="1" dirty="0">
              <a:solidFill>
                <a:srgbClr val="002060"/>
              </a:solidFill>
            </a:endParaRPr>
          </a:p>
        </p:txBody>
      </p:sp>
    </p:spTree>
    <p:extLst>
      <p:ext uri="{BB962C8B-B14F-4D97-AF65-F5344CB8AC3E}">
        <p14:creationId xmlns:p14="http://schemas.microsoft.com/office/powerpoint/2010/main" val="3592544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2109603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1651444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b="1" u="sng" dirty="0" smtClean="0">
                <a:solidFill>
                  <a:srgbClr val="FF0000"/>
                </a:solidFill>
              </a:rPr>
              <a:t>Tk2:</a:t>
            </a:r>
            <a:r>
              <a:rPr lang="en-US" sz="5000" b="1" dirty="0" smtClean="0">
                <a:solidFill>
                  <a:srgbClr val="002060"/>
                </a:solidFill>
              </a:rPr>
              <a:t> </a:t>
            </a:r>
            <a:r>
              <a:rPr lang="vi-VN" sz="5000" b="1" dirty="0" smtClean="0">
                <a:solidFill>
                  <a:srgbClr val="002060"/>
                </a:solidFill>
              </a:rPr>
              <a:t>Tình nào yêu con đang khi con là tội nhân, là tình thương xót không để con hư mất</a:t>
            </a:r>
            <a:r>
              <a:rPr lang="en-US" sz="5000" b="1" dirty="0" smtClean="0">
                <a:solidFill>
                  <a:srgbClr val="002060"/>
                </a:solidFill>
              </a:rPr>
              <a:t>.</a:t>
            </a:r>
            <a:r>
              <a:rPr lang="vi-VN" sz="5000" b="1" dirty="0" smtClean="0">
                <a:solidFill>
                  <a:srgbClr val="002060"/>
                </a:solidFill>
              </a:rPr>
              <a:t> Chúa muốn dùng con làm chứng nhân </a:t>
            </a:r>
            <a:r>
              <a:rPr lang="en-US" sz="5000" b="1" dirty="0" smtClean="0">
                <a:solidFill>
                  <a:srgbClr val="002060"/>
                </a:solidFill>
              </a:rPr>
              <a:t>t</a:t>
            </a:r>
            <a:r>
              <a:rPr lang="vi-VN" sz="5000" b="1" dirty="0" smtClean="0">
                <a:solidFill>
                  <a:srgbClr val="002060"/>
                </a:solidFill>
              </a:rPr>
              <a:t>ình yêu, Chúa muốn đời con là khúc nhạc </a:t>
            </a:r>
            <a:r>
              <a:rPr lang="en-US" sz="5000" b="1" dirty="0" smtClean="0">
                <a:solidFill>
                  <a:srgbClr val="002060"/>
                </a:solidFill>
              </a:rPr>
              <a:t>t</a:t>
            </a:r>
            <a:r>
              <a:rPr lang="vi-VN" sz="5000" b="1" dirty="0" smtClean="0">
                <a:solidFill>
                  <a:srgbClr val="002060"/>
                </a:solidFill>
              </a:rPr>
              <a:t>ình yêu.</a:t>
            </a:r>
            <a:endParaRPr lang="vi-VN" sz="5000" b="1" dirty="0">
              <a:solidFill>
                <a:srgbClr val="002060"/>
              </a:solidFill>
            </a:endParaRPr>
          </a:p>
        </p:txBody>
      </p:sp>
    </p:spTree>
    <p:extLst>
      <p:ext uri="{BB962C8B-B14F-4D97-AF65-F5344CB8AC3E}">
        <p14:creationId xmlns:p14="http://schemas.microsoft.com/office/powerpoint/2010/main" val="3084841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1936174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1740877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b="1" u="sng" dirty="0" smtClean="0">
                <a:solidFill>
                  <a:srgbClr val="FF0000"/>
                </a:solidFill>
              </a:rPr>
              <a:t>Tk3:</a:t>
            </a:r>
            <a:r>
              <a:rPr lang="en-US" sz="5000" b="1" dirty="0" smtClean="0">
                <a:solidFill>
                  <a:srgbClr val="002060"/>
                </a:solidFill>
              </a:rPr>
              <a:t> </a:t>
            </a:r>
            <a:r>
              <a:rPr lang="vi-VN" sz="5000" b="1" dirty="0" smtClean="0">
                <a:solidFill>
                  <a:srgbClr val="002060"/>
                </a:solidFill>
              </a:rPr>
              <a:t>Tình nào yêu con nâng con lên hàng bạn thân, cùng con liên kết trong Tình Yêu Giao Ước</a:t>
            </a:r>
            <a:r>
              <a:rPr lang="en-US" sz="5000" b="1" dirty="0" smtClean="0">
                <a:solidFill>
                  <a:srgbClr val="002060"/>
                </a:solidFill>
              </a:rPr>
              <a:t>,</a:t>
            </a:r>
            <a:r>
              <a:rPr lang="vi-VN" sz="5000" b="1" dirty="0" smtClean="0">
                <a:solidFill>
                  <a:srgbClr val="002060"/>
                </a:solidFill>
              </a:rPr>
              <a:t> Chúa chiếm đoạt con bằng Thánh Linh dịu êm. Chúa quyến rũ con bằng tiếng gọi Tình yêu</a:t>
            </a:r>
            <a:r>
              <a:rPr lang="en-US" sz="5000" b="1" dirty="0" smtClean="0">
                <a:solidFill>
                  <a:srgbClr val="002060"/>
                </a:solidFill>
              </a:rPr>
              <a:t>.</a:t>
            </a:r>
            <a:endParaRPr lang="vi-VN" sz="5000" b="1" dirty="0">
              <a:solidFill>
                <a:srgbClr val="002060"/>
              </a:solidFill>
            </a:endParaRPr>
          </a:p>
        </p:txBody>
      </p:sp>
    </p:spTree>
    <p:extLst>
      <p:ext uri="{BB962C8B-B14F-4D97-AF65-F5344CB8AC3E}">
        <p14:creationId xmlns:p14="http://schemas.microsoft.com/office/powerpoint/2010/main" val="3636288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112805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1032989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7767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89819"/>
          </a:xfrm>
          <a:prstGeom prst="rect">
            <a:avLst/>
          </a:prstGeom>
        </p:spPr>
        <p:txBody>
          <a:bodyPr wrap="square">
            <a:spAutoFit/>
          </a:bodyPr>
          <a:lstStyle/>
          <a:p>
            <a:pPr algn="just">
              <a:lnSpc>
                <a:spcPct val="108000"/>
              </a:lnSpc>
            </a:pPr>
            <a:r>
              <a:rPr lang="en-US" sz="5200" b="1" u="sng" dirty="0" smtClean="0">
                <a:solidFill>
                  <a:srgbClr val="FF0000"/>
                </a:solidFill>
                <a:latin typeface="+mj-lt"/>
              </a:rPr>
              <a:t>Tk2:</a:t>
            </a:r>
            <a:r>
              <a:rPr lang="vi-VN" sz="5200" b="1" dirty="0" smtClean="0">
                <a:solidFill>
                  <a:srgbClr val="002060"/>
                </a:solidFill>
                <a:latin typeface="+mj-lt"/>
              </a:rPr>
              <a:t> </a:t>
            </a:r>
            <a:r>
              <a:rPr lang="vi-VN" sz="5200" b="1" dirty="0">
                <a:solidFill>
                  <a:srgbClr val="002060"/>
                </a:solidFill>
                <a:latin typeface="+mj-lt"/>
              </a:rPr>
              <a:t>Bụi tro, ôi thân con là bụi tro đâu đáng, mà Chúa cao sang ngợp tầng trời đã khắc tên con vào lòng Người, nên bạn tâm phúc từ đây, giữa hàng khanh tướng quyền uy.</a:t>
            </a:r>
            <a:endParaRPr lang="en-US" sz="5200" b="1" dirty="0">
              <a:solidFill>
                <a:srgbClr val="002060"/>
              </a:solidFill>
              <a:latin typeface="+mj-lt"/>
            </a:endParaRPr>
          </a:p>
        </p:txBody>
      </p:sp>
    </p:spTree>
    <p:extLst>
      <p:ext uri="{BB962C8B-B14F-4D97-AF65-F5344CB8AC3E}">
        <p14:creationId xmlns:p14="http://schemas.microsoft.com/office/powerpoint/2010/main" val="1070812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267445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500" b="1" dirty="0" smtClean="0">
                <a:solidFill>
                  <a:srgbClr val="FF0000"/>
                </a:solidFill>
                <a:effectLst>
                  <a:outerShdw blurRad="38100" dist="38100" dir="2700000" algn="tl">
                    <a:srgbClr val="000000">
                      <a:alpha val="43137"/>
                    </a:srgbClr>
                  </a:outerShdw>
                </a:effectLst>
                <a:latin typeface="+mj-lt"/>
                <a:cs typeface="Times New Roman" pitchFamily="18" charset="0"/>
              </a:rPr>
              <a:t>TÂM TÌNH HIẾN DÂNG</a:t>
            </a:r>
          </a:p>
          <a:p>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Oanh</a:t>
            </a:r>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Sông</a:t>
            </a:r>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 Lam</a:t>
            </a:r>
            <a:endParaRPr lang="vi-VN" sz="5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42533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12357"/>
            <a:ext cx="9144000" cy="2754793"/>
          </a:xfrm>
          <a:prstGeom prst="rect">
            <a:avLst/>
          </a:prstGeom>
        </p:spPr>
        <p:txBody>
          <a:bodyPr wrap="square">
            <a:spAutoFit/>
          </a:bodyPr>
          <a:lstStyle/>
          <a:p>
            <a:pPr algn="just">
              <a:lnSpc>
                <a:spcPct val="120000"/>
              </a:lnSpc>
            </a:pPr>
            <a:r>
              <a:rPr lang="en-US" sz="5000" b="1" u="sng" dirty="0" err="1" smtClean="0">
                <a:solidFill>
                  <a:srgbClr val="FF0000"/>
                </a:solidFill>
                <a:latin typeface="+mj-lt"/>
              </a:rPr>
              <a:t>Đk</a:t>
            </a:r>
            <a:r>
              <a:rPr lang="en-US" sz="5000" b="1" u="sng" dirty="0" smtClean="0">
                <a:solidFill>
                  <a:srgbClr val="FF0000"/>
                </a:solidFill>
                <a:latin typeface="+mj-lt"/>
              </a:rPr>
              <a:t>:</a:t>
            </a:r>
            <a:r>
              <a:rPr lang="en-US" sz="5000" b="1" dirty="0">
                <a:solidFill>
                  <a:srgbClr val="002060"/>
                </a:solidFill>
                <a:latin typeface="+mj-lt"/>
              </a:rPr>
              <a:t> </a:t>
            </a:r>
            <a:r>
              <a:rPr lang="en-US" sz="5000" b="1" dirty="0" err="1">
                <a:solidFill>
                  <a:srgbClr val="002060"/>
                </a:solidFill>
                <a:latin typeface="+mj-lt"/>
              </a:rPr>
              <a:t>Biết</a:t>
            </a:r>
            <a:r>
              <a:rPr lang="en-US" sz="5000" b="1" dirty="0">
                <a:solidFill>
                  <a:srgbClr val="002060"/>
                </a:solidFill>
                <a:latin typeface="+mj-lt"/>
              </a:rPr>
              <a:t> </a:t>
            </a:r>
            <a:r>
              <a:rPr lang="en-US" sz="5000" b="1" dirty="0" err="1">
                <a:solidFill>
                  <a:srgbClr val="002060"/>
                </a:solidFill>
                <a:latin typeface="+mj-lt"/>
              </a:rPr>
              <a:t>lấy</a:t>
            </a:r>
            <a:r>
              <a:rPr lang="en-US" sz="5000" b="1" dirty="0">
                <a:solidFill>
                  <a:srgbClr val="002060"/>
                </a:solidFill>
                <a:latin typeface="+mj-lt"/>
              </a:rPr>
              <a:t> </a:t>
            </a:r>
            <a:r>
              <a:rPr lang="en-US" sz="5000" b="1" dirty="0" err="1">
                <a:solidFill>
                  <a:srgbClr val="002060"/>
                </a:solidFill>
                <a:latin typeface="+mj-lt"/>
              </a:rPr>
              <a:t>gì</a:t>
            </a:r>
            <a:r>
              <a:rPr lang="en-US" sz="5000" b="1" dirty="0">
                <a:solidFill>
                  <a:srgbClr val="002060"/>
                </a:solidFill>
                <a:latin typeface="+mj-lt"/>
              </a:rPr>
              <a:t> </a:t>
            </a:r>
            <a:r>
              <a:rPr lang="en-US" sz="5000" b="1" dirty="0" err="1">
                <a:solidFill>
                  <a:srgbClr val="002060"/>
                </a:solidFill>
                <a:latin typeface="+mj-lt"/>
              </a:rPr>
              <a:t>cảm</a:t>
            </a:r>
            <a:r>
              <a:rPr lang="en-US" sz="5000" b="1" dirty="0">
                <a:solidFill>
                  <a:srgbClr val="002060"/>
                </a:solidFill>
                <a:latin typeface="+mj-lt"/>
              </a:rPr>
              <a:t> </a:t>
            </a:r>
            <a:r>
              <a:rPr lang="en-US" sz="5000" b="1" dirty="0" err="1">
                <a:solidFill>
                  <a:srgbClr val="002060"/>
                </a:solidFill>
                <a:latin typeface="+mj-lt"/>
              </a:rPr>
              <a:t>mến</a:t>
            </a:r>
            <a:r>
              <a:rPr lang="en-US" sz="5000" b="1" dirty="0">
                <a:solidFill>
                  <a:srgbClr val="002060"/>
                </a:solidFill>
                <a:latin typeface="+mj-lt"/>
              </a:rPr>
              <a:t>, </a:t>
            </a:r>
            <a:r>
              <a:rPr lang="en-US" sz="5000" b="1" dirty="0" err="1">
                <a:solidFill>
                  <a:srgbClr val="002060"/>
                </a:solidFill>
                <a:latin typeface="+mj-lt"/>
              </a:rPr>
              <a:t>biết</a:t>
            </a:r>
            <a:r>
              <a:rPr lang="en-US" sz="5000" b="1" dirty="0">
                <a:solidFill>
                  <a:srgbClr val="002060"/>
                </a:solidFill>
                <a:latin typeface="+mj-lt"/>
              </a:rPr>
              <a:t> </a:t>
            </a:r>
            <a:r>
              <a:rPr lang="en-US" sz="5000" b="1" dirty="0" err="1">
                <a:solidFill>
                  <a:srgbClr val="002060"/>
                </a:solidFill>
                <a:latin typeface="+mj-lt"/>
              </a:rPr>
              <a:t>lấy</a:t>
            </a:r>
            <a:r>
              <a:rPr lang="en-US" sz="5000" b="1" dirty="0">
                <a:solidFill>
                  <a:srgbClr val="002060"/>
                </a:solidFill>
                <a:latin typeface="+mj-lt"/>
              </a:rPr>
              <a:t> chi </a:t>
            </a:r>
            <a:r>
              <a:rPr lang="en-US" sz="5000" b="1" dirty="0" err="1">
                <a:solidFill>
                  <a:srgbClr val="002060"/>
                </a:solidFill>
                <a:latin typeface="+mj-lt"/>
              </a:rPr>
              <a:t>báo</a:t>
            </a:r>
            <a:r>
              <a:rPr lang="en-US" sz="5000" b="1" dirty="0">
                <a:solidFill>
                  <a:srgbClr val="002060"/>
                </a:solidFill>
                <a:latin typeface="+mj-lt"/>
              </a:rPr>
              <a:t> </a:t>
            </a:r>
            <a:r>
              <a:rPr lang="en-US" sz="5000" b="1" dirty="0" err="1">
                <a:solidFill>
                  <a:srgbClr val="002060"/>
                </a:solidFill>
                <a:latin typeface="+mj-lt"/>
              </a:rPr>
              <a:t>đền</a:t>
            </a:r>
            <a:r>
              <a:rPr lang="en-US" sz="5000" b="1" dirty="0">
                <a:solidFill>
                  <a:srgbClr val="002060"/>
                </a:solidFill>
                <a:latin typeface="+mj-lt"/>
              </a:rPr>
              <a:t> </a:t>
            </a:r>
            <a:r>
              <a:rPr lang="en-US" sz="5000" b="1" dirty="0" err="1">
                <a:solidFill>
                  <a:srgbClr val="002060"/>
                </a:solidFill>
                <a:latin typeface="+mj-lt"/>
              </a:rPr>
              <a:t>hồng</a:t>
            </a:r>
            <a:r>
              <a:rPr lang="en-US" sz="5000" b="1" dirty="0">
                <a:solidFill>
                  <a:srgbClr val="002060"/>
                </a:solidFill>
                <a:latin typeface="+mj-lt"/>
              </a:rPr>
              <a:t> </a:t>
            </a:r>
            <a:r>
              <a:rPr lang="en-US" sz="5000" b="1" dirty="0" err="1">
                <a:solidFill>
                  <a:srgbClr val="002060"/>
                </a:solidFill>
                <a:latin typeface="+mj-lt"/>
              </a:rPr>
              <a:t>ân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cao</a:t>
            </a:r>
            <a:r>
              <a:rPr lang="en-US" sz="5000" b="1" dirty="0">
                <a:solidFill>
                  <a:srgbClr val="002060"/>
                </a:solidFill>
                <a:latin typeface="+mj-lt"/>
              </a:rPr>
              <a:t> </a:t>
            </a:r>
            <a:r>
              <a:rPr lang="en-US" sz="5000" b="1" dirty="0" err="1">
                <a:solidFill>
                  <a:srgbClr val="002060"/>
                </a:solidFill>
                <a:latin typeface="+mj-lt"/>
              </a:rPr>
              <a:t>vời</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đã</a:t>
            </a:r>
            <a:r>
              <a:rPr lang="en-US" sz="5000" b="1" dirty="0">
                <a:solidFill>
                  <a:srgbClr val="002060"/>
                </a:solidFill>
                <a:latin typeface="+mj-lt"/>
              </a:rPr>
              <a:t> </a:t>
            </a:r>
            <a:r>
              <a:rPr lang="en-US" sz="5000" b="1" dirty="0" err="1">
                <a:solidFill>
                  <a:srgbClr val="002060"/>
                </a:solidFill>
                <a:latin typeface="+mj-lt"/>
              </a:rPr>
              <a:t>làm</a:t>
            </a:r>
            <a:r>
              <a:rPr lang="en-US" sz="5000" b="1" dirty="0">
                <a:solidFill>
                  <a:srgbClr val="002060"/>
                </a:solidFill>
                <a:latin typeface="+mj-lt"/>
              </a:rPr>
              <a:t> </a:t>
            </a:r>
            <a:r>
              <a:rPr lang="en-US" sz="5000" b="1" dirty="0" err="1">
                <a:solidFill>
                  <a:srgbClr val="002060"/>
                </a:solidFill>
                <a:latin typeface="+mj-lt"/>
              </a:rPr>
              <a:t>cho</a:t>
            </a:r>
            <a:r>
              <a:rPr lang="en-US" sz="5000" b="1" dirty="0">
                <a:solidFill>
                  <a:srgbClr val="002060"/>
                </a:solidFill>
                <a:latin typeface="+mj-lt"/>
              </a:rPr>
              <a:t> con.</a:t>
            </a:r>
          </a:p>
        </p:txBody>
      </p:sp>
    </p:spTree>
    <p:extLst>
      <p:ext uri="{BB962C8B-B14F-4D97-AF65-F5344CB8AC3E}">
        <p14:creationId xmlns:p14="http://schemas.microsoft.com/office/powerpoint/2010/main" val="197950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p:spPr>
        <p:txBody>
          <a:bodyPr wrap="square">
            <a:spAutoFit/>
          </a:bodyPr>
          <a:lstStyle/>
          <a:p>
            <a:pPr algn="just">
              <a:lnSpc>
                <a:spcPct val="110000"/>
              </a:lnSpc>
            </a:pPr>
            <a:r>
              <a:rPr lang="en-US" sz="4800" b="1" u="sng" dirty="0" smtClean="0">
                <a:solidFill>
                  <a:srgbClr val="FF0000"/>
                </a:solidFill>
                <a:latin typeface="+mj-lt"/>
              </a:rPr>
              <a:t>Tk1:</a:t>
            </a:r>
            <a:r>
              <a:rPr lang="vi-VN" sz="4800" b="1" dirty="0">
                <a:solidFill>
                  <a:srgbClr val="002060"/>
                </a:solidFill>
                <a:latin typeface="+mj-lt"/>
              </a:rPr>
              <a:t> Thương con từ ngàn xưa một tình yêu chan chứa. Và chọn con đi làm đuốc sáng chiếu soi trần gian. Cho con say tình mến và này con xin đến. Một đời trung trinh làm muối đất ướp cho mặn </a:t>
            </a:r>
            <a:r>
              <a:rPr lang="vi-VN" sz="4800" b="1" dirty="0" smtClean="0">
                <a:solidFill>
                  <a:srgbClr val="002060"/>
                </a:solidFill>
                <a:latin typeface="+mj-lt"/>
              </a:rPr>
              <a:t>đời</a:t>
            </a:r>
            <a:r>
              <a:rPr lang="en-US" sz="4800" b="1" dirty="0" smtClean="0">
                <a:solidFill>
                  <a:srgbClr val="002060"/>
                </a:solidFill>
                <a:latin typeface="+mj-lt"/>
              </a:rPr>
              <a:t>.</a:t>
            </a:r>
            <a:endParaRPr lang="en-US" sz="4800" b="1" dirty="0">
              <a:solidFill>
                <a:srgbClr val="002060"/>
              </a:solidFill>
              <a:latin typeface="+mj-lt"/>
            </a:endParaRPr>
          </a:p>
        </p:txBody>
      </p:sp>
    </p:spTree>
    <p:extLst>
      <p:ext uri="{BB962C8B-B14F-4D97-AF65-F5344CB8AC3E}">
        <p14:creationId xmlns:p14="http://schemas.microsoft.com/office/powerpoint/2010/main" val="948827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12357"/>
            <a:ext cx="9144000" cy="2754793"/>
          </a:xfrm>
          <a:prstGeom prst="rect">
            <a:avLst/>
          </a:prstGeom>
        </p:spPr>
        <p:txBody>
          <a:bodyPr wrap="square">
            <a:spAutoFit/>
          </a:bodyPr>
          <a:lstStyle/>
          <a:p>
            <a:pPr algn="just">
              <a:lnSpc>
                <a:spcPct val="120000"/>
              </a:lnSpc>
            </a:pPr>
            <a:r>
              <a:rPr lang="en-US" sz="5000" b="1" u="sng" dirty="0" err="1" smtClean="0">
                <a:solidFill>
                  <a:srgbClr val="FF0000"/>
                </a:solidFill>
              </a:rPr>
              <a:t>Đk</a:t>
            </a:r>
            <a:r>
              <a:rPr lang="en-US" sz="5000" b="1" u="sng" dirty="0" smtClean="0">
                <a:solidFill>
                  <a:srgbClr val="FF0000"/>
                </a:solidFill>
              </a:rPr>
              <a:t>:</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a:t>
            </a:r>
            <a:r>
              <a:rPr lang="en-US" sz="5000" b="1" dirty="0" err="1">
                <a:solidFill>
                  <a:srgbClr val="002060"/>
                </a:solidFill>
              </a:rPr>
              <a:t>gì</a:t>
            </a:r>
            <a:r>
              <a:rPr lang="en-US" sz="5000" b="1" dirty="0">
                <a:solidFill>
                  <a:srgbClr val="002060"/>
                </a:solidFill>
              </a:rPr>
              <a:t> </a:t>
            </a:r>
            <a:r>
              <a:rPr lang="en-US" sz="5000" b="1" dirty="0" err="1">
                <a:solidFill>
                  <a:srgbClr val="002060"/>
                </a:solidFill>
              </a:rPr>
              <a:t>cảm</a:t>
            </a:r>
            <a:r>
              <a:rPr lang="en-US" sz="5000" b="1" dirty="0">
                <a:solidFill>
                  <a:srgbClr val="002060"/>
                </a:solidFill>
              </a:rPr>
              <a:t> </a:t>
            </a:r>
            <a:r>
              <a:rPr lang="en-US" sz="5000" b="1" dirty="0" err="1">
                <a:solidFill>
                  <a:srgbClr val="002060"/>
                </a:solidFill>
              </a:rPr>
              <a:t>mến</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chi </a:t>
            </a:r>
            <a:r>
              <a:rPr lang="en-US" sz="5000" b="1" dirty="0" err="1">
                <a:solidFill>
                  <a:srgbClr val="002060"/>
                </a:solidFill>
              </a:rPr>
              <a:t>báo</a:t>
            </a:r>
            <a:r>
              <a:rPr lang="en-US" sz="5000" b="1" dirty="0">
                <a:solidFill>
                  <a:srgbClr val="002060"/>
                </a:solidFill>
              </a:rPr>
              <a:t> </a:t>
            </a:r>
            <a:r>
              <a:rPr lang="en-US" sz="5000" b="1" dirty="0" err="1">
                <a:solidFill>
                  <a:srgbClr val="002060"/>
                </a:solidFill>
              </a:rPr>
              <a:t>đền</a:t>
            </a:r>
            <a:r>
              <a:rPr lang="en-US" sz="5000" b="1" dirty="0">
                <a:solidFill>
                  <a:srgbClr val="002060"/>
                </a:solidFill>
              </a:rPr>
              <a:t> </a:t>
            </a:r>
            <a:r>
              <a:rPr lang="en-US" sz="5000" b="1" dirty="0" err="1">
                <a:solidFill>
                  <a:srgbClr val="002060"/>
                </a:solidFill>
              </a:rPr>
              <a:t>hồng</a:t>
            </a:r>
            <a:r>
              <a:rPr lang="en-US" sz="5000" b="1" dirty="0">
                <a:solidFill>
                  <a:srgbClr val="002060"/>
                </a:solidFill>
              </a:rPr>
              <a:t> </a:t>
            </a:r>
            <a:r>
              <a:rPr lang="en-US" sz="5000" b="1" dirty="0" err="1">
                <a:solidFill>
                  <a:srgbClr val="002060"/>
                </a:solidFill>
              </a:rPr>
              <a:t>ân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cao</a:t>
            </a:r>
            <a:r>
              <a:rPr lang="en-US" sz="5000" b="1" dirty="0">
                <a:solidFill>
                  <a:srgbClr val="002060"/>
                </a:solidFill>
              </a:rPr>
              <a:t> </a:t>
            </a:r>
            <a:r>
              <a:rPr lang="en-US" sz="5000" b="1" dirty="0" err="1">
                <a:solidFill>
                  <a:srgbClr val="002060"/>
                </a:solidFill>
              </a:rPr>
              <a:t>vời</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làm</a:t>
            </a:r>
            <a:r>
              <a:rPr lang="en-US" sz="5000" b="1" dirty="0">
                <a:solidFill>
                  <a:srgbClr val="002060"/>
                </a:solidFill>
              </a:rPr>
              <a:t> </a:t>
            </a:r>
            <a:r>
              <a:rPr lang="en-US" sz="5000" b="1" dirty="0" err="1">
                <a:solidFill>
                  <a:srgbClr val="002060"/>
                </a:solidFill>
              </a:rPr>
              <a:t>cho</a:t>
            </a:r>
            <a:r>
              <a:rPr lang="en-US" sz="5000" b="1" dirty="0">
                <a:solidFill>
                  <a:srgbClr val="002060"/>
                </a:solidFill>
              </a:rPr>
              <a:t> con.</a:t>
            </a:r>
          </a:p>
        </p:txBody>
      </p:sp>
    </p:spTree>
    <p:extLst>
      <p:ext uri="{BB962C8B-B14F-4D97-AF65-F5344CB8AC3E}">
        <p14:creationId xmlns:p14="http://schemas.microsoft.com/office/powerpoint/2010/main" val="1820850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0974"/>
            <a:ext cx="9144000" cy="4873001"/>
          </a:xfrm>
          <a:prstGeom prst="rect">
            <a:avLst/>
          </a:prstGeom>
        </p:spPr>
        <p:txBody>
          <a:bodyPr wrap="square">
            <a:spAutoFit/>
          </a:bodyPr>
          <a:lstStyle/>
          <a:p>
            <a:pPr algn="just">
              <a:lnSpc>
                <a:spcPct val="110000"/>
              </a:lnSpc>
            </a:pPr>
            <a:r>
              <a:rPr lang="en-US" sz="4790" b="1" u="sng" dirty="0" smtClean="0">
                <a:solidFill>
                  <a:srgbClr val="FF0000"/>
                </a:solidFill>
                <a:latin typeface="+mj-lt"/>
              </a:rPr>
              <a:t>Tk2:</a:t>
            </a:r>
            <a:r>
              <a:rPr lang="vi-VN" sz="4790" b="1" dirty="0">
                <a:solidFill>
                  <a:srgbClr val="002060"/>
                </a:solidFill>
                <a:latin typeface="+mj-lt"/>
              </a:rPr>
              <a:t> Trao cho con lời Chúa dù đời con hoen úa. Nguyện đời con đem </a:t>
            </a:r>
            <a:r>
              <a:rPr lang="en-US" sz="4790" b="1" dirty="0" err="1" smtClean="0">
                <a:solidFill>
                  <a:srgbClr val="002060"/>
                </a:solidFill>
                <a:latin typeface="+mj-lt"/>
              </a:rPr>
              <a:t>Lời</a:t>
            </a:r>
            <a:r>
              <a:rPr lang="en-US" sz="4790" b="1" dirty="0" smtClean="0">
                <a:solidFill>
                  <a:srgbClr val="002060"/>
                </a:solidFill>
                <a:latin typeface="+mj-lt"/>
              </a:rPr>
              <a:t> </a:t>
            </a:r>
            <a:r>
              <a:rPr lang="en-US" sz="4790" b="1" dirty="0">
                <a:solidFill>
                  <a:srgbClr val="002060"/>
                </a:solidFill>
                <a:latin typeface="+mj-lt"/>
              </a:rPr>
              <a:t>C</a:t>
            </a:r>
            <a:r>
              <a:rPr lang="vi-VN" sz="4790" b="1" dirty="0" smtClean="0">
                <a:solidFill>
                  <a:srgbClr val="002060"/>
                </a:solidFill>
                <a:latin typeface="+mj-lt"/>
              </a:rPr>
              <a:t>hân </a:t>
            </a:r>
            <a:r>
              <a:rPr lang="en-US" sz="4790" b="1" dirty="0" smtClean="0">
                <a:solidFill>
                  <a:srgbClr val="002060"/>
                </a:solidFill>
                <a:latin typeface="+mj-lt"/>
              </a:rPr>
              <a:t>L</a:t>
            </a:r>
            <a:r>
              <a:rPr lang="vi-VN" sz="4790" b="1" dirty="0" smtClean="0">
                <a:solidFill>
                  <a:srgbClr val="002060"/>
                </a:solidFill>
                <a:latin typeface="+mj-lt"/>
              </a:rPr>
              <a:t>ý </a:t>
            </a:r>
            <a:r>
              <a:rPr lang="vi-VN" sz="4790" b="1" dirty="0">
                <a:solidFill>
                  <a:srgbClr val="002060"/>
                </a:solidFill>
                <a:latin typeface="+mj-lt"/>
              </a:rPr>
              <a:t>đến cho mọi </a:t>
            </a:r>
            <a:r>
              <a:rPr lang="vi-VN" sz="4790" b="1" dirty="0" smtClean="0">
                <a:solidFill>
                  <a:srgbClr val="002060"/>
                </a:solidFill>
                <a:latin typeface="+mj-lt"/>
              </a:rPr>
              <a:t>nơi</a:t>
            </a:r>
            <a:r>
              <a:rPr lang="en-US" sz="4790" b="1" dirty="0" smtClean="0">
                <a:solidFill>
                  <a:srgbClr val="002060"/>
                </a:solidFill>
                <a:latin typeface="+mj-lt"/>
              </a:rPr>
              <a:t>. </a:t>
            </a:r>
            <a:r>
              <a:rPr lang="vi-VN" sz="4790" b="1" dirty="0" smtClean="0">
                <a:solidFill>
                  <a:srgbClr val="002060"/>
                </a:solidFill>
                <a:latin typeface="+mj-lt"/>
              </a:rPr>
              <a:t>Ra </a:t>
            </a:r>
            <a:r>
              <a:rPr lang="vi-VN" sz="4790" b="1" dirty="0">
                <a:solidFill>
                  <a:srgbClr val="002060"/>
                </a:solidFill>
                <a:latin typeface="+mj-lt"/>
              </a:rPr>
              <a:t>đi đầy nguyện ước và này con gieo bước. Nguyện đời con đem nguồn </a:t>
            </a:r>
            <a:r>
              <a:rPr lang="en-US" sz="4790" b="1" dirty="0" smtClean="0">
                <a:solidFill>
                  <a:srgbClr val="002060"/>
                </a:solidFill>
                <a:latin typeface="+mj-lt"/>
              </a:rPr>
              <a:t>Y</a:t>
            </a:r>
            <a:r>
              <a:rPr lang="vi-VN" sz="4790" b="1" dirty="0" smtClean="0">
                <a:solidFill>
                  <a:srgbClr val="002060"/>
                </a:solidFill>
                <a:latin typeface="+mj-lt"/>
              </a:rPr>
              <a:t>êu </a:t>
            </a:r>
            <a:r>
              <a:rPr lang="en-US" sz="4790" b="1" dirty="0" smtClean="0">
                <a:solidFill>
                  <a:srgbClr val="002060"/>
                </a:solidFill>
                <a:latin typeface="+mj-lt"/>
              </a:rPr>
              <a:t>M</a:t>
            </a:r>
            <a:r>
              <a:rPr lang="vi-VN" sz="4790" b="1" dirty="0" smtClean="0">
                <a:solidFill>
                  <a:srgbClr val="002060"/>
                </a:solidFill>
                <a:latin typeface="+mj-lt"/>
              </a:rPr>
              <a:t>ến </a:t>
            </a:r>
            <a:r>
              <a:rPr lang="vi-VN" sz="4790" b="1" dirty="0">
                <a:solidFill>
                  <a:srgbClr val="002060"/>
                </a:solidFill>
                <a:latin typeface="+mj-lt"/>
              </a:rPr>
              <a:t>đến </a:t>
            </a:r>
            <a:r>
              <a:rPr lang="vi-VN" sz="4790" b="1" dirty="0" smtClean="0">
                <a:solidFill>
                  <a:srgbClr val="002060"/>
                </a:solidFill>
                <a:latin typeface="+mj-lt"/>
              </a:rPr>
              <a:t>cho</a:t>
            </a:r>
            <a:r>
              <a:rPr lang="en-US" sz="4790" b="1" dirty="0" smtClean="0">
                <a:solidFill>
                  <a:srgbClr val="002060"/>
                </a:solidFill>
                <a:latin typeface="+mj-lt"/>
              </a:rPr>
              <a:t> </a:t>
            </a:r>
            <a:r>
              <a:rPr lang="en-US" sz="4790" b="1" dirty="0" err="1" smtClean="0">
                <a:solidFill>
                  <a:srgbClr val="002060"/>
                </a:solidFill>
                <a:latin typeface="+mj-lt"/>
              </a:rPr>
              <a:t>mọi</a:t>
            </a:r>
            <a:r>
              <a:rPr lang="vi-VN" sz="4790" b="1" dirty="0" smtClean="0">
                <a:solidFill>
                  <a:srgbClr val="002060"/>
                </a:solidFill>
                <a:latin typeface="+mj-lt"/>
              </a:rPr>
              <a:t> </a:t>
            </a:r>
            <a:r>
              <a:rPr lang="vi-VN" sz="4790" b="1" dirty="0">
                <a:solidFill>
                  <a:srgbClr val="002060"/>
                </a:solidFill>
                <a:latin typeface="+mj-lt"/>
              </a:rPr>
              <a:t>người.</a:t>
            </a:r>
            <a:endParaRPr lang="en-US" sz="4790" b="1" dirty="0">
              <a:solidFill>
                <a:srgbClr val="002060"/>
              </a:solidFill>
              <a:latin typeface="+mj-lt"/>
            </a:endParaRPr>
          </a:p>
        </p:txBody>
      </p:sp>
    </p:spTree>
    <p:extLst>
      <p:ext uri="{BB962C8B-B14F-4D97-AF65-F5344CB8AC3E}">
        <p14:creationId xmlns:p14="http://schemas.microsoft.com/office/powerpoint/2010/main" val="203483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12357"/>
            <a:ext cx="9144000" cy="2754793"/>
          </a:xfrm>
          <a:prstGeom prst="rect">
            <a:avLst/>
          </a:prstGeom>
        </p:spPr>
        <p:txBody>
          <a:bodyPr wrap="square">
            <a:spAutoFit/>
          </a:bodyPr>
          <a:lstStyle/>
          <a:p>
            <a:pPr algn="just">
              <a:lnSpc>
                <a:spcPct val="120000"/>
              </a:lnSpc>
            </a:pPr>
            <a:r>
              <a:rPr lang="en-US" sz="5000" b="1" u="sng" dirty="0" err="1" smtClean="0">
                <a:solidFill>
                  <a:srgbClr val="FF0000"/>
                </a:solidFill>
              </a:rPr>
              <a:t>Đk</a:t>
            </a:r>
            <a:r>
              <a:rPr lang="en-US" sz="5000" b="1" u="sng" dirty="0" smtClean="0">
                <a:solidFill>
                  <a:srgbClr val="FF0000"/>
                </a:solidFill>
              </a:rPr>
              <a:t>:</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a:t>
            </a:r>
            <a:r>
              <a:rPr lang="en-US" sz="5000" b="1" dirty="0" err="1">
                <a:solidFill>
                  <a:srgbClr val="002060"/>
                </a:solidFill>
              </a:rPr>
              <a:t>gì</a:t>
            </a:r>
            <a:r>
              <a:rPr lang="en-US" sz="5000" b="1" dirty="0">
                <a:solidFill>
                  <a:srgbClr val="002060"/>
                </a:solidFill>
              </a:rPr>
              <a:t> </a:t>
            </a:r>
            <a:r>
              <a:rPr lang="en-US" sz="5000" b="1" dirty="0" err="1">
                <a:solidFill>
                  <a:srgbClr val="002060"/>
                </a:solidFill>
              </a:rPr>
              <a:t>cảm</a:t>
            </a:r>
            <a:r>
              <a:rPr lang="en-US" sz="5000" b="1" dirty="0">
                <a:solidFill>
                  <a:srgbClr val="002060"/>
                </a:solidFill>
              </a:rPr>
              <a:t> </a:t>
            </a:r>
            <a:r>
              <a:rPr lang="en-US" sz="5000" b="1" dirty="0" err="1">
                <a:solidFill>
                  <a:srgbClr val="002060"/>
                </a:solidFill>
              </a:rPr>
              <a:t>mến</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chi </a:t>
            </a:r>
            <a:r>
              <a:rPr lang="en-US" sz="5000" b="1" dirty="0" err="1">
                <a:solidFill>
                  <a:srgbClr val="002060"/>
                </a:solidFill>
              </a:rPr>
              <a:t>báo</a:t>
            </a:r>
            <a:r>
              <a:rPr lang="en-US" sz="5000" b="1" dirty="0">
                <a:solidFill>
                  <a:srgbClr val="002060"/>
                </a:solidFill>
              </a:rPr>
              <a:t> </a:t>
            </a:r>
            <a:r>
              <a:rPr lang="en-US" sz="5000" b="1" dirty="0" err="1">
                <a:solidFill>
                  <a:srgbClr val="002060"/>
                </a:solidFill>
              </a:rPr>
              <a:t>đền</a:t>
            </a:r>
            <a:r>
              <a:rPr lang="en-US" sz="5000" b="1" dirty="0">
                <a:solidFill>
                  <a:srgbClr val="002060"/>
                </a:solidFill>
              </a:rPr>
              <a:t> </a:t>
            </a:r>
            <a:r>
              <a:rPr lang="en-US" sz="5000" b="1" dirty="0" err="1">
                <a:solidFill>
                  <a:srgbClr val="002060"/>
                </a:solidFill>
              </a:rPr>
              <a:t>hồng</a:t>
            </a:r>
            <a:r>
              <a:rPr lang="en-US" sz="5000" b="1" dirty="0">
                <a:solidFill>
                  <a:srgbClr val="002060"/>
                </a:solidFill>
              </a:rPr>
              <a:t> </a:t>
            </a:r>
            <a:r>
              <a:rPr lang="en-US" sz="5000" b="1" dirty="0" err="1">
                <a:solidFill>
                  <a:srgbClr val="002060"/>
                </a:solidFill>
              </a:rPr>
              <a:t>ân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cao</a:t>
            </a:r>
            <a:r>
              <a:rPr lang="en-US" sz="5000" b="1" dirty="0">
                <a:solidFill>
                  <a:srgbClr val="002060"/>
                </a:solidFill>
              </a:rPr>
              <a:t> </a:t>
            </a:r>
            <a:r>
              <a:rPr lang="en-US" sz="5000" b="1" dirty="0" err="1">
                <a:solidFill>
                  <a:srgbClr val="002060"/>
                </a:solidFill>
              </a:rPr>
              <a:t>vời</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làm</a:t>
            </a:r>
            <a:r>
              <a:rPr lang="en-US" sz="5000" b="1" dirty="0">
                <a:solidFill>
                  <a:srgbClr val="002060"/>
                </a:solidFill>
              </a:rPr>
              <a:t> </a:t>
            </a:r>
            <a:r>
              <a:rPr lang="en-US" sz="5000" b="1" dirty="0" err="1">
                <a:solidFill>
                  <a:srgbClr val="002060"/>
                </a:solidFill>
              </a:rPr>
              <a:t>cho</a:t>
            </a:r>
            <a:r>
              <a:rPr lang="en-US" sz="5000" b="1" dirty="0">
                <a:solidFill>
                  <a:srgbClr val="002060"/>
                </a:solidFill>
              </a:rPr>
              <a:t> con.</a:t>
            </a:r>
          </a:p>
        </p:txBody>
      </p:sp>
    </p:spTree>
    <p:extLst>
      <p:ext uri="{BB962C8B-B14F-4D97-AF65-F5344CB8AC3E}">
        <p14:creationId xmlns:p14="http://schemas.microsoft.com/office/powerpoint/2010/main" val="3134232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177976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lnSpc>
                <a:spcPct val="95000"/>
              </a:lnSpc>
            </a:pPr>
            <a:r>
              <a:rPr lang="en-US" sz="5000" b="1" u="sng" dirty="0" err="1" smtClean="0">
                <a:solidFill>
                  <a:srgbClr val="FF0000"/>
                </a:solidFill>
              </a:rPr>
              <a:t>Đk</a:t>
            </a:r>
            <a:r>
              <a:rPr lang="en-US" sz="5000" b="1" u="sng" dirty="0" smtClean="0">
                <a:solidFill>
                  <a:srgbClr val="FF0000"/>
                </a:solidFill>
              </a:rPr>
              <a:t>:</a:t>
            </a:r>
            <a:r>
              <a:rPr lang="vi-VN" sz="5000" b="1" dirty="0" smtClean="0">
                <a:solidFill>
                  <a:srgbClr val="002060"/>
                </a:solidFill>
                <a:latin typeface="+mj-lt"/>
              </a:rPr>
              <a:t> </a:t>
            </a:r>
            <a:r>
              <a:rPr lang="vi-VN" sz="5000" b="1" dirty="0">
                <a:solidFill>
                  <a:srgbClr val="002060"/>
                </a:solidFill>
                <a:latin typeface="+mj-lt"/>
              </a:rPr>
              <a:t>Muôn tiếng ca vang hòa lời chúc tụng, con linh mục Chúa vui lên bàn thánh, đáp tình Chúa mến thương. Xin tiến dâng Cha trọn vẹn xác hồn, nên như của lễ thay cho trần thế, ca tụng yêu mến </a:t>
            </a:r>
            <a:r>
              <a:rPr lang="en-US" sz="5000" b="1" dirty="0" err="1" smtClean="0">
                <a:solidFill>
                  <a:srgbClr val="002060"/>
                </a:solidFill>
              </a:rPr>
              <a:t>Ngài</a:t>
            </a:r>
            <a:r>
              <a:rPr lang="en-US" sz="5000" b="1" dirty="0" smtClean="0">
                <a:solidFill>
                  <a:srgbClr val="002060"/>
                </a:solidFill>
              </a:rPr>
              <a:t>.</a:t>
            </a:r>
            <a:endParaRPr lang="en-US" sz="5000" b="1" dirty="0">
              <a:solidFill>
                <a:srgbClr val="002060"/>
              </a:solidFill>
            </a:endParaRPr>
          </a:p>
        </p:txBody>
      </p:sp>
    </p:spTree>
    <p:extLst>
      <p:ext uri="{BB962C8B-B14F-4D97-AF65-F5344CB8AC3E}">
        <p14:creationId xmlns:p14="http://schemas.microsoft.com/office/powerpoint/2010/main" val="296318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200" b="1" u="sng" dirty="0" err="1" smtClean="0">
                <a:solidFill>
                  <a:srgbClr val="FF0000"/>
                </a:solidFill>
                <a:latin typeface="+mj-lt"/>
              </a:rPr>
              <a:t>Tk</a:t>
            </a:r>
            <a:r>
              <a:rPr lang="vi-VN" sz="5200" b="1" u="sng" dirty="0" smtClean="0">
                <a:solidFill>
                  <a:srgbClr val="FF0000"/>
                </a:solidFill>
                <a:latin typeface="+mj-lt"/>
              </a:rPr>
              <a:t>3</a:t>
            </a:r>
            <a:r>
              <a:rPr lang="en-US" sz="5200" b="1" u="sng" dirty="0" smtClean="0">
                <a:solidFill>
                  <a:srgbClr val="FF0000"/>
                </a:solidFill>
                <a:latin typeface="+mj-lt"/>
              </a:rPr>
              <a:t>:</a:t>
            </a:r>
            <a:r>
              <a:rPr lang="en-US" sz="5200" b="1" dirty="0" smtClean="0">
                <a:solidFill>
                  <a:srgbClr val="002060"/>
                </a:solidFill>
                <a:latin typeface="+mj-lt"/>
              </a:rPr>
              <a:t> </a:t>
            </a:r>
            <a:r>
              <a:rPr lang="vi-VN" sz="5200" b="1" dirty="0" smtClean="0">
                <a:solidFill>
                  <a:srgbClr val="002060"/>
                </a:solidFill>
                <a:latin typeface="+mj-lt"/>
              </a:rPr>
              <a:t>Lời </a:t>
            </a:r>
            <a:r>
              <a:rPr lang="vi-VN" sz="5200" b="1" dirty="0">
                <a:solidFill>
                  <a:srgbClr val="002060"/>
                </a:solidFill>
                <a:latin typeface="+mj-lt"/>
              </a:rPr>
              <a:t>con, ôi uy linh một lời con tuyên phán, là thứ tha muôn tội phàm trần, là Chúa ban </a:t>
            </a:r>
            <a:r>
              <a:rPr lang="en-US" sz="5200" b="1" dirty="0" err="1" smtClean="0">
                <a:solidFill>
                  <a:srgbClr val="002060"/>
                </a:solidFill>
                <a:latin typeface="+mj-lt"/>
              </a:rPr>
              <a:t>ân</a:t>
            </a:r>
            <a:r>
              <a:rPr lang="vi-VN" sz="5200" b="1" dirty="0" smtClean="0">
                <a:solidFill>
                  <a:srgbClr val="002060"/>
                </a:solidFill>
                <a:latin typeface="+mj-lt"/>
              </a:rPr>
              <a:t> </a:t>
            </a:r>
            <a:r>
              <a:rPr lang="vi-VN" sz="5200" b="1" dirty="0">
                <a:solidFill>
                  <a:srgbClr val="002060"/>
                </a:solidFill>
                <a:latin typeface="+mj-lt"/>
              </a:rPr>
              <a:t>lộc đầy tràn, bánh rượu đây sẽ trở nên máu thịt Con Chúa từ nhân.</a:t>
            </a:r>
            <a:endParaRPr lang="en-US" sz="5200" b="1" dirty="0">
              <a:solidFill>
                <a:srgbClr val="002060"/>
              </a:solidFill>
              <a:latin typeface="+mj-lt"/>
            </a:endParaRPr>
          </a:p>
        </p:txBody>
      </p:sp>
    </p:spTree>
    <p:extLst>
      <p:ext uri="{BB962C8B-B14F-4D97-AF65-F5344CB8AC3E}">
        <p14:creationId xmlns:p14="http://schemas.microsoft.com/office/powerpoint/2010/main" val="76135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lnSpc>
                <a:spcPct val="95000"/>
              </a:lnSpc>
            </a:pPr>
            <a:r>
              <a:rPr lang="en-US" sz="5000" b="1" u="sng" dirty="0" err="1" smtClean="0">
                <a:solidFill>
                  <a:srgbClr val="FF0000"/>
                </a:solidFill>
              </a:rPr>
              <a:t>Đk</a:t>
            </a:r>
            <a:r>
              <a:rPr lang="en-US" sz="5000" b="1" u="sng" dirty="0" smtClean="0">
                <a:solidFill>
                  <a:srgbClr val="FF0000"/>
                </a:solidFill>
              </a:rPr>
              <a:t>:</a:t>
            </a:r>
            <a:r>
              <a:rPr lang="vi-VN" sz="5000" b="1" dirty="0" smtClean="0">
                <a:solidFill>
                  <a:srgbClr val="002060"/>
                </a:solidFill>
                <a:latin typeface="+mj-lt"/>
              </a:rPr>
              <a:t> </a:t>
            </a:r>
            <a:r>
              <a:rPr lang="vi-VN" sz="5000" b="1" dirty="0">
                <a:solidFill>
                  <a:srgbClr val="002060"/>
                </a:solidFill>
                <a:latin typeface="+mj-lt"/>
              </a:rPr>
              <a:t>Muôn tiếng ca vang hòa lời chúc tụng, con linh mục Chúa vui lên bàn thánh, đáp tình Chúa mến thương. Xin tiến dâng Cha trọn vẹn xác hồn, nên như của lễ thay cho trần thế, ca tụng yêu mến </a:t>
            </a:r>
            <a:r>
              <a:rPr lang="en-US" sz="5000" b="1" dirty="0" err="1" smtClean="0">
                <a:solidFill>
                  <a:srgbClr val="002060"/>
                </a:solidFill>
              </a:rPr>
              <a:t>Ngài</a:t>
            </a:r>
            <a:r>
              <a:rPr lang="en-US" sz="5000" b="1" dirty="0" smtClean="0">
                <a:solidFill>
                  <a:srgbClr val="002060"/>
                </a:solidFill>
              </a:rPr>
              <a:t>.</a:t>
            </a:r>
            <a:endParaRPr lang="en-US" sz="5000" b="1" dirty="0">
              <a:solidFill>
                <a:srgbClr val="002060"/>
              </a:solidFill>
            </a:endParaRPr>
          </a:p>
        </p:txBody>
      </p:sp>
    </p:spTree>
    <p:extLst>
      <p:ext uri="{BB962C8B-B14F-4D97-AF65-F5344CB8AC3E}">
        <p14:creationId xmlns:p14="http://schemas.microsoft.com/office/powerpoint/2010/main" val="244981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1516</Words>
  <Application>Microsoft Office PowerPoint</Application>
  <PresentationFormat>On-screen Show (16:9)</PresentationFormat>
  <Paragraphs>67</Paragraphs>
  <Slides>57</Slides>
  <Notes>1</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Office Theme</vt:lpstr>
      <vt:lpstr>22_Office Theme</vt:lpstr>
      <vt:lpstr>25_Office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KHÚC TRẦM HƯƠNG Trầm Hương – Dao Kim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121</cp:revision>
  <dcterms:created xsi:type="dcterms:W3CDTF">2022-10-30T00:36:35Z</dcterms:created>
  <dcterms:modified xsi:type="dcterms:W3CDTF">2024-06-14T12:08:01Z</dcterms:modified>
</cp:coreProperties>
</file>