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52" r:id="rId2"/>
    <p:sldMasterId id="2147483948" r:id="rId3"/>
    <p:sldMasterId id="2147484080" r:id="rId4"/>
    <p:sldMasterId id="2147484092" r:id="rId5"/>
    <p:sldMasterId id="2147484104" r:id="rId6"/>
    <p:sldMasterId id="2147484116" r:id="rId7"/>
    <p:sldMasterId id="2147484128" r:id="rId8"/>
  </p:sldMasterIdLst>
  <p:sldIdLst>
    <p:sldId id="409" r:id="rId9"/>
    <p:sldId id="328" r:id="rId10"/>
    <p:sldId id="382" r:id="rId11"/>
    <p:sldId id="383" r:id="rId12"/>
    <p:sldId id="384" r:id="rId13"/>
    <p:sldId id="385" r:id="rId14"/>
    <p:sldId id="386" r:id="rId15"/>
    <p:sldId id="387" r:id="rId16"/>
    <p:sldId id="381" r:id="rId17"/>
    <p:sldId id="281" r:id="rId18"/>
    <p:sldId id="282" r:id="rId19"/>
    <p:sldId id="330" r:id="rId20"/>
    <p:sldId id="348" r:id="rId21"/>
    <p:sldId id="388" r:id="rId22"/>
    <p:sldId id="389" r:id="rId23"/>
    <p:sldId id="390" r:id="rId24"/>
    <p:sldId id="391" r:id="rId25"/>
    <p:sldId id="392" r:id="rId26"/>
    <p:sldId id="393" r:id="rId27"/>
    <p:sldId id="373" r:id="rId28"/>
    <p:sldId id="394" r:id="rId29"/>
    <p:sldId id="395" r:id="rId30"/>
    <p:sldId id="396" r:id="rId31"/>
    <p:sldId id="397" r:id="rId32"/>
    <p:sldId id="398" r:id="rId33"/>
    <p:sldId id="399" r:id="rId34"/>
    <p:sldId id="400" r:id="rId35"/>
    <p:sldId id="401" r:id="rId36"/>
    <p:sldId id="402" r:id="rId37"/>
    <p:sldId id="403" r:id="rId38"/>
    <p:sldId id="404" r:id="rId39"/>
    <p:sldId id="405" r:id="rId40"/>
    <p:sldId id="406" r:id="rId41"/>
    <p:sldId id="407" r:id="rId42"/>
    <p:sldId id="408" r:id="rId4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varScale="1">
        <p:scale>
          <a:sx n="153" d="100"/>
          <a:sy n="153" d="100"/>
        </p:scale>
        <p:origin x="389" y="110"/>
      </p:cViewPr>
      <p:guideLst>
        <p:guide orient="horz" pos="1620"/>
        <p:guide pos="2880"/>
      </p:guideLst>
    </p:cSldViewPr>
  </p:slideViewPr>
  <p:outlineViewPr>
    <p:cViewPr>
      <p:scale>
        <a:sx n="33" d="100"/>
        <a:sy n="33" d="100"/>
      </p:scale>
      <p:origin x="0" y="781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theme" Target="theme/theme1.xml"/><Relationship Id="rId20" Type="http://schemas.openxmlformats.org/officeDocument/2006/relationships/slide" Target="slides/slide12.xml"/><Relationship Id="rId41" Type="http://schemas.openxmlformats.org/officeDocument/2006/relationships/slide" Target="slides/slide3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t>8/7/2024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8/7/2024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8/7/2024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36443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47891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46030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83012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73834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6985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3348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1385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8/7/2024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31351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09879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95024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12279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54272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71435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17894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99349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81177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7717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8/7/2024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87334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61353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94680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97113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01239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72699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50694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24096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234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8643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t>8/7/2024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64730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786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1224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35907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74645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2067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95643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71767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49879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3417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t>8/7/2024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30278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28653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08205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13343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848775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981776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883568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465829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089947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3048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t>8/7/2024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488234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164154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982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799226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68312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774924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305619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8341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625978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7111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8/7/2024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225382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910946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473020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13107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447650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558823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328875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420556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445418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8548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8/7/2024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008273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644805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077318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726711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176041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808129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562740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327547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5976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8/7/2024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8/7/2024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7891319"/>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1730541"/>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4990094"/>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352830"/>
      </p:ext>
    </p:extLst>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2979955"/>
      </p:ext>
    </p:extLst>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7898178"/>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5176985"/>
      </p:ext>
    </p:extLst>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4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8.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sz="6000" b="0" dirty="0">
                <a:solidFill>
                  <a:srgbClr val="FFFF00"/>
                </a:solidFill>
                <a:effectLst/>
              </a:rPr>
              <a:t>THỨ SÁU TUẦN XIX</a:t>
            </a:r>
            <a:br>
              <a:rPr lang="en-US" sz="6000" b="0" dirty="0">
                <a:solidFill>
                  <a:srgbClr val="FFFF00"/>
                </a:solidFill>
                <a:effectLst/>
              </a:rPr>
            </a:br>
            <a:r>
              <a:rPr lang="en-US" sz="6000" b="0" dirty="0">
                <a:solidFill>
                  <a:srgbClr val="FFFF00"/>
                </a:solidFill>
                <a:effectLst/>
              </a:rPr>
              <a:t>THƯỜNG NIÊN</a:t>
            </a:r>
            <a:endParaRPr lang="en-US" b="0" i="1" dirty="0">
              <a:solidFill>
                <a:schemeClr val="bg1"/>
              </a:solidFill>
              <a:effectLst/>
            </a:endParaRPr>
          </a:p>
        </p:txBody>
      </p:sp>
      <p:pic>
        <p:nvPicPr>
          <p:cNvPr id="3" name="Picture 2">
            <a:extLst>
              <a:ext uri="{FF2B5EF4-FFF2-40B4-BE49-F238E27FC236}">
                <a16:creationId xmlns:a16="http://schemas.microsoft.com/office/drawing/2014/main" id="{9F09B3A7-BB25-AB49-4F22-454878FBF1E7}"/>
              </a:ext>
            </a:extLst>
          </p:cNvPr>
          <p:cNvPicPr>
            <a:picLocks noChangeAspect="1"/>
          </p:cNvPicPr>
          <p:nvPr/>
        </p:nvPicPr>
        <p:blipFill>
          <a:blip r:embed="rId2"/>
          <a:stretch>
            <a:fillRect/>
          </a:stretch>
        </p:blipFill>
        <p:spPr>
          <a:xfrm>
            <a:off x="0" y="209550"/>
            <a:ext cx="9144000" cy="1353312"/>
          </a:xfrm>
          <a:prstGeom prst="rect">
            <a:avLst/>
          </a:prstGeom>
        </p:spPr>
      </p:pic>
    </p:spTree>
    <p:extLst>
      <p:ext uri="{BB962C8B-B14F-4D97-AF65-F5344CB8AC3E}">
        <p14:creationId xmlns:p14="http://schemas.microsoft.com/office/powerpoint/2010/main" val="28669084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vi-VN" sz="8000" dirty="0">
                <a:solidFill>
                  <a:schemeClr val="bg1"/>
                </a:solidFill>
                <a:latin typeface="+mj-lt"/>
                <a:cs typeface="Times New Roman" pitchFamily="18" charset="0"/>
              </a:rPr>
              <a:t>Giờ đây cơn giận đã nguôi rồi,</a:t>
            </a:r>
            <a:r>
              <a:rPr lang="en-US" sz="8000" dirty="0">
                <a:solidFill>
                  <a:schemeClr val="bg1"/>
                </a:solidFill>
                <a:latin typeface="+mj-lt"/>
                <a:cs typeface="Times New Roman" pitchFamily="18" charset="0"/>
              </a:rPr>
              <a:t> </a:t>
            </a:r>
            <a:r>
              <a:rPr lang="vi-VN" sz="8000" dirty="0">
                <a:solidFill>
                  <a:schemeClr val="bg1"/>
                </a:solidFill>
                <a:latin typeface="+mj-lt"/>
                <a:cs typeface="Times New Roman" pitchFamily="18" charset="0"/>
              </a:rPr>
              <a:t>và Chúa lại ban niềm an ủi.</a:t>
            </a:r>
            <a:endParaRPr lang="en-US" sz="8000" b="0" dirty="0">
              <a:solidFill>
                <a:schemeClr val="bg1"/>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a:solidFill>
                  <a:srgbClr val="FFFF00"/>
                </a:solidFill>
                <a:effectLst>
                  <a:outerShdw blurRad="38100" dist="38100" dir="2700000" algn="tl">
                    <a:srgbClr val="000000">
                      <a:alpha val="43137"/>
                    </a:srgbClr>
                  </a:outerShdw>
                </a:effectLst>
                <a:latin typeface="+mj-lt"/>
                <a:cs typeface="Times New Roman" pitchFamily="18" charset="0"/>
              </a:rPr>
              <a:t>Đáp ca:</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85750"/>
            <a:ext cx="3057525"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67988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09601"/>
            <a:ext cx="9144000" cy="4629149"/>
          </a:xfrm>
        </p:spPr>
        <p:txBody>
          <a:bodyPr>
            <a:noAutofit/>
          </a:bodyPr>
          <a:lstStyle/>
          <a:p>
            <a:pPr algn="just"/>
            <a:r>
              <a:rPr lang="vi-VN" sz="5400" dirty="0">
                <a:solidFill>
                  <a:schemeClr val="bg1"/>
                </a:solidFill>
                <a:latin typeface="+mj-lt"/>
                <a:cs typeface="Times New Roman" pitchFamily="18" charset="0"/>
              </a:rPr>
              <a:t>Anh em hãy đón nhận lời Thiên Chúa, không phải như lời người phàm, nhưng như lời Thiên Chúa, đúng theo bản tính của lời ấy</a:t>
            </a:r>
            <a:r>
              <a:rPr lang="en-US" sz="5400" dirty="0">
                <a:solidFill>
                  <a:schemeClr val="bg1"/>
                </a:solidFill>
                <a:latin typeface="+mj-lt"/>
                <a:cs typeface="Times New Roman" pitchFamily="18" charset="0"/>
              </a:rPr>
              <a:t>.</a:t>
            </a:r>
            <a:endParaRPr lang="en-US" sz="5400" b="0" dirty="0">
              <a:solidFill>
                <a:schemeClr val="bg1"/>
              </a:solidFill>
              <a:effectLst/>
              <a:latin typeface="+mj-lt"/>
              <a:cs typeface="Times New Roman" pitchFamily="18" charset="0"/>
            </a:endParaRPr>
          </a:p>
        </p:txBody>
      </p:sp>
      <p:sp>
        <p:nvSpPr>
          <p:cNvPr id="2" name="TextBox 1"/>
          <p:cNvSpPr txBox="1"/>
          <p:nvPr/>
        </p:nvSpPr>
        <p:spPr>
          <a:xfrm>
            <a:off x="0" y="0"/>
            <a:ext cx="3220753" cy="646331"/>
          </a:xfrm>
          <a:prstGeom prst="rect">
            <a:avLst/>
          </a:prstGeom>
          <a:noFill/>
        </p:spPr>
        <p:txBody>
          <a:bodyPr wrap="none" rtlCol="0">
            <a:spAutoFit/>
          </a:bodyPr>
          <a:lstStyle/>
          <a:p>
            <a:r>
              <a:rPr lang="en-US" sz="3600" b="1" u="sng" dirty="0">
                <a:solidFill>
                  <a:srgbClr val="FFFF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dirty="0">
                <a:solidFill>
                  <a:srgbClr val="FFFF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2194050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extLst>
      <p:ext uri="{BB962C8B-B14F-4D97-AF65-F5344CB8AC3E}">
        <p14:creationId xmlns:p14="http://schemas.microsoft.com/office/powerpoint/2010/main" val="3047643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302415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810000" y="2570911"/>
            <a:ext cx="5257800" cy="1477328"/>
          </a:xfrm>
          <a:prstGeom prst="rect">
            <a:avLst/>
          </a:prstGeom>
        </p:spPr>
        <p:txBody>
          <a:bodyPr wrap="square">
            <a:spAutoFit/>
          </a:bodyPr>
          <a:lstStyle/>
          <a:p>
            <a:pPr algn="ctr"/>
            <a:r>
              <a:rPr lang="en-US" sz="5000" dirty="0" err="1">
                <a:solidFill>
                  <a:srgbClr val="FFFF00"/>
                </a:solidFill>
              </a:rPr>
              <a:t>Tấm</a:t>
            </a:r>
            <a:r>
              <a:rPr lang="en-US" sz="5000" dirty="0">
                <a:solidFill>
                  <a:srgbClr val="FFFF00"/>
                </a:solidFill>
              </a:rPr>
              <a:t> </a:t>
            </a:r>
            <a:r>
              <a:rPr lang="en-US" sz="5000" dirty="0" err="1">
                <a:solidFill>
                  <a:srgbClr val="FFFF00"/>
                </a:solidFill>
              </a:rPr>
              <a:t>Bánh</a:t>
            </a:r>
            <a:r>
              <a:rPr lang="en-US" sz="5000" dirty="0">
                <a:solidFill>
                  <a:srgbClr val="FFFF00"/>
                </a:solidFill>
              </a:rPr>
              <a:t> </a:t>
            </a:r>
            <a:r>
              <a:rPr lang="en-US" sz="5000" dirty="0" err="1">
                <a:solidFill>
                  <a:srgbClr val="FFFF00"/>
                </a:solidFill>
              </a:rPr>
              <a:t>Đời</a:t>
            </a:r>
            <a:r>
              <a:rPr lang="en-US" sz="5000" dirty="0">
                <a:solidFill>
                  <a:srgbClr val="FFFF00"/>
                </a:solidFill>
              </a:rPr>
              <a:t> Con</a:t>
            </a:r>
            <a:br>
              <a:rPr lang="en-US" sz="5000" dirty="0">
                <a:solidFill>
                  <a:srgbClr val="FFFF00"/>
                </a:solidFill>
              </a:rPr>
            </a:br>
            <a:r>
              <a:rPr lang="en-US" sz="4000" i="1" dirty="0" err="1">
                <a:solidFill>
                  <a:prstClr val="white"/>
                </a:solidFill>
              </a:rPr>
              <a:t>Thanh</a:t>
            </a:r>
            <a:r>
              <a:rPr lang="en-US" sz="4000" i="1" dirty="0">
                <a:solidFill>
                  <a:prstClr val="white"/>
                </a:solidFill>
              </a:rPr>
              <a:t> </a:t>
            </a:r>
            <a:r>
              <a:rPr lang="en-US" sz="4000" i="1" dirty="0" err="1">
                <a:solidFill>
                  <a:prstClr val="white"/>
                </a:solidFill>
              </a:rPr>
              <a:t>Lâm</a:t>
            </a:r>
            <a:endParaRPr lang="en-US" sz="4000" i="1" dirty="0">
              <a:solidFill>
                <a:prstClr val="white"/>
              </a:solidFill>
            </a:endParaRPr>
          </a:p>
        </p:txBody>
      </p:sp>
      <p:pic>
        <p:nvPicPr>
          <p:cNvPr id="5" name="Picture 4">
            <a:extLst>
              <a:ext uri="{FF2B5EF4-FFF2-40B4-BE49-F238E27FC236}">
                <a16:creationId xmlns:a16="http://schemas.microsoft.com/office/drawing/2014/main" id="{F27D202E-8DDF-4478-F730-492AECA670D4}"/>
              </a:ext>
            </a:extLst>
          </p:cNvPr>
          <p:cNvPicPr>
            <a:picLocks noChangeAspect="1"/>
          </p:cNvPicPr>
          <p:nvPr/>
        </p:nvPicPr>
        <p:blipFill>
          <a:blip r:embed="rId3"/>
          <a:stretch>
            <a:fillRect/>
          </a:stretch>
        </p:blipFill>
        <p:spPr>
          <a:xfrm>
            <a:off x="4189281" y="4019550"/>
            <a:ext cx="4499238" cy="664522"/>
          </a:xfrm>
          <a:prstGeom prst="rect">
            <a:avLst/>
          </a:prstGeom>
        </p:spPr>
      </p:pic>
    </p:spTree>
    <p:extLst>
      <p:ext uri="{BB962C8B-B14F-4D97-AF65-F5344CB8AC3E}">
        <p14:creationId xmlns:p14="http://schemas.microsoft.com/office/powerpoint/2010/main" val="3737125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4800" b="0" u="sng" dirty="0">
                <a:solidFill>
                  <a:srgbClr val="FFFF00"/>
                </a:solidFill>
                <a:effectLst/>
              </a:rPr>
              <a:t>Tk1:</a:t>
            </a:r>
            <a:r>
              <a:rPr lang="en-US" sz="4800" b="0" dirty="0">
                <a:solidFill>
                  <a:schemeClr val="bg1"/>
                </a:solidFill>
                <a:effectLst/>
              </a:rPr>
              <a:t> </a:t>
            </a:r>
            <a:r>
              <a:rPr lang="vi-VN" sz="4800" dirty="0">
                <a:solidFill>
                  <a:schemeClr val="bg1"/>
                </a:solidFill>
              </a:rPr>
              <a:t>Con xin làm tấm bánh bẻ ra hiến trao muôn người. Mãi ấp ủ niềm tin chứa chan bao lời ủi an. Con xin làm tấm bánh sẻ chia cho khắp mọi nơi. Cho thế nhân muôn đời được luôn sống vui Tin Mừng. </a:t>
            </a:r>
            <a:endParaRPr lang="en-US" sz="4800" b="0" dirty="0">
              <a:solidFill>
                <a:schemeClr val="bg1"/>
              </a:solidFill>
              <a:effectLst/>
            </a:endParaRPr>
          </a:p>
        </p:txBody>
      </p:sp>
    </p:spTree>
    <p:extLst>
      <p:ext uri="{BB962C8B-B14F-4D97-AF65-F5344CB8AC3E}">
        <p14:creationId xmlns:p14="http://schemas.microsoft.com/office/powerpoint/2010/main" val="10452700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dirty="0">
                <a:solidFill>
                  <a:srgbClr val="FFFF00"/>
                </a:solidFill>
                <a:effectLst/>
              </a:rPr>
              <a:t>:</a:t>
            </a:r>
            <a:r>
              <a:rPr lang="en-US" sz="4800" b="0" dirty="0">
                <a:solidFill>
                  <a:schemeClr val="bg1"/>
                </a:solidFill>
                <a:effectLst/>
              </a:rPr>
              <a:t> </a:t>
            </a:r>
            <a:r>
              <a:rPr lang="vi-VN" sz="4800" dirty="0">
                <a:solidFill>
                  <a:schemeClr val="bg1"/>
                </a:solidFill>
              </a:rPr>
              <a:t>Ôi Giê-su trên bàn thờ Thập Giá hiến trao tình yêu. Chiên hy sinh xóa tội đời, Ngài là hy lễ tuyệt vời. Con xin dâng cuộc đời để nên tấm bánh tình yêu. Tấm bánh ngát ân tình bẻ ra hiến trao muôn người. </a:t>
            </a:r>
            <a:endParaRPr lang="en-US" sz="4800" b="0" dirty="0">
              <a:solidFill>
                <a:schemeClr val="bg1"/>
              </a:solidFill>
              <a:effectLst/>
            </a:endParaRPr>
          </a:p>
        </p:txBody>
      </p:sp>
    </p:spTree>
    <p:extLst>
      <p:ext uri="{BB962C8B-B14F-4D97-AF65-F5344CB8AC3E}">
        <p14:creationId xmlns:p14="http://schemas.microsoft.com/office/powerpoint/2010/main" val="11382598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a:solidFill>
                  <a:srgbClr val="FFFF00"/>
                </a:solidFill>
                <a:effectLst/>
              </a:rPr>
              <a:t>Tk2:</a:t>
            </a:r>
            <a:r>
              <a:rPr lang="en-US" sz="4800" b="0" dirty="0">
                <a:solidFill>
                  <a:schemeClr val="bg1"/>
                </a:solidFill>
                <a:effectLst/>
              </a:rPr>
              <a:t> </a:t>
            </a:r>
            <a:r>
              <a:rPr lang="vi-VN" sz="4800" dirty="0">
                <a:solidFill>
                  <a:schemeClr val="bg1"/>
                </a:solidFill>
              </a:rPr>
              <a:t>Con xin làm tấm bánh để nên lễ dâng tinh tuyền. Với xác hồn mỏng manh, với cả tâm tình biết ơn. Mong cho toàn nhân thế hiệp thông trong Chúa là Cha. Luôn sống vui trong nguồn tình yêu phúc ân cứu độ.</a:t>
            </a:r>
            <a:endParaRPr lang="en-US" sz="4800" b="0" dirty="0">
              <a:solidFill>
                <a:schemeClr val="bg1"/>
              </a:solidFill>
              <a:effectLst/>
            </a:endParaRPr>
          </a:p>
        </p:txBody>
      </p:sp>
    </p:spTree>
    <p:extLst>
      <p:ext uri="{BB962C8B-B14F-4D97-AF65-F5344CB8AC3E}">
        <p14:creationId xmlns:p14="http://schemas.microsoft.com/office/powerpoint/2010/main" val="16890708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a:solidFill>
                  <a:srgbClr val="FFFF00"/>
                </a:solidFill>
                <a:effectLst/>
              </a:rPr>
              <a:t>Đk:</a:t>
            </a:r>
            <a:r>
              <a:rPr lang="en-US" sz="4800" b="0">
                <a:solidFill>
                  <a:schemeClr val="bg1"/>
                </a:solidFill>
                <a:effectLst/>
              </a:rPr>
              <a:t> </a:t>
            </a:r>
            <a:r>
              <a:rPr lang="vi-VN" sz="4800">
                <a:solidFill>
                  <a:schemeClr val="bg1"/>
                </a:solidFill>
              </a:rPr>
              <a:t>Ôi Giê-su trên bàn thờ Thập Giá hiến trao tình yêu. Chiên hy sinh xóa tội đời, Ngài là hy lễ tuyệt vời. Con xin dâng cuộc đời để nên tấm bánh tình yêu. Tấm bánh ngát ân tình bẻ ra hiến trao muôn người. </a:t>
            </a:r>
            <a:endParaRPr lang="en-US" sz="4800" b="0">
              <a:solidFill>
                <a:schemeClr val="bg1"/>
              </a:solidFill>
              <a:effectLst/>
            </a:endParaRPr>
          </a:p>
        </p:txBody>
      </p:sp>
    </p:spTree>
    <p:extLst>
      <p:ext uri="{BB962C8B-B14F-4D97-AF65-F5344CB8AC3E}">
        <p14:creationId xmlns:p14="http://schemas.microsoft.com/office/powerpoint/2010/main" val="9101557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50853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extLst>
      <p:ext uri="{BB962C8B-B14F-4D97-AF65-F5344CB8AC3E}">
        <p14:creationId xmlns:p14="http://schemas.microsoft.com/office/powerpoint/2010/main" val="6331663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extLst>
      <p:ext uri="{BB962C8B-B14F-4D97-AF65-F5344CB8AC3E}">
        <p14:creationId xmlns:p14="http://schemas.microsoft.com/office/powerpoint/2010/main" val="1066890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200" b="0" dirty="0">
                <a:solidFill>
                  <a:srgbClr val="FFFF00"/>
                </a:solidFill>
                <a:effectLst/>
              </a:rPr>
              <a:t>Ca </a:t>
            </a:r>
            <a:r>
              <a:rPr lang="en-US" sz="6200" b="0" dirty="0" err="1">
                <a:solidFill>
                  <a:srgbClr val="FFFF00"/>
                </a:solidFill>
                <a:effectLst/>
              </a:rPr>
              <a:t>Nguyện</a:t>
            </a:r>
            <a:r>
              <a:rPr lang="en-US" sz="6200" b="0" dirty="0">
                <a:solidFill>
                  <a:srgbClr val="FFFF00"/>
                </a:solidFill>
                <a:effectLst/>
              </a:rPr>
              <a:t> </a:t>
            </a:r>
            <a:r>
              <a:rPr lang="en-US" sz="6200" b="0" dirty="0" err="1">
                <a:solidFill>
                  <a:srgbClr val="FFFF00"/>
                </a:solidFill>
                <a:effectLst/>
              </a:rPr>
              <a:t>Hiệp</a:t>
            </a:r>
            <a:r>
              <a:rPr lang="en-US" sz="6200" b="0" dirty="0">
                <a:solidFill>
                  <a:srgbClr val="FFFF00"/>
                </a:solidFill>
                <a:effectLst/>
              </a:rPr>
              <a:t> </a:t>
            </a:r>
            <a:r>
              <a:rPr lang="en-US" sz="6200" b="0" dirty="0" err="1">
                <a:solidFill>
                  <a:srgbClr val="FFFF00"/>
                </a:solidFill>
                <a:effectLst/>
              </a:rPr>
              <a:t>Lễ</a:t>
            </a:r>
            <a:br>
              <a:rPr lang="en-US" sz="6200" b="0" dirty="0">
                <a:solidFill>
                  <a:srgbClr val="FFFF00"/>
                </a:solidFill>
                <a:effectLst/>
              </a:rPr>
            </a:br>
            <a:r>
              <a:rPr lang="en-US" sz="7200" dirty="0">
                <a:solidFill>
                  <a:srgbClr val="FFFF00"/>
                </a:solidFill>
              </a:rPr>
              <a:t>CHÚA Ở VỚI CON</a:t>
            </a:r>
            <a:br>
              <a:rPr lang="en-US" sz="6800" dirty="0">
                <a:solidFill>
                  <a:srgbClr val="FFFF00"/>
                </a:solidFill>
              </a:rPr>
            </a:br>
            <a:r>
              <a:rPr lang="en-US" sz="5000" i="1" dirty="0" err="1">
                <a:solidFill>
                  <a:schemeClr val="bg1"/>
                </a:solidFill>
              </a:rPr>
              <a:t>Giang</a:t>
            </a:r>
            <a:r>
              <a:rPr lang="en-US" sz="5000" i="1" dirty="0">
                <a:solidFill>
                  <a:schemeClr val="bg1"/>
                </a:solidFill>
              </a:rPr>
              <a:t> </a:t>
            </a:r>
            <a:r>
              <a:rPr lang="en-US" sz="5000" i="1" dirty="0" err="1">
                <a:solidFill>
                  <a:schemeClr val="bg1"/>
                </a:solidFill>
              </a:rPr>
              <a:t>Tâm</a:t>
            </a:r>
            <a:endParaRPr lang="en-US" sz="5000" b="0" i="1" dirty="0">
              <a:solidFill>
                <a:schemeClr val="bg1"/>
              </a:solidFill>
              <a:effectLst/>
            </a:endParaRPr>
          </a:p>
        </p:txBody>
      </p:sp>
      <p:pic>
        <p:nvPicPr>
          <p:cNvPr id="3" name="Picture 2">
            <a:extLst>
              <a:ext uri="{FF2B5EF4-FFF2-40B4-BE49-F238E27FC236}">
                <a16:creationId xmlns:a16="http://schemas.microsoft.com/office/drawing/2014/main" id="{924C44BF-B36D-980A-2B57-A30F52E5B78B}"/>
              </a:ext>
            </a:extLst>
          </p:cNvPr>
          <p:cNvPicPr>
            <a:picLocks noChangeAspect="1"/>
          </p:cNvPicPr>
          <p:nvPr/>
        </p:nvPicPr>
        <p:blipFill>
          <a:blip r:embed="rId2"/>
          <a:stretch>
            <a:fillRect/>
          </a:stretch>
        </p:blipFill>
        <p:spPr>
          <a:xfrm>
            <a:off x="2322381" y="4019550"/>
            <a:ext cx="4499238" cy="664522"/>
          </a:xfrm>
          <a:prstGeom prst="rect">
            <a:avLst/>
          </a:prstGeom>
        </p:spPr>
      </p:pic>
    </p:spTree>
    <p:extLst>
      <p:ext uri="{BB962C8B-B14F-4D97-AF65-F5344CB8AC3E}">
        <p14:creationId xmlns:p14="http://schemas.microsoft.com/office/powerpoint/2010/main" val="39946738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200" b="0" u="sng" dirty="0">
                <a:solidFill>
                  <a:srgbClr val="FFFF00"/>
                </a:solidFill>
                <a:effectLst/>
              </a:rPr>
              <a:t>Tk1:</a:t>
            </a:r>
            <a:r>
              <a:rPr lang="en-US" sz="5200" b="0" dirty="0">
                <a:solidFill>
                  <a:srgbClr val="FFFF00"/>
                </a:solidFill>
                <a:effectLst/>
              </a:rPr>
              <a:t> </a:t>
            </a:r>
            <a:r>
              <a:rPr lang="vi-VN" sz="5200" dirty="0">
                <a:solidFill>
                  <a:schemeClr val="bg1"/>
                </a:solidFill>
              </a:rPr>
              <a:t>Chúa ở với con trong hình bánh đơn sơ mọn hèn. Chúa ở với con trong tình</a:t>
            </a:r>
            <a:r>
              <a:rPr lang="en-US" sz="5200" dirty="0">
                <a:solidFill>
                  <a:schemeClr val="bg1"/>
                </a:solidFill>
              </a:rPr>
              <a:t> </a:t>
            </a:r>
            <a:r>
              <a:rPr lang="vi-VN" sz="5200" dirty="0">
                <a:solidFill>
                  <a:schemeClr val="bg1"/>
                </a:solidFill>
              </a:rPr>
              <a:t>yêu lặng thầm trao </a:t>
            </a:r>
            <a:r>
              <a:rPr lang="en-US" sz="5200" dirty="0" err="1">
                <a:solidFill>
                  <a:schemeClr val="bg1"/>
                </a:solidFill>
              </a:rPr>
              <a:t>hiến</a:t>
            </a:r>
            <a:r>
              <a:rPr lang="vi-VN" sz="5200" dirty="0">
                <a:solidFill>
                  <a:schemeClr val="bg1"/>
                </a:solidFill>
              </a:rPr>
              <a:t>. Ôi tình yêu Chúa</a:t>
            </a:r>
            <a:r>
              <a:rPr lang="en-US" sz="5200" dirty="0">
                <a:solidFill>
                  <a:schemeClr val="bg1"/>
                </a:solidFill>
              </a:rPr>
              <a:t> </a:t>
            </a:r>
            <a:r>
              <a:rPr lang="vi-VN" sz="5200" dirty="0">
                <a:solidFill>
                  <a:schemeClr val="bg1"/>
                </a:solidFill>
              </a:rPr>
              <a:t>quá cao vời. Ôi tình yêu con biết lấy chi đền bồi.</a:t>
            </a:r>
            <a:endParaRPr lang="vi-VN" sz="5200" b="0" dirty="0">
              <a:solidFill>
                <a:schemeClr val="bg1"/>
              </a:solidFill>
              <a:effectLst/>
            </a:endParaRPr>
          </a:p>
        </p:txBody>
      </p:sp>
    </p:spTree>
    <p:extLst>
      <p:ext uri="{BB962C8B-B14F-4D97-AF65-F5344CB8AC3E}">
        <p14:creationId xmlns:p14="http://schemas.microsoft.com/office/powerpoint/2010/main" val="19721804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50" b="0" u="sng" dirty="0" err="1">
                <a:solidFill>
                  <a:srgbClr val="FFFF00"/>
                </a:solidFill>
                <a:effectLst/>
              </a:rPr>
              <a:t>Đk</a:t>
            </a:r>
            <a:r>
              <a:rPr lang="en-US" sz="4850" b="0" u="sng" dirty="0">
                <a:solidFill>
                  <a:srgbClr val="FFFF00"/>
                </a:solidFill>
                <a:effectLst/>
              </a:rPr>
              <a:t>:</a:t>
            </a:r>
            <a:r>
              <a:rPr lang="en-US" sz="4850" b="0" dirty="0">
                <a:solidFill>
                  <a:schemeClr val="bg1"/>
                </a:solidFill>
                <a:effectLst/>
              </a:rPr>
              <a:t> </a:t>
            </a:r>
            <a:r>
              <a:rPr lang="vi-VN" sz="4850" dirty="0">
                <a:solidFill>
                  <a:schemeClr val="bg1"/>
                </a:solidFill>
              </a:rPr>
              <a:t>Con sấp mình thờ kính Chúa Giê</a:t>
            </a:r>
            <a:r>
              <a:rPr lang="en-US" sz="4850" dirty="0" err="1">
                <a:solidFill>
                  <a:schemeClr val="bg1"/>
                </a:solidFill>
              </a:rPr>
              <a:t>su</a:t>
            </a:r>
            <a:r>
              <a:rPr lang="vi-VN" sz="4850" dirty="0">
                <a:solidFill>
                  <a:schemeClr val="bg1"/>
                </a:solidFill>
              </a:rPr>
              <a:t> Thánh Thể cực linh. Vì yêu thương đoàn con nên Chúa ở lại cùng con. Dù đất trời qua đi, dù sông dời núi đổi</a:t>
            </a:r>
            <a:r>
              <a:rPr lang="en-US" sz="4850" dirty="0">
                <a:solidFill>
                  <a:schemeClr val="bg1"/>
                </a:solidFill>
              </a:rPr>
              <a:t>, t</a:t>
            </a:r>
            <a:r>
              <a:rPr lang="vi-VN" sz="4850" dirty="0">
                <a:solidFill>
                  <a:schemeClr val="bg1"/>
                </a:solidFill>
              </a:rPr>
              <a:t>ình yêu Ngài thắm thiết muôn đời</a:t>
            </a:r>
            <a:r>
              <a:rPr lang="en-US" sz="4850" dirty="0">
                <a:solidFill>
                  <a:schemeClr val="bg1"/>
                </a:solidFill>
              </a:rPr>
              <a:t> </a:t>
            </a:r>
            <a:r>
              <a:rPr lang="vi-VN" sz="4850" dirty="0">
                <a:solidFill>
                  <a:schemeClr val="bg1"/>
                </a:solidFill>
              </a:rPr>
              <a:t>chẳng hề </a:t>
            </a:r>
            <a:r>
              <a:rPr lang="en-US" sz="4850" dirty="0" err="1">
                <a:solidFill>
                  <a:schemeClr val="bg1"/>
                </a:solidFill>
              </a:rPr>
              <a:t>nhạt</a:t>
            </a:r>
            <a:r>
              <a:rPr lang="en-US" sz="4850" dirty="0">
                <a:solidFill>
                  <a:schemeClr val="bg1"/>
                </a:solidFill>
              </a:rPr>
              <a:t> </a:t>
            </a:r>
            <a:r>
              <a:rPr lang="en-US" sz="4850" dirty="0" err="1">
                <a:solidFill>
                  <a:schemeClr val="bg1"/>
                </a:solidFill>
              </a:rPr>
              <a:t>phai</a:t>
            </a:r>
            <a:r>
              <a:rPr lang="vi-VN" sz="4850" dirty="0">
                <a:solidFill>
                  <a:schemeClr val="bg1"/>
                </a:solidFill>
              </a:rPr>
              <a:t>.</a:t>
            </a:r>
            <a:endParaRPr lang="en-US" sz="4850" b="0" dirty="0">
              <a:solidFill>
                <a:schemeClr val="bg1"/>
              </a:solidFill>
              <a:effectLst/>
            </a:endParaRPr>
          </a:p>
        </p:txBody>
      </p:sp>
    </p:spTree>
    <p:extLst>
      <p:ext uri="{BB962C8B-B14F-4D97-AF65-F5344CB8AC3E}">
        <p14:creationId xmlns:p14="http://schemas.microsoft.com/office/powerpoint/2010/main" val="13836504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800" b="0" u="sng" dirty="0">
                <a:solidFill>
                  <a:srgbClr val="FFFF00"/>
                </a:solidFill>
                <a:effectLst/>
              </a:rPr>
              <a:t>Tk2:</a:t>
            </a:r>
            <a:r>
              <a:rPr lang="en-US" sz="4800" dirty="0">
                <a:solidFill>
                  <a:schemeClr val="bg1"/>
                </a:solidFill>
              </a:rPr>
              <a:t> </a:t>
            </a:r>
            <a:r>
              <a:rPr lang="vi-VN" sz="4800" dirty="0">
                <a:solidFill>
                  <a:schemeClr val="bg1"/>
                </a:solidFill>
              </a:rPr>
              <a:t>Chúa ở với con nên nguồn sống cho con hằng ngày. Chúa ở với con nên thần lương ngọt</a:t>
            </a:r>
            <a:r>
              <a:rPr lang="en-US" sz="4800" dirty="0">
                <a:solidFill>
                  <a:schemeClr val="bg1"/>
                </a:solidFill>
              </a:rPr>
              <a:t> </a:t>
            </a:r>
            <a:r>
              <a:rPr lang="en-US" sz="4800" dirty="0" err="1">
                <a:solidFill>
                  <a:schemeClr val="bg1"/>
                </a:solidFill>
              </a:rPr>
              <a:t>ngào</a:t>
            </a:r>
            <a:r>
              <a:rPr lang="en-US" sz="4800" dirty="0">
                <a:solidFill>
                  <a:schemeClr val="bg1"/>
                </a:solidFill>
              </a:rPr>
              <a:t> </a:t>
            </a:r>
            <a:r>
              <a:rPr lang="en-US" sz="4800" dirty="0" err="1">
                <a:solidFill>
                  <a:schemeClr val="bg1"/>
                </a:solidFill>
              </a:rPr>
              <a:t>nuôi</a:t>
            </a:r>
            <a:r>
              <a:rPr lang="en-US" sz="4800" dirty="0">
                <a:solidFill>
                  <a:schemeClr val="bg1"/>
                </a:solidFill>
              </a:rPr>
              <a:t> </a:t>
            </a:r>
            <a:r>
              <a:rPr lang="en-US" sz="4800" dirty="0" err="1">
                <a:solidFill>
                  <a:schemeClr val="bg1"/>
                </a:solidFill>
              </a:rPr>
              <a:t>dưỡng</a:t>
            </a:r>
            <a:r>
              <a:rPr lang="en-US" sz="4800" dirty="0">
                <a:solidFill>
                  <a:schemeClr val="bg1"/>
                </a:solidFill>
              </a:rPr>
              <a:t>. </a:t>
            </a:r>
            <a:r>
              <a:rPr lang="vi-VN" sz="4800" dirty="0">
                <a:solidFill>
                  <a:schemeClr val="bg1"/>
                </a:solidFill>
              </a:rPr>
              <a:t>Con tìm đến náu ẩn bên Ngài. </a:t>
            </a:r>
            <a:r>
              <a:rPr lang="en-US" sz="4800" dirty="0">
                <a:solidFill>
                  <a:schemeClr val="bg1"/>
                </a:solidFill>
              </a:rPr>
              <a:t>Con </a:t>
            </a:r>
            <a:r>
              <a:rPr lang="vi-VN" sz="4800" dirty="0">
                <a:solidFill>
                  <a:schemeClr val="bg1"/>
                </a:solidFill>
              </a:rPr>
              <a:t>tìm đến để phó thác trong tay Ngài.</a:t>
            </a:r>
            <a:endParaRPr lang="en-US" sz="4800" b="0" dirty="0">
              <a:solidFill>
                <a:schemeClr val="bg1"/>
              </a:solidFill>
              <a:effectLst/>
            </a:endParaRPr>
          </a:p>
        </p:txBody>
      </p:sp>
    </p:spTree>
    <p:extLst>
      <p:ext uri="{BB962C8B-B14F-4D97-AF65-F5344CB8AC3E}">
        <p14:creationId xmlns:p14="http://schemas.microsoft.com/office/powerpoint/2010/main" val="1519660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50" b="0" u="sng" dirty="0" err="1">
                <a:solidFill>
                  <a:srgbClr val="FFFF00"/>
                </a:solidFill>
                <a:effectLst/>
              </a:rPr>
              <a:t>Đk</a:t>
            </a:r>
            <a:r>
              <a:rPr lang="en-US" sz="4850" b="0" u="sng" dirty="0">
                <a:solidFill>
                  <a:srgbClr val="FFFF00"/>
                </a:solidFill>
                <a:effectLst/>
              </a:rPr>
              <a:t>:</a:t>
            </a:r>
            <a:r>
              <a:rPr lang="en-US" sz="4850" b="0" dirty="0">
                <a:solidFill>
                  <a:schemeClr val="bg1"/>
                </a:solidFill>
                <a:effectLst/>
              </a:rPr>
              <a:t> </a:t>
            </a:r>
            <a:r>
              <a:rPr lang="vi-VN" sz="4850" dirty="0">
                <a:solidFill>
                  <a:schemeClr val="bg1"/>
                </a:solidFill>
              </a:rPr>
              <a:t>Con sấp mình thờ kính Chúa Giê</a:t>
            </a:r>
            <a:r>
              <a:rPr lang="en-US" sz="4850" dirty="0" err="1">
                <a:solidFill>
                  <a:schemeClr val="bg1"/>
                </a:solidFill>
              </a:rPr>
              <a:t>su</a:t>
            </a:r>
            <a:r>
              <a:rPr lang="vi-VN" sz="4850" dirty="0">
                <a:solidFill>
                  <a:schemeClr val="bg1"/>
                </a:solidFill>
              </a:rPr>
              <a:t> Thánh Thể cực linh. Vì yêu thương đoàn con nên Chúa ở lại cùng con. Dù đất trời qua đi, dù sông dời núi đổi</a:t>
            </a:r>
            <a:r>
              <a:rPr lang="en-US" sz="4850" dirty="0">
                <a:solidFill>
                  <a:schemeClr val="bg1"/>
                </a:solidFill>
              </a:rPr>
              <a:t>, t</a:t>
            </a:r>
            <a:r>
              <a:rPr lang="vi-VN" sz="4850" dirty="0">
                <a:solidFill>
                  <a:schemeClr val="bg1"/>
                </a:solidFill>
              </a:rPr>
              <a:t>ình yêu Ngài thắm thiết muôn đời</a:t>
            </a:r>
            <a:r>
              <a:rPr lang="en-US" sz="4850" dirty="0">
                <a:solidFill>
                  <a:schemeClr val="bg1"/>
                </a:solidFill>
              </a:rPr>
              <a:t> </a:t>
            </a:r>
            <a:r>
              <a:rPr lang="vi-VN" sz="4850" dirty="0">
                <a:solidFill>
                  <a:schemeClr val="bg1"/>
                </a:solidFill>
              </a:rPr>
              <a:t>chẳng hề </a:t>
            </a:r>
            <a:r>
              <a:rPr lang="en-US" sz="4850" dirty="0" err="1">
                <a:solidFill>
                  <a:schemeClr val="bg1"/>
                </a:solidFill>
              </a:rPr>
              <a:t>nhạt</a:t>
            </a:r>
            <a:r>
              <a:rPr lang="en-US" sz="4850" dirty="0">
                <a:solidFill>
                  <a:schemeClr val="bg1"/>
                </a:solidFill>
              </a:rPr>
              <a:t> </a:t>
            </a:r>
            <a:r>
              <a:rPr lang="en-US" sz="4850" dirty="0" err="1">
                <a:solidFill>
                  <a:schemeClr val="bg1"/>
                </a:solidFill>
              </a:rPr>
              <a:t>phai</a:t>
            </a:r>
            <a:r>
              <a:rPr lang="vi-VN" sz="4850" dirty="0">
                <a:solidFill>
                  <a:schemeClr val="bg1"/>
                </a:solidFill>
              </a:rPr>
              <a:t>.</a:t>
            </a:r>
            <a:endParaRPr lang="en-US" sz="4850" b="0" dirty="0">
              <a:solidFill>
                <a:schemeClr val="bg1"/>
              </a:solidFill>
              <a:effectLst/>
            </a:endParaRPr>
          </a:p>
        </p:txBody>
      </p:sp>
    </p:spTree>
    <p:extLst>
      <p:ext uri="{BB962C8B-B14F-4D97-AF65-F5344CB8AC3E}">
        <p14:creationId xmlns:p14="http://schemas.microsoft.com/office/powerpoint/2010/main" val="6675273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000" b="0" u="sng" dirty="0">
                <a:solidFill>
                  <a:srgbClr val="FFFF00"/>
                </a:solidFill>
                <a:effectLst/>
              </a:rPr>
              <a:t>Tk3:</a:t>
            </a:r>
            <a:r>
              <a:rPr lang="en-US" sz="5000" b="0" dirty="0">
                <a:solidFill>
                  <a:schemeClr val="bg1"/>
                </a:solidFill>
                <a:effectLst/>
              </a:rPr>
              <a:t> </a:t>
            </a:r>
            <a:r>
              <a:rPr lang="vi-VN" sz="5000" dirty="0">
                <a:solidFill>
                  <a:schemeClr val="bg1"/>
                </a:solidFill>
              </a:rPr>
              <a:t>Chúa ở với con qua từng phút giây trong cuộc</a:t>
            </a:r>
            <a:r>
              <a:rPr lang="en-US" sz="5000" dirty="0">
                <a:solidFill>
                  <a:schemeClr val="bg1"/>
                </a:solidFill>
              </a:rPr>
              <a:t> đ</a:t>
            </a:r>
            <a:r>
              <a:rPr lang="vi-VN" sz="5000" dirty="0">
                <a:solidFill>
                  <a:schemeClr val="bg1"/>
                </a:solidFill>
              </a:rPr>
              <a:t>ời. Chúa ở với con để sẻ chia ngọt bùi cùng con.Ôi niềm vui có Chúa ở cùng.</a:t>
            </a:r>
            <a:r>
              <a:rPr lang="en-US" sz="5000" dirty="0">
                <a:solidFill>
                  <a:schemeClr val="bg1"/>
                </a:solidFill>
              </a:rPr>
              <a:t> </a:t>
            </a:r>
            <a:r>
              <a:rPr lang="vi-VN" sz="5000" dirty="0">
                <a:solidFill>
                  <a:schemeClr val="bg1"/>
                </a:solidFill>
              </a:rPr>
              <a:t>Trong bình an con vững bước trên đường đời.</a:t>
            </a:r>
            <a:endParaRPr lang="en-US" sz="5000" b="0" dirty="0">
              <a:solidFill>
                <a:schemeClr val="bg1"/>
              </a:solidFill>
              <a:effectLst/>
            </a:endParaRPr>
          </a:p>
        </p:txBody>
      </p:sp>
    </p:spTree>
    <p:extLst>
      <p:ext uri="{BB962C8B-B14F-4D97-AF65-F5344CB8AC3E}">
        <p14:creationId xmlns:p14="http://schemas.microsoft.com/office/powerpoint/2010/main" val="4216435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50" b="0" u="sng" dirty="0" err="1">
                <a:solidFill>
                  <a:srgbClr val="FFFF00"/>
                </a:solidFill>
                <a:effectLst/>
              </a:rPr>
              <a:t>Đk</a:t>
            </a:r>
            <a:r>
              <a:rPr lang="en-US" sz="4850" b="0" u="sng" dirty="0">
                <a:solidFill>
                  <a:srgbClr val="FFFF00"/>
                </a:solidFill>
                <a:effectLst/>
              </a:rPr>
              <a:t>:</a:t>
            </a:r>
            <a:r>
              <a:rPr lang="en-US" sz="4850" b="0" dirty="0">
                <a:solidFill>
                  <a:schemeClr val="bg1"/>
                </a:solidFill>
                <a:effectLst/>
              </a:rPr>
              <a:t> </a:t>
            </a:r>
            <a:r>
              <a:rPr lang="vi-VN" sz="4850" dirty="0">
                <a:solidFill>
                  <a:schemeClr val="bg1"/>
                </a:solidFill>
              </a:rPr>
              <a:t>Con sấp mình thờ kính Chúa Giê</a:t>
            </a:r>
            <a:r>
              <a:rPr lang="en-US" sz="4850" dirty="0" err="1">
                <a:solidFill>
                  <a:schemeClr val="bg1"/>
                </a:solidFill>
              </a:rPr>
              <a:t>su</a:t>
            </a:r>
            <a:r>
              <a:rPr lang="vi-VN" sz="4850" dirty="0">
                <a:solidFill>
                  <a:schemeClr val="bg1"/>
                </a:solidFill>
              </a:rPr>
              <a:t> Thánh Thể cực linh. Vì yêu thương đoàn con nên Chúa ở lại cùng con. Dù đất trời qua đi, dù sông dời núi đổi</a:t>
            </a:r>
            <a:r>
              <a:rPr lang="en-US" sz="4850" dirty="0">
                <a:solidFill>
                  <a:schemeClr val="bg1"/>
                </a:solidFill>
              </a:rPr>
              <a:t>, t</a:t>
            </a:r>
            <a:r>
              <a:rPr lang="vi-VN" sz="4850" dirty="0">
                <a:solidFill>
                  <a:schemeClr val="bg1"/>
                </a:solidFill>
              </a:rPr>
              <a:t>ình yêu Ngài thắm thiết muôn đời</a:t>
            </a:r>
            <a:r>
              <a:rPr lang="en-US" sz="4850" dirty="0">
                <a:solidFill>
                  <a:schemeClr val="bg1"/>
                </a:solidFill>
              </a:rPr>
              <a:t> </a:t>
            </a:r>
            <a:r>
              <a:rPr lang="vi-VN" sz="4850" dirty="0">
                <a:solidFill>
                  <a:schemeClr val="bg1"/>
                </a:solidFill>
              </a:rPr>
              <a:t>chẳng hề </a:t>
            </a:r>
            <a:r>
              <a:rPr lang="en-US" sz="4850" dirty="0" err="1">
                <a:solidFill>
                  <a:schemeClr val="bg1"/>
                </a:solidFill>
              </a:rPr>
              <a:t>nhạt</a:t>
            </a:r>
            <a:r>
              <a:rPr lang="en-US" sz="4850" dirty="0">
                <a:solidFill>
                  <a:schemeClr val="bg1"/>
                </a:solidFill>
              </a:rPr>
              <a:t> </a:t>
            </a:r>
            <a:r>
              <a:rPr lang="en-US" sz="4850" dirty="0" err="1">
                <a:solidFill>
                  <a:schemeClr val="bg1"/>
                </a:solidFill>
              </a:rPr>
              <a:t>phai</a:t>
            </a:r>
            <a:r>
              <a:rPr lang="vi-VN" sz="4850" dirty="0">
                <a:solidFill>
                  <a:schemeClr val="bg1"/>
                </a:solidFill>
              </a:rPr>
              <a:t>.</a:t>
            </a:r>
            <a:endParaRPr lang="en-US" sz="4850" b="0" dirty="0">
              <a:solidFill>
                <a:schemeClr val="bg1"/>
              </a:solidFill>
              <a:effectLst/>
            </a:endParaRPr>
          </a:p>
        </p:txBody>
      </p:sp>
    </p:spTree>
    <p:extLst>
      <p:ext uri="{BB962C8B-B14F-4D97-AF65-F5344CB8AC3E}">
        <p14:creationId xmlns:p14="http://schemas.microsoft.com/office/powerpoint/2010/main" val="969639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099809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6000" b="0" dirty="0">
                <a:solidFill>
                  <a:srgbClr val="FFFF00"/>
                </a:solidFill>
                <a:effectLst/>
              </a:rPr>
              <a:t>Ca </a:t>
            </a:r>
            <a:r>
              <a:rPr lang="en-US" sz="6000" b="0" dirty="0" err="1">
                <a:solidFill>
                  <a:srgbClr val="FFFF00"/>
                </a:solidFill>
                <a:effectLst/>
              </a:rPr>
              <a:t>Kết</a:t>
            </a:r>
            <a:r>
              <a:rPr lang="en-US" sz="6000" b="0" dirty="0">
                <a:solidFill>
                  <a:srgbClr val="FFFF00"/>
                </a:solidFill>
                <a:effectLst/>
              </a:rPr>
              <a:t> </a:t>
            </a:r>
            <a:r>
              <a:rPr lang="en-US" sz="6000" b="0" dirty="0" err="1">
                <a:solidFill>
                  <a:srgbClr val="FFFF00"/>
                </a:solidFill>
                <a:effectLst/>
              </a:rPr>
              <a:t>Lễ</a:t>
            </a:r>
            <a:br>
              <a:rPr lang="en-US" sz="7000" b="0" dirty="0">
                <a:solidFill>
                  <a:srgbClr val="FFFF00"/>
                </a:solidFill>
                <a:effectLst/>
              </a:rPr>
            </a:br>
            <a:r>
              <a:rPr lang="en-US" sz="6000" dirty="0">
                <a:solidFill>
                  <a:srgbClr val="FFFF00"/>
                </a:solidFill>
              </a:rPr>
              <a:t>ĐÂU CÓ TÌNH YÊU THƯƠNG</a:t>
            </a:r>
            <a:br>
              <a:rPr lang="en-US" sz="6000" dirty="0">
                <a:solidFill>
                  <a:srgbClr val="FFFF00"/>
                </a:solidFill>
              </a:rPr>
            </a:br>
            <a:r>
              <a:rPr lang="en-US" sz="5000" i="1" dirty="0">
                <a:solidFill>
                  <a:schemeClr val="bg1"/>
                </a:solidFill>
              </a:rPr>
              <a:t>Lm. </a:t>
            </a:r>
            <a:r>
              <a:rPr lang="en-US" sz="5000" i="1" dirty="0" err="1">
                <a:solidFill>
                  <a:schemeClr val="bg1"/>
                </a:solidFill>
              </a:rPr>
              <a:t>Vinh</a:t>
            </a:r>
            <a:r>
              <a:rPr lang="en-US" sz="5000" i="1" dirty="0">
                <a:solidFill>
                  <a:schemeClr val="bg1"/>
                </a:solidFill>
              </a:rPr>
              <a:t> </a:t>
            </a:r>
            <a:r>
              <a:rPr lang="en-US" sz="5000" i="1" dirty="0" err="1">
                <a:solidFill>
                  <a:schemeClr val="bg1"/>
                </a:solidFill>
              </a:rPr>
              <a:t>Hạnh</a:t>
            </a:r>
            <a:endParaRPr lang="en-US" sz="5000" b="0" i="1" dirty="0">
              <a:solidFill>
                <a:schemeClr val="bg1"/>
              </a:solidFill>
              <a:effectLst/>
            </a:endParaRPr>
          </a:p>
        </p:txBody>
      </p:sp>
      <p:pic>
        <p:nvPicPr>
          <p:cNvPr id="3" name="Picture 2">
            <a:extLst>
              <a:ext uri="{FF2B5EF4-FFF2-40B4-BE49-F238E27FC236}">
                <a16:creationId xmlns:a16="http://schemas.microsoft.com/office/drawing/2014/main" id="{85516010-EAEF-DE2B-A5F1-436C73CA1AB2}"/>
              </a:ext>
            </a:extLst>
          </p:cNvPr>
          <p:cNvPicPr>
            <a:picLocks noChangeAspect="1"/>
          </p:cNvPicPr>
          <p:nvPr/>
        </p:nvPicPr>
        <p:blipFill>
          <a:blip r:embed="rId2"/>
          <a:stretch>
            <a:fillRect/>
          </a:stretch>
        </p:blipFill>
        <p:spPr>
          <a:xfrm>
            <a:off x="2514600" y="3638550"/>
            <a:ext cx="4499238" cy="664522"/>
          </a:xfrm>
          <a:prstGeom prst="rect">
            <a:avLst/>
          </a:prstGeom>
        </p:spPr>
      </p:pic>
    </p:spTree>
    <p:extLst>
      <p:ext uri="{BB962C8B-B14F-4D97-AF65-F5344CB8AC3E}">
        <p14:creationId xmlns:p14="http://schemas.microsoft.com/office/powerpoint/2010/main" val="2447370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sz="7500" b="0" dirty="0">
                <a:solidFill>
                  <a:srgbClr val="FFFF00"/>
                </a:solidFill>
                <a:effectLst/>
              </a:rPr>
              <a:t>Ca </a:t>
            </a:r>
            <a:r>
              <a:rPr lang="en-US" sz="7500" b="0" dirty="0" err="1">
                <a:solidFill>
                  <a:srgbClr val="FFFF00"/>
                </a:solidFill>
                <a:effectLst/>
              </a:rPr>
              <a:t>Nhập</a:t>
            </a:r>
            <a:r>
              <a:rPr lang="en-US" sz="7500" b="0" dirty="0">
                <a:solidFill>
                  <a:srgbClr val="FFFF00"/>
                </a:solidFill>
                <a:effectLst/>
              </a:rPr>
              <a:t> </a:t>
            </a:r>
            <a:r>
              <a:rPr lang="en-US" sz="7500" b="0" dirty="0" err="1">
                <a:solidFill>
                  <a:srgbClr val="FFFF00"/>
                </a:solidFill>
                <a:effectLst/>
              </a:rPr>
              <a:t>Lễ</a:t>
            </a:r>
            <a:br>
              <a:rPr lang="en-US" sz="7500" b="0" dirty="0">
                <a:solidFill>
                  <a:srgbClr val="FFFF00"/>
                </a:solidFill>
                <a:effectLst/>
              </a:rPr>
            </a:br>
            <a:r>
              <a:rPr lang="en-US" sz="7800" b="0" dirty="0">
                <a:solidFill>
                  <a:srgbClr val="FFFF00"/>
                </a:solidFill>
                <a:effectLst/>
              </a:rPr>
              <a:t>TÔI MỪNG VUI</a:t>
            </a:r>
            <a:br>
              <a:rPr lang="en-US" sz="7800" dirty="0">
                <a:solidFill>
                  <a:srgbClr val="FFFF00"/>
                </a:solidFill>
              </a:rPr>
            </a:br>
            <a:r>
              <a:rPr lang="en-US" sz="6000" b="0" i="1" dirty="0">
                <a:solidFill>
                  <a:schemeClr val="bg1"/>
                </a:solidFill>
                <a:effectLst/>
              </a:rPr>
              <a:t>Kim Long</a:t>
            </a:r>
          </a:p>
        </p:txBody>
      </p:sp>
      <p:pic>
        <p:nvPicPr>
          <p:cNvPr id="3" name="Picture 2">
            <a:extLst>
              <a:ext uri="{FF2B5EF4-FFF2-40B4-BE49-F238E27FC236}">
                <a16:creationId xmlns:a16="http://schemas.microsoft.com/office/drawing/2014/main" id="{4E305F8E-A03E-83A8-B4AE-F740D1858107}"/>
              </a:ext>
            </a:extLst>
          </p:cNvPr>
          <p:cNvPicPr>
            <a:picLocks noChangeAspect="1"/>
          </p:cNvPicPr>
          <p:nvPr/>
        </p:nvPicPr>
        <p:blipFill>
          <a:blip r:embed="rId2"/>
          <a:stretch>
            <a:fillRect/>
          </a:stretch>
        </p:blipFill>
        <p:spPr>
          <a:xfrm>
            <a:off x="2324100" y="4248150"/>
            <a:ext cx="4495800" cy="665378"/>
          </a:xfrm>
          <a:prstGeom prst="rect">
            <a:avLst/>
          </a:prstGeom>
        </p:spPr>
      </p:pic>
    </p:spTree>
    <p:extLst>
      <p:ext uri="{BB962C8B-B14F-4D97-AF65-F5344CB8AC3E}">
        <p14:creationId xmlns:p14="http://schemas.microsoft.com/office/powerpoint/2010/main" val="13725932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dirty="0">
                <a:solidFill>
                  <a:srgbClr val="FFFF00"/>
                </a:solidFill>
                <a:effectLst/>
              </a:rPr>
              <a:t>:</a:t>
            </a:r>
            <a:r>
              <a:rPr lang="en-US" sz="4800" b="0" dirty="0">
                <a:solidFill>
                  <a:schemeClr val="bg1"/>
                </a:solidFill>
                <a:effectLst/>
              </a:rPr>
              <a:t> </a:t>
            </a:r>
            <a:r>
              <a:rPr lang="vi-VN" sz="4800" dirty="0">
                <a:solidFill>
                  <a:schemeClr val="bg1"/>
                </a:solidFill>
              </a:rPr>
              <a:t>Đâu có tình yêu thương ở đấy có Đức Chúa Trời. Đâu có lòng từ bi là đấy có ân sủng Người. Đâu có tình bác ái thì Chúa chúc lành không ngơi. Đâu ý hợp tâm đầu ở đấy chứa chan nguồn vui.</a:t>
            </a:r>
            <a:endParaRPr lang="en-US" sz="4800" b="0" dirty="0">
              <a:solidFill>
                <a:schemeClr val="bg1"/>
              </a:solidFill>
              <a:effectLst/>
            </a:endParaRPr>
          </a:p>
        </p:txBody>
      </p:sp>
    </p:spTree>
    <p:extLst>
      <p:ext uri="{BB962C8B-B14F-4D97-AF65-F5344CB8AC3E}">
        <p14:creationId xmlns:p14="http://schemas.microsoft.com/office/powerpoint/2010/main" val="11130721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000" b="0" u="sng" dirty="0">
                <a:solidFill>
                  <a:srgbClr val="FFFF00"/>
                </a:solidFill>
                <a:effectLst/>
              </a:rPr>
              <a:t>Tk1:</a:t>
            </a:r>
            <a:r>
              <a:rPr lang="en-US" sz="5000" b="0" dirty="0">
                <a:solidFill>
                  <a:schemeClr val="bg1"/>
                </a:solidFill>
                <a:effectLst/>
              </a:rPr>
              <a:t> </a:t>
            </a:r>
            <a:r>
              <a:rPr lang="vi-VN" sz="5000" dirty="0">
                <a:solidFill>
                  <a:schemeClr val="bg1"/>
                </a:solidFill>
              </a:rPr>
              <a:t>Nài xin tha thiết Thượng Đế muôn tình lân ái. Xin hãy đổ tràn linh hồn tình yêu thiết tha. Yêu Chúa hết lòng hết sức, hết cả trí khôn. Cùng yêu anh em như Chúa mến yêu chúng con.</a:t>
            </a:r>
            <a:endParaRPr lang="vi-VN" sz="5000" b="0" dirty="0">
              <a:solidFill>
                <a:schemeClr val="bg1"/>
              </a:solidFill>
              <a:effectLst/>
            </a:endParaRPr>
          </a:p>
        </p:txBody>
      </p:sp>
    </p:spTree>
    <p:extLst>
      <p:ext uri="{BB962C8B-B14F-4D97-AF65-F5344CB8AC3E}">
        <p14:creationId xmlns:p14="http://schemas.microsoft.com/office/powerpoint/2010/main" val="5447654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dirty="0">
                <a:solidFill>
                  <a:srgbClr val="FFFF00"/>
                </a:solidFill>
                <a:effectLst/>
              </a:rPr>
              <a:t>:</a:t>
            </a:r>
            <a:r>
              <a:rPr lang="en-US" sz="4800" b="0" dirty="0">
                <a:solidFill>
                  <a:schemeClr val="bg1"/>
                </a:solidFill>
                <a:effectLst/>
              </a:rPr>
              <a:t> </a:t>
            </a:r>
            <a:r>
              <a:rPr lang="vi-VN" sz="4800" dirty="0">
                <a:solidFill>
                  <a:schemeClr val="bg1"/>
                </a:solidFill>
              </a:rPr>
              <a:t>Đâu có tình yêu thương ở đấy có Đức Chúa Trời. Đâu có lòng từ bi là đấy có ân sủng Người. Đâu có tình bác ái thì Chúa chúc lành không ngơi. Đâu ý hợp tâm đầu ở đấy chứa chan nguồn vui.</a:t>
            </a:r>
            <a:endParaRPr lang="en-US" sz="4800" b="0" dirty="0">
              <a:solidFill>
                <a:schemeClr val="bg1"/>
              </a:solidFill>
              <a:effectLst/>
            </a:endParaRPr>
          </a:p>
        </p:txBody>
      </p:sp>
    </p:spTree>
    <p:extLst>
      <p:ext uri="{BB962C8B-B14F-4D97-AF65-F5344CB8AC3E}">
        <p14:creationId xmlns:p14="http://schemas.microsoft.com/office/powerpoint/2010/main" val="21977936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000" b="0" u="sng" dirty="0">
                <a:solidFill>
                  <a:srgbClr val="FFFF00"/>
                </a:solidFill>
                <a:effectLst/>
              </a:rPr>
              <a:t>Tk2:</a:t>
            </a:r>
            <a:r>
              <a:rPr lang="en-US" sz="5000" b="0" dirty="0">
                <a:solidFill>
                  <a:schemeClr val="bg1"/>
                </a:solidFill>
                <a:effectLst/>
              </a:rPr>
              <a:t> </a:t>
            </a:r>
            <a:r>
              <a:rPr lang="vi-VN" sz="5000" dirty="0">
                <a:solidFill>
                  <a:schemeClr val="bg1"/>
                </a:solidFill>
              </a:rPr>
              <a:t>Nguyện xin Thiên Chúa đoàn kết muôn người một ý. Xin hãy duy trì trí lòng hòa hợp mến yêu. Diệt tan căm thù, chia rẽ, oán hờn, ghét ghen. Gìn giữ đức ái yêu Chúa mến thương anh em.</a:t>
            </a:r>
            <a:endParaRPr lang="vi-VN" sz="5000" b="0" dirty="0">
              <a:solidFill>
                <a:schemeClr val="bg1"/>
              </a:solidFill>
              <a:effectLst/>
            </a:endParaRPr>
          </a:p>
        </p:txBody>
      </p:sp>
    </p:spTree>
    <p:extLst>
      <p:ext uri="{BB962C8B-B14F-4D97-AF65-F5344CB8AC3E}">
        <p14:creationId xmlns:p14="http://schemas.microsoft.com/office/powerpoint/2010/main" val="23497469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dirty="0">
                <a:solidFill>
                  <a:srgbClr val="FFFF00"/>
                </a:solidFill>
                <a:effectLst/>
              </a:rPr>
              <a:t>:</a:t>
            </a:r>
            <a:r>
              <a:rPr lang="en-US" sz="4800" b="0" dirty="0">
                <a:solidFill>
                  <a:schemeClr val="bg1"/>
                </a:solidFill>
                <a:effectLst/>
              </a:rPr>
              <a:t> </a:t>
            </a:r>
            <a:r>
              <a:rPr lang="vi-VN" sz="4800" dirty="0">
                <a:solidFill>
                  <a:schemeClr val="bg1"/>
                </a:solidFill>
              </a:rPr>
              <a:t>Đâu có tình yêu thương ở đấy có Đức Chúa Trời. Đâu có lòng từ bi là đấy có ân sủng Người. Đâu có tình bác ái thì Chúa chúc lành không ngơi. Đâu ý hợp tâm đầu ở đấy chứa chan nguồn vui.</a:t>
            </a:r>
            <a:endParaRPr lang="en-US" sz="4800" b="0" dirty="0">
              <a:solidFill>
                <a:schemeClr val="bg1"/>
              </a:solidFill>
              <a:effectLst/>
            </a:endParaRPr>
          </a:p>
        </p:txBody>
      </p:sp>
    </p:spTree>
    <p:extLst>
      <p:ext uri="{BB962C8B-B14F-4D97-AF65-F5344CB8AC3E}">
        <p14:creationId xmlns:p14="http://schemas.microsoft.com/office/powerpoint/2010/main" val="36541706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extLst>
      <p:ext uri="{BB962C8B-B14F-4D97-AF65-F5344CB8AC3E}">
        <p14:creationId xmlns:p14="http://schemas.microsoft.com/office/powerpoint/2010/main" val="2954171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000" b="0" u="sng" dirty="0">
                <a:solidFill>
                  <a:srgbClr val="FFFF00"/>
                </a:solidFill>
                <a:effectLst/>
              </a:rPr>
              <a:t>Đ</a:t>
            </a:r>
            <a:r>
              <a:rPr lang="en-US" sz="6000" b="0" u="sng" dirty="0">
                <a:solidFill>
                  <a:srgbClr val="FFFF00"/>
                </a:solidFill>
                <a:effectLst/>
              </a:rPr>
              <a:t>k</a:t>
            </a:r>
            <a:r>
              <a:rPr lang="vi-VN" sz="6000" b="0" u="sng" dirty="0">
                <a:solidFill>
                  <a:srgbClr val="FFFF00"/>
                </a:solidFill>
                <a:effectLst/>
              </a:rPr>
              <a:t>:</a:t>
            </a:r>
            <a:r>
              <a:rPr lang="vi-VN" sz="6000" b="0" dirty="0">
                <a:solidFill>
                  <a:schemeClr val="bg1"/>
                </a:solidFill>
                <a:effectLst/>
              </a:rPr>
              <a:t> </a:t>
            </a:r>
            <a:r>
              <a:rPr lang="vi-VN" sz="6000" dirty="0">
                <a:solidFill>
                  <a:schemeClr val="bg1"/>
                </a:solidFill>
              </a:rPr>
              <a:t>Tôi mừng vui mỗi khi nghe nhủ rằng: Nào ta tiến lên đền thờ Thiên Chúa. </a:t>
            </a:r>
            <a:r>
              <a:rPr lang="en-US" sz="6000" dirty="0">
                <a:solidFill>
                  <a:schemeClr val="bg1"/>
                </a:solidFill>
              </a:rPr>
              <a:t>Đ</a:t>
            </a:r>
            <a:r>
              <a:rPr lang="vi-VN" sz="6000" dirty="0">
                <a:solidFill>
                  <a:schemeClr val="bg1"/>
                </a:solidFill>
              </a:rPr>
              <a:t>ây Gia-Liêm, ta dừng chân ngắm cửa tiền đường. Ôi thành thánh vinh quang.</a:t>
            </a:r>
            <a:endParaRPr lang="vi-VN" sz="6000" b="0" dirty="0">
              <a:solidFill>
                <a:schemeClr val="bg1"/>
              </a:solidFill>
              <a:effectLst/>
            </a:endParaRPr>
          </a:p>
        </p:txBody>
      </p:sp>
    </p:spTree>
    <p:extLst>
      <p:ext uri="{BB962C8B-B14F-4D97-AF65-F5344CB8AC3E}">
        <p14:creationId xmlns:p14="http://schemas.microsoft.com/office/powerpoint/2010/main" val="100492417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600" b="0" u="sng">
                <a:solidFill>
                  <a:srgbClr val="FFFF00"/>
                </a:solidFill>
                <a:effectLst/>
              </a:rPr>
              <a:t>T</a:t>
            </a:r>
            <a:r>
              <a:rPr lang="en-US" sz="5600" u="sng" dirty="0">
                <a:solidFill>
                  <a:srgbClr val="FFFF00"/>
                </a:solidFill>
              </a:rPr>
              <a:t>k</a:t>
            </a:r>
            <a:r>
              <a:rPr lang="en-US" sz="5600" b="0" u="sng">
                <a:solidFill>
                  <a:srgbClr val="FFFF00"/>
                </a:solidFill>
                <a:effectLst/>
              </a:rPr>
              <a:t>1</a:t>
            </a:r>
            <a:r>
              <a:rPr lang="vi-VN" sz="5600" b="0" u="sng">
                <a:solidFill>
                  <a:srgbClr val="FFFF00"/>
                </a:solidFill>
                <a:effectLst/>
              </a:rPr>
              <a:t>:</a:t>
            </a:r>
            <a:r>
              <a:rPr lang="vi-VN" sz="5600" b="0">
                <a:solidFill>
                  <a:schemeClr val="bg1"/>
                </a:solidFill>
                <a:effectLst/>
              </a:rPr>
              <a:t> </a:t>
            </a:r>
            <a:r>
              <a:rPr lang="en-US" sz="6000">
                <a:solidFill>
                  <a:schemeClr val="bg1"/>
                </a:solidFill>
                <a:latin typeface="+mj-lt"/>
              </a:rPr>
              <a:t>Đ</a:t>
            </a:r>
            <a:r>
              <a:rPr lang="vi-VN" sz="6000">
                <a:solidFill>
                  <a:schemeClr val="bg1"/>
                </a:solidFill>
              </a:rPr>
              <a:t>ây Gia-Liêm thành đô luôn vững bền với tháng năm. Người người cùng mừng vui dâng lễ vật ca tụng Chúa Trời.</a:t>
            </a:r>
            <a:endParaRPr lang="vi-VN" sz="5600" b="0" dirty="0">
              <a:solidFill>
                <a:schemeClr val="bg1"/>
              </a:solidFill>
              <a:effectLst/>
            </a:endParaRPr>
          </a:p>
        </p:txBody>
      </p:sp>
    </p:spTree>
    <p:extLst>
      <p:ext uri="{BB962C8B-B14F-4D97-AF65-F5344CB8AC3E}">
        <p14:creationId xmlns:p14="http://schemas.microsoft.com/office/powerpoint/2010/main" val="240399209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000" b="0" u="sng">
                <a:solidFill>
                  <a:srgbClr val="FFFF00"/>
                </a:solidFill>
                <a:effectLst/>
              </a:rPr>
              <a:t>Đ</a:t>
            </a:r>
            <a:r>
              <a:rPr lang="en-US" sz="6000" b="0" u="sng">
                <a:solidFill>
                  <a:srgbClr val="FFFF00"/>
                </a:solidFill>
                <a:effectLst/>
              </a:rPr>
              <a:t>k</a:t>
            </a:r>
            <a:r>
              <a:rPr lang="vi-VN" sz="6000" b="0" u="sng">
                <a:solidFill>
                  <a:srgbClr val="FFFF00"/>
                </a:solidFill>
                <a:effectLst/>
              </a:rPr>
              <a:t>:</a:t>
            </a:r>
            <a:r>
              <a:rPr lang="vi-VN" sz="6000" b="0">
                <a:solidFill>
                  <a:schemeClr val="bg1"/>
                </a:solidFill>
                <a:effectLst/>
              </a:rPr>
              <a:t> </a:t>
            </a:r>
            <a:r>
              <a:rPr lang="vi-VN" sz="6000">
                <a:solidFill>
                  <a:schemeClr val="bg1"/>
                </a:solidFill>
              </a:rPr>
              <a:t>Tôi mừng vui mỗi khi nghe nhủ rằng: Nào ta tiến lên đền thờ Thiên Chúa. </a:t>
            </a:r>
            <a:r>
              <a:rPr lang="en-US" sz="6000">
                <a:solidFill>
                  <a:schemeClr val="bg1"/>
                </a:solidFill>
              </a:rPr>
              <a:t>Đ</a:t>
            </a:r>
            <a:r>
              <a:rPr lang="vi-VN" sz="6000">
                <a:solidFill>
                  <a:schemeClr val="bg1"/>
                </a:solidFill>
              </a:rPr>
              <a:t>ây Gia-Liêm, ta dừng chân ngắm cửa tiền đường. Ôi thành thánh vinh quang.</a:t>
            </a:r>
            <a:endParaRPr lang="vi-VN" sz="6000" b="0" dirty="0">
              <a:solidFill>
                <a:schemeClr val="bg1"/>
              </a:solidFill>
              <a:effectLst/>
            </a:endParaRPr>
          </a:p>
        </p:txBody>
      </p:sp>
    </p:spTree>
    <p:extLst>
      <p:ext uri="{BB962C8B-B14F-4D97-AF65-F5344CB8AC3E}">
        <p14:creationId xmlns:p14="http://schemas.microsoft.com/office/powerpoint/2010/main" val="94875613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0" u="sng">
                <a:solidFill>
                  <a:srgbClr val="FFFF00"/>
                </a:solidFill>
                <a:effectLst/>
              </a:rPr>
              <a:t>Tk2</a:t>
            </a:r>
            <a:r>
              <a:rPr lang="vi-VN" sz="5400" b="0" u="sng">
                <a:solidFill>
                  <a:srgbClr val="FFFF00"/>
                </a:solidFill>
                <a:effectLst/>
              </a:rPr>
              <a:t>:</a:t>
            </a:r>
            <a:r>
              <a:rPr lang="vi-VN" sz="5400" b="0">
                <a:solidFill>
                  <a:schemeClr val="bg1"/>
                </a:solidFill>
                <a:effectLst/>
              </a:rPr>
              <a:t> </a:t>
            </a:r>
            <a:r>
              <a:rPr lang="vi-VN" sz="6000">
                <a:solidFill>
                  <a:schemeClr val="bg1"/>
                </a:solidFill>
              </a:rPr>
              <a:t>Muôn dân xum họp đây nơi thánh điện hương ngát bay. Vạn lòng cùng vui say ơn Chúa tràn ứ trong chốn này.</a:t>
            </a:r>
            <a:endParaRPr lang="vi-VN" sz="5400" b="0" dirty="0">
              <a:solidFill>
                <a:schemeClr val="bg1"/>
              </a:solidFill>
              <a:effectLst/>
            </a:endParaRPr>
          </a:p>
        </p:txBody>
      </p:sp>
    </p:spTree>
    <p:extLst>
      <p:ext uri="{BB962C8B-B14F-4D97-AF65-F5344CB8AC3E}">
        <p14:creationId xmlns:p14="http://schemas.microsoft.com/office/powerpoint/2010/main" val="207152034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000" b="0" u="sng">
                <a:solidFill>
                  <a:srgbClr val="FFFF00"/>
                </a:solidFill>
                <a:effectLst/>
              </a:rPr>
              <a:t>Đ</a:t>
            </a:r>
            <a:r>
              <a:rPr lang="en-US" sz="6000" b="0" u="sng">
                <a:solidFill>
                  <a:srgbClr val="FFFF00"/>
                </a:solidFill>
                <a:effectLst/>
              </a:rPr>
              <a:t>k</a:t>
            </a:r>
            <a:r>
              <a:rPr lang="vi-VN" sz="6000" b="0" u="sng">
                <a:solidFill>
                  <a:srgbClr val="FFFF00"/>
                </a:solidFill>
                <a:effectLst/>
              </a:rPr>
              <a:t>:</a:t>
            </a:r>
            <a:r>
              <a:rPr lang="vi-VN" sz="6000" b="0">
                <a:solidFill>
                  <a:schemeClr val="bg1"/>
                </a:solidFill>
                <a:effectLst/>
              </a:rPr>
              <a:t> </a:t>
            </a:r>
            <a:r>
              <a:rPr lang="vi-VN" sz="6000">
                <a:solidFill>
                  <a:schemeClr val="bg1"/>
                </a:solidFill>
              </a:rPr>
              <a:t>Tôi mừng vui mỗi khi nghe nhủ rằng: Nào ta tiến lên đền thờ Thiên Chúa. </a:t>
            </a:r>
            <a:r>
              <a:rPr lang="en-US" sz="6000">
                <a:solidFill>
                  <a:schemeClr val="bg1"/>
                </a:solidFill>
              </a:rPr>
              <a:t>Đ</a:t>
            </a:r>
            <a:r>
              <a:rPr lang="vi-VN" sz="6000">
                <a:solidFill>
                  <a:schemeClr val="bg1"/>
                </a:solidFill>
              </a:rPr>
              <a:t>ây Gia-Liêm, ta dừng chân ngắm cửa tiền đường. Ôi thành thánh vinh quang.</a:t>
            </a:r>
            <a:endParaRPr lang="vi-VN" sz="6000" b="0" dirty="0">
              <a:solidFill>
                <a:schemeClr val="bg1"/>
              </a:solidFill>
              <a:effectLst/>
            </a:endParaRPr>
          </a:p>
        </p:txBody>
      </p:sp>
    </p:spTree>
    <p:extLst>
      <p:ext uri="{BB962C8B-B14F-4D97-AF65-F5344CB8AC3E}">
        <p14:creationId xmlns:p14="http://schemas.microsoft.com/office/powerpoint/2010/main" val="5830021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Rectangle 1"/>
          <p:cNvSpPr/>
          <p:nvPr/>
        </p:nvSpPr>
        <p:spPr>
          <a:xfrm>
            <a:off x="76200" y="195113"/>
            <a:ext cx="8991600" cy="1815882"/>
          </a:xfrm>
          <a:prstGeom prst="rect">
            <a:avLst/>
          </a:prstGeom>
        </p:spPr>
        <p:txBody>
          <a:bodyPr wrap="square">
            <a:spAutoFit/>
          </a:bodyPr>
          <a:lstStyle/>
          <a:p>
            <a:r>
              <a:rPr lang="vi-VN" sz="2800" u="sng" dirty="0">
                <a:solidFill>
                  <a:srgbClr val="FFFF00"/>
                </a:solidFill>
              </a:rPr>
              <a:t>Bài đọc 1</a:t>
            </a:r>
          </a:p>
          <a:p>
            <a:r>
              <a:rPr lang="vi-VN" sz="2800" i="1" dirty="0">
                <a:solidFill>
                  <a:srgbClr val="FFFF00"/>
                </a:solidFill>
              </a:rPr>
              <a:t>Nhan sắc ngươi tuyệt vời nhờ ánh huy hoàng của Ta </a:t>
            </a:r>
            <a:endParaRPr lang="en-US" sz="2800" i="1" dirty="0">
              <a:solidFill>
                <a:srgbClr val="FFFF00"/>
              </a:solidFill>
            </a:endParaRPr>
          </a:p>
          <a:p>
            <a:r>
              <a:rPr lang="vi-VN" sz="2800" i="1" dirty="0">
                <a:solidFill>
                  <a:srgbClr val="FFFF00"/>
                </a:solidFill>
              </a:rPr>
              <a:t>chiếu toả trên ngươi, thế mà ngươi đã đàng điếm.</a:t>
            </a:r>
          </a:p>
          <a:p>
            <a:r>
              <a:rPr lang="vi-VN" sz="2800" dirty="0">
                <a:solidFill>
                  <a:srgbClr val="FFFF00"/>
                </a:solidFill>
              </a:rPr>
              <a:t>Bài trích sách ngôn sứ Ê-dê-ki-en.</a:t>
            </a:r>
          </a:p>
        </p:txBody>
      </p:sp>
    </p:spTree>
    <p:extLst>
      <p:ext uri="{BB962C8B-B14F-4D97-AF65-F5344CB8AC3E}">
        <p14:creationId xmlns:p14="http://schemas.microsoft.com/office/powerpoint/2010/main" val="39162409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423</TotalTime>
  <Words>1047</Words>
  <Application>Microsoft Office PowerPoint</Application>
  <PresentationFormat>On-screen Show (16:9)</PresentationFormat>
  <Paragraphs>34</Paragraphs>
  <Slides>35</Slides>
  <Notes>0</Notes>
  <HiddenSlides>0</HiddenSlides>
  <MMClips>0</MMClips>
  <ScaleCrop>false</ScaleCrop>
  <HeadingPairs>
    <vt:vector size="6" baseType="variant">
      <vt:variant>
        <vt:lpstr>Fonts Used</vt:lpstr>
      </vt:variant>
      <vt:variant>
        <vt:i4>2</vt:i4>
      </vt:variant>
      <vt:variant>
        <vt:lpstr>Theme</vt:lpstr>
      </vt:variant>
      <vt:variant>
        <vt:i4>8</vt:i4>
      </vt:variant>
      <vt:variant>
        <vt:lpstr>Slide Titles</vt:lpstr>
      </vt:variant>
      <vt:variant>
        <vt:i4>35</vt:i4>
      </vt:variant>
    </vt:vector>
  </HeadingPairs>
  <TitlesOfParts>
    <vt:vector size="45" baseType="lpstr">
      <vt:lpstr>Arial</vt:lpstr>
      <vt:lpstr>UTM American Sans</vt:lpstr>
      <vt:lpstr>Office Theme</vt:lpstr>
      <vt:lpstr>15_Office Theme</vt:lpstr>
      <vt:lpstr>23_Office Theme</vt:lpstr>
      <vt:lpstr>34_Office Theme</vt:lpstr>
      <vt:lpstr>6_Office Theme</vt:lpstr>
      <vt:lpstr>1_Office Theme</vt:lpstr>
      <vt:lpstr>2_Office Theme</vt:lpstr>
      <vt:lpstr>3_Office Theme</vt:lpstr>
      <vt:lpstr>THỨ SÁU TUẦN XIX THƯỜNG NIÊN</vt:lpstr>
      <vt:lpstr>PowerPoint Presentation</vt:lpstr>
      <vt:lpstr>Ca Nhập Lễ TÔI MỪNG VUI Kim Long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Tk1: Con xin làm tấm bánh bẻ ra hiến trao muôn người. Mãi ấp ủ niềm tin chứa chan bao lời ủi an. Con xin làm tấm bánh sẻ chia cho khắp mọi nơi. Cho thế nhân muôn đời được luôn sống vui Tin Mừng. </vt:lpstr>
      <vt:lpstr>Đk: Ôi Giê-su trên bàn thờ Thập Giá hiến trao tình yêu. Chiên hy sinh xóa tội đời, Ngài là hy lễ tuyệt vời. Con xin dâng cuộc đời để nên tấm bánh tình yêu. Tấm bánh ngát ân tình bẻ ra hiến trao muôn người. </vt:lpstr>
      <vt:lpstr>Tk2: Con xin làm tấm bánh để nên lễ dâng tinh tuyền. Với xác hồn mỏng manh, với cả tâm tình biết ơn. Mong cho toàn nhân thế hiệp thông trong Chúa là Cha. Luôn sống vui trong nguồn tình yêu phúc ân cứu độ.</vt:lpstr>
      <vt:lpstr>Đk: Ôi Giê-su trên bàn thờ Thập Giá hiến trao tình yêu. Chiên hy sinh xóa tội đời, Ngài là hy lễ tuyệt vời. Con xin dâng cuộc đời để nên tấm bánh tình yêu. Tấm bánh ngát ân tình bẻ ra hiến trao muôn người. </vt:lpstr>
      <vt:lpstr>PowerPoint Presentation</vt:lpstr>
      <vt:lpstr>PowerPoint Presentation</vt:lpstr>
      <vt:lpstr>Ca Nguyện Hiệp Lễ CHÚA Ở VỚI CON Giang Tâm</vt:lpstr>
      <vt:lpstr>Tk1: Chúa ở với con trong hình bánh đơn sơ mọn hèn. Chúa ở với con trong tình yêu lặng thầm trao hiến. Ôi tình yêu Chúa quá cao vời. Ôi tình yêu con biết lấy chi đền bồi.</vt:lpstr>
      <vt:lpstr>Đk: Con sấp mình thờ kính Chúa Giêsu Thánh Thể cực linh. Vì yêu thương đoàn con nên Chúa ở lại cùng con. Dù đất trời qua đi, dù sông dời núi đổi, tình yêu Ngài thắm thiết muôn đời chẳng hề nhạt phai.</vt:lpstr>
      <vt:lpstr>Tk2: Chúa ở với con nên nguồn sống cho con hằng ngày. Chúa ở với con nên thần lương ngọt ngào nuôi dưỡng. Con tìm đến náu ẩn bên Ngài. Con tìm đến để phó thác trong tay Ngài.</vt:lpstr>
      <vt:lpstr>Đk: Con sấp mình thờ kính Chúa Giêsu Thánh Thể cực linh. Vì yêu thương đoàn con nên Chúa ở lại cùng con. Dù đất trời qua đi, dù sông dời núi đổi, tình yêu Ngài thắm thiết muôn đời chẳng hề nhạt phai.</vt:lpstr>
      <vt:lpstr>Tk3: Chúa ở với con qua từng phút giây trong cuộc đời. Chúa ở với con để sẻ chia ngọt bùi cùng con.Ôi niềm vui có Chúa ở cùng. Trong bình an con vững bước trên đường đời.</vt:lpstr>
      <vt:lpstr>Đk: Con sấp mình thờ kính Chúa Giêsu Thánh Thể cực linh. Vì yêu thương đoàn con nên Chúa ở lại cùng con. Dù đất trời qua đi, dù sông dời núi đổi, tình yêu Ngài thắm thiết muôn đời chẳng hề nhạt phai.</vt:lpstr>
      <vt:lpstr>PowerPoint Presentation</vt:lpstr>
      <vt:lpstr>Ca Kết Lễ ĐÂU CÓ TÌNH YÊU THƯƠNG Lm. Vinh Hạnh</vt:lpstr>
      <vt:lpstr>Đk: Đâu có tình yêu thương ở đấy có Đức Chúa Trời. Đâu có lòng từ bi là đấy có ân sủng Người. Đâu có tình bác ái thì Chúa chúc lành không ngơi. Đâu ý hợp tâm đầu ở đấy chứa chan nguồn vui.</vt:lpstr>
      <vt:lpstr>Tk1: Nài xin tha thiết Thượng Đế muôn tình lân ái. Xin hãy đổ tràn linh hồn tình yêu thiết tha. Yêu Chúa hết lòng hết sức, hết cả trí khôn. Cùng yêu anh em như Chúa mến yêu chúng con.</vt:lpstr>
      <vt:lpstr>Đk: Đâu có tình yêu thương ở đấy có Đức Chúa Trời. Đâu có lòng từ bi là đấy có ân sủng Người. Đâu có tình bác ái thì Chúa chúc lành không ngơi. Đâu ý hợp tâm đầu ở đấy chứa chan nguồn vui.</vt:lpstr>
      <vt:lpstr>Tk2: Nguyện xin Thiên Chúa đoàn kết muôn người một ý. Xin hãy duy trì trí lòng hòa hợp mến yêu. Diệt tan căm thù, chia rẽ, oán hờn, ghét ghen. Gìn giữ đức ái yêu Chúa mến thương anh em.</vt:lpstr>
      <vt:lpstr>Đk: Đâu có tình yêu thương ở đấy có Đức Chúa Trời. Đâu có lòng từ bi là đấy có ân sủng Người. Đâu có tình bác ái thì Chúa chúc lành không ngơi. Đâu ý hợp tâm đầu ở đấy chứa chan nguồn vui.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Hùng Nam</cp:lastModifiedBy>
  <cp:revision>76</cp:revision>
  <dcterms:created xsi:type="dcterms:W3CDTF">2022-10-30T00:36:35Z</dcterms:created>
  <dcterms:modified xsi:type="dcterms:W3CDTF">2024-08-07T12:06:59Z</dcterms:modified>
</cp:coreProperties>
</file>