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876" r:id="rId2"/>
    <p:sldMasterId id="2147484076" r:id="rId3"/>
    <p:sldMasterId id="2147484088" r:id="rId4"/>
    <p:sldMasterId id="2147484100" r:id="rId5"/>
    <p:sldMasterId id="2147484112" r:id="rId6"/>
    <p:sldMasterId id="2147484124" r:id="rId7"/>
    <p:sldMasterId id="2147484136" r:id="rId8"/>
  </p:sldMasterIdLst>
  <p:sldIdLst>
    <p:sldId id="319" r:id="rId9"/>
    <p:sldId id="363" r:id="rId10"/>
    <p:sldId id="364" r:id="rId11"/>
    <p:sldId id="365" r:id="rId12"/>
    <p:sldId id="366" r:id="rId13"/>
    <p:sldId id="367" r:id="rId14"/>
    <p:sldId id="368" r:id="rId15"/>
    <p:sldId id="362" r:id="rId16"/>
    <p:sldId id="281" r:id="rId17"/>
    <p:sldId id="282" r:id="rId18"/>
    <p:sldId id="329" r:id="rId19"/>
    <p:sldId id="345" r:id="rId20"/>
    <p:sldId id="369" r:id="rId21"/>
    <p:sldId id="370" r:id="rId22"/>
    <p:sldId id="371" r:id="rId23"/>
    <p:sldId id="372" r:id="rId24"/>
    <p:sldId id="373" r:id="rId25"/>
    <p:sldId id="374" r:id="rId26"/>
    <p:sldId id="375" r:id="rId27"/>
    <p:sldId id="283" r:id="rId28"/>
    <p:sldId id="376" r:id="rId29"/>
    <p:sldId id="377" r:id="rId30"/>
    <p:sldId id="378" r:id="rId31"/>
    <p:sldId id="379" r:id="rId32"/>
    <p:sldId id="380" r:id="rId33"/>
    <p:sldId id="381" r:id="rId34"/>
    <p:sldId id="382" r:id="rId35"/>
    <p:sldId id="383" r:id="rId36"/>
    <p:sldId id="384" r:id="rId37"/>
    <p:sldId id="385" r:id="rId38"/>
    <p:sldId id="386" r:id="rId39"/>
    <p:sldId id="387" r:id="rId40"/>
    <p:sldId id="388" r:id="rId41"/>
    <p:sldId id="389" r:id="rId42"/>
    <p:sldId id="390" r:id="rId43"/>
    <p:sldId id="391" r:id="rId44"/>
    <p:sldId id="392" r:id="rId45"/>
    <p:sldId id="393" r:id="rId4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5102"/>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viewProps" Target="viewProp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20" Type="http://schemas.openxmlformats.org/officeDocument/2006/relationships/slide" Target="slides/slide12.xml"/><Relationship Id="rId41" Type="http://schemas.openxmlformats.org/officeDocument/2006/relationships/slide" Target="slides/slide33.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7/12/2024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16462147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7/12/2024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76356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7/12/2024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779724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394914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00584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70219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9054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7/12/2024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19702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7/12/2024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82711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7/12/2024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07012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8081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7/12/2024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352922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70502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33746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06126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4801547"/>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68372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15160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69728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7/12/2024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66277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7/12/2024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13199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7/12/2024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73922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t>7/12/2024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14151423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86274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98541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83540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80057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7412408"/>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65334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439287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38308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7/12/2024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584315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7/12/2024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9554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t>7/12/2024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2267459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7/12/2024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441252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940466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631582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13747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579653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6"/>
            <a:ext cx="7772400" cy="1101725"/>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166" indent="0" algn="ctr">
              <a:buNone/>
              <a:defRPr/>
            </a:lvl2pPr>
            <a:lvl3pPr marL="914333" indent="0" algn="ctr">
              <a:buNone/>
              <a:defRPr/>
            </a:lvl3pPr>
            <a:lvl4pPr marL="1371498" indent="0" algn="ctr">
              <a:buNone/>
              <a:defRPr/>
            </a:lvl4pPr>
            <a:lvl5pPr marL="1828664" indent="0" algn="ctr">
              <a:buNone/>
              <a:defRPr/>
            </a:lvl5pPr>
            <a:lvl6pPr marL="2285829" indent="0" algn="ctr">
              <a:buNone/>
              <a:defRPr/>
            </a:lvl6pPr>
            <a:lvl7pPr marL="2742995" indent="0" algn="ctr">
              <a:buNone/>
              <a:defRPr/>
            </a:lvl7pPr>
            <a:lvl8pPr marL="3200160" indent="0" algn="ctr">
              <a:buNone/>
              <a:defRPr/>
            </a:lvl8pPr>
            <a:lvl9pPr marL="3657326"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4B09A444-334C-4452-9AAD-C7EDAC71C72F}" type="datetimeFigureOut">
              <a:rPr lang="vi-VN">
                <a:solidFill>
                  <a:srgbClr val="000000"/>
                </a:solidFill>
              </a:rPr>
              <a:pPr>
                <a:defRPr/>
              </a:pPr>
              <a:t>12/07/2024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D49DCAE-94F5-4DDF-BD2F-7EDC49BDD8D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1160151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B6207763-A082-4C29-8D2E-88FBBB84B202}" type="datetimeFigureOut">
              <a:rPr lang="vi-VN">
                <a:solidFill>
                  <a:srgbClr val="000000"/>
                </a:solidFill>
              </a:rPr>
              <a:pPr>
                <a:defRPr/>
              </a:pPr>
              <a:t>12/07/2024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A6C1AD-E2A5-439A-8E81-EB4DDC91F53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4949680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79640"/>
            <a:ext cx="7772400" cy="1125537"/>
          </a:xfrm>
        </p:spPr>
        <p:txBody>
          <a:bodyPr anchor="b"/>
          <a:lstStyle>
            <a:lvl1pPr marL="0" indent="0">
              <a:buNone/>
              <a:defRPr sz="2000"/>
            </a:lvl1pPr>
            <a:lvl2pPr marL="457166" indent="0">
              <a:buNone/>
              <a:defRPr sz="1800"/>
            </a:lvl2pPr>
            <a:lvl3pPr marL="914333" indent="0">
              <a:buNone/>
              <a:defRPr sz="1600"/>
            </a:lvl3pPr>
            <a:lvl4pPr marL="1371498" indent="0">
              <a:buNone/>
              <a:defRPr sz="1400"/>
            </a:lvl4pPr>
            <a:lvl5pPr marL="1828664" indent="0">
              <a:buNone/>
              <a:defRPr sz="1400"/>
            </a:lvl5pPr>
            <a:lvl6pPr marL="2285829" indent="0">
              <a:buNone/>
              <a:defRPr sz="1400"/>
            </a:lvl6pPr>
            <a:lvl7pPr marL="2742995" indent="0">
              <a:buNone/>
              <a:defRPr sz="1400"/>
            </a:lvl7pPr>
            <a:lvl8pPr marL="3200160" indent="0">
              <a:buNone/>
              <a:defRPr sz="1400"/>
            </a:lvl8pPr>
            <a:lvl9pPr marL="3657326"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F03B8887-C394-4609-A534-7CDE6FF02564}" type="datetimeFigureOut">
              <a:rPr lang="vi-VN">
                <a:solidFill>
                  <a:srgbClr val="000000"/>
                </a:solidFill>
              </a:rPr>
              <a:pPr>
                <a:defRPr/>
              </a:pPr>
              <a:t>12/07/2024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2F346CC-7132-44ED-9643-4688AF130CC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8008961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3"/>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3"/>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D9FEAFD9-8DAC-4353-85CF-452033268D44}" type="datetimeFigureOut">
              <a:rPr lang="vi-VN">
                <a:solidFill>
                  <a:srgbClr val="000000"/>
                </a:solidFill>
              </a:rPr>
              <a:pPr>
                <a:defRPr/>
              </a:pPr>
              <a:t>12/07/2024</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786CBB1-1FAF-4946-B1EC-6A66FC3274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9102320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166" indent="0">
              <a:buNone/>
              <a:defRPr sz="2000" b="1"/>
            </a:lvl2pPr>
            <a:lvl3pPr marL="914333" indent="0">
              <a:buNone/>
              <a:defRPr sz="1800" b="1"/>
            </a:lvl3pPr>
            <a:lvl4pPr marL="1371498" indent="0">
              <a:buNone/>
              <a:defRPr sz="1600" b="1"/>
            </a:lvl4pPr>
            <a:lvl5pPr marL="1828664" indent="0">
              <a:buNone/>
              <a:defRPr sz="1600" b="1"/>
            </a:lvl5pPr>
            <a:lvl6pPr marL="2285829" indent="0">
              <a:buNone/>
              <a:defRPr sz="1600" b="1"/>
            </a:lvl6pPr>
            <a:lvl7pPr marL="2742995" indent="0">
              <a:buNone/>
              <a:defRPr sz="1600" b="1"/>
            </a:lvl7pPr>
            <a:lvl8pPr marL="3200160" indent="0">
              <a:buNone/>
              <a:defRPr sz="1600" b="1"/>
            </a:lvl8pPr>
            <a:lvl9pPr marL="3657326"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951"/>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0938"/>
            <a:ext cx="4041775" cy="481012"/>
          </a:xfrm>
        </p:spPr>
        <p:txBody>
          <a:bodyPr anchor="b"/>
          <a:lstStyle>
            <a:lvl1pPr marL="0" indent="0">
              <a:buNone/>
              <a:defRPr sz="2400" b="1"/>
            </a:lvl1pPr>
            <a:lvl2pPr marL="457166" indent="0">
              <a:buNone/>
              <a:defRPr sz="2000" b="1"/>
            </a:lvl2pPr>
            <a:lvl3pPr marL="914333" indent="0">
              <a:buNone/>
              <a:defRPr sz="1800" b="1"/>
            </a:lvl3pPr>
            <a:lvl4pPr marL="1371498" indent="0">
              <a:buNone/>
              <a:defRPr sz="1600" b="1"/>
            </a:lvl4pPr>
            <a:lvl5pPr marL="1828664" indent="0">
              <a:buNone/>
              <a:defRPr sz="1600" b="1"/>
            </a:lvl5pPr>
            <a:lvl6pPr marL="2285829" indent="0">
              <a:buNone/>
              <a:defRPr sz="1600" b="1"/>
            </a:lvl6pPr>
            <a:lvl7pPr marL="2742995" indent="0">
              <a:buNone/>
              <a:defRPr sz="1600" b="1"/>
            </a:lvl7pPr>
            <a:lvl8pPr marL="3200160" indent="0">
              <a:buNone/>
              <a:defRPr sz="1600" b="1"/>
            </a:lvl8pPr>
            <a:lvl9pPr marL="365732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951"/>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DC61D7CE-CCED-484C-B309-1BDD8CECA7EC}" type="datetimeFigureOut">
              <a:rPr lang="vi-VN">
                <a:solidFill>
                  <a:srgbClr val="000000"/>
                </a:solidFill>
              </a:rPr>
              <a:pPr>
                <a:defRPr/>
              </a:pPr>
              <a:t>12/07/2024</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05D1EF7-A5D8-4401-9D3B-97521E849DF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53383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t>7/12/2024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3457085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065374A9-7531-4034-B400-A83D85F7CD6E}" type="datetimeFigureOut">
              <a:rPr lang="vi-VN">
                <a:solidFill>
                  <a:srgbClr val="000000"/>
                </a:solidFill>
              </a:rPr>
              <a:pPr>
                <a:defRPr/>
              </a:pPr>
              <a:t>12/07/2024</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203132B-E927-48F2-A350-1F8E04C81AC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1678309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F4DEF05F-3961-4CA3-AF3C-B62D0C5AED38}" type="datetimeFigureOut">
              <a:rPr lang="vi-VN">
                <a:solidFill>
                  <a:srgbClr val="000000"/>
                </a:solidFill>
              </a:rPr>
              <a:pPr>
                <a:defRPr/>
              </a:pPr>
              <a:t>12/07/2024</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9FF2BDD-C936-470C-A57B-C25248B1A86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2676393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91"/>
            <a:ext cx="3008313" cy="8715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1"/>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5"/>
            <a:ext cx="3008313" cy="3517900"/>
          </a:xfrm>
        </p:spPr>
        <p:txBody>
          <a:bodyPr/>
          <a:lstStyle>
            <a:lvl1pPr marL="0" indent="0">
              <a:buNone/>
              <a:defRPr sz="1400"/>
            </a:lvl1pPr>
            <a:lvl2pPr marL="457166" indent="0">
              <a:buNone/>
              <a:defRPr sz="1200"/>
            </a:lvl2pPr>
            <a:lvl3pPr marL="914333" indent="0">
              <a:buNone/>
              <a:defRPr sz="1000"/>
            </a:lvl3pPr>
            <a:lvl4pPr marL="1371498" indent="0">
              <a:buNone/>
              <a:defRPr sz="900"/>
            </a:lvl4pPr>
            <a:lvl5pPr marL="1828664" indent="0">
              <a:buNone/>
              <a:defRPr sz="900"/>
            </a:lvl5pPr>
            <a:lvl6pPr marL="2285829" indent="0">
              <a:buNone/>
              <a:defRPr sz="900"/>
            </a:lvl6pPr>
            <a:lvl7pPr marL="2742995" indent="0">
              <a:buNone/>
              <a:defRPr sz="900"/>
            </a:lvl7pPr>
            <a:lvl8pPr marL="3200160" indent="0">
              <a:buNone/>
              <a:defRPr sz="900"/>
            </a:lvl8pPr>
            <a:lvl9pPr marL="3657326"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E926FE6-6480-4148-ABCF-73781210E6F2}" type="datetimeFigureOut">
              <a:rPr lang="vi-VN">
                <a:solidFill>
                  <a:srgbClr val="000000"/>
                </a:solidFill>
              </a:rPr>
              <a:pPr>
                <a:defRPr/>
              </a:pPr>
              <a:t>12/07/2024</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52B9B41-29F9-4DF1-B9E6-5B3BAF57014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4071261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166" indent="0">
              <a:buNone/>
              <a:defRPr sz="2800"/>
            </a:lvl2pPr>
            <a:lvl3pPr marL="914333" indent="0">
              <a:buNone/>
              <a:defRPr sz="2400"/>
            </a:lvl3pPr>
            <a:lvl4pPr marL="1371498" indent="0">
              <a:buNone/>
              <a:defRPr sz="2000"/>
            </a:lvl4pPr>
            <a:lvl5pPr marL="1828664" indent="0">
              <a:buNone/>
              <a:defRPr sz="2000"/>
            </a:lvl5pPr>
            <a:lvl6pPr marL="2285829" indent="0">
              <a:buNone/>
              <a:defRPr sz="2000"/>
            </a:lvl6pPr>
            <a:lvl7pPr marL="2742995" indent="0">
              <a:buNone/>
              <a:defRPr sz="2000"/>
            </a:lvl7pPr>
            <a:lvl8pPr marL="3200160" indent="0">
              <a:buNone/>
              <a:defRPr sz="2000"/>
            </a:lvl8pPr>
            <a:lvl9pPr marL="3657326" indent="0">
              <a:buNone/>
              <a:defRPr sz="2000"/>
            </a:lvl9pPr>
          </a:lstStyle>
          <a:p>
            <a:pPr lvl="0"/>
            <a:endParaRPr lang="en-US" noProof="0"/>
          </a:p>
        </p:txBody>
      </p:sp>
      <p:sp>
        <p:nvSpPr>
          <p:cNvPr id="4" name="Text Placeholder 3"/>
          <p:cNvSpPr>
            <a:spLocks noGrp="1"/>
          </p:cNvSpPr>
          <p:nvPr>
            <p:ph type="body" sz="half" idx="2"/>
          </p:nvPr>
        </p:nvSpPr>
        <p:spPr>
          <a:xfrm>
            <a:off x="1792288" y="4025901"/>
            <a:ext cx="5486400" cy="603250"/>
          </a:xfrm>
        </p:spPr>
        <p:txBody>
          <a:bodyPr/>
          <a:lstStyle>
            <a:lvl1pPr marL="0" indent="0">
              <a:buNone/>
              <a:defRPr sz="1400"/>
            </a:lvl1pPr>
            <a:lvl2pPr marL="457166" indent="0">
              <a:buNone/>
              <a:defRPr sz="1200"/>
            </a:lvl2pPr>
            <a:lvl3pPr marL="914333" indent="0">
              <a:buNone/>
              <a:defRPr sz="1000"/>
            </a:lvl3pPr>
            <a:lvl4pPr marL="1371498" indent="0">
              <a:buNone/>
              <a:defRPr sz="900"/>
            </a:lvl4pPr>
            <a:lvl5pPr marL="1828664" indent="0">
              <a:buNone/>
              <a:defRPr sz="900"/>
            </a:lvl5pPr>
            <a:lvl6pPr marL="2285829" indent="0">
              <a:buNone/>
              <a:defRPr sz="900"/>
            </a:lvl6pPr>
            <a:lvl7pPr marL="2742995" indent="0">
              <a:buNone/>
              <a:defRPr sz="900"/>
            </a:lvl7pPr>
            <a:lvl8pPr marL="3200160" indent="0">
              <a:buNone/>
              <a:defRPr sz="900"/>
            </a:lvl8pPr>
            <a:lvl9pPr marL="3657326"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63349A4-4F84-4AAC-AD86-8C201FC59129}" type="datetimeFigureOut">
              <a:rPr lang="vi-VN">
                <a:solidFill>
                  <a:srgbClr val="000000"/>
                </a:solidFill>
              </a:rPr>
              <a:pPr>
                <a:defRPr/>
              </a:pPr>
              <a:t>12/07/2024</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7E699F3-F8B8-4A94-85DF-493866B0ADA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6440729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95355E87-C689-422C-86AF-2FC61E8088AE}" type="datetimeFigureOut">
              <a:rPr lang="vi-VN">
                <a:solidFill>
                  <a:srgbClr val="000000"/>
                </a:solidFill>
              </a:rPr>
              <a:pPr>
                <a:defRPr/>
              </a:pPr>
              <a:t>12/07/2024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FFFF619-C325-4884-A88C-C8830BB4795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1650083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7"/>
            <a:ext cx="2057400" cy="4387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7"/>
            <a:ext cx="6019800" cy="4387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71AF5C49-DCC4-4E2A-8E1A-646E9EB7950E}" type="datetimeFigureOut">
              <a:rPr lang="vi-VN">
                <a:solidFill>
                  <a:srgbClr val="000000"/>
                </a:solidFill>
              </a:rPr>
              <a:pPr>
                <a:defRPr/>
              </a:pPr>
              <a:t>12/07/2024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269C893-1E56-4D89-8880-5020CE27478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8667244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5210499"/>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677793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787628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9749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t>7/12/2024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6542569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7/12/2024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726879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7/12/2024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251029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7/12/2024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389197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988448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052840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133366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198654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154354"/>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099443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21116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t>7/12/2024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63093195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384959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7/12/2024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500628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7/12/2024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388293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7/12/2024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585491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129052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881235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37414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095153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9559511"/>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05318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7/12/2024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02862760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457502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321836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7/12/2024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070624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7/12/2024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734089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7/12/2024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316584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43479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70108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284488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2047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7/12/2024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016072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t>7/12/2024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t>‹#›</a:t>
            </a:fld>
            <a:endParaRPr lang="en-US"/>
          </a:p>
        </p:txBody>
      </p:sp>
    </p:spTree>
    <p:extLst>
      <p:ext uri="{BB962C8B-B14F-4D97-AF65-F5344CB8AC3E}">
        <p14:creationId xmlns:p14="http://schemas.microsoft.com/office/powerpoint/2010/main" val="9457650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7/12/2024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8225041"/>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7/12/2024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341265"/>
      </p:ext>
    </p:extLst>
  </p:cSld>
  <p:clrMap bg1="lt1" tx1="dk1" bg2="lt2" tx2="dk2" accent1="accent1" accent2="accent2" accent3="accent3" accent4="accent4" accent5="accent5" accent6="accent6" hlink="hlink" folHlink="folHlink"/>
  <p:sldLayoutIdLst>
    <p:sldLayoutId id="2147484077" r:id="rId1"/>
    <p:sldLayoutId id="2147484078" r:id="rId2"/>
    <p:sldLayoutId id="2147484079" r:id="rId3"/>
    <p:sldLayoutId id="2147484080" r:id="rId4"/>
    <p:sldLayoutId id="2147484081" r:id="rId5"/>
    <p:sldLayoutId id="2147484082" r:id="rId6"/>
    <p:sldLayoutId id="2147484083" r:id="rId7"/>
    <p:sldLayoutId id="2147484084" r:id="rId8"/>
    <p:sldLayoutId id="2147484085" r:id="rId9"/>
    <p:sldLayoutId id="2147484086" r:id="rId10"/>
    <p:sldLayoutId id="21474840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7/12/2024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1995257"/>
      </p:ext>
    </p:extLst>
  </p:cSld>
  <p:clrMap bg1="lt1" tx1="dk1" bg2="lt2" tx2="dk2" accent1="accent1" accent2="accent2" accent3="accent3" accent4="accent4" accent5="accent5" accent6="accent6" hlink="hlink" folHlink="folHlink"/>
  <p:sldLayoutIdLst>
    <p:sldLayoutId id="2147484089" r:id="rId1"/>
    <p:sldLayoutId id="2147484090" r:id="rId2"/>
    <p:sldLayoutId id="2147484091" r:id="rId3"/>
    <p:sldLayoutId id="2147484092" r:id="rId4"/>
    <p:sldLayoutId id="2147484093" r:id="rId5"/>
    <p:sldLayoutId id="2147484094" r:id="rId6"/>
    <p:sldLayoutId id="2147484095" r:id="rId7"/>
    <p:sldLayoutId id="2147484096" r:id="rId8"/>
    <p:sldLayoutId id="2147484097" r:id="rId9"/>
    <p:sldLayoutId id="2147484098" r:id="rId10"/>
    <p:sldLayoutId id="21474840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w="9525">
            <a:noFill/>
            <a:miter lim="800000"/>
            <a:headEnd/>
            <a:tailEnd/>
          </a:ln>
        </p:spPr>
        <p:txBody>
          <a:bodyPr vert="horz" wrap="square" lIns="91434" tIns="45717" rIns="91434" bIns="45717"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3"/>
            <a:ext cx="8229600" cy="3394075"/>
          </a:xfrm>
          <a:prstGeom prst="rect">
            <a:avLst/>
          </a:prstGeom>
          <a:noFill/>
          <a:ln w="9525">
            <a:noFill/>
            <a:miter lim="800000"/>
            <a:headEnd/>
            <a:tailEnd/>
          </a:ln>
        </p:spPr>
        <p:txBody>
          <a:bodyPr vert="horz" wrap="square" lIns="91434" tIns="45717" rIns="91434" bIns="4571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7700" name="Rectangle 4"/>
          <p:cNvSpPr>
            <a:spLocks noGrp="1" noChangeArrowheads="1"/>
          </p:cNvSpPr>
          <p:nvPr>
            <p:ph type="dt" sz="half" idx="2"/>
          </p:nvPr>
        </p:nvSpPr>
        <p:spPr bwMode="auto">
          <a:xfrm>
            <a:off x="457200" y="4684716"/>
            <a:ext cx="2133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defRPr sz="1400"/>
            </a:lvl1pPr>
          </a:lstStyle>
          <a:p>
            <a:pPr fontAlgn="base">
              <a:spcBef>
                <a:spcPct val="0"/>
              </a:spcBef>
              <a:spcAft>
                <a:spcPct val="0"/>
              </a:spcAft>
              <a:defRPr/>
            </a:pPr>
            <a:fld id="{E579EEF3-797F-46F4-87E3-835A1E345B2D}" type="datetimeFigureOut">
              <a:rPr lang="vi-VN">
                <a:solidFill>
                  <a:srgbClr val="000000"/>
                </a:solidFill>
                <a:latin typeface="Arial" charset="0"/>
                <a:cs typeface="Arial" charset="0"/>
              </a:rPr>
              <a:pPr fontAlgn="base">
                <a:spcBef>
                  <a:spcPct val="0"/>
                </a:spcBef>
                <a:spcAft>
                  <a:spcPct val="0"/>
                </a:spcAft>
                <a:defRPr/>
              </a:pPr>
              <a:t>12/07/2024</a:t>
            </a:fld>
            <a:endParaRPr lang="en-US">
              <a:solidFill>
                <a:srgbClr val="000000"/>
              </a:solidFill>
              <a:latin typeface="Arial" charset="0"/>
              <a:cs typeface="Arial" charset="0"/>
            </a:endParaRPr>
          </a:p>
        </p:txBody>
      </p:sp>
      <p:sp>
        <p:nvSpPr>
          <p:cNvPr id="157701" name="Rectangle 5"/>
          <p:cNvSpPr>
            <a:spLocks noGrp="1" noChangeArrowheads="1"/>
          </p:cNvSpPr>
          <p:nvPr>
            <p:ph type="ftr" sz="quarter" idx="3"/>
          </p:nvPr>
        </p:nvSpPr>
        <p:spPr bwMode="auto">
          <a:xfrm>
            <a:off x="3124200" y="4684716"/>
            <a:ext cx="2895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latin typeface="Arial" charset="0"/>
              <a:cs typeface="Arial" charset="0"/>
            </a:endParaRPr>
          </a:p>
        </p:txBody>
      </p:sp>
      <p:sp>
        <p:nvSpPr>
          <p:cNvPr id="157702" name="Rectangle 6"/>
          <p:cNvSpPr>
            <a:spLocks noGrp="1" noChangeArrowheads="1"/>
          </p:cNvSpPr>
          <p:nvPr>
            <p:ph type="sldNum" sz="quarter" idx="4"/>
          </p:nvPr>
        </p:nvSpPr>
        <p:spPr bwMode="auto">
          <a:xfrm>
            <a:off x="6553200" y="4684716"/>
            <a:ext cx="2133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lgn="r">
              <a:defRPr sz="1400"/>
            </a:lvl1pPr>
          </a:lstStyle>
          <a:p>
            <a:pPr fontAlgn="base">
              <a:spcBef>
                <a:spcPct val="0"/>
              </a:spcBef>
              <a:spcAft>
                <a:spcPct val="0"/>
              </a:spcAft>
              <a:defRPr/>
            </a:pPr>
            <a:fld id="{BAB228AC-416C-4FDA-940B-068E6B70D2C5}" type="slidenum">
              <a:rPr lang="en-US">
                <a:solidFill>
                  <a:srgbClr val="000000"/>
                </a:solidFill>
                <a:latin typeface="Arial" charset="0"/>
                <a:cs typeface="Arial" charset="0"/>
              </a:rPr>
              <a:pPr fontAlgn="base">
                <a:spcBef>
                  <a:spcPct val="0"/>
                </a:spcBef>
                <a:spcAft>
                  <a:spcPct val="0"/>
                </a:spcAft>
                <a:defRPr/>
              </a:pPr>
              <a:t>‹#›</a:t>
            </a:fld>
            <a:endParaRPr lang="en-US">
              <a:solidFill>
                <a:srgbClr val="000000"/>
              </a:solidFill>
              <a:latin typeface="Arial" charset="0"/>
              <a:cs typeface="Arial" charset="0"/>
            </a:endParaRPr>
          </a:p>
        </p:txBody>
      </p:sp>
    </p:spTree>
    <p:extLst>
      <p:ext uri="{BB962C8B-B14F-4D97-AF65-F5344CB8AC3E}">
        <p14:creationId xmlns:p14="http://schemas.microsoft.com/office/powerpoint/2010/main" val="1403872497"/>
      </p:ext>
    </p:extLst>
  </p:cSld>
  <p:clrMap bg1="lt1" tx1="dk1" bg2="lt2" tx2="dk2" accent1="accent1" accent2="accent2" accent3="accent3" accent4="accent4" accent5="accent5" accent6="accent6" hlink="hlink" folHlink="folHlink"/>
  <p:sldLayoutIdLst>
    <p:sldLayoutId id="2147484101" r:id="rId1"/>
    <p:sldLayoutId id="2147484102" r:id="rId2"/>
    <p:sldLayoutId id="2147484103" r:id="rId3"/>
    <p:sldLayoutId id="2147484104" r:id="rId4"/>
    <p:sldLayoutId id="2147484105" r:id="rId5"/>
    <p:sldLayoutId id="2147484106" r:id="rId6"/>
    <p:sldLayoutId id="2147484107" r:id="rId7"/>
    <p:sldLayoutId id="2147484108" r:id="rId8"/>
    <p:sldLayoutId id="2147484109" r:id="rId9"/>
    <p:sldLayoutId id="2147484110" r:id="rId10"/>
    <p:sldLayoutId id="214748411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166" algn="ctr" rtl="0" fontAlgn="base">
        <a:spcBef>
          <a:spcPct val="0"/>
        </a:spcBef>
        <a:spcAft>
          <a:spcPct val="0"/>
        </a:spcAft>
        <a:defRPr sz="4400">
          <a:solidFill>
            <a:schemeClr val="tx2"/>
          </a:solidFill>
          <a:latin typeface="Arial" charset="0"/>
          <a:cs typeface="Arial" charset="0"/>
        </a:defRPr>
      </a:lvl6pPr>
      <a:lvl7pPr marL="914333" algn="ctr" rtl="0" fontAlgn="base">
        <a:spcBef>
          <a:spcPct val="0"/>
        </a:spcBef>
        <a:spcAft>
          <a:spcPct val="0"/>
        </a:spcAft>
        <a:defRPr sz="4400">
          <a:solidFill>
            <a:schemeClr val="tx2"/>
          </a:solidFill>
          <a:latin typeface="Arial" charset="0"/>
          <a:cs typeface="Arial" charset="0"/>
        </a:defRPr>
      </a:lvl7pPr>
      <a:lvl8pPr marL="1371498" algn="ctr" rtl="0" fontAlgn="base">
        <a:spcBef>
          <a:spcPct val="0"/>
        </a:spcBef>
        <a:spcAft>
          <a:spcPct val="0"/>
        </a:spcAft>
        <a:defRPr sz="4400">
          <a:solidFill>
            <a:schemeClr val="tx2"/>
          </a:solidFill>
          <a:latin typeface="Arial" charset="0"/>
          <a:cs typeface="Arial" charset="0"/>
        </a:defRPr>
      </a:lvl8pPr>
      <a:lvl9pPr marL="1828664" algn="ctr" rtl="0" fontAlgn="base">
        <a:spcBef>
          <a:spcPct val="0"/>
        </a:spcBef>
        <a:spcAft>
          <a:spcPct val="0"/>
        </a:spcAft>
        <a:defRPr sz="4400">
          <a:solidFill>
            <a:schemeClr val="tx2"/>
          </a:solidFill>
          <a:latin typeface="Arial" charset="0"/>
          <a:cs typeface="Arial" charset="0"/>
        </a:defRPr>
      </a:lvl9pPr>
    </p:titleStyle>
    <p:bodyStyle>
      <a:lvl1pPr marL="342875" indent="-342875" algn="l" rtl="0" eaLnBrk="0" fontAlgn="base" hangingPunct="0">
        <a:spcBef>
          <a:spcPct val="20000"/>
        </a:spcBef>
        <a:spcAft>
          <a:spcPct val="0"/>
        </a:spcAft>
        <a:buChar char="•"/>
        <a:defRPr sz="3200">
          <a:solidFill>
            <a:schemeClr val="tx1"/>
          </a:solidFill>
          <a:latin typeface="+mn-lt"/>
          <a:ea typeface="+mn-ea"/>
          <a:cs typeface="+mn-cs"/>
        </a:defRPr>
      </a:lvl1pPr>
      <a:lvl2pPr marL="742895" indent="-285729" algn="l" rtl="0" eaLnBrk="0" fontAlgn="base" hangingPunct="0">
        <a:spcBef>
          <a:spcPct val="20000"/>
        </a:spcBef>
        <a:spcAft>
          <a:spcPct val="0"/>
        </a:spcAft>
        <a:buChar char="–"/>
        <a:defRPr sz="2800">
          <a:solidFill>
            <a:schemeClr val="tx1"/>
          </a:solidFill>
          <a:latin typeface="+mn-lt"/>
          <a:cs typeface="+mn-cs"/>
        </a:defRPr>
      </a:lvl2pPr>
      <a:lvl3pPr marL="1142915" indent="-228582" algn="l" rtl="0" eaLnBrk="0" fontAlgn="base" hangingPunct="0">
        <a:spcBef>
          <a:spcPct val="20000"/>
        </a:spcBef>
        <a:spcAft>
          <a:spcPct val="0"/>
        </a:spcAft>
        <a:buChar char="•"/>
        <a:defRPr sz="2400">
          <a:solidFill>
            <a:schemeClr val="tx1"/>
          </a:solidFill>
          <a:latin typeface="+mn-lt"/>
          <a:cs typeface="+mn-cs"/>
        </a:defRPr>
      </a:lvl3pPr>
      <a:lvl4pPr marL="1600080" indent="-228582" algn="l" rtl="0" eaLnBrk="0" fontAlgn="base" hangingPunct="0">
        <a:spcBef>
          <a:spcPct val="20000"/>
        </a:spcBef>
        <a:spcAft>
          <a:spcPct val="0"/>
        </a:spcAft>
        <a:buChar char="–"/>
        <a:defRPr sz="2000">
          <a:solidFill>
            <a:schemeClr val="tx1"/>
          </a:solidFill>
          <a:latin typeface="+mn-lt"/>
          <a:cs typeface="+mn-cs"/>
        </a:defRPr>
      </a:lvl4pPr>
      <a:lvl5pPr marL="2057246" indent="-228582" algn="l" rtl="0" eaLnBrk="0" fontAlgn="base" hangingPunct="0">
        <a:spcBef>
          <a:spcPct val="20000"/>
        </a:spcBef>
        <a:spcAft>
          <a:spcPct val="0"/>
        </a:spcAft>
        <a:buChar char="»"/>
        <a:defRPr sz="2000">
          <a:solidFill>
            <a:schemeClr val="tx1"/>
          </a:solidFill>
          <a:latin typeface="+mn-lt"/>
          <a:cs typeface="+mn-cs"/>
        </a:defRPr>
      </a:lvl5pPr>
      <a:lvl6pPr marL="2514411" indent="-228582" algn="l" rtl="0" fontAlgn="base">
        <a:spcBef>
          <a:spcPct val="20000"/>
        </a:spcBef>
        <a:spcAft>
          <a:spcPct val="0"/>
        </a:spcAft>
        <a:buChar char="»"/>
        <a:defRPr sz="2000">
          <a:solidFill>
            <a:schemeClr val="tx1"/>
          </a:solidFill>
          <a:latin typeface="+mn-lt"/>
          <a:cs typeface="+mn-cs"/>
        </a:defRPr>
      </a:lvl6pPr>
      <a:lvl7pPr marL="2971578" indent="-228582" algn="l" rtl="0" fontAlgn="base">
        <a:spcBef>
          <a:spcPct val="20000"/>
        </a:spcBef>
        <a:spcAft>
          <a:spcPct val="0"/>
        </a:spcAft>
        <a:buChar char="»"/>
        <a:defRPr sz="2000">
          <a:solidFill>
            <a:schemeClr val="tx1"/>
          </a:solidFill>
          <a:latin typeface="+mn-lt"/>
          <a:cs typeface="+mn-cs"/>
        </a:defRPr>
      </a:lvl7pPr>
      <a:lvl8pPr marL="3428744" indent="-228582" algn="l" rtl="0" fontAlgn="base">
        <a:spcBef>
          <a:spcPct val="20000"/>
        </a:spcBef>
        <a:spcAft>
          <a:spcPct val="0"/>
        </a:spcAft>
        <a:buChar char="»"/>
        <a:defRPr sz="2000">
          <a:solidFill>
            <a:schemeClr val="tx1"/>
          </a:solidFill>
          <a:latin typeface="+mn-lt"/>
          <a:cs typeface="+mn-cs"/>
        </a:defRPr>
      </a:lvl8pPr>
      <a:lvl9pPr marL="3885909" indent="-228582"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333" rtl="0" eaLnBrk="1" latinLnBrk="0" hangingPunct="1">
        <a:defRPr sz="1800" kern="1200">
          <a:solidFill>
            <a:schemeClr val="tx1"/>
          </a:solidFill>
          <a:latin typeface="+mn-lt"/>
          <a:ea typeface="+mn-ea"/>
          <a:cs typeface="+mn-cs"/>
        </a:defRPr>
      </a:lvl1pPr>
      <a:lvl2pPr marL="457166" algn="l" defTabSz="914333" rtl="0" eaLnBrk="1" latinLnBrk="0" hangingPunct="1">
        <a:defRPr sz="1800" kern="1200">
          <a:solidFill>
            <a:schemeClr val="tx1"/>
          </a:solidFill>
          <a:latin typeface="+mn-lt"/>
          <a:ea typeface="+mn-ea"/>
          <a:cs typeface="+mn-cs"/>
        </a:defRPr>
      </a:lvl2pPr>
      <a:lvl3pPr marL="914333" algn="l" defTabSz="914333" rtl="0" eaLnBrk="1" latinLnBrk="0" hangingPunct="1">
        <a:defRPr sz="1800" kern="1200">
          <a:solidFill>
            <a:schemeClr val="tx1"/>
          </a:solidFill>
          <a:latin typeface="+mn-lt"/>
          <a:ea typeface="+mn-ea"/>
          <a:cs typeface="+mn-cs"/>
        </a:defRPr>
      </a:lvl3pPr>
      <a:lvl4pPr marL="1371498" algn="l" defTabSz="914333" rtl="0" eaLnBrk="1" latinLnBrk="0" hangingPunct="1">
        <a:defRPr sz="1800" kern="1200">
          <a:solidFill>
            <a:schemeClr val="tx1"/>
          </a:solidFill>
          <a:latin typeface="+mn-lt"/>
          <a:ea typeface="+mn-ea"/>
          <a:cs typeface="+mn-cs"/>
        </a:defRPr>
      </a:lvl4pPr>
      <a:lvl5pPr marL="1828664" algn="l" defTabSz="914333" rtl="0" eaLnBrk="1" latinLnBrk="0" hangingPunct="1">
        <a:defRPr sz="1800" kern="1200">
          <a:solidFill>
            <a:schemeClr val="tx1"/>
          </a:solidFill>
          <a:latin typeface="+mn-lt"/>
          <a:ea typeface="+mn-ea"/>
          <a:cs typeface="+mn-cs"/>
        </a:defRPr>
      </a:lvl5pPr>
      <a:lvl6pPr marL="2285829" algn="l" defTabSz="914333" rtl="0" eaLnBrk="1" latinLnBrk="0" hangingPunct="1">
        <a:defRPr sz="1800" kern="1200">
          <a:solidFill>
            <a:schemeClr val="tx1"/>
          </a:solidFill>
          <a:latin typeface="+mn-lt"/>
          <a:ea typeface="+mn-ea"/>
          <a:cs typeface="+mn-cs"/>
        </a:defRPr>
      </a:lvl6pPr>
      <a:lvl7pPr marL="2742995" algn="l" defTabSz="914333" rtl="0" eaLnBrk="1" latinLnBrk="0" hangingPunct="1">
        <a:defRPr sz="1800" kern="1200">
          <a:solidFill>
            <a:schemeClr val="tx1"/>
          </a:solidFill>
          <a:latin typeface="+mn-lt"/>
          <a:ea typeface="+mn-ea"/>
          <a:cs typeface="+mn-cs"/>
        </a:defRPr>
      </a:lvl7pPr>
      <a:lvl8pPr marL="3200160" algn="l" defTabSz="914333" rtl="0" eaLnBrk="1" latinLnBrk="0" hangingPunct="1">
        <a:defRPr sz="1800" kern="1200">
          <a:solidFill>
            <a:schemeClr val="tx1"/>
          </a:solidFill>
          <a:latin typeface="+mn-lt"/>
          <a:ea typeface="+mn-ea"/>
          <a:cs typeface="+mn-cs"/>
        </a:defRPr>
      </a:lvl8pPr>
      <a:lvl9pPr marL="3657326" algn="l" defTabSz="914333"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7/12/2024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7534325"/>
      </p:ext>
    </p:extLst>
  </p:cSld>
  <p:clrMap bg1="lt1" tx1="dk1" bg2="lt2" tx2="dk2" accent1="accent1" accent2="accent2" accent3="accent3" accent4="accent4" accent5="accent5" accent6="accent6" hlink="hlink" folHlink="folHlink"/>
  <p:sldLayoutIdLst>
    <p:sldLayoutId id="2147484113" r:id="rId1"/>
    <p:sldLayoutId id="2147484114" r:id="rId2"/>
    <p:sldLayoutId id="2147484115" r:id="rId3"/>
    <p:sldLayoutId id="2147484116" r:id="rId4"/>
    <p:sldLayoutId id="2147484117" r:id="rId5"/>
    <p:sldLayoutId id="2147484118" r:id="rId6"/>
    <p:sldLayoutId id="2147484119" r:id="rId7"/>
    <p:sldLayoutId id="2147484120" r:id="rId8"/>
    <p:sldLayoutId id="2147484121" r:id="rId9"/>
    <p:sldLayoutId id="2147484122" r:id="rId10"/>
    <p:sldLayoutId id="21474841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7/12/2024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4511423"/>
      </p:ext>
    </p:extLst>
  </p:cSld>
  <p:clrMap bg1="lt1" tx1="dk1" bg2="lt2" tx2="dk2" accent1="accent1" accent2="accent2" accent3="accent3" accent4="accent4" accent5="accent5" accent6="accent6" hlink="hlink" folHlink="folHlink"/>
  <p:sldLayoutIdLst>
    <p:sldLayoutId id="2147484125" r:id="rId1"/>
    <p:sldLayoutId id="2147484126" r:id="rId2"/>
    <p:sldLayoutId id="2147484127" r:id="rId3"/>
    <p:sldLayoutId id="2147484128" r:id="rId4"/>
    <p:sldLayoutId id="2147484129" r:id="rId5"/>
    <p:sldLayoutId id="2147484130" r:id="rId6"/>
    <p:sldLayoutId id="2147484131" r:id="rId7"/>
    <p:sldLayoutId id="2147484132" r:id="rId8"/>
    <p:sldLayoutId id="2147484133" r:id="rId9"/>
    <p:sldLayoutId id="2147484134" r:id="rId10"/>
    <p:sldLayoutId id="21474841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7/12/2024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2825720"/>
      </p:ext>
    </p:extLst>
  </p:cSld>
  <p:clrMap bg1="lt1" tx1="dk1" bg2="lt2" tx2="dk2" accent1="accent1" accent2="accent2" accent3="accent3" accent4="accent4" accent5="accent5" accent6="accent6" hlink="hlink" folHlink="folHlink"/>
  <p:sldLayoutIdLst>
    <p:sldLayoutId id="2147484137" r:id="rId1"/>
    <p:sldLayoutId id="2147484138" r:id="rId2"/>
    <p:sldLayoutId id="2147484139" r:id="rId3"/>
    <p:sldLayoutId id="2147484140" r:id="rId4"/>
    <p:sldLayoutId id="2147484141" r:id="rId5"/>
    <p:sldLayoutId id="2147484142" r:id="rId6"/>
    <p:sldLayoutId id="2147484143" r:id="rId7"/>
    <p:sldLayoutId id="2147484144" r:id="rId8"/>
    <p:sldLayoutId id="2147484145" r:id="rId9"/>
    <p:sldLayoutId id="2147484146" r:id="rId10"/>
    <p:sldLayoutId id="21474841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5.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5.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5.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13"/>
            <a:ext cx="9144000" cy="5135074"/>
          </a:xfrm>
          <a:prstGeom prst="rect">
            <a:avLst/>
          </a:prstGeom>
        </p:spPr>
      </p:pic>
    </p:spTree>
    <p:extLst>
      <p:ext uri="{BB962C8B-B14F-4D97-AF65-F5344CB8AC3E}">
        <p14:creationId xmlns:p14="http://schemas.microsoft.com/office/powerpoint/2010/main" val="7157204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666750"/>
            <a:ext cx="9144000" cy="4435614"/>
          </a:xfrm>
        </p:spPr>
        <p:txBody>
          <a:bodyPr>
            <a:noAutofit/>
          </a:bodyPr>
          <a:lstStyle/>
          <a:p>
            <a:pPr algn="just"/>
            <a:r>
              <a:rPr lang="en-US" sz="7000" b="1" dirty="0" err="1">
                <a:solidFill>
                  <a:schemeClr val="bg1"/>
                </a:solidFill>
                <a:effectLst>
                  <a:outerShdw blurRad="38100" dist="38100" dir="2700000" algn="tl">
                    <a:srgbClr val="000000">
                      <a:alpha val="43137"/>
                    </a:srgbClr>
                  </a:outerShdw>
                </a:effectLst>
                <a:latin typeface="+mj-lt"/>
                <a:cs typeface="Times New Roman" pitchFamily="18" charset="0"/>
              </a:rPr>
              <a:t>Chúa</a:t>
            </a:r>
            <a:r>
              <a:rPr lang="en-US" sz="70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7000" b="1" dirty="0" err="1" smtClean="0">
                <a:solidFill>
                  <a:schemeClr val="bg1"/>
                </a:solidFill>
                <a:effectLst>
                  <a:outerShdw blurRad="38100" dist="38100" dir="2700000" algn="tl">
                    <a:srgbClr val="000000">
                      <a:alpha val="43137"/>
                    </a:srgbClr>
                  </a:outerShdw>
                </a:effectLst>
                <a:latin typeface="+mj-lt"/>
                <a:cs typeface="Times New Roman" pitchFamily="18" charset="0"/>
              </a:rPr>
              <a:t>nói</a:t>
            </a:r>
            <a:r>
              <a:rPr lang="en-US" sz="7000" b="1" dirty="0" smtClean="0">
                <a:solidFill>
                  <a:schemeClr val="bg1"/>
                </a:solidFill>
                <a:effectLst>
                  <a:outerShdw blurRad="38100" dist="38100" dir="2700000" algn="tl">
                    <a:srgbClr val="000000">
                      <a:alpha val="43137"/>
                    </a:srgbClr>
                  </a:outerShdw>
                </a:effectLst>
                <a:latin typeface="+mj-lt"/>
                <a:cs typeface="Times New Roman" pitchFamily="18" charset="0"/>
              </a:rPr>
              <a:t> : </a:t>
            </a:r>
            <a:r>
              <a:rPr lang="en-US" sz="7000" b="1" dirty="0" err="1">
                <a:solidFill>
                  <a:schemeClr val="bg1"/>
                </a:solidFill>
                <a:effectLst>
                  <a:outerShdw blurRad="38100" dist="38100" dir="2700000" algn="tl">
                    <a:srgbClr val="000000">
                      <a:alpha val="43137"/>
                    </a:srgbClr>
                  </a:outerShdw>
                </a:effectLst>
                <a:latin typeface="+mj-lt"/>
                <a:cs typeface="Times New Roman" pitchFamily="18" charset="0"/>
              </a:rPr>
              <a:t>Chiên</a:t>
            </a:r>
            <a:r>
              <a:rPr lang="en-US" sz="70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7000" b="1" dirty="0" err="1">
                <a:solidFill>
                  <a:schemeClr val="bg1"/>
                </a:solidFill>
                <a:effectLst>
                  <a:outerShdw blurRad="38100" dist="38100" dir="2700000" algn="tl">
                    <a:srgbClr val="000000">
                      <a:alpha val="43137"/>
                    </a:srgbClr>
                  </a:outerShdw>
                </a:effectLst>
                <a:latin typeface="+mj-lt"/>
                <a:cs typeface="Times New Roman" pitchFamily="18" charset="0"/>
              </a:rPr>
              <a:t>của</a:t>
            </a:r>
            <a:r>
              <a:rPr lang="en-US" sz="70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7000" b="1" dirty="0" err="1">
                <a:solidFill>
                  <a:schemeClr val="bg1"/>
                </a:solidFill>
                <a:effectLst>
                  <a:outerShdw blurRad="38100" dist="38100" dir="2700000" algn="tl">
                    <a:srgbClr val="000000">
                      <a:alpha val="43137"/>
                    </a:srgbClr>
                  </a:outerShdw>
                </a:effectLst>
                <a:latin typeface="+mj-lt"/>
                <a:cs typeface="Times New Roman" pitchFamily="18" charset="0"/>
              </a:rPr>
              <a:t>tôi</a:t>
            </a:r>
            <a:r>
              <a:rPr lang="en-US" sz="70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7000" b="1" dirty="0" err="1">
                <a:solidFill>
                  <a:schemeClr val="bg1"/>
                </a:solidFill>
                <a:effectLst>
                  <a:outerShdw blurRad="38100" dist="38100" dir="2700000" algn="tl">
                    <a:srgbClr val="000000">
                      <a:alpha val="43137"/>
                    </a:srgbClr>
                  </a:outerShdw>
                </a:effectLst>
                <a:latin typeface="+mj-lt"/>
                <a:cs typeface="Times New Roman" pitchFamily="18" charset="0"/>
              </a:rPr>
              <a:t>thì</a:t>
            </a:r>
            <a:r>
              <a:rPr lang="en-US" sz="70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7000" b="1" dirty="0" err="1">
                <a:solidFill>
                  <a:schemeClr val="bg1"/>
                </a:solidFill>
                <a:effectLst>
                  <a:outerShdw blurRad="38100" dist="38100" dir="2700000" algn="tl">
                    <a:srgbClr val="000000">
                      <a:alpha val="43137"/>
                    </a:srgbClr>
                  </a:outerShdw>
                </a:effectLst>
                <a:latin typeface="+mj-lt"/>
                <a:cs typeface="Times New Roman" pitchFamily="18" charset="0"/>
              </a:rPr>
              <a:t>nghe</a:t>
            </a:r>
            <a:r>
              <a:rPr lang="en-US" sz="70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7000" b="1" dirty="0" err="1">
                <a:solidFill>
                  <a:schemeClr val="bg1"/>
                </a:solidFill>
                <a:effectLst>
                  <a:outerShdw blurRad="38100" dist="38100" dir="2700000" algn="tl">
                    <a:srgbClr val="000000">
                      <a:alpha val="43137"/>
                    </a:srgbClr>
                  </a:outerShdw>
                </a:effectLst>
                <a:latin typeface="+mj-lt"/>
                <a:cs typeface="Times New Roman" pitchFamily="18" charset="0"/>
              </a:rPr>
              <a:t>tiếng</a:t>
            </a:r>
            <a:r>
              <a:rPr lang="en-US" sz="70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7000" b="1" dirty="0" err="1">
                <a:solidFill>
                  <a:schemeClr val="bg1"/>
                </a:solidFill>
                <a:effectLst>
                  <a:outerShdw blurRad="38100" dist="38100" dir="2700000" algn="tl">
                    <a:srgbClr val="000000">
                      <a:alpha val="43137"/>
                    </a:srgbClr>
                  </a:outerShdw>
                </a:effectLst>
                <a:latin typeface="+mj-lt"/>
                <a:cs typeface="Times New Roman" pitchFamily="18" charset="0"/>
              </a:rPr>
              <a:t>tôi</a:t>
            </a:r>
            <a:r>
              <a:rPr lang="en-US" sz="7000" b="1" dirty="0">
                <a:solidFill>
                  <a:schemeClr val="bg1"/>
                </a:solidFill>
                <a:effectLst>
                  <a:outerShdw blurRad="38100" dist="38100" dir="2700000" algn="tl">
                    <a:srgbClr val="000000">
                      <a:alpha val="43137"/>
                    </a:srgbClr>
                  </a:outerShdw>
                </a:effectLst>
                <a:latin typeface="+mj-lt"/>
                <a:cs typeface="Times New Roman" pitchFamily="18" charset="0"/>
              </a:rPr>
              <a:t> ; </a:t>
            </a:r>
            <a:r>
              <a:rPr lang="en-US" sz="7000" b="1" dirty="0" err="1">
                <a:solidFill>
                  <a:schemeClr val="bg1"/>
                </a:solidFill>
                <a:effectLst>
                  <a:outerShdw blurRad="38100" dist="38100" dir="2700000" algn="tl">
                    <a:srgbClr val="000000">
                      <a:alpha val="43137"/>
                    </a:srgbClr>
                  </a:outerShdw>
                </a:effectLst>
                <a:latin typeface="+mj-lt"/>
                <a:cs typeface="Times New Roman" pitchFamily="18" charset="0"/>
              </a:rPr>
              <a:t>tôi</a:t>
            </a:r>
            <a:r>
              <a:rPr lang="en-US" sz="70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7000" b="1" dirty="0" err="1">
                <a:solidFill>
                  <a:schemeClr val="bg1"/>
                </a:solidFill>
                <a:effectLst>
                  <a:outerShdw blurRad="38100" dist="38100" dir="2700000" algn="tl">
                    <a:srgbClr val="000000">
                      <a:alpha val="43137"/>
                    </a:srgbClr>
                  </a:outerShdw>
                </a:effectLst>
                <a:latin typeface="+mj-lt"/>
                <a:cs typeface="Times New Roman" pitchFamily="18" charset="0"/>
              </a:rPr>
              <a:t>biết</a:t>
            </a:r>
            <a:r>
              <a:rPr lang="en-US" sz="70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7000" b="1" dirty="0" err="1">
                <a:solidFill>
                  <a:schemeClr val="bg1"/>
                </a:solidFill>
                <a:effectLst>
                  <a:outerShdw blurRad="38100" dist="38100" dir="2700000" algn="tl">
                    <a:srgbClr val="000000">
                      <a:alpha val="43137"/>
                    </a:srgbClr>
                  </a:outerShdw>
                </a:effectLst>
                <a:latin typeface="+mj-lt"/>
                <a:cs typeface="Times New Roman" pitchFamily="18" charset="0"/>
              </a:rPr>
              <a:t>chúng</a:t>
            </a:r>
            <a:r>
              <a:rPr lang="en-US" sz="70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7000" b="1" dirty="0" err="1">
                <a:solidFill>
                  <a:schemeClr val="bg1"/>
                </a:solidFill>
                <a:effectLst>
                  <a:outerShdw blurRad="38100" dist="38100" dir="2700000" algn="tl">
                    <a:srgbClr val="000000">
                      <a:alpha val="43137"/>
                    </a:srgbClr>
                  </a:outerShdw>
                </a:effectLst>
                <a:latin typeface="+mj-lt"/>
                <a:cs typeface="Times New Roman" pitchFamily="18" charset="0"/>
              </a:rPr>
              <a:t>và</a:t>
            </a:r>
            <a:r>
              <a:rPr lang="en-US" sz="70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7000" b="1" dirty="0" err="1">
                <a:solidFill>
                  <a:schemeClr val="bg1"/>
                </a:solidFill>
                <a:effectLst>
                  <a:outerShdw blurRad="38100" dist="38100" dir="2700000" algn="tl">
                    <a:srgbClr val="000000">
                      <a:alpha val="43137"/>
                    </a:srgbClr>
                  </a:outerShdw>
                </a:effectLst>
                <a:latin typeface="+mj-lt"/>
                <a:cs typeface="Times New Roman" pitchFamily="18" charset="0"/>
              </a:rPr>
              <a:t>chúng</a:t>
            </a:r>
            <a:r>
              <a:rPr lang="en-US" sz="70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7000" b="1" dirty="0" err="1">
                <a:solidFill>
                  <a:schemeClr val="bg1"/>
                </a:solidFill>
                <a:effectLst>
                  <a:outerShdw blurRad="38100" dist="38100" dir="2700000" algn="tl">
                    <a:srgbClr val="000000">
                      <a:alpha val="43137"/>
                    </a:srgbClr>
                  </a:outerShdw>
                </a:effectLst>
                <a:latin typeface="+mj-lt"/>
                <a:cs typeface="Times New Roman" pitchFamily="18" charset="0"/>
              </a:rPr>
              <a:t>theo</a:t>
            </a:r>
            <a:r>
              <a:rPr lang="en-US" sz="70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7000" b="1" dirty="0" err="1">
                <a:solidFill>
                  <a:schemeClr val="bg1"/>
                </a:solidFill>
                <a:effectLst>
                  <a:outerShdw blurRad="38100" dist="38100" dir="2700000" algn="tl">
                    <a:srgbClr val="000000">
                      <a:alpha val="43137"/>
                    </a:srgbClr>
                  </a:outerShdw>
                </a:effectLst>
                <a:latin typeface="+mj-lt"/>
                <a:cs typeface="Times New Roman" pitchFamily="18" charset="0"/>
              </a:rPr>
              <a:t>tôi</a:t>
            </a:r>
            <a:r>
              <a:rPr lang="en-US" sz="7000" b="1" dirty="0">
                <a:solidFill>
                  <a:schemeClr val="bg1"/>
                </a:solidFill>
                <a:effectLst>
                  <a:outerShdw blurRad="38100" dist="38100" dir="2700000" algn="tl">
                    <a:srgbClr val="000000">
                      <a:alpha val="43137"/>
                    </a:srgbClr>
                  </a:outerShdw>
                </a:effectLst>
                <a:latin typeface="+mj-lt"/>
                <a:cs typeface="Times New Roman" pitchFamily="18" charset="0"/>
              </a:rPr>
              <a:t>.</a:t>
            </a:r>
          </a:p>
        </p:txBody>
      </p:sp>
      <p:sp>
        <p:nvSpPr>
          <p:cNvPr id="2" name="TextBox 1"/>
          <p:cNvSpPr txBox="1"/>
          <p:nvPr/>
        </p:nvSpPr>
        <p:spPr>
          <a:xfrm>
            <a:off x="0" y="0"/>
            <a:ext cx="3560590" cy="707886"/>
          </a:xfrm>
          <a:prstGeom prst="rect">
            <a:avLst/>
          </a:prstGeom>
          <a:noFill/>
        </p:spPr>
        <p:txBody>
          <a:bodyPr wrap="none" rtlCol="0">
            <a:spAutoFit/>
          </a:bodyPr>
          <a:lstStyle/>
          <a:p>
            <a:r>
              <a:rPr lang="en-US" sz="4000" b="1" u="sng" dirty="0">
                <a:solidFill>
                  <a:srgbClr val="FFFF00"/>
                </a:solidFill>
                <a:effectLst>
                  <a:outerShdw blurRad="38100" dist="38100" dir="2700000" algn="tl">
                    <a:srgbClr val="000000">
                      <a:alpha val="43137"/>
                    </a:srgbClr>
                  </a:outerShdw>
                </a:effectLst>
                <a:latin typeface="+mj-lt"/>
                <a:cs typeface="Times New Roman" pitchFamily="18" charset="0"/>
              </a:rPr>
              <a:t>Alleluia-Alleluia:</a:t>
            </a:r>
          </a:p>
        </p:txBody>
      </p:sp>
      <p:sp>
        <p:nvSpPr>
          <p:cNvPr id="4" name="Rectangle 3"/>
          <p:cNvSpPr/>
          <p:nvPr/>
        </p:nvSpPr>
        <p:spPr>
          <a:xfrm>
            <a:off x="6628852" y="4400550"/>
            <a:ext cx="1829348" cy="707886"/>
          </a:xfrm>
          <a:prstGeom prst="rect">
            <a:avLst/>
          </a:prstGeom>
        </p:spPr>
        <p:txBody>
          <a:bodyPr wrap="none">
            <a:spAutoFit/>
          </a:bodyPr>
          <a:lstStyle/>
          <a:p>
            <a:pPr algn="r"/>
            <a:r>
              <a:rPr lang="en-US" sz="4000" b="1" u="sng" dirty="0">
                <a:solidFill>
                  <a:srgbClr val="FFFF00"/>
                </a:solidFill>
                <a:effectLst>
                  <a:outerShdw blurRad="38100" dist="38100" dir="2700000" algn="tl">
                    <a:srgbClr val="000000">
                      <a:alpha val="43137"/>
                    </a:srgbClr>
                  </a:outerShdw>
                </a:effectLst>
                <a:latin typeface="+mj-lt"/>
                <a:cs typeface="Times New Roman" pitchFamily="18" charset="0"/>
              </a:rPr>
              <a:t>Alleluia:</a:t>
            </a:r>
          </a:p>
        </p:txBody>
      </p:sp>
    </p:spTree>
    <p:extLst>
      <p:ext uri="{BB962C8B-B14F-4D97-AF65-F5344CB8AC3E}">
        <p14:creationId xmlns:p14="http://schemas.microsoft.com/office/powerpoint/2010/main" val="21940505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13"/>
            <a:ext cx="9144000" cy="5135074"/>
          </a:xfrm>
          <a:prstGeom prst="rect">
            <a:avLst/>
          </a:prstGeom>
        </p:spPr>
      </p:pic>
    </p:spTree>
    <p:extLst>
      <p:ext uri="{BB962C8B-B14F-4D97-AF65-F5344CB8AC3E}">
        <p14:creationId xmlns:p14="http://schemas.microsoft.com/office/powerpoint/2010/main" val="32330991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806" y="0"/>
            <a:ext cx="9082388" cy="5143500"/>
          </a:xfrm>
          <a:prstGeom prst="rect">
            <a:avLst/>
          </a:prstGeom>
        </p:spPr>
      </p:pic>
    </p:spTree>
    <p:extLst>
      <p:ext uri="{BB962C8B-B14F-4D97-AF65-F5344CB8AC3E}">
        <p14:creationId xmlns:p14="http://schemas.microsoft.com/office/powerpoint/2010/main" val="11189740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3810000" y="2570911"/>
            <a:ext cx="5181600" cy="1554272"/>
          </a:xfrm>
          <a:prstGeom prst="rect">
            <a:avLst/>
          </a:prstGeom>
        </p:spPr>
        <p:txBody>
          <a:bodyPr wrap="square">
            <a:spAutoFit/>
          </a:bodyPr>
          <a:lstStyle/>
          <a:p>
            <a:pPr algn="ctr"/>
            <a:r>
              <a:rPr lang="en-US" sz="5500" dirty="0" smtClean="0">
                <a:solidFill>
                  <a:srgbClr val="FFFF00"/>
                </a:solidFill>
              </a:rPr>
              <a:t>LÀ ĐÂY CỦA LỄ</a:t>
            </a:r>
          </a:p>
          <a:p>
            <a:pPr algn="ctr"/>
            <a:r>
              <a:rPr lang="en-US" sz="4000" i="1" dirty="0" err="1" smtClean="0">
                <a:solidFill>
                  <a:prstClr val="white"/>
                </a:solidFill>
              </a:rPr>
              <a:t>Ngọc</a:t>
            </a:r>
            <a:r>
              <a:rPr lang="en-US" sz="4000" i="1" dirty="0" smtClean="0">
                <a:solidFill>
                  <a:prstClr val="white"/>
                </a:solidFill>
              </a:rPr>
              <a:t> </a:t>
            </a:r>
            <a:r>
              <a:rPr lang="en-US" sz="4000" i="1" dirty="0" err="1" smtClean="0">
                <a:solidFill>
                  <a:prstClr val="white"/>
                </a:solidFill>
              </a:rPr>
              <a:t>Linh</a:t>
            </a:r>
            <a:endParaRPr lang="en-US" sz="4000" i="1" dirty="0">
              <a:solidFill>
                <a:prstClr val="white"/>
              </a:solidFill>
            </a:endParaRPr>
          </a:p>
        </p:txBody>
      </p:sp>
    </p:spTree>
    <p:extLst>
      <p:ext uri="{BB962C8B-B14F-4D97-AF65-F5344CB8AC3E}">
        <p14:creationId xmlns:p14="http://schemas.microsoft.com/office/powerpoint/2010/main" val="28247597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400" b="0" u="sng" dirty="0" smtClean="0">
                <a:solidFill>
                  <a:srgbClr val="FFFF00"/>
                </a:solidFill>
                <a:effectLst/>
              </a:rPr>
              <a:t>Tk1:</a:t>
            </a:r>
            <a:r>
              <a:rPr lang="en-US" sz="5400" b="0" dirty="0" smtClean="0">
                <a:solidFill>
                  <a:schemeClr val="bg1"/>
                </a:solidFill>
                <a:effectLst/>
              </a:rPr>
              <a:t> </a:t>
            </a:r>
            <a:r>
              <a:rPr lang="vi-VN" sz="5400" dirty="0">
                <a:solidFill>
                  <a:schemeClr val="bg1"/>
                </a:solidFill>
              </a:rPr>
              <a:t>Với những lao nhọc mồ hôi nước mắt. Với những ưu phiền và những xót xa. Là đây của lễ tiến dâng về Cha. Là đây của lễ, lễ dâng mọn hèn.</a:t>
            </a:r>
            <a:endParaRPr lang="en-US" sz="5400" b="0" dirty="0">
              <a:solidFill>
                <a:schemeClr val="bg1"/>
              </a:solidFill>
              <a:effectLst/>
            </a:endParaRPr>
          </a:p>
        </p:txBody>
      </p:sp>
    </p:spTree>
    <p:extLst>
      <p:ext uri="{BB962C8B-B14F-4D97-AF65-F5344CB8AC3E}">
        <p14:creationId xmlns:p14="http://schemas.microsoft.com/office/powerpoint/2010/main" val="8996155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9051"/>
            <a:ext cx="9144000" cy="5143499"/>
          </a:xfrm>
        </p:spPr>
        <p:txBody>
          <a:bodyPr>
            <a:noAutofit/>
          </a:bodyPr>
          <a:lstStyle/>
          <a:p>
            <a:pPr algn="just">
              <a:lnSpc>
                <a:spcPct val="110000"/>
              </a:lnSpc>
            </a:pPr>
            <a:r>
              <a:rPr lang="en-US" sz="5800" b="0" u="sng" dirty="0" err="1" smtClean="0">
                <a:solidFill>
                  <a:srgbClr val="FFFF00"/>
                </a:solidFill>
                <a:effectLst/>
              </a:rPr>
              <a:t>Đk</a:t>
            </a:r>
            <a:r>
              <a:rPr lang="en-US" sz="5800" b="0" u="sng" dirty="0" smtClean="0">
                <a:solidFill>
                  <a:srgbClr val="FFFF00"/>
                </a:solidFill>
                <a:effectLst/>
              </a:rPr>
              <a:t>:</a:t>
            </a:r>
            <a:r>
              <a:rPr lang="en-US" sz="5800" b="0" dirty="0" smtClean="0">
                <a:solidFill>
                  <a:schemeClr val="bg1"/>
                </a:solidFill>
                <a:effectLst/>
              </a:rPr>
              <a:t> </a:t>
            </a:r>
            <a:r>
              <a:rPr lang="vi-VN" sz="5800" dirty="0" smtClean="0">
                <a:solidFill>
                  <a:schemeClr val="bg1"/>
                </a:solidFill>
              </a:rPr>
              <a:t>Xin </a:t>
            </a:r>
            <a:r>
              <a:rPr lang="vi-VN" sz="5800" dirty="0">
                <a:solidFill>
                  <a:schemeClr val="bg1"/>
                </a:solidFill>
              </a:rPr>
              <a:t>cho cuộc đời con như bánh rượu lừng hương. Xin cho cuộc đời con luôn sáng ngời yêu thương.</a:t>
            </a:r>
          </a:p>
        </p:txBody>
      </p:sp>
    </p:spTree>
    <p:extLst>
      <p:ext uri="{BB962C8B-B14F-4D97-AF65-F5344CB8AC3E}">
        <p14:creationId xmlns:p14="http://schemas.microsoft.com/office/powerpoint/2010/main" val="1448811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400" b="0" u="sng" dirty="0" smtClean="0">
                <a:solidFill>
                  <a:srgbClr val="FFFF00"/>
                </a:solidFill>
                <a:effectLst/>
              </a:rPr>
              <a:t>Tk2:</a:t>
            </a:r>
            <a:r>
              <a:rPr lang="en-US" sz="5400" b="0" dirty="0" smtClean="0">
                <a:solidFill>
                  <a:schemeClr val="bg1"/>
                </a:solidFill>
                <a:effectLst/>
              </a:rPr>
              <a:t> </a:t>
            </a:r>
            <a:r>
              <a:rPr lang="vi-VN" sz="5400" dirty="0">
                <a:solidFill>
                  <a:schemeClr val="bg1"/>
                </a:solidFill>
              </a:rPr>
              <a:t>Với những vui buồn thời gian lớp lớp. Với những kiếm tìm và những ước mơ. Là đây của lễ tiến dâng về Cha. Là đây của lễ, lễ dâng mọn hèn.</a:t>
            </a:r>
          </a:p>
        </p:txBody>
      </p:sp>
    </p:spTree>
    <p:extLst>
      <p:ext uri="{BB962C8B-B14F-4D97-AF65-F5344CB8AC3E}">
        <p14:creationId xmlns:p14="http://schemas.microsoft.com/office/powerpoint/2010/main" val="40889876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9051"/>
            <a:ext cx="9144000" cy="5143499"/>
          </a:xfrm>
        </p:spPr>
        <p:txBody>
          <a:bodyPr>
            <a:noAutofit/>
          </a:bodyPr>
          <a:lstStyle/>
          <a:p>
            <a:pPr algn="just">
              <a:lnSpc>
                <a:spcPct val="110000"/>
              </a:lnSpc>
            </a:pPr>
            <a:r>
              <a:rPr lang="en-US" sz="5800" b="0" u="sng" dirty="0" err="1" smtClean="0">
                <a:solidFill>
                  <a:srgbClr val="FFFF00"/>
                </a:solidFill>
                <a:effectLst/>
              </a:rPr>
              <a:t>Đk</a:t>
            </a:r>
            <a:r>
              <a:rPr lang="en-US" sz="5800" b="0" u="sng" dirty="0" smtClean="0">
                <a:solidFill>
                  <a:srgbClr val="FFFF00"/>
                </a:solidFill>
                <a:effectLst/>
              </a:rPr>
              <a:t>:</a:t>
            </a:r>
            <a:r>
              <a:rPr lang="en-US" sz="5800" b="0" dirty="0" smtClean="0">
                <a:solidFill>
                  <a:schemeClr val="bg1"/>
                </a:solidFill>
                <a:effectLst/>
              </a:rPr>
              <a:t> </a:t>
            </a:r>
            <a:r>
              <a:rPr lang="vi-VN" sz="5800" dirty="0" smtClean="0">
                <a:solidFill>
                  <a:schemeClr val="bg1"/>
                </a:solidFill>
              </a:rPr>
              <a:t>Xin </a:t>
            </a:r>
            <a:r>
              <a:rPr lang="vi-VN" sz="5800" dirty="0">
                <a:solidFill>
                  <a:schemeClr val="bg1"/>
                </a:solidFill>
              </a:rPr>
              <a:t>cho cuộc đời con như bánh rượu lừng hương. Xin cho cuộc đời con luôn sáng ngời yêu thương.</a:t>
            </a:r>
          </a:p>
        </p:txBody>
      </p:sp>
    </p:spTree>
    <p:extLst>
      <p:ext uri="{BB962C8B-B14F-4D97-AF65-F5344CB8AC3E}">
        <p14:creationId xmlns:p14="http://schemas.microsoft.com/office/powerpoint/2010/main" val="31876651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400" b="0" u="sng" smtClean="0">
                <a:solidFill>
                  <a:srgbClr val="FFFF00"/>
                </a:solidFill>
                <a:effectLst/>
              </a:rPr>
              <a:t>Tk3:</a:t>
            </a:r>
            <a:r>
              <a:rPr lang="en-US" sz="5400" b="0" smtClean="0">
                <a:solidFill>
                  <a:schemeClr val="bg1"/>
                </a:solidFill>
                <a:effectLst/>
              </a:rPr>
              <a:t> </a:t>
            </a:r>
            <a:r>
              <a:rPr lang="vi-VN" sz="5400">
                <a:solidFill>
                  <a:schemeClr val="bg1"/>
                </a:solidFill>
              </a:rPr>
              <a:t>Với những ân cần sẻ chia tấm bánh. Với những hy vọng ngày mai sáng tươi. Là đây của lễ tiến dâng về Cha. Là đây của lễ, lễ dâng mọn hèn.</a:t>
            </a:r>
          </a:p>
        </p:txBody>
      </p:sp>
    </p:spTree>
    <p:extLst>
      <p:ext uri="{BB962C8B-B14F-4D97-AF65-F5344CB8AC3E}">
        <p14:creationId xmlns:p14="http://schemas.microsoft.com/office/powerpoint/2010/main" val="9473760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9051"/>
            <a:ext cx="9144000" cy="5143499"/>
          </a:xfrm>
        </p:spPr>
        <p:txBody>
          <a:bodyPr>
            <a:noAutofit/>
          </a:bodyPr>
          <a:lstStyle/>
          <a:p>
            <a:pPr algn="just">
              <a:lnSpc>
                <a:spcPct val="110000"/>
              </a:lnSpc>
            </a:pPr>
            <a:r>
              <a:rPr lang="en-US" sz="5800" b="0" u="sng" dirty="0" err="1" smtClean="0">
                <a:solidFill>
                  <a:srgbClr val="FFFF00"/>
                </a:solidFill>
                <a:effectLst/>
              </a:rPr>
              <a:t>Đk</a:t>
            </a:r>
            <a:r>
              <a:rPr lang="en-US" sz="5800" b="0" u="sng" dirty="0" smtClean="0">
                <a:solidFill>
                  <a:srgbClr val="FFFF00"/>
                </a:solidFill>
                <a:effectLst/>
              </a:rPr>
              <a:t>:</a:t>
            </a:r>
            <a:r>
              <a:rPr lang="en-US" sz="5800" b="0" dirty="0" smtClean="0">
                <a:solidFill>
                  <a:schemeClr val="bg1"/>
                </a:solidFill>
                <a:effectLst/>
              </a:rPr>
              <a:t> </a:t>
            </a:r>
            <a:r>
              <a:rPr lang="vi-VN" sz="5800" dirty="0" smtClean="0">
                <a:solidFill>
                  <a:schemeClr val="bg1"/>
                </a:solidFill>
              </a:rPr>
              <a:t>Xin </a:t>
            </a:r>
            <a:r>
              <a:rPr lang="vi-VN" sz="5800" dirty="0">
                <a:solidFill>
                  <a:schemeClr val="bg1"/>
                </a:solidFill>
              </a:rPr>
              <a:t>cho cuộc đời con như bánh rượu lừng hương. Xin cho cuộc đời con luôn sáng ngời yêu thương.</a:t>
            </a:r>
          </a:p>
        </p:txBody>
      </p:sp>
    </p:spTree>
    <p:extLst>
      <p:ext uri="{BB962C8B-B14F-4D97-AF65-F5344CB8AC3E}">
        <p14:creationId xmlns:p14="http://schemas.microsoft.com/office/powerpoint/2010/main" val="30026456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7500" b="0" dirty="0" smtClean="0">
                <a:solidFill>
                  <a:srgbClr val="FFFF00"/>
                </a:solidFill>
                <a:effectLst/>
              </a:rPr>
              <a:t>Ca </a:t>
            </a:r>
            <a:r>
              <a:rPr lang="en-US" sz="7500" b="0" dirty="0" err="1" smtClean="0">
                <a:solidFill>
                  <a:srgbClr val="FFFF00"/>
                </a:solidFill>
                <a:effectLst/>
              </a:rPr>
              <a:t>Nhập</a:t>
            </a:r>
            <a:r>
              <a:rPr lang="en-US" sz="7500" b="0" dirty="0" smtClean="0">
                <a:solidFill>
                  <a:srgbClr val="FFFF00"/>
                </a:solidFill>
                <a:effectLst/>
              </a:rPr>
              <a:t> </a:t>
            </a:r>
            <a:r>
              <a:rPr lang="en-US" sz="7500" b="0" dirty="0" err="1" smtClean="0">
                <a:solidFill>
                  <a:srgbClr val="FFFF00"/>
                </a:solidFill>
                <a:effectLst/>
              </a:rPr>
              <a:t>Lễ</a:t>
            </a:r>
            <a:r>
              <a:rPr lang="en-US" sz="8000" b="0" dirty="0" smtClean="0">
                <a:solidFill>
                  <a:srgbClr val="FFFF00"/>
                </a:solidFill>
                <a:effectLst/>
              </a:rPr>
              <a:t/>
            </a:r>
            <a:br>
              <a:rPr lang="en-US" sz="8000" b="0" dirty="0" smtClean="0">
                <a:solidFill>
                  <a:srgbClr val="FFFF00"/>
                </a:solidFill>
                <a:effectLst/>
              </a:rPr>
            </a:br>
            <a:r>
              <a:rPr lang="en-US" sz="8000" dirty="0" smtClean="0">
                <a:solidFill>
                  <a:srgbClr val="FFFF00"/>
                </a:solidFill>
              </a:rPr>
              <a:t>LÊN ĐỀN NGÀI</a:t>
            </a:r>
            <a:r>
              <a:rPr lang="en-US" sz="8000" b="0" dirty="0" smtClean="0">
                <a:solidFill>
                  <a:srgbClr val="FFFF00"/>
                </a:solidFill>
                <a:effectLst/>
              </a:rPr>
              <a:t/>
            </a:r>
            <a:br>
              <a:rPr lang="en-US" sz="8000" b="0" dirty="0" smtClean="0">
                <a:solidFill>
                  <a:srgbClr val="FFFF00"/>
                </a:solidFill>
                <a:effectLst/>
              </a:rPr>
            </a:br>
            <a:r>
              <a:rPr lang="en-US" sz="6000" i="1" dirty="0" err="1" smtClean="0">
                <a:solidFill>
                  <a:schemeClr val="bg1"/>
                </a:solidFill>
              </a:rPr>
              <a:t>Thái</a:t>
            </a:r>
            <a:r>
              <a:rPr lang="en-US" sz="6000" i="1" dirty="0" smtClean="0">
                <a:solidFill>
                  <a:schemeClr val="bg1"/>
                </a:solidFill>
              </a:rPr>
              <a:t> </a:t>
            </a:r>
            <a:r>
              <a:rPr lang="en-US" sz="6000" i="1" dirty="0" err="1" smtClean="0">
                <a:solidFill>
                  <a:schemeClr val="bg1"/>
                </a:solidFill>
              </a:rPr>
              <a:t>Nguyên</a:t>
            </a:r>
            <a:endParaRPr lang="en-US" sz="6000" b="0" i="1" dirty="0">
              <a:solidFill>
                <a:schemeClr val="bg1"/>
              </a:solidFill>
              <a:effectLst/>
            </a:endParaRPr>
          </a:p>
        </p:txBody>
      </p:sp>
    </p:spTree>
    <p:extLst>
      <p:ext uri="{BB962C8B-B14F-4D97-AF65-F5344CB8AC3E}">
        <p14:creationId xmlns:p14="http://schemas.microsoft.com/office/powerpoint/2010/main" val="20848472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53541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13"/>
            <a:ext cx="9144000" cy="5135074"/>
          </a:xfrm>
          <a:prstGeom prst="rect">
            <a:avLst/>
          </a:prstGeom>
        </p:spPr>
      </p:pic>
    </p:spTree>
    <p:extLst>
      <p:ext uri="{BB962C8B-B14F-4D97-AF65-F5344CB8AC3E}">
        <p14:creationId xmlns:p14="http://schemas.microsoft.com/office/powerpoint/2010/main" val="25402898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500" b="0" dirty="0" smtClean="0">
                <a:solidFill>
                  <a:srgbClr val="FFFF00"/>
                </a:solidFill>
                <a:effectLst/>
              </a:rPr>
              <a:t>Ca </a:t>
            </a:r>
            <a:r>
              <a:rPr lang="en-US" sz="6500" b="0" dirty="0" err="1" smtClean="0">
                <a:solidFill>
                  <a:srgbClr val="FFFF00"/>
                </a:solidFill>
                <a:effectLst/>
              </a:rPr>
              <a:t>Nguyện</a:t>
            </a:r>
            <a:r>
              <a:rPr lang="en-US" sz="6500" b="0" dirty="0" smtClean="0">
                <a:solidFill>
                  <a:srgbClr val="FFFF00"/>
                </a:solidFill>
                <a:effectLst/>
              </a:rPr>
              <a:t> </a:t>
            </a:r>
            <a:r>
              <a:rPr lang="en-US" sz="6500" b="0" dirty="0" err="1" smtClean="0">
                <a:solidFill>
                  <a:srgbClr val="FFFF00"/>
                </a:solidFill>
                <a:effectLst/>
              </a:rPr>
              <a:t>Hiệp</a:t>
            </a:r>
            <a:r>
              <a:rPr lang="en-US" sz="6500" b="0" dirty="0" smtClean="0">
                <a:solidFill>
                  <a:srgbClr val="FFFF00"/>
                </a:solidFill>
                <a:effectLst/>
              </a:rPr>
              <a:t> </a:t>
            </a:r>
            <a:r>
              <a:rPr lang="en-US" sz="6500" b="0" dirty="0" err="1" smtClean="0">
                <a:solidFill>
                  <a:srgbClr val="FFFF00"/>
                </a:solidFill>
                <a:effectLst/>
              </a:rPr>
              <a:t>Lễ</a:t>
            </a:r>
            <a:r>
              <a:rPr lang="en-US" sz="6500" b="0" dirty="0" smtClean="0">
                <a:solidFill>
                  <a:srgbClr val="FFFF00"/>
                </a:solidFill>
                <a:effectLst/>
              </a:rPr>
              <a:t/>
            </a:r>
            <a:br>
              <a:rPr lang="en-US" sz="6500" b="0" dirty="0" smtClean="0">
                <a:solidFill>
                  <a:srgbClr val="FFFF00"/>
                </a:solidFill>
                <a:effectLst/>
              </a:rPr>
            </a:br>
            <a:r>
              <a:rPr lang="en-US" sz="7500" dirty="0" smtClean="0">
                <a:solidFill>
                  <a:srgbClr val="FFFF00"/>
                </a:solidFill>
              </a:rPr>
              <a:t>CẢM MẾN ÂN TÌNH</a:t>
            </a:r>
            <a:r>
              <a:rPr lang="en-US" sz="7000" dirty="0" smtClean="0">
                <a:solidFill>
                  <a:srgbClr val="FFFF00"/>
                </a:solidFill>
              </a:rPr>
              <a:t/>
            </a:r>
            <a:br>
              <a:rPr lang="en-US" sz="7000" dirty="0" smtClean="0">
                <a:solidFill>
                  <a:srgbClr val="FFFF00"/>
                </a:solidFill>
              </a:rPr>
            </a:br>
            <a:r>
              <a:rPr lang="en-US" sz="6000" i="1" dirty="0" smtClean="0">
                <a:solidFill>
                  <a:schemeClr val="bg1"/>
                </a:solidFill>
              </a:rPr>
              <a:t>M. </a:t>
            </a:r>
            <a:r>
              <a:rPr lang="en-US" sz="6000" i="1" dirty="0" err="1" smtClean="0">
                <a:solidFill>
                  <a:schemeClr val="bg1"/>
                </a:solidFill>
              </a:rPr>
              <a:t>Tigon</a:t>
            </a:r>
            <a:endParaRPr lang="en-US" sz="6000" b="0" i="1" dirty="0">
              <a:solidFill>
                <a:schemeClr val="bg1"/>
              </a:solidFill>
              <a:effectLst/>
            </a:endParaRPr>
          </a:p>
        </p:txBody>
      </p:sp>
    </p:spTree>
    <p:extLst>
      <p:ext uri="{BB962C8B-B14F-4D97-AF65-F5344CB8AC3E}">
        <p14:creationId xmlns:p14="http://schemas.microsoft.com/office/powerpoint/2010/main" val="35760717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800" u="sng" dirty="0" smtClean="0">
                <a:solidFill>
                  <a:srgbClr val="FFFF00"/>
                </a:solidFill>
              </a:rPr>
              <a:t>Tk1</a:t>
            </a:r>
            <a:r>
              <a:rPr lang="en-US" sz="5800" b="0" u="sng" dirty="0" smtClean="0">
                <a:solidFill>
                  <a:srgbClr val="FFFF00"/>
                </a:solidFill>
                <a:effectLst/>
              </a:rPr>
              <a:t>:</a:t>
            </a:r>
            <a:r>
              <a:rPr lang="en-US" sz="5800" dirty="0">
                <a:solidFill>
                  <a:schemeClr val="bg1"/>
                </a:solidFill>
              </a:rPr>
              <a:t> </a:t>
            </a:r>
            <a:r>
              <a:rPr lang="vi-VN" sz="5800" dirty="0" smtClean="0">
                <a:solidFill>
                  <a:schemeClr val="bg1"/>
                </a:solidFill>
              </a:rPr>
              <a:t>Ngày </a:t>
            </a:r>
            <a:r>
              <a:rPr lang="vi-VN" sz="5800" dirty="0">
                <a:solidFill>
                  <a:schemeClr val="bg1"/>
                </a:solidFill>
              </a:rPr>
              <a:t>ấy xa xưa con chập chững những bước đi đầu tiên. Ngài đã cho con tay mẹ hiền nâng bước con bình </a:t>
            </a:r>
            <a:r>
              <a:rPr lang="vi-VN" sz="5800" dirty="0" smtClean="0">
                <a:solidFill>
                  <a:schemeClr val="bg1"/>
                </a:solidFill>
              </a:rPr>
              <a:t>yên</a:t>
            </a:r>
            <a:r>
              <a:rPr lang="en-US" sz="5800" dirty="0" smtClean="0">
                <a:solidFill>
                  <a:srgbClr val="FFFF00"/>
                </a:solidFill>
              </a:rPr>
              <a:t>…</a:t>
            </a:r>
            <a:endParaRPr lang="vi-VN" sz="5800" dirty="0">
              <a:solidFill>
                <a:schemeClr val="bg1"/>
              </a:solidFill>
            </a:endParaRPr>
          </a:p>
        </p:txBody>
      </p:sp>
    </p:spTree>
    <p:extLst>
      <p:ext uri="{BB962C8B-B14F-4D97-AF65-F5344CB8AC3E}">
        <p14:creationId xmlns:p14="http://schemas.microsoft.com/office/powerpoint/2010/main" val="2055730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6000" dirty="0" smtClean="0">
                <a:solidFill>
                  <a:srgbClr val="FFFF00"/>
                </a:solidFill>
              </a:rPr>
              <a:t>…</a:t>
            </a:r>
            <a:r>
              <a:rPr lang="vi-VN" sz="6000" dirty="0" smtClean="0">
                <a:solidFill>
                  <a:schemeClr val="bg1"/>
                </a:solidFill>
              </a:rPr>
              <a:t> </a:t>
            </a:r>
            <a:r>
              <a:rPr lang="vi-VN" sz="6000" dirty="0">
                <a:solidFill>
                  <a:schemeClr val="bg1"/>
                </a:solidFill>
              </a:rPr>
              <a:t>Rồi tháng năm trôi con thành người rời gót chân cha con vào đời tìm bóng Giê-su Ngài gọi con hiến dâng cho Ngài.</a:t>
            </a:r>
          </a:p>
        </p:txBody>
      </p:sp>
    </p:spTree>
    <p:extLst>
      <p:ext uri="{BB962C8B-B14F-4D97-AF65-F5344CB8AC3E}">
        <p14:creationId xmlns:p14="http://schemas.microsoft.com/office/powerpoint/2010/main" val="27850265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600" b="0" u="sng" dirty="0" err="1" smtClean="0">
                <a:solidFill>
                  <a:srgbClr val="FFFF00"/>
                </a:solidFill>
                <a:effectLst/>
              </a:rPr>
              <a:t>Đk</a:t>
            </a:r>
            <a:r>
              <a:rPr lang="en-US" sz="5600" b="0" u="sng" dirty="0" smtClean="0">
                <a:solidFill>
                  <a:srgbClr val="FFFF00"/>
                </a:solidFill>
                <a:effectLst/>
              </a:rPr>
              <a:t>:</a:t>
            </a:r>
            <a:r>
              <a:rPr lang="en-US" sz="5600" b="0" dirty="0" smtClean="0">
                <a:solidFill>
                  <a:schemeClr val="bg1"/>
                </a:solidFill>
                <a:effectLst/>
              </a:rPr>
              <a:t> </a:t>
            </a:r>
            <a:r>
              <a:rPr lang="vi-VN" sz="5600" dirty="0">
                <a:solidFill>
                  <a:schemeClr val="bg1"/>
                </a:solidFill>
              </a:rPr>
              <a:t>Con vẫn nhớ lời ước giao đầu tiên tình yêu Chúa ủ ấp con ngày đêm. Ngài tắm con </a:t>
            </a:r>
            <a:r>
              <a:rPr lang="vi-VN" sz="5600" dirty="0" smtClean="0">
                <a:solidFill>
                  <a:schemeClr val="bg1"/>
                </a:solidFill>
              </a:rPr>
              <a:t>bằng</a:t>
            </a:r>
            <a:r>
              <a:rPr lang="en-US" sz="5600" dirty="0" smtClean="0">
                <a:solidFill>
                  <a:schemeClr val="bg1"/>
                </a:solidFill>
              </a:rPr>
              <a:t> </a:t>
            </a:r>
            <a:r>
              <a:rPr lang="en-US" sz="5600" dirty="0" err="1" smtClean="0">
                <a:solidFill>
                  <a:schemeClr val="bg1"/>
                </a:solidFill>
              </a:rPr>
              <a:t>ân</a:t>
            </a:r>
            <a:r>
              <a:rPr lang="en-US" sz="5600" dirty="0" smtClean="0">
                <a:solidFill>
                  <a:schemeClr val="bg1"/>
                </a:solidFill>
              </a:rPr>
              <a:t> </a:t>
            </a:r>
            <a:r>
              <a:rPr lang="en-US" sz="5600" dirty="0" err="1" smtClean="0">
                <a:solidFill>
                  <a:schemeClr val="bg1"/>
                </a:solidFill>
              </a:rPr>
              <a:t>thiêng</a:t>
            </a:r>
            <a:r>
              <a:rPr lang="vi-VN" sz="5600" dirty="0" smtClean="0">
                <a:solidFill>
                  <a:schemeClr val="bg1"/>
                </a:solidFill>
              </a:rPr>
              <a:t> </a:t>
            </a:r>
            <a:r>
              <a:rPr lang="vi-VN" sz="5600" dirty="0">
                <a:solidFill>
                  <a:schemeClr val="bg1"/>
                </a:solidFill>
              </a:rPr>
              <a:t>hạnh phúc vô biên vui say đời dâng </a:t>
            </a:r>
            <a:r>
              <a:rPr lang="vi-VN" sz="5600" dirty="0" smtClean="0">
                <a:solidFill>
                  <a:schemeClr val="bg1"/>
                </a:solidFill>
              </a:rPr>
              <a:t>hiến</a:t>
            </a:r>
            <a:r>
              <a:rPr lang="en-US" sz="5600" dirty="0" smtClean="0">
                <a:solidFill>
                  <a:srgbClr val="FFFF00"/>
                </a:solidFill>
              </a:rPr>
              <a:t>…</a:t>
            </a:r>
            <a:endParaRPr lang="en-US" sz="5600" b="0" dirty="0">
              <a:solidFill>
                <a:schemeClr val="bg1"/>
              </a:solidFill>
              <a:effectLst/>
            </a:endParaRPr>
          </a:p>
        </p:txBody>
      </p:sp>
    </p:spTree>
    <p:extLst>
      <p:ext uri="{BB962C8B-B14F-4D97-AF65-F5344CB8AC3E}">
        <p14:creationId xmlns:p14="http://schemas.microsoft.com/office/powerpoint/2010/main" val="31859761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600" dirty="0" smtClean="0">
                <a:solidFill>
                  <a:srgbClr val="FFFF00"/>
                </a:solidFill>
              </a:rPr>
              <a:t>…</a:t>
            </a:r>
            <a:r>
              <a:rPr lang="vi-VN" sz="5600" dirty="0" smtClean="0">
                <a:solidFill>
                  <a:schemeClr val="bg1"/>
                </a:solidFill>
              </a:rPr>
              <a:t> </a:t>
            </a:r>
            <a:r>
              <a:rPr lang="vi-VN" sz="5600" dirty="0">
                <a:solidFill>
                  <a:schemeClr val="bg1"/>
                </a:solidFill>
              </a:rPr>
              <a:t>Giờ đây con hát ngàn khúc ca tạ ơn, bài ca cảm mến nguyện chẳng khi nào quên. Dù con bất xứng nhưng ơn Chúa mãi hoài chan chứa trên đời con.</a:t>
            </a:r>
            <a:endParaRPr lang="en-US" sz="5600" b="0" dirty="0">
              <a:solidFill>
                <a:schemeClr val="bg1"/>
              </a:solidFill>
              <a:effectLst/>
            </a:endParaRPr>
          </a:p>
        </p:txBody>
      </p:sp>
    </p:spTree>
    <p:extLst>
      <p:ext uri="{BB962C8B-B14F-4D97-AF65-F5344CB8AC3E}">
        <p14:creationId xmlns:p14="http://schemas.microsoft.com/office/powerpoint/2010/main" val="7105481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6000" b="0" u="sng" dirty="0" smtClean="0">
                <a:solidFill>
                  <a:srgbClr val="FFFF00"/>
                </a:solidFill>
                <a:effectLst/>
              </a:rPr>
              <a:t>Tk2:</a:t>
            </a:r>
            <a:r>
              <a:rPr lang="en-US" sz="6000" b="0" dirty="0" smtClean="0">
                <a:solidFill>
                  <a:schemeClr val="bg1"/>
                </a:solidFill>
                <a:effectLst/>
              </a:rPr>
              <a:t> </a:t>
            </a:r>
            <a:r>
              <a:rPr lang="vi-VN" sz="6000" dirty="0">
                <a:solidFill>
                  <a:schemeClr val="bg1"/>
                </a:solidFill>
              </a:rPr>
              <a:t> Và đến hôm nay bao hạnh phúc lệ vỡ tuôn tràn mi. Ngài đã thương yêu khắc vào hồn một dấu ấn tình </a:t>
            </a:r>
            <a:r>
              <a:rPr lang="vi-VN" sz="6000" dirty="0" smtClean="0">
                <a:solidFill>
                  <a:schemeClr val="bg1"/>
                </a:solidFill>
              </a:rPr>
              <a:t>yêu</a:t>
            </a:r>
            <a:r>
              <a:rPr lang="en-US" sz="6000" dirty="0" smtClean="0">
                <a:solidFill>
                  <a:srgbClr val="FFFF00"/>
                </a:solidFill>
              </a:rPr>
              <a:t>…</a:t>
            </a:r>
            <a:endParaRPr lang="en-US" sz="6000" b="0" dirty="0">
              <a:solidFill>
                <a:schemeClr val="bg1"/>
              </a:solidFill>
              <a:effectLst/>
            </a:endParaRPr>
          </a:p>
        </p:txBody>
      </p:sp>
    </p:spTree>
    <p:extLst>
      <p:ext uri="{BB962C8B-B14F-4D97-AF65-F5344CB8AC3E}">
        <p14:creationId xmlns:p14="http://schemas.microsoft.com/office/powerpoint/2010/main" val="27096199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6000" dirty="0" smtClean="0">
                <a:solidFill>
                  <a:srgbClr val="FFFF00"/>
                </a:solidFill>
              </a:rPr>
              <a:t>…</a:t>
            </a:r>
            <a:r>
              <a:rPr lang="vi-VN" sz="6000" dirty="0" smtClean="0">
                <a:solidFill>
                  <a:schemeClr val="bg1"/>
                </a:solidFill>
              </a:rPr>
              <a:t> </a:t>
            </a:r>
            <a:r>
              <a:rPr lang="vi-VN" sz="6000" dirty="0">
                <a:solidFill>
                  <a:schemeClr val="bg1"/>
                </a:solidFill>
              </a:rPr>
              <a:t>Từng bước đi lên con nghẹn ngào thập giá Ngài trao con ôm trọn cả những thương đau vì Ngài là gia nghiệp muôn đời.</a:t>
            </a:r>
            <a:endParaRPr lang="en-US" sz="6000" b="0" dirty="0">
              <a:solidFill>
                <a:schemeClr val="bg1"/>
              </a:solidFill>
              <a:effectLst/>
            </a:endParaRPr>
          </a:p>
        </p:txBody>
      </p:sp>
    </p:spTree>
    <p:extLst>
      <p:ext uri="{BB962C8B-B14F-4D97-AF65-F5344CB8AC3E}">
        <p14:creationId xmlns:p14="http://schemas.microsoft.com/office/powerpoint/2010/main" val="1936272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600" b="0" u="sng" dirty="0" err="1" smtClean="0">
                <a:solidFill>
                  <a:srgbClr val="FFFF00"/>
                </a:solidFill>
                <a:effectLst/>
              </a:rPr>
              <a:t>Đk</a:t>
            </a:r>
            <a:r>
              <a:rPr lang="en-US" sz="5600" b="0" u="sng" dirty="0" smtClean="0">
                <a:solidFill>
                  <a:srgbClr val="FFFF00"/>
                </a:solidFill>
                <a:effectLst/>
              </a:rPr>
              <a:t>:</a:t>
            </a:r>
            <a:r>
              <a:rPr lang="en-US" sz="5600" b="0" dirty="0" smtClean="0">
                <a:solidFill>
                  <a:schemeClr val="bg1"/>
                </a:solidFill>
                <a:effectLst/>
              </a:rPr>
              <a:t> </a:t>
            </a:r>
            <a:r>
              <a:rPr lang="vi-VN" sz="5600" dirty="0">
                <a:solidFill>
                  <a:schemeClr val="bg1"/>
                </a:solidFill>
              </a:rPr>
              <a:t>Con vẫn nhớ lời ước giao đầu tiên tình yêu Chúa ủ ấp con ngày đêm. Ngài tắm con </a:t>
            </a:r>
            <a:r>
              <a:rPr lang="vi-VN" sz="5600" dirty="0" smtClean="0">
                <a:solidFill>
                  <a:schemeClr val="bg1"/>
                </a:solidFill>
              </a:rPr>
              <a:t>bằng</a:t>
            </a:r>
            <a:r>
              <a:rPr lang="en-US" sz="5600" dirty="0" smtClean="0">
                <a:solidFill>
                  <a:schemeClr val="bg1"/>
                </a:solidFill>
              </a:rPr>
              <a:t> </a:t>
            </a:r>
            <a:r>
              <a:rPr lang="en-US" sz="5600" dirty="0" err="1" smtClean="0">
                <a:solidFill>
                  <a:schemeClr val="bg1"/>
                </a:solidFill>
              </a:rPr>
              <a:t>ân</a:t>
            </a:r>
            <a:r>
              <a:rPr lang="en-US" sz="5600" dirty="0" smtClean="0">
                <a:solidFill>
                  <a:schemeClr val="bg1"/>
                </a:solidFill>
              </a:rPr>
              <a:t> </a:t>
            </a:r>
            <a:r>
              <a:rPr lang="en-US" sz="5600" dirty="0" err="1" smtClean="0">
                <a:solidFill>
                  <a:schemeClr val="bg1"/>
                </a:solidFill>
              </a:rPr>
              <a:t>thiêng</a:t>
            </a:r>
            <a:r>
              <a:rPr lang="vi-VN" sz="5600" dirty="0" smtClean="0">
                <a:solidFill>
                  <a:schemeClr val="bg1"/>
                </a:solidFill>
              </a:rPr>
              <a:t> </a:t>
            </a:r>
            <a:r>
              <a:rPr lang="vi-VN" sz="5600" dirty="0">
                <a:solidFill>
                  <a:schemeClr val="bg1"/>
                </a:solidFill>
              </a:rPr>
              <a:t>hạnh phúc vô biên vui say đời dâng </a:t>
            </a:r>
            <a:r>
              <a:rPr lang="vi-VN" sz="5600" dirty="0" smtClean="0">
                <a:solidFill>
                  <a:schemeClr val="bg1"/>
                </a:solidFill>
              </a:rPr>
              <a:t>hiến</a:t>
            </a:r>
            <a:r>
              <a:rPr lang="en-US" sz="5600" dirty="0" smtClean="0">
                <a:solidFill>
                  <a:srgbClr val="FFFF00"/>
                </a:solidFill>
              </a:rPr>
              <a:t>…</a:t>
            </a:r>
            <a:endParaRPr lang="en-US" sz="5600" b="0" dirty="0">
              <a:solidFill>
                <a:schemeClr val="bg1"/>
              </a:solidFill>
              <a:effectLst/>
            </a:endParaRPr>
          </a:p>
        </p:txBody>
      </p:sp>
    </p:spTree>
    <p:extLst>
      <p:ext uri="{BB962C8B-B14F-4D97-AF65-F5344CB8AC3E}">
        <p14:creationId xmlns:p14="http://schemas.microsoft.com/office/powerpoint/2010/main" val="20247529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110000"/>
              </a:lnSpc>
              <a:spcBef>
                <a:spcPts val="0"/>
              </a:spcBef>
            </a:pPr>
            <a:r>
              <a:rPr lang="en-US" sz="5000" b="0" u="sng" dirty="0" err="1" smtClean="0">
                <a:solidFill>
                  <a:srgbClr val="FFFF00"/>
                </a:solidFill>
                <a:effectLst/>
                <a:latin typeface="+mj-lt"/>
              </a:rPr>
              <a:t>Tk</a:t>
            </a:r>
            <a:r>
              <a:rPr lang="vi-VN" sz="5000" b="0" u="sng" dirty="0" smtClean="0">
                <a:solidFill>
                  <a:srgbClr val="FFFF00"/>
                </a:solidFill>
                <a:effectLst/>
                <a:latin typeface="+mj-lt"/>
              </a:rPr>
              <a:t>1</a:t>
            </a:r>
            <a:r>
              <a:rPr lang="en-US" sz="5000" b="0" u="sng" dirty="0" smtClean="0">
                <a:solidFill>
                  <a:srgbClr val="FFFF00"/>
                </a:solidFill>
                <a:effectLst/>
                <a:latin typeface="+mj-lt"/>
              </a:rPr>
              <a:t>:</a:t>
            </a:r>
            <a:r>
              <a:rPr lang="vi-VN" sz="5000" b="0" dirty="0" smtClean="0">
                <a:solidFill>
                  <a:schemeClr val="bg1"/>
                </a:solidFill>
                <a:effectLst/>
                <a:latin typeface="+mj-lt"/>
              </a:rPr>
              <a:t> </a:t>
            </a:r>
            <a:r>
              <a:rPr lang="vi-VN" sz="5000" dirty="0" smtClean="0">
                <a:solidFill>
                  <a:schemeClr val="bg1"/>
                </a:solidFill>
                <a:latin typeface="+mj-lt"/>
              </a:rPr>
              <a:t>Nhịp </a:t>
            </a:r>
            <a:r>
              <a:rPr lang="vi-VN" sz="5000" dirty="0">
                <a:solidFill>
                  <a:schemeClr val="bg1"/>
                </a:solidFill>
                <a:latin typeface="+mj-lt"/>
              </a:rPr>
              <a:t>nhàng vui bước đi lên đền thánh </a:t>
            </a:r>
            <a:r>
              <a:rPr lang="vi-VN" sz="5000" dirty="0" smtClean="0">
                <a:solidFill>
                  <a:schemeClr val="bg1"/>
                </a:solidFill>
                <a:latin typeface="+mj-lt"/>
              </a:rPr>
              <a:t>Ngài</a:t>
            </a:r>
            <a:r>
              <a:rPr lang="en-US" sz="5000" dirty="0" smtClean="0">
                <a:solidFill>
                  <a:schemeClr val="bg1"/>
                </a:solidFill>
                <a:latin typeface="+mj-lt"/>
              </a:rPr>
              <a:t>, d</a:t>
            </a:r>
            <a:r>
              <a:rPr lang="vi-VN" sz="5000" dirty="0" smtClean="0">
                <a:solidFill>
                  <a:schemeClr val="bg1"/>
                </a:solidFill>
                <a:latin typeface="+mj-lt"/>
              </a:rPr>
              <a:t>âng </a:t>
            </a:r>
            <a:r>
              <a:rPr lang="vi-VN" sz="5000" dirty="0">
                <a:solidFill>
                  <a:schemeClr val="bg1"/>
                </a:solidFill>
                <a:latin typeface="+mj-lt"/>
              </a:rPr>
              <a:t>câu ca ngợi tình thương Chúa chan hoà. Đây con dâng Ngài </a:t>
            </a:r>
            <a:r>
              <a:rPr lang="en-US" sz="5000" dirty="0" err="1" smtClean="0">
                <a:solidFill>
                  <a:schemeClr val="bg1"/>
                </a:solidFill>
                <a:latin typeface="+mj-lt"/>
              </a:rPr>
              <a:t>lòng</a:t>
            </a:r>
            <a:r>
              <a:rPr lang="vi-VN" sz="5000" dirty="0" smtClean="0">
                <a:solidFill>
                  <a:schemeClr val="bg1"/>
                </a:solidFill>
                <a:latin typeface="+mj-lt"/>
              </a:rPr>
              <a:t> </a:t>
            </a:r>
            <a:r>
              <a:rPr lang="vi-VN" sz="5000" dirty="0">
                <a:solidFill>
                  <a:schemeClr val="bg1"/>
                </a:solidFill>
                <a:latin typeface="+mj-lt"/>
              </a:rPr>
              <a:t>tin mến thiết tha. Thu qua Đông tàn lòng thành quyết không phai nhoà</a:t>
            </a:r>
            <a:r>
              <a:rPr lang="vi-VN" sz="5000" dirty="0" smtClean="0">
                <a:solidFill>
                  <a:schemeClr val="bg1"/>
                </a:solidFill>
                <a:latin typeface="+mj-lt"/>
              </a:rPr>
              <a:t>.</a:t>
            </a:r>
            <a:endParaRPr lang="vi-VN" sz="5000" b="0" dirty="0">
              <a:solidFill>
                <a:schemeClr val="bg1"/>
              </a:solidFill>
              <a:effectLst/>
              <a:latin typeface="+mj-lt"/>
            </a:endParaRPr>
          </a:p>
        </p:txBody>
      </p:sp>
      <p:sp>
        <p:nvSpPr>
          <p:cNvPr id="4" name="Subtitle 2">
            <a:hlinkClick r:id="" action="ppaction://noaction"/>
          </p:cNvPr>
          <p:cNvSpPr txBox="1">
            <a:spLocks/>
          </p:cNvSpPr>
          <p:nvPr/>
        </p:nvSpPr>
        <p:spPr bwMode="auto">
          <a:xfrm>
            <a:off x="5076056" y="4443958"/>
            <a:ext cx="4067944" cy="720080"/>
          </a:xfrm>
          <a:prstGeom prst="rect">
            <a:avLst/>
          </a:prstGeom>
          <a:noFill/>
          <a:ln w="9525">
            <a:noFill/>
            <a:miter lim="800000"/>
            <a:headEnd/>
            <a:tailEnd/>
          </a:ln>
        </p:spPr>
        <p:txBody>
          <a:bodyPr vert="horz" wrap="square" lIns="91434" tIns="45717" rIns="91434" bIns="45717" numCol="1" anchor="b" anchorCtr="0" compatLnSpc="1">
            <a:prstTxWarp prst="textNoShape">
              <a:avLst/>
            </a:prstTxWarp>
            <a:noAutofit/>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166" indent="0" algn="ctr" rtl="0" eaLnBrk="0" fontAlgn="base" hangingPunct="0">
              <a:spcBef>
                <a:spcPct val="20000"/>
              </a:spcBef>
              <a:spcAft>
                <a:spcPct val="0"/>
              </a:spcAft>
              <a:buNone/>
              <a:defRPr sz="2800">
                <a:solidFill>
                  <a:schemeClr val="tx1"/>
                </a:solidFill>
                <a:latin typeface="+mn-lt"/>
                <a:cs typeface="+mn-cs"/>
              </a:defRPr>
            </a:lvl2pPr>
            <a:lvl3pPr marL="914333" indent="0" algn="ctr" rtl="0" eaLnBrk="0" fontAlgn="base" hangingPunct="0">
              <a:spcBef>
                <a:spcPct val="20000"/>
              </a:spcBef>
              <a:spcAft>
                <a:spcPct val="0"/>
              </a:spcAft>
              <a:buNone/>
              <a:defRPr sz="2400">
                <a:solidFill>
                  <a:schemeClr val="tx1"/>
                </a:solidFill>
                <a:latin typeface="+mn-lt"/>
                <a:cs typeface="+mn-cs"/>
              </a:defRPr>
            </a:lvl3pPr>
            <a:lvl4pPr marL="1371498" indent="0" algn="ctr" rtl="0" eaLnBrk="0" fontAlgn="base" hangingPunct="0">
              <a:spcBef>
                <a:spcPct val="20000"/>
              </a:spcBef>
              <a:spcAft>
                <a:spcPct val="0"/>
              </a:spcAft>
              <a:buNone/>
              <a:defRPr sz="2000">
                <a:solidFill>
                  <a:schemeClr val="tx1"/>
                </a:solidFill>
                <a:latin typeface="+mn-lt"/>
                <a:cs typeface="+mn-cs"/>
              </a:defRPr>
            </a:lvl4pPr>
            <a:lvl5pPr marL="1828664" indent="0" algn="ctr" rtl="0" eaLnBrk="0" fontAlgn="base" hangingPunct="0">
              <a:spcBef>
                <a:spcPct val="20000"/>
              </a:spcBef>
              <a:spcAft>
                <a:spcPct val="0"/>
              </a:spcAft>
              <a:buNone/>
              <a:defRPr sz="2000">
                <a:solidFill>
                  <a:schemeClr val="tx1"/>
                </a:solidFill>
                <a:latin typeface="+mn-lt"/>
                <a:cs typeface="+mn-cs"/>
              </a:defRPr>
            </a:lvl5pPr>
            <a:lvl6pPr marL="2285829" indent="0" algn="ctr" rtl="0" fontAlgn="base">
              <a:spcBef>
                <a:spcPct val="20000"/>
              </a:spcBef>
              <a:spcAft>
                <a:spcPct val="0"/>
              </a:spcAft>
              <a:buNone/>
              <a:defRPr sz="2000">
                <a:solidFill>
                  <a:schemeClr val="tx1"/>
                </a:solidFill>
                <a:latin typeface="+mn-lt"/>
                <a:cs typeface="+mn-cs"/>
              </a:defRPr>
            </a:lvl6pPr>
            <a:lvl7pPr marL="2742995" indent="0" algn="ctr" rtl="0" fontAlgn="base">
              <a:spcBef>
                <a:spcPct val="20000"/>
              </a:spcBef>
              <a:spcAft>
                <a:spcPct val="0"/>
              </a:spcAft>
              <a:buNone/>
              <a:defRPr sz="2000">
                <a:solidFill>
                  <a:schemeClr val="tx1"/>
                </a:solidFill>
                <a:latin typeface="+mn-lt"/>
                <a:cs typeface="+mn-cs"/>
              </a:defRPr>
            </a:lvl7pPr>
            <a:lvl8pPr marL="3200160" indent="0" algn="ctr" rtl="0" fontAlgn="base">
              <a:spcBef>
                <a:spcPct val="20000"/>
              </a:spcBef>
              <a:spcAft>
                <a:spcPct val="0"/>
              </a:spcAft>
              <a:buNone/>
              <a:defRPr sz="2000">
                <a:solidFill>
                  <a:schemeClr val="tx1"/>
                </a:solidFill>
                <a:latin typeface="+mn-lt"/>
                <a:cs typeface="+mn-cs"/>
              </a:defRPr>
            </a:lvl8pPr>
            <a:lvl9pPr marL="3657326" indent="0" algn="ctr" rtl="0" fontAlgn="base">
              <a:spcBef>
                <a:spcPct val="20000"/>
              </a:spcBef>
              <a:spcAft>
                <a:spcPct val="0"/>
              </a:spcAft>
              <a:buNone/>
              <a:defRPr sz="2000">
                <a:solidFill>
                  <a:schemeClr val="tx1"/>
                </a:solidFill>
                <a:latin typeface="+mn-lt"/>
                <a:cs typeface="+mn-cs"/>
              </a:defRPr>
            </a:lvl9pPr>
          </a:lstStyle>
          <a:p>
            <a:pPr algn="r">
              <a:lnSpc>
                <a:spcPct val="90000"/>
              </a:lnSpc>
              <a:spcBef>
                <a:spcPts val="0"/>
              </a:spcBef>
            </a:pPr>
            <a:r>
              <a:rPr lang="en-US" sz="3000" kern="0" dirty="0">
                <a:solidFill>
                  <a:srgbClr val="FFFFFF">
                    <a:lumMod val="85000"/>
                  </a:srgbClr>
                </a:solidFill>
                <a:latin typeface="Arial" pitchFamily="34" charset="0"/>
                <a:cs typeface="Arial" pitchFamily="34" charset="0"/>
              </a:rPr>
              <a:t>&gt;&gt;</a:t>
            </a:r>
          </a:p>
        </p:txBody>
      </p:sp>
    </p:spTree>
    <p:extLst>
      <p:ext uri="{BB962C8B-B14F-4D97-AF65-F5344CB8AC3E}">
        <p14:creationId xmlns:p14="http://schemas.microsoft.com/office/powerpoint/2010/main" val="3529050394"/>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600" dirty="0" smtClean="0">
                <a:solidFill>
                  <a:srgbClr val="FFFF00"/>
                </a:solidFill>
              </a:rPr>
              <a:t>…</a:t>
            </a:r>
            <a:r>
              <a:rPr lang="vi-VN" sz="5600" dirty="0" smtClean="0">
                <a:solidFill>
                  <a:schemeClr val="bg1"/>
                </a:solidFill>
              </a:rPr>
              <a:t> </a:t>
            </a:r>
            <a:r>
              <a:rPr lang="vi-VN" sz="5600" dirty="0">
                <a:solidFill>
                  <a:schemeClr val="bg1"/>
                </a:solidFill>
              </a:rPr>
              <a:t>Giờ đây con hát ngàn khúc ca tạ ơn, bài ca cảm mến nguyện chẳng khi nào quên. Dù con bất xứng nhưng ơn Chúa mãi hoài chan chứa trên đời con.</a:t>
            </a:r>
            <a:endParaRPr lang="en-US" sz="5600" b="0" dirty="0">
              <a:solidFill>
                <a:schemeClr val="bg1"/>
              </a:solidFill>
              <a:effectLst/>
            </a:endParaRPr>
          </a:p>
        </p:txBody>
      </p:sp>
    </p:spTree>
    <p:extLst>
      <p:ext uri="{BB962C8B-B14F-4D97-AF65-F5344CB8AC3E}">
        <p14:creationId xmlns:p14="http://schemas.microsoft.com/office/powerpoint/2010/main" val="16302082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806" y="0"/>
            <a:ext cx="9082388" cy="5143500"/>
          </a:xfrm>
          <a:prstGeom prst="rect">
            <a:avLst/>
          </a:prstGeom>
        </p:spPr>
      </p:pic>
    </p:spTree>
    <p:extLst>
      <p:ext uri="{BB962C8B-B14F-4D97-AF65-F5344CB8AC3E}">
        <p14:creationId xmlns:p14="http://schemas.microsoft.com/office/powerpoint/2010/main" val="315367960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13"/>
            <a:ext cx="9144000" cy="5135074"/>
          </a:xfrm>
          <a:prstGeom prst="rect">
            <a:avLst/>
          </a:prstGeom>
        </p:spPr>
      </p:pic>
    </p:spTree>
    <p:extLst>
      <p:ext uri="{BB962C8B-B14F-4D97-AF65-F5344CB8AC3E}">
        <p14:creationId xmlns:p14="http://schemas.microsoft.com/office/powerpoint/2010/main" val="21750219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1295400"/>
            <a:ext cx="8534400" cy="2571750"/>
          </a:xfrm>
        </p:spPr>
        <p:txBody>
          <a:bodyPr>
            <a:noAutofit/>
          </a:bodyPr>
          <a:lstStyle/>
          <a:p>
            <a:r>
              <a:rPr lang="en-US" sz="6500" dirty="0">
                <a:solidFill>
                  <a:srgbClr val="FFFF00"/>
                </a:solidFill>
              </a:rPr>
              <a:t>Ca </a:t>
            </a:r>
            <a:r>
              <a:rPr lang="en-US" sz="6500" dirty="0" err="1">
                <a:solidFill>
                  <a:srgbClr val="FFFF00"/>
                </a:solidFill>
              </a:rPr>
              <a:t>Kết</a:t>
            </a:r>
            <a:r>
              <a:rPr lang="en-US" sz="6500" dirty="0">
                <a:solidFill>
                  <a:srgbClr val="FFFF00"/>
                </a:solidFill>
              </a:rPr>
              <a:t> </a:t>
            </a:r>
            <a:r>
              <a:rPr lang="en-US" sz="6500" dirty="0" err="1">
                <a:solidFill>
                  <a:srgbClr val="FFFF00"/>
                </a:solidFill>
              </a:rPr>
              <a:t>Lễ</a:t>
            </a:r>
            <a:r>
              <a:rPr lang="en-US" sz="6500" dirty="0">
                <a:solidFill>
                  <a:srgbClr val="FFFF00"/>
                </a:solidFill>
              </a:rPr>
              <a:t/>
            </a:r>
            <a:br>
              <a:rPr lang="en-US" sz="6500" dirty="0">
                <a:solidFill>
                  <a:srgbClr val="FFFF00"/>
                </a:solidFill>
              </a:rPr>
            </a:br>
            <a:r>
              <a:rPr lang="en-US" sz="6500" dirty="0" smtClean="0">
                <a:solidFill>
                  <a:srgbClr val="FFFF00"/>
                </a:solidFill>
              </a:rPr>
              <a:t>GIỜ ĐÂY CHÚA SAI TÔI</a:t>
            </a:r>
            <a:r>
              <a:rPr lang="en-US" sz="6500" dirty="0">
                <a:solidFill>
                  <a:srgbClr val="FFFF00"/>
                </a:solidFill>
              </a:rPr>
              <a:t/>
            </a:r>
            <a:br>
              <a:rPr lang="en-US" sz="6500" dirty="0">
                <a:solidFill>
                  <a:srgbClr val="FFFF00"/>
                </a:solidFill>
              </a:rPr>
            </a:br>
            <a:r>
              <a:rPr lang="en-US" sz="5000" i="1" dirty="0" err="1" smtClean="0">
                <a:solidFill>
                  <a:schemeClr val="bg1"/>
                </a:solidFill>
              </a:rPr>
              <a:t>Phạm</a:t>
            </a:r>
            <a:r>
              <a:rPr lang="en-US" sz="5000" i="1" dirty="0" smtClean="0">
                <a:solidFill>
                  <a:schemeClr val="bg1"/>
                </a:solidFill>
              </a:rPr>
              <a:t> </a:t>
            </a:r>
            <a:r>
              <a:rPr lang="en-US" sz="5000" i="1" dirty="0" err="1" smtClean="0">
                <a:solidFill>
                  <a:schemeClr val="bg1"/>
                </a:solidFill>
              </a:rPr>
              <a:t>Quang</a:t>
            </a:r>
            <a:endParaRPr lang="en-US" sz="5000" b="0" i="1" dirty="0">
              <a:solidFill>
                <a:schemeClr val="bg1"/>
              </a:solidFill>
              <a:effectLst/>
            </a:endParaRPr>
          </a:p>
        </p:txBody>
      </p:sp>
    </p:spTree>
    <p:extLst>
      <p:ext uri="{BB962C8B-B14F-4D97-AF65-F5344CB8AC3E}">
        <p14:creationId xmlns:p14="http://schemas.microsoft.com/office/powerpoint/2010/main" val="331185082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700" b="0" u="sng" dirty="0" smtClean="0">
                <a:solidFill>
                  <a:srgbClr val="FFFF00"/>
                </a:solidFill>
                <a:effectLst/>
              </a:rPr>
              <a:t>1:</a:t>
            </a:r>
            <a:r>
              <a:rPr lang="en-US" sz="4700" b="0" dirty="0" smtClean="0">
                <a:solidFill>
                  <a:schemeClr val="bg1"/>
                </a:solidFill>
                <a:effectLst/>
              </a:rPr>
              <a:t> </a:t>
            </a:r>
            <a:r>
              <a:rPr lang="vi-VN" sz="4700" dirty="0">
                <a:solidFill>
                  <a:schemeClr val="bg1"/>
                </a:solidFill>
              </a:rPr>
              <a:t>Giờ đây Chúa sai tôi đem tin vui đến cho mọi </a:t>
            </a:r>
            <a:r>
              <a:rPr lang="vi-VN" sz="4700" dirty="0" smtClean="0">
                <a:solidFill>
                  <a:schemeClr val="bg1"/>
                </a:solidFill>
              </a:rPr>
              <a:t>người</a:t>
            </a:r>
            <a:r>
              <a:rPr lang="en-US" sz="4700" dirty="0" smtClean="0">
                <a:solidFill>
                  <a:schemeClr val="bg1"/>
                </a:solidFill>
              </a:rPr>
              <a:t>, </a:t>
            </a:r>
            <a:r>
              <a:rPr lang="vi-VN" sz="4700" dirty="0" smtClean="0">
                <a:solidFill>
                  <a:schemeClr val="bg1"/>
                </a:solidFill>
              </a:rPr>
              <a:t>tiếng </a:t>
            </a:r>
            <a:r>
              <a:rPr lang="vi-VN" sz="4700" dirty="0">
                <a:solidFill>
                  <a:schemeClr val="bg1"/>
                </a:solidFill>
              </a:rPr>
              <a:t>cười lau khô mồ hôi nước mắt. Tôi đem tình thương đến cho mọi người. Được Chúa sai đi tôi hân hoan reo rắc tình </a:t>
            </a:r>
            <a:r>
              <a:rPr lang="vi-VN" sz="4700" dirty="0" smtClean="0">
                <a:solidFill>
                  <a:schemeClr val="bg1"/>
                </a:solidFill>
              </a:rPr>
              <a:t>người</a:t>
            </a:r>
            <a:r>
              <a:rPr lang="en-US" sz="4700" dirty="0" smtClean="0">
                <a:solidFill>
                  <a:schemeClr val="bg1"/>
                </a:solidFill>
              </a:rPr>
              <a:t> </a:t>
            </a:r>
            <a:r>
              <a:rPr lang="en-US" sz="4700" dirty="0" err="1">
                <a:solidFill>
                  <a:schemeClr val="bg1"/>
                </a:solidFill>
              </a:rPr>
              <a:t>đ</a:t>
            </a:r>
            <a:r>
              <a:rPr lang="en-US" sz="4700" dirty="0" err="1" smtClean="0">
                <a:solidFill>
                  <a:schemeClr val="bg1"/>
                </a:solidFill>
              </a:rPr>
              <a:t>em</a:t>
            </a:r>
            <a:r>
              <a:rPr lang="en-US" sz="4700" dirty="0" smtClean="0">
                <a:solidFill>
                  <a:schemeClr val="bg1"/>
                </a:solidFill>
              </a:rPr>
              <a:t> </a:t>
            </a:r>
            <a:r>
              <a:rPr lang="en-US" sz="4700" dirty="0">
                <a:solidFill>
                  <a:schemeClr val="bg1"/>
                </a:solidFill>
              </a:rPr>
              <a:t>an</a:t>
            </a:r>
            <a:r>
              <a:rPr lang="vi-VN" sz="4700" dirty="0">
                <a:solidFill>
                  <a:schemeClr val="bg1"/>
                </a:solidFill>
              </a:rPr>
              <a:t> vui cùng với nụ cười cho thế giới hôm na</a:t>
            </a:r>
            <a:r>
              <a:rPr lang="en-US" sz="4700" dirty="0">
                <a:solidFill>
                  <a:schemeClr val="bg1"/>
                </a:solidFill>
              </a:rPr>
              <a:t>y </a:t>
            </a:r>
            <a:r>
              <a:rPr lang="en-US" sz="4700" dirty="0" smtClean="0">
                <a:solidFill>
                  <a:srgbClr val="FFFF00"/>
                </a:solidFill>
              </a:rPr>
              <a:t>…</a:t>
            </a:r>
            <a:endParaRPr lang="vi-VN" sz="4700" dirty="0">
              <a:solidFill>
                <a:schemeClr val="bg1"/>
              </a:solidFill>
            </a:endParaRPr>
          </a:p>
        </p:txBody>
      </p:sp>
    </p:spTree>
    <p:extLst>
      <p:ext uri="{BB962C8B-B14F-4D97-AF65-F5344CB8AC3E}">
        <p14:creationId xmlns:p14="http://schemas.microsoft.com/office/powerpoint/2010/main" val="412875159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700" dirty="0" smtClean="0">
                <a:solidFill>
                  <a:srgbClr val="FFFF00"/>
                </a:solidFill>
              </a:rPr>
              <a:t>…</a:t>
            </a:r>
            <a:r>
              <a:rPr lang="vi-VN" sz="4700" dirty="0" smtClean="0">
                <a:solidFill>
                  <a:schemeClr val="bg1"/>
                </a:solidFill>
              </a:rPr>
              <a:t> </a:t>
            </a:r>
            <a:r>
              <a:rPr lang="vi-VN" sz="4700" dirty="0">
                <a:solidFill>
                  <a:schemeClr val="bg1"/>
                </a:solidFill>
              </a:rPr>
              <a:t>Mong sao cho anh em bốn phương một nhà. Mong sao cho bốn phương là con một Chúa. Để tình người anh em thắp </a:t>
            </a:r>
            <a:r>
              <a:rPr lang="vi-VN" sz="4700" dirty="0" smtClean="0">
                <a:solidFill>
                  <a:schemeClr val="bg1"/>
                </a:solidFill>
              </a:rPr>
              <a:t>s</a:t>
            </a:r>
            <a:r>
              <a:rPr lang="en-US" sz="4700" dirty="0">
                <a:solidFill>
                  <a:schemeClr val="bg1"/>
                </a:solidFill>
              </a:rPr>
              <a:t>á</a:t>
            </a:r>
            <a:r>
              <a:rPr lang="vi-VN" sz="4700" dirty="0" smtClean="0">
                <a:solidFill>
                  <a:schemeClr val="bg1"/>
                </a:solidFill>
              </a:rPr>
              <a:t>ng </a:t>
            </a:r>
            <a:r>
              <a:rPr lang="vi-VN" sz="4700" dirty="0">
                <a:solidFill>
                  <a:schemeClr val="bg1"/>
                </a:solidFill>
              </a:rPr>
              <a:t>bên nhau. Để cuộc đời không còn những tiếng thương đau</a:t>
            </a:r>
            <a:r>
              <a:rPr lang="vi-VN" sz="4700" dirty="0" smtClean="0">
                <a:solidFill>
                  <a:schemeClr val="bg1"/>
                </a:solidFill>
              </a:rPr>
              <a:t>.</a:t>
            </a:r>
            <a:endParaRPr lang="vi-VN" sz="4700" dirty="0">
              <a:solidFill>
                <a:schemeClr val="bg1"/>
              </a:solidFill>
            </a:endParaRPr>
          </a:p>
        </p:txBody>
      </p:sp>
    </p:spTree>
    <p:extLst>
      <p:ext uri="{BB962C8B-B14F-4D97-AF65-F5344CB8AC3E}">
        <p14:creationId xmlns:p14="http://schemas.microsoft.com/office/powerpoint/2010/main" val="402404524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700" b="0" u="sng" dirty="0" smtClean="0">
                <a:solidFill>
                  <a:srgbClr val="FFFF00"/>
                </a:solidFill>
                <a:effectLst/>
              </a:rPr>
              <a:t>2:</a:t>
            </a:r>
            <a:r>
              <a:rPr lang="en-US" sz="4700" b="0" dirty="0" smtClean="0">
                <a:solidFill>
                  <a:schemeClr val="bg1"/>
                </a:solidFill>
                <a:effectLst/>
              </a:rPr>
              <a:t> </a:t>
            </a:r>
            <a:r>
              <a:rPr lang="vi-VN" sz="4700" dirty="0">
                <a:solidFill>
                  <a:schemeClr val="bg1"/>
                </a:solidFill>
              </a:rPr>
              <a:t>Và tôi sẽ ra đi mang trên vai trái tim tình người bước đều đôi chân tình thương lấp lối. Tôi đem hồng ân Chúa cho mọi người. Dù khó gian nguy trong đêm đen mưa gió lạnh lùng đôi môi cay hoà với lệ nhoà luôn có Chúa bên </a:t>
            </a:r>
            <a:r>
              <a:rPr lang="vi-VN" sz="4700" dirty="0" smtClean="0">
                <a:solidFill>
                  <a:schemeClr val="bg1"/>
                </a:solidFill>
              </a:rPr>
              <a:t>tôi</a:t>
            </a:r>
            <a:r>
              <a:rPr lang="en-US" sz="4700" dirty="0" smtClean="0">
                <a:solidFill>
                  <a:srgbClr val="FFFF00"/>
                </a:solidFill>
              </a:rPr>
              <a:t>…</a:t>
            </a:r>
            <a:endParaRPr lang="vi-VN" sz="4700" dirty="0">
              <a:solidFill>
                <a:schemeClr val="bg1"/>
              </a:solidFill>
            </a:endParaRPr>
          </a:p>
        </p:txBody>
      </p:sp>
    </p:spTree>
    <p:extLst>
      <p:ext uri="{BB962C8B-B14F-4D97-AF65-F5344CB8AC3E}">
        <p14:creationId xmlns:p14="http://schemas.microsoft.com/office/powerpoint/2010/main" val="88741091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900" dirty="0" smtClean="0">
                <a:solidFill>
                  <a:srgbClr val="FFFF00"/>
                </a:solidFill>
              </a:rPr>
              <a:t>…</a:t>
            </a:r>
            <a:r>
              <a:rPr lang="en-US" sz="4900" dirty="0" smtClean="0">
                <a:solidFill>
                  <a:schemeClr val="bg1"/>
                </a:solidFill>
              </a:rPr>
              <a:t> </a:t>
            </a:r>
            <a:r>
              <a:rPr lang="vi-VN" sz="4900" dirty="0" smtClean="0">
                <a:solidFill>
                  <a:schemeClr val="bg1"/>
                </a:solidFill>
              </a:rPr>
              <a:t>Tôi </a:t>
            </a:r>
            <a:r>
              <a:rPr lang="vi-VN" sz="4900" dirty="0">
                <a:solidFill>
                  <a:schemeClr val="bg1"/>
                </a:solidFill>
              </a:rPr>
              <a:t>xin đem con tin hiến cho mọi người. Tôi xin dâng trái tim tình yêu về Chúa. Và tình nguyện giang tay đón lấy anh em. Để mọi người luôn nhận có Chúa thương yêu</a:t>
            </a:r>
            <a:r>
              <a:rPr lang="vi-VN" sz="4900" dirty="0" smtClean="0">
                <a:solidFill>
                  <a:schemeClr val="bg1"/>
                </a:solidFill>
              </a:rPr>
              <a:t>.</a:t>
            </a:r>
            <a:endParaRPr lang="vi-VN" sz="4900" dirty="0">
              <a:solidFill>
                <a:schemeClr val="bg1"/>
              </a:solidFill>
            </a:endParaRPr>
          </a:p>
        </p:txBody>
      </p:sp>
    </p:spTree>
    <p:extLst>
      <p:ext uri="{BB962C8B-B14F-4D97-AF65-F5344CB8AC3E}">
        <p14:creationId xmlns:p14="http://schemas.microsoft.com/office/powerpoint/2010/main" val="361608768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13"/>
            <a:ext cx="9144000" cy="5135074"/>
          </a:xfrm>
          <a:prstGeom prst="rect">
            <a:avLst/>
          </a:prstGeom>
        </p:spPr>
      </p:pic>
    </p:spTree>
    <p:extLst>
      <p:ext uri="{BB962C8B-B14F-4D97-AF65-F5344CB8AC3E}">
        <p14:creationId xmlns:p14="http://schemas.microsoft.com/office/powerpoint/2010/main" val="13997956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110000"/>
              </a:lnSpc>
              <a:spcBef>
                <a:spcPts val="0"/>
              </a:spcBef>
            </a:pPr>
            <a:r>
              <a:rPr lang="vi-VN" sz="5350" b="0" u="sng" dirty="0" smtClean="0">
                <a:solidFill>
                  <a:srgbClr val="FFFF00"/>
                </a:solidFill>
                <a:effectLst/>
                <a:latin typeface="+mj-lt"/>
              </a:rPr>
              <a:t>Đ</a:t>
            </a:r>
            <a:r>
              <a:rPr lang="en-US" sz="5350" b="0" u="sng" dirty="0" smtClean="0">
                <a:solidFill>
                  <a:srgbClr val="FFFF00"/>
                </a:solidFill>
                <a:effectLst/>
                <a:latin typeface="+mj-lt"/>
              </a:rPr>
              <a:t>k</a:t>
            </a:r>
            <a:r>
              <a:rPr lang="vi-VN" sz="5350" b="0" u="sng" dirty="0" smtClean="0">
                <a:solidFill>
                  <a:srgbClr val="FFFF00"/>
                </a:solidFill>
                <a:effectLst/>
                <a:latin typeface="+mj-lt"/>
              </a:rPr>
              <a:t>:</a:t>
            </a:r>
            <a:r>
              <a:rPr lang="vi-VN" sz="5350" b="0" dirty="0" smtClean="0">
                <a:solidFill>
                  <a:schemeClr val="bg1"/>
                </a:solidFill>
                <a:effectLst/>
                <a:latin typeface="+mj-lt"/>
              </a:rPr>
              <a:t> </a:t>
            </a:r>
            <a:r>
              <a:rPr lang="en-US" sz="5350" dirty="0" err="1">
                <a:solidFill>
                  <a:schemeClr val="bg1"/>
                </a:solidFill>
                <a:latin typeface="+mj-lt"/>
              </a:rPr>
              <a:t>Về</a:t>
            </a:r>
            <a:r>
              <a:rPr lang="en-US" sz="5350" dirty="0">
                <a:solidFill>
                  <a:schemeClr val="bg1"/>
                </a:solidFill>
                <a:latin typeface="+mj-lt"/>
              </a:rPr>
              <a:t> </a:t>
            </a:r>
            <a:r>
              <a:rPr lang="en-US" sz="5350" dirty="0" err="1">
                <a:solidFill>
                  <a:schemeClr val="bg1"/>
                </a:solidFill>
                <a:latin typeface="+mj-lt"/>
              </a:rPr>
              <a:t>nhà</a:t>
            </a:r>
            <a:r>
              <a:rPr lang="en-US" sz="5350" dirty="0">
                <a:solidFill>
                  <a:schemeClr val="bg1"/>
                </a:solidFill>
                <a:latin typeface="+mj-lt"/>
              </a:rPr>
              <a:t> </a:t>
            </a:r>
            <a:r>
              <a:rPr lang="en-US" sz="5350" dirty="0" err="1" smtClean="0">
                <a:solidFill>
                  <a:schemeClr val="bg1"/>
                </a:solidFill>
                <a:latin typeface="+mj-lt"/>
              </a:rPr>
              <a:t>Chúa</a:t>
            </a:r>
            <a:r>
              <a:rPr lang="en-US" sz="5350" dirty="0" smtClean="0">
                <a:solidFill>
                  <a:schemeClr val="bg1"/>
                </a:solidFill>
                <a:latin typeface="+mj-lt"/>
              </a:rPr>
              <a:t>, con </a:t>
            </a:r>
            <a:r>
              <a:rPr lang="en-US" sz="5350" dirty="0" err="1" smtClean="0">
                <a:solidFill>
                  <a:schemeClr val="bg1"/>
                </a:solidFill>
                <a:latin typeface="+mj-lt"/>
              </a:rPr>
              <a:t>thấy</a:t>
            </a:r>
            <a:r>
              <a:rPr lang="en-US" sz="5350" dirty="0" smtClean="0">
                <a:solidFill>
                  <a:schemeClr val="bg1"/>
                </a:solidFill>
                <a:latin typeface="+mj-lt"/>
              </a:rPr>
              <a:t>  </a:t>
            </a:r>
            <a:r>
              <a:rPr lang="en-US" sz="5350" dirty="0" err="1">
                <a:solidFill>
                  <a:schemeClr val="bg1"/>
                </a:solidFill>
                <a:latin typeface="+mj-lt"/>
              </a:rPr>
              <a:t>lòng</a:t>
            </a:r>
            <a:r>
              <a:rPr lang="en-US" sz="5350" dirty="0">
                <a:solidFill>
                  <a:schemeClr val="bg1"/>
                </a:solidFill>
                <a:latin typeface="+mj-lt"/>
              </a:rPr>
              <a:t> </a:t>
            </a:r>
            <a:r>
              <a:rPr lang="en-US" sz="5350" dirty="0" err="1" smtClean="0">
                <a:solidFill>
                  <a:schemeClr val="bg1"/>
                </a:solidFill>
                <a:latin typeface="+mj-lt"/>
              </a:rPr>
              <a:t>rộn</a:t>
            </a:r>
            <a:r>
              <a:rPr lang="en-US" sz="5350" dirty="0" smtClean="0">
                <a:solidFill>
                  <a:schemeClr val="bg1"/>
                </a:solidFill>
                <a:latin typeface="+mj-lt"/>
              </a:rPr>
              <a:t> </a:t>
            </a:r>
            <a:r>
              <a:rPr lang="en-US" sz="5350" dirty="0" err="1" smtClean="0">
                <a:solidFill>
                  <a:schemeClr val="bg1"/>
                </a:solidFill>
                <a:latin typeface="+mj-lt"/>
              </a:rPr>
              <a:t>rã</a:t>
            </a:r>
            <a:r>
              <a:rPr lang="en-US" sz="5350" dirty="0" smtClean="0">
                <a:solidFill>
                  <a:schemeClr val="bg1"/>
                </a:solidFill>
                <a:latin typeface="+mj-lt"/>
              </a:rPr>
              <a:t>, </a:t>
            </a:r>
            <a:r>
              <a:rPr lang="en-US" sz="5350" dirty="0" err="1" smtClean="0">
                <a:solidFill>
                  <a:schemeClr val="bg1"/>
                </a:solidFill>
                <a:latin typeface="+mj-lt"/>
              </a:rPr>
              <a:t>cất</a:t>
            </a:r>
            <a:r>
              <a:rPr lang="en-US" sz="5350" dirty="0" smtClean="0">
                <a:solidFill>
                  <a:schemeClr val="bg1"/>
                </a:solidFill>
                <a:latin typeface="+mj-lt"/>
              </a:rPr>
              <a:t> </a:t>
            </a:r>
            <a:r>
              <a:rPr lang="en-US" sz="5350" dirty="0" err="1">
                <a:solidFill>
                  <a:schemeClr val="bg1"/>
                </a:solidFill>
                <a:latin typeface="+mj-lt"/>
              </a:rPr>
              <a:t>câu</a:t>
            </a:r>
            <a:r>
              <a:rPr lang="en-US" sz="5350" dirty="0">
                <a:solidFill>
                  <a:schemeClr val="bg1"/>
                </a:solidFill>
                <a:latin typeface="+mj-lt"/>
              </a:rPr>
              <a:t> ca con </a:t>
            </a:r>
            <a:r>
              <a:rPr lang="en-US" sz="5350" dirty="0" err="1">
                <a:solidFill>
                  <a:schemeClr val="bg1"/>
                </a:solidFill>
                <a:latin typeface="+mj-lt"/>
              </a:rPr>
              <a:t>thấy</a:t>
            </a:r>
            <a:r>
              <a:rPr lang="en-US" sz="5350" dirty="0">
                <a:solidFill>
                  <a:schemeClr val="bg1"/>
                </a:solidFill>
                <a:latin typeface="+mj-lt"/>
              </a:rPr>
              <a:t> </a:t>
            </a:r>
            <a:r>
              <a:rPr lang="en-US" sz="5350" dirty="0" err="1">
                <a:solidFill>
                  <a:schemeClr val="bg1"/>
                </a:solidFill>
                <a:latin typeface="+mj-lt"/>
              </a:rPr>
              <a:t>lòng</a:t>
            </a:r>
            <a:r>
              <a:rPr lang="en-US" sz="5350" dirty="0">
                <a:solidFill>
                  <a:schemeClr val="bg1"/>
                </a:solidFill>
                <a:latin typeface="+mj-lt"/>
              </a:rPr>
              <a:t> an </a:t>
            </a:r>
            <a:r>
              <a:rPr lang="en-US" sz="5350" dirty="0" err="1">
                <a:solidFill>
                  <a:schemeClr val="bg1"/>
                </a:solidFill>
                <a:latin typeface="+mj-lt"/>
              </a:rPr>
              <a:t>hoà</a:t>
            </a:r>
            <a:r>
              <a:rPr lang="en-US" sz="5350" dirty="0">
                <a:solidFill>
                  <a:schemeClr val="bg1"/>
                </a:solidFill>
                <a:latin typeface="+mj-lt"/>
              </a:rPr>
              <a:t>. </a:t>
            </a:r>
            <a:r>
              <a:rPr lang="en-US" sz="5350" dirty="0" err="1">
                <a:solidFill>
                  <a:schemeClr val="bg1"/>
                </a:solidFill>
                <a:latin typeface="+mj-lt"/>
              </a:rPr>
              <a:t>Trong</a:t>
            </a:r>
            <a:r>
              <a:rPr lang="en-US" sz="5350" dirty="0">
                <a:solidFill>
                  <a:schemeClr val="bg1"/>
                </a:solidFill>
                <a:latin typeface="+mj-lt"/>
              </a:rPr>
              <a:t> </a:t>
            </a:r>
            <a:r>
              <a:rPr lang="en-US" sz="5350" dirty="0" err="1">
                <a:solidFill>
                  <a:schemeClr val="bg1"/>
                </a:solidFill>
                <a:latin typeface="+mj-lt"/>
              </a:rPr>
              <a:t>tình</a:t>
            </a:r>
            <a:r>
              <a:rPr lang="en-US" sz="5350" dirty="0">
                <a:solidFill>
                  <a:schemeClr val="bg1"/>
                </a:solidFill>
                <a:latin typeface="+mj-lt"/>
              </a:rPr>
              <a:t> </a:t>
            </a:r>
            <a:r>
              <a:rPr lang="en-US" sz="5350" dirty="0" err="1">
                <a:solidFill>
                  <a:schemeClr val="bg1"/>
                </a:solidFill>
                <a:latin typeface="+mj-lt"/>
              </a:rPr>
              <a:t>yêu</a:t>
            </a:r>
            <a:r>
              <a:rPr lang="en-US" sz="5350" dirty="0">
                <a:solidFill>
                  <a:schemeClr val="bg1"/>
                </a:solidFill>
                <a:latin typeface="+mj-lt"/>
              </a:rPr>
              <a:t> </a:t>
            </a:r>
            <a:r>
              <a:rPr lang="en-US" sz="5350" dirty="0" err="1">
                <a:solidFill>
                  <a:schemeClr val="bg1"/>
                </a:solidFill>
                <a:latin typeface="+mj-lt"/>
              </a:rPr>
              <a:t>của</a:t>
            </a:r>
            <a:r>
              <a:rPr lang="en-US" sz="5350" dirty="0">
                <a:solidFill>
                  <a:schemeClr val="bg1"/>
                </a:solidFill>
                <a:latin typeface="+mj-lt"/>
              </a:rPr>
              <a:t> </a:t>
            </a:r>
            <a:r>
              <a:rPr lang="en-US" sz="5350" dirty="0" err="1">
                <a:solidFill>
                  <a:schemeClr val="bg1"/>
                </a:solidFill>
                <a:latin typeface="+mj-lt"/>
              </a:rPr>
              <a:t>Thiên</a:t>
            </a:r>
            <a:r>
              <a:rPr lang="en-US" sz="5350" dirty="0">
                <a:solidFill>
                  <a:schemeClr val="bg1"/>
                </a:solidFill>
                <a:latin typeface="+mj-lt"/>
              </a:rPr>
              <a:t> </a:t>
            </a:r>
            <a:r>
              <a:rPr lang="en-US" sz="5350" dirty="0" err="1">
                <a:solidFill>
                  <a:schemeClr val="bg1"/>
                </a:solidFill>
                <a:latin typeface="+mj-lt"/>
              </a:rPr>
              <a:t>Chúa</a:t>
            </a:r>
            <a:r>
              <a:rPr lang="en-US" sz="5350" dirty="0">
                <a:solidFill>
                  <a:schemeClr val="bg1"/>
                </a:solidFill>
                <a:latin typeface="+mj-lt"/>
              </a:rPr>
              <a:t> </a:t>
            </a:r>
            <a:r>
              <a:rPr lang="en-US" sz="5350" dirty="0" err="1">
                <a:solidFill>
                  <a:schemeClr val="bg1"/>
                </a:solidFill>
                <a:latin typeface="+mj-lt"/>
              </a:rPr>
              <a:t>là</a:t>
            </a:r>
            <a:r>
              <a:rPr lang="en-US" sz="5350" dirty="0">
                <a:solidFill>
                  <a:schemeClr val="bg1"/>
                </a:solidFill>
                <a:latin typeface="+mj-lt"/>
              </a:rPr>
              <a:t> Cha, con </a:t>
            </a:r>
            <a:r>
              <a:rPr lang="en-US" sz="5350" dirty="0" err="1">
                <a:solidFill>
                  <a:schemeClr val="bg1"/>
                </a:solidFill>
                <a:latin typeface="+mj-lt"/>
              </a:rPr>
              <a:t>cảm</a:t>
            </a:r>
            <a:r>
              <a:rPr lang="en-US" sz="5350" dirty="0">
                <a:solidFill>
                  <a:schemeClr val="bg1"/>
                </a:solidFill>
                <a:latin typeface="+mj-lt"/>
              </a:rPr>
              <a:t> </a:t>
            </a:r>
            <a:r>
              <a:rPr lang="en-US" sz="5350" dirty="0" err="1">
                <a:solidFill>
                  <a:schemeClr val="bg1"/>
                </a:solidFill>
                <a:latin typeface="+mj-lt"/>
              </a:rPr>
              <a:t>tạ</a:t>
            </a:r>
            <a:r>
              <a:rPr lang="en-US" sz="5350" dirty="0">
                <a:solidFill>
                  <a:schemeClr val="bg1"/>
                </a:solidFill>
                <a:latin typeface="+mj-lt"/>
              </a:rPr>
              <a:t> </a:t>
            </a:r>
            <a:r>
              <a:rPr lang="en-US" sz="5350" dirty="0" err="1">
                <a:solidFill>
                  <a:schemeClr val="bg1"/>
                </a:solidFill>
                <a:latin typeface="+mj-lt"/>
              </a:rPr>
              <a:t>ôi</a:t>
            </a:r>
            <a:r>
              <a:rPr lang="en-US" sz="5350" dirty="0">
                <a:solidFill>
                  <a:schemeClr val="bg1"/>
                </a:solidFill>
                <a:latin typeface="+mj-lt"/>
              </a:rPr>
              <a:t> </a:t>
            </a:r>
            <a:r>
              <a:rPr lang="en-US" sz="5350" dirty="0" err="1">
                <a:solidFill>
                  <a:schemeClr val="bg1"/>
                </a:solidFill>
                <a:latin typeface="+mj-lt"/>
              </a:rPr>
              <a:t>tình</a:t>
            </a:r>
            <a:r>
              <a:rPr lang="en-US" sz="5350" dirty="0">
                <a:solidFill>
                  <a:schemeClr val="bg1"/>
                </a:solidFill>
                <a:latin typeface="+mj-lt"/>
              </a:rPr>
              <a:t> Cha </a:t>
            </a:r>
            <a:r>
              <a:rPr lang="en-US" sz="5350" dirty="0" err="1">
                <a:solidFill>
                  <a:schemeClr val="bg1"/>
                </a:solidFill>
                <a:latin typeface="+mj-lt"/>
              </a:rPr>
              <a:t>muôn</a:t>
            </a:r>
            <a:r>
              <a:rPr lang="en-US" sz="5350" dirty="0">
                <a:solidFill>
                  <a:schemeClr val="bg1"/>
                </a:solidFill>
                <a:latin typeface="+mj-lt"/>
              </a:rPr>
              <a:t> </a:t>
            </a:r>
            <a:r>
              <a:rPr lang="en-US" sz="5350" dirty="0" err="1">
                <a:solidFill>
                  <a:schemeClr val="bg1"/>
                </a:solidFill>
                <a:latin typeface="+mj-lt"/>
              </a:rPr>
              <a:t>vàn</a:t>
            </a:r>
            <a:r>
              <a:rPr lang="en-US" sz="5350" dirty="0" smtClean="0">
                <a:solidFill>
                  <a:schemeClr val="bg1"/>
                </a:solidFill>
                <a:latin typeface="+mj-lt"/>
              </a:rPr>
              <a:t>.</a:t>
            </a:r>
            <a:endParaRPr lang="vi-VN" sz="5350" b="0" dirty="0">
              <a:solidFill>
                <a:schemeClr val="bg1"/>
              </a:solidFill>
              <a:effectLst/>
              <a:latin typeface="+mj-lt"/>
            </a:endParaRPr>
          </a:p>
        </p:txBody>
      </p:sp>
    </p:spTree>
    <p:extLst>
      <p:ext uri="{BB962C8B-B14F-4D97-AF65-F5344CB8AC3E}">
        <p14:creationId xmlns:p14="http://schemas.microsoft.com/office/powerpoint/2010/main" val="597517453"/>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110000"/>
              </a:lnSpc>
              <a:spcBef>
                <a:spcPts val="0"/>
              </a:spcBef>
            </a:pPr>
            <a:r>
              <a:rPr lang="en-US" sz="5000" u="sng" dirty="0" smtClean="0">
                <a:solidFill>
                  <a:srgbClr val="FFFF00"/>
                </a:solidFill>
                <a:latin typeface="+mj-lt"/>
              </a:rPr>
              <a:t>Tk</a:t>
            </a:r>
            <a:r>
              <a:rPr lang="en-US" sz="5000" b="0" u="sng" dirty="0" smtClean="0">
                <a:solidFill>
                  <a:srgbClr val="FFFF00"/>
                </a:solidFill>
                <a:effectLst/>
                <a:latin typeface="+mj-lt"/>
              </a:rPr>
              <a:t>2</a:t>
            </a:r>
            <a:r>
              <a:rPr lang="en-US" sz="5000" u="sng" dirty="0">
                <a:solidFill>
                  <a:srgbClr val="FFFF00"/>
                </a:solidFill>
                <a:latin typeface="+mj-lt"/>
              </a:rPr>
              <a:t>:</a:t>
            </a:r>
            <a:r>
              <a:rPr lang="vi-VN" sz="5000" b="0" dirty="0" smtClean="0">
                <a:solidFill>
                  <a:schemeClr val="bg1"/>
                </a:solidFill>
                <a:effectLst/>
                <a:latin typeface="+mj-lt"/>
              </a:rPr>
              <a:t> </a:t>
            </a:r>
            <a:r>
              <a:rPr lang="vi-VN" sz="5000" dirty="0">
                <a:solidFill>
                  <a:schemeClr val="bg1"/>
                </a:solidFill>
                <a:latin typeface="+mj-lt"/>
              </a:rPr>
              <a:t>Và tình yêu Chúa qua năm dài tháng rộng, theo con miệt mài từ muôn khắp nẻo đường. Yêu thương Chúa hằng gìn giữ con sớm </a:t>
            </a:r>
            <a:r>
              <a:rPr lang="vi-VN" sz="5000" dirty="0" smtClean="0">
                <a:solidFill>
                  <a:schemeClr val="bg1"/>
                </a:solidFill>
                <a:latin typeface="+mj-lt"/>
              </a:rPr>
              <a:t>hôm</a:t>
            </a:r>
            <a:r>
              <a:rPr lang="en-US" sz="5000" dirty="0" smtClean="0">
                <a:solidFill>
                  <a:schemeClr val="bg1"/>
                </a:solidFill>
                <a:latin typeface="+mj-lt"/>
              </a:rPr>
              <a:t>, c</a:t>
            </a:r>
            <a:r>
              <a:rPr lang="vi-VN" sz="5000" dirty="0" smtClean="0">
                <a:solidFill>
                  <a:schemeClr val="bg1"/>
                </a:solidFill>
                <a:latin typeface="+mj-lt"/>
              </a:rPr>
              <a:t>ho </a:t>
            </a:r>
            <a:r>
              <a:rPr lang="vi-VN" sz="5000" dirty="0">
                <a:solidFill>
                  <a:schemeClr val="bg1"/>
                </a:solidFill>
                <a:latin typeface="+mj-lt"/>
              </a:rPr>
              <a:t>con mỗi ngày được gần Chúa trong nhà Ngài.</a:t>
            </a:r>
          </a:p>
        </p:txBody>
      </p:sp>
      <p:sp>
        <p:nvSpPr>
          <p:cNvPr id="4" name="Subtitle 2">
            <a:hlinkClick r:id="" action="ppaction://noaction"/>
          </p:cNvPr>
          <p:cNvSpPr txBox="1">
            <a:spLocks/>
          </p:cNvSpPr>
          <p:nvPr/>
        </p:nvSpPr>
        <p:spPr bwMode="auto">
          <a:xfrm>
            <a:off x="5076056" y="4443958"/>
            <a:ext cx="4067944" cy="720080"/>
          </a:xfrm>
          <a:prstGeom prst="rect">
            <a:avLst/>
          </a:prstGeom>
          <a:noFill/>
          <a:ln w="9525">
            <a:noFill/>
            <a:miter lim="800000"/>
            <a:headEnd/>
            <a:tailEnd/>
          </a:ln>
        </p:spPr>
        <p:txBody>
          <a:bodyPr vert="horz" wrap="square" lIns="91434" tIns="45717" rIns="91434" bIns="45717" numCol="1" anchor="b" anchorCtr="0" compatLnSpc="1">
            <a:prstTxWarp prst="textNoShape">
              <a:avLst/>
            </a:prstTxWarp>
            <a:noAutofit/>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166" indent="0" algn="ctr" rtl="0" eaLnBrk="0" fontAlgn="base" hangingPunct="0">
              <a:spcBef>
                <a:spcPct val="20000"/>
              </a:spcBef>
              <a:spcAft>
                <a:spcPct val="0"/>
              </a:spcAft>
              <a:buNone/>
              <a:defRPr sz="2800">
                <a:solidFill>
                  <a:schemeClr val="tx1"/>
                </a:solidFill>
                <a:latin typeface="+mn-lt"/>
                <a:cs typeface="+mn-cs"/>
              </a:defRPr>
            </a:lvl2pPr>
            <a:lvl3pPr marL="914333" indent="0" algn="ctr" rtl="0" eaLnBrk="0" fontAlgn="base" hangingPunct="0">
              <a:spcBef>
                <a:spcPct val="20000"/>
              </a:spcBef>
              <a:spcAft>
                <a:spcPct val="0"/>
              </a:spcAft>
              <a:buNone/>
              <a:defRPr sz="2400">
                <a:solidFill>
                  <a:schemeClr val="tx1"/>
                </a:solidFill>
                <a:latin typeface="+mn-lt"/>
                <a:cs typeface="+mn-cs"/>
              </a:defRPr>
            </a:lvl3pPr>
            <a:lvl4pPr marL="1371498" indent="0" algn="ctr" rtl="0" eaLnBrk="0" fontAlgn="base" hangingPunct="0">
              <a:spcBef>
                <a:spcPct val="20000"/>
              </a:spcBef>
              <a:spcAft>
                <a:spcPct val="0"/>
              </a:spcAft>
              <a:buNone/>
              <a:defRPr sz="2000">
                <a:solidFill>
                  <a:schemeClr val="tx1"/>
                </a:solidFill>
                <a:latin typeface="+mn-lt"/>
                <a:cs typeface="+mn-cs"/>
              </a:defRPr>
            </a:lvl4pPr>
            <a:lvl5pPr marL="1828664" indent="0" algn="ctr" rtl="0" eaLnBrk="0" fontAlgn="base" hangingPunct="0">
              <a:spcBef>
                <a:spcPct val="20000"/>
              </a:spcBef>
              <a:spcAft>
                <a:spcPct val="0"/>
              </a:spcAft>
              <a:buNone/>
              <a:defRPr sz="2000">
                <a:solidFill>
                  <a:schemeClr val="tx1"/>
                </a:solidFill>
                <a:latin typeface="+mn-lt"/>
                <a:cs typeface="+mn-cs"/>
              </a:defRPr>
            </a:lvl5pPr>
            <a:lvl6pPr marL="2285829" indent="0" algn="ctr" rtl="0" fontAlgn="base">
              <a:spcBef>
                <a:spcPct val="20000"/>
              </a:spcBef>
              <a:spcAft>
                <a:spcPct val="0"/>
              </a:spcAft>
              <a:buNone/>
              <a:defRPr sz="2000">
                <a:solidFill>
                  <a:schemeClr val="tx1"/>
                </a:solidFill>
                <a:latin typeface="+mn-lt"/>
                <a:cs typeface="+mn-cs"/>
              </a:defRPr>
            </a:lvl6pPr>
            <a:lvl7pPr marL="2742995" indent="0" algn="ctr" rtl="0" fontAlgn="base">
              <a:spcBef>
                <a:spcPct val="20000"/>
              </a:spcBef>
              <a:spcAft>
                <a:spcPct val="0"/>
              </a:spcAft>
              <a:buNone/>
              <a:defRPr sz="2000">
                <a:solidFill>
                  <a:schemeClr val="tx1"/>
                </a:solidFill>
                <a:latin typeface="+mn-lt"/>
                <a:cs typeface="+mn-cs"/>
              </a:defRPr>
            </a:lvl7pPr>
            <a:lvl8pPr marL="3200160" indent="0" algn="ctr" rtl="0" fontAlgn="base">
              <a:spcBef>
                <a:spcPct val="20000"/>
              </a:spcBef>
              <a:spcAft>
                <a:spcPct val="0"/>
              </a:spcAft>
              <a:buNone/>
              <a:defRPr sz="2000">
                <a:solidFill>
                  <a:schemeClr val="tx1"/>
                </a:solidFill>
                <a:latin typeface="+mn-lt"/>
                <a:cs typeface="+mn-cs"/>
              </a:defRPr>
            </a:lvl8pPr>
            <a:lvl9pPr marL="3657326" indent="0" algn="ctr" rtl="0" fontAlgn="base">
              <a:spcBef>
                <a:spcPct val="20000"/>
              </a:spcBef>
              <a:spcAft>
                <a:spcPct val="0"/>
              </a:spcAft>
              <a:buNone/>
              <a:defRPr sz="2000">
                <a:solidFill>
                  <a:schemeClr val="tx1"/>
                </a:solidFill>
                <a:latin typeface="+mn-lt"/>
                <a:cs typeface="+mn-cs"/>
              </a:defRPr>
            </a:lvl9pPr>
          </a:lstStyle>
          <a:p>
            <a:pPr algn="r">
              <a:lnSpc>
                <a:spcPct val="90000"/>
              </a:lnSpc>
              <a:spcBef>
                <a:spcPts val="0"/>
              </a:spcBef>
            </a:pPr>
            <a:r>
              <a:rPr lang="en-US" sz="3000" kern="0" dirty="0">
                <a:solidFill>
                  <a:srgbClr val="FFFFFF">
                    <a:lumMod val="85000"/>
                  </a:srgbClr>
                </a:solidFill>
                <a:latin typeface="Arial" pitchFamily="34" charset="0"/>
                <a:cs typeface="Arial" pitchFamily="34" charset="0"/>
              </a:rPr>
              <a:t>&gt;&gt;</a:t>
            </a:r>
          </a:p>
        </p:txBody>
      </p:sp>
    </p:spTree>
    <p:extLst>
      <p:ext uri="{BB962C8B-B14F-4D97-AF65-F5344CB8AC3E}">
        <p14:creationId xmlns:p14="http://schemas.microsoft.com/office/powerpoint/2010/main" val="3472961504"/>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110000"/>
              </a:lnSpc>
              <a:spcBef>
                <a:spcPts val="0"/>
              </a:spcBef>
            </a:pPr>
            <a:r>
              <a:rPr lang="vi-VN" sz="5350" b="0" u="sng" dirty="0" smtClean="0">
                <a:solidFill>
                  <a:srgbClr val="FFFF00"/>
                </a:solidFill>
                <a:effectLst/>
                <a:latin typeface="+mj-lt"/>
              </a:rPr>
              <a:t>Đ</a:t>
            </a:r>
            <a:r>
              <a:rPr lang="en-US" sz="5350" b="0" u="sng" dirty="0" smtClean="0">
                <a:solidFill>
                  <a:srgbClr val="FFFF00"/>
                </a:solidFill>
                <a:effectLst/>
                <a:latin typeface="+mj-lt"/>
              </a:rPr>
              <a:t>k</a:t>
            </a:r>
            <a:r>
              <a:rPr lang="vi-VN" sz="5350" b="0" u="sng" dirty="0" smtClean="0">
                <a:solidFill>
                  <a:srgbClr val="FFFF00"/>
                </a:solidFill>
                <a:effectLst/>
                <a:latin typeface="+mj-lt"/>
              </a:rPr>
              <a:t>:</a:t>
            </a:r>
            <a:r>
              <a:rPr lang="vi-VN" sz="5350" b="0" dirty="0" smtClean="0">
                <a:solidFill>
                  <a:schemeClr val="bg1"/>
                </a:solidFill>
                <a:effectLst/>
                <a:latin typeface="+mj-lt"/>
              </a:rPr>
              <a:t> </a:t>
            </a:r>
            <a:r>
              <a:rPr lang="en-US" sz="5350" dirty="0" err="1">
                <a:solidFill>
                  <a:schemeClr val="bg1"/>
                </a:solidFill>
                <a:latin typeface="+mj-lt"/>
              </a:rPr>
              <a:t>Về</a:t>
            </a:r>
            <a:r>
              <a:rPr lang="en-US" sz="5350" dirty="0">
                <a:solidFill>
                  <a:schemeClr val="bg1"/>
                </a:solidFill>
                <a:latin typeface="+mj-lt"/>
              </a:rPr>
              <a:t> </a:t>
            </a:r>
            <a:r>
              <a:rPr lang="en-US" sz="5350" dirty="0" err="1">
                <a:solidFill>
                  <a:schemeClr val="bg1"/>
                </a:solidFill>
                <a:latin typeface="+mj-lt"/>
              </a:rPr>
              <a:t>nhà</a:t>
            </a:r>
            <a:r>
              <a:rPr lang="en-US" sz="5350" dirty="0">
                <a:solidFill>
                  <a:schemeClr val="bg1"/>
                </a:solidFill>
                <a:latin typeface="+mj-lt"/>
              </a:rPr>
              <a:t> </a:t>
            </a:r>
            <a:r>
              <a:rPr lang="en-US" sz="5350" dirty="0" err="1" smtClean="0">
                <a:solidFill>
                  <a:schemeClr val="bg1"/>
                </a:solidFill>
                <a:latin typeface="+mj-lt"/>
              </a:rPr>
              <a:t>Chúa</a:t>
            </a:r>
            <a:r>
              <a:rPr lang="en-US" sz="5350" dirty="0" smtClean="0">
                <a:solidFill>
                  <a:schemeClr val="bg1"/>
                </a:solidFill>
                <a:latin typeface="+mj-lt"/>
              </a:rPr>
              <a:t>, con </a:t>
            </a:r>
            <a:r>
              <a:rPr lang="en-US" sz="5350" dirty="0" err="1" smtClean="0">
                <a:solidFill>
                  <a:schemeClr val="bg1"/>
                </a:solidFill>
                <a:latin typeface="+mj-lt"/>
              </a:rPr>
              <a:t>thấy</a:t>
            </a:r>
            <a:r>
              <a:rPr lang="en-US" sz="5350" dirty="0" smtClean="0">
                <a:solidFill>
                  <a:schemeClr val="bg1"/>
                </a:solidFill>
                <a:latin typeface="+mj-lt"/>
              </a:rPr>
              <a:t>  </a:t>
            </a:r>
            <a:r>
              <a:rPr lang="en-US" sz="5350" dirty="0" err="1">
                <a:solidFill>
                  <a:schemeClr val="bg1"/>
                </a:solidFill>
                <a:latin typeface="+mj-lt"/>
              </a:rPr>
              <a:t>lòng</a:t>
            </a:r>
            <a:r>
              <a:rPr lang="en-US" sz="5350" dirty="0">
                <a:solidFill>
                  <a:schemeClr val="bg1"/>
                </a:solidFill>
                <a:latin typeface="+mj-lt"/>
              </a:rPr>
              <a:t> </a:t>
            </a:r>
            <a:r>
              <a:rPr lang="en-US" sz="5350" dirty="0" err="1" smtClean="0">
                <a:solidFill>
                  <a:schemeClr val="bg1"/>
                </a:solidFill>
                <a:latin typeface="+mj-lt"/>
              </a:rPr>
              <a:t>rộn</a:t>
            </a:r>
            <a:r>
              <a:rPr lang="en-US" sz="5350" dirty="0" smtClean="0">
                <a:solidFill>
                  <a:schemeClr val="bg1"/>
                </a:solidFill>
                <a:latin typeface="+mj-lt"/>
              </a:rPr>
              <a:t> </a:t>
            </a:r>
            <a:r>
              <a:rPr lang="en-US" sz="5350" dirty="0" err="1" smtClean="0">
                <a:solidFill>
                  <a:schemeClr val="bg1"/>
                </a:solidFill>
                <a:latin typeface="+mj-lt"/>
              </a:rPr>
              <a:t>rã</a:t>
            </a:r>
            <a:r>
              <a:rPr lang="en-US" sz="5350" dirty="0" smtClean="0">
                <a:solidFill>
                  <a:schemeClr val="bg1"/>
                </a:solidFill>
                <a:latin typeface="+mj-lt"/>
              </a:rPr>
              <a:t>, </a:t>
            </a:r>
            <a:r>
              <a:rPr lang="en-US" sz="5350" dirty="0" err="1" smtClean="0">
                <a:solidFill>
                  <a:schemeClr val="bg1"/>
                </a:solidFill>
                <a:latin typeface="+mj-lt"/>
              </a:rPr>
              <a:t>cất</a:t>
            </a:r>
            <a:r>
              <a:rPr lang="en-US" sz="5350" dirty="0" smtClean="0">
                <a:solidFill>
                  <a:schemeClr val="bg1"/>
                </a:solidFill>
                <a:latin typeface="+mj-lt"/>
              </a:rPr>
              <a:t> </a:t>
            </a:r>
            <a:r>
              <a:rPr lang="en-US" sz="5350" dirty="0" err="1">
                <a:solidFill>
                  <a:schemeClr val="bg1"/>
                </a:solidFill>
                <a:latin typeface="+mj-lt"/>
              </a:rPr>
              <a:t>câu</a:t>
            </a:r>
            <a:r>
              <a:rPr lang="en-US" sz="5350" dirty="0">
                <a:solidFill>
                  <a:schemeClr val="bg1"/>
                </a:solidFill>
                <a:latin typeface="+mj-lt"/>
              </a:rPr>
              <a:t> ca con </a:t>
            </a:r>
            <a:r>
              <a:rPr lang="en-US" sz="5350" dirty="0" err="1">
                <a:solidFill>
                  <a:schemeClr val="bg1"/>
                </a:solidFill>
                <a:latin typeface="+mj-lt"/>
              </a:rPr>
              <a:t>thấy</a:t>
            </a:r>
            <a:r>
              <a:rPr lang="en-US" sz="5350" dirty="0">
                <a:solidFill>
                  <a:schemeClr val="bg1"/>
                </a:solidFill>
                <a:latin typeface="+mj-lt"/>
              </a:rPr>
              <a:t> </a:t>
            </a:r>
            <a:r>
              <a:rPr lang="en-US" sz="5350" dirty="0" err="1">
                <a:solidFill>
                  <a:schemeClr val="bg1"/>
                </a:solidFill>
                <a:latin typeface="+mj-lt"/>
              </a:rPr>
              <a:t>lòng</a:t>
            </a:r>
            <a:r>
              <a:rPr lang="en-US" sz="5350" dirty="0">
                <a:solidFill>
                  <a:schemeClr val="bg1"/>
                </a:solidFill>
                <a:latin typeface="+mj-lt"/>
              </a:rPr>
              <a:t> an </a:t>
            </a:r>
            <a:r>
              <a:rPr lang="en-US" sz="5350" dirty="0" err="1">
                <a:solidFill>
                  <a:schemeClr val="bg1"/>
                </a:solidFill>
                <a:latin typeface="+mj-lt"/>
              </a:rPr>
              <a:t>hoà</a:t>
            </a:r>
            <a:r>
              <a:rPr lang="en-US" sz="5350" dirty="0">
                <a:solidFill>
                  <a:schemeClr val="bg1"/>
                </a:solidFill>
                <a:latin typeface="+mj-lt"/>
              </a:rPr>
              <a:t>. </a:t>
            </a:r>
            <a:r>
              <a:rPr lang="en-US" sz="5350" dirty="0" err="1">
                <a:solidFill>
                  <a:schemeClr val="bg1"/>
                </a:solidFill>
                <a:latin typeface="+mj-lt"/>
              </a:rPr>
              <a:t>Trong</a:t>
            </a:r>
            <a:r>
              <a:rPr lang="en-US" sz="5350" dirty="0">
                <a:solidFill>
                  <a:schemeClr val="bg1"/>
                </a:solidFill>
                <a:latin typeface="+mj-lt"/>
              </a:rPr>
              <a:t> </a:t>
            </a:r>
            <a:r>
              <a:rPr lang="en-US" sz="5350" dirty="0" err="1">
                <a:solidFill>
                  <a:schemeClr val="bg1"/>
                </a:solidFill>
                <a:latin typeface="+mj-lt"/>
              </a:rPr>
              <a:t>tình</a:t>
            </a:r>
            <a:r>
              <a:rPr lang="en-US" sz="5350" dirty="0">
                <a:solidFill>
                  <a:schemeClr val="bg1"/>
                </a:solidFill>
                <a:latin typeface="+mj-lt"/>
              </a:rPr>
              <a:t> </a:t>
            </a:r>
            <a:r>
              <a:rPr lang="en-US" sz="5350" dirty="0" err="1">
                <a:solidFill>
                  <a:schemeClr val="bg1"/>
                </a:solidFill>
                <a:latin typeface="+mj-lt"/>
              </a:rPr>
              <a:t>yêu</a:t>
            </a:r>
            <a:r>
              <a:rPr lang="en-US" sz="5350" dirty="0">
                <a:solidFill>
                  <a:schemeClr val="bg1"/>
                </a:solidFill>
                <a:latin typeface="+mj-lt"/>
              </a:rPr>
              <a:t> </a:t>
            </a:r>
            <a:r>
              <a:rPr lang="en-US" sz="5350" dirty="0" err="1">
                <a:solidFill>
                  <a:schemeClr val="bg1"/>
                </a:solidFill>
                <a:latin typeface="+mj-lt"/>
              </a:rPr>
              <a:t>của</a:t>
            </a:r>
            <a:r>
              <a:rPr lang="en-US" sz="5350" dirty="0">
                <a:solidFill>
                  <a:schemeClr val="bg1"/>
                </a:solidFill>
                <a:latin typeface="+mj-lt"/>
              </a:rPr>
              <a:t> </a:t>
            </a:r>
            <a:r>
              <a:rPr lang="en-US" sz="5350" dirty="0" err="1">
                <a:solidFill>
                  <a:schemeClr val="bg1"/>
                </a:solidFill>
                <a:latin typeface="+mj-lt"/>
              </a:rPr>
              <a:t>Thiên</a:t>
            </a:r>
            <a:r>
              <a:rPr lang="en-US" sz="5350" dirty="0">
                <a:solidFill>
                  <a:schemeClr val="bg1"/>
                </a:solidFill>
                <a:latin typeface="+mj-lt"/>
              </a:rPr>
              <a:t> </a:t>
            </a:r>
            <a:r>
              <a:rPr lang="en-US" sz="5350" dirty="0" err="1">
                <a:solidFill>
                  <a:schemeClr val="bg1"/>
                </a:solidFill>
                <a:latin typeface="+mj-lt"/>
              </a:rPr>
              <a:t>Chúa</a:t>
            </a:r>
            <a:r>
              <a:rPr lang="en-US" sz="5350" dirty="0">
                <a:solidFill>
                  <a:schemeClr val="bg1"/>
                </a:solidFill>
                <a:latin typeface="+mj-lt"/>
              </a:rPr>
              <a:t> </a:t>
            </a:r>
            <a:r>
              <a:rPr lang="en-US" sz="5350" dirty="0" err="1">
                <a:solidFill>
                  <a:schemeClr val="bg1"/>
                </a:solidFill>
                <a:latin typeface="+mj-lt"/>
              </a:rPr>
              <a:t>là</a:t>
            </a:r>
            <a:r>
              <a:rPr lang="en-US" sz="5350" dirty="0">
                <a:solidFill>
                  <a:schemeClr val="bg1"/>
                </a:solidFill>
                <a:latin typeface="+mj-lt"/>
              </a:rPr>
              <a:t> Cha, con </a:t>
            </a:r>
            <a:r>
              <a:rPr lang="en-US" sz="5350" dirty="0" err="1">
                <a:solidFill>
                  <a:schemeClr val="bg1"/>
                </a:solidFill>
                <a:latin typeface="+mj-lt"/>
              </a:rPr>
              <a:t>cảm</a:t>
            </a:r>
            <a:r>
              <a:rPr lang="en-US" sz="5350" dirty="0">
                <a:solidFill>
                  <a:schemeClr val="bg1"/>
                </a:solidFill>
                <a:latin typeface="+mj-lt"/>
              </a:rPr>
              <a:t> </a:t>
            </a:r>
            <a:r>
              <a:rPr lang="en-US" sz="5350" dirty="0" err="1">
                <a:solidFill>
                  <a:schemeClr val="bg1"/>
                </a:solidFill>
                <a:latin typeface="+mj-lt"/>
              </a:rPr>
              <a:t>tạ</a:t>
            </a:r>
            <a:r>
              <a:rPr lang="en-US" sz="5350" dirty="0">
                <a:solidFill>
                  <a:schemeClr val="bg1"/>
                </a:solidFill>
                <a:latin typeface="+mj-lt"/>
              </a:rPr>
              <a:t> </a:t>
            </a:r>
            <a:r>
              <a:rPr lang="en-US" sz="5350" dirty="0" err="1">
                <a:solidFill>
                  <a:schemeClr val="bg1"/>
                </a:solidFill>
                <a:latin typeface="+mj-lt"/>
              </a:rPr>
              <a:t>ôi</a:t>
            </a:r>
            <a:r>
              <a:rPr lang="en-US" sz="5350" dirty="0">
                <a:solidFill>
                  <a:schemeClr val="bg1"/>
                </a:solidFill>
                <a:latin typeface="+mj-lt"/>
              </a:rPr>
              <a:t> </a:t>
            </a:r>
            <a:r>
              <a:rPr lang="en-US" sz="5350" dirty="0" err="1">
                <a:solidFill>
                  <a:schemeClr val="bg1"/>
                </a:solidFill>
                <a:latin typeface="+mj-lt"/>
              </a:rPr>
              <a:t>tình</a:t>
            </a:r>
            <a:r>
              <a:rPr lang="en-US" sz="5350" dirty="0">
                <a:solidFill>
                  <a:schemeClr val="bg1"/>
                </a:solidFill>
                <a:latin typeface="+mj-lt"/>
              </a:rPr>
              <a:t> Cha </a:t>
            </a:r>
            <a:r>
              <a:rPr lang="en-US" sz="5350" dirty="0" err="1">
                <a:solidFill>
                  <a:schemeClr val="bg1"/>
                </a:solidFill>
                <a:latin typeface="+mj-lt"/>
              </a:rPr>
              <a:t>muôn</a:t>
            </a:r>
            <a:r>
              <a:rPr lang="en-US" sz="5350" dirty="0">
                <a:solidFill>
                  <a:schemeClr val="bg1"/>
                </a:solidFill>
                <a:latin typeface="+mj-lt"/>
              </a:rPr>
              <a:t> </a:t>
            </a:r>
            <a:r>
              <a:rPr lang="en-US" sz="5350" dirty="0" err="1">
                <a:solidFill>
                  <a:schemeClr val="bg1"/>
                </a:solidFill>
                <a:latin typeface="+mj-lt"/>
              </a:rPr>
              <a:t>vàn</a:t>
            </a:r>
            <a:r>
              <a:rPr lang="en-US" sz="5350" dirty="0" smtClean="0">
                <a:solidFill>
                  <a:schemeClr val="bg1"/>
                </a:solidFill>
                <a:latin typeface="+mj-lt"/>
              </a:rPr>
              <a:t>.</a:t>
            </a:r>
            <a:endParaRPr lang="vi-VN" sz="5350" b="0" dirty="0">
              <a:solidFill>
                <a:schemeClr val="bg1"/>
              </a:solidFill>
              <a:effectLst/>
              <a:latin typeface="+mj-lt"/>
            </a:endParaRPr>
          </a:p>
        </p:txBody>
      </p:sp>
    </p:spTree>
    <p:extLst>
      <p:ext uri="{BB962C8B-B14F-4D97-AF65-F5344CB8AC3E}">
        <p14:creationId xmlns:p14="http://schemas.microsoft.com/office/powerpoint/2010/main" val="2279278991"/>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13"/>
            <a:ext cx="9144000" cy="5135074"/>
          </a:xfrm>
          <a:prstGeom prst="rect">
            <a:avLst/>
          </a:prstGeom>
        </p:spPr>
      </p:pic>
    </p:spTree>
    <p:extLst>
      <p:ext uri="{BB962C8B-B14F-4D97-AF65-F5344CB8AC3E}">
        <p14:creationId xmlns:p14="http://schemas.microsoft.com/office/powerpoint/2010/main" val="28158282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Rectangle 2"/>
          <p:cNvSpPr/>
          <p:nvPr/>
        </p:nvSpPr>
        <p:spPr>
          <a:xfrm>
            <a:off x="304800" y="209550"/>
            <a:ext cx="8610600" cy="2308324"/>
          </a:xfrm>
          <a:prstGeom prst="rect">
            <a:avLst/>
          </a:prstGeom>
        </p:spPr>
        <p:txBody>
          <a:bodyPr wrap="square">
            <a:spAutoFit/>
          </a:bodyPr>
          <a:lstStyle/>
          <a:p>
            <a:r>
              <a:rPr lang="en-US" sz="3600" dirty="0" err="1" smtClean="0">
                <a:solidFill>
                  <a:srgbClr val="FFFF00"/>
                </a:solidFill>
              </a:rPr>
              <a:t>Bài</a:t>
            </a:r>
            <a:r>
              <a:rPr lang="en-US" sz="3600" dirty="0" smtClean="0">
                <a:solidFill>
                  <a:srgbClr val="FFFF00"/>
                </a:solidFill>
              </a:rPr>
              <a:t> </a:t>
            </a:r>
            <a:r>
              <a:rPr lang="en-US" sz="3600" dirty="0" err="1" smtClean="0">
                <a:solidFill>
                  <a:srgbClr val="FFFF00"/>
                </a:solidFill>
              </a:rPr>
              <a:t>đọc</a:t>
            </a:r>
            <a:r>
              <a:rPr lang="en-US" sz="3600" dirty="0" smtClean="0">
                <a:solidFill>
                  <a:srgbClr val="FFFF00"/>
                </a:solidFill>
              </a:rPr>
              <a:t> 1</a:t>
            </a:r>
          </a:p>
          <a:p>
            <a:r>
              <a:rPr lang="en-US" sz="3600" dirty="0" err="1">
                <a:solidFill>
                  <a:srgbClr val="FFFF00"/>
                </a:solidFill>
              </a:rPr>
              <a:t>Bài</a:t>
            </a:r>
            <a:r>
              <a:rPr lang="en-US" sz="3600" dirty="0">
                <a:solidFill>
                  <a:srgbClr val="FFFF00"/>
                </a:solidFill>
              </a:rPr>
              <a:t> </a:t>
            </a:r>
            <a:r>
              <a:rPr lang="en-US" sz="3600" dirty="0" err="1">
                <a:solidFill>
                  <a:srgbClr val="FFFF00"/>
                </a:solidFill>
              </a:rPr>
              <a:t>trích</a:t>
            </a:r>
            <a:r>
              <a:rPr lang="en-US" sz="3600" dirty="0">
                <a:solidFill>
                  <a:srgbClr val="FFFF00"/>
                </a:solidFill>
              </a:rPr>
              <a:t> </a:t>
            </a:r>
            <a:r>
              <a:rPr lang="en-US" sz="3600" dirty="0" err="1">
                <a:solidFill>
                  <a:srgbClr val="FFFF00"/>
                </a:solidFill>
              </a:rPr>
              <a:t>sách</a:t>
            </a:r>
            <a:r>
              <a:rPr lang="en-US" sz="3600" dirty="0">
                <a:solidFill>
                  <a:srgbClr val="FFFF00"/>
                </a:solidFill>
              </a:rPr>
              <a:t> </a:t>
            </a:r>
            <a:r>
              <a:rPr lang="en-US" sz="3600" dirty="0" err="1">
                <a:solidFill>
                  <a:srgbClr val="FFFF00"/>
                </a:solidFill>
              </a:rPr>
              <a:t>ngôn</a:t>
            </a:r>
            <a:r>
              <a:rPr lang="en-US" sz="3600" dirty="0">
                <a:solidFill>
                  <a:srgbClr val="FFFF00"/>
                </a:solidFill>
              </a:rPr>
              <a:t> </a:t>
            </a:r>
            <a:r>
              <a:rPr lang="en-US" sz="3600" dirty="0" err="1">
                <a:solidFill>
                  <a:srgbClr val="FFFF00"/>
                </a:solidFill>
              </a:rPr>
              <a:t>sứ</a:t>
            </a:r>
            <a:r>
              <a:rPr lang="en-US" sz="3600" dirty="0">
                <a:solidFill>
                  <a:srgbClr val="FFFF00"/>
                </a:solidFill>
              </a:rPr>
              <a:t> I-</a:t>
            </a:r>
            <a:r>
              <a:rPr lang="en-US" sz="3600" dirty="0" err="1">
                <a:solidFill>
                  <a:srgbClr val="FFFF00"/>
                </a:solidFill>
              </a:rPr>
              <a:t>sai</a:t>
            </a:r>
            <a:r>
              <a:rPr lang="en-US" sz="3600" dirty="0">
                <a:solidFill>
                  <a:srgbClr val="FFFF00"/>
                </a:solidFill>
              </a:rPr>
              <a:t>-a</a:t>
            </a:r>
            <a:r>
              <a:rPr lang="en-US" sz="3600" dirty="0" smtClean="0">
                <a:solidFill>
                  <a:srgbClr val="FFFF00"/>
                </a:solidFill>
              </a:rPr>
              <a:t>.</a:t>
            </a:r>
          </a:p>
          <a:p>
            <a:r>
              <a:rPr lang="vi-VN" sz="3600" dirty="0" smtClean="0">
                <a:solidFill>
                  <a:srgbClr val="FFFF00"/>
                </a:solidFill>
              </a:rPr>
              <a:t>Ta </a:t>
            </a:r>
            <a:r>
              <a:rPr lang="vi-VN" sz="3600" dirty="0">
                <a:solidFill>
                  <a:srgbClr val="FFFF00"/>
                </a:solidFill>
              </a:rPr>
              <a:t>đã nghe lời ngươi cầu nguyện, Ta đã thấy nước mắt của ngươi.</a:t>
            </a:r>
            <a:endParaRPr lang="vi-VN" sz="3600" dirty="0" smtClean="0">
              <a:solidFill>
                <a:srgbClr val="FFFF00"/>
              </a:solidFill>
            </a:endParaRPr>
          </a:p>
        </p:txBody>
      </p:sp>
    </p:spTree>
    <p:extLst>
      <p:ext uri="{BB962C8B-B14F-4D97-AF65-F5344CB8AC3E}">
        <p14:creationId xmlns:p14="http://schemas.microsoft.com/office/powerpoint/2010/main" val="16420468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rmAutofit/>
          </a:bodyPr>
          <a:lstStyle/>
          <a:p>
            <a:pPr algn="just"/>
            <a:r>
              <a:rPr lang="vi-VN" sz="8000" b="1" dirty="0">
                <a:solidFill>
                  <a:schemeClr val="bg1"/>
                </a:solidFill>
                <a:effectLst>
                  <a:outerShdw blurRad="38100" dist="38100" dir="2700000" algn="tl">
                    <a:srgbClr val="000000">
                      <a:alpha val="43137"/>
                    </a:srgbClr>
                  </a:outerShdw>
                </a:effectLst>
                <a:latin typeface="+mj-lt"/>
                <a:cs typeface="Times New Roman" pitchFamily="18" charset="0"/>
              </a:rPr>
              <a:t>Lạy Chúa, chính Ngài đã cứu con khỏi hố diệt vong.</a:t>
            </a:r>
            <a:endParaRPr lang="en-US" sz="80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b="1" u="sng">
                <a:solidFill>
                  <a:srgbClr val="FFFF00"/>
                </a:solidFill>
                <a:effectLst>
                  <a:outerShdw blurRad="38100" dist="38100" dir="2700000" algn="tl">
                    <a:srgbClr val="000000">
                      <a:alpha val="43137"/>
                    </a:srgbClr>
                  </a:outerShdw>
                </a:effectLst>
                <a:latin typeface="+mj-lt"/>
                <a:cs typeface="Times New Roman" pitchFamily="18" charset="0"/>
              </a:rPr>
              <a:t>Đáp ca:</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9191" y="209550"/>
            <a:ext cx="3819525" cy="514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3679889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361</TotalTime>
  <Words>891</Words>
  <Application>Microsoft Office PowerPoint</Application>
  <PresentationFormat>On-screen Show (16:9)</PresentationFormat>
  <Paragraphs>37</Paragraphs>
  <Slides>38</Slides>
  <Notes>0</Notes>
  <HiddenSlides>0</HiddenSlides>
  <MMClips>0</MMClips>
  <ScaleCrop>false</ScaleCrop>
  <HeadingPairs>
    <vt:vector size="4" baseType="variant">
      <vt:variant>
        <vt:lpstr>Theme</vt:lpstr>
      </vt:variant>
      <vt:variant>
        <vt:i4>8</vt:i4>
      </vt:variant>
      <vt:variant>
        <vt:lpstr>Slide Titles</vt:lpstr>
      </vt:variant>
      <vt:variant>
        <vt:i4>38</vt:i4>
      </vt:variant>
    </vt:vector>
  </HeadingPairs>
  <TitlesOfParts>
    <vt:vector size="46" baseType="lpstr">
      <vt:lpstr>Office Theme</vt:lpstr>
      <vt:lpstr>19_Office Theme</vt:lpstr>
      <vt:lpstr>31_Office Theme</vt:lpstr>
      <vt:lpstr>1_Office Theme</vt:lpstr>
      <vt:lpstr>Default Design</vt:lpstr>
      <vt:lpstr>2_Office Theme</vt:lpstr>
      <vt:lpstr>3_Office Theme</vt:lpstr>
      <vt:lpstr>4_Office Theme</vt:lpstr>
      <vt:lpstr>PowerPoint Presentation</vt:lpstr>
      <vt:lpstr>Ca Nhập Lễ LÊN ĐỀN NGÀI Thái Nguyên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Tk1: Với những lao nhọc mồ hôi nước mắt. Với những ưu phiền và những xót xa. Là đây của lễ tiến dâng về Cha. Là đây của lễ, lễ dâng mọn hèn.</vt:lpstr>
      <vt:lpstr>Đk: Xin cho cuộc đời con như bánh rượu lừng hương. Xin cho cuộc đời con luôn sáng ngời yêu thương.</vt:lpstr>
      <vt:lpstr>Tk2: Với những vui buồn thời gian lớp lớp. Với những kiếm tìm và những ước mơ. Là đây của lễ tiến dâng về Cha. Là đây của lễ, lễ dâng mọn hèn.</vt:lpstr>
      <vt:lpstr>Đk: Xin cho cuộc đời con như bánh rượu lừng hương. Xin cho cuộc đời con luôn sáng ngời yêu thương.</vt:lpstr>
      <vt:lpstr>Tk3: Với những ân cần sẻ chia tấm bánh. Với những hy vọng ngày mai sáng tươi. Là đây của lễ tiến dâng về Cha. Là đây của lễ, lễ dâng mọn hèn.</vt:lpstr>
      <vt:lpstr>Đk: Xin cho cuộc đời con như bánh rượu lừng hương. Xin cho cuộc đời con luôn sáng ngời yêu thương.</vt:lpstr>
      <vt:lpstr>PowerPoint Presentation</vt:lpstr>
      <vt:lpstr>PowerPoint Presentation</vt:lpstr>
      <vt:lpstr>Ca Nguyện Hiệp Lễ CẢM MẾN ÂN TÌNH M. Tigon</vt:lpstr>
      <vt:lpstr>Tk1: Ngày ấy xa xưa con chập chững những bước đi đầu tiên. Ngài đã cho con tay mẹ hiền nâng bước con bình yên…</vt:lpstr>
      <vt:lpstr>… Rồi tháng năm trôi con thành người rời gót chân cha con vào đời tìm bóng Giê-su Ngài gọi con hiến dâng cho Ngài.</vt:lpstr>
      <vt:lpstr>Đk: Con vẫn nhớ lời ước giao đầu tiên tình yêu Chúa ủ ấp con ngày đêm. Ngài tắm con bằng ân thiêng hạnh phúc vô biên vui say đời dâng hiến…</vt:lpstr>
      <vt:lpstr>… Giờ đây con hát ngàn khúc ca tạ ơn, bài ca cảm mến nguyện chẳng khi nào quên. Dù con bất xứng nhưng ơn Chúa mãi hoài chan chứa trên đời con.</vt:lpstr>
      <vt:lpstr>Tk2:  Và đến hôm nay bao hạnh phúc lệ vỡ tuôn tràn mi. Ngài đã thương yêu khắc vào hồn một dấu ấn tình yêu…</vt:lpstr>
      <vt:lpstr>… Từng bước đi lên con nghẹn ngào thập giá Ngài trao con ôm trọn cả những thương đau vì Ngài là gia nghiệp muôn đời.</vt:lpstr>
      <vt:lpstr>Đk: Con vẫn nhớ lời ước giao đầu tiên tình yêu Chúa ủ ấp con ngày đêm. Ngài tắm con bằng ân thiêng hạnh phúc vô biên vui say đời dâng hiến…</vt:lpstr>
      <vt:lpstr>… Giờ đây con hát ngàn khúc ca tạ ơn, bài ca cảm mến nguyện chẳng khi nào quên. Dù con bất xứng nhưng ơn Chúa mãi hoài chan chứa trên đời con.</vt:lpstr>
      <vt:lpstr>PowerPoint Presentation</vt:lpstr>
      <vt:lpstr>PowerPoint Presentation</vt:lpstr>
      <vt:lpstr>Ca Kết Lễ GIỜ ĐÂY CHÚA SAI TÔI Phạm Quang</vt:lpstr>
      <vt:lpstr>1: Giờ đây Chúa sai tôi đem tin vui đến cho mọi người, tiếng cười lau khô mồ hôi nước mắt. Tôi đem tình thương đến cho mọi người. Được Chúa sai đi tôi hân hoan reo rắc tình người đem an vui cùng với nụ cười cho thế giới hôm nay …</vt:lpstr>
      <vt:lpstr>… Mong sao cho anh em bốn phương một nhà. Mong sao cho bốn phương là con một Chúa. Để tình người anh em thắp sáng bên nhau. Để cuộc đời không còn những tiếng thương đau.</vt:lpstr>
      <vt:lpstr>2: Và tôi sẽ ra đi mang trên vai trái tim tình người bước đều đôi chân tình thương lấp lối. Tôi đem hồng ân Chúa cho mọi người. Dù khó gian nguy trong đêm đen mưa gió lạnh lùng đôi môi cay hoà với lệ nhoà luôn có Chúa bên tôi…</vt:lpstr>
      <vt:lpstr>… Tôi xin đem con tin hiến cho mọi người. Tôi xin dâng trái tim tình yêu về Chúa. Và tình nguyện giang tay đón lấy anh em. Để mọi người luôn nhận có Chúa thương yêu.</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Hung Nam</dc:creator>
  <cp:lastModifiedBy>RePack by Diakov</cp:lastModifiedBy>
  <cp:revision>64</cp:revision>
  <dcterms:created xsi:type="dcterms:W3CDTF">2022-10-30T00:36:35Z</dcterms:created>
  <dcterms:modified xsi:type="dcterms:W3CDTF">2024-07-11T22:05:45Z</dcterms:modified>
</cp:coreProperties>
</file>