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2" r:id="rId2"/>
    <p:sldMasterId id="2147483932" r:id="rId3"/>
    <p:sldMasterId id="2147483956" r:id="rId4"/>
  </p:sldMasterIdLst>
  <p:sldIdLst>
    <p:sldId id="444" r:id="rId5"/>
    <p:sldId id="448" r:id="rId6"/>
    <p:sldId id="451" r:id="rId7"/>
    <p:sldId id="452" r:id="rId8"/>
    <p:sldId id="453" r:id="rId9"/>
    <p:sldId id="470" r:id="rId10"/>
    <p:sldId id="348" r:id="rId11"/>
    <p:sldId id="281" r:id="rId12"/>
    <p:sldId id="282" r:id="rId13"/>
    <p:sldId id="476" r:id="rId14"/>
    <p:sldId id="353" r:id="rId15"/>
    <p:sldId id="447" r:id="rId16"/>
    <p:sldId id="454" r:id="rId17"/>
    <p:sldId id="455" r:id="rId18"/>
    <p:sldId id="456" r:id="rId19"/>
    <p:sldId id="457" r:id="rId20"/>
    <p:sldId id="283" r:id="rId21"/>
    <p:sldId id="445" r:id="rId22"/>
    <p:sldId id="460" r:id="rId23"/>
    <p:sldId id="461" r:id="rId24"/>
    <p:sldId id="462" r:id="rId25"/>
    <p:sldId id="463" r:id="rId26"/>
    <p:sldId id="471" r:id="rId27"/>
    <p:sldId id="464" r:id="rId28"/>
    <p:sldId id="472" r:id="rId29"/>
    <p:sldId id="465" r:id="rId30"/>
    <p:sldId id="473" r:id="rId31"/>
    <p:sldId id="477" r:id="rId32"/>
    <p:sldId id="478" r:id="rId33"/>
    <p:sldId id="466" r:id="rId34"/>
    <p:sldId id="467" r:id="rId35"/>
    <p:sldId id="468" r:id="rId36"/>
    <p:sldId id="469" r:id="rId37"/>
    <p:sldId id="474" r:id="rId38"/>
    <p:sldId id="475"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40000"/>
    <a:srgbClr val="5E1802"/>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9" d="100"/>
          <a:sy n="89" d="100"/>
        </p:scale>
        <p:origin x="-2650" y="-1253"/>
      </p:cViewPr>
      <p:guideLst>
        <p:guide orient="horz" pos="1620"/>
        <p:guide pos="2880"/>
      </p:guideLst>
    </p:cSldViewPr>
  </p:slideViewPr>
  <p:outlineViewPr>
    <p:cViewPr>
      <p:scale>
        <a:sx n="33" d="100"/>
        <a:sy n="33" d="100"/>
      </p:scale>
      <p:origin x="0" y="1543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6852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28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90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6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86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54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35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72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93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01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43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66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176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878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99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11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4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06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386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03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348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774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87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597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54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920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43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442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315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8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27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91722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756461"/>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1996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76080" y="1940084"/>
            <a:ext cx="3010639" cy="707886"/>
          </a:xfrm>
          <a:prstGeom prst="rect">
            <a:avLst/>
          </a:prstGeom>
          <a:noFill/>
        </p:spPr>
        <p:txBody>
          <a:bodyPr wrap="square" rtlCol="0">
            <a:spAutoFit/>
          </a:bodyPr>
          <a:lstStyle/>
          <a:p>
            <a:pPr algn="ctr"/>
            <a:r>
              <a:rPr lang="en-US" sz="4000" smtClean="0">
                <a:solidFill>
                  <a:srgbClr val="C0504D">
                    <a:lumMod val="50000"/>
                  </a:srgbClr>
                </a:solidFill>
              </a:rPr>
              <a:t>Lễ Nhớ</a:t>
            </a:r>
            <a:endParaRPr lang="en-US" sz="4000">
              <a:solidFill>
                <a:srgbClr val="C0504D">
                  <a:lumMod val="50000"/>
                </a:srgbClr>
              </a:solidFill>
            </a:endParaRPr>
          </a:p>
        </p:txBody>
      </p:sp>
    </p:spTree>
    <p:extLst>
      <p:ext uri="{BB962C8B-B14F-4D97-AF65-F5344CB8AC3E}">
        <p14:creationId xmlns:p14="http://schemas.microsoft.com/office/powerpoint/2010/main" val="395937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109508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83151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0" y="2844046"/>
            <a:ext cx="4572000" cy="1785104"/>
          </a:xfrm>
          <a:prstGeom prst="rect">
            <a:avLst/>
          </a:prstGeom>
        </p:spPr>
        <p:txBody>
          <a:bodyPr>
            <a:spAutoFit/>
          </a:bodyPr>
          <a:lstStyle/>
          <a:p>
            <a:pPr algn="ctr"/>
            <a:r>
              <a:rPr lang="en-US" sz="7000" dirty="0" smtClean="0">
                <a:solidFill>
                  <a:srgbClr val="C00000"/>
                </a:solidFill>
              </a:rPr>
              <a:t>TẤM LÒNG</a:t>
            </a:r>
          </a:p>
          <a:p>
            <a:pPr algn="ctr"/>
            <a:r>
              <a:rPr lang="en-US" sz="4000" i="1" dirty="0" smtClean="0">
                <a:solidFill>
                  <a:srgbClr val="002060"/>
                </a:solidFill>
              </a:rPr>
              <a:t>Lm. </a:t>
            </a:r>
            <a:r>
              <a:rPr lang="en-US" sz="4000" i="1" dirty="0" err="1" smtClean="0">
                <a:solidFill>
                  <a:srgbClr val="002060"/>
                </a:solidFill>
              </a:rPr>
              <a:t>Nguyễn</a:t>
            </a:r>
            <a:r>
              <a:rPr lang="en-US" sz="4000" i="1" dirty="0" smtClean="0">
                <a:solidFill>
                  <a:srgbClr val="002060"/>
                </a:solidFill>
              </a:rPr>
              <a:t> </a:t>
            </a:r>
            <a:r>
              <a:rPr lang="en-US" sz="4000" i="1" dirty="0" err="1" smtClean="0">
                <a:solidFill>
                  <a:srgbClr val="002060"/>
                </a:solidFill>
              </a:rPr>
              <a:t>Khảm</a:t>
            </a:r>
            <a:endParaRPr lang="en-US" sz="4000" i="1" dirty="0">
              <a:solidFill>
                <a:srgbClr val="002060"/>
              </a:solidFill>
            </a:endParaRPr>
          </a:p>
        </p:txBody>
      </p:sp>
    </p:spTree>
    <p:extLst>
      <p:ext uri="{BB962C8B-B14F-4D97-AF65-F5344CB8AC3E}">
        <p14:creationId xmlns:p14="http://schemas.microsoft.com/office/powerpoint/2010/main" val="3539333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1" u="sng" dirty="0" smtClean="0">
                <a:solidFill>
                  <a:srgbClr val="C00000"/>
                </a:solidFill>
                <a:effectLst/>
              </a:rPr>
              <a:t>Tk1:</a:t>
            </a:r>
            <a:r>
              <a:rPr lang="en-US" sz="5200" b="1" dirty="0" smtClean="0">
                <a:solidFill>
                  <a:srgbClr val="002060"/>
                </a:solidFill>
                <a:effectLst/>
              </a:rPr>
              <a:t> </a:t>
            </a:r>
            <a:r>
              <a:rPr lang="vi-VN" sz="5200" b="1" dirty="0">
                <a:solidFill>
                  <a:srgbClr val="002060"/>
                </a:solidFill>
              </a:rPr>
              <a:t>Xin dâng Người đôi bàn tay </a:t>
            </a:r>
            <a:r>
              <a:rPr lang="en-US" sz="5200" b="1" dirty="0" err="1" smtClean="0">
                <a:solidFill>
                  <a:srgbClr val="002060"/>
                </a:solidFill>
              </a:rPr>
              <a:t>gầy</a:t>
            </a:r>
            <a:r>
              <a:rPr lang="vi-VN" sz="5200" b="1" dirty="0" smtClean="0">
                <a:solidFill>
                  <a:srgbClr val="002060"/>
                </a:solidFill>
              </a:rPr>
              <a:t>, </a:t>
            </a:r>
            <a:r>
              <a:rPr lang="vi-VN" sz="5200" b="1" dirty="0">
                <a:solidFill>
                  <a:srgbClr val="002060"/>
                </a:solidFill>
              </a:rPr>
              <a:t>ngày mưa nắng kiếp nhân sinh. Xin dâng Người nặng gánh đôi vai cho đàn em bé nhỏ môi cười, </a:t>
            </a:r>
            <a:r>
              <a:rPr lang="en-US" sz="5200" b="1" dirty="0" err="1" smtClean="0">
                <a:solidFill>
                  <a:srgbClr val="002060"/>
                </a:solidFill>
              </a:rPr>
              <a:t>và</a:t>
            </a:r>
            <a:r>
              <a:rPr lang="en-US" sz="5200" b="1" dirty="0" smtClean="0">
                <a:solidFill>
                  <a:srgbClr val="002060"/>
                </a:solidFill>
              </a:rPr>
              <a:t> </a:t>
            </a:r>
            <a:r>
              <a:rPr lang="en-US" sz="5200" b="1" dirty="0" err="1" smtClean="0">
                <a:solidFill>
                  <a:srgbClr val="002060"/>
                </a:solidFill>
              </a:rPr>
              <a:t>xin</a:t>
            </a:r>
            <a:r>
              <a:rPr lang="vi-VN" sz="5200" b="1" dirty="0" smtClean="0">
                <a:solidFill>
                  <a:srgbClr val="002060"/>
                </a:solidFill>
              </a:rPr>
              <a:t> </a:t>
            </a:r>
            <a:r>
              <a:rPr lang="vi-VN" sz="5200" b="1" dirty="0">
                <a:solidFill>
                  <a:srgbClr val="002060"/>
                </a:solidFill>
              </a:rPr>
              <a:t>trong đời niềm hạnh phúc cho ngày </a:t>
            </a:r>
            <a:r>
              <a:rPr lang="vi-VN" sz="5200" b="1" dirty="0" smtClean="0">
                <a:solidFill>
                  <a:srgbClr val="002060"/>
                </a:solidFill>
              </a:rPr>
              <a:t>mai</a:t>
            </a:r>
            <a:r>
              <a:rPr lang="en-US" sz="5200" b="1" dirty="0" smtClean="0">
                <a:solidFill>
                  <a:srgbClr val="002060"/>
                </a:solidFill>
              </a:rPr>
              <a:t>.</a:t>
            </a:r>
            <a:endParaRPr lang="en-US" sz="5200" b="1" dirty="0">
              <a:solidFill>
                <a:srgbClr val="002060"/>
              </a:solidFill>
              <a:effectLst/>
            </a:endParaRPr>
          </a:p>
        </p:txBody>
      </p:sp>
    </p:spTree>
    <p:extLst>
      <p:ext uri="{BB962C8B-B14F-4D97-AF65-F5344CB8AC3E}">
        <p14:creationId xmlns:p14="http://schemas.microsoft.com/office/powerpoint/2010/main" val="3212852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10000"/>
              </a:lnSpc>
            </a:pPr>
            <a:r>
              <a:rPr lang="en-US" sz="5300" b="1" u="sng" dirty="0" err="1" smtClean="0">
                <a:solidFill>
                  <a:srgbClr val="C00000"/>
                </a:solidFill>
                <a:effectLst/>
              </a:rPr>
              <a:t>Đk</a:t>
            </a:r>
            <a:r>
              <a:rPr lang="en-US" sz="5300" b="1" u="sng" dirty="0" smtClean="0">
                <a:solidFill>
                  <a:srgbClr val="C00000"/>
                </a:solidFill>
                <a:effectLst/>
              </a:rPr>
              <a:t>:</a:t>
            </a:r>
            <a:r>
              <a:rPr lang="en-US" sz="5300" b="1" dirty="0" smtClean="0">
                <a:solidFill>
                  <a:srgbClr val="002060"/>
                </a:solidFill>
                <a:effectLst/>
              </a:rPr>
              <a:t> </a:t>
            </a:r>
            <a:r>
              <a:rPr lang="vi-VN" sz="5300" b="1" dirty="0">
                <a:solidFill>
                  <a:srgbClr val="002060"/>
                </a:solidFill>
              </a:rPr>
              <a:t>Tấm bánh này chứa chan nỗi niềm, là của lễ cuộc đời con dâng </a:t>
            </a:r>
            <a:r>
              <a:rPr lang="vi-VN" sz="5300" b="1" dirty="0" smtClean="0">
                <a:solidFill>
                  <a:srgbClr val="002060"/>
                </a:solidFill>
              </a:rPr>
              <a:t>Ng</a:t>
            </a:r>
            <a:r>
              <a:rPr lang="en-US" sz="5300" b="1" dirty="0" err="1" smtClean="0">
                <a:solidFill>
                  <a:srgbClr val="002060"/>
                </a:solidFill>
              </a:rPr>
              <a:t>ười</a:t>
            </a:r>
            <a:r>
              <a:rPr lang="vi-VN" sz="5300" b="1" dirty="0" smtClean="0">
                <a:solidFill>
                  <a:srgbClr val="002060"/>
                </a:solidFill>
              </a:rPr>
              <a:t>. </a:t>
            </a:r>
            <a:r>
              <a:rPr lang="vi-VN" sz="5300" b="1" dirty="0">
                <a:solidFill>
                  <a:srgbClr val="002060"/>
                </a:solidFill>
              </a:rPr>
              <a:t>Chén </a:t>
            </a:r>
            <a:r>
              <a:rPr lang="en-US" sz="5300" b="1" dirty="0" err="1">
                <a:solidFill>
                  <a:srgbClr val="002060"/>
                </a:solidFill>
              </a:rPr>
              <a:t>m</a:t>
            </a:r>
            <a:r>
              <a:rPr lang="en-US" sz="5300" b="1" dirty="0" err="1" smtClean="0">
                <a:solidFill>
                  <a:srgbClr val="002060"/>
                </a:solidFill>
              </a:rPr>
              <a:t>áu</a:t>
            </a:r>
            <a:r>
              <a:rPr lang="vi-VN" sz="5300" b="1" dirty="0" smtClean="0">
                <a:solidFill>
                  <a:srgbClr val="002060"/>
                </a:solidFill>
              </a:rPr>
              <a:t> </a:t>
            </a:r>
            <a:r>
              <a:rPr lang="vi-VN" sz="5300" b="1" dirty="0">
                <a:solidFill>
                  <a:srgbClr val="002060"/>
                </a:solidFill>
              </a:rPr>
              <a:t>này chất cả tâm tư, tuy đơn nghèo nhưng mang trọn tình yêu.</a:t>
            </a:r>
          </a:p>
        </p:txBody>
      </p:sp>
    </p:spTree>
    <p:extLst>
      <p:ext uri="{BB962C8B-B14F-4D97-AF65-F5344CB8AC3E}">
        <p14:creationId xmlns:p14="http://schemas.microsoft.com/office/powerpoint/2010/main" val="3069801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1" u="sng" dirty="0" smtClean="0">
                <a:solidFill>
                  <a:srgbClr val="C00000"/>
                </a:solidFill>
                <a:effectLst/>
              </a:rPr>
              <a:t>Tk2:</a:t>
            </a:r>
            <a:r>
              <a:rPr lang="en-US" sz="5300" b="1" dirty="0" smtClean="0">
                <a:solidFill>
                  <a:srgbClr val="002060"/>
                </a:solidFill>
                <a:effectLst/>
              </a:rPr>
              <a:t> </a:t>
            </a:r>
            <a:r>
              <a:rPr lang="vi-VN" sz="5300" b="1" dirty="0">
                <a:solidFill>
                  <a:srgbClr val="002060"/>
                </a:solidFill>
              </a:rPr>
              <a:t>Xin dâng Người tâm hồn bé nhỏ </a:t>
            </a:r>
            <a:r>
              <a:rPr lang="en-US" sz="5300" b="1" dirty="0" err="1" smtClean="0">
                <a:solidFill>
                  <a:srgbClr val="002060"/>
                </a:solidFill>
              </a:rPr>
              <a:t>mà</a:t>
            </a:r>
            <a:r>
              <a:rPr lang="vi-VN" sz="5300" b="1" dirty="0" smtClean="0">
                <a:solidFill>
                  <a:srgbClr val="002060"/>
                </a:solidFill>
              </a:rPr>
              <a:t> </a:t>
            </a:r>
            <a:r>
              <a:rPr lang="vi-VN" sz="5300" b="1" dirty="0">
                <a:solidFill>
                  <a:srgbClr val="002060"/>
                </a:solidFill>
              </a:rPr>
              <a:t>mơ ước cõi vô biên. Xin dâng Người từng bước chân đi trong niềm tin thoáng </a:t>
            </a:r>
            <a:r>
              <a:rPr lang="vi-VN" sz="5300" b="1" dirty="0" smtClean="0">
                <a:solidFill>
                  <a:srgbClr val="002060"/>
                </a:solidFill>
              </a:rPr>
              <a:t>b</a:t>
            </a:r>
            <a:r>
              <a:rPr lang="en-US" sz="5300" b="1" dirty="0">
                <a:solidFill>
                  <a:srgbClr val="002060"/>
                </a:solidFill>
              </a:rPr>
              <a:t>ó</a:t>
            </a:r>
            <a:r>
              <a:rPr lang="vi-VN" sz="5300" b="1" dirty="0" smtClean="0">
                <a:solidFill>
                  <a:srgbClr val="002060"/>
                </a:solidFill>
              </a:rPr>
              <a:t>ng </a:t>
            </a:r>
            <a:r>
              <a:rPr lang="vi-VN" sz="5300" b="1" dirty="0">
                <a:solidFill>
                  <a:srgbClr val="002060"/>
                </a:solidFill>
              </a:rPr>
              <a:t>nghi ngờ, còn xin đi hoài và đi mãi, đi về Cha.</a:t>
            </a:r>
          </a:p>
        </p:txBody>
      </p:sp>
    </p:spTree>
    <p:extLst>
      <p:ext uri="{BB962C8B-B14F-4D97-AF65-F5344CB8AC3E}">
        <p14:creationId xmlns:p14="http://schemas.microsoft.com/office/powerpoint/2010/main" val="2752147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10000"/>
              </a:lnSpc>
            </a:pPr>
            <a:r>
              <a:rPr lang="en-US" sz="5300" b="1" u="sng" dirty="0" err="1" smtClean="0">
                <a:solidFill>
                  <a:srgbClr val="C00000"/>
                </a:solidFill>
                <a:effectLst/>
              </a:rPr>
              <a:t>Đk</a:t>
            </a:r>
            <a:r>
              <a:rPr lang="en-US" sz="5300" b="1" u="sng" dirty="0" smtClean="0">
                <a:solidFill>
                  <a:srgbClr val="C00000"/>
                </a:solidFill>
                <a:effectLst/>
              </a:rPr>
              <a:t>:</a:t>
            </a:r>
            <a:r>
              <a:rPr lang="en-US" sz="5300" b="1" dirty="0" smtClean="0">
                <a:solidFill>
                  <a:srgbClr val="002060"/>
                </a:solidFill>
                <a:effectLst/>
              </a:rPr>
              <a:t> </a:t>
            </a:r>
            <a:r>
              <a:rPr lang="vi-VN" sz="5300" b="1" dirty="0">
                <a:solidFill>
                  <a:srgbClr val="002060"/>
                </a:solidFill>
              </a:rPr>
              <a:t>Tấm bánh này chứa chan nỗi niềm, là của lễ cuộc đời con dâng </a:t>
            </a:r>
            <a:r>
              <a:rPr lang="vi-VN" sz="5300" b="1" dirty="0" smtClean="0">
                <a:solidFill>
                  <a:srgbClr val="002060"/>
                </a:solidFill>
              </a:rPr>
              <a:t>Ng</a:t>
            </a:r>
            <a:r>
              <a:rPr lang="en-US" sz="5300" b="1" dirty="0" err="1" smtClean="0">
                <a:solidFill>
                  <a:srgbClr val="002060"/>
                </a:solidFill>
              </a:rPr>
              <a:t>ười</a:t>
            </a:r>
            <a:r>
              <a:rPr lang="vi-VN" sz="5300" b="1" dirty="0" smtClean="0">
                <a:solidFill>
                  <a:srgbClr val="002060"/>
                </a:solidFill>
              </a:rPr>
              <a:t>. </a:t>
            </a:r>
            <a:r>
              <a:rPr lang="vi-VN" sz="5300" b="1" dirty="0">
                <a:solidFill>
                  <a:srgbClr val="002060"/>
                </a:solidFill>
              </a:rPr>
              <a:t>Chén </a:t>
            </a:r>
            <a:r>
              <a:rPr lang="en-US" sz="5300" b="1" dirty="0" err="1">
                <a:solidFill>
                  <a:srgbClr val="002060"/>
                </a:solidFill>
              </a:rPr>
              <a:t>m</a:t>
            </a:r>
            <a:r>
              <a:rPr lang="en-US" sz="5300" b="1" dirty="0" err="1" smtClean="0">
                <a:solidFill>
                  <a:srgbClr val="002060"/>
                </a:solidFill>
              </a:rPr>
              <a:t>áu</a:t>
            </a:r>
            <a:r>
              <a:rPr lang="vi-VN" sz="5300" b="1" dirty="0" smtClean="0">
                <a:solidFill>
                  <a:srgbClr val="002060"/>
                </a:solidFill>
              </a:rPr>
              <a:t> </a:t>
            </a:r>
            <a:r>
              <a:rPr lang="vi-VN" sz="5300" b="1" dirty="0">
                <a:solidFill>
                  <a:srgbClr val="002060"/>
                </a:solidFill>
              </a:rPr>
              <a:t>này chất cả tâm tư, tuy đơn nghèo nhưng mang trọn tình yêu.</a:t>
            </a:r>
          </a:p>
        </p:txBody>
      </p:sp>
    </p:spTree>
    <p:extLst>
      <p:ext uri="{BB962C8B-B14F-4D97-AF65-F5344CB8AC3E}">
        <p14:creationId xmlns:p14="http://schemas.microsoft.com/office/powerpoint/2010/main" val="3176852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76080" y="1940084"/>
            <a:ext cx="3010639" cy="707886"/>
          </a:xfrm>
          <a:prstGeom prst="rect">
            <a:avLst/>
          </a:prstGeom>
          <a:noFill/>
        </p:spPr>
        <p:txBody>
          <a:bodyPr wrap="square" rtlCol="0">
            <a:spAutoFit/>
          </a:bodyPr>
          <a:lstStyle/>
          <a:p>
            <a:pPr algn="ctr"/>
            <a:r>
              <a:rPr lang="en-US" sz="4000" smtClean="0">
                <a:solidFill>
                  <a:srgbClr val="C0504D">
                    <a:lumMod val="50000"/>
                  </a:srgbClr>
                </a:solidFill>
              </a:rPr>
              <a:t>Lễ Nhớ</a:t>
            </a:r>
            <a:endParaRPr lang="en-US" sz="4000">
              <a:solidFill>
                <a:srgbClr val="C0504D">
                  <a:lumMod val="50000"/>
                </a:srgbClr>
              </a:solidFill>
            </a:endParaRPr>
          </a:p>
        </p:txBody>
      </p:sp>
    </p:spTree>
    <p:extLst>
      <p:ext uri="{BB962C8B-B14F-4D97-AF65-F5344CB8AC3E}">
        <p14:creationId xmlns:p14="http://schemas.microsoft.com/office/powerpoint/2010/main" val="3959376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500" b="0" dirty="0" smtClean="0">
                <a:solidFill>
                  <a:srgbClr val="C40000"/>
                </a:solidFill>
                <a:effectLst/>
              </a:rPr>
              <a:t>Ca </a:t>
            </a:r>
            <a:r>
              <a:rPr lang="en-US" sz="7500" b="0" dirty="0" err="1" smtClean="0">
                <a:solidFill>
                  <a:srgbClr val="C40000"/>
                </a:solidFill>
                <a:effectLst/>
              </a:rPr>
              <a:t>Nguyện</a:t>
            </a:r>
            <a:r>
              <a:rPr lang="en-US" sz="7500" b="0" dirty="0" smtClean="0">
                <a:solidFill>
                  <a:srgbClr val="C40000"/>
                </a:solidFill>
                <a:effectLst/>
              </a:rPr>
              <a:t> </a:t>
            </a:r>
            <a:r>
              <a:rPr lang="en-US" sz="7500" b="0" dirty="0" err="1" smtClean="0">
                <a:solidFill>
                  <a:srgbClr val="C40000"/>
                </a:solidFill>
                <a:effectLst/>
              </a:rPr>
              <a:t>Hiệp</a:t>
            </a:r>
            <a:r>
              <a:rPr lang="en-US" sz="7500" b="0" dirty="0" smtClean="0">
                <a:solidFill>
                  <a:srgbClr val="C40000"/>
                </a:solidFill>
                <a:effectLst/>
              </a:rPr>
              <a:t> </a:t>
            </a:r>
            <a:r>
              <a:rPr lang="en-US" sz="7500" b="0" dirty="0" err="1" smtClean="0">
                <a:solidFill>
                  <a:srgbClr val="C40000"/>
                </a:solidFill>
                <a:effectLst/>
              </a:rPr>
              <a:t>Lễ</a:t>
            </a:r>
            <a:r>
              <a:rPr lang="en-US" sz="7500" b="0" dirty="0" smtClean="0">
                <a:solidFill>
                  <a:srgbClr val="C40000"/>
                </a:solidFill>
                <a:effectLst/>
              </a:rPr>
              <a:t/>
            </a:r>
            <a:br>
              <a:rPr lang="en-US" sz="7500" b="0" dirty="0" smtClean="0">
                <a:solidFill>
                  <a:srgbClr val="C40000"/>
                </a:solidFill>
                <a:effectLst/>
              </a:rPr>
            </a:br>
            <a:r>
              <a:rPr lang="en-US" sz="7500" dirty="0" smtClean="0">
                <a:solidFill>
                  <a:srgbClr val="C40000"/>
                </a:solidFill>
              </a:rPr>
              <a:t>TÌNH YÊU CỦA CHÚA</a:t>
            </a:r>
            <a:r>
              <a:rPr lang="en-US" sz="7500" dirty="0" smtClean="0">
                <a:solidFill>
                  <a:srgbClr val="002060"/>
                </a:solidFill>
              </a:rPr>
              <a:t/>
            </a:r>
            <a:br>
              <a:rPr lang="en-US" sz="7500" dirty="0" smtClean="0">
                <a:solidFill>
                  <a:srgbClr val="002060"/>
                </a:solidFill>
              </a:rPr>
            </a:br>
            <a:r>
              <a:rPr lang="en-US" sz="6500" i="1" dirty="0" err="1" smtClean="0">
                <a:solidFill>
                  <a:srgbClr val="002060"/>
                </a:solidFill>
              </a:rPr>
              <a:t>Dấu</a:t>
            </a:r>
            <a:r>
              <a:rPr lang="en-US" sz="6500" i="1" dirty="0" smtClean="0">
                <a:solidFill>
                  <a:srgbClr val="002060"/>
                </a:solidFill>
              </a:rPr>
              <a:t> </a:t>
            </a:r>
            <a:r>
              <a:rPr lang="en-US" sz="6500" i="1" dirty="0" err="1" smtClean="0">
                <a:solidFill>
                  <a:srgbClr val="002060"/>
                </a:solidFill>
              </a:rPr>
              <a:t>Chân</a:t>
            </a:r>
            <a:endParaRPr lang="en-US" sz="6500" b="0" i="1" dirty="0">
              <a:solidFill>
                <a:srgbClr val="002060"/>
              </a:solidFill>
              <a:effectLst/>
            </a:endParaRPr>
          </a:p>
        </p:txBody>
      </p:sp>
    </p:spTree>
    <p:extLst>
      <p:ext uri="{BB962C8B-B14F-4D97-AF65-F5344CB8AC3E}">
        <p14:creationId xmlns:p14="http://schemas.microsoft.com/office/powerpoint/2010/main" val="3916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1"/>
            <a:ext cx="9144000" cy="5143499"/>
          </a:xfrm>
        </p:spPr>
        <p:txBody>
          <a:bodyPr>
            <a:normAutofit/>
          </a:bodyPr>
          <a:lstStyle/>
          <a:p>
            <a:r>
              <a:rPr lang="en-US" sz="7500" b="0" dirty="0" smtClean="0">
                <a:solidFill>
                  <a:srgbClr val="C00000"/>
                </a:solidFill>
                <a:effectLst/>
              </a:rPr>
              <a:t>Ca </a:t>
            </a:r>
            <a:r>
              <a:rPr lang="en-US" sz="7500" b="0" dirty="0" err="1" smtClean="0">
                <a:solidFill>
                  <a:srgbClr val="C00000"/>
                </a:solidFill>
                <a:effectLst/>
              </a:rPr>
              <a:t>Nhập</a:t>
            </a:r>
            <a:r>
              <a:rPr lang="en-US" sz="7500" b="0" dirty="0" smtClean="0">
                <a:solidFill>
                  <a:srgbClr val="C00000"/>
                </a:solidFill>
                <a:effectLst/>
              </a:rPr>
              <a:t> </a:t>
            </a:r>
            <a:r>
              <a:rPr lang="en-US" sz="7500" b="0" dirty="0" err="1" smtClean="0">
                <a:solidFill>
                  <a:srgbClr val="C00000"/>
                </a:solidFill>
                <a:effectLst/>
              </a:rPr>
              <a:t>Lễ</a:t>
            </a:r>
            <a:r>
              <a:rPr lang="en-US" sz="7500" b="0" dirty="0" smtClean="0">
                <a:solidFill>
                  <a:srgbClr val="C00000"/>
                </a:solidFill>
                <a:effectLst/>
              </a:rPr>
              <a:t/>
            </a:r>
            <a:br>
              <a:rPr lang="en-US" sz="7500" b="0" dirty="0" smtClean="0">
                <a:solidFill>
                  <a:srgbClr val="C00000"/>
                </a:solidFill>
                <a:effectLst/>
              </a:rPr>
            </a:br>
            <a:r>
              <a:rPr lang="en-US" sz="7500" dirty="0" smtClean="0">
                <a:solidFill>
                  <a:srgbClr val="C00000"/>
                </a:solidFill>
              </a:rPr>
              <a:t>CHÚA LÀ MỤC TỬ</a:t>
            </a:r>
            <a:br>
              <a:rPr lang="en-US" sz="7500" dirty="0" smtClean="0">
                <a:solidFill>
                  <a:srgbClr val="C00000"/>
                </a:solidFill>
              </a:rPr>
            </a:br>
            <a:r>
              <a:rPr lang="en-US" sz="6000" dirty="0" err="1" smtClean="0">
                <a:solidFill>
                  <a:srgbClr val="002060"/>
                </a:solidFill>
              </a:rPr>
              <a:t>Nguyễn</a:t>
            </a:r>
            <a:r>
              <a:rPr lang="en-US" sz="6000" dirty="0" smtClean="0">
                <a:solidFill>
                  <a:srgbClr val="002060"/>
                </a:solidFill>
              </a:rPr>
              <a:t> </a:t>
            </a:r>
            <a:r>
              <a:rPr lang="en-US" sz="6000" dirty="0" err="1" smtClean="0">
                <a:solidFill>
                  <a:srgbClr val="002060"/>
                </a:solidFill>
              </a:rPr>
              <a:t>Duy</a:t>
            </a:r>
            <a:r>
              <a:rPr lang="en-US" sz="6000" dirty="0" smtClean="0">
                <a:solidFill>
                  <a:srgbClr val="002060"/>
                </a:solidFill>
              </a:rPr>
              <a:t> </a:t>
            </a:r>
            <a:r>
              <a:rPr lang="en-US" sz="6000" dirty="0" smtClean="0">
                <a:solidFill>
                  <a:srgbClr val="002060"/>
                </a:solidFill>
              </a:rPr>
              <a:t>Vi</a:t>
            </a:r>
            <a:endParaRPr lang="en-US" sz="6000" b="0" i="1" dirty="0">
              <a:solidFill>
                <a:schemeClr val="bg1"/>
              </a:solidFill>
              <a:effectLst/>
            </a:endParaRPr>
          </a:p>
        </p:txBody>
      </p:sp>
    </p:spTree>
    <p:extLst>
      <p:ext uri="{BB962C8B-B14F-4D97-AF65-F5344CB8AC3E}">
        <p14:creationId xmlns:p14="http://schemas.microsoft.com/office/powerpoint/2010/main" val="2360824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1" u="sng" dirty="0" smtClean="0">
                <a:solidFill>
                  <a:srgbClr val="C00000"/>
                </a:solidFill>
              </a:rPr>
              <a:t>Tk1</a:t>
            </a:r>
            <a:r>
              <a:rPr lang="en-US" sz="5100" b="1" u="sng" dirty="0" smtClean="0">
                <a:solidFill>
                  <a:srgbClr val="C00000"/>
                </a:solidFill>
                <a:effectLst/>
              </a:rPr>
              <a:t>:</a:t>
            </a:r>
            <a:r>
              <a:rPr lang="en-US" sz="5100" b="1" dirty="0" smtClean="0">
                <a:solidFill>
                  <a:srgbClr val="002060"/>
                </a:solidFill>
                <a:effectLst/>
              </a:rPr>
              <a:t> </a:t>
            </a:r>
            <a:r>
              <a:rPr lang="vi-VN" sz="5100" b="1" dirty="0" smtClean="0">
                <a:solidFill>
                  <a:srgbClr val="002060"/>
                </a:solidFill>
              </a:rPr>
              <a:t>Tình </a:t>
            </a:r>
            <a:r>
              <a:rPr lang="vi-VN" sz="5100" b="1" dirty="0">
                <a:solidFill>
                  <a:srgbClr val="002060"/>
                </a:solidFill>
              </a:rPr>
              <a:t>yêu của Chúa bao la biển </a:t>
            </a:r>
            <a:r>
              <a:rPr lang="vi-VN" sz="5100" b="1" dirty="0" smtClean="0">
                <a:solidFill>
                  <a:srgbClr val="002060"/>
                </a:solidFill>
              </a:rPr>
              <a:t>khơi</a:t>
            </a:r>
            <a:r>
              <a:rPr lang="en-US" sz="5100" b="1" dirty="0" smtClean="0">
                <a:solidFill>
                  <a:srgbClr val="002060"/>
                </a:solidFill>
              </a:rPr>
              <a:t> v</a:t>
            </a:r>
            <a:r>
              <a:rPr lang="vi-VN" sz="5100" b="1" dirty="0" smtClean="0">
                <a:solidFill>
                  <a:srgbClr val="002060"/>
                </a:solidFill>
              </a:rPr>
              <a:t>ượt </a:t>
            </a:r>
            <a:r>
              <a:rPr lang="vi-VN" sz="5100" b="1" dirty="0">
                <a:solidFill>
                  <a:srgbClr val="002060"/>
                </a:solidFill>
              </a:rPr>
              <a:t>trùng dương, ôi mênh mông ai nào dò tới. Tình yêu của Chúa cao vút trời mây, tình yêu ấy mãi luôn nồng say, chứa chan trên cuộc đời con.</a:t>
            </a:r>
          </a:p>
        </p:txBody>
      </p:sp>
    </p:spTree>
    <p:extLst>
      <p:ext uri="{BB962C8B-B14F-4D97-AF65-F5344CB8AC3E}">
        <p14:creationId xmlns:p14="http://schemas.microsoft.com/office/powerpoint/2010/main" val="95756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1" u="sng" dirty="0" err="1" smtClean="0">
                <a:solidFill>
                  <a:srgbClr val="C00000"/>
                </a:solidFill>
                <a:effectLst/>
              </a:rPr>
              <a:t>Đk</a:t>
            </a:r>
            <a:r>
              <a:rPr lang="en-US" sz="4700" b="1" u="sng" dirty="0" smtClean="0">
                <a:solidFill>
                  <a:srgbClr val="C00000"/>
                </a:solidFill>
                <a:effectLst/>
              </a:rPr>
              <a:t>:</a:t>
            </a:r>
            <a:r>
              <a:rPr lang="en-US" sz="4700" b="1" dirty="0" smtClean="0">
                <a:solidFill>
                  <a:srgbClr val="002060"/>
                </a:solidFill>
                <a:effectLst/>
              </a:rPr>
              <a:t> </a:t>
            </a:r>
            <a:r>
              <a:rPr lang="vi-VN" sz="4700" b="1" dirty="0">
                <a:solidFill>
                  <a:srgbClr val="002060"/>
                </a:solidFill>
              </a:rPr>
              <a:t>Chúa là tình yêu, tình yêu ôi quá cao siêu, tình yêu Chúa phủ lấp đời </a:t>
            </a:r>
            <a:r>
              <a:rPr lang="vi-VN" sz="4700" b="1" dirty="0" smtClean="0">
                <a:solidFill>
                  <a:srgbClr val="002060"/>
                </a:solidFill>
              </a:rPr>
              <a:t>con</a:t>
            </a:r>
            <a:r>
              <a:rPr lang="en-US" sz="4700" b="1" dirty="0" smtClean="0">
                <a:solidFill>
                  <a:srgbClr val="002060"/>
                </a:solidFill>
              </a:rPr>
              <a:t>: Q</a:t>
            </a:r>
            <a:r>
              <a:rPr lang="vi-VN" sz="4700" b="1" dirty="0" smtClean="0">
                <a:solidFill>
                  <a:srgbClr val="002060"/>
                </a:solidFill>
              </a:rPr>
              <a:t>uá </a:t>
            </a:r>
            <a:r>
              <a:rPr lang="vi-VN" sz="4700" b="1" dirty="0">
                <a:solidFill>
                  <a:srgbClr val="002060"/>
                </a:solidFill>
              </a:rPr>
              <a:t>khứ, hiện tại, tương lai. Chúa là tình yêu, tình yêu ôi quá cao siêu, mãi muôn đời nguyện yêu Chúa thật nhiều và tán dương ca vang tình Chúa suốt đời.</a:t>
            </a:r>
            <a:endParaRPr lang="en-US" sz="4700" b="1" dirty="0">
              <a:solidFill>
                <a:srgbClr val="002060"/>
              </a:solidFill>
              <a:effectLst/>
            </a:endParaRPr>
          </a:p>
        </p:txBody>
      </p:sp>
    </p:spTree>
    <p:extLst>
      <p:ext uri="{BB962C8B-B14F-4D97-AF65-F5344CB8AC3E}">
        <p14:creationId xmlns:p14="http://schemas.microsoft.com/office/powerpoint/2010/main" val="266312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1" u="sng" dirty="0" smtClean="0">
                <a:solidFill>
                  <a:srgbClr val="C00000"/>
                </a:solidFill>
                <a:effectLst/>
              </a:rPr>
              <a:t>Tk2:</a:t>
            </a:r>
            <a:r>
              <a:rPr lang="en-US" sz="5100" b="1" dirty="0">
                <a:solidFill>
                  <a:srgbClr val="002060"/>
                </a:solidFill>
              </a:rPr>
              <a:t> </a:t>
            </a:r>
            <a:r>
              <a:rPr lang="vi-VN" sz="5100" b="1" dirty="0" smtClean="0">
                <a:solidFill>
                  <a:srgbClr val="002060"/>
                </a:solidFill>
              </a:rPr>
              <a:t>Tình </a:t>
            </a:r>
            <a:r>
              <a:rPr lang="vi-VN" sz="5100" b="1" dirty="0">
                <a:solidFill>
                  <a:srgbClr val="002060"/>
                </a:solidFill>
              </a:rPr>
              <a:t>yêu của Chúa như thân mẫu </a:t>
            </a:r>
            <a:r>
              <a:rPr lang="vi-VN" sz="5100" b="1" dirty="0" smtClean="0">
                <a:solidFill>
                  <a:srgbClr val="002060"/>
                </a:solidFill>
              </a:rPr>
              <a:t>con</a:t>
            </a:r>
            <a:r>
              <a:rPr lang="en-US" sz="5100" b="1" dirty="0" smtClean="0">
                <a:solidFill>
                  <a:srgbClr val="002060"/>
                </a:solidFill>
              </a:rPr>
              <a:t>, N</a:t>
            </a:r>
            <a:r>
              <a:rPr lang="vi-VN" sz="5100" b="1" dirty="0" smtClean="0">
                <a:solidFill>
                  <a:srgbClr val="002060"/>
                </a:solidFill>
              </a:rPr>
              <a:t>gài </a:t>
            </a:r>
            <a:r>
              <a:rPr lang="vi-VN" sz="5100" b="1" dirty="0">
                <a:solidFill>
                  <a:srgbClr val="002060"/>
                </a:solidFill>
              </a:rPr>
              <a:t>chở che nâng niu con trên đường trần thế. Tình yêu của Chúa tươi mát đời con, kể sao hết phúc ân Ngài ban, ở bên Ngài con được bình an.</a:t>
            </a:r>
          </a:p>
        </p:txBody>
      </p:sp>
    </p:spTree>
    <p:extLst>
      <p:ext uri="{BB962C8B-B14F-4D97-AF65-F5344CB8AC3E}">
        <p14:creationId xmlns:p14="http://schemas.microsoft.com/office/powerpoint/2010/main" val="3016128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1" u="sng" dirty="0" err="1" smtClean="0">
                <a:solidFill>
                  <a:srgbClr val="C00000"/>
                </a:solidFill>
                <a:effectLst/>
              </a:rPr>
              <a:t>Đk</a:t>
            </a:r>
            <a:r>
              <a:rPr lang="en-US" sz="4700" b="1" u="sng" dirty="0" smtClean="0">
                <a:solidFill>
                  <a:srgbClr val="C00000"/>
                </a:solidFill>
                <a:effectLst/>
              </a:rPr>
              <a:t>:</a:t>
            </a:r>
            <a:r>
              <a:rPr lang="en-US" sz="4700" b="1" dirty="0" smtClean="0">
                <a:solidFill>
                  <a:srgbClr val="002060"/>
                </a:solidFill>
                <a:effectLst/>
              </a:rPr>
              <a:t> </a:t>
            </a:r>
            <a:r>
              <a:rPr lang="vi-VN" sz="4700" b="1" dirty="0">
                <a:solidFill>
                  <a:srgbClr val="002060"/>
                </a:solidFill>
              </a:rPr>
              <a:t>Chúa là tình yêu, tình yêu ôi quá cao siêu, tình yêu Chúa phủ lấp đời </a:t>
            </a:r>
            <a:r>
              <a:rPr lang="vi-VN" sz="4700" b="1" dirty="0" smtClean="0">
                <a:solidFill>
                  <a:srgbClr val="002060"/>
                </a:solidFill>
              </a:rPr>
              <a:t>con</a:t>
            </a:r>
            <a:r>
              <a:rPr lang="en-US" sz="4700" b="1" dirty="0" smtClean="0">
                <a:solidFill>
                  <a:srgbClr val="002060"/>
                </a:solidFill>
              </a:rPr>
              <a:t>: Q</a:t>
            </a:r>
            <a:r>
              <a:rPr lang="vi-VN" sz="4700" b="1" dirty="0" smtClean="0">
                <a:solidFill>
                  <a:srgbClr val="002060"/>
                </a:solidFill>
              </a:rPr>
              <a:t>uá </a:t>
            </a:r>
            <a:r>
              <a:rPr lang="vi-VN" sz="4700" b="1" dirty="0">
                <a:solidFill>
                  <a:srgbClr val="002060"/>
                </a:solidFill>
              </a:rPr>
              <a:t>khứ, hiện tại, tương lai. Chúa là tình yêu, tình yêu ôi quá cao siêu, mãi muôn đời nguyện yêu Chúa thật nhiều và tán dương ca vang tình Chúa suốt đời.</a:t>
            </a:r>
            <a:endParaRPr lang="en-US" sz="4700" b="1" dirty="0">
              <a:solidFill>
                <a:srgbClr val="002060"/>
              </a:solidFill>
              <a:effectLst/>
            </a:endParaRPr>
          </a:p>
        </p:txBody>
      </p:sp>
    </p:spTree>
    <p:extLst>
      <p:ext uri="{BB962C8B-B14F-4D97-AF65-F5344CB8AC3E}">
        <p14:creationId xmlns:p14="http://schemas.microsoft.com/office/powerpoint/2010/main" val="4212745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C00000"/>
                </a:solidFill>
              </a:rPr>
              <a:t>Tk3</a:t>
            </a:r>
            <a:r>
              <a:rPr lang="en-US" sz="5000" b="1" u="sng" dirty="0" smtClean="0">
                <a:solidFill>
                  <a:srgbClr val="C00000"/>
                </a:solidFill>
                <a:effectLst/>
              </a:rPr>
              <a:t>:</a:t>
            </a:r>
            <a:r>
              <a:rPr lang="en-US" sz="5000" b="1" dirty="0">
                <a:solidFill>
                  <a:srgbClr val="002060"/>
                </a:solidFill>
              </a:rPr>
              <a:t> </a:t>
            </a:r>
            <a:r>
              <a:rPr lang="vi-VN" sz="5000" b="1" dirty="0" smtClean="0">
                <a:solidFill>
                  <a:srgbClr val="002060"/>
                </a:solidFill>
              </a:rPr>
              <a:t>Tình </a:t>
            </a:r>
            <a:r>
              <a:rPr lang="vi-VN" sz="5000" b="1" dirty="0">
                <a:solidFill>
                  <a:srgbClr val="002060"/>
                </a:solidFill>
              </a:rPr>
              <a:t>yêu của Chúa như trăng sáng soi. Là vầng dương xua tan đi đêm trường mờ tối. Tình yêu của Chúa soi bước đời con, dìu qua những sóng xô nổi trôi, tháng năm êm đềm Ngài ơi.</a:t>
            </a:r>
          </a:p>
        </p:txBody>
      </p:sp>
    </p:spTree>
    <p:extLst>
      <p:ext uri="{BB962C8B-B14F-4D97-AF65-F5344CB8AC3E}">
        <p14:creationId xmlns:p14="http://schemas.microsoft.com/office/powerpoint/2010/main" val="1618433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1" u="sng" dirty="0" err="1" smtClean="0">
                <a:solidFill>
                  <a:srgbClr val="C00000"/>
                </a:solidFill>
                <a:effectLst/>
              </a:rPr>
              <a:t>Đk</a:t>
            </a:r>
            <a:r>
              <a:rPr lang="en-US" sz="4700" b="1" u="sng" dirty="0" smtClean="0">
                <a:solidFill>
                  <a:srgbClr val="C00000"/>
                </a:solidFill>
                <a:effectLst/>
              </a:rPr>
              <a:t>:</a:t>
            </a:r>
            <a:r>
              <a:rPr lang="en-US" sz="4700" b="1" dirty="0" smtClean="0">
                <a:solidFill>
                  <a:srgbClr val="002060"/>
                </a:solidFill>
                <a:effectLst/>
              </a:rPr>
              <a:t> </a:t>
            </a:r>
            <a:r>
              <a:rPr lang="vi-VN" sz="4700" b="1" dirty="0">
                <a:solidFill>
                  <a:srgbClr val="002060"/>
                </a:solidFill>
              </a:rPr>
              <a:t>Chúa là tình yêu, tình yêu ôi quá cao siêu, tình yêu Chúa phủ lấp đời </a:t>
            </a:r>
            <a:r>
              <a:rPr lang="vi-VN" sz="4700" b="1" dirty="0" smtClean="0">
                <a:solidFill>
                  <a:srgbClr val="002060"/>
                </a:solidFill>
              </a:rPr>
              <a:t>con</a:t>
            </a:r>
            <a:r>
              <a:rPr lang="en-US" sz="4700" b="1" dirty="0" smtClean="0">
                <a:solidFill>
                  <a:srgbClr val="002060"/>
                </a:solidFill>
              </a:rPr>
              <a:t>: Q</a:t>
            </a:r>
            <a:r>
              <a:rPr lang="vi-VN" sz="4700" b="1" dirty="0" smtClean="0">
                <a:solidFill>
                  <a:srgbClr val="002060"/>
                </a:solidFill>
              </a:rPr>
              <a:t>uá </a:t>
            </a:r>
            <a:r>
              <a:rPr lang="vi-VN" sz="4700" b="1" dirty="0">
                <a:solidFill>
                  <a:srgbClr val="002060"/>
                </a:solidFill>
              </a:rPr>
              <a:t>khứ, hiện tại, tương lai. Chúa là tình yêu, tình yêu ôi quá cao siêu, mãi muôn đời nguyện yêu Chúa thật nhiều và tán dương ca vang tình Chúa suốt đời.</a:t>
            </a:r>
            <a:endParaRPr lang="en-US" sz="4700" b="1" dirty="0">
              <a:solidFill>
                <a:srgbClr val="002060"/>
              </a:solidFill>
              <a:effectLst/>
            </a:endParaRPr>
          </a:p>
        </p:txBody>
      </p:sp>
    </p:spTree>
    <p:extLst>
      <p:ext uri="{BB962C8B-B14F-4D97-AF65-F5344CB8AC3E}">
        <p14:creationId xmlns:p14="http://schemas.microsoft.com/office/powerpoint/2010/main" val="3227299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80" b="1" u="sng" dirty="0" smtClean="0">
                <a:solidFill>
                  <a:srgbClr val="C00000"/>
                </a:solidFill>
              </a:rPr>
              <a:t>Tk4</a:t>
            </a:r>
            <a:r>
              <a:rPr lang="en-US" sz="4980" b="1" u="sng" dirty="0" smtClean="0">
                <a:solidFill>
                  <a:srgbClr val="C00000"/>
                </a:solidFill>
                <a:effectLst/>
              </a:rPr>
              <a:t>:</a:t>
            </a:r>
            <a:r>
              <a:rPr lang="en-US" sz="4980" b="1" dirty="0">
                <a:solidFill>
                  <a:srgbClr val="002060"/>
                </a:solidFill>
              </a:rPr>
              <a:t> </a:t>
            </a:r>
            <a:r>
              <a:rPr lang="en-US" sz="4980" b="1" dirty="0" err="1" smtClean="0">
                <a:solidFill>
                  <a:srgbClr val="002060"/>
                </a:solidFill>
              </a:rPr>
              <a:t>Tình</a:t>
            </a:r>
            <a:r>
              <a:rPr lang="en-US" sz="4980" b="1" dirty="0" smtClean="0">
                <a:solidFill>
                  <a:srgbClr val="002060"/>
                </a:solidFill>
              </a:rPr>
              <a:t> </a:t>
            </a:r>
            <a:r>
              <a:rPr lang="en-US" sz="4980" b="1" dirty="0" err="1">
                <a:solidFill>
                  <a:srgbClr val="002060"/>
                </a:solidFill>
              </a:rPr>
              <a:t>yêu</a:t>
            </a:r>
            <a:r>
              <a:rPr lang="en-US" sz="4980" b="1" dirty="0">
                <a:solidFill>
                  <a:srgbClr val="002060"/>
                </a:solidFill>
              </a:rPr>
              <a:t> </a:t>
            </a:r>
            <a:r>
              <a:rPr lang="en-US" sz="4980" b="1" dirty="0" err="1">
                <a:solidFill>
                  <a:srgbClr val="002060"/>
                </a:solidFill>
              </a:rPr>
              <a:t>của</a:t>
            </a:r>
            <a:r>
              <a:rPr lang="en-US" sz="4980" b="1" dirty="0">
                <a:solidFill>
                  <a:srgbClr val="002060"/>
                </a:solidFill>
              </a:rPr>
              <a:t> </a:t>
            </a:r>
            <a:r>
              <a:rPr lang="en-US" sz="4980" b="1" dirty="0" err="1">
                <a:solidFill>
                  <a:srgbClr val="002060"/>
                </a:solidFill>
              </a:rPr>
              <a:t>Chúa</a:t>
            </a:r>
            <a:r>
              <a:rPr lang="en-US" sz="4980" b="1" dirty="0">
                <a:solidFill>
                  <a:srgbClr val="002060"/>
                </a:solidFill>
              </a:rPr>
              <a:t> </a:t>
            </a:r>
            <a:r>
              <a:rPr lang="en-US" sz="4980" b="1" dirty="0" err="1">
                <a:solidFill>
                  <a:srgbClr val="002060"/>
                </a:solidFill>
              </a:rPr>
              <a:t>bao</a:t>
            </a:r>
            <a:r>
              <a:rPr lang="en-US" sz="4980" b="1" dirty="0">
                <a:solidFill>
                  <a:srgbClr val="002060"/>
                </a:solidFill>
              </a:rPr>
              <a:t> dung </a:t>
            </a:r>
            <a:r>
              <a:rPr lang="en-US" sz="4980" b="1" dirty="0" err="1">
                <a:solidFill>
                  <a:srgbClr val="002060"/>
                </a:solidFill>
              </a:rPr>
              <a:t>thứ</a:t>
            </a:r>
            <a:r>
              <a:rPr lang="en-US" sz="4980" b="1" dirty="0">
                <a:solidFill>
                  <a:srgbClr val="002060"/>
                </a:solidFill>
              </a:rPr>
              <a:t> </a:t>
            </a:r>
            <a:r>
              <a:rPr lang="en-US" sz="4980" b="1" dirty="0" err="1" smtClean="0">
                <a:solidFill>
                  <a:srgbClr val="002060"/>
                </a:solidFill>
              </a:rPr>
              <a:t>tha</a:t>
            </a:r>
            <a:r>
              <a:rPr lang="en-US" sz="4980" b="1" dirty="0" smtClean="0">
                <a:solidFill>
                  <a:srgbClr val="002060"/>
                </a:solidFill>
              </a:rPr>
              <a:t>, </a:t>
            </a:r>
            <a:r>
              <a:rPr lang="en-US" sz="4980" b="1" dirty="0" err="1" smtClean="0">
                <a:solidFill>
                  <a:srgbClr val="002060"/>
                </a:solidFill>
              </a:rPr>
              <a:t>dù</a:t>
            </a:r>
            <a:r>
              <a:rPr lang="en-US" sz="4980" b="1" dirty="0" smtClean="0">
                <a:solidFill>
                  <a:srgbClr val="002060"/>
                </a:solidFill>
              </a:rPr>
              <a:t> </a:t>
            </a:r>
            <a:r>
              <a:rPr lang="en-US" sz="4980" b="1" dirty="0" err="1">
                <a:solidFill>
                  <a:srgbClr val="002060"/>
                </a:solidFill>
              </a:rPr>
              <a:t>đời</a:t>
            </a:r>
            <a:r>
              <a:rPr lang="en-US" sz="4980" b="1" dirty="0">
                <a:solidFill>
                  <a:srgbClr val="002060"/>
                </a:solidFill>
              </a:rPr>
              <a:t> con, </a:t>
            </a:r>
            <a:r>
              <a:rPr lang="en-US" sz="4980" b="1" dirty="0" err="1">
                <a:solidFill>
                  <a:srgbClr val="002060"/>
                </a:solidFill>
              </a:rPr>
              <a:t>bao</a:t>
            </a:r>
            <a:r>
              <a:rPr lang="en-US" sz="4980" b="1" dirty="0">
                <a:solidFill>
                  <a:srgbClr val="002060"/>
                </a:solidFill>
              </a:rPr>
              <a:t> </a:t>
            </a:r>
            <a:r>
              <a:rPr lang="en-US" sz="4980" b="1" dirty="0" err="1">
                <a:solidFill>
                  <a:srgbClr val="002060"/>
                </a:solidFill>
              </a:rPr>
              <a:t>nhiêu</a:t>
            </a:r>
            <a:r>
              <a:rPr lang="en-US" sz="4980" b="1" dirty="0">
                <a:solidFill>
                  <a:srgbClr val="002060"/>
                </a:solidFill>
              </a:rPr>
              <a:t> </a:t>
            </a:r>
            <a:r>
              <a:rPr lang="en-US" sz="4980" b="1" dirty="0" err="1">
                <a:solidFill>
                  <a:srgbClr val="002060"/>
                </a:solidFill>
              </a:rPr>
              <a:t>phen</a:t>
            </a:r>
            <a:r>
              <a:rPr lang="en-US" sz="4980" b="1" dirty="0">
                <a:solidFill>
                  <a:srgbClr val="002060"/>
                </a:solidFill>
              </a:rPr>
              <a:t> </a:t>
            </a:r>
            <a:r>
              <a:rPr lang="en-US" sz="4980" b="1" dirty="0" err="1">
                <a:solidFill>
                  <a:srgbClr val="002060"/>
                </a:solidFill>
              </a:rPr>
              <a:t>sa</a:t>
            </a:r>
            <a:r>
              <a:rPr lang="en-US" sz="4980" b="1" dirty="0">
                <a:solidFill>
                  <a:srgbClr val="002060"/>
                </a:solidFill>
              </a:rPr>
              <a:t> </a:t>
            </a:r>
            <a:r>
              <a:rPr lang="en-US" sz="4980" b="1" dirty="0" err="1">
                <a:solidFill>
                  <a:srgbClr val="002060"/>
                </a:solidFill>
              </a:rPr>
              <a:t>đàng</a:t>
            </a:r>
            <a:r>
              <a:rPr lang="en-US" sz="4980" b="1" dirty="0">
                <a:solidFill>
                  <a:srgbClr val="002060"/>
                </a:solidFill>
              </a:rPr>
              <a:t> </a:t>
            </a:r>
            <a:r>
              <a:rPr lang="en-US" sz="4980" b="1" dirty="0" err="1">
                <a:solidFill>
                  <a:srgbClr val="002060"/>
                </a:solidFill>
              </a:rPr>
              <a:t>lạc</a:t>
            </a:r>
            <a:r>
              <a:rPr lang="en-US" sz="4980" b="1" dirty="0">
                <a:solidFill>
                  <a:srgbClr val="002060"/>
                </a:solidFill>
              </a:rPr>
              <a:t> </a:t>
            </a:r>
            <a:r>
              <a:rPr lang="en-US" sz="4980" b="1" dirty="0" err="1">
                <a:solidFill>
                  <a:srgbClr val="002060"/>
                </a:solidFill>
              </a:rPr>
              <a:t>lối</a:t>
            </a:r>
            <a:r>
              <a:rPr lang="en-US" sz="4980" b="1" dirty="0">
                <a:solidFill>
                  <a:srgbClr val="002060"/>
                </a:solidFill>
              </a:rPr>
              <a:t>. </a:t>
            </a:r>
            <a:r>
              <a:rPr lang="en-US" sz="4980" b="1" dirty="0" err="1">
                <a:solidFill>
                  <a:srgbClr val="002060"/>
                </a:solidFill>
              </a:rPr>
              <a:t>Tình</a:t>
            </a:r>
            <a:r>
              <a:rPr lang="en-US" sz="4980" b="1" dirty="0">
                <a:solidFill>
                  <a:srgbClr val="002060"/>
                </a:solidFill>
              </a:rPr>
              <a:t> </a:t>
            </a:r>
            <a:r>
              <a:rPr lang="en-US" sz="4980" b="1" dirty="0" err="1">
                <a:solidFill>
                  <a:srgbClr val="002060"/>
                </a:solidFill>
              </a:rPr>
              <a:t>yêu</a:t>
            </a:r>
            <a:r>
              <a:rPr lang="en-US" sz="4980" b="1" dirty="0">
                <a:solidFill>
                  <a:srgbClr val="002060"/>
                </a:solidFill>
              </a:rPr>
              <a:t> </a:t>
            </a:r>
            <a:r>
              <a:rPr lang="en-US" sz="4980" b="1" dirty="0" err="1">
                <a:solidFill>
                  <a:srgbClr val="002060"/>
                </a:solidFill>
              </a:rPr>
              <a:t>của</a:t>
            </a:r>
            <a:r>
              <a:rPr lang="en-US" sz="4980" b="1" dirty="0">
                <a:solidFill>
                  <a:srgbClr val="002060"/>
                </a:solidFill>
              </a:rPr>
              <a:t> </a:t>
            </a:r>
            <a:r>
              <a:rPr lang="en-US" sz="4980" b="1" dirty="0" err="1">
                <a:solidFill>
                  <a:srgbClr val="002060"/>
                </a:solidFill>
              </a:rPr>
              <a:t>Chúa</a:t>
            </a:r>
            <a:r>
              <a:rPr lang="en-US" sz="4980" b="1" dirty="0">
                <a:solidFill>
                  <a:srgbClr val="002060"/>
                </a:solidFill>
              </a:rPr>
              <a:t> </a:t>
            </a:r>
            <a:r>
              <a:rPr lang="en-US" sz="4980" b="1" dirty="0" err="1">
                <a:solidFill>
                  <a:srgbClr val="002060"/>
                </a:solidFill>
              </a:rPr>
              <a:t>không</a:t>
            </a:r>
            <a:r>
              <a:rPr lang="en-US" sz="4980" b="1" dirty="0">
                <a:solidFill>
                  <a:srgbClr val="002060"/>
                </a:solidFill>
              </a:rPr>
              <a:t> </a:t>
            </a:r>
            <a:r>
              <a:rPr lang="en-US" sz="4980" b="1" dirty="0" err="1">
                <a:solidFill>
                  <a:srgbClr val="002060"/>
                </a:solidFill>
              </a:rPr>
              <a:t>chấp</a:t>
            </a:r>
            <a:r>
              <a:rPr lang="en-US" sz="4980" b="1" dirty="0">
                <a:solidFill>
                  <a:srgbClr val="002060"/>
                </a:solidFill>
              </a:rPr>
              <a:t> </a:t>
            </a:r>
            <a:r>
              <a:rPr lang="en-US" sz="4980" b="1" dirty="0" err="1">
                <a:solidFill>
                  <a:srgbClr val="002060"/>
                </a:solidFill>
              </a:rPr>
              <a:t>tội</a:t>
            </a:r>
            <a:r>
              <a:rPr lang="en-US" sz="4980" b="1" dirty="0">
                <a:solidFill>
                  <a:srgbClr val="002060"/>
                </a:solidFill>
              </a:rPr>
              <a:t> con, </a:t>
            </a:r>
            <a:r>
              <a:rPr lang="en-US" sz="4980" b="1" dirty="0" err="1">
                <a:solidFill>
                  <a:srgbClr val="002060"/>
                </a:solidFill>
              </a:rPr>
              <a:t>Ngài</a:t>
            </a:r>
            <a:r>
              <a:rPr lang="en-US" sz="4980" b="1" dirty="0">
                <a:solidFill>
                  <a:srgbClr val="002060"/>
                </a:solidFill>
              </a:rPr>
              <a:t> </a:t>
            </a:r>
            <a:r>
              <a:rPr lang="en-US" sz="4980" b="1" dirty="0" err="1">
                <a:solidFill>
                  <a:srgbClr val="002060"/>
                </a:solidFill>
              </a:rPr>
              <a:t>trông</a:t>
            </a:r>
            <a:r>
              <a:rPr lang="en-US" sz="4980" b="1" dirty="0">
                <a:solidFill>
                  <a:srgbClr val="002060"/>
                </a:solidFill>
              </a:rPr>
              <a:t> </a:t>
            </a:r>
            <a:r>
              <a:rPr lang="en-US" sz="4980" b="1" dirty="0" err="1">
                <a:solidFill>
                  <a:srgbClr val="002060"/>
                </a:solidFill>
              </a:rPr>
              <a:t>mong</a:t>
            </a:r>
            <a:r>
              <a:rPr lang="en-US" sz="4980" b="1" dirty="0">
                <a:solidFill>
                  <a:srgbClr val="002060"/>
                </a:solidFill>
              </a:rPr>
              <a:t> </a:t>
            </a:r>
            <a:r>
              <a:rPr lang="en-US" sz="4980" b="1" dirty="0" err="1">
                <a:solidFill>
                  <a:srgbClr val="002060"/>
                </a:solidFill>
              </a:rPr>
              <a:t>thấy</a:t>
            </a:r>
            <a:r>
              <a:rPr lang="en-US" sz="4980" b="1" dirty="0">
                <a:solidFill>
                  <a:srgbClr val="002060"/>
                </a:solidFill>
              </a:rPr>
              <a:t> con </a:t>
            </a:r>
            <a:r>
              <a:rPr lang="en-US" sz="4980" b="1" dirty="0" err="1">
                <a:solidFill>
                  <a:srgbClr val="002060"/>
                </a:solidFill>
              </a:rPr>
              <a:t>thành</a:t>
            </a:r>
            <a:r>
              <a:rPr lang="en-US" sz="4980" b="1" dirty="0">
                <a:solidFill>
                  <a:srgbClr val="002060"/>
                </a:solidFill>
              </a:rPr>
              <a:t> </a:t>
            </a:r>
            <a:r>
              <a:rPr lang="en-US" sz="4980" b="1" dirty="0" err="1">
                <a:solidFill>
                  <a:srgbClr val="002060"/>
                </a:solidFill>
              </a:rPr>
              <a:t>tâm</a:t>
            </a:r>
            <a:r>
              <a:rPr lang="en-US" sz="4980" b="1" dirty="0">
                <a:solidFill>
                  <a:srgbClr val="002060"/>
                </a:solidFill>
              </a:rPr>
              <a:t> </a:t>
            </a:r>
            <a:r>
              <a:rPr lang="en-US" sz="4980" b="1" dirty="0" err="1">
                <a:solidFill>
                  <a:srgbClr val="002060"/>
                </a:solidFill>
              </a:rPr>
              <a:t>trở</a:t>
            </a:r>
            <a:r>
              <a:rPr lang="en-US" sz="4980" b="1" dirty="0">
                <a:solidFill>
                  <a:srgbClr val="002060"/>
                </a:solidFill>
              </a:rPr>
              <a:t> </a:t>
            </a:r>
            <a:r>
              <a:rPr lang="en-US" sz="4980" b="1" dirty="0" err="1">
                <a:solidFill>
                  <a:srgbClr val="002060"/>
                </a:solidFill>
              </a:rPr>
              <a:t>về</a:t>
            </a:r>
            <a:r>
              <a:rPr lang="en-US" sz="4980" b="1" dirty="0">
                <a:solidFill>
                  <a:srgbClr val="002060"/>
                </a:solidFill>
              </a:rPr>
              <a:t> </a:t>
            </a:r>
            <a:r>
              <a:rPr lang="en-US" sz="4980" b="1" dirty="0" err="1">
                <a:solidFill>
                  <a:srgbClr val="002060"/>
                </a:solidFill>
              </a:rPr>
              <a:t>thay</a:t>
            </a:r>
            <a:r>
              <a:rPr lang="en-US" sz="4980" b="1" dirty="0">
                <a:solidFill>
                  <a:srgbClr val="002060"/>
                </a:solidFill>
              </a:rPr>
              <a:t> </a:t>
            </a:r>
            <a:r>
              <a:rPr lang="en-US" sz="4980" b="1" dirty="0" err="1">
                <a:solidFill>
                  <a:srgbClr val="002060"/>
                </a:solidFill>
              </a:rPr>
              <a:t>đổi</a:t>
            </a:r>
            <a:r>
              <a:rPr lang="en-US" sz="4980" b="1" dirty="0">
                <a:solidFill>
                  <a:srgbClr val="002060"/>
                </a:solidFill>
              </a:rPr>
              <a:t> </a:t>
            </a:r>
            <a:r>
              <a:rPr lang="en-US" sz="4980" b="1" dirty="0" err="1">
                <a:solidFill>
                  <a:srgbClr val="002060"/>
                </a:solidFill>
              </a:rPr>
              <a:t>cuộc</a:t>
            </a:r>
            <a:r>
              <a:rPr lang="en-US" sz="4980" b="1" dirty="0">
                <a:solidFill>
                  <a:srgbClr val="002060"/>
                </a:solidFill>
              </a:rPr>
              <a:t> </a:t>
            </a:r>
            <a:r>
              <a:rPr lang="en-US" sz="4980" b="1" dirty="0" err="1">
                <a:solidFill>
                  <a:srgbClr val="002060"/>
                </a:solidFill>
              </a:rPr>
              <a:t>đời</a:t>
            </a:r>
            <a:r>
              <a:rPr lang="en-US" sz="4980" b="1" dirty="0">
                <a:solidFill>
                  <a:srgbClr val="002060"/>
                </a:solidFill>
              </a:rPr>
              <a:t>.</a:t>
            </a:r>
          </a:p>
        </p:txBody>
      </p:sp>
    </p:spTree>
    <p:extLst>
      <p:ext uri="{BB962C8B-B14F-4D97-AF65-F5344CB8AC3E}">
        <p14:creationId xmlns:p14="http://schemas.microsoft.com/office/powerpoint/2010/main" val="4022375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1" u="sng" dirty="0" err="1" smtClean="0">
                <a:solidFill>
                  <a:srgbClr val="C00000"/>
                </a:solidFill>
                <a:effectLst/>
              </a:rPr>
              <a:t>Đk</a:t>
            </a:r>
            <a:r>
              <a:rPr lang="en-US" sz="4700" b="1" u="sng" dirty="0" smtClean="0">
                <a:solidFill>
                  <a:srgbClr val="C00000"/>
                </a:solidFill>
                <a:effectLst/>
              </a:rPr>
              <a:t>:</a:t>
            </a:r>
            <a:r>
              <a:rPr lang="en-US" sz="4700" b="1" dirty="0" smtClean="0">
                <a:solidFill>
                  <a:srgbClr val="002060"/>
                </a:solidFill>
                <a:effectLst/>
              </a:rPr>
              <a:t> </a:t>
            </a:r>
            <a:r>
              <a:rPr lang="vi-VN" sz="4700" b="1" dirty="0">
                <a:solidFill>
                  <a:srgbClr val="002060"/>
                </a:solidFill>
              </a:rPr>
              <a:t>Chúa là tình yêu, tình yêu ôi quá cao siêu, tình yêu Chúa phủ lấp đời </a:t>
            </a:r>
            <a:r>
              <a:rPr lang="vi-VN" sz="4700" b="1" dirty="0" smtClean="0">
                <a:solidFill>
                  <a:srgbClr val="002060"/>
                </a:solidFill>
              </a:rPr>
              <a:t>con</a:t>
            </a:r>
            <a:r>
              <a:rPr lang="en-US" sz="4700" b="1" dirty="0" smtClean="0">
                <a:solidFill>
                  <a:srgbClr val="002060"/>
                </a:solidFill>
              </a:rPr>
              <a:t>: Q</a:t>
            </a:r>
            <a:r>
              <a:rPr lang="vi-VN" sz="4700" b="1" dirty="0" smtClean="0">
                <a:solidFill>
                  <a:srgbClr val="002060"/>
                </a:solidFill>
              </a:rPr>
              <a:t>uá </a:t>
            </a:r>
            <a:r>
              <a:rPr lang="vi-VN" sz="4700" b="1" dirty="0">
                <a:solidFill>
                  <a:srgbClr val="002060"/>
                </a:solidFill>
              </a:rPr>
              <a:t>khứ, hiện tại, tương lai. Chúa là tình yêu, tình yêu ôi quá cao siêu, mãi muôn đời nguyện yêu Chúa thật nhiều và tán dương ca vang tình Chúa suốt đời.</a:t>
            </a:r>
            <a:endParaRPr lang="en-US" sz="4700" b="1" dirty="0">
              <a:solidFill>
                <a:srgbClr val="002060"/>
              </a:solidFill>
              <a:effectLst/>
            </a:endParaRPr>
          </a:p>
        </p:txBody>
      </p:sp>
    </p:spTree>
    <p:extLst>
      <p:ext uri="{BB962C8B-B14F-4D97-AF65-F5344CB8AC3E}">
        <p14:creationId xmlns:p14="http://schemas.microsoft.com/office/powerpoint/2010/main" val="3123431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93613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59963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C00000"/>
                </a:solidFill>
                <a:effectLst/>
                <a:latin typeface="+mj-lt"/>
              </a:rPr>
              <a:t>Tk</a:t>
            </a:r>
            <a:r>
              <a:rPr lang="vi-VN" sz="4800" b="1" u="sng" dirty="0" smtClean="0">
                <a:solidFill>
                  <a:srgbClr val="C00000"/>
                </a:solidFill>
                <a:effectLst/>
                <a:latin typeface="+mj-lt"/>
              </a:rPr>
              <a:t>1</a:t>
            </a:r>
            <a:r>
              <a:rPr lang="en-US" sz="4800" b="1" u="sng" dirty="0" smtClean="0">
                <a:solidFill>
                  <a:srgbClr val="C00000"/>
                </a:solidFill>
                <a:effectLst/>
                <a:latin typeface="+mj-lt"/>
              </a:rPr>
              <a:t>:</a:t>
            </a:r>
            <a:r>
              <a:rPr lang="vi-VN" sz="4800" b="1" dirty="0" smtClean="0">
                <a:solidFill>
                  <a:srgbClr val="002060"/>
                </a:solidFill>
                <a:effectLst/>
                <a:latin typeface="+mj-lt"/>
              </a:rPr>
              <a:t> </a:t>
            </a:r>
            <a:r>
              <a:rPr lang="vi-VN" sz="4800" b="1" dirty="0">
                <a:solidFill>
                  <a:srgbClr val="002060"/>
                </a:solidFill>
                <a:latin typeface="+mj-lt"/>
              </a:rPr>
              <a:t>Chúa là mục tử Người dẫn lối chỉ đường cho con đi. Đi trong tay Chúa nào con thiếu chi con sợ chi. Cỏ tươi rợn đồng xanh con no thỏa không bao giờ thiếu nữa. Suối nước trường sinh con nghỉ uống no đầy</a:t>
            </a:r>
            <a:r>
              <a:rPr lang="vi-VN" sz="4800" b="1" dirty="0" smtClean="0">
                <a:solidFill>
                  <a:srgbClr val="002060"/>
                </a:solidFill>
                <a:latin typeface="+mj-lt"/>
              </a:rPr>
              <a:t>.</a:t>
            </a:r>
            <a:endParaRPr lang="vi-VN" sz="4800" b="1" dirty="0">
              <a:solidFill>
                <a:srgbClr val="002060"/>
              </a:solidFill>
              <a:effectLst/>
              <a:latin typeface="+mj-lt"/>
            </a:endParaRPr>
          </a:p>
        </p:txBody>
      </p:sp>
    </p:spTree>
    <p:extLst>
      <p:ext uri="{BB962C8B-B14F-4D97-AF65-F5344CB8AC3E}">
        <p14:creationId xmlns:p14="http://schemas.microsoft.com/office/powerpoint/2010/main" val="3734374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666750"/>
            <a:ext cx="6172200" cy="2571750"/>
          </a:xfrm>
        </p:spPr>
        <p:txBody>
          <a:bodyPr>
            <a:noAutofit/>
          </a:bodyPr>
          <a:lstStyle/>
          <a:p>
            <a:r>
              <a:rPr lang="en-US" sz="5000" dirty="0">
                <a:solidFill>
                  <a:srgbClr val="C00000"/>
                </a:solidFill>
              </a:rPr>
              <a:t>Ca </a:t>
            </a:r>
            <a:r>
              <a:rPr lang="en-US" sz="5000" dirty="0" err="1">
                <a:solidFill>
                  <a:srgbClr val="C00000"/>
                </a:solidFill>
              </a:rPr>
              <a:t>Kết</a:t>
            </a:r>
            <a:r>
              <a:rPr lang="en-US" sz="5000" dirty="0">
                <a:solidFill>
                  <a:srgbClr val="C00000"/>
                </a:solidFill>
              </a:rPr>
              <a:t> </a:t>
            </a:r>
            <a:r>
              <a:rPr lang="en-US" sz="5000" dirty="0" err="1">
                <a:solidFill>
                  <a:srgbClr val="C00000"/>
                </a:solidFill>
              </a:rPr>
              <a:t>Lễ</a:t>
            </a:r>
            <a:r>
              <a:rPr lang="en-US" sz="5000" dirty="0">
                <a:solidFill>
                  <a:srgbClr val="C00000"/>
                </a:solidFill>
              </a:rPr>
              <a:t/>
            </a:r>
            <a:br>
              <a:rPr lang="en-US" sz="5000" dirty="0">
                <a:solidFill>
                  <a:srgbClr val="C00000"/>
                </a:solidFill>
              </a:rPr>
            </a:br>
            <a:r>
              <a:rPr lang="en-US" sz="4900" dirty="0" smtClean="0">
                <a:solidFill>
                  <a:srgbClr val="C00000"/>
                </a:solidFill>
              </a:rPr>
              <a:t>LỜI CẦU CHO XỨ ĐẠO</a:t>
            </a:r>
            <a:r>
              <a:rPr lang="en-US" sz="4900" dirty="0">
                <a:solidFill>
                  <a:srgbClr val="002060"/>
                </a:solidFill>
              </a:rPr>
              <a:t/>
            </a:r>
            <a:br>
              <a:rPr lang="en-US" sz="4900" dirty="0">
                <a:solidFill>
                  <a:srgbClr val="002060"/>
                </a:solidFill>
              </a:rPr>
            </a:br>
            <a:r>
              <a:rPr lang="en-US" sz="4500" i="1" dirty="0" err="1" smtClean="0">
                <a:solidFill>
                  <a:srgbClr val="002060"/>
                </a:solidFill>
              </a:rPr>
              <a:t>Văn</a:t>
            </a:r>
            <a:r>
              <a:rPr lang="en-US" sz="4500" i="1" dirty="0" smtClean="0">
                <a:solidFill>
                  <a:srgbClr val="002060"/>
                </a:solidFill>
              </a:rPr>
              <a:t> Chi</a:t>
            </a:r>
            <a:endParaRPr lang="en-US" sz="4500" b="0" i="1" dirty="0">
              <a:solidFill>
                <a:srgbClr val="00206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3708749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C00000"/>
                </a:solidFill>
              </a:rPr>
              <a:t>T</a:t>
            </a:r>
            <a:r>
              <a:rPr lang="en-US" sz="6000" b="1" u="sng" dirty="0" smtClean="0">
                <a:solidFill>
                  <a:srgbClr val="C00000"/>
                </a:solidFill>
                <a:effectLst/>
              </a:rPr>
              <a:t>k1:</a:t>
            </a:r>
            <a:r>
              <a:rPr lang="en-US" sz="6000" b="1" dirty="0" smtClean="0">
                <a:solidFill>
                  <a:srgbClr val="002060"/>
                </a:solidFill>
                <a:effectLst/>
              </a:rPr>
              <a:t> </a:t>
            </a:r>
            <a:r>
              <a:rPr lang="vi-VN" sz="6000" b="1" dirty="0">
                <a:solidFill>
                  <a:srgbClr val="002060"/>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1813854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1" u="sng" dirty="0" err="1" smtClean="0">
                <a:solidFill>
                  <a:srgbClr val="C00000"/>
                </a:solidFill>
              </a:rPr>
              <a:t>Đk</a:t>
            </a:r>
            <a:r>
              <a:rPr lang="en-US" sz="5300" b="1" u="sng" dirty="0" smtClean="0">
                <a:solidFill>
                  <a:srgbClr val="C00000"/>
                </a:solidFill>
                <a:effectLst/>
              </a:rPr>
              <a:t>:</a:t>
            </a:r>
            <a:r>
              <a:rPr lang="en-US" sz="5300" b="1" dirty="0" smtClean="0">
                <a:solidFill>
                  <a:srgbClr val="002060"/>
                </a:solidFill>
                <a:effectLst/>
              </a:rPr>
              <a:t> </a:t>
            </a:r>
            <a:r>
              <a:rPr lang="vi-VN" sz="5300" b="1" dirty="0">
                <a:solidFill>
                  <a:srgbClr val="002060"/>
                </a:solidFill>
              </a:rPr>
              <a:t>Mẹ Maria, xin thương đến xứ đạo con đây. </a:t>
            </a:r>
            <a:r>
              <a:rPr lang="en-US" sz="5300" b="1" dirty="0" smtClean="0">
                <a:solidFill>
                  <a:srgbClr val="002060"/>
                </a:solidFill>
              </a:rPr>
              <a:t>Ban </a:t>
            </a:r>
            <a:r>
              <a:rPr lang="en-US" sz="5300" b="1" dirty="0" err="1" smtClean="0">
                <a:solidFill>
                  <a:srgbClr val="002060"/>
                </a:solidFill>
              </a:rPr>
              <a:t>nguồn</a:t>
            </a:r>
            <a:r>
              <a:rPr lang="en-US" sz="5300" b="1" dirty="0" smtClean="0">
                <a:solidFill>
                  <a:srgbClr val="002060"/>
                </a:solidFill>
              </a:rPr>
              <a:t> an </a:t>
            </a:r>
            <a:r>
              <a:rPr lang="en-US" sz="5300" b="1" dirty="0" err="1" smtClean="0">
                <a:solidFill>
                  <a:srgbClr val="002060"/>
                </a:solidFill>
              </a:rPr>
              <a:t>bình</a:t>
            </a:r>
            <a:r>
              <a:rPr lang="en-US" sz="5300" b="1" dirty="0" smtClean="0">
                <a:solidFill>
                  <a:srgbClr val="002060"/>
                </a:solidFill>
              </a:rPr>
              <a:t> </a:t>
            </a:r>
            <a:r>
              <a:rPr lang="vi-VN" sz="5300" b="1" dirty="0" smtClean="0">
                <a:solidFill>
                  <a:srgbClr val="002060"/>
                </a:solidFill>
              </a:rPr>
              <a:t>hiệp </a:t>
            </a:r>
            <a:r>
              <a:rPr lang="vi-VN" sz="5300" b="1" dirty="0">
                <a:solidFill>
                  <a:srgbClr val="002060"/>
                </a:solidFill>
              </a:rPr>
              <a:t>nhất yêu thương. </a:t>
            </a:r>
            <a:r>
              <a:rPr lang="en-US" sz="5300" b="1" dirty="0" err="1" smtClean="0">
                <a:solidFill>
                  <a:srgbClr val="002060"/>
                </a:solidFill>
              </a:rPr>
              <a:t>Mẹ</a:t>
            </a:r>
            <a:r>
              <a:rPr lang="en-US" sz="5300" b="1" dirty="0" smtClean="0">
                <a:solidFill>
                  <a:srgbClr val="002060"/>
                </a:solidFill>
              </a:rPr>
              <a:t> </a:t>
            </a:r>
            <a:r>
              <a:rPr lang="en-US" sz="5300" b="1" dirty="0" err="1" smtClean="0">
                <a:solidFill>
                  <a:srgbClr val="002060"/>
                </a:solidFill>
              </a:rPr>
              <a:t>luôn</a:t>
            </a:r>
            <a:r>
              <a:rPr lang="en-US" sz="5300" b="1" dirty="0" smtClean="0">
                <a:solidFill>
                  <a:srgbClr val="002060"/>
                </a:solidFill>
              </a:rPr>
              <a:t> </a:t>
            </a:r>
            <a:r>
              <a:rPr lang="en-US" sz="5300" b="1" dirty="0" err="1" smtClean="0">
                <a:solidFill>
                  <a:srgbClr val="002060"/>
                </a:solidFill>
              </a:rPr>
              <a:t>thăm</a:t>
            </a:r>
            <a:r>
              <a:rPr lang="en-US" sz="5300" b="1" dirty="0" smtClean="0">
                <a:solidFill>
                  <a:srgbClr val="002060"/>
                </a:solidFill>
              </a:rPr>
              <a:t> </a:t>
            </a:r>
            <a:r>
              <a:rPr lang="en-US" sz="5300" b="1" dirty="0" err="1" smtClean="0">
                <a:solidFill>
                  <a:srgbClr val="002060"/>
                </a:solidFill>
              </a:rPr>
              <a:t>viếng</a:t>
            </a:r>
            <a:r>
              <a:rPr lang="en-US" sz="5300" b="1" dirty="0" smtClean="0">
                <a:solidFill>
                  <a:srgbClr val="002060"/>
                </a:solidFill>
              </a:rPr>
              <a:t> </a:t>
            </a:r>
            <a:r>
              <a:rPr lang="en-US" sz="5300" b="1" dirty="0" err="1" smtClean="0">
                <a:solidFill>
                  <a:srgbClr val="002060"/>
                </a:solidFill>
              </a:rPr>
              <a:t>giúp</a:t>
            </a:r>
            <a:r>
              <a:rPr lang="en-US" sz="5300" b="1" dirty="0" smtClean="0">
                <a:solidFill>
                  <a:srgbClr val="002060"/>
                </a:solidFill>
              </a:rPr>
              <a:t> </a:t>
            </a:r>
            <a:r>
              <a:rPr lang="en-US" sz="5300" b="1" dirty="0" err="1" smtClean="0">
                <a:solidFill>
                  <a:srgbClr val="002060"/>
                </a:solidFill>
              </a:rPr>
              <a:t>đỡ</a:t>
            </a:r>
            <a:r>
              <a:rPr lang="en-US" sz="5300" b="1" dirty="0" smtClean="0">
                <a:solidFill>
                  <a:srgbClr val="002060"/>
                </a:solidFill>
              </a:rPr>
              <a:t> </a:t>
            </a:r>
            <a:r>
              <a:rPr lang="en-US" sz="5300" b="1" dirty="0" err="1" smtClean="0">
                <a:solidFill>
                  <a:srgbClr val="002060"/>
                </a:solidFill>
              </a:rPr>
              <a:t>mãi</a:t>
            </a:r>
            <a:r>
              <a:rPr lang="en-US" sz="5300" b="1" dirty="0" smtClean="0">
                <a:solidFill>
                  <a:srgbClr val="002060"/>
                </a:solidFill>
              </a:rPr>
              <a:t> </a:t>
            </a:r>
            <a:r>
              <a:rPr lang="en-US" sz="5300" b="1" dirty="0" err="1" smtClean="0">
                <a:solidFill>
                  <a:srgbClr val="002060"/>
                </a:solidFill>
              </a:rPr>
              <a:t>xứ</a:t>
            </a:r>
            <a:r>
              <a:rPr lang="en-US" sz="5300" b="1" dirty="0" smtClean="0">
                <a:solidFill>
                  <a:srgbClr val="002060"/>
                </a:solidFill>
              </a:rPr>
              <a:t> </a:t>
            </a:r>
            <a:r>
              <a:rPr lang="en-US" sz="5300" b="1" dirty="0" err="1" smtClean="0">
                <a:solidFill>
                  <a:srgbClr val="002060"/>
                </a:solidFill>
              </a:rPr>
              <a:t>đạo</a:t>
            </a:r>
            <a:r>
              <a:rPr lang="en-US" sz="5300" b="1" dirty="0" smtClean="0">
                <a:solidFill>
                  <a:srgbClr val="002060"/>
                </a:solidFill>
              </a:rPr>
              <a:t> con </a:t>
            </a:r>
            <a:r>
              <a:rPr lang="en-US" sz="5300" b="1" dirty="0" err="1" smtClean="0">
                <a:solidFill>
                  <a:srgbClr val="002060"/>
                </a:solidFill>
              </a:rPr>
              <a:t>đây</a:t>
            </a:r>
            <a:r>
              <a:rPr lang="en-US" sz="5300" b="1" dirty="0" smtClean="0">
                <a:solidFill>
                  <a:srgbClr val="002060"/>
                </a:solidFill>
              </a:rPr>
              <a:t>. </a:t>
            </a:r>
            <a:r>
              <a:rPr lang="en-US" sz="5300" b="1" dirty="0" err="1" smtClean="0">
                <a:solidFill>
                  <a:srgbClr val="002060"/>
                </a:solidFill>
              </a:rPr>
              <a:t>Trong</a:t>
            </a:r>
            <a:r>
              <a:rPr lang="en-US" sz="5300" b="1" dirty="0" smtClean="0">
                <a:solidFill>
                  <a:srgbClr val="002060"/>
                </a:solidFill>
              </a:rPr>
              <a:t> </a:t>
            </a:r>
            <a:r>
              <a:rPr lang="en-US" sz="5300" b="1" dirty="0" err="1" smtClean="0">
                <a:solidFill>
                  <a:srgbClr val="002060"/>
                </a:solidFill>
              </a:rPr>
              <a:t>tình</a:t>
            </a:r>
            <a:r>
              <a:rPr lang="en-US" sz="5300" b="1" dirty="0" smtClean="0">
                <a:solidFill>
                  <a:srgbClr val="002060"/>
                </a:solidFill>
              </a:rPr>
              <a:t> </a:t>
            </a:r>
            <a:r>
              <a:rPr lang="en-US" sz="5300" b="1" dirty="0" err="1" smtClean="0">
                <a:solidFill>
                  <a:srgbClr val="002060"/>
                </a:solidFill>
              </a:rPr>
              <a:t>yêu</a:t>
            </a:r>
            <a:r>
              <a:rPr lang="en-US" sz="5300" b="1" dirty="0" smtClean="0">
                <a:solidFill>
                  <a:srgbClr val="002060"/>
                </a:solidFill>
              </a:rPr>
              <a:t> </a:t>
            </a:r>
            <a:r>
              <a:rPr lang="en-US" sz="5300" b="1" dirty="0" err="1" smtClean="0">
                <a:solidFill>
                  <a:srgbClr val="002060"/>
                </a:solidFill>
              </a:rPr>
              <a:t>Mẹ</a:t>
            </a:r>
            <a:r>
              <a:rPr lang="en-US" sz="5300" b="1" dirty="0" smtClean="0">
                <a:solidFill>
                  <a:srgbClr val="002060"/>
                </a:solidFill>
              </a:rPr>
              <a:t> </a:t>
            </a:r>
            <a:r>
              <a:rPr lang="en-US" sz="5300" b="1" dirty="0" err="1" smtClean="0">
                <a:solidFill>
                  <a:srgbClr val="002060"/>
                </a:solidFill>
              </a:rPr>
              <a:t>liên</a:t>
            </a:r>
            <a:r>
              <a:rPr lang="en-US" sz="5300" b="1" dirty="0" smtClean="0">
                <a:solidFill>
                  <a:srgbClr val="002060"/>
                </a:solidFill>
              </a:rPr>
              <a:t> </a:t>
            </a:r>
            <a:r>
              <a:rPr lang="en-US" sz="5300" b="1" dirty="0" err="1" smtClean="0">
                <a:solidFill>
                  <a:srgbClr val="002060"/>
                </a:solidFill>
              </a:rPr>
              <a:t>kết</a:t>
            </a:r>
            <a:r>
              <a:rPr lang="en-US" sz="5300" b="1" dirty="0" smtClean="0">
                <a:solidFill>
                  <a:srgbClr val="002060"/>
                </a:solidFill>
              </a:rPr>
              <a:t> </a:t>
            </a:r>
            <a:r>
              <a:rPr lang="en-US" sz="5300" b="1" dirty="0" err="1" smtClean="0">
                <a:solidFill>
                  <a:srgbClr val="002060"/>
                </a:solidFill>
              </a:rPr>
              <a:t>muôn</a:t>
            </a:r>
            <a:r>
              <a:rPr lang="en-US" sz="5300" b="1" dirty="0" smtClean="0">
                <a:solidFill>
                  <a:srgbClr val="002060"/>
                </a:solidFill>
              </a:rPr>
              <a:t> </a:t>
            </a:r>
            <a:r>
              <a:rPr lang="en-US" sz="5300" b="1" dirty="0" err="1" smtClean="0">
                <a:solidFill>
                  <a:srgbClr val="002060"/>
                </a:solidFill>
              </a:rPr>
              <a:t>tâm</a:t>
            </a:r>
            <a:r>
              <a:rPr lang="en-US" sz="5300" b="1" dirty="0" smtClean="0">
                <a:solidFill>
                  <a:srgbClr val="002060"/>
                </a:solidFill>
              </a:rPr>
              <a:t> </a:t>
            </a:r>
            <a:r>
              <a:rPr lang="en-US" sz="5300" b="1" dirty="0" err="1" smtClean="0">
                <a:solidFill>
                  <a:srgbClr val="002060"/>
                </a:solidFill>
              </a:rPr>
              <a:t>hồn</a:t>
            </a:r>
            <a:r>
              <a:rPr lang="en-US" sz="5300" b="1" dirty="0" smtClean="0">
                <a:solidFill>
                  <a:srgbClr val="002060"/>
                </a:solidFill>
              </a:rPr>
              <a:t>.</a:t>
            </a:r>
            <a:endParaRPr lang="en-US" sz="5300" b="1" dirty="0">
              <a:solidFill>
                <a:srgbClr val="002060"/>
              </a:solidFill>
              <a:effectLst/>
            </a:endParaRPr>
          </a:p>
        </p:txBody>
      </p:sp>
    </p:spTree>
    <p:extLst>
      <p:ext uri="{BB962C8B-B14F-4D97-AF65-F5344CB8AC3E}">
        <p14:creationId xmlns:p14="http://schemas.microsoft.com/office/powerpoint/2010/main" val="2524693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900" b="1" u="sng" dirty="0" smtClean="0">
                <a:solidFill>
                  <a:srgbClr val="C00000"/>
                </a:solidFill>
              </a:rPr>
              <a:t>T</a:t>
            </a:r>
            <a:r>
              <a:rPr lang="en-US" sz="5900" b="1" u="sng" dirty="0" smtClean="0">
                <a:solidFill>
                  <a:srgbClr val="C00000"/>
                </a:solidFill>
                <a:effectLst/>
              </a:rPr>
              <a:t>k2:</a:t>
            </a:r>
            <a:r>
              <a:rPr lang="en-US" sz="5900" b="1" dirty="0" smtClean="0">
                <a:solidFill>
                  <a:srgbClr val="002060"/>
                </a:solidFill>
                <a:effectLst/>
              </a:rPr>
              <a:t> </a:t>
            </a:r>
            <a:r>
              <a:rPr lang="vi-VN" sz="5900" b="1" dirty="0">
                <a:solidFill>
                  <a:srgbClr val="002060"/>
                </a:solidFill>
              </a:rPr>
              <a:t>Mẹ thương xứ đạo con đây, đoàn con liên kết trong niềm vui. </a:t>
            </a:r>
            <a:r>
              <a:rPr lang="en-US" sz="5900" b="1" dirty="0" smtClean="0">
                <a:solidFill>
                  <a:srgbClr val="002060"/>
                </a:solidFill>
              </a:rPr>
              <a:t>M</a:t>
            </a:r>
            <a:r>
              <a:rPr lang="vi-VN" sz="5900" b="1" dirty="0" smtClean="0">
                <a:solidFill>
                  <a:srgbClr val="002060"/>
                </a:solidFill>
              </a:rPr>
              <a:t>uôn </a:t>
            </a:r>
            <a:r>
              <a:rPr lang="vi-VN" sz="5900" b="1" dirty="0">
                <a:solidFill>
                  <a:srgbClr val="002060"/>
                </a:solidFill>
              </a:rPr>
              <a:t>người luôn sống theo gương Mẹ, niềm tin mãi sáng lên đẹp tươi.</a:t>
            </a:r>
          </a:p>
        </p:txBody>
      </p:sp>
    </p:spTree>
    <p:extLst>
      <p:ext uri="{BB962C8B-B14F-4D97-AF65-F5344CB8AC3E}">
        <p14:creationId xmlns:p14="http://schemas.microsoft.com/office/powerpoint/2010/main" val="436316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1" u="sng" dirty="0" err="1" smtClean="0">
                <a:solidFill>
                  <a:srgbClr val="C00000"/>
                </a:solidFill>
              </a:rPr>
              <a:t>Đk</a:t>
            </a:r>
            <a:r>
              <a:rPr lang="en-US" sz="5300" b="1" u="sng" dirty="0" smtClean="0">
                <a:solidFill>
                  <a:srgbClr val="C00000"/>
                </a:solidFill>
                <a:effectLst/>
              </a:rPr>
              <a:t>:</a:t>
            </a:r>
            <a:r>
              <a:rPr lang="en-US" sz="5300" b="1" dirty="0" smtClean="0">
                <a:solidFill>
                  <a:srgbClr val="002060"/>
                </a:solidFill>
                <a:effectLst/>
              </a:rPr>
              <a:t> </a:t>
            </a:r>
            <a:r>
              <a:rPr lang="vi-VN" sz="5300" b="1" dirty="0">
                <a:solidFill>
                  <a:srgbClr val="002060"/>
                </a:solidFill>
              </a:rPr>
              <a:t>Mẹ Maria, xin thương đến xứ đạo con đây. </a:t>
            </a:r>
            <a:r>
              <a:rPr lang="en-US" sz="5300" b="1" dirty="0" smtClean="0">
                <a:solidFill>
                  <a:srgbClr val="002060"/>
                </a:solidFill>
              </a:rPr>
              <a:t>Ban </a:t>
            </a:r>
            <a:r>
              <a:rPr lang="en-US" sz="5300" b="1" dirty="0" err="1" smtClean="0">
                <a:solidFill>
                  <a:srgbClr val="002060"/>
                </a:solidFill>
              </a:rPr>
              <a:t>nguồn</a:t>
            </a:r>
            <a:r>
              <a:rPr lang="en-US" sz="5300" b="1" dirty="0" smtClean="0">
                <a:solidFill>
                  <a:srgbClr val="002060"/>
                </a:solidFill>
              </a:rPr>
              <a:t> an </a:t>
            </a:r>
            <a:r>
              <a:rPr lang="en-US" sz="5300" b="1" dirty="0" err="1" smtClean="0">
                <a:solidFill>
                  <a:srgbClr val="002060"/>
                </a:solidFill>
              </a:rPr>
              <a:t>bình</a:t>
            </a:r>
            <a:r>
              <a:rPr lang="en-US" sz="5300" b="1" dirty="0" smtClean="0">
                <a:solidFill>
                  <a:srgbClr val="002060"/>
                </a:solidFill>
              </a:rPr>
              <a:t> </a:t>
            </a:r>
            <a:r>
              <a:rPr lang="vi-VN" sz="5300" b="1" dirty="0" smtClean="0">
                <a:solidFill>
                  <a:srgbClr val="002060"/>
                </a:solidFill>
              </a:rPr>
              <a:t>hiệp </a:t>
            </a:r>
            <a:r>
              <a:rPr lang="vi-VN" sz="5300" b="1" dirty="0">
                <a:solidFill>
                  <a:srgbClr val="002060"/>
                </a:solidFill>
              </a:rPr>
              <a:t>nhất yêu thương. </a:t>
            </a:r>
            <a:r>
              <a:rPr lang="en-US" sz="5300" b="1" dirty="0" err="1" smtClean="0">
                <a:solidFill>
                  <a:srgbClr val="002060"/>
                </a:solidFill>
              </a:rPr>
              <a:t>Mẹ</a:t>
            </a:r>
            <a:r>
              <a:rPr lang="en-US" sz="5300" b="1" dirty="0" smtClean="0">
                <a:solidFill>
                  <a:srgbClr val="002060"/>
                </a:solidFill>
              </a:rPr>
              <a:t> </a:t>
            </a:r>
            <a:r>
              <a:rPr lang="en-US" sz="5300" b="1" dirty="0" err="1" smtClean="0">
                <a:solidFill>
                  <a:srgbClr val="002060"/>
                </a:solidFill>
              </a:rPr>
              <a:t>luôn</a:t>
            </a:r>
            <a:r>
              <a:rPr lang="en-US" sz="5300" b="1" dirty="0" smtClean="0">
                <a:solidFill>
                  <a:srgbClr val="002060"/>
                </a:solidFill>
              </a:rPr>
              <a:t> </a:t>
            </a:r>
            <a:r>
              <a:rPr lang="en-US" sz="5300" b="1" dirty="0" err="1" smtClean="0">
                <a:solidFill>
                  <a:srgbClr val="002060"/>
                </a:solidFill>
              </a:rPr>
              <a:t>thăm</a:t>
            </a:r>
            <a:r>
              <a:rPr lang="en-US" sz="5300" b="1" dirty="0" smtClean="0">
                <a:solidFill>
                  <a:srgbClr val="002060"/>
                </a:solidFill>
              </a:rPr>
              <a:t> </a:t>
            </a:r>
            <a:r>
              <a:rPr lang="en-US" sz="5300" b="1" dirty="0" err="1" smtClean="0">
                <a:solidFill>
                  <a:srgbClr val="002060"/>
                </a:solidFill>
              </a:rPr>
              <a:t>viếng</a:t>
            </a:r>
            <a:r>
              <a:rPr lang="en-US" sz="5300" b="1" dirty="0" smtClean="0">
                <a:solidFill>
                  <a:srgbClr val="002060"/>
                </a:solidFill>
              </a:rPr>
              <a:t> </a:t>
            </a:r>
            <a:r>
              <a:rPr lang="en-US" sz="5300" b="1" dirty="0" err="1" smtClean="0">
                <a:solidFill>
                  <a:srgbClr val="002060"/>
                </a:solidFill>
              </a:rPr>
              <a:t>giúp</a:t>
            </a:r>
            <a:r>
              <a:rPr lang="en-US" sz="5300" b="1" dirty="0" smtClean="0">
                <a:solidFill>
                  <a:srgbClr val="002060"/>
                </a:solidFill>
              </a:rPr>
              <a:t> </a:t>
            </a:r>
            <a:r>
              <a:rPr lang="en-US" sz="5300" b="1" dirty="0" err="1" smtClean="0">
                <a:solidFill>
                  <a:srgbClr val="002060"/>
                </a:solidFill>
              </a:rPr>
              <a:t>đỡ</a:t>
            </a:r>
            <a:r>
              <a:rPr lang="en-US" sz="5300" b="1" dirty="0" smtClean="0">
                <a:solidFill>
                  <a:srgbClr val="002060"/>
                </a:solidFill>
              </a:rPr>
              <a:t> </a:t>
            </a:r>
            <a:r>
              <a:rPr lang="en-US" sz="5300" b="1" dirty="0" err="1" smtClean="0">
                <a:solidFill>
                  <a:srgbClr val="002060"/>
                </a:solidFill>
              </a:rPr>
              <a:t>mãi</a:t>
            </a:r>
            <a:r>
              <a:rPr lang="en-US" sz="5300" b="1" dirty="0" smtClean="0">
                <a:solidFill>
                  <a:srgbClr val="002060"/>
                </a:solidFill>
              </a:rPr>
              <a:t> </a:t>
            </a:r>
            <a:r>
              <a:rPr lang="en-US" sz="5300" b="1" dirty="0" err="1" smtClean="0">
                <a:solidFill>
                  <a:srgbClr val="002060"/>
                </a:solidFill>
              </a:rPr>
              <a:t>xứ</a:t>
            </a:r>
            <a:r>
              <a:rPr lang="en-US" sz="5300" b="1" dirty="0" smtClean="0">
                <a:solidFill>
                  <a:srgbClr val="002060"/>
                </a:solidFill>
              </a:rPr>
              <a:t> </a:t>
            </a:r>
            <a:r>
              <a:rPr lang="en-US" sz="5300" b="1" dirty="0" err="1" smtClean="0">
                <a:solidFill>
                  <a:srgbClr val="002060"/>
                </a:solidFill>
              </a:rPr>
              <a:t>đạo</a:t>
            </a:r>
            <a:r>
              <a:rPr lang="en-US" sz="5300" b="1" dirty="0" smtClean="0">
                <a:solidFill>
                  <a:srgbClr val="002060"/>
                </a:solidFill>
              </a:rPr>
              <a:t> con </a:t>
            </a:r>
            <a:r>
              <a:rPr lang="en-US" sz="5300" b="1" dirty="0" err="1" smtClean="0">
                <a:solidFill>
                  <a:srgbClr val="002060"/>
                </a:solidFill>
              </a:rPr>
              <a:t>đây</a:t>
            </a:r>
            <a:r>
              <a:rPr lang="en-US" sz="5300" b="1" dirty="0" smtClean="0">
                <a:solidFill>
                  <a:srgbClr val="002060"/>
                </a:solidFill>
              </a:rPr>
              <a:t>. </a:t>
            </a:r>
            <a:r>
              <a:rPr lang="en-US" sz="5300" b="1" dirty="0" err="1" smtClean="0">
                <a:solidFill>
                  <a:srgbClr val="002060"/>
                </a:solidFill>
              </a:rPr>
              <a:t>Trong</a:t>
            </a:r>
            <a:r>
              <a:rPr lang="en-US" sz="5300" b="1" dirty="0" smtClean="0">
                <a:solidFill>
                  <a:srgbClr val="002060"/>
                </a:solidFill>
              </a:rPr>
              <a:t> </a:t>
            </a:r>
            <a:r>
              <a:rPr lang="en-US" sz="5300" b="1" dirty="0" err="1" smtClean="0">
                <a:solidFill>
                  <a:srgbClr val="002060"/>
                </a:solidFill>
              </a:rPr>
              <a:t>tình</a:t>
            </a:r>
            <a:r>
              <a:rPr lang="en-US" sz="5300" b="1" dirty="0" smtClean="0">
                <a:solidFill>
                  <a:srgbClr val="002060"/>
                </a:solidFill>
              </a:rPr>
              <a:t> </a:t>
            </a:r>
            <a:r>
              <a:rPr lang="en-US" sz="5300" b="1" dirty="0" err="1" smtClean="0">
                <a:solidFill>
                  <a:srgbClr val="002060"/>
                </a:solidFill>
              </a:rPr>
              <a:t>yêu</a:t>
            </a:r>
            <a:r>
              <a:rPr lang="en-US" sz="5300" b="1" dirty="0" smtClean="0">
                <a:solidFill>
                  <a:srgbClr val="002060"/>
                </a:solidFill>
              </a:rPr>
              <a:t> </a:t>
            </a:r>
            <a:r>
              <a:rPr lang="en-US" sz="5300" b="1" dirty="0" err="1" smtClean="0">
                <a:solidFill>
                  <a:srgbClr val="002060"/>
                </a:solidFill>
              </a:rPr>
              <a:t>Mẹ</a:t>
            </a:r>
            <a:r>
              <a:rPr lang="en-US" sz="5300" b="1" dirty="0" smtClean="0">
                <a:solidFill>
                  <a:srgbClr val="002060"/>
                </a:solidFill>
              </a:rPr>
              <a:t> </a:t>
            </a:r>
            <a:r>
              <a:rPr lang="en-US" sz="5300" b="1" dirty="0" err="1" smtClean="0">
                <a:solidFill>
                  <a:srgbClr val="002060"/>
                </a:solidFill>
              </a:rPr>
              <a:t>liên</a:t>
            </a:r>
            <a:r>
              <a:rPr lang="en-US" sz="5300" b="1" dirty="0" smtClean="0">
                <a:solidFill>
                  <a:srgbClr val="002060"/>
                </a:solidFill>
              </a:rPr>
              <a:t> </a:t>
            </a:r>
            <a:r>
              <a:rPr lang="en-US" sz="5300" b="1" dirty="0" err="1" smtClean="0">
                <a:solidFill>
                  <a:srgbClr val="002060"/>
                </a:solidFill>
              </a:rPr>
              <a:t>kết</a:t>
            </a:r>
            <a:r>
              <a:rPr lang="en-US" sz="5300" b="1" dirty="0" smtClean="0">
                <a:solidFill>
                  <a:srgbClr val="002060"/>
                </a:solidFill>
              </a:rPr>
              <a:t> </a:t>
            </a:r>
            <a:r>
              <a:rPr lang="en-US" sz="5300" b="1" dirty="0" err="1" smtClean="0">
                <a:solidFill>
                  <a:srgbClr val="002060"/>
                </a:solidFill>
              </a:rPr>
              <a:t>muôn</a:t>
            </a:r>
            <a:r>
              <a:rPr lang="en-US" sz="5300" b="1" dirty="0" smtClean="0">
                <a:solidFill>
                  <a:srgbClr val="002060"/>
                </a:solidFill>
              </a:rPr>
              <a:t> </a:t>
            </a:r>
            <a:r>
              <a:rPr lang="en-US" sz="5300" b="1" dirty="0" err="1" smtClean="0">
                <a:solidFill>
                  <a:srgbClr val="002060"/>
                </a:solidFill>
              </a:rPr>
              <a:t>tâm</a:t>
            </a:r>
            <a:r>
              <a:rPr lang="en-US" sz="5300" b="1" dirty="0" smtClean="0">
                <a:solidFill>
                  <a:srgbClr val="002060"/>
                </a:solidFill>
              </a:rPr>
              <a:t> </a:t>
            </a:r>
            <a:r>
              <a:rPr lang="en-US" sz="5300" b="1" dirty="0" err="1" smtClean="0">
                <a:solidFill>
                  <a:srgbClr val="002060"/>
                </a:solidFill>
              </a:rPr>
              <a:t>hồn</a:t>
            </a:r>
            <a:r>
              <a:rPr lang="en-US" sz="5300" b="1" dirty="0" smtClean="0">
                <a:solidFill>
                  <a:srgbClr val="002060"/>
                </a:solidFill>
              </a:rPr>
              <a:t>.</a:t>
            </a:r>
            <a:endParaRPr lang="en-US" sz="5300" b="1" dirty="0">
              <a:solidFill>
                <a:srgbClr val="002060"/>
              </a:solidFill>
              <a:effectLst/>
            </a:endParaRPr>
          </a:p>
        </p:txBody>
      </p:sp>
    </p:spTree>
    <p:extLst>
      <p:ext uri="{BB962C8B-B14F-4D97-AF65-F5344CB8AC3E}">
        <p14:creationId xmlns:p14="http://schemas.microsoft.com/office/powerpoint/2010/main" val="1385198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0388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80" b="1" u="sng" dirty="0" smtClean="0">
                <a:solidFill>
                  <a:srgbClr val="C00000"/>
                </a:solidFill>
                <a:effectLst/>
                <a:latin typeface="+mj-lt"/>
              </a:rPr>
              <a:t>Đ</a:t>
            </a:r>
            <a:r>
              <a:rPr lang="en-US" sz="4880" b="1" u="sng" dirty="0" smtClean="0">
                <a:solidFill>
                  <a:srgbClr val="C00000"/>
                </a:solidFill>
                <a:effectLst/>
                <a:latin typeface="+mj-lt"/>
              </a:rPr>
              <a:t>k</a:t>
            </a:r>
            <a:r>
              <a:rPr lang="vi-VN" sz="4880" b="1" u="sng" dirty="0" smtClean="0">
                <a:solidFill>
                  <a:srgbClr val="C00000"/>
                </a:solidFill>
                <a:effectLst/>
                <a:latin typeface="+mj-lt"/>
              </a:rPr>
              <a:t>:</a:t>
            </a:r>
            <a:r>
              <a:rPr lang="vi-VN" sz="4880" b="1" dirty="0" smtClean="0">
                <a:solidFill>
                  <a:srgbClr val="002060"/>
                </a:solidFill>
                <a:effectLst/>
                <a:latin typeface="+mj-lt"/>
              </a:rPr>
              <a:t> </a:t>
            </a:r>
            <a:r>
              <a:rPr lang="vi-VN" sz="4880" b="1" dirty="0">
                <a:solidFill>
                  <a:srgbClr val="002060"/>
                </a:solidFill>
                <a:latin typeface="+mj-lt"/>
              </a:rPr>
              <a:t>Chúa chiên nhân từ Người dẫn con tới đồng nội này suối nước mát bóng con tới uống thảnh thơi. Chúa ơi sướng vui trong tay Chúa Người dẫn con đi. Đi giữa suối mát cỏ xanh con thiếu gì</a:t>
            </a:r>
            <a:r>
              <a:rPr lang="vi-VN" sz="4880" b="1" dirty="0" smtClean="0">
                <a:solidFill>
                  <a:srgbClr val="002060"/>
                </a:solidFill>
                <a:latin typeface="+mj-lt"/>
              </a:rPr>
              <a:t>.</a:t>
            </a:r>
            <a:endParaRPr lang="vi-VN" sz="4880" b="1" dirty="0">
              <a:solidFill>
                <a:srgbClr val="002060"/>
              </a:solidFill>
              <a:effectLst/>
              <a:latin typeface="+mj-lt"/>
            </a:endParaRPr>
          </a:p>
        </p:txBody>
      </p:sp>
    </p:spTree>
    <p:extLst>
      <p:ext uri="{BB962C8B-B14F-4D97-AF65-F5344CB8AC3E}">
        <p14:creationId xmlns:p14="http://schemas.microsoft.com/office/powerpoint/2010/main" val="37403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19050"/>
            <a:ext cx="9144000" cy="5143500"/>
          </a:xfrm>
        </p:spPr>
        <p:txBody>
          <a:bodyPr anchor="ctr">
            <a:noAutofit/>
          </a:bodyPr>
          <a:lstStyle/>
          <a:p>
            <a:pPr algn="just">
              <a:spcBef>
                <a:spcPts val="0"/>
              </a:spcBef>
            </a:pPr>
            <a:r>
              <a:rPr lang="en-US" sz="4850" b="1" u="sng" dirty="0" smtClean="0">
                <a:solidFill>
                  <a:srgbClr val="C00000"/>
                </a:solidFill>
                <a:latin typeface="+mj-lt"/>
              </a:rPr>
              <a:t>Tk</a:t>
            </a:r>
            <a:r>
              <a:rPr lang="en-US" sz="4850" b="1" u="sng" dirty="0" smtClean="0">
                <a:solidFill>
                  <a:srgbClr val="C00000"/>
                </a:solidFill>
                <a:effectLst/>
                <a:latin typeface="+mj-lt"/>
              </a:rPr>
              <a:t>2:</a:t>
            </a:r>
            <a:r>
              <a:rPr lang="vi-VN" sz="4850" b="1" dirty="0" smtClean="0">
                <a:solidFill>
                  <a:srgbClr val="002060"/>
                </a:solidFill>
                <a:effectLst/>
                <a:latin typeface="+mj-lt"/>
              </a:rPr>
              <a:t> </a:t>
            </a:r>
            <a:r>
              <a:rPr lang="vi-VN" sz="4850" b="1" dirty="0">
                <a:solidFill>
                  <a:srgbClr val="002060"/>
                </a:solidFill>
                <a:latin typeface="+mj-lt"/>
              </a:rPr>
              <a:t>Chúa là mục tử Người dẫn dắt con lần theo lối chính. Cho con đi tới vì Danh Chúa con không lạc vương. Tối tăm con sợ chi vì có Chúa với con cùng tiến bước. Cánh tay Người đưa gậy Người dẫn yên lòng</a:t>
            </a:r>
            <a:r>
              <a:rPr lang="vi-VN" sz="4850" b="1" dirty="0" smtClean="0">
                <a:solidFill>
                  <a:srgbClr val="002060"/>
                </a:solidFill>
                <a:latin typeface="+mj-lt"/>
              </a:rPr>
              <a:t>.</a:t>
            </a:r>
            <a:endParaRPr lang="vi-VN" sz="4850" b="1" dirty="0">
              <a:solidFill>
                <a:srgbClr val="002060"/>
              </a:solidFill>
              <a:latin typeface="+mj-lt"/>
            </a:endParaRPr>
          </a:p>
        </p:txBody>
      </p:sp>
    </p:spTree>
    <p:extLst>
      <p:ext uri="{BB962C8B-B14F-4D97-AF65-F5344CB8AC3E}">
        <p14:creationId xmlns:p14="http://schemas.microsoft.com/office/powerpoint/2010/main" val="421874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80" b="1" u="sng" dirty="0" smtClean="0">
                <a:solidFill>
                  <a:srgbClr val="C00000"/>
                </a:solidFill>
                <a:effectLst/>
                <a:latin typeface="+mj-lt"/>
              </a:rPr>
              <a:t>Đ</a:t>
            </a:r>
            <a:r>
              <a:rPr lang="en-US" sz="4880" b="1" u="sng" dirty="0" smtClean="0">
                <a:solidFill>
                  <a:srgbClr val="C00000"/>
                </a:solidFill>
                <a:effectLst/>
                <a:latin typeface="+mj-lt"/>
              </a:rPr>
              <a:t>k</a:t>
            </a:r>
            <a:r>
              <a:rPr lang="vi-VN" sz="4880" b="1" u="sng" dirty="0" smtClean="0">
                <a:solidFill>
                  <a:srgbClr val="C00000"/>
                </a:solidFill>
                <a:effectLst/>
                <a:latin typeface="+mj-lt"/>
              </a:rPr>
              <a:t>:</a:t>
            </a:r>
            <a:r>
              <a:rPr lang="vi-VN" sz="4880" b="1" dirty="0" smtClean="0">
                <a:solidFill>
                  <a:srgbClr val="002060"/>
                </a:solidFill>
                <a:effectLst/>
                <a:latin typeface="+mj-lt"/>
              </a:rPr>
              <a:t> </a:t>
            </a:r>
            <a:r>
              <a:rPr lang="vi-VN" sz="4880" b="1" dirty="0">
                <a:solidFill>
                  <a:srgbClr val="002060"/>
                </a:solidFill>
                <a:latin typeface="+mj-lt"/>
              </a:rPr>
              <a:t>Chúa chiên nhân từ Người dẫn con tới đồng nội này suối nước mát bóng con tới uống thảnh thơi. Chúa ơi sướng vui trong tay Chúa Người dẫn con đi. Đi giữa suối mát cỏ xanh con thiếu gì</a:t>
            </a:r>
            <a:r>
              <a:rPr lang="vi-VN" sz="4880" b="1" dirty="0" smtClean="0">
                <a:solidFill>
                  <a:srgbClr val="002060"/>
                </a:solidFill>
                <a:latin typeface="+mj-lt"/>
              </a:rPr>
              <a:t>.</a:t>
            </a:r>
            <a:endParaRPr lang="vi-VN" sz="4880" b="1" dirty="0">
              <a:solidFill>
                <a:srgbClr val="002060"/>
              </a:solidFill>
              <a:effectLst/>
              <a:latin typeface="+mj-lt"/>
            </a:endParaRPr>
          </a:p>
        </p:txBody>
      </p:sp>
    </p:spTree>
    <p:extLst>
      <p:ext uri="{BB962C8B-B14F-4D97-AF65-F5344CB8AC3E}">
        <p14:creationId xmlns:p14="http://schemas.microsoft.com/office/powerpoint/2010/main" val="100679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85750"/>
            <a:ext cx="7848600" cy="2246769"/>
          </a:xfrm>
          <a:prstGeom prst="rect">
            <a:avLst/>
          </a:prstGeom>
        </p:spPr>
        <p:txBody>
          <a:bodyPr wrap="square">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smtClean="0">
                <a:solidFill>
                  <a:srgbClr val="FFFF00"/>
                </a:solidFill>
              </a:rPr>
              <a:t>Bài</a:t>
            </a:r>
            <a:r>
              <a:rPr lang="en-US" sz="2800" dirty="0" smtClean="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ngôn</a:t>
            </a:r>
            <a:r>
              <a:rPr lang="en-US" sz="2800" dirty="0">
                <a:solidFill>
                  <a:srgbClr val="FFFF00"/>
                </a:solidFill>
              </a:rPr>
              <a:t> </a:t>
            </a:r>
            <a:r>
              <a:rPr lang="en-US" sz="2800" dirty="0" err="1">
                <a:solidFill>
                  <a:srgbClr val="FFFF00"/>
                </a:solidFill>
              </a:rPr>
              <a:t>sứ</a:t>
            </a:r>
            <a:r>
              <a:rPr lang="en-US" sz="2800" dirty="0">
                <a:solidFill>
                  <a:srgbClr val="FFFF00"/>
                </a:solidFill>
              </a:rPr>
              <a:t> </a:t>
            </a:r>
            <a:r>
              <a:rPr lang="en-US" sz="2800" dirty="0" err="1">
                <a:solidFill>
                  <a:srgbClr val="FFFF00"/>
                </a:solidFill>
              </a:rPr>
              <a:t>Giê</a:t>
            </a:r>
            <a:r>
              <a:rPr lang="en-US" sz="2800" dirty="0">
                <a:solidFill>
                  <a:srgbClr val="FFFF00"/>
                </a:solidFill>
              </a:rPr>
              <a:t>-</a:t>
            </a:r>
            <a:r>
              <a:rPr lang="en-US" sz="2800" dirty="0" err="1">
                <a:solidFill>
                  <a:srgbClr val="FFFF00"/>
                </a:solidFill>
              </a:rPr>
              <a:t>rê</a:t>
            </a:r>
            <a:r>
              <a:rPr lang="en-US" sz="2800" dirty="0">
                <a:solidFill>
                  <a:srgbClr val="FFFF00"/>
                </a:solidFill>
              </a:rPr>
              <a:t>-mi-a</a:t>
            </a:r>
            <a:r>
              <a:rPr lang="en-US" sz="2800" dirty="0" smtClean="0">
                <a:solidFill>
                  <a:srgbClr val="FFFF00"/>
                </a:solidFill>
              </a:rPr>
              <a:t>.</a:t>
            </a:r>
          </a:p>
          <a:p>
            <a:r>
              <a:rPr lang="vi-VN" sz="2800" dirty="0">
                <a:solidFill>
                  <a:srgbClr val="FFFF00"/>
                </a:solidFill>
              </a:rPr>
              <a:t>Ta sẽ cho các ngươi những mục tử đẹp lòng Ta ; và mọi dân tộc sẽ nhân danh Đức Chúa quy tụ tại Giê-ru-sa-lem.</a:t>
            </a:r>
          </a:p>
        </p:txBody>
      </p:sp>
    </p:spTree>
    <p:extLst>
      <p:ext uri="{BB962C8B-B14F-4D97-AF65-F5344CB8AC3E}">
        <p14:creationId xmlns:p14="http://schemas.microsoft.com/office/powerpoint/2010/main" val="3175063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rgbClr val="002060"/>
                </a:solidFill>
                <a:latin typeface="+mj-lt"/>
                <a:cs typeface="Times New Roman" pitchFamily="18" charset="0"/>
              </a:rPr>
              <a:t>Chúa canh giữ chúng ta, như mục tử canh giữ đàn chiên.</a:t>
            </a:r>
            <a:endParaRPr lang="en-US" sz="8000" b="1" dirty="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C400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C400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C40000"/>
                </a:solidFill>
                <a:effectLst>
                  <a:outerShdw blurRad="38100" dist="38100" dir="2700000" algn="tl">
                    <a:srgbClr val="000000">
                      <a:alpha val="43137"/>
                    </a:srgbClr>
                  </a:outerShdw>
                </a:effectLst>
                <a:latin typeface="+mj-lt"/>
                <a:cs typeface="Times New Roman" pitchFamily="18" charset="0"/>
              </a:rPr>
              <a:t>c</a:t>
            </a:r>
            <a:r>
              <a:rPr lang="en-US" sz="4400" b="1" u="sng" dirty="0" err="1">
                <a:solidFill>
                  <a:srgbClr val="C00000"/>
                </a:solidFill>
                <a:effectLst>
                  <a:outerShdw blurRad="38100" dist="38100" dir="2700000" algn="tl">
                    <a:srgbClr val="000000">
                      <a:alpha val="43137"/>
                    </a:srgbClr>
                  </a:outerShdw>
                </a:effectLst>
                <a:latin typeface="+mj-lt"/>
                <a:cs typeface="Times New Roman" pitchFamily="18" charset="0"/>
              </a:rPr>
              <a:t>a</a:t>
            </a:r>
            <a:r>
              <a:rPr lang="en-US" sz="4400" b="1" u="sng" dirty="0">
                <a:solidFill>
                  <a:srgbClr val="C00000"/>
                </a:solidFill>
                <a:effectLst>
                  <a:outerShdw blurRad="38100" dist="38100" dir="2700000" algn="tl">
                    <a:srgbClr val="000000">
                      <a:alpha val="43137"/>
                    </a:srgbClr>
                  </a:outerShdw>
                </a:effectLst>
                <a:latin typeface="+mj-lt"/>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5750"/>
            <a:ext cx="36671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3733800"/>
          </a:xfrm>
        </p:spPr>
        <p:txBody>
          <a:bodyPr>
            <a:noAutofit/>
          </a:bodyPr>
          <a:lstStyle/>
          <a:p>
            <a:pPr algn="just"/>
            <a:r>
              <a:rPr lang="vi-VN" sz="5900" b="1" dirty="0">
                <a:solidFill>
                  <a:srgbClr val="002060"/>
                </a:solidFill>
                <a:effectLst/>
                <a:latin typeface="+mj-lt"/>
                <a:cs typeface="Times New Roman" pitchFamily="18" charset="0"/>
              </a:rPr>
              <a:t>Hạnh phúc thay người thành tâm thiện chí, hằng ấp ủ lời Chúa trong lòng, nhờ kiên nhẫn mà sinh hoa kết quả.</a:t>
            </a:r>
            <a:endParaRPr lang="en-US" sz="5900" b="1" dirty="0">
              <a:solidFill>
                <a:srgbClr val="002060"/>
              </a:solidFill>
              <a:effectLst/>
              <a:latin typeface="+mj-lt"/>
              <a:cs typeface="Times New Roman" pitchFamily="18" charset="0"/>
            </a:endParaRPr>
          </a:p>
        </p:txBody>
      </p:sp>
      <p:sp>
        <p:nvSpPr>
          <p:cNvPr id="2" name="TextBox 1"/>
          <p:cNvSpPr txBox="1"/>
          <p:nvPr/>
        </p:nvSpPr>
        <p:spPr>
          <a:xfrm>
            <a:off x="0" y="0"/>
            <a:ext cx="3220753" cy="646331"/>
          </a:xfrm>
          <a:prstGeom prst="rect">
            <a:avLst/>
          </a:prstGeom>
          <a:noFill/>
        </p:spPr>
        <p:txBody>
          <a:bodyPr wrap="none" rtlCol="0">
            <a:spAutoFit/>
          </a:bodyPr>
          <a:lstStyle/>
          <a:p>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1050</Words>
  <Application>Microsoft Office PowerPoint</Application>
  <PresentationFormat>On-screen Show (16:9)</PresentationFormat>
  <Paragraphs>35</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17_Office Theme</vt:lpstr>
      <vt:lpstr>22_Office Theme</vt:lpstr>
      <vt:lpstr>24_Office Theme</vt:lpstr>
      <vt:lpstr>PowerPoint Presentation</vt:lpstr>
      <vt:lpstr>Ca Nhập Lễ CHÚA LÀ MỤC TỬ Nguyễn Duy 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dâng Người đôi bàn tay gầy, ngày mưa nắng kiếp nhân sinh. Xin dâng Người nặng gánh đôi vai cho đàn em bé nhỏ môi cười, và xin trong đời niềm hạnh phúc cho ngày mai.</vt:lpstr>
      <vt:lpstr>Đk: Tấm bánh này chứa chan nỗi niềm, là của lễ cuộc đời con dâng Người. Chén máu này chất cả tâm tư, tuy đơn nghèo nhưng mang trọn tình yêu.</vt:lpstr>
      <vt:lpstr>Tk2: Xin dâng Người tâm hồn bé nhỏ mà mơ ước cõi vô biên. Xin dâng Người từng bước chân đi trong niềm tin thoáng bóng nghi ngờ, còn xin đi hoài và đi mãi, đi về Cha.</vt:lpstr>
      <vt:lpstr>Đk: Tấm bánh này chứa chan nỗi niềm, là của lễ cuộc đời con dâng Người. Chén máu này chất cả tâm tư, tuy đơn nghèo nhưng mang trọn tình yêu.</vt:lpstr>
      <vt:lpstr>PowerPoint Presentation</vt:lpstr>
      <vt:lpstr>PowerPoint Presentation</vt:lpstr>
      <vt:lpstr>Ca Nguyện Hiệp Lễ TÌNH YÊU CỦA CHÚA Dấu Chân</vt:lpstr>
      <vt:lpstr>Tk1: Tình yêu của Chúa bao la biển khơi vượt trùng dương, ôi mênh mông ai nào dò tới. Tình yêu của Chúa cao vút trời mây, tình yêu ấy mãi luôn nồng say, chứa chan trên cuộc đời con.</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Tk2: Tình yêu của Chúa như thân mẫu con, Ngài chở che nâng niu con trên đường trần thế. Tình yêu của Chúa tươi mát đời con, kể sao hết phúc ân Ngài ban, ở bên Ngài con được bình an.</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Tk3: Tình yêu của Chúa như trăng sáng soi. Là vầng dương xua tan đi đêm trường mờ tối. Tình yêu của Chúa soi bước đời con, dìu qua những sóng xô nổi trôi, tháng năm êm đềm Ngài ơi.</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Tk4: Tình yêu của Chúa bao dung thứ tha, dù đời con, bao nhiêu phen sa đàng lạc lối. Tình yêu của Chúa không chấp tội con, Ngài trông mong thấy con thành tâm trở về thay đổi cuộc đời.</vt:lpstr>
      <vt:lpstr>Đk: Chúa là tình yêu, tình yêu ôi quá cao siêu, tình yêu Chúa phủ lấp đời con: Quá khứ, hiện tại, tương lai. Chúa là tình yêu, tình yêu ôi quá cao siêu, mãi muôn đời nguyện yêu Chúa thật nhiều và tán dương ca vang tình Chúa suốt đời.</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Ban nguồn an bình hiệp nhất yêu thương. Mẹ luôn thăm viếng giúp đỡ mãi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Ban nguồn an bình hiệp nhất yêu thương. Mẹ luôn thăm viếng giúp đỡ mãi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89</cp:revision>
  <dcterms:created xsi:type="dcterms:W3CDTF">2022-10-30T00:36:35Z</dcterms:created>
  <dcterms:modified xsi:type="dcterms:W3CDTF">2024-07-17T21:59:23Z</dcterms:modified>
</cp:coreProperties>
</file>