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912" r:id="rId3"/>
    <p:sldMasterId id="2147483948" r:id="rId4"/>
    <p:sldMasterId id="2147483960" r:id="rId5"/>
    <p:sldMasterId id="2147483972" r:id="rId6"/>
    <p:sldMasterId id="2147483984" r:id="rId7"/>
    <p:sldMasterId id="2147483996" r:id="rId8"/>
  </p:sldMasterIdLst>
  <p:notesMasterIdLst>
    <p:notesMasterId r:id="rId52"/>
  </p:notesMasterIdLst>
  <p:sldIdLst>
    <p:sldId id="990" r:id="rId9"/>
    <p:sldId id="1053" r:id="rId10"/>
    <p:sldId id="1054" r:id="rId11"/>
    <p:sldId id="1055" r:id="rId12"/>
    <p:sldId id="1056" r:id="rId13"/>
    <p:sldId id="1057" r:id="rId14"/>
    <p:sldId id="1058" r:id="rId15"/>
    <p:sldId id="1087" r:id="rId16"/>
    <p:sldId id="1024" r:id="rId17"/>
    <p:sldId id="930" r:id="rId18"/>
    <p:sldId id="931" r:id="rId19"/>
    <p:sldId id="1088" r:id="rId20"/>
    <p:sldId id="1049" r:id="rId21"/>
    <p:sldId id="1059" r:id="rId22"/>
    <p:sldId id="1060" r:id="rId23"/>
    <p:sldId id="1061" r:id="rId24"/>
    <p:sldId id="1062" r:id="rId25"/>
    <p:sldId id="1063" r:id="rId26"/>
    <p:sldId id="1064" r:id="rId27"/>
    <p:sldId id="1065" r:id="rId28"/>
    <p:sldId id="1066" r:id="rId29"/>
    <p:sldId id="1067" r:id="rId30"/>
    <p:sldId id="1052" r:id="rId31"/>
    <p:sldId id="1089" r:id="rId32"/>
    <p:sldId id="1068" r:id="rId33"/>
    <p:sldId id="1069" r:id="rId34"/>
    <p:sldId id="1070" r:id="rId35"/>
    <p:sldId id="1071" r:id="rId36"/>
    <p:sldId id="1072" r:id="rId37"/>
    <p:sldId id="1073" r:id="rId38"/>
    <p:sldId id="1074" r:id="rId39"/>
    <p:sldId id="1075" r:id="rId40"/>
    <p:sldId id="1076" r:id="rId41"/>
    <p:sldId id="1077" r:id="rId42"/>
    <p:sldId id="1078" r:id="rId43"/>
    <p:sldId id="1085" r:id="rId44"/>
    <p:sldId id="1079" r:id="rId45"/>
    <p:sldId id="1080" r:id="rId46"/>
    <p:sldId id="1081" r:id="rId47"/>
    <p:sldId id="1082" r:id="rId48"/>
    <p:sldId id="1083" r:id="rId49"/>
    <p:sldId id="1084" r:id="rId50"/>
    <p:sldId id="1086" r:id="rId5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00"/>
    <a:srgbClr val="003296"/>
    <a:srgbClr val="003C00"/>
    <a:srgbClr val="FFFFFF"/>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9835"/>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1" d="100"/>
          <a:sy n="101" d="100"/>
        </p:scale>
        <p:origin x="-35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81E51FE-3366-42B2-9DFE-A08E5A935201}" type="datetimeFigureOut">
              <a:rPr lang="en-US"/>
              <a:pPr>
                <a:defRPr/>
              </a:pPr>
              <a:t>7/26/2024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E683B76-977C-427B-A13F-3006670BDDAE}" type="slidenum">
              <a:rPr lang="en-US"/>
              <a:pPr>
                <a:defRPr/>
              </a:pPr>
              <a:t>‹#›</a:t>
            </a:fld>
            <a:endParaRPr lang="en-US"/>
          </a:p>
        </p:txBody>
      </p:sp>
    </p:spTree>
    <p:extLst>
      <p:ext uri="{BB962C8B-B14F-4D97-AF65-F5344CB8AC3E}">
        <p14:creationId xmlns:p14="http://schemas.microsoft.com/office/powerpoint/2010/main" val="2491926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pPr>
                <a:defRPr/>
              </a:pPr>
              <a:t>‹#›</a:t>
            </a:fld>
            <a:endParaRPr lang="en-US"/>
          </a:p>
        </p:txBody>
      </p:sp>
    </p:spTree>
    <p:extLst>
      <p:ext uri="{BB962C8B-B14F-4D97-AF65-F5344CB8AC3E}">
        <p14:creationId xmlns:p14="http://schemas.microsoft.com/office/powerpoint/2010/main" val="398440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pPr>
                <a:defRPr/>
              </a:pPr>
              <a:t>‹#›</a:t>
            </a:fld>
            <a:endParaRPr lang="en-US"/>
          </a:p>
        </p:txBody>
      </p:sp>
    </p:spTree>
    <p:extLst>
      <p:ext uri="{BB962C8B-B14F-4D97-AF65-F5344CB8AC3E}">
        <p14:creationId xmlns:p14="http://schemas.microsoft.com/office/powerpoint/2010/main" val="334978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pPr>
                <a:defRPr/>
              </a:pPr>
              <a:t>‹#›</a:t>
            </a:fld>
            <a:endParaRPr lang="en-US"/>
          </a:p>
        </p:txBody>
      </p:sp>
    </p:spTree>
    <p:extLst>
      <p:ext uri="{BB962C8B-B14F-4D97-AF65-F5344CB8AC3E}">
        <p14:creationId xmlns:p14="http://schemas.microsoft.com/office/powerpoint/2010/main" val="349333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9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911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0335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4569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2032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8729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620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20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pPr>
                <a:defRPr/>
              </a:pPr>
              <a:t>‹#›</a:t>
            </a:fld>
            <a:endParaRPr lang="en-US"/>
          </a:p>
        </p:txBody>
      </p:sp>
    </p:spTree>
    <p:extLst>
      <p:ext uri="{BB962C8B-B14F-4D97-AF65-F5344CB8AC3E}">
        <p14:creationId xmlns:p14="http://schemas.microsoft.com/office/powerpoint/2010/main" val="2506825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872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584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799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0726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6903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713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0309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1922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113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067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pPr>
                <a:defRPr/>
              </a:pPr>
              <a:t>‹#›</a:t>
            </a:fld>
            <a:endParaRPr lang="en-US"/>
          </a:p>
        </p:txBody>
      </p:sp>
    </p:spTree>
    <p:extLst>
      <p:ext uri="{BB962C8B-B14F-4D97-AF65-F5344CB8AC3E}">
        <p14:creationId xmlns:p14="http://schemas.microsoft.com/office/powerpoint/2010/main" val="3633788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958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1762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7974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3201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7798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7529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308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4116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9941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752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pPr>
                <a:defRPr/>
              </a:pPr>
              <a:t>‹#›</a:t>
            </a:fld>
            <a:endParaRPr lang="en-US"/>
          </a:p>
        </p:txBody>
      </p:sp>
    </p:spTree>
    <p:extLst>
      <p:ext uri="{BB962C8B-B14F-4D97-AF65-F5344CB8AC3E}">
        <p14:creationId xmlns:p14="http://schemas.microsoft.com/office/powerpoint/2010/main" val="3472643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8380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2014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4219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422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2279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32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010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767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34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pPr>
                <a:defRPr/>
              </a:pPr>
              <a:t>‹#›</a:t>
            </a:fld>
            <a:endParaRPr lang="en-US"/>
          </a:p>
        </p:txBody>
      </p:sp>
    </p:spTree>
    <p:extLst>
      <p:ext uri="{BB962C8B-B14F-4D97-AF65-F5344CB8AC3E}">
        <p14:creationId xmlns:p14="http://schemas.microsoft.com/office/powerpoint/2010/main" val="11012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902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463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8135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3156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96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068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6705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335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367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72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pPr>
                <a:defRPr/>
              </a:pPr>
              <a:t>‹#›</a:t>
            </a:fld>
            <a:endParaRPr lang="en-US"/>
          </a:p>
        </p:txBody>
      </p:sp>
    </p:spTree>
    <p:extLst>
      <p:ext uri="{BB962C8B-B14F-4D97-AF65-F5344CB8AC3E}">
        <p14:creationId xmlns:p14="http://schemas.microsoft.com/office/powerpoint/2010/main" val="1842320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6494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285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4963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312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8655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6480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0715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3295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44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8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pPr>
                <a:defRPr/>
              </a:pPr>
              <a:t>‹#›</a:t>
            </a:fld>
            <a:endParaRPr lang="en-US"/>
          </a:p>
        </p:txBody>
      </p:sp>
    </p:spTree>
    <p:extLst>
      <p:ext uri="{BB962C8B-B14F-4D97-AF65-F5344CB8AC3E}">
        <p14:creationId xmlns:p14="http://schemas.microsoft.com/office/powerpoint/2010/main" val="30594908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5487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3120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1529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4299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7737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975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0162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6392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4371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02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pPr>
                <a:defRPr/>
              </a:pPr>
              <a:t>‹#›</a:t>
            </a:fld>
            <a:endParaRPr lang="en-US"/>
          </a:p>
        </p:txBody>
      </p:sp>
    </p:spTree>
    <p:extLst>
      <p:ext uri="{BB962C8B-B14F-4D97-AF65-F5344CB8AC3E}">
        <p14:creationId xmlns:p14="http://schemas.microsoft.com/office/powerpoint/2010/main" val="39147045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1894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222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623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2440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6340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5829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8515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462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13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pPr>
                <a:defRPr/>
              </a:pPr>
              <a:t>‹#›</a:t>
            </a:fld>
            <a:endParaRPr lang="en-US"/>
          </a:p>
        </p:txBody>
      </p:sp>
    </p:spTree>
    <p:extLst>
      <p:ext uri="{BB962C8B-B14F-4D97-AF65-F5344CB8AC3E}">
        <p14:creationId xmlns:p14="http://schemas.microsoft.com/office/powerpoint/2010/main" val="95583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773210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105449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3674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7/26/2024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398294773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7/26/2024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342720594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7/26/2024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208536016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7/26/2024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282935357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096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4096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748044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1987" name="Rectangle 3"/>
          <p:cNvSpPr>
            <a:spLocks noGrp="1" noChangeArrowheads="1"/>
          </p:cNvSpPr>
          <p:nvPr>
            <p:ph type="subTitle" idx="1"/>
          </p:nvPr>
        </p:nvSpPr>
        <p:spPr>
          <a:xfrm>
            <a:off x="0" y="0"/>
            <a:ext cx="9144000" cy="5143500"/>
          </a:xfrm>
        </p:spPr>
        <p:txBody>
          <a:bodyPr/>
          <a:lstStyle/>
          <a:p>
            <a:pPr algn="just" eaLnBrk="1" hangingPunct="1">
              <a:lnSpc>
                <a:spcPct val="105000"/>
              </a:lnSpc>
            </a:pPr>
            <a:r>
              <a:rPr lang="en-US" sz="6000" b="1" u="sng" dirty="0" err="1" smtClean="0">
                <a:solidFill>
                  <a:srgbClr val="FFFF00"/>
                </a:solidFill>
                <a:effectLst>
                  <a:outerShdw blurRad="38100" dist="38100" dir="2700000" algn="tl">
                    <a:srgbClr val="000000">
                      <a:alpha val="43137"/>
                    </a:srgbClr>
                  </a:outerShdw>
                </a:effectLst>
                <a:latin typeface="+mj-lt"/>
                <a:cs typeface="Times New Roman" pitchFamily="18" charset="0"/>
              </a:rPr>
              <a:t>Đáp</a:t>
            </a:r>
            <a:r>
              <a:rPr lang="en-US" sz="6000" b="1" u="sng"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u="sng"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000" b="1"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05000"/>
              </a:lnSpc>
            </a:pPr>
            <a:r>
              <a:rPr lang="vi-VN" sz="7700" b="1" dirty="0" smtClean="0">
                <a:solidFill>
                  <a:schemeClr val="bg1"/>
                </a:solidFill>
                <a:effectLst>
                  <a:outerShdw blurRad="38100" dist="38100" dir="2700000" algn="tl">
                    <a:srgbClr val="000000">
                      <a:alpha val="43137"/>
                    </a:srgbClr>
                  </a:outerShdw>
                </a:effectLst>
                <a:latin typeface="+mj-lt"/>
                <a:cs typeface="Times New Roman" pitchFamily="18" charset="0"/>
              </a:rPr>
              <a:t>Lạy </a:t>
            </a:r>
            <a:r>
              <a:rPr lang="vi-VN" sz="7700" b="1" dirty="0">
                <a:solidFill>
                  <a:schemeClr val="bg1"/>
                </a:solidFill>
                <a:effectLst>
                  <a:outerShdw blurRad="38100" dist="38100" dir="2700000" algn="tl">
                    <a:srgbClr val="000000">
                      <a:alpha val="43137"/>
                    </a:srgbClr>
                  </a:outerShdw>
                </a:effectLst>
                <a:latin typeface="+mj-lt"/>
                <a:cs typeface="Times New Roman" pitchFamily="18" charset="0"/>
              </a:rPr>
              <a:t>Chúa, xin đáp lại, </a:t>
            </a:r>
            <a:endParaRPr lang="en-US" sz="7700" b="1" dirty="0" smtClean="0">
              <a:solidFill>
                <a:schemeClr val="bg1"/>
              </a:solidFill>
              <a:effectLst>
                <a:outerShdw blurRad="38100" dist="38100" dir="2700000" algn="tl">
                  <a:srgbClr val="000000">
                    <a:alpha val="43137"/>
                  </a:srgbClr>
                </a:outerShdw>
              </a:effectLst>
              <a:latin typeface="+mj-lt"/>
              <a:cs typeface="Times New Roman" pitchFamily="18" charset="0"/>
            </a:endParaRPr>
          </a:p>
          <a:p>
            <a:pPr algn="just" eaLnBrk="1" hangingPunct="1">
              <a:lnSpc>
                <a:spcPct val="105000"/>
              </a:lnSpc>
            </a:pPr>
            <a:r>
              <a:rPr lang="vi-VN" sz="7700" b="1" dirty="0" smtClean="0">
                <a:solidFill>
                  <a:schemeClr val="bg1"/>
                </a:solidFill>
                <a:effectLst>
                  <a:outerShdw blurRad="38100" dist="38100" dir="2700000" algn="tl">
                    <a:srgbClr val="000000">
                      <a:alpha val="43137"/>
                    </a:srgbClr>
                  </a:outerShdw>
                </a:effectLst>
                <a:latin typeface="+mj-lt"/>
                <a:cs typeface="Times New Roman" pitchFamily="18" charset="0"/>
              </a:rPr>
              <a:t>vì </a:t>
            </a:r>
            <a:r>
              <a:rPr lang="vi-VN" sz="7700" b="1" dirty="0">
                <a:solidFill>
                  <a:schemeClr val="bg1"/>
                </a:solidFill>
                <a:effectLst>
                  <a:outerShdw blurRad="38100" dist="38100" dir="2700000" algn="tl">
                    <a:srgbClr val="000000">
                      <a:alpha val="43137"/>
                    </a:srgbClr>
                  </a:outerShdw>
                </a:effectLst>
                <a:latin typeface="+mj-lt"/>
                <a:cs typeface="Times New Roman" pitchFamily="18" charset="0"/>
              </a:rPr>
              <a:t>ơn cả nghĩa dày.</a:t>
            </a:r>
            <a:endParaRPr lang="en-US" sz="7700" b="1" dirty="0" smtClean="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4198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85750"/>
            <a:ext cx="29051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3011" name="Rectangle 3"/>
          <p:cNvSpPr>
            <a:spLocks noGrp="1" noChangeArrowheads="1"/>
          </p:cNvSpPr>
          <p:nvPr>
            <p:ph type="subTitle" idx="1"/>
          </p:nvPr>
        </p:nvSpPr>
        <p:spPr>
          <a:xfrm>
            <a:off x="0" y="895350"/>
            <a:ext cx="9144000" cy="3409950"/>
          </a:xfrm>
        </p:spPr>
        <p:txBody>
          <a:bodyPr/>
          <a:lstStyle/>
          <a:p>
            <a:pPr algn="just" eaLnBrk="1" hangingPunct="1">
              <a:lnSpc>
                <a:spcPct val="110000"/>
              </a:lnSpc>
            </a:pPr>
            <a:r>
              <a:rPr lang="vi-VN" sz="5300" b="1" dirty="0" smtClean="0">
                <a:solidFill>
                  <a:schemeClr val="bg1"/>
                </a:solidFill>
                <a:effectLst>
                  <a:outerShdw blurRad="38100" dist="38100" dir="2700000" algn="tl">
                    <a:srgbClr val="000000">
                      <a:alpha val="43137"/>
                    </a:srgbClr>
                  </a:outerShdw>
                </a:effectLst>
                <a:latin typeface="+mj-lt"/>
                <a:cs typeface="Times New Roman" pitchFamily="18" charset="0"/>
              </a:rPr>
              <a:t>Lời </a:t>
            </a:r>
            <a:r>
              <a:rPr lang="vi-VN" sz="5300" b="1" dirty="0">
                <a:solidFill>
                  <a:schemeClr val="bg1"/>
                </a:solidFill>
                <a:effectLst>
                  <a:outerShdw blurRad="38100" dist="38100" dir="2700000" algn="tl">
                    <a:srgbClr val="000000">
                      <a:alpha val="43137"/>
                    </a:srgbClr>
                  </a:outerShdw>
                </a:effectLst>
                <a:latin typeface="+mj-lt"/>
                <a:cs typeface="Times New Roman" pitchFamily="18" charset="0"/>
              </a:rPr>
              <a:t>Chúa vẫn tồn tại đến muôn thuở muôn đời. Đó chính là Lời đã được loan báo cho anh em như một Tin </a:t>
            </a:r>
            <a:r>
              <a:rPr lang="vi-VN" sz="5300" b="1" dirty="0" smtClean="0">
                <a:solidFill>
                  <a:schemeClr val="bg1"/>
                </a:solidFill>
                <a:effectLst>
                  <a:outerShdw blurRad="38100" dist="38100" dir="2700000" algn="tl">
                    <a:srgbClr val="000000">
                      <a:alpha val="43137"/>
                    </a:srgbClr>
                  </a:outerShdw>
                </a:effectLst>
                <a:latin typeface="+mj-lt"/>
                <a:cs typeface="Times New Roman" pitchFamily="18" charset="0"/>
              </a:rPr>
              <a:t>M</a:t>
            </a:r>
            <a:r>
              <a:rPr lang="en-US" sz="5300" b="1" dirty="0" err="1" smtClean="0">
                <a:solidFill>
                  <a:schemeClr val="bg1"/>
                </a:solidFill>
                <a:effectLst>
                  <a:outerShdw blurRad="38100" dist="38100" dir="2700000" algn="tl">
                    <a:srgbClr val="000000">
                      <a:alpha val="43137"/>
                    </a:srgbClr>
                  </a:outerShdw>
                </a:effectLst>
                <a:latin typeface="+mj-lt"/>
                <a:cs typeface="Times New Roman" pitchFamily="18" charset="0"/>
              </a:rPr>
              <a:t>ừn</a:t>
            </a:r>
            <a:r>
              <a:rPr lang="vi-VN" sz="5300" b="1" dirty="0" smtClean="0">
                <a:solidFill>
                  <a:schemeClr val="bg1"/>
                </a:solidFill>
                <a:effectLst>
                  <a:outerShdw blurRad="38100" dist="38100" dir="2700000" algn="tl">
                    <a:srgbClr val="000000">
                      <a:alpha val="43137"/>
                    </a:srgbClr>
                  </a:outerShdw>
                </a:effectLst>
                <a:latin typeface="+mj-lt"/>
                <a:cs typeface="Times New Roman" pitchFamily="18" charset="0"/>
              </a:rPr>
              <a:t>g.</a:t>
            </a:r>
            <a:r>
              <a:rPr lang="en-US" sz="5300" b="1" u="sng" dirty="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53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301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
        <p:nvSpPr>
          <p:cNvPr id="2" name="Rectangle 1"/>
          <p:cNvSpPr/>
          <p:nvPr/>
        </p:nvSpPr>
        <p:spPr>
          <a:xfrm>
            <a:off x="6625761" y="4486788"/>
            <a:ext cx="1984839" cy="675762"/>
          </a:xfrm>
          <a:prstGeom prst="rect">
            <a:avLst/>
          </a:prstGeom>
        </p:spPr>
        <p:txBody>
          <a:bodyPr wrap="none">
            <a:spAutoFit/>
          </a:bodyPr>
          <a:lstStyle/>
          <a:p>
            <a:pPr algn="just" eaLnBrk="1" hangingPunct="1">
              <a:lnSpc>
                <a:spcPct val="105000"/>
              </a:lnSpc>
            </a:pPr>
            <a:r>
              <a:rPr lang="en-US" sz="40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3" name="Rectangle 2"/>
          <p:cNvSpPr/>
          <p:nvPr/>
        </p:nvSpPr>
        <p:spPr>
          <a:xfrm>
            <a:off x="0" y="67188"/>
            <a:ext cx="3669594" cy="675762"/>
          </a:xfrm>
          <a:prstGeom prst="rect">
            <a:avLst/>
          </a:prstGeom>
        </p:spPr>
        <p:txBody>
          <a:bodyPr wrap="none">
            <a:spAutoFit/>
          </a:bodyPr>
          <a:lstStyle/>
          <a:p>
            <a:pPr algn="just" eaLnBrk="1" hangingPunct="1">
              <a:lnSpc>
                <a:spcPct val="105000"/>
              </a:lnSpc>
            </a:pPr>
            <a:r>
              <a:rPr lang="en-US" sz="40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4000" b="1" dirty="0">
                <a:solidFill>
                  <a:srgbClr val="FFFF00"/>
                </a:solidFill>
                <a:effectLst>
                  <a:outerShdw blurRad="38100" dist="38100" dir="2700000" algn="tl">
                    <a:srgbClr val="000000">
                      <a:alpha val="43137"/>
                    </a:srgbClr>
                  </a:outerShdw>
                </a:effectLst>
                <a:latin typeface="+mj-lt"/>
                <a:cs typeface="Times New Roman"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096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4096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152631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867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10459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124200" y="2466022"/>
            <a:ext cx="6019800" cy="1477328"/>
          </a:xfrm>
          <a:prstGeom prst="rect">
            <a:avLst/>
          </a:prstGeom>
        </p:spPr>
        <p:txBody>
          <a:bodyPr wrap="square">
            <a:spAutoFit/>
          </a:bodyPr>
          <a:lstStyle/>
          <a:p>
            <a:pPr algn="ctr" fontAlgn="auto">
              <a:spcBef>
                <a:spcPts val="0"/>
              </a:spcBef>
              <a:spcAft>
                <a:spcPts val="0"/>
              </a:spcAft>
            </a:pPr>
            <a:r>
              <a:rPr lang="en-US" sz="4500" dirty="0" smtClean="0">
                <a:solidFill>
                  <a:srgbClr val="FFFF00"/>
                </a:solidFill>
                <a:latin typeface="UTM American Sans"/>
              </a:rPr>
              <a:t>TÌNH CON DÂNG CHÚA</a:t>
            </a:r>
            <a:endParaRPr lang="en-US" sz="4500" dirty="0">
              <a:solidFill>
                <a:srgbClr val="FFFF00"/>
              </a:solidFill>
              <a:latin typeface="UTM American Sans"/>
            </a:endParaRPr>
          </a:p>
          <a:p>
            <a:pPr algn="ctr" fontAlgn="auto">
              <a:spcBef>
                <a:spcPts val="0"/>
              </a:spcBef>
              <a:spcAft>
                <a:spcPts val="0"/>
              </a:spcAft>
            </a:pPr>
            <a:r>
              <a:rPr lang="en-US" sz="4500" i="1" dirty="0" err="1" smtClean="0">
                <a:solidFill>
                  <a:prstClr val="white"/>
                </a:solidFill>
                <a:latin typeface="UTM American Sans"/>
              </a:rPr>
              <a:t>Thông</a:t>
            </a:r>
            <a:r>
              <a:rPr lang="en-US" sz="4500" i="1" dirty="0" smtClean="0">
                <a:solidFill>
                  <a:prstClr val="white"/>
                </a:solidFill>
                <a:latin typeface="UTM American Sans"/>
              </a:rPr>
              <a:t> </a:t>
            </a:r>
            <a:r>
              <a:rPr lang="en-US" sz="4500" i="1" dirty="0" err="1" smtClean="0">
                <a:solidFill>
                  <a:prstClr val="white"/>
                </a:solidFill>
                <a:latin typeface="UTM American Sans"/>
              </a:rPr>
              <a:t>Giáo</a:t>
            </a:r>
            <a:r>
              <a:rPr lang="en-US" sz="4500" i="1" dirty="0" smtClean="0">
                <a:solidFill>
                  <a:prstClr val="white"/>
                </a:solidFill>
                <a:latin typeface="UTM American Sans"/>
              </a:rPr>
              <a:t> - </a:t>
            </a:r>
            <a:r>
              <a:rPr lang="en-US" sz="4500" i="1" dirty="0" err="1" smtClean="0">
                <a:solidFill>
                  <a:prstClr val="white"/>
                </a:solidFill>
                <a:latin typeface="UTM American Sans"/>
              </a:rPr>
              <a:t>Ân</a:t>
            </a:r>
            <a:r>
              <a:rPr lang="en-US" sz="4500" i="1" dirty="0" smtClean="0">
                <a:solidFill>
                  <a:prstClr val="white"/>
                </a:solidFill>
                <a:latin typeface="UTM American Sans"/>
              </a:rPr>
              <a:t> </a:t>
            </a:r>
            <a:r>
              <a:rPr lang="en-US" sz="4500" i="1" dirty="0" err="1" smtClean="0">
                <a:solidFill>
                  <a:prstClr val="white"/>
                </a:solidFill>
                <a:latin typeface="UTM American Sans"/>
              </a:rPr>
              <a:t>Đức</a:t>
            </a:r>
            <a:endParaRPr lang="en-US" sz="4500" i="1" dirty="0">
              <a:solidFill>
                <a:prstClr val="white"/>
              </a:solidFill>
              <a:latin typeface="UTM American Sans"/>
            </a:endParaRPr>
          </a:p>
        </p:txBody>
      </p:sp>
    </p:spTree>
    <p:extLst>
      <p:ext uri="{BB962C8B-B14F-4D97-AF65-F5344CB8AC3E}">
        <p14:creationId xmlns:p14="http://schemas.microsoft.com/office/powerpoint/2010/main" val="311864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a:solidFill>
                  <a:srgbClr val="FFFF00"/>
                </a:solidFill>
                <a:effectLst/>
              </a:rPr>
              <a:t>Tk1:</a:t>
            </a:r>
            <a:r>
              <a:rPr lang="en-US" sz="5500" b="0" dirty="0">
                <a:solidFill>
                  <a:schemeClr val="bg1"/>
                </a:solidFill>
                <a:effectLst/>
              </a:rPr>
              <a:t> </a:t>
            </a:r>
            <a:r>
              <a:rPr lang="vi-VN" sz="5500" dirty="0">
                <a:solidFill>
                  <a:schemeClr val="bg1"/>
                </a:solidFill>
              </a:rPr>
              <a:t>Lạy Chúa, bao hạt lúa miến mới kết thành tấm bánh trắng tinh, bao quả nho chín mới ép thành rượu thơm thắm </a:t>
            </a:r>
            <a:r>
              <a:rPr lang="vi-VN" sz="5500" dirty="0" smtClean="0">
                <a:solidFill>
                  <a:schemeClr val="bg1"/>
                </a:solidFill>
              </a:rPr>
              <a:t>tình</a:t>
            </a:r>
            <a:r>
              <a:rPr lang="en-US" sz="5500" dirty="0" smtClean="0">
                <a:solidFill>
                  <a:srgbClr val="FFFF00"/>
                </a:solidFill>
              </a:rPr>
              <a:t>…</a:t>
            </a:r>
            <a:endParaRPr lang="en-US" sz="5500" b="0" dirty="0">
              <a:solidFill>
                <a:schemeClr val="bg1"/>
              </a:solidFill>
              <a:effectLst/>
            </a:endParaRPr>
          </a:p>
        </p:txBody>
      </p:sp>
    </p:spTree>
    <p:extLst>
      <p:ext uri="{BB962C8B-B14F-4D97-AF65-F5344CB8AC3E}">
        <p14:creationId xmlns:p14="http://schemas.microsoft.com/office/powerpoint/2010/main" val="174593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50" dirty="0" smtClean="0">
                <a:solidFill>
                  <a:srgbClr val="FFFF00"/>
                </a:solidFill>
              </a:rPr>
              <a:t>…</a:t>
            </a:r>
            <a:r>
              <a:rPr lang="vi-VN" sz="5250" dirty="0" smtClean="0">
                <a:solidFill>
                  <a:schemeClr val="bg1"/>
                </a:solidFill>
              </a:rPr>
              <a:t> </a:t>
            </a:r>
            <a:r>
              <a:rPr lang="vi-VN" sz="5250" dirty="0">
                <a:solidFill>
                  <a:schemeClr val="bg1"/>
                </a:solidFill>
              </a:rPr>
              <a:t>Đoàn con dâng Chúa này công lao, mồ hôi nước mắt cuộc bể dâu với bao nhọc nhằn, trong chốn hồng trần kết thành bài ca, bài ca dâng Chúa.</a:t>
            </a:r>
            <a:endParaRPr lang="en-US" sz="5250" b="0" dirty="0">
              <a:solidFill>
                <a:schemeClr val="bg1"/>
              </a:solidFill>
              <a:effectLst/>
            </a:endParaRPr>
          </a:p>
        </p:txBody>
      </p:sp>
    </p:spTree>
    <p:extLst>
      <p:ext uri="{BB962C8B-B14F-4D97-AF65-F5344CB8AC3E}">
        <p14:creationId xmlns:p14="http://schemas.microsoft.com/office/powerpoint/2010/main" val="3320164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Chúc tụng Thiên Chúa, Chúa đất trời quyền năng. Chúc tụng Thiên Chúa, Đấng tối cao muôn </a:t>
            </a:r>
            <a:r>
              <a:rPr lang="vi-VN" sz="6000" dirty="0" smtClean="0">
                <a:solidFill>
                  <a:schemeClr val="bg1"/>
                </a:solidFill>
              </a:rPr>
              <a:t>trùng</a:t>
            </a:r>
            <a:r>
              <a:rPr lang="en-US" sz="6000" dirty="0" smtClean="0">
                <a:solidFill>
                  <a:srgbClr val="FFFF00"/>
                </a:solidFill>
              </a:rPr>
              <a:t>…</a:t>
            </a:r>
            <a:endParaRPr lang="en-US" sz="6000" b="0" dirty="0">
              <a:solidFill>
                <a:schemeClr val="bg1"/>
              </a:solidFill>
              <a:effectLst/>
            </a:endParaRPr>
          </a:p>
        </p:txBody>
      </p:sp>
    </p:spTree>
    <p:extLst>
      <p:ext uri="{BB962C8B-B14F-4D97-AF65-F5344CB8AC3E}">
        <p14:creationId xmlns:p14="http://schemas.microsoft.com/office/powerpoint/2010/main" val="1818626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smtClean="0">
                <a:solidFill>
                  <a:srgbClr val="FFFF00"/>
                </a:solidFill>
              </a:rPr>
              <a:t>…</a:t>
            </a:r>
            <a:r>
              <a:rPr lang="vi-VN" sz="6000" dirty="0" smtClean="0">
                <a:solidFill>
                  <a:schemeClr val="bg1"/>
                </a:solidFill>
              </a:rPr>
              <a:t> </a:t>
            </a:r>
            <a:r>
              <a:rPr lang="vi-VN" sz="6000" dirty="0">
                <a:solidFill>
                  <a:schemeClr val="bg1"/>
                </a:solidFill>
              </a:rPr>
              <a:t>Này là tấm bánh rượu nho đơn sơ, thành Mình Máu Thánh của Đức Giê-su, là của ăn của uống cho đoàn con.</a:t>
            </a:r>
            <a:endParaRPr lang="en-US" sz="6000" b="0" dirty="0">
              <a:solidFill>
                <a:schemeClr val="bg1"/>
              </a:solidFill>
              <a:effectLst/>
            </a:endParaRPr>
          </a:p>
        </p:txBody>
      </p:sp>
    </p:spTree>
    <p:extLst>
      <p:ext uri="{BB962C8B-B14F-4D97-AF65-F5344CB8AC3E}">
        <p14:creationId xmlns:p14="http://schemas.microsoft.com/office/powerpoint/2010/main" val="101484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smtClean="0">
                <a:solidFill>
                  <a:srgbClr val="FFFF00"/>
                </a:solidFill>
                <a:effectLst/>
              </a:rPr>
              <a:t>Tk2</a:t>
            </a:r>
            <a:r>
              <a:rPr lang="en-US" sz="5600" b="0" dirty="0" smtClean="0">
                <a:solidFill>
                  <a:srgbClr val="FFFF00"/>
                </a:solidFill>
                <a:effectLst/>
              </a:rPr>
              <a:t>: </a:t>
            </a:r>
            <a:r>
              <a:rPr lang="vi-VN" sz="5600" dirty="0" smtClean="0">
                <a:solidFill>
                  <a:schemeClr val="bg1"/>
                </a:solidFill>
              </a:rPr>
              <a:t>Lạy </a:t>
            </a:r>
            <a:r>
              <a:rPr lang="vi-VN" sz="5600" dirty="0">
                <a:solidFill>
                  <a:schemeClr val="bg1"/>
                </a:solidFill>
              </a:rPr>
              <a:t>Chúa, này là nến cháy thắp lên niềm tin yêu sáng ngời, đây là hoa trái của bao là buồn vui khóc </a:t>
            </a:r>
            <a:r>
              <a:rPr lang="vi-VN" sz="5600" dirty="0" smtClean="0">
                <a:solidFill>
                  <a:schemeClr val="bg1"/>
                </a:solidFill>
              </a:rPr>
              <a:t>cười</a:t>
            </a:r>
            <a:r>
              <a:rPr lang="en-US" sz="5600" dirty="0" smtClean="0">
                <a:solidFill>
                  <a:srgbClr val="FFFF00"/>
                </a:solidFill>
              </a:rPr>
              <a:t>…</a:t>
            </a:r>
            <a:endParaRPr lang="en-US" sz="5600" b="0" dirty="0">
              <a:solidFill>
                <a:schemeClr val="bg1"/>
              </a:solidFill>
              <a:effectLst/>
            </a:endParaRPr>
          </a:p>
        </p:txBody>
      </p:sp>
    </p:spTree>
    <p:extLst>
      <p:ext uri="{BB962C8B-B14F-4D97-AF65-F5344CB8AC3E}">
        <p14:creationId xmlns:p14="http://schemas.microsoft.com/office/powerpoint/2010/main" val="110753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7500" b="0" dirty="0">
                <a:solidFill>
                  <a:srgbClr val="FFFF00"/>
                </a:solidFill>
                <a:effectLst/>
              </a:rPr>
              <a:t>Ca </a:t>
            </a:r>
            <a:r>
              <a:rPr lang="en-US" sz="7500" b="0" dirty="0" err="1">
                <a:solidFill>
                  <a:srgbClr val="FFFF00"/>
                </a:solidFill>
                <a:effectLst/>
              </a:rPr>
              <a:t>Nhập</a:t>
            </a:r>
            <a:r>
              <a:rPr lang="en-US" sz="7500" b="0" dirty="0">
                <a:solidFill>
                  <a:srgbClr val="FFFF00"/>
                </a:solidFill>
                <a:effectLst/>
              </a:rPr>
              <a:t> </a:t>
            </a:r>
            <a:r>
              <a:rPr lang="en-US" sz="7500" b="0" dirty="0" err="1">
                <a:solidFill>
                  <a:srgbClr val="FFFF00"/>
                </a:solidFill>
                <a:effectLst/>
              </a:rPr>
              <a:t>Lễ</a:t>
            </a:r>
            <a:r>
              <a:rPr lang="en-US" sz="9000" b="0" dirty="0">
                <a:solidFill>
                  <a:srgbClr val="FFFF00"/>
                </a:solidFill>
                <a:effectLst/>
              </a:rPr>
              <a:t/>
            </a:r>
            <a:br>
              <a:rPr lang="en-US" sz="9000" b="0" dirty="0">
                <a:solidFill>
                  <a:srgbClr val="FFFF00"/>
                </a:solidFill>
                <a:effectLst/>
              </a:rPr>
            </a:br>
            <a:r>
              <a:rPr lang="en-US" sz="9000" dirty="0" err="1" smtClean="0">
                <a:solidFill>
                  <a:srgbClr val="FFFF00"/>
                </a:solidFill>
              </a:rPr>
              <a:t>Bước</a:t>
            </a:r>
            <a:r>
              <a:rPr lang="en-US" sz="9000" dirty="0" smtClean="0">
                <a:solidFill>
                  <a:srgbClr val="FFFF00"/>
                </a:solidFill>
              </a:rPr>
              <a:t> </a:t>
            </a:r>
            <a:r>
              <a:rPr lang="en-US" sz="9000" dirty="0" err="1" smtClean="0">
                <a:solidFill>
                  <a:srgbClr val="FFFF00"/>
                </a:solidFill>
              </a:rPr>
              <a:t>Vào</a:t>
            </a:r>
            <a:r>
              <a:rPr lang="en-US" sz="9000" dirty="0" smtClean="0">
                <a:solidFill>
                  <a:srgbClr val="FFFF00"/>
                </a:solidFill>
              </a:rPr>
              <a:t/>
            </a:r>
            <a:br>
              <a:rPr lang="en-US" sz="9000" dirty="0" smtClean="0">
                <a:solidFill>
                  <a:srgbClr val="FFFF00"/>
                </a:solidFill>
              </a:rPr>
            </a:br>
            <a:r>
              <a:rPr lang="en-US" sz="5000" i="1" dirty="0" smtClean="0">
                <a:solidFill>
                  <a:schemeClr val="bg1"/>
                </a:solidFill>
              </a:rPr>
              <a:t>Lm</a:t>
            </a:r>
            <a:r>
              <a:rPr lang="en-US" sz="5000" i="1" dirty="0" smtClean="0">
                <a:solidFill>
                  <a:schemeClr val="bg1"/>
                </a:solidFill>
              </a:rPr>
              <a:t>. </a:t>
            </a:r>
            <a:r>
              <a:rPr lang="en-US" sz="5000" i="1" dirty="0" err="1" smtClean="0">
                <a:solidFill>
                  <a:schemeClr val="bg1"/>
                </a:solidFill>
              </a:rPr>
              <a:t>Phạm</a:t>
            </a:r>
            <a:r>
              <a:rPr lang="en-US" sz="5000" i="1" dirty="0" smtClean="0">
                <a:solidFill>
                  <a:schemeClr val="bg1"/>
                </a:solidFill>
              </a:rPr>
              <a:t> </a:t>
            </a:r>
            <a:r>
              <a:rPr lang="en-US" sz="5000" i="1" dirty="0" err="1" smtClean="0">
                <a:solidFill>
                  <a:schemeClr val="bg1"/>
                </a:solidFill>
              </a:rPr>
              <a:t>Liên</a:t>
            </a:r>
            <a:r>
              <a:rPr lang="en-US" sz="5000" i="1" dirty="0" smtClean="0">
                <a:solidFill>
                  <a:schemeClr val="bg1"/>
                </a:solidFill>
              </a:rPr>
              <a:t> </a:t>
            </a:r>
            <a:r>
              <a:rPr lang="en-US" sz="5000" i="1" dirty="0" err="1" smtClean="0">
                <a:solidFill>
                  <a:schemeClr val="bg1"/>
                </a:solidFill>
              </a:rPr>
              <a:t>Hùng</a:t>
            </a:r>
            <a:endParaRPr lang="en-US" sz="5000" b="0" i="1" dirty="0">
              <a:solidFill>
                <a:schemeClr val="bg1"/>
              </a:solidFill>
              <a:effectLst/>
            </a:endParaRPr>
          </a:p>
        </p:txBody>
      </p:sp>
    </p:spTree>
    <p:extLst>
      <p:ext uri="{BB962C8B-B14F-4D97-AF65-F5344CB8AC3E}">
        <p14:creationId xmlns:p14="http://schemas.microsoft.com/office/powerpoint/2010/main" val="305671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dirty="0" smtClean="0">
                <a:solidFill>
                  <a:srgbClr val="FFFF00"/>
                </a:solidFill>
              </a:rPr>
              <a:t>…</a:t>
            </a:r>
            <a:r>
              <a:rPr lang="vi-VN" sz="5500" dirty="0" smtClean="0">
                <a:solidFill>
                  <a:schemeClr val="bg1"/>
                </a:solidFill>
              </a:rPr>
              <a:t> </a:t>
            </a:r>
            <a:r>
              <a:rPr lang="vi-VN" sz="5500" dirty="0">
                <a:solidFill>
                  <a:schemeClr val="bg1"/>
                </a:solidFill>
              </a:rPr>
              <a:t>Này con dâng Chúa đời con đây, hành trình theo Chúa còn trần ai. Ước mơ nồng nàn: Xin cho trọn tình, mối tình thuỷ chung, đẹp bài tình ca</a:t>
            </a:r>
            <a:r>
              <a:rPr lang="vi-VN"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4006643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Chúc tụng Thiên Chúa, Chúa đất trời quyền năng. Chúc tụng Thiên Chúa, Đấng tối cao muôn </a:t>
            </a:r>
            <a:r>
              <a:rPr lang="vi-VN" sz="6000" dirty="0" smtClean="0">
                <a:solidFill>
                  <a:schemeClr val="bg1"/>
                </a:solidFill>
              </a:rPr>
              <a:t>trùng</a:t>
            </a:r>
            <a:r>
              <a:rPr lang="en-US" sz="6000" dirty="0" smtClean="0">
                <a:solidFill>
                  <a:srgbClr val="FFFF00"/>
                </a:solidFill>
              </a:rPr>
              <a:t>…</a:t>
            </a:r>
            <a:endParaRPr lang="en-US" sz="6000" b="0" dirty="0">
              <a:solidFill>
                <a:schemeClr val="bg1"/>
              </a:solidFill>
              <a:effectLst/>
            </a:endParaRPr>
          </a:p>
        </p:txBody>
      </p:sp>
    </p:spTree>
    <p:extLst>
      <p:ext uri="{BB962C8B-B14F-4D97-AF65-F5344CB8AC3E}">
        <p14:creationId xmlns:p14="http://schemas.microsoft.com/office/powerpoint/2010/main" val="3316140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smtClean="0">
                <a:solidFill>
                  <a:srgbClr val="FFFF00"/>
                </a:solidFill>
              </a:rPr>
              <a:t>…</a:t>
            </a:r>
            <a:r>
              <a:rPr lang="vi-VN" sz="6000" dirty="0" smtClean="0">
                <a:solidFill>
                  <a:schemeClr val="bg1"/>
                </a:solidFill>
              </a:rPr>
              <a:t> </a:t>
            </a:r>
            <a:r>
              <a:rPr lang="vi-VN" sz="6000" dirty="0">
                <a:solidFill>
                  <a:schemeClr val="bg1"/>
                </a:solidFill>
              </a:rPr>
              <a:t>Này là tấm bánh rượu nho đơn sơ, thành Mình Máu Thánh của Đức Giê-su, là của ăn của uống cho đoàn con.</a:t>
            </a:r>
            <a:endParaRPr lang="en-US" sz="6000" b="0" dirty="0">
              <a:solidFill>
                <a:schemeClr val="bg1"/>
              </a:solidFill>
              <a:effectLst/>
            </a:endParaRPr>
          </a:p>
        </p:txBody>
      </p:sp>
    </p:spTree>
    <p:extLst>
      <p:ext uri="{BB962C8B-B14F-4D97-AF65-F5344CB8AC3E}">
        <p14:creationId xmlns:p14="http://schemas.microsoft.com/office/powerpoint/2010/main" val="223063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40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457269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096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4096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152631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a:solidFill>
                  <a:srgbClr val="FFFF00"/>
                </a:solidFill>
                <a:effectLst/>
              </a:rPr>
              <a:t>Ca </a:t>
            </a:r>
            <a:r>
              <a:rPr lang="en-US" sz="7000" b="0" dirty="0" err="1">
                <a:solidFill>
                  <a:srgbClr val="FFFF00"/>
                </a:solidFill>
                <a:effectLst/>
              </a:rPr>
              <a:t>Nguyện</a:t>
            </a:r>
            <a:r>
              <a:rPr lang="en-US" sz="7000" b="0" dirty="0">
                <a:solidFill>
                  <a:srgbClr val="FFFF00"/>
                </a:solidFill>
                <a:effectLst/>
              </a:rPr>
              <a:t> </a:t>
            </a:r>
            <a:r>
              <a:rPr lang="en-US" sz="7000" b="0" dirty="0" err="1">
                <a:solidFill>
                  <a:srgbClr val="FFFF00"/>
                </a:solidFill>
                <a:effectLst/>
              </a:rPr>
              <a:t>Hiệp</a:t>
            </a:r>
            <a:r>
              <a:rPr lang="en-US" sz="7000" b="0" dirty="0">
                <a:solidFill>
                  <a:srgbClr val="FFFF00"/>
                </a:solidFill>
                <a:effectLst/>
              </a:rPr>
              <a:t> </a:t>
            </a:r>
            <a:r>
              <a:rPr lang="en-US" sz="7000" b="0" dirty="0" err="1">
                <a:solidFill>
                  <a:srgbClr val="FFFF00"/>
                </a:solidFill>
                <a:effectLst/>
              </a:rPr>
              <a:t>Lễ</a:t>
            </a:r>
            <a:r>
              <a:rPr lang="en-US" sz="7000" b="0" dirty="0">
                <a:solidFill>
                  <a:srgbClr val="FFFF00"/>
                </a:solidFill>
                <a:effectLst/>
              </a:rPr>
              <a:t/>
            </a:r>
            <a:br>
              <a:rPr lang="en-US" sz="7000" b="0" dirty="0">
                <a:solidFill>
                  <a:srgbClr val="FFFF00"/>
                </a:solidFill>
                <a:effectLst/>
              </a:rPr>
            </a:br>
            <a:r>
              <a:rPr lang="en-US" sz="7000" dirty="0" smtClean="0">
                <a:solidFill>
                  <a:srgbClr val="FFFF00"/>
                </a:solidFill>
              </a:rPr>
              <a:t>NGÀI ĐÃ THƯƠNG</a:t>
            </a:r>
            <a:br>
              <a:rPr lang="en-US" sz="7000" dirty="0" smtClean="0">
                <a:solidFill>
                  <a:srgbClr val="FFFF00"/>
                </a:solidFill>
              </a:rPr>
            </a:br>
            <a:r>
              <a:rPr lang="en-US" sz="7000" i="1" dirty="0" smtClean="0">
                <a:solidFill>
                  <a:schemeClr val="bg1"/>
                </a:solidFill>
              </a:rPr>
              <a:t>La </a:t>
            </a:r>
            <a:r>
              <a:rPr lang="en-US" sz="7000" i="1" dirty="0" err="1" smtClean="0">
                <a:solidFill>
                  <a:schemeClr val="bg1"/>
                </a:solidFill>
              </a:rPr>
              <a:t>Thập</a:t>
            </a:r>
            <a:r>
              <a:rPr lang="en-US" sz="7000" i="1" dirty="0" smtClean="0">
                <a:solidFill>
                  <a:schemeClr val="bg1"/>
                </a:solidFill>
              </a:rPr>
              <a:t> </a:t>
            </a:r>
            <a:r>
              <a:rPr lang="en-US" sz="7000" i="1" dirty="0" err="1" smtClean="0">
                <a:solidFill>
                  <a:schemeClr val="bg1"/>
                </a:solidFill>
              </a:rPr>
              <a:t>Tự</a:t>
            </a:r>
            <a:endParaRPr lang="en-US" sz="7000" b="0" i="1" dirty="0">
              <a:solidFill>
                <a:schemeClr val="bg1"/>
              </a:solidFill>
              <a:effectLst/>
            </a:endParaRPr>
          </a:p>
        </p:txBody>
      </p:sp>
    </p:spTree>
    <p:extLst>
      <p:ext uri="{BB962C8B-B14F-4D97-AF65-F5344CB8AC3E}">
        <p14:creationId xmlns:p14="http://schemas.microsoft.com/office/powerpoint/2010/main" val="1061927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0"/>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Ngài đã thương khi tôi mới bước chân trong đời. Ngài đã thương dẫu nhiều lúc đời tôi xa Ngài. Ngài đã thương tuy biết bao lần như khóm bèo trôi. Tôi lãng quên chạy theo bóng dáng niềm vui gian </a:t>
            </a:r>
            <a:r>
              <a:rPr lang="vi-VN" sz="4800" dirty="0" smtClean="0">
                <a:solidFill>
                  <a:schemeClr val="bg1"/>
                </a:solidFill>
              </a:rPr>
              <a:t>dối</a:t>
            </a:r>
            <a:r>
              <a:rPr lang="en-US" sz="4800" dirty="0" smtClean="0">
                <a:solidFill>
                  <a:srgbClr val="FFFF00"/>
                </a:solidFill>
              </a:rPr>
              <a:t>…</a:t>
            </a:r>
            <a:endParaRPr lang="vi-VN" sz="4800" b="0" dirty="0">
              <a:solidFill>
                <a:schemeClr val="bg1"/>
              </a:solidFill>
              <a:effectLst/>
            </a:endParaRPr>
          </a:p>
        </p:txBody>
      </p:sp>
    </p:spTree>
    <p:extLst>
      <p:ext uri="{BB962C8B-B14F-4D97-AF65-F5344CB8AC3E}">
        <p14:creationId xmlns:p14="http://schemas.microsoft.com/office/powerpoint/2010/main" val="3542375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19050"/>
            <a:ext cx="9144000" cy="5143499"/>
          </a:xfrm>
        </p:spPr>
        <p:txBody>
          <a:bodyPr>
            <a:noAutofit/>
          </a:bodyPr>
          <a:lstStyle/>
          <a:p>
            <a:pPr algn="just" fontAlgn="base"/>
            <a:r>
              <a:rPr lang="en-US" sz="4850" dirty="0" smtClean="0">
                <a:solidFill>
                  <a:srgbClr val="FFFF00"/>
                </a:solidFill>
              </a:rPr>
              <a:t>…</a:t>
            </a:r>
            <a:r>
              <a:rPr lang="en-US" sz="4850" dirty="0" smtClean="0">
                <a:solidFill>
                  <a:schemeClr val="bg1"/>
                </a:solidFill>
              </a:rPr>
              <a:t> </a:t>
            </a:r>
            <a:r>
              <a:rPr lang="vi-VN" sz="4850" dirty="0" smtClean="0">
                <a:solidFill>
                  <a:schemeClr val="bg1"/>
                </a:solidFill>
              </a:rPr>
              <a:t>Ngài </a:t>
            </a:r>
            <a:r>
              <a:rPr lang="vi-VN" sz="4850" dirty="0">
                <a:solidFill>
                  <a:schemeClr val="bg1"/>
                </a:solidFill>
              </a:rPr>
              <a:t>vẫn thương từng giây phút mong chờ tôi về. Ngài vẫn thương đầy ái tuất như là tình quê. Chờ đợi chi mau hãy trở về, đoan hứa từ nay trung trinh. Tình mến đan bằng lời kinh, liên kết bằng bao hy sinh.</a:t>
            </a:r>
            <a:endParaRPr lang="vi-VN" sz="4850" b="0" dirty="0">
              <a:solidFill>
                <a:schemeClr val="bg1"/>
              </a:solidFill>
              <a:effectLst/>
            </a:endParaRPr>
          </a:p>
        </p:txBody>
      </p:sp>
    </p:spTree>
    <p:extLst>
      <p:ext uri="{BB962C8B-B14F-4D97-AF65-F5344CB8AC3E}">
        <p14:creationId xmlns:p14="http://schemas.microsoft.com/office/powerpoint/2010/main" val="342946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Bao la! Tình Ngài thương ta con biết nói sao cho vừa để tạ ơn Chúa Cha. Thương con quá là thương, dẫu con tội vương mà Ngài vẫn thương con</a:t>
            </a:r>
            <a:r>
              <a:rPr lang="vi-VN"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83474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Ngài đã thương khi dâng hiến xác thân của mình. Làm của ăn để người thế ngày đêm an bình. Ngài đã thương ban phát nhân loại bao máu đổ ra. Ôi tình yêu nào ai có thấu quỳ đây cung </a:t>
            </a:r>
            <a:r>
              <a:rPr lang="vi-VN" sz="4800" dirty="0" smtClean="0">
                <a:solidFill>
                  <a:schemeClr val="bg1"/>
                </a:solidFill>
              </a:rPr>
              <a:t>kính</a:t>
            </a:r>
            <a:r>
              <a:rPr lang="en-US" sz="4800" dirty="0" smtClean="0">
                <a:solidFill>
                  <a:srgbClr val="FFFF00"/>
                </a:solidFill>
              </a:rPr>
              <a:t>…</a:t>
            </a:r>
            <a:endParaRPr lang="en-US" sz="4800" b="0" dirty="0">
              <a:solidFill>
                <a:schemeClr val="bg1"/>
              </a:solidFill>
              <a:effectLst/>
            </a:endParaRPr>
          </a:p>
        </p:txBody>
      </p:sp>
    </p:spTree>
    <p:extLst>
      <p:ext uri="{BB962C8B-B14F-4D97-AF65-F5344CB8AC3E}">
        <p14:creationId xmlns:p14="http://schemas.microsoft.com/office/powerpoint/2010/main" val="197187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0" u="sng" dirty="0" smtClean="0">
                <a:solidFill>
                  <a:srgbClr val="FFFF00"/>
                </a:solidFill>
                <a:effectLst/>
              </a:rPr>
              <a:t>Đ</a:t>
            </a:r>
            <a:r>
              <a:rPr lang="en-US" sz="5400" b="0" u="sng" dirty="0" smtClean="0">
                <a:solidFill>
                  <a:srgbClr val="FFFF00"/>
                </a:solidFill>
                <a:effectLst/>
              </a:rPr>
              <a:t>k</a:t>
            </a:r>
            <a:r>
              <a:rPr lang="vi-VN" sz="5400" b="0" u="sng" dirty="0" smtClean="0">
                <a:solidFill>
                  <a:srgbClr val="FFFF00"/>
                </a:solidFill>
                <a:effectLst/>
              </a:rPr>
              <a:t>:</a:t>
            </a:r>
            <a:r>
              <a:rPr lang="vi-VN" sz="5400" b="0" dirty="0" smtClean="0">
                <a:solidFill>
                  <a:schemeClr val="bg1"/>
                </a:solidFill>
                <a:effectLst/>
              </a:rPr>
              <a:t> </a:t>
            </a:r>
            <a:r>
              <a:rPr lang="vi-VN" sz="5400" dirty="0" smtClean="0">
                <a:solidFill>
                  <a:schemeClr val="bg1"/>
                </a:solidFill>
              </a:rPr>
              <a:t>Bước </a:t>
            </a:r>
            <a:r>
              <a:rPr lang="vi-VN" sz="5400" dirty="0">
                <a:solidFill>
                  <a:schemeClr val="bg1"/>
                </a:solidFill>
              </a:rPr>
              <a:t>vào, bước vào nơi thánh </a:t>
            </a:r>
            <a:r>
              <a:rPr lang="vi-VN" sz="5400" dirty="0" smtClean="0">
                <a:solidFill>
                  <a:schemeClr val="bg1"/>
                </a:solidFill>
              </a:rPr>
              <a:t>cung.</a:t>
            </a:r>
            <a:r>
              <a:rPr lang="en-US" sz="5400" dirty="0" smtClean="0">
                <a:solidFill>
                  <a:schemeClr val="bg1"/>
                </a:solidFill>
              </a:rPr>
              <a:t> </a:t>
            </a:r>
            <a:r>
              <a:rPr lang="vi-VN" sz="5400" dirty="0" smtClean="0">
                <a:solidFill>
                  <a:schemeClr val="bg1"/>
                </a:solidFill>
              </a:rPr>
              <a:t>Niềm </a:t>
            </a:r>
            <a:r>
              <a:rPr lang="vi-VN" sz="5400" dirty="0">
                <a:solidFill>
                  <a:schemeClr val="bg1"/>
                </a:solidFill>
              </a:rPr>
              <a:t>vui cao dâng ngút bay chín từng. Bước gần, bước gần trước thánh nhan. Hồn con sung sướng hát câu ca mừng</a:t>
            </a:r>
            <a:r>
              <a:rPr lang="vi-VN"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222084838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4800" dirty="0" smtClean="0">
                <a:solidFill>
                  <a:srgbClr val="FFFF00"/>
                </a:solidFill>
              </a:rPr>
              <a:t>…</a:t>
            </a:r>
            <a:r>
              <a:rPr lang="vi-VN" sz="4800" dirty="0" smtClean="0">
                <a:solidFill>
                  <a:schemeClr val="bg1"/>
                </a:solidFill>
              </a:rPr>
              <a:t> </a:t>
            </a:r>
            <a:r>
              <a:rPr lang="vi-VN" sz="4800" dirty="0">
                <a:solidFill>
                  <a:schemeClr val="bg1"/>
                </a:solidFill>
              </a:rPr>
              <a:t>Loài người ơi nào ta hãy dâng lời chúc tụng. Loài người ơi nào hãy đến dâng lời tạ ơn. Để từ nay xin bước theo Ngài, tha thứ dầu ai chê bai. Cùng Chúa đi vào trần </a:t>
            </a:r>
            <a:r>
              <a:rPr lang="en-US" sz="4800" dirty="0" err="1" smtClean="0">
                <a:solidFill>
                  <a:schemeClr val="bg1"/>
                </a:solidFill>
              </a:rPr>
              <a:t>ai</a:t>
            </a:r>
            <a:r>
              <a:rPr lang="vi-VN" sz="4800" dirty="0" smtClean="0">
                <a:solidFill>
                  <a:schemeClr val="bg1"/>
                </a:solidFill>
              </a:rPr>
              <a:t>, </a:t>
            </a:r>
            <a:r>
              <a:rPr lang="vi-VN" sz="4800" dirty="0">
                <a:solidFill>
                  <a:schemeClr val="bg1"/>
                </a:solidFill>
              </a:rPr>
              <a:t>cho dẫu là bao chông gai.</a:t>
            </a:r>
            <a:endParaRPr lang="en-US" sz="4800" b="0" dirty="0">
              <a:solidFill>
                <a:schemeClr val="bg1"/>
              </a:solidFill>
              <a:effectLst/>
            </a:endParaRPr>
          </a:p>
        </p:txBody>
      </p:sp>
    </p:spTree>
    <p:extLst>
      <p:ext uri="{BB962C8B-B14F-4D97-AF65-F5344CB8AC3E}">
        <p14:creationId xmlns:p14="http://schemas.microsoft.com/office/powerpoint/2010/main" val="2219971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Bao la! Tình Ngài thương ta con biết nói sao cho vừa để tạ ơn Chúa Cha. Thương con quá là thương, dẫu con tội vương mà Ngài vẫn thương con</a:t>
            </a:r>
            <a:r>
              <a:rPr lang="vi-VN"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886944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smtClean="0">
                <a:solidFill>
                  <a:srgbClr val="FFFF00"/>
                </a:solidFill>
                <a:effectLst/>
              </a:rPr>
              <a:t>Tk3:</a:t>
            </a:r>
            <a:r>
              <a:rPr lang="en-US" sz="4900" dirty="0">
                <a:solidFill>
                  <a:schemeClr val="bg1"/>
                </a:solidFill>
              </a:rPr>
              <a:t> </a:t>
            </a:r>
            <a:r>
              <a:rPr lang="vi-VN" sz="4900" dirty="0" smtClean="0">
                <a:solidFill>
                  <a:schemeClr val="bg1"/>
                </a:solidFill>
              </a:rPr>
              <a:t>Ngài </a:t>
            </a:r>
            <a:r>
              <a:rPr lang="vi-VN" sz="4900" dirty="0">
                <a:solidFill>
                  <a:schemeClr val="bg1"/>
                </a:solidFill>
              </a:rPr>
              <a:t>đã thương khi trông thấy đám đông theo Ngài. Ngài đã thương chữa lành các bệnh nhân của họ. Chiều dần buông sai các môn đệ mua bánh họ ăn. Nhưng ở đây chỉ năm chiếc bánh và hai con </a:t>
            </a:r>
            <a:r>
              <a:rPr lang="vi-VN" sz="4900" dirty="0" smtClean="0">
                <a:solidFill>
                  <a:schemeClr val="bg1"/>
                </a:solidFill>
              </a:rPr>
              <a:t>cá</a:t>
            </a:r>
            <a:r>
              <a:rPr lang="en-US" sz="4900" dirty="0" smtClean="0">
                <a:solidFill>
                  <a:srgbClr val="FFFF00"/>
                </a:solidFill>
              </a:rPr>
              <a:t>…</a:t>
            </a:r>
            <a:endParaRPr lang="en-US" sz="4900" b="0" dirty="0">
              <a:solidFill>
                <a:schemeClr val="bg1"/>
              </a:solidFill>
              <a:effectLst/>
            </a:endParaRPr>
          </a:p>
        </p:txBody>
      </p:sp>
    </p:spTree>
    <p:extLst>
      <p:ext uri="{BB962C8B-B14F-4D97-AF65-F5344CB8AC3E}">
        <p14:creationId xmlns:p14="http://schemas.microsoft.com/office/powerpoint/2010/main" val="3363157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dirty="0" smtClean="0">
                <a:solidFill>
                  <a:srgbClr val="FFFF00"/>
                </a:solidFill>
              </a:rPr>
              <a:t>…</a:t>
            </a:r>
            <a:r>
              <a:rPr lang="vi-VN" sz="4900" dirty="0" smtClean="0">
                <a:solidFill>
                  <a:schemeClr val="bg1"/>
                </a:solidFill>
              </a:rPr>
              <a:t> </a:t>
            </a:r>
            <a:r>
              <a:rPr lang="vi-VN" sz="4900" dirty="0">
                <a:solidFill>
                  <a:schemeClr val="bg1"/>
                </a:solidFill>
              </a:rPr>
              <a:t>Ngài đã thương truyền dân chúng hãy ngồi xuống cỏ. Ngài đã thương cầm lấy bánh dâng lời tạ ơn. Rồi bẻ ra phân phát cho họ, ai nấy đều ăn no nê. Dẫu tới năm ngàn đàn ông, ai nấy đều ăn no nê.</a:t>
            </a:r>
            <a:endParaRPr lang="en-US" sz="4900" b="0" dirty="0">
              <a:solidFill>
                <a:schemeClr val="bg1"/>
              </a:solidFill>
              <a:effectLst/>
            </a:endParaRPr>
          </a:p>
        </p:txBody>
      </p:sp>
    </p:spTree>
    <p:extLst>
      <p:ext uri="{BB962C8B-B14F-4D97-AF65-F5344CB8AC3E}">
        <p14:creationId xmlns:p14="http://schemas.microsoft.com/office/powerpoint/2010/main" val="1402361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Bao la! Tình Ngài thương ta con biết nói sao cho vừa để tạ ơn Chúa Cha. Thương con quá là thương, dẫu con tội vương mà Ngài vẫn thương con</a:t>
            </a:r>
            <a:r>
              <a:rPr lang="vi-VN"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3660797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867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960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096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4096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04169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500" b="0" dirty="0">
                <a:solidFill>
                  <a:srgbClr val="FFFF00"/>
                </a:solidFill>
                <a:effectLst/>
              </a:rPr>
              <a:t>Ca </a:t>
            </a:r>
            <a:r>
              <a:rPr lang="en-US" sz="6500" b="0" dirty="0" err="1">
                <a:solidFill>
                  <a:srgbClr val="FFFF00"/>
                </a:solidFill>
                <a:effectLst/>
              </a:rPr>
              <a:t>Kết</a:t>
            </a:r>
            <a:r>
              <a:rPr lang="en-US" sz="6500" b="0" dirty="0">
                <a:solidFill>
                  <a:srgbClr val="FFFF00"/>
                </a:solidFill>
                <a:effectLst/>
              </a:rPr>
              <a:t> </a:t>
            </a:r>
            <a:r>
              <a:rPr lang="en-US" sz="65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b="0" dirty="0" smtClean="0">
                <a:solidFill>
                  <a:srgbClr val="FFFF00"/>
                </a:solidFill>
                <a:effectLst/>
              </a:rPr>
              <a:t>CHO NƯỚC TRỜI MAI SAU</a:t>
            </a:r>
            <a:br>
              <a:rPr lang="en-US" sz="6000" b="0" dirty="0" smtClean="0">
                <a:solidFill>
                  <a:srgbClr val="FFFF00"/>
                </a:solidFill>
                <a:effectLst/>
              </a:rPr>
            </a:br>
            <a:r>
              <a:rPr lang="en-US" sz="5000" b="0" i="1" dirty="0" smtClean="0">
                <a:solidFill>
                  <a:schemeClr val="bg1"/>
                </a:solidFill>
                <a:effectLst/>
              </a:rPr>
              <a:t>Lm</a:t>
            </a:r>
            <a:r>
              <a:rPr lang="en-US" sz="5000" b="0" i="1" dirty="0">
                <a:solidFill>
                  <a:schemeClr val="bg1"/>
                </a:solidFill>
                <a:effectLst/>
              </a:rPr>
              <a:t>. </a:t>
            </a:r>
            <a:r>
              <a:rPr lang="en-US" sz="5000" b="0" i="1" dirty="0" err="1">
                <a:solidFill>
                  <a:schemeClr val="bg1"/>
                </a:solidFill>
                <a:effectLst/>
              </a:rPr>
              <a:t>Nguyễn</a:t>
            </a:r>
            <a:r>
              <a:rPr lang="en-US" sz="5000" b="0" i="1" dirty="0">
                <a:solidFill>
                  <a:schemeClr val="bg1"/>
                </a:solidFill>
                <a:effectLst/>
              </a:rPr>
              <a:t> </a:t>
            </a:r>
            <a:r>
              <a:rPr lang="en-US" sz="5000" b="0" i="1" dirty="0" err="1">
                <a:solidFill>
                  <a:schemeClr val="bg1"/>
                </a:solidFill>
                <a:effectLst/>
              </a:rPr>
              <a:t>Duy</a:t>
            </a:r>
            <a:endParaRPr lang="en-US" sz="5000" b="0" i="1" dirty="0">
              <a:solidFill>
                <a:schemeClr val="bg1"/>
              </a:solidFill>
              <a:effectLst/>
            </a:endParaRPr>
          </a:p>
        </p:txBody>
      </p:sp>
    </p:spTree>
    <p:extLst>
      <p:ext uri="{BB962C8B-B14F-4D97-AF65-F5344CB8AC3E}">
        <p14:creationId xmlns:p14="http://schemas.microsoft.com/office/powerpoint/2010/main" val="1331426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en-US" sz="5100" dirty="0" err="1" smtClean="0">
                <a:solidFill>
                  <a:schemeClr val="bg1"/>
                </a:solidFill>
              </a:rPr>
              <a:t>Trái</a:t>
            </a:r>
            <a:r>
              <a:rPr lang="en-US" sz="5100" dirty="0" smtClean="0">
                <a:solidFill>
                  <a:schemeClr val="bg1"/>
                </a:solidFill>
              </a:rPr>
              <a:t> </a:t>
            </a:r>
            <a:r>
              <a:rPr lang="en-US" sz="5100" dirty="0" err="1" smtClean="0">
                <a:solidFill>
                  <a:schemeClr val="bg1"/>
                </a:solidFill>
              </a:rPr>
              <a:t>đất</a:t>
            </a:r>
            <a:r>
              <a:rPr lang="en-US" sz="5100" dirty="0" smtClean="0">
                <a:solidFill>
                  <a:schemeClr val="bg1"/>
                </a:solidFill>
              </a:rPr>
              <a:t> </a:t>
            </a:r>
            <a:r>
              <a:rPr lang="vi-VN" sz="5100" dirty="0" smtClean="0">
                <a:solidFill>
                  <a:schemeClr val="bg1"/>
                </a:solidFill>
              </a:rPr>
              <a:t>này </a:t>
            </a:r>
            <a:r>
              <a:rPr lang="vi-VN" sz="5100" dirty="0">
                <a:solidFill>
                  <a:schemeClr val="bg1"/>
                </a:solidFill>
              </a:rPr>
              <a:t>nơi con người náu thân. Thế gian này con đường dẫn lên trời. Kiếp sống này ta xây dựng thế giới để dọn đường cho Nước Trời mai sau</a:t>
            </a:r>
            <a:r>
              <a:rPr lang="vi-VN" sz="5100" dirty="0" smtClean="0">
                <a:solidFill>
                  <a:schemeClr val="bg1"/>
                </a:solidFill>
              </a:rPr>
              <a:t>.</a:t>
            </a:r>
            <a:endParaRPr lang="vi-VN" sz="5100" b="0" dirty="0">
              <a:solidFill>
                <a:schemeClr val="bg1"/>
              </a:solidFill>
              <a:effectLst/>
            </a:endParaRPr>
          </a:p>
        </p:txBody>
      </p:sp>
    </p:spTree>
    <p:extLst>
      <p:ext uri="{BB962C8B-B14F-4D97-AF65-F5344CB8AC3E}">
        <p14:creationId xmlns:p14="http://schemas.microsoft.com/office/powerpoint/2010/main" val="3708707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a:solidFill>
                  <a:srgbClr val="FFFF00"/>
                </a:solidFill>
                <a:effectLst/>
              </a:rPr>
              <a:t>Tk1:</a:t>
            </a:r>
            <a:r>
              <a:rPr lang="en-US" sz="5200" b="0" dirty="0">
                <a:solidFill>
                  <a:schemeClr val="bg1"/>
                </a:solidFill>
                <a:effectLst/>
              </a:rPr>
              <a:t> </a:t>
            </a:r>
            <a:r>
              <a:rPr lang="vi-VN" sz="5200" dirty="0">
                <a:solidFill>
                  <a:schemeClr val="bg1"/>
                </a:solidFill>
              </a:rPr>
              <a:t>Chúa cho ta niềm vui sống bên muôn người. Chúa cho ta cuộc sống dẫn lối lên trời. Mừng vui đi lo chi ngày mai sẽ tới. Hãy vững tâm trời xanh đang đón chờ ta.</a:t>
            </a:r>
            <a:endParaRPr lang="en-US" sz="5200" b="0" dirty="0">
              <a:solidFill>
                <a:schemeClr val="bg1"/>
              </a:solidFill>
              <a:effectLst/>
            </a:endParaRPr>
          </a:p>
        </p:txBody>
      </p:sp>
    </p:spTree>
    <p:extLst>
      <p:ext uri="{BB962C8B-B14F-4D97-AF65-F5344CB8AC3E}">
        <p14:creationId xmlns:p14="http://schemas.microsoft.com/office/powerpoint/2010/main" val="212328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0" u="sng" dirty="0" err="1">
                <a:solidFill>
                  <a:srgbClr val="FFFF00"/>
                </a:solidFill>
                <a:effectLst/>
                <a:latin typeface="+mj-lt"/>
              </a:rPr>
              <a:t>Tk</a:t>
            </a:r>
            <a:r>
              <a:rPr lang="vi-VN" sz="5400" b="0" u="sng" dirty="0" smtClean="0">
                <a:solidFill>
                  <a:srgbClr val="FFFF00"/>
                </a:solidFill>
                <a:effectLst/>
                <a:latin typeface="+mj-lt"/>
              </a:rPr>
              <a:t>1</a:t>
            </a:r>
            <a:r>
              <a:rPr lang="en-US" sz="5400" b="0" dirty="0" smtClean="0">
                <a:solidFill>
                  <a:srgbClr val="FFFF00"/>
                </a:solidFill>
                <a:effectLst/>
                <a:latin typeface="+mj-lt"/>
              </a:rPr>
              <a:t>: </a:t>
            </a:r>
            <a:r>
              <a:rPr lang="vi-VN" sz="5400" dirty="0" smtClean="0">
                <a:solidFill>
                  <a:schemeClr val="bg1"/>
                </a:solidFill>
                <a:latin typeface="+mj-lt"/>
              </a:rPr>
              <a:t>Chúa </a:t>
            </a:r>
            <a:r>
              <a:rPr lang="vi-VN" sz="5400" dirty="0">
                <a:solidFill>
                  <a:schemeClr val="bg1"/>
                </a:solidFill>
                <a:latin typeface="+mj-lt"/>
              </a:rPr>
              <a:t>là Đấng con bao chờ mong. Giờ đây con đến tìm nơi náu nương. Sống gần Chúa con quên sầu thương. Niềm vui chan chứa tình yêu Chúa khôn lường.</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128144897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en-US" sz="5100" dirty="0" err="1" smtClean="0">
                <a:solidFill>
                  <a:schemeClr val="bg1"/>
                </a:solidFill>
              </a:rPr>
              <a:t>Trái</a:t>
            </a:r>
            <a:r>
              <a:rPr lang="en-US" sz="5100" dirty="0" smtClean="0">
                <a:solidFill>
                  <a:schemeClr val="bg1"/>
                </a:solidFill>
              </a:rPr>
              <a:t> </a:t>
            </a:r>
            <a:r>
              <a:rPr lang="en-US" sz="5100" dirty="0" err="1" smtClean="0">
                <a:solidFill>
                  <a:schemeClr val="bg1"/>
                </a:solidFill>
              </a:rPr>
              <a:t>đất</a:t>
            </a:r>
            <a:r>
              <a:rPr lang="en-US" sz="5100" dirty="0" smtClean="0">
                <a:solidFill>
                  <a:schemeClr val="bg1"/>
                </a:solidFill>
              </a:rPr>
              <a:t> </a:t>
            </a:r>
            <a:r>
              <a:rPr lang="vi-VN" sz="5100" dirty="0" smtClean="0">
                <a:solidFill>
                  <a:schemeClr val="bg1"/>
                </a:solidFill>
              </a:rPr>
              <a:t>này </a:t>
            </a:r>
            <a:r>
              <a:rPr lang="vi-VN" sz="5100" dirty="0">
                <a:solidFill>
                  <a:schemeClr val="bg1"/>
                </a:solidFill>
              </a:rPr>
              <a:t>nơi con người náu thân. Thế gian này con đường dẫn lên trời. Kiếp sống này ta xây dựng thế giới để dọn đường cho Nước Trời mai sau</a:t>
            </a:r>
            <a:r>
              <a:rPr lang="vi-VN" sz="5100" dirty="0" smtClean="0">
                <a:solidFill>
                  <a:schemeClr val="bg1"/>
                </a:solidFill>
              </a:rPr>
              <a:t>.</a:t>
            </a:r>
            <a:endParaRPr lang="vi-VN" sz="5100" b="0" dirty="0">
              <a:solidFill>
                <a:schemeClr val="bg1"/>
              </a:solidFill>
              <a:effectLst/>
            </a:endParaRPr>
          </a:p>
        </p:txBody>
      </p:sp>
    </p:spTree>
    <p:extLst>
      <p:ext uri="{BB962C8B-B14F-4D97-AF65-F5344CB8AC3E}">
        <p14:creationId xmlns:p14="http://schemas.microsoft.com/office/powerpoint/2010/main" val="943702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smtClean="0">
                <a:solidFill>
                  <a:srgbClr val="FFFF00"/>
                </a:solidFill>
                <a:effectLst/>
              </a:rPr>
              <a:t>Tk2</a:t>
            </a:r>
            <a:r>
              <a:rPr lang="en-US" sz="5200" b="0" dirty="0" smtClean="0">
                <a:solidFill>
                  <a:srgbClr val="FFFF00"/>
                </a:solidFill>
                <a:effectLst/>
              </a:rPr>
              <a:t>: </a:t>
            </a:r>
            <a:r>
              <a:rPr lang="vi-VN" sz="5200" dirty="0" smtClean="0">
                <a:solidFill>
                  <a:schemeClr val="bg1"/>
                </a:solidFill>
              </a:rPr>
              <a:t>Chúa </a:t>
            </a:r>
            <a:r>
              <a:rPr lang="vi-VN" sz="5200" dirty="0">
                <a:solidFill>
                  <a:schemeClr val="bg1"/>
                </a:solidFill>
              </a:rPr>
              <a:t>cho ta vầng tim biết yêu thương hoài. Chúa cho ta hạnh phúc nếu muốn tin Người, để đời ta hôm nay và </a:t>
            </a:r>
            <a:r>
              <a:rPr lang="vi-VN" sz="5200" dirty="0" smtClean="0">
                <a:solidFill>
                  <a:schemeClr val="bg1"/>
                </a:solidFill>
              </a:rPr>
              <a:t>m</a:t>
            </a:r>
            <a:r>
              <a:rPr lang="en-US" sz="5200" dirty="0" err="1" smtClean="0">
                <a:solidFill>
                  <a:schemeClr val="bg1"/>
                </a:solidFill>
              </a:rPr>
              <a:t>ai</a:t>
            </a:r>
            <a:r>
              <a:rPr lang="vi-VN" sz="5200" dirty="0" smtClean="0">
                <a:solidFill>
                  <a:schemeClr val="bg1"/>
                </a:solidFill>
              </a:rPr>
              <a:t> </a:t>
            </a:r>
            <a:r>
              <a:rPr lang="vi-VN" sz="5200" dirty="0">
                <a:solidFill>
                  <a:schemeClr val="bg1"/>
                </a:solidFill>
              </a:rPr>
              <a:t>sau đó còn vẫy tay đời kia đang đón chờ ta</a:t>
            </a:r>
            <a:r>
              <a:rPr lang="vi-VN" sz="5200" dirty="0" smtClean="0">
                <a:solidFill>
                  <a:schemeClr val="bg1"/>
                </a:solidFill>
              </a:rPr>
              <a:t>.</a:t>
            </a:r>
            <a:endParaRPr lang="vi-VN" sz="5200" b="0" dirty="0">
              <a:solidFill>
                <a:schemeClr val="bg1"/>
              </a:solidFill>
              <a:effectLst/>
            </a:endParaRPr>
          </a:p>
        </p:txBody>
      </p:sp>
    </p:spTree>
    <p:extLst>
      <p:ext uri="{BB962C8B-B14F-4D97-AF65-F5344CB8AC3E}">
        <p14:creationId xmlns:p14="http://schemas.microsoft.com/office/powerpoint/2010/main" val="1529848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100" b="0" u="sng" dirty="0" err="1">
                <a:solidFill>
                  <a:srgbClr val="FFFF00"/>
                </a:solidFill>
                <a:effectLst/>
              </a:rPr>
              <a:t>Đk</a:t>
            </a:r>
            <a:r>
              <a:rPr lang="en-US" sz="5100" b="0" u="sng" dirty="0">
                <a:solidFill>
                  <a:srgbClr val="FFFF00"/>
                </a:solidFill>
                <a:effectLst/>
              </a:rPr>
              <a:t>:</a:t>
            </a:r>
            <a:r>
              <a:rPr lang="en-US" sz="5100" b="0" dirty="0">
                <a:solidFill>
                  <a:schemeClr val="bg1"/>
                </a:solidFill>
                <a:effectLst/>
              </a:rPr>
              <a:t> </a:t>
            </a:r>
            <a:r>
              <a:rPr lang="en-US" sz="5100" dirty="0" err="1" smtClean="0">
                <a:solidFill>
                  <a:schemeClr val="bg1"/>
                </a:solidFill>
              </a:rPr>
              <a:t>Trái</a:t>
            </a:r>
            <a:r>
              <a:rPr lang="en-US" sz="5100" dirty="0" smtClean="0">
                <a:solidFill>
                  <a:schemeClr val="bg1"/>
                </a:solidFill>
              </a:rPr>
              <a:t> </a:t>
            </a:r>
            <a:r>
              <a:rPr lang="en-US" sz="5100" dirty="0" err="1" smtClean="0">
                <a:solidFill>
                  <a:schemeClr val="bg1"/>
                </a:solidFill>
              </a:rPr>
              <a:t>đất</a:t>
            </a:r>
            <a:r>
              <a:rPr lang="en-US" sz="5100" dirty="0" smtClean="0">
                <a:solidFill>
                  <a:schemeClr val="bg1"/>
                </a:solidFill>
              </a:rPr>
              <a:t> </a:t>
            </a:r>
            <a:r>
              <a:rPr lang="vi-VN" sz="5100" dirty="0" smtClean="0">
                <a:solidFill>
                  <a:schemeClr val="bg1"/>
                </a:solidFill>
              </a:rPr>
              <a:t>này </a:t>
            </a:r>
            <a:r>
              <a:rPr lang="vi-VN" sz="5100" dirty="0">
                <a:solidFill>
                  <a:schemeClr val="bg1"/>
                </a:solidFill>
              </a:rPr>
              <a:t>nơi con người náu thân. Thế gian này con đường dẫn lên trời. Kiếp sống này ta xây dựng thế giới để dọn đường cho Nước Trời mai sau</a:t>
            </a:r>
            <a:r>
              <a:rPr lang="vi-VN" sz="5100" dirty="0" smtClean="0">
                <a:solidFill>
                  <a:schemeClr val="bg1"/>
                </a:solidFill>
              </a:rPr>
              <a:t>.</a:t>
            </a:r>
            <a:endParaRPr lang="vi-VN" sz="5100" b="0" dirty="0">
              <a:solidFill>
                <a:schemeClr val="bg1"/>
              </a:solidFill>
              <a:effectLst/>
            </a:endParaRPr>
          </a:p>
        </p:txBody>
      </p:sp>
    </p:spTree>
    <p:extLst>
      <p:ext uri="{BB962C8B-B14F-4D97-AF65-F5344CB8AC3E}">
        <p14:creationId xmlns:p14="http://schemas.microsoft.com/office/powerpoint/2010/main" val="846646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096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4096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3214269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0" u="sng" dirty="0" smtClean="0">
                <a:solidFill>
                  <a:srgbClr val="FFFF00"/>
                </a:solidFill>
                <a:effectLst/>
              </a:rPr>
              <a:t>Đ</a:t>
            </a:r>
            <a:r>
              <a:rPr lang="en-US" sz="5400" b="0" u="sng" dirty="0" smtClean="0">
                <a:solidFill>
                  <a:srgbClr val="FFFF00"/>
                </a:solidFill>
                <a:effectLst/>
              </a:rPr>
              <a:t>k</a:t>
            </a:r>
            <a:r>
              <a:rPr lang="vi-VN" sz="5400" b="0" u="sng" dirty="0" smtClean="0">
                <a:solidFill>
                  <a:srgbClr val="FFFF00"/>
                </a:solidFill>
                <a:effectLst/>
              </a:rPr>
              <a:t>:</a:t>
            </a:r>
            <a:r>
              <a:rPr lang="vi-VN" sz="5400" b="0" dirty="0" smtClean="0">
                <a:solidFill>
                  <a:schemeClr val="bg1"/>
                </a:solidFill>
                <a:effectLst/>
              </a:rPr>
              <a:t> </a:t>
            </a:r>
            <a:r>
              <a:rPr lang="vi-VN" sz="5400" dirty="0" smtClean="0">
                <a:solidFill>
                  <a:schemeClr val="bg1"/>
                </a:solidFill>
              </a:rPr>
              <a:t>Bước </a:t>
            </a:r>
            <a:r>
              <a:rPr lang="vi-VN" sz="5400" dirty="0">
                <a:solidFill>
                  <a:schemeClr val="bg1"/>
                </a:solidFill>
              </a:rPr>
              <a:t>vào, bước vào nơi thánh </a:t>
            </a:r>
            <a:r>
              <a:rPr lang="vi-VN" sz="5400" dirty="0" smtClean="0">
                <a:solidFill>
                  <a:schemeClr val="bg1"/>
                </a:solidFill>
              </a:rPr>
              <a:t>cung.</a:t>
            </a:r>
            <a:r>
              <a:rPr lang="en-US" sz="5400" dirty="0" smtClean="0">
                <a:solidFill>
                  <a:schemeClr val="bg1"/>
                </a:solidFill>
              </a:rPr>
              <a:t> </a:t>
            </a:r>
            <a:r>
              <a:rPr lang="vi-VN" sz="5400" dirty="0" smtClean="0">
                <a:solidFill>
                  <a:schemeClr val="bg1"/>
                </a:solidFill>
              </a:rPr>
              <a:t>Niềm </a:t>
            </a:r>
            <a:r>
              <a:rPr lang="vi-VN" sz="5400" dirty="0">
                <a:solidFill>
                  <a:schemeClr val="bg1"/>
                </a:solidFill>
              </a:rPr>
              <a:t>vui cao dâng ngút bay chín từng. Bước gần, bước gần trước thánh nhan. Hồn con sung sướng hát câu ca mừng</a:t>
            </a:r>
            <a:r>
              <a:rPr lang="vi-VN"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35969070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u="sng" dirty="0" smtClean="0">
                <a:solidFill>
                  <a:srgbClr val="FFFF00"/>
                </a:solidFill>
              </a:rPr>
              <a:t>Tk2</a:t>
            </a:r>
            <a:r>
              <a:rPr lang="vi-VN" sz="5400" b="0" u="sng" dirty="0" smtClean="0">
                <a:solidFill>
                  <a:srgbClr val="FFFF00"/>
                </a:solidFill>
                <a:effectLst/>
              </a:rPr>
              <a:t>:</a:t>
            </a:r>
            <a:r>
              <a:rPr lang="vi-VN" sz="5400" b="0" dirty="0" smtClean="0">
                <a:solidFill>
                  <a:schemeClr val="bg1"/>
                </a:solidFill>
                <a:effectLst/>
              </a:rPr>
              <a:t> </a:t>
            </a:r>
            <a:r>
              <a:rPr lang="vi-VN" sz="5400" dirty="0">
                <a:solidFill>
                  <a:schemeClr val="bg1"/>
                </a:solidFill>
              </a:rPr>
              <a:t>Chúa mạch sống của bao tuổi xanh. Niềm vui phơi phới, niềm vui thắm xinh. Hướng về Chúa như mong bình minh. Hồn ai khao khát tìm thấy ánh xuân tình.</a:t>
            </a:r>
            <a:endParaRPr lang="vi-VN" sz="5400" b="0" dirty="0">
              <a:solidFill>
                <a:schemeClr val="bg1"/>
              </a:solidFill>
              <a:effectLst/>
            </a:endParaRPr>
          </a:p>
        </p:txBody>
      </p:sp>
    </p:spTree>
    <p:extLst>
      <p:ext uri="{BB962C8B-B14F-4D97-AF65-F5344CB8AC3E}">
        <p14:creationId xmlns:p14="http://schemas.microsoft.com/office/powerpoint/2010/main" val="27830459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0" u="sng" dirty="0" smtClean="0">
                <a:solidFill>
                  <a:srgbClr val="FFFF00"/>
                </a:solidFill>
                <a:effectLst/>
              </a:rPr>
              <a:t>Đ</a:t>
            </a:r>
            <a:r>
              <a:rPr lang="en-US" sz="5400" b="0" u="sng" dirty="0" smtClean="0">
                <a:solidFill>
                  <a:srgbClr val="FFFF00"/>
                </a:solidFill>
                <a:effectLst/>
              </a:rPr>
              <a:t>k</a:t>
            </a:r>
            <a:r>
              <a:rPr lang="vi-VN" sz="5400" b="0" u="sng" dirty="0" smtClean="0">
                <a:solidFill>
                  <a:srgbClr val="FFFF00"/>
                </a:solidFill>
                <a:effectLst/>
              </a:rPr>
              <a:t>:</a:t>
            </a:r>
            <a:r>
              <a:rPr lang="vi-VN" sz="5400" b="0" dirty="0" smtClean="0">
                <a:solidFill>
                  <a:schemeClr val="bg1"/>
                </a:solidFill>
                <a:effectLst/>
              </a:rPr>
              <a:t> </a:t>
            </a:r>
            <a:r>
              <a:rPr lang="vi-VN" sz="5400" dirty="0" smtClean="0">
                <a:solidFill>
                  <a:schemeClr val="bg1"/>
                </a:solidFill>
              </a:rPr>
              <a:t>Bước </a:t>
            </a:r>
            <a:r>
              <a:rPr lang="vi-VN" sz="5400" dirty="0">
                <a:solidFill>
                  <a:schemeClr val="bg1"/>
                </a:solidFill>
              </a:rPr>
              <a:t>vào, bước vào nơi thánh </a:t>
            </a:r>
            <a:r>
              <a:rPr lang="vi-VN" sz="5400" dirty="0" smtClean="0">
                <a:solidFill>
                  <a:schemeClr val="bg1"/>
                </a:solidFill>
              </a:rPr>
              <a:t>cung.</a:t>
            </a:r>
            <a:r>
              <a:rPr lang="en-US" sz="5400" dirty="0" smtClean="0">
                <a:solidFill>
                  <a:schemeClr val="bg1"/>
                </a:solidFill>
              </a:rPr>
              <a:t> </a:t>
            </a:r>
            <a:r>
              <a:rPr lang="vi-VN" sz="5400" dirty="0" smtClean="0">
                <a:solidFill>
                  <a:schemeClr val="bg1"/>
                </a:solidFill>
              </a:rPr>
              <a:t>Niềm </a:t>
            </a:r>
            <a:r>
              <a:rPr lang="vi-VN" sz="5400" dirty="0">
                <a:solidFill>
                  <a:schemeClr val="bg1"/>
                </a:solidFill>
              </a:rPr>
              <a:t>vui cao dâng ngút bay chín từng. Bước gần, bước gần trước thánh nhan. Hồn con sung sướng hát câu ca mừng</a:t>
            </a:r>
            <a:r>
              <a:rPr lang="vi-VN"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3924146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40963"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4096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152631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0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53" name="Rectangle 1"/>
          <p:cNvSpPr>
            <a:spLocks noChangeArrowheads="1"/>
          </p:cNvSpPr>
          <p:nvPr/>
        </p:nvSpPr>
        <p:spPr bwMode="auto">
          <a:xfrm>
            <a:off x="3381375" y="2387600"/>
            <a:ext cx="238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a:solidFill>
                  <a:srgbClr val="000000"/>
                </a:solidFill>
              </a:rPr>
              <a:t>DAP CA CN XVI TNA</a:t>
            </a:r>
            <a:endParaRPr lang="en-US">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43562"/>
            <a:ext cx="9067800" cy="2308324"/>
          </a:xfrm>
          <a:prstGeom prst="rect">
            <a:avLst/>
          </a:prstGeom>
        </p:spPr>
        <p:txBody>
          <a:bodyPr wrap="square">
            <a:spAutoFit/>
          </a:bodyPr>
          <a:lstStyle/>
          <a:p>
            <a:r>
              <a:rPr lang="vi-VN" sz="3600" u="sng" dirty="0">
                <a:solidFill>
                  <a:srgbClr val="FFFF00"/>
                </a:solidFill>
                <a:latin typeface="UTM American Sans"/>
              </a:rPr>
              <a:t>Bài đọc </a:t>
            </a:r>
            <a:r>
              <a:rPr lang="vi-VN" sz="3600" u="sng" dirty="0" smtClean="0">
                <a:solidFill>
                  <a:srgbClr val="FFFF00"/>
                </a:solidFill>
                <a:latin typeface="UTM American Sans"/>
              </a:rPr>
              <a:t>1</a:t>
            </a:r>
            <a:endParaRPr lang="vi-VN" sz="3600" u="sng" dirty="0">
              <a:solidFill>
                <a:srgbClr val="FFFF00"/>
              </a:solidFill>
              <a:latin typeface="UTM American Sans"/>
            </a:endParaRPr>
          </a:p>
          <a:p>
            <a:r>
              <a:rPr lang="vi-VN" sz="3600" i="1" dirty="0">
                <a:solidFill>
                  <a:srgbClr val="FFFF00"/>
                </a:solidFill>
                <a:latin typeface="UTM American Sans"/>
              </a:rPr>
              <a:t>Toàn dân đã tụ tập quanh ông Giê-rê-mi-a trong nhà Đức Chúa</a:t>
            </a:r>
            <a:r>
              <a:rPr lang="vi-VN" sz="3600" i="1" dirty="0" smtClean="0">
                <a:solidFill>
                  <a:srgbClr val="FFFF00"/>
                </a:solidFill>
                <a:latin typeface="UTM American Sans"/>
              </a:rPr>
              <a:t>.</a:t>
            </a:r>
            <a:endParaRPr lang="vi-VN" sz="3600" i="1" dirty="0">
              <a:solidFill>
                <a:srgbClr val="FFFF00"/>
              </a:solidFill>
              <a:latin typeface="UTM American Sans"/>
            </a:endParaRPr>
          </a:p>
          <a:p>
            <a:r>
              <a:rPr lang="vi-VN" sz="3600" dirty="0">
                <a:solidFill>
                  <a:srgbClr val="FFFF00"/>
                </a:solidFill>
                <a:latin typeface="UTM American Sans"/>
              </a:rPr>
              <a:t>Bài trích sách ngôn sứ Giê-rê-mi-a.</a:t>
            </a:r>
          </a:p>
        </p:txBody>
      </p:sp>
    </p:spTree>
    <p:extLst>
      <p:ext uri="{BB962C8B-B14F-4D97-AF65-F5344CB8AC3E}">
        <p14:creationId xmlns:p14="http://schemas.microsoft.com/office/powerpoint/2010/main" val="3078246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3544</TotalTime>
  <Words>1140</Words>
  <Application>Microsoft Office PowerPoint</Application>
  <PresentationFormat>On-screen Show (16:9)</PresentationFormat>
  <Paragraphs>67</Paragraphs>
  <Slides>43</Slides>
  <Notes>0</Notes>
  <HiddenSlides>0</HiddenSlides>
  <MMClips>0</MMClips>
  <ScaleCrop>false</ScaleCrop>
  <HeadingPairs>
    <vt:vector size="4" baseType="variant">
      <vt:variant>
        <vt:lpstr>Theme</vt:lpstr>
      </vt:variant>
      <vt:variant>
        <vt:i4>8</vt:i4>
      </vt:variant>
      <vt:variant>
        <vt:lpstr>Slide Titles</vt:lpstr>
      </vt:variant>
      <vt:variant>
        <vt:i4>43</vt:i4>
      </vt:variant>
    </vt:vector>
  </HeadingPairs>
  <TitlesOfParts>
    <vt:vector size="51" baseType="lpstr">
      <vt:lpstr>Default Design</vt:lpstr>
      <vt:lpstr>9_Default Design</vt:lpstr>
      <vt:lpstr>21_Default Design</vt:lpstr>
      <vt:lpstr>4_Default Design</vt:lpstr>
      <vt:lpstr>6_Office Theme</vt:lpstr>
      <vt:lpstr>Office Theme</vt:lpstr>
      <vt:lpstr>1_Office Theme</vt:lpstr>
      <vt:lpstr>2_Office Theme</vt:lpstr>
      <vt:lpstr> </vt:lpstr>
      <vt:lpstr>Ca Nhập Lễ Bước Vào Lm. Phạm Liên Hùng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PowerPoint Presentation</vt:lpstr>
      <vt:lpstr>Tk1: Lạy Chúa, bao hạt lúa miến mới kết thành tấm bánh trắng tinh, bao quả nho chín mới ép thành rượu thơm thắm tình…</vt:lpstr>
      <vt:lpstr>… Đoàn con dâng Chúa này công lao, mồ hôi nước mắt cuộc bể dâu với bao nhọc nhằn, trong chốn hồng trần kết thành bài ca, bài ca dâng Chúa.</vt:lpstr>
      <vt:lpstr>Đk: Chúc tụng Thiên Chúa, Chúa đất trời quyền năng. Chúc tụng Thiên Chúa, Đấng tối cao muôn trùng…</vt:lpstr>
      <vt:lpstr>… Này là tấm bánh rượu nho đơn sơ, thành Mình Máu Thánh của Đức Giê-su, là của ăn của uống cho đoàn con.</vt:lpstr>
      <vt:lpstr>Tk2: Lạy Chúa, này là nến cháy thắp lên niềm tin yêu sáng ngời, đây là hoa trái của bao là buồn vui khóc cười…</vt:lpstr>
      <vt:lpstr>… Này con dâng Chúa đời con đây, hành trình theo Chúa còn trần ai. Ước mơ nồng nàn: Xin cho trọn tình, mối tình thuỷ chung, đẹp bài tình ca.</vt:lpstr>
      <vt:lpstr>Đk: Chúc tụng Thiên Chúa, Chúa đất trời quyền năng. Chúc tụng Thiên Chúa, Đấng tối cao muôn trùng…</vt:lpstr>
      <vt:lpstr>… Này là tấm bánh rượu nho đơn sơ, thành Mình Máu Thánh của Đức Giê-su, là của ăn của uống cho đoàn con.</vt:lpstr>
      <vt:lpstr> </vt:lpstr>
      <vt:lpstr> </vt:lpstr>
      <vt:lpstr>Ca Nguyện Hiệp Lễ NGÀI ĐÃ THƯƠNG La Thập Tự</vt:lpstr>
      <vt:lpstr>Tk1: Ngài đã thương khi tôi mới bước chân trong đời. Ngài đã thương dẫu nhiều lúc đời tôi xa Ngài. Ngài đã thương tuy biết bao lần như khóm bèo trôi. Tôi lãng quên chạy theo bóng dáng niềm vui gian dối…</vt:lpstr>
      <vt:lpstr>… Ngài vẫn thương từng giây phút mong chờ tôi về. Ngài vẫn thương đầy ái tuất như là tình quê. Chờ đợi chi mau hãy trở về, đoan hứa từ nay trung trinh. Tình mến đan bằng lời kinh, liên kết bằng bao hy sinh.</vt:lpstr>
      <vt:lpstr>Đk: Bao la! Tình Ngài thương ta con biết nói sao cho vừa để tạ ơn Chúa Cha. Thương con quá là thương, dẫu con tội vương mà Ngài vẫn thương con.</vt:lpstr>
      <vt:lpstr>Tk2: Ngài đã thương khi dâng hiến xác thân của mình. Làm của ăn để người thế ngày đêm an bình. Ngài đã thương ban phát nhân loại bao máu đổ ra. Ôi tình yêu nào ai có thấu quỳ đây cung kính…</vt:lpstr>
      <vt:lpstr>… Loài người ơi nào ta hãy dâng lời chúc tụng. Loài người ơi nào hãy đến dâng lời tạ ơn. Để từ nay xin bước theo Ngài, tha thứ dầu ai chê bai. Cùng Chúa đi vào trần ai, cho dẫu là bao chông gai.</vt:lpstr>
      <vt:lpstr>Đk: Bao la! Tình Ngài thương ta con biết nói sao cho vừa để tạ ơn Chúa Cha. Thương con quá là thương, dẫu con tội vương mà Ngài vẫn thương con.</vt:lpstr>
      <vt:lpstr>Tk3: Ngài đã thương khi trông thấy đám đông theo Ngài. Ngài đã thương chữa lành các bệnh nhân của họ. Chiều dần buông sai các môn đệ mua bánh họ ăn. Nhưng ở đây chỉ năm chiếc bánh và hai con cá…</vt:lpstr>
      <vt:lpstr>… Ngài đã thương truyền dân chúng hãy ngồi xuống cỏ. Ngài đã thương cầm lấy bánh dâng lời tạ ơn. Rồi bẻ ra phân phát cho họ, ai nấy đều ăn no nê. Dẫu tới năm ngàn đàn ông, ai nấy đều ăn no nê.</vt:lpstr>
      <vt:lpstr>Đk: Bao la! Tình Ngài thương ta con biết nói sao cho vừa để tạ ơn Chúa Cha. Thương con quá là thương, dẫu con tội vương mà Ngài vẫn thương con.</vt:lpstr>
      <vt:lpstr> </vt:lpstr>
      <vt:lpstr> </vt:lpstr>
      <vt:lpstr>Ca Kết Lễ CHO NƯỚC TRỜI MAI SAU Lm. Nguyễn Duy</vt:lpstr>
      <vt:lpstr>Đk: Trái đất này nơi con người náu thân. Thế gian này con đường dẫn lên trời. Kiếp sống này ta xây dựng thế giới để dọn đường cho Nước Trời mai sau.</vt:lpstr>
      <vt:lpstr>Tk1: Chúa cho ta niềm vui sống bên muôn người. Chúa cho ta cuộc sống dẫn lối lên trời. Mừng vui đi lo chi ngày mai sẽ tới. Hãy vững tâm trời xanh đang đón chờ ta.</vt:lpstr>
      <vt:lpstr>Đk: Trái đất này nơi con người náu thân. Thế gian này con đường dẫn lên trời. Kiếp sống này ta xây dựng thế giới để dọn đường cho Nước Trời mai sau.</vt:lpstr>
      <vt:lpstr>Tk2: Chúa cho ta vầng tim biết yêu thương hoài. Chúa cho ta hạnh phúc nếu muốn tin Người, để đời ta hôm nay và mai sau đó còn vẫy tay đời kia đang đón chờ ta.</vt:lpstr>
      <vt:lpstr>Đk: Trái đất này nơi con người náu thân. Thế gian này con đường dẫn lên trời. Kiếp sống này ta xây dựng thế giới để dọn đường cho Nước Trời mai sau.</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RePack by Diakov</cp:lastModifiedBy>
  <cp:revision>1903</cp:revision>
  <dcterms:created xsi:type="dcterms:W3CDTF">2000-12-31T17:05:43Z</dcterms:created>
  <dcterms:modified xsi:type="dcterms:W3CDTF">2024-07-25T23:14:22Z</dcterms:modified>
</cp:coreProperties>
</file>