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864" r:id="rId2"/>
    <p:sldMasterId id="2147483912" r:id="rId3"/>
    <p:sldMasterId id="2147483924" r:id="rId4"/>
    <p:sldMasterId id="2147483936" r:id="rId5"/>
    <p:sldMasterId id="2147483948" r:id="rId6"/>
    <p:sldMasterId id="2147483960" r:id="rId7"/>
    <p:sldMasterId id="2147483972" r:id="rId8"/>
  </p:sldMasterIdLst>
  <p:notesMasterIdLst>
    <p:notesMasterId r:id="rId44"/>
  </p:notesMasterIdLst>
  <p:sldIdLst>
    <p:sldId id="280" r:id="rId9"/>
    <p:sldId id="327" r:id="rId10"/>
    <p:sldId id="381" r:id="rId11"/>
    <p:sldId id="382" r:id="rId12"/>
    <p:sldId id="383" r:id="rId13"/>
    <p:sldId id="384" r:id="rId14"/>
    <p:sldId id="385" r:id="rId15"/>
    <p:sldId id="386" r:id="rId16"/>
    <p:sldId id="333" r:id="rId17"/>
    <p:sldId id="281" r:id="rId18"/>
    <p:sldId id="282" r:id="rId19"/>
    <p:sldId id="349" r:id="rId20"/>
    <p:sldId id="344" r:id="rId21"/>
    <p:sldId id="345" r:id="rId22"/>
    <p:sldId id="388" r:id="rId23"/>
    <p:sldId id="389" r:id="rId24"/>
    <p:sldId id="390" r:id="rId25"/>
    <p:sldId id="391" r:id="rId26"/>
    <p:sldId id="392" r:id="rId27"/>
    <p:sldId id="283" r:id="rId28"/>
    <p:sldId id="393" r:id="rId29"/>
    <p:sldId id="394" r:id="rId30"/>
    <p:sldId id="395" r:id="rId31"/>
    <p:sldId id="396" r:id="rId32"/>
    <p:sldId id="397" r:id="rId33"/>
    <p:sldId id="398" r:id="rId34"/>
    <p:sldId id="399" r:id="rId35"/>
    <p:sldId id="406" r:id="rId36"/>
    <p:sldId id="380" r:id="rId37"/>
    <p:sldId id="400" r:id="rId38"/>
    <p:sldId id="401" r:id="rId39"/>
    <p:sldId id="402" r:id="rId40"/>
    <p:sldId id="407" r:id="rId41"/>
    <p:sldId id="404" r:id="rId42"/>
    <p:sldId id="405" r:id="rId43"/>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73" autoAdjust="0"/>
    <p:restoredTop sz="94693" autoAdjust="0"/>
  </p:normalViewPr>
  <p:slideViewPr>
    <p:cSldViewPr>
      <p:cViewPr>
        <p:scale>
          <a:sx n="68" d="100"/>
          <a:sy n="68" d="100"/>
        </p:scale>
        <p:origin x="-3250" y="-1594"/>
      </p:cViewPr>
      <p:guideLst>
        <p:guide orient="horz" pos="1620"/>
        <p:guide pos="2880"/>
      </p:guideLst>
    </p:cSldViewPr>
  </p:slideViewPr>
  <p:outlineViewPr>
    <p:cViewPr>
      <p:scale>
        <a:sx n="33" d="100"/>
        <a:sy n="33" d="100"/>
      </p:scale>
      <p:origin x="0" y="5837"/>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theme" Target="theme/theme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8.xml"/><Relationship Id="rId29" Type="http://schemas.openxmlformats.org/officeDocument/2006/relationships/slide" Target="slides/slide2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tableStyles" Target="tableStyles.xml"/><Relationship Id="rId8" Type="http://schemas.openxmlformats.org/officeDocument/2006/relationships/slideMaster" Target="slideMasters/slideMaster8.xml"/><Relationship Id="rId3"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viewProps" Target="viewProps.xml"/><Relationship Id="rId20" Type="http://schemas.openxmlformats.org/officeDocument/2006/relationships/slide" Target="slides/slide12.xml"/><Relationship Id="rId41" Type="http://schemas.openxmlformats.org/officeDocument/2006/relationships/slide" Target="slides/slide3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12D375B-612C-4207-8D39-3F054B08B417}" type="datetimeFigureOut">
              <a:rPr lang="en-US" smtClean="0"/>
              <a:t>8/23/2024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CBDD0A1-759E-4490-BC96-EE7445A3C757}" type="slidenum">
              <a:rPr lang="en-US" smtClean="0"/>
              <a:t>‹#›</a:t>
            </a:fld>
            <a:endParaRPr lang="en-US"/>
          </a:p>
        </p:txBody>
      </p:sp>
    </p:spTree>
    <p:extLst>
      <p:ext uri="{BB962C8B-B14F-4D97-AF65-F5344CB8AC3E}">
        <p14:creationId xmlns:p14="http://schemas.microsoft.com/office/powerpoint/2010/main" val="32990360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EFEB0A7-AB1D-4D04-B523-39A6F4B83193}" type="slidenum">
              <a:rPr lang="en-US" smtClean="0">
                <a:solidFill>
                  <a:prstClr val="black"/>
                </a:solidFill>
              </a:rPr>
              <a:pPr/>
              <a:t>26</a:t>
            </a:fld>
            <a:endParaRPr lang="en-US">
              <a:solidFill>
                <a:prstClr val="black"/>
              </a:solidFill>
            </a:endParaRPr>
          </a:p>
        </p:txBody>
      </p:sp>
    </p:spTree>
    <p:extLst>
      <p:ext uri="{BB962C8B-B14F-4D97-AF65-F5344CB8AC3E}">
        <p14:creationId xmlns:p14="http://schemas.microsoft.com/office/powerpoint/2010/main" val="370131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t>8/23/2024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316462147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t>8/23/2024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2763564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t>8/23/2024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4779724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14126259"/>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54636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27910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8/23/2024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374466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8/23/2024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851857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8/23/2024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878060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8/23/2024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11362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8/23/2024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59429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t>8/23/2024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29352922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8/23/2024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383135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105004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3033660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01128685"/>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914097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9808009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8/23/2024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7091424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8/23/2024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1251710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8/23/2024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720997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8/23/2024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713661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t>8/23/2024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141514237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8/23/2024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5573741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8/23/2024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2182491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0636212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2586500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9250588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2361025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561375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8/23/2024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3261903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8/23/2024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226561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8/23/2024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08311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t>8/23/2024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422674593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8/23/2024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898786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8/23/2024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407409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8/23/2024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2623555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5635184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385849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4168371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9505618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0362581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8/23/2024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998483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8/23/2024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063162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t>8/23/2024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334570856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8/23/2024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183842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8/23/2024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2748933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8/23/2024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9614131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8/23/2024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834917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1287263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3251677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311886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2284385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8470913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8/23/2024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840388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t>8/23/2024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296542569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8/23/2024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0323687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8/23/2024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6382041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8/23/2024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051201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8/23/2024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1801014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8/23/2024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0853523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895453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3015077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8485714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195901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58950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t>8/23/2024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363093195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8/23/2024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4662551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8/23/2024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5718123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8/23/2024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78637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8/23/2024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6605076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8/23/2024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460112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8/23/2024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6709120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6850025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24029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7771666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17234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t>8/23/2024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302862760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3488312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8/23/2024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1324668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8/23/2024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6468233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8/23/2024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1494566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8/23/2024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5453418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8/23/2024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883010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8/23/2024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105209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9813283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439125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t>8/23/2024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40160723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jp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jp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1.jp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1.jp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t>8/23/2024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t>‹#›</a:t>
            </a:fld>
            <a:endParaRPr lang="en-US"/>
          </a:p>
        </p:txBody>
      </p:sp>
    </p:spTree>
    <p:extLst>
      <p:ext uri="{BB962C8B-B14F-4D97-AF65-F5344CB8AC3E}">
        <p14:creationId xmlns:p14="http://schemas.microsoft.com/office/powerpoint/2010/main" val="9457650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8/23/2024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237050"/>
      </p:ext>
    </p:extLst>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8/23/2024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2171331"/>
      </p:ext>
    </p:extLst>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8/23/2024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1394197"/>
      </p:ext>
    </p:extLst>
  </p:cSld>
  <p:clrMap bg1="lt1" tx1="dk1" bg2="lt2" tx2="dk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 id="2147483929" r:id="rId5"/>
    <p:sldLayoutId id="2147483930" r:id="rId6"/>
    <p:sldLayoutId id="2147483931" r:id="rId7"/>
    <p:sldLayoutId id="2147483932" r:id="rId8"/>
    <p:sldLayoutId id="2147483933" r:id="rId9"/>
    <p:sldLayoutId id="2147483934" r:id="rId10"/>
    <p:sldLayoutId id="214748393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8/23/2024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7927801"/>
      </p:ext>
    </p:extLst>
  </p:cSld>
  <p:clrMap bg1="lt1" tx1="dk1" bg2="lt2" tx2="dk2" accent1="accent1" accent2="accent2" accent3="accent3" accent4="accent4" accent5="accent5" accent6="accent6" hlink="hlink" folHlink="folHlink"/>
  <p:sldLayoutIdLst>
    <p:sldLayoutId id="2147483937" r:id="rId1"/>
    <p:sldLayoutId id="2147483938" r:id="rId2"/>
    <p:sldLayoutId id="2147483939" r:id="rId3"/>
    <p:sldLayoutId id="2147483940" r:id="rId4"/>
    <p:sldLayoutId id="2147483941" r:id="rId5"/>
    <p:sldLayoutId id="2147483942" r:id="rId6"/>
    <p:sldLayoutId id="2147483943" r:id="rId7"/>
    <p:sldLayoutId id="2147483944" r:id="rId8"/>
    <p:sldLayoutId id="2147483945" r:id="rId9"/>
    <p:sldLayoutId id="2147483946" r:id="rId10"/>
    <p:sldLayoutId id="214748394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8/23/2024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8108396"/>
      </p:ext>
    </p:extLst>
  </p:cSld>
  <p:clrMap bg1="lt1" tx1="dk1" bg2="lt2" tx2="dk2" accent1="accent1" accent2="accent2" accent3="accent3" accent4="accent4" accent5="accent5" accent6="accent6" hlink="hlink" folHlink="folHlink"/>
  <p:sldLayoutIdLst>
    <p:sldLayoutId id="2147483949" r:id="rId1"/>
    <p:sldLayoutId id="2147483950" r:id="rId2"/>
    <p:sldLayoutId id="2147483951" r:id="rId3"/>
    <p:sldLayoutId id="2147483952" r:id="rId4"/>
    <p:sldLayoutId id="2147483953" r:id="rId5"/>
    <p:sldLayoutId id="2147483954" r:id="rId6"/>
    <p:sldLayoutId id="2147483955" r:id="rId7"/>
    <p:sldLayoutId id="2147483956" r:id="rId8"/>
    <p:sldLayoutId id="2147483957" r:id="rId9"/>
    <p:sldLayoutId id="2147483958" r:id="rId10"/>
    <p:sldLayoutId id="21474839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8/23/2024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1996002"/>
      </p:ext>
    </p:extLst>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8/23/2024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22890408"/>
      </p:ext>
    </p:extLst>
  </p:cSld>
  <p:clrMap bg1="lt1" tx1="dk1" bg2="lt2" tx2="dk2" accent1="accent1" accent2="accent2" accent3="accent3" accent4="accent4" accent5="accent5" accent6="accent6" hlink="hlink" folHlink="folHlink"/>
  <p:sldLayoutIdLst>
    <p:sldLayoutId id="2147483973" r:id="rId1"/>
    <p:sldLayoutId id="2147483974" r:id="rId2"/>
    <p:sldLayoutId id="2147483975" r:id="rId3"/>
    <p:sldLayoutId id="2147483976" r:id="rId4"/>
    <p:sldLayoutId id="2147483977" r:id="rId5"/>
    <p:sldLayoutId id="2147483978" r:id="rId6"/>
    <p:sldLayoutId id="2147483979" r:id="rId7"/>
    <p:sldLayoutId id="2147483980" r:id="rId8"/>
    <p:sldLayoutId id="2147483981" r:id="rId9"/>
    <p:sldLayoutId id="2147483982" r:id="rId10"/>
    <p:sldLayoutId id="21474839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4.xml"/></Relationships>
</file>

<file path=ppt/slides/_rels/slide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3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ormAutofit/>
          </a:bodyPr>
          <a:lstStyle/>
          <a:p>
            <a:endParaRPr lang="en-US" sz="4400" b="0" dirty="0" smtClean="0">
              <a:solidFill>
                <a:srgbClr val="FFFF00"/>
              </a:solidFill>
              <a:effectLst/>
              <a:latin typeface="+mj-lt"/>
              <a:cs typeface="Times New Roman" pitchFamily="18" charset="0"/>
            </a:endParaRPr>
          </a:p>
          <a:p>
            <a:endParaRPr lang="en-US" sz="4400" b="0" dirty="0">
              <a:solidFill>
                <a:srgbClr val="FFFF00"/>
              </a:solidFill>
              <a:effectLst/>
              <a:latin typeface="+mj-lt"/>
              <a:cs typeface="Times New Roman" pitchFamily="18" charset="0"/>
            </a:endParaRPr>
          </a:p>
          <a:p>
            <a:r>
              <a:rPr lang="en-US" sz="4400" b="0" dirty="0" smtClean="0">
                <a:solidFill>
                  <a:srgbClr val="FFFF00"/>
                </a:solidFill>
                <a:effectLst/>
                <a:latin typeface="+mj-lt"/>
                <a:cs typeface="Times New Roman" pitchFamily="18" charset="0"/>
              </a:rPr>
              <a:t>THỨ SÁU</a:t>
            </a:r>
          </a:p>
          <a:p>
            <a:r>
              <a:rPr lang="vi-VN" sz="4400" b="0" dirty="0">
                <a:solidFill>
                  <a:srgbClr val="FFFF00"/>
                </a:solidFill>
                <a:effectLst/>
                <a:latin typeface="+mj-lt"/>
                <a:cs typeface="Times New Roman" pitchFamily="18" charset="0"/>
              </a:rPr>
              <a:t>SAU CHÚA NHẬT </a:t>
            </a:r>
            <a:r>
              <a:rPr lang="vi-VN" sz="4400" b="0" dirty="0" smtClean="0">
                <a:solidFill>
                  <a:srgbClr val="FFFF00"/>
                </a:solidFill>
                <a:effectLst/>
                <a:latin typeface="+mj-lt"/>
                <a:cs typeface="Times New Roman" pitchFamily="18" charset="0"/>
              </a:rPr>
              <a:t>X</a:t>
            </a:r>
            <a:r>
              <a:rPr lang="en-US" sz="4400" b="0" dirty="0" smtClean="0">
                <a:solidFill>
                  <a:srgbClr val="FFFF00"/>
                </a:solidFill>
                <a:effectLst/>
                <a:latin typeface="+mj-lt"/>
                <a:cs typeface="Times New Roman" pitchFamily="18" charset="0"/>
              </a:rPr>
              <a:t>XI</a:t>
            </a:r>
            <a:r>
              <a:rPr lang="vi-VN" sz="4400" b="0" dirty="0" smtClean="0">
                <a:solidFill>
                  <a:srgbClr val="FFFF00"/>
                </a:solidFill>
                <a:effectLst/>
                <a:latin typeface="+mj-lt"/>
                <a:cs typeface="Times New Roman" pitchFamily="18" charset="0"/>
              </a:rPr>
              <a:t> </a:t>
            </a:r>
            <a:endParaRPr lang="vi-VN" sz="4400" b="0" dirty="0">
              <a:solidFill>
                <a:srgbClr val="FFFF00"/>
              </a:solidFill>
              <a:effectLst/>
              <a:latin typeface="+mj-lt"/>
              <a:cs typeface="Times New Roman" pitchFamily="18" charset="0"/>
            </a:endParaRPr>
          </a:p>
          <a:p>
            <a:r>
              <a:rPr lang="vi-VN" sz="4400" b="0" dirty="0">
                <a:solidFill>
                  <a:srgbClr val="FFFF00"/>
                </a:solidFill>
                <a:effectLst/>
                <a:latin typeface="+mj-lt"/>
                <a:cs typeface="Times New Roman" pitchFamily="18" charset="0"/>
              </a:rPr>
              <a:t>THƯỜNG NIÊN</a:t>
            </a:r>
          </a:p>
        </p:txBody>
      </p:sp>
      <p:pic>
        <p:nvPicPr>
          <p:cNvPr id="4" name="Picture 3">
            <a:extLst>
              <a:ext uri="{FF2B5EF4-FFF2-40B4-BE49-F238E27FC236}">
                <a16:creationId xmlns="" xmlns:a16="http://schemas.microsoft.com/office/drawing/2014/main" id="{DBDF7B92-C9F5-6539-6BEF-BB3944C52644}"/>
              </a:ext>
            </a:extLst>
          </p:cNvPr>
          <p:cNvPicPr>
            <a:picLocks noChangeAspect="1"/>
          </p:cNvPicPr>
          <p:nvPr/>
        </p:nvPicPr>
        <p:blipFill>
          <a:blip r:embed="rId3"/>
          <a:stretch>
            <a:fillRect/>
          </a:stretch>
        </p:blipFill>
        <p:spPr>
          <a:xfrm>
            <a:off x="0" y="133350"/>
            <a:ext cx="9144000" cy="1295400"/>
          </a:xfrm>
          <a:prstGeom prst="rect">
            <a:avLst/>
          </a:prstGeom>
        </p:spPr>
      </p:pic>
    </p:spTree>
    <p:extLst>
      <p:ext uri="{BB962C8B-B14F-4D97-AF65-F5344CB8AC3E}">
        <p14:creationId xmlns:p14="http://schemas.microsoft.com/office/powerpoint/2010/main" val="8801473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1200150"/>
            <a:ext cx="9144000" cy="3943350"/>
          </a:xfrm>
        </p:spPr>
        <p:txBody>
          <a:bodyPr>
            <a:normAutofit/>
          </a:bodyPr>
          <a:lstStyle/>
          <a:p>
            <a:pPr algn="just"/>
            <a:r>
              <a:rPr lang="vi-VN" sz="8000" dirty="0">
                <a:solidFill>
                  <a:schemeClr val="bg1"/>
                </a:solidFill>
                <a:latin typeface="+mj-lt"/>
                <a:cs typeface="Times New Roman" pitchFamily="18" charset="0"/>
              </a:rPr>
              <a:t>Tình thương Chúa chan hoà mặt đất.</a:t>
            </a:r>
            <a:endParaRPr lang="en-US" sz="8000" b="0" dirty="0">
              <a:solidFill>
                <a:schemeClr val="bg1"/>
              </a:solidFill>
              <a:effectLst/>
              <a:latin typeface="+mj-lt"/>
              <a:cs typeface="Times New Roman" pitchFamily="18" charset="0"/>
            </a:endParaRPr>
          </a:p>
        </p:txBody>
      </p:sp>
      <p:sp>
        <p:nvSpPr>
          <p:cNvPr id="2" name="TextBox 1"/>
          <p:cNvSpPr txBox="1"/>
          <p:nvPr/>
        </p:nvSpPr>
        <p:spPr>
          <a:xfrm>
            <a:off x="0" y="26670"/>
            <a:ext cx="1959191" cy="769441"/>
          </a:xfrm>
          <a:prstGeom prst="rect">
            <a:avLst/>
          </a:prstGeom>
          <a:noFill/>
        </p:spPr>
        <p:txBody>
          <a:bodyPr wrap="none" rtlCol="0">
            <a:spAutoFit/>
          </a:bodyPr>
          <a:lstStyle/>
          <a:p>
            <a:r>
              <a:rPr lang="en-US" sz="4400" b="1" u="sng" dirty="0" err="1">
                <a:solidFill>
                  <a:srgbClr val="FFFF00"/>
                </a:solidFill>
                <a:effectLst>
                  <a:outerShdw blurRad="38100" dist="38100" dir="2700000" algn="tl">
                    <a:srgbClr val="000000">
                      <a:alpha val="43137"/>
                    </a:srgbClr>
                  </a:outerShdw>
                </a:effectLst>
                <a:latin typeface="+mj-lt"/>
                <a:cs typeface="Times New Roman" pitchFamily="18" charset="0"/>
              </a:rPr>
              <a:t>Đáp</a:t>
            </a:r>
            <a:r>
              <a:rPr lang="en-US" sz="4400" b="1" u="sng" dirty="0">
                <a:solidFill>
                  <a:srgbClr val="FFFF00"/>
                </a:solidFill>
                <a:effectLst>
                  <a:outerShdw blurRad="38100" dist="38100" dir="2700000" algn="tl">
                    <a:srgbClr val="000000">
                      <a:alpha val="43137"/>
                    </a:srgbClr>
                  </a:outerShdw>
                </a:effectLst>
                <a:latin typeface="+mj-lt"/>
                <a:cs typeface="Times New Roman" pitchFamily="18" charset="0"/>
              </a:rPr>
              <a:t> ca:</a:t>
            </a: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209550"/>
            <a:ext cx="3857625" cy="53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3679889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666750"/>
            <a:ext cx="9144000" cy="4324349"/>
          </a:xfrm>
        </p:spPr>
        <p:txBody>
          <a:bodyPr>
            <a:noAutofit/>
          </a:bodyPr>
          <a:lstStyle/>
          <a:p>
            <a:pPr algn="just"/>
            <a:r>
              <a:rPr lang="vi-VN" sz="6400" dirty="0">
                <a:solidFill>
                  <a:schemeClr val="bg1"/>
                </a:solidFill>
                <a:latin typeface="+mj-lt"/>
                <a:cs typeface="Times New Roman" pitchFamily="18" charset="0"/>
              </a:rPr>
              <a:t>Anh em hãy tỉnh thức và cầu nguyện luôn, hầu đủ sức đứng vững trước mặt Con Người.</a:t>
            </a:r>
            <a:endParaRPr lang="en-US" sz="6400" b="0" dirty="0">
              <a:solidFill>
                <a:schemeClr val="bg1"/>
              </a:solidFill>
              <a:effectLst/>
              <a:latin typeface="+mj-lt"/>
              <a:cs typeface="Times New Roman" pitchFamily="18" charset="0"/>
            </a:endParaRPr>
          </a:p>
        </p:txBody>
      </p:sp>
      <p:sp>
        <p:nvSpPr>
          <p:cNvPr id="2" name="TextBox 1"/>
          <p:cNvSpPr txBox="1"/>
          <p:nvPr/>
        </p:nvSpPr>
        <p:spPr>
          <a:xfrm>
            <a:off x="0" y="0"/>
            <a:ext cx="3560590" cy="707886"/>
          </a:xfrm>
          <a:prstGeom prst="rect">
            <a:avLst/>
          </a:prstGeom>
          <a:noFill/>
        </p:spPr>
        <p:txBody>
          <a:bodyPr wrap="none" rtlCol="0">
            <a:spAutoFit/>
          </a:bodyPr>
          <a:lstStyle/>
          <a:p>
            <a:r>
              <a:rPr lang="en-US" sz="4000" b="1" u="sng" dirty="0">
                <a:solidFill>
                  <a:srgbClr val="FFFF00"/>
                </a:solidFill>
                <a:effectLst>
                  <a:outerShdw blurRad="38100" dist="38100" dir="2700000" algn="tl">
                    <a:srgbClr val="000000">
                      <a:alpha val="43137"/>
                    </a:srgbClr>
                  </a:outerShdw>
                </a:effectLst>
                <a:latin typeface="+mj-lt"/>
                <a:cs typeface="Times New Roman" pitchFamily="18" charset="0"/>
              </a:rPr>
              <a:t>Alleluia-Alleluia:</a:t>
            </a:r>
          </a:p>
        </p:txBody>
      </p:sp>
      <p:sp>
        <p:nvSpPr>
          <p:cNvPr id="4" name="Rectangle 3"/>
          <p:cNvSpPr/>
          <p:nvPr/>
        </p:nvSpPr>
        <p:spPr>
          <a:xfrm>
            <a:off x="6477000" y="4400550"/>
            <a:ext cx="1829348" cy="707886"/>
          </a:xfrm>
          <a:prstGeom prst="rect">
            <a:avLst/>
          </a:prstGeom>
        </p:spPr>
        <p:txBody>
          <a:bodyPr wrap="none">
            <a:spAutoFit/>
          </a:bodyPr>
          <a:lstStyle/>
          <a:p>
            <a:pPr algn="r"/>
            <a:r>
              <a:rPr lang="en-US" sz="4000" b="1" u="sng" dirty="0">
                <a:solidFill>
                  <a:srgbClr val="FFFF00"/>
                </a:solidFill>
                <a:effectLst>
                  <a:outerShdw blurRad="38100" dist="38100" dir="2700000" algn="tl">
                    <a:srgbClr val="000000">
                      <a:alpha val="43137"/>
                    </a:srgbClr>
                  </a:outerShdw>
                </a:effectLst>
                <a:latin typeface="+mj-lt"/>
                <a:cs typeface="Times New Roman" pitchFamily="18" charset="0"/>
              </a:rPr>
              <a:t>Alleluia:</a:t>
            </a:r>
          </a:p>
        </p:txBody>
      </p:sp>
    </p:spTree>
    <p:extLst>
      <p:ext uri="{BB962C8B-B14F-4D97-AF65-F5344CB8AC3E}">
        <p14:creationId xmlns:p14="http://schemas.microsoft.com/office/powerpoint/2010/main" val="219405058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655"/>
            <a:ext cx="9144000" cy="5138189"/>
          </a:xfrm>
          <a:prstGeom prst="rect">
            <a:avLst/>
          </a:prstGeom>
        </p:spPr>
      </p:pic>
    </p:spTree>
    <p:extLst>
      <p:ext uri="{BB962C8B-B14F-4D97-AF65-F5344CB8AC3E}">
        <p14:creationId xmlns:p14="http://schemas.microsoft.com/office/powerpoint/2010/main" val="146656679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685800" y="19050"/>
            <a:ext cx="4991100" cy="5143500"/>
          </a:xfrm>
          <a:prstGeom prst="rect">
            <a:avLst/>
          </a:prstGeom>
        </p:spPr>
      </p:pic>
      <p:sp>
        <p:nvSpPr>
          <p:cNvPr id="3" name="Rectangle 2"/>
          <p:cNvSpPr/>
          <p:nvPr/>
        </p:nvSpPr>
        <p:spPr>
          <a:xfrm>
            <a:off x="4305300" y="285750"/>
            <a:ext cx="4495800" cy="769441"/>
          </a:xfrm>
          <a:prstGeom prst="rect">
            <a:avLst/>
          </a:prstGeom>
        </p:spPr>
        <p:txBody>
          <a:bodyPr wrap="square">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4400" b="1" smtClean="0">
                <a:ln/>
                <a:solidFill>
                  <a:srgbClr val="9BBB59">
                    <a:lumMod val="40000"/>
                    <a:lumOff val="60000"/>
                  </a:srgbClr>
                </a:solidFill>
              </a:rPr>
              <a:t>PHÚT THINH LẶNG</a:t>
            </a:r>
            <a:endParaRPr lang="en-US" sz="4400" b="1">
              <a:ln/>
              <a:solidFill>
                <a:srgbClr val="9BBB59">
                  <a:lumMod val="40000"/>
                  <a:lumOff val="60000"/>
                </a:srgbClr>
              </a:solidFill>
            </a:endParaRPr>
          </a:p>
        </p:txBody>
      </p:sp>
    </p:spTree>
    <p:extLst>
      <p:ext uri="{BB962C8B-B14F-4D97-AF65-F5344CB8AC3E}">
        <p14:creationId xmlns:p14="http://schemas.microsoft.com/office/powerpoint/2010/main" val="54353093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1" y="209550"/>
            <a:ext cx="2971800" cy="4876800"/>
          </a:xfrm>
          <a:prstGeom prst="rect">
            <a:avLst/>
          </a:prstGeom>
        </p:spPr>
      </p:pic>
      <p:sp>
        <p:nvSpPr>
          <p:cNvPr id="5" name="Rectangle 4"/>
          <p:cNvSpPr/>
          <p:nvPr/>
        </p:nvSpPr>
        <p:spPr>
          <a:xfrm>
            <a:off x="4267200" y="590550"/>
            <a:ext cx="3790866" cy="1015663"/>
          </a:xfrm>
          <a:prstGeom prst="rect">
            <a:avLst/>
          </a:prstGeom>
        </p:spPr>
        <p:txBody>
          <a:bodyPr wrap="square">
            <a:spAutoFit/>
          </a:bodyPr>
          <a:lstStyle/>
          <a:p>
            <a:pPr algn="ctr"/>
            <a:r>
              <a:rPr lang="en-US" sz="6000" b="1" spc="300" smtClean="0">
                <a:ln w="11430" cmpd="sng">
                  <a:solidFill>
                    <a:srgbClr val="4F81BD">
                      <a:tint val="10000"/>
                    </a:srgbClr>
                  </a:solidFill>
                  <a:prstDash val="solid"/>
                  <a:miter lim="800000"/>
                </a:ln>
                <a:gradFill>
                  <a:gsLst>
                    <a:gs pos="10000">
                      <a:srgbClr val="4F81BD">
                        <a:tint val="83000"/>
                        <a:shade val="100000"/>
                        <a:satMod val="200000"/>
                      </a:srgbClr>
                    </a:gs>
                    <a:gs pos="75000">
                      <a:srgbClr val="4F81BD">
                        <a:tint val="100000"/>
                        <a:shade val="50000"/>
                        <a:satMod val="150000"/>
                      </a:srgbClr>
                    </a:gs>
                  </a:gsLst>
                  <a:lin ang="5400000"/>
                </a:gradFill>
                <a:effectLst>
                  <a:glow rad="45500">
                    <a:srgbClr val="4F81BD">
                      <a:satMod val="220000"/>
                      <a:alpha val="35000"/>
                    </a:srgbClr>
                  </a:glow>
                </a:effectLst>
              </a:rPr>
              <a:t>DÂNG LỄ</a:t>
            </a:r>
            <a:endParaRPr lang="en-US" sz="6000" b="1" spc="300">
              <a:ln w="11430" cmpd="sng">
                <a:solidFill>
                  <a:srgbClr val="4F81BD">
                    <a:tint val="10000"/>
                  </a:srgbClr>
                </a:solidFill>
                <a:prstDash val="solid"/>
                <a:miter lim="800000"/>
              </a:ln>
              <a:gradFill>
                <a:gsLst>
                  <a:gs pos="10000">
                    <a:srgbClr val="4F81BD">
                      <a:tint val="83000"/>
                      <a:shade val="100000"/>
                      <a:satMod val="200000"/>
                    </a:srgbClr>
                  </a:gs>
                  <a:gs pos="75000">
                    <a:srgbClr val="4F81BD">
                      <a:tint val="100000"/>
                      <a:shade val="50000"/>
                      <a:satMod val="150000"/>
                    </a:srgbClr>
                  </a:gs>
                </a:gsLst>
                <a:lin ang="5400000"/>
              </a:gradFill>
              <a:effectLst>
                <a:glow rad="45500">
                  <a:srgbClr val="4F81BD">
                    <a:satMod val="220000"/>
                    <a:alpha val="35000"/>
                  </a:srgbClr>
                </a:glow>
              </a:effectLst>
            </a:endParaRPr>
          </a:p>
        </p:txBody>
      </p:sp>
      <p:sp>
        <p:nvSpPr>
          <p:cNvPr id="6" name="Rectangle 5"/>
          <p:cNvSpPr/>
          <p:nvPr/>
        </p:nvSpPr>
        <p:spPr>
          <a:xfrm>
            <a:off x="3124200" y="1733550"/>
            <a:ext cx="6172200" cy="1415772"/>
          </a:xfrm>
          <a:prstGeom prst="rect">
            <a:avLst/>
          </a:prstGeom>
        </p:spPr>
        <p:txBody>
          <a:bodyPr wrap="square">
            <a:spAutoFit/>
          </a:bodyPr>
          <a:lstStyle/>
          <a:p>
            <a:pPr algn="ctr"/>
            <a:r>
              <a:rPr lang="en-US" sz="4600" dirty="0" smtClean="0">
                <a:solidFill>
                  <a:srgbClr val="FFFF00"/>
                </a:solidFill>
              </a:rPr>
              <a:t>BÁNH RƯỢU TIẾN CHÚA</a:t>
            </a:r>
          </a:p>
          <a:p>
            <a:pPr algn="ctr"/>
            <a:r>
              <a:rPr lang="en-US" sz="4000" i="1" dirty="0" err="1" smtClean="0">
                <a:solidFill>
                  <a:prstClr val="white"/>
                </a:solidFill>
              </a:rPr>
              <a:t>Tường</a:t>
            </a:r>
            <a:r>
              <a:rPr lang="en-US" sz="4000" i="1" dirty="0" smtClean="0">
                <a:solidFill>
                  <a:prstClr val="white"/>
                </a:solidFill>
              </a:rPr>
              <a:t> </a:t>
            </a:r>
            <a:r>
              <a:rPr lang="en-US" sz="4000" i="1" dirty="0" err="1" smtClean="0">
                <a:solidFill>
                  <a:prstClr val="white"/>
                </a:solidFill>
              </a:rPr>
              <a:t>Ân</a:t>
            </a:r>
            <a:endParaRPr lang="en-US" sz="4000" i="1" dirty="0">
              <a:solidFill>
                <a:prstClr val="white"/>
              </a:solidFill>
            </a:endParaRPr>
          </a:p>
        </p:txBody>
      </p:sp>
      <p:pic>
        <p:nvPicPr>
          <p:cNvPr id="7" name="Picture 6">
            <a:extLst>
              <a:ext uri="{FF2B5EF4-FFF2-40B4-BE49-F238E27FC236}">
                <a16:creationId xmlns="" xmlns:a16="http://schemas.microsoft.com/office/drawing/2014/main" id="{DBDF7B92-C9F5-6539-6BEF-BB3944C52644}"/>
              </a:ext>
            </a:extLst>
          </p:cNvPr>
          <p:cNvPicPr>
            <a:picLocks noChangeAspect="1"/>
          </p:cNvPicPr>
          <p:nvPr/>
        </p:nvPicPr>
        <p:blipFill>
          <a:blip r:embed="rId4"/>
          <a:stretch>
            <a:fillRect/>
          </a:stretch>
        </p:blipFill>
        <p:spPr>
          <a:xfrm>
            <a:off x="4267200" y="3286332"/>
            <a:ext cx="4343400" cy="961817"/>
          </a:xfrm>
          <a:prstGeom prst="rect">
            <a:avLst/>
          </a:prstGeom>
        </p:spPr>
      </p:pic>
    </p:spTree>
    <p:extLst>
      <p:ext uri="{BB962C8B-B14F-4D97-AF65-F5344CB8AC3E}">
        <p14:creationId xmlns:p14="http://schemas.microsoft.com/office/powerpoint/2010/main" val="111809408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5200" b="0" u="sng" dirty="0" err="1">
                <a:solidFill>
                  <a:srgbClr val="FFFF00"/>
                </a:solidFill>
                <a:effectLst/>
              </a:rPr>
              <a:t>Đk</a:t>
            </a:r>
            <a:r>
              <a:rPr lang="en-US" sz="5200" b="0" u="sng" dirty="0">
                <a:solidFill>
                  <a:srgbClr val="FFFF00"/>
                </a:solidFill>
                <a:effectLst/>
              </a:rPr>
              <a:t>:</a:t>
            </a:r>
            <a:r>
              <a:rPr lang="en-US" sz="5200" b="0" dirty="0">
                <a:solidFill>
                  <a:schemeClr val="bg1"/>
                </a:solidFill>
                <a:effectLst/>
              </a:rPr>
              <a:t> </a:t>
            </a:r>
            <a:r>
              <a:rPr lang="vi-VN" sz="5200" dirty="0" smtClean="0">
                <a:solidFill>
                  <a:schemeClr val="bg1"/>
                </a:solidFill>
              </a:rPr>
              <a:t>Này </a:t>
            </a:r>
            <a:r>
              <a:rPr lang="vi-VN" sz="5200" dirty="0">
                <a:solidFill>
                  <a:schemeClr val="bg1"/>
                </a:solidFill>
              </a:rPr>
              <a:t>đây bánh thơm, ly rượu nồng hương xin dâng lên như lễ vật trước thiên đường. Sẽ trở thành của ăn dưỡng nuôi, là Thịt Máu cứu độ muôn người.</a:t>
            </a:r>
            <a:endParaRPr lang="en-US" sz="5200" b="0" dirty="0">
              <a:solidFill>
                <a:schemeClr val="bg1"/>
              </a:solidFill>
              <a:effectLst/>
            </a:endParaRPr>
          </a:p>
        </p:txBody>
      </p:sp>
    </p:spTree>
    <p:extLst>
      <p:ext uri="{BB962C8B-B14F-4D97-AF65-F5344CB8AC3E}">
        <p14:creationId xmlns:p14="http://schemas.microsoft.com/office/powerpoint/2010/main" val="20528475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0" u="sng" dirty="0">
                <a:solidFill>
                  <a:srgbClr val="FFFF00"/>
                </a:solidFill>
                <a:effectLst/>
              </a:rPr>
              <a:t>Tk1:</a:t>
            </a:r>
            <a:r>
              <a:rPr lang="en-US" sz="4800" b="0" dirty="0">
                <a:solidFill>
                  <a:schemeClr val="bg1"/>
                </a:solidFill>
                <a:effectLst/>
              </a:rPr>
              <a:t> </a:t>
            </a:r>
            <a:r>
              <a:rPr lang="vi-VN" sz="4800" dirty="0">
                <a:solidFill>
                  <a:schemeClr val="bg1"/>
                </a:solidFill>
              </a:rPr>
              <a:t>Chúa không cần lễ vật bù đắp sai lầm, không nhận hy lễ toàn thiêu. Thì </a:t>
            </a:r>
            <a:r>
              <a:rPr lang="vi-VN" sz="4800" dirty="0" smtClean="0">
                <a:solidFill>
                  <a:schemeClr val="bg1"/>
                </a:solidFill>
              </a:rPr>
              <a:t>tiến </a:t>
            </a:r>
            <a:r>
              <a:rPr lang="vi-VN" sz="4800" dirty="0">
                <a:solidFill>
                  <a:schemeClr val="bg1"/>
                </a:solidFill>
              </a:rPr>
              <a:t>Chúa trót tâm hồn con và tim con nay đã hao mòn, vì yêu Chúa biết yêu chưa trọn Chúa nhận cho tình mến sắt son.</a:t>
            </a:r>
            <a:endParaRPr lang="en-US" sz="4800" b="0" dirty="0">
              <a:solidFill>
                <a:schemeClr val="bg1"/>
              </a:solidFill>
              <a:effectLst/>
            </a:endParaRPr>
          </a:p>
        </p:txBody>
      </p:sp>
    </p:spTree>
    <p:extLst>
      <p:ext uri="{BB962C8B-B14F-4D97-AF65-F5344CB8AC3E}">
        <p14:creationId xmlns:p14="http://schemas.microsoft.com/office/powerpoint/2010/main" val="26510638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5200" b="0" u="sng" dirty="0" err="1">
                <a:solidFill>
                  <a:srgbClr val="FFFF00"/>
                </a:solidFill>
                <a:effectLst/>
              </a:rPr>
              <a:t>Đk</a:t>
            </a:r>
            <a:r>
              <a:rPr lang="en-US" sz="5200" b="0" u="sng" dirty="0">
                <a:solidFill>
                  <a:srgbClr val="FFFF00"/>
                </a:solidFill>
                <a:effectLst/>
              </a:rPr>
              <a:t>:</a:t>
            </a:r>
            <a:r>
              <a:rPr lang="en-US" sz="5200" b="0" dirty="0">
                <a:solidFill>
                  <a:schemeClr val="bg1"/>
                </a:solidFill>
                <a:effectLst/>
              </a:rPr>
              <a:t> </a:t>
            </a:r>
            <a:r>
              <a:rPr lang="vi-VN" sz="5200" dirty="0" smtClean="0">
                <a:solidFill>
                  <a:schemeClr val="bg1"/>
                </a:solidFill>
              </a:rPr>
              <a:t>Này </a:t>
            </a:r>
            <a:r>
              <a:rPr lang="vi-VN" sz="5200" dirty="0">
                <a:solidFill>
                  <a:schemeClr val="bg1"/>
                </a:solidFill>
              </a:rPr>
              <a:t>đây bánh thơm, ly rượu nồng hương xin dâng lên như lễ vật trước thiên đường. Sẽ trở thành của ăn dưỡng nuôi, là Thịt Máu cứu độ muôn người.</a:t>
            </a:r>
            <a:endParaRPr lang="en-US" sz="5200" b="0" dirty="0">
              <a:solidFill>
                <a:schemeClr val="bg1"/>
              </a:solidFill>
              <a:effectLst/>
            </a:endParaRPr>
          </a:p>
        </p:txBody>
      </p:sp>
    </p:spTree>
    <p:extLst>
      <p:ext uri="{BB962C8B-B14F-4D97-AF65-F5344CB8AC3E}">
        <p14:creationId xmlns:p14="http://schemas.microsoft.com/office/powerpoint/2010/main" val="40315304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700" b="0" u="sng" dirty="0">
                <a:solidFill>
                  <a:srgbClr val="FFFF00"/>
                </a:solidFill>
                <a:effectLst/>
              </a:rPr>
              <a:t>Tk2:</a:t>
            </a:r>
            <a:r>
              <a:rPr lang="en-US" sz="4700" b="0" dirty="0">
                <a:solidFill>
                  <a:srgbClr val="FFFF00"/>
                </a:solidFill>
                <a:effectLst/>
              </a:rPr>
              <a:t> </a:t>
            </a:r>
            <a:r>
              <a:rPr lang="en-US" sz="4700" b="0" dirty="0" smtClean="0">
                <a:solidFill>
                  <a:schemeClr val="bg1"/>
                </a:solidFill>
                <a:effectLst/>
              </a:rPr>
              <a:t>T</a:t>
            </a:r>
            <a:r>
              <a:rPr lang="vi-VN" sz="4700" dirty="0" smtClean="0">
                <a:solidFill>
                  <a:schemeClr val="bg1"/>
                </a:solidFill>
              </a:rPr>
              <a:t>iến </a:t>
            </a:r>
            <a:r>
              <a:rPr lang="vi-VN" sz="4700" dirty="0">
                <a:solidFill>
                  <a:schemeClr val="bg1"/>
                </a:solidFill>
              </a:rPr>
              <a:t>dâng Ngài kiếp người nhiều nỗi phong </a:t>
            </a:r>
            <a:r>
              <a:rPr lang="vi-VN" sz="4700" dirty="0" smtClean="0">
                <a:solidFill>
                  <a:schemeClr val="bg1"/>
                </a:solidFill>
              </a:rPr>
              <a:t>trần,</a:t>
            </a:r>
            <a:r>
              <a:rPr lang="en-US" sz="4700" dirty="0" smtClean="0">
                <a:solidFill>
                  <a:schemeClr val="bg1"/>
                </a:solidFill>
              </a:rPr>
              <a:t> </a:t>
            </a:r>
            <a:r>
              <a:rPr lang="vi-VN" sz="4700" dirty="0" smtClean="0">
                <a:solidFill>
                  <a:schemeClr val="bg1"/>
                </a:solidFill>
              </a:rPr>
              <a:t>có </a:t>
            </a:r>
            <a:r>
              <a:rPr lang="vi-VN" sz="4700" dirty="0">
                <a:solidFill>
                  <a:schemeClr val="bg1"/>
                </a:solidFill>
              </a:rPr>
              <a:t>Ngài nhưng thiếu niềm tin. Nguyện tiến Chúa trước ngai tòa cao cầu ban ơn tuôn đổ dạt dào, để ơn thánh giúp con tin vào Chúa và con một mối thông giao.</a:t>
            </a:r>
          </a:p>
        </p:txBody>
      </p:sp>
    </p:spTree>
    <p:extLst>
      <p:ext uri="{BB962C8B-B14F-4D97-AF65-F5344CB8AC3E}">
        <p14:creationId xmlns:p14="http://schemas.microsoft.com/office/powerpoint/2010/main" val="26937018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5200" b="0" u="sng" dirty="0" err="1">
                <a:solidFill>
                  <a:srgbClr val="FFFF00"/>
                </a:solidFill>
                <a:effectLst/>
              </a:rPr>
              <a:t>Đk</a:t>
            </a:r>
            <a:r>
              <a:rPr lang="en-US" sz="5200" b="0" u="sng" dirty="0">
                <a:solidFill>
                  <a:srgbClr val="FFFF00"/>
                </a:solidFill>
                <a:effectLst/>
              </a:rPr>
              <a:t>:</a:t>
            </a:r>
            <a:r>
              <a:rPr lang="en-US" sz="5200" b="0" dirty="0">
                <a:solidFill>
                  <a:schemeClr val="bg1"/>
                </a:solidFill>
                <a:effectLst/>
              </a:rPr>
              <a:t> </a:t>
            </a:r>
            <a:r>
              <a:rPr lang="vi-VN" sz="5200" dirty="0" smtClean="0">
                <a:solidFill>
                  <a:schemeClr val="bg1"/>
                </a:solidFill>
              </a:rPr>
              <a:t>Này </a:t>
            </a:r>
            <a:r>
              <a:rPr lang="vi-VN" sz="5200" dirty="0">
                <a:solidFill>
                  <a:schemeClr val="bg1"/>
                </a:solidFill>
              </a:rPr>
              <a:t>đây bánh thơm, ly rượu nồng hương xin dâng lên như lễ vật trước thiên đường. Sẽ trở thành của ăn dưỡng nuôi, là Thịt Máu cứu độ muôn người.</a:t>
            </a:r>
            <a:endParaRPr lang="en-US" sz="5200" b="0" dirty="0">
              <a:solidFill>
                <a:schemeClr val="bg1"/>
              </a:solidFill>
              <a:effectLst/>
            </a:endParaRPr>
          </a:p>
        </p:txBody>
      </p:sp>
    </p:spTree>
    <p:extLst>
      <p:ext uri="{BB962C8B-B14F-4D97-AF65-F5344CB8AC3E}">
        <p14:creationId xmlns:p14="http://schemas.microsoft.com/office/powerpoint/2010/main" val="7892524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655"/>
            <a:ext cx="9144000" cy="5138189"/>
          </a:xfrm>
          <a:prstGeom prst="rect">
            <a:avLst/>
          </a:prstGeom>
        </p:spPr>
      </p:pic>
    </p:spTree>
    <p:extLst>
      <p:ext uri="{BB962C8B-B14F-4D97-AF65-F5344CB8AC3E}">
        <p14:creationId xmlns:p14="http://schemas.microsoft.com/office/powerpoint/2010/main" val="182510605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535412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000" b="0" dirty="0">
                <a:solidFill>
                  <a:srgbClr val="FFFF00"/>
                </a:solidFill>
                <a:effectLst/>
                <a:latin typeface="+mj-lt"/>
              </a:rPr>
              <a:t>Ca </a:t>
            </a:r>
            <a:r>
              <a:rPr lang="en-US" sz="6000" b="0" dirty="0" err="1">
                <a:solidFill>
                  <a:srgbClr val="FFFF00"/>
                </a:solidFill>
                <a:effectLst/>
                <a:latin typeface="+mj-lt"/>
              </a:rPr>
              <a:t>Nguyện</a:t>
            </a:r>
            <a:r>
              <a:rPr lang="en-US" sz="6000" b="0" dirty="0">
                <a:solidFill>
                  <a:srgbClr val="FFFF00"/>
                </a:solidFill>
                <a:effectLst/>
                <a:latin typeface="+mj-lt"/>
              </a:rPr>
              <a:t> </a:t>
            </a:r>
            <a:r>
              <a:rPr lang="en-US" sz="6000" b="0" dirty="0" err="1">
                <a:solidFill>
                  <a:srgbClr val="FFFF00"/>
                </a:solidFill>
                <a:effectLst/>
                <a:latin typeface="+mj-lt"/>
              </a:rPr>
              <a:t>Hiệp</a:t>
            </a:r>
            <a:r>
              <a:rPr lang="en-US" sz="6000" b="0" dirty="0">
                <a:solidFill>
                  <a:srgbClr val="FFFF00"/>
                </a:solidFill>
                <a:effectLst/>
                <a:latin typeface="+mj-lt"/>
              </a:rPr>
              <a:t> </a:t>
            </a:r>
            <a:r>
              <a:rPr lang="en-US" sz="6000" b="0" dirty="0" err="1">
                <a:solidFill>
                  <a:srgbClr val="FFFF00"/>
                </a:solidFill>
                <a:effectLst/>
                <a:latin typeface="+mj-lt"/>
              </a:rPr>
              <a:t>Lễ</a:t>
            </a:r>
            <a:r>
              <a:rPr lang="en-US" sz="6000" b="0" dirty="0">
                <a:solidFill>
                  <a:srgbClr val="FFFF00"/>
                </a:solidFill>
                <a:effectLst/>
                <a:latin typeface="+mj-lt"/>
              </a:rPr>
              <a:t/>
            </a:r>
            <a:br>
              <a:rPr lang="en-US" sz="6000" b="0" dirty="0">
                <a:solidFill>
                  <a:srgbClr val="FFFF00"/>
                </a:solidFill>
                <a:effectLst/>
                <a:latin typeface="+mj-lt"/>
              </a:rPr>
            </a:br>
            <a:r>
              <a:rPr lang="en-US" sz="7500" b="0" dirty="0" smtClean="0">
                <a:solidFill>
                  <a:srgbClr val="FFFF00"/>
                </a:solidFill>
                <a:effectLst/>
                <a:latin typeface="+mj-lt"/>
              </a:rPr>
              <a:t>VÌ NGOÀI CHÚA RA</a:t>
            </a:r>
            <a:br>
              <a:rPr lang="en-US" sz="7500" b="0" dirty="0" smtClean="0">
                <a:solidFill>
                  <a:srgbClr val="FFFF00"/>
                </a:solidFill>
                <a:effectLst/>
                <a:latin typeface="+mj-lt"/>
              </a:rPr>
            </a:br>
            <a:r>
              <a:rPr lang="en-US" sz="5500" b="0" i="1" dirty="0" err="1" smtClean="0">
                <a:solidFill>
                  <a:schemeClr val="bg1"/>
                </a:solidFill>
                <a:effectLst/>
                <a:latin typeface="+mj-lt"/>
              </a:rPr>
              <a:t>Phùng</a:t>
            </a:r>
            <a:r>
              <a:rPr lang="en-US" sz="5500" b="0" i="1" dirty="0" smtClean="0">
                <a:solidFill>
                  <a:schemeClr val="bg1"/>
                </a:solidFill>
                <a:effectLst/>
                <a:latin typeface="+mj-lt"/>
              </a:rPr>
              <a:t> Minh </a:t>
            </a:r>
            <a:r>
              <a:rPr lang="en-US" sz="5500" b="0" i="1" dirty="0" err="1" smtClean="0">
                <a:solidFill>
                  <a:schemeClr val="bg1"/>
                </a:solidFill>
                <a:effectLst/>
                <a:latin typeface="+mj-lt"/>
              </a:rPr>
              <a:t>Mẫn</a:t>
            </a:r>
            <a:endParaRPr lang="en-US" sz="5500" b="0" i="1" dirty="0">
              <a:solidFill>
                <a:schemeClr val="bg1"/>
              </a:solidFill>
              <a:effectLst/>
              <a:latin typeface="+mj-lt"/>
            </a:endParaRPr>
          </a:p>
        </p:txBody>
      </p:sp>
      <p:pic>
        <p:nvPicPr>
          <p:cNvPr id="3" name="Picture 2">
            <a:extLst>
              <a:ext uri="{FF2B5EF4-FFF2-40B4-BE49-F238E27FC236}">
                <a16:creationId xmlns="" xmlns:a16="http://schemas.microsoft.com/office/drawing/2014/main" id="{DBDF7B92-C9F5-6539-6BEF-BB3944C52644}"/>
              </a:ext>
            </a:extLst>
          </p:cNvPr>
          <p:cNvPicPr>
            <a:picLocks noChangeAspect="1"/>
          </p:cNvPicPr>
          <p:nvPr/>
        </p:nvPicPr>
        <p:blipFill>
          <a:blip r:embed="rId2"/>
          <a:stretch>
            <a:fillRect/>
          </a:stretch>
        </p:blipFill>
        <p:spPr>
          <a:xfrm>
            <a:off x="1828800" y="4095750"/>
            <a:ext cx="5486400" cy="914400"/>
          </a:xfrm>
          <a:prstGeom prst="rect">
            <a:avLst/>
          </a:prstGeom>
        </p:spPr>
      </p:pic>
    </p:spTree>
    <p:extLst>
      <p:ext uri="{BB962C8B-B14F-4D97-AF65-F5344CB8AC3E}">
        <p14:creationId xmlns:p14="http://schemas.microsoft.com/office/powerpoint/2010/main" val="17405331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5200" b="0" u="sng" dirty="0">
                <a:solidFill>
                  <a:srgbClr val="FFFF00"/>
                </a:solidFill>
                <a:effectLst/>
              </a:rPr>
              <a:t>Tk1:</a:t>
            </a:r>
            <a:r>
              <a:rPr lang="en-US" sz="5200" b="0" dirty="0">
                <a:solidFill>
                  <a:srgbClr val="FFFF00"/>
                </a:solidFill>
                <a:effectLst/>
              </a:rPr>
              <a:t> </a:t>
            </a:r>
            <a:r>
              <a:rPr lang="vi-VN" sz="5200" dirty="0">
                <a:solidFill>
                  <a:schemeClr val="bg1"/>
                </a:solidFill>
              </a:rPr>
              <a:t>Chỉ có mình Chúa là chốn con tựa nương, là thành lũy vững bền chở che con yên hàn. Dù có cuồng phong dù bão </a:t>
            </a:r>
            <a:r>
              <a:rPr lang="vi-VN" sz="5200" dirty="0" smtClean="0">
                <a:solidFill>
                  <a:schemeClr val="bg1"/>
                </a:solidFill>
              </a:rPr>
              <a:t>g</a:t>
            </a:r>
            <a:r>
              <a:rPr lang="en-US" sz="5200" dirty="0" err="1" smtClean="0">
                <a:solidFill>
                  <a:schemeClr val="bg1"/>
                </a:solidFill>
              </a:rPr>
              <a:t>iô</a:t>
            </a:r>
            <a:r>
              <a:rPr lang="vi-VN" sz="5200" dirty="0" smtClean="0">
                <a:solidFill>
                  <a:schemeClr val="bg1"/>
                </a:solidFill>
              </a:rPr>
              <a:t>ng</a:t>
            </a:r>
            <a:r>
              <a:rPr lang="en-US" sz="5200" dirty="0" smtClean="0">
                <a:solidFill>
                  <a:schemeClr val="bg1"/>
                </a:solidFill>
              </a:rPr>
              <a:t> </a:t>
            </a:r>
            <a:r>
              <a:rPr lang="vi-VN" sz="5200" dirty="0" smtClean="0">
                <a:solidFill>
                  <a:schemeClr val="bg1"/>
                </a:solidFill>
              </a:rPr>
              <a:t>giăng </a:t>
            </a:r>
            <a:r>
              <a:rPr lang="vi-VN" sz="5200" dirty="0">
                <a:solidFill>
                  <a:schemeClr val="bg1"/>
                </a:solidFill>
              </a:rPr>
              <a:t>đầy, con vẫn không lo gì khi đời có </a:t>
            </a:r>
            <a:r>
              <a:rPr lang="vi-VN" sz="5200" dirty="0" smtClean="0">
                <a:solidFill>
                  <a:schemeClr val="bg1"/>
                </a:solidFill>
              </a:rPr>
              <a:t>Ngài</a:t>
            </a:r>
            <a:r>
              <a:rPr lang="en-US" sz="5200" dirty="0" smtClean="0">
                <a:solidFill>
                  <a:schemeClr val="bg1"/>
                </a:solidFill>
              </a:rPr>
              <a:t>.</a:t>
            </a:r>
            <a:endParaRPr lang="vi-VN" sz="5200" b="0" dirty="0">
              <a:solidFill>
                <a:schemeClr val="bg1"/>
              </a:solidFill>
              <a:effectLst/>
            </a:endParaRPr>
          </a:p>
        </p:txBody>
      </p:sp>
    </p:spTree>
    <p:extLst>
      <p:ext uri="{BB962C8B-B14F-4D97-AF65-F5344CB8AC3E}">
        <p14:creationId xmlns:p14="http://schemas.microsoft.com/office/powerpoint/2010/main" val="8272133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200" b="0" u="sng" dirty="0" err="1">
                <a:solidFill>
                  <a:srgbClr val="FFFF00"/>
                </a:solidFill>
                <a:effectLst/>
              </a:rPr>
              <a:t>Đk</a:t>
            </a:r>
            <a:r>
              <a:rPr lang="en-US" sz="5200" b="0" u="sng" dirty="0">
                <a:solidFill>
                  <a:srgbClr val="FFFF00"/>
                </a:solidFill>
                <a:effectLst/>
              </a:rPr>
              <a:t>:</a:t>
            </a:r>
            <a:r>
              <a:rPr lang="en-US" sz="5200" b="0" dirty="0">
                <a:solidFill>
                  <a:schemeClr val="bg1"/>
                </a:solidFill>
                <a:effectLst/>
              </a:rPr>
              <a:t> </a:t>
            </a:r>
            <a:r>
              <a:rPr lang="vi-VN" sz="5200" dirty="0" smtClean="0">
                <a:solidFill>
                  <a:schemeClr val="bg1"/>
                </a:solidFill>
              </a:rPr>
              <a:t>Vì </a:t>
            </a:r>
            <a:r>
              <a:rPr lang="vi-VN" sz="5200" dirty="0">
                <a:solidFill>
                  <a:schemeClr val="bg1"/>
                </a:solidFill>
              </a:rPr>
              <a:t>ngoài Ngài ra con tìm đâu thấy bình an, </a:t>
            </a:r>
            <a:r>
              <a:rPr lang="en-US" sz="5200" dirty="0" smtClean="0">
                <a:solidFill>
                  <a:schemeClr val="bg1"/>
                </a:solidFill>
              </a:rPr>
              <a:t>n</a:t>
            </a:r>
            <a:r>
              <a:rPr lang="vi-VN" sz="5200" dirty="0" smtClean="0">
                <a:solidFill>
                  <a:schemeClr val="bg1"/>
                </a:solidFill>
              </a:rPr>
              <a:t>ào </a:t>
            </a:r>
            <a:r>
              <a:rPr lang="vi-VN" sz="5200" dirty="0">
                <a:solidFill>
                  <a:schemeClr val="bg1"/>
                </a:solidFill>
              </a:rPr>
              <a:t>có chi lâu bền ở nơi dương trần. Vì ngoài Ngài ra ai là chốn con nương nhờ, từ nay đến muôn đời xin Ngài bảo toàn thân </a:t>
            </a:r>
            <a:r>
              <a:rPr lang="vi-VN" sz="5200" dirty="0" smtClean="0">
                <a:solidFill>
                  <a:schemeClr val="bg1"/>
                </a:solidFill>
              </a:rPr>
              <a:t>con</a:t>
            </a:r>
            <a:r>
              <a:rPr lang="en-US" sz="5200" dirty="0" smtClean="0">
                <a:solidFill>
                  <a:schemeClr val="bg1"/>
                </a:solidFill>
              </a:rPr>
              <a:t>.</a:t>
            </a:r>
            <a:endParaRPr lang="en-US" sz="5200" b="0" dirty="0">
              <a:solidFill>
                <a:schemeClr val="bg1"/>
              </a:solidFill>
              <a:effectLst/>
            </a:endParaRPr>
          </a:p>
        </p:txBody>
      </p:sp>
    </p:spTree>
    <p:extLst>
      <p:ext uri="{BB962C8B-B14F-4D97-AF65-F5344CB8AC3E}">
        <p14:creationId xmlns:p14="http://schemas.microsoft.com/office/powerpoint/2010/main" val="33879621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5150" b="0" u="sng" dirty="0">
                <a:solidFill>
                  <a:srgbClr val="FFFF00"/>
                </a:solidFill>
                <a:effectLst/>
              </a:rPr>
              <a:t>Tk2:</a:t>
            </a:r>
            <a:r>
              <a:rPr lang="en-US" sz="5150" b="0" dirty="0">
                <a:solidFill>
                  <a:schemeClr val="bg1"/>
                </a:solidFill>
                <a:effectLst/>
              </a:rPr>
              <a:t> </a:t>
            </a:r>
            <a:r>
              <a:rPr lang="vi-VN" sz="5150" dirty="0">
                <a:solidFill>
                  <a:schemeClr val="bg1"/>
                </a:solidFill>
              </a:rPr>
              <a:t>Tựa nép vào bên lòng Chúa con thảnh thơi, như em bé thơ dại ngủ ngon trong tay mẹ. Nguyện ước đời con được Chúa yêu thương hoài, thao thức suốt canh dài con tưởng nhớ </a:t>
            </a:r>
            <a:r>
              <a:rPr lang="vi-VN" sz="5150" dirty="0" smtClean="0">
                <a:solidFill>
                  <a:schemeClr val="bg1"/>
                </a:solidFill>
              </a:rPr>
              <a:t>Ngài</a:t>
            </a:r>
            <a:r>
              <a:rPr lang="en-US" sz="5150" dirty="0" smtClean="0">
                <a:solidFill>
                  <a:schemeClr val="bg1"/>
                </a:solidFill>
              </a:rPr>
              <a:t>.</a:t>
            </a:r>
            <a:endParaRPr lang="en-US" sz="5150" b="0" dirty="0">
              <a:solidFill>
                <a:schemeClr val="bg1"/>
              </a:solidFill>
              <a:effectLst/>
            </a:endParaRPr>
          </a:p>
        </p:txBody>
      </p:sp>
    </p:spTree>
    <p:extLst>
      <p:ext uri="{BB962C8B-B14F-4D97-AF65-F5344CB8AC3E}">
        <p14:creationId xmlns:p14="http://schemas.microsoft.com/office/powerpoint/2010/main" val="36008868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200" b="0" u="sng" dirty="0" err="1">
                <a:solidFill>
                  <a:srgbClr val="FFFF00"/>
                </a:solidFill>
                <a:effectLst/>
              </a:rPr>
              <a:t>Đk</a:t>
            </a:r>
            <a:r>
              <a:rPr lang="en-US" sz="5200" b="0" u="sng" dirty="0">
                <a:solidFill>
                  <a:srgbClr val="FFFF00"/>
                </a:solidFill>
                <a:effectLst/>
              </a:rPr>
              <a:t>:</a:t>
            </a:r>
            <a:r>
              <a:rPr lang="en-US" sz="5200" b="0" dirty="0">
                <a:solidFill>
                  <a:schemeClr val="bg1"/>
                </a:solidFill>
                <a:effectLst/>
              </a:rPr>
              <a:t> </a:t>
            </a:r>
            <a:r>
              <a:rPr lang="vi-VN" sz="5200" dirty="0" smtClean="0">
                <a:solidFill>
                  <a:schemeClr val="bg1"/>
                </a:solidFill>
              </a:rPr>
              <a:t>Vì </a:t>
            </a:r>
            <a:r>
              <a:rPr lang="vi-VN" sz="5200" dirty="0">
                <a:solidFill>
                  <a:schemeClr val="bg1"/>
                </a:solidFill>
              </a:rPr>
              <a:t>ngoài Ngài ra con tìm đâu thấy bình an, </a:t>
            </a:r>
            <a:r>
              <a:rPr lang="en-US" sz="5200" dirty="0" smtClean="0">
                <a:solidFill>
                  <a:schemeClr val="bg1"/>
                </a:solidFill>
              </a:rPr>
              <a:t>n</a:t>
            </a:r>
            <a:r>
              <a:rPr lang="vi-VN" sz="5200" dirty="0" smtClean="0">
                <a:solidFill>
                  <a:schemeClr val="bg1"/>
                </a:solidFill>
              </a:rPr>
              <a:t>ào </a:t>
            </a:r>
            <a:r>
              <a:rPr lang="vi-VN" sz="5200" dirty="0">
                <a:solidFill>
                  <a:schemeClr val="bg1"/>
                </a:solidFill>
              </a:rPr>
              <a:t>có chi lâu bền ở nơi dương trần. Vì ngoài Ngài ra ai là chốn con nương nhờ, từ nay đến muôn đời xin Ngài bảo toàn thân </a:t>
            </a:r>
            <a:r>
              <a:rPr lang="vi-VN" sz="5200" dirty="0" smtClean="0">
                <a:solidFill>
                  <a:schemeClr val="bg1"/>
                </a:solidFill>
              </a:rPr>
              <a:t>con</a:t>
            </a:r>
            <a:r>
              <a:rPr lang="en-US" sz="5200" dirty="0" smtClean="0">
                <a:solidFill>
                  <a:schemeClr val="bg1"/>
                </a:solidFill>
              </a:rPr>
              <a:t>.</a:t>
            </a:r>
            <a:endParaRPr lang="en-US" sz="5200" b="0" dirty="0">
              <a:solidFill>
                <a:schemeClr val="bg1"/>
              </a:solidFill>
              <a:effectLst/>
            </a:endParaRPr>
          </a:p>
        </p:txBody>
      </p:sp>
    </p:spTree>
    <p:extLst>
      <p:ext uri="{BB962C8B-B14F-4D97-AF65-F5344CB8AC3E}">
        <p14:creationId xmlns:p14="http://schemas.microsoft.com/office/powerpoint/2010/main" val="21130670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200" b="0" u="sng" dirty="0">
                <a:solidFill>
                  <a:srgbClr val="FFFF00"/>
                </a:solidFill>
                <a:effectLst/>
              </a:rPr>
              <a:t>Tk3:</a:t>
            </a:r>
            <a:r>
              <a:rPr lang="en-US" sz="5200" b="0" dirty="0">
                <a:solidFill>
                  <a:schemeClr val="bg1"/>
                </a:solidFill>
                <a:effectLst/>
              </a:rPr>
              <a:t> </a:t>
            </a:r>
            <a:r>
              <a:rPr lang="vi-VN" sz="5200" dirty="0">
                <a:solidFill>
                  <a:schemeClr val="bg1"/>
                </a:solidFill>
              </a:rPr>
              <a:t>Quyền quý lợi danh tựa cánh hoa mỏng manh, một cơn gió vô tình làm hoa kia xa cành. Hạnh phúc đời con là Chúa luôn ở cùng, là phúc vinh thiên đàng muôn đời bất </a:t>
            </a:r>
            <a:r>
              <a:rPr lang="vi-VN" sz="5200" dirty="0" smtClean="0">
                <a:solidFill>
                  <a:schemeClr val="bg1"/>
                </a:solidFill>
              </a:rPr>
              <a:t>tận</a:t>
            </a:r>
            <a:r>
              <a:rPr lang="en-US" sz="5200" dirty="0" smtClean="0">
                <a:solidFill>
                  <a:schemeClr val="bg1"/>
                </a:solidFill>
              </a:rPr>
              <a:t>.</a:t>
            </a:r>
            <a:endParaRPr lang="en-US" sz="5200" b="0" dirty="0">
              <a:solidFill>
                <a:schemeClr val="bg1"/>
              </a:solidFill>
              <a:effectLst/>
            </a:endParaRPr>
          </a:p>
        </p:txBody>
      </p:sp>
    </p:spTree>
    <p:extLst>
      <p:ext uri="{BB962C8B-B14F-4D97-AF65-F5344CB8AC3E}">
        <p14:creationId xmlns:p14="http://schemas.microsoft.com/office/powerpoint/2010/main" val="4846908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200" b="0" u="sng" dirty="0" err="1">
                <a:solidFill>
                  <a:srgbClr val="FFFF00"/>
                </a:solidFill>
                <a:effectLst/>
              </a:rPr>
              <a:t>Đk</a:t>
            </a:r>
            <a:r>
              <a:rPr lang="en-US" sz="5200" b="0" u="sng" dirty="0">
                <a:solidFill>
                  <a:srgbClr val="FFFF00"/>
                </a:solidFill>
                <a:effectLst/>
              </a:rPr>
              <a:t>:</a:t>
            </a:r>
            <a:r>
              <a:rPr lang="en-US" sz="5200" b="0" dirty="0">
                <a:solidFill>
                  <a:schemeClr val="bg1"/>
                </a:solidFill>
                <a:effectLst/>
              </a:rPr>
              <a:t> </a:t>
            </a:r>
            <a:r>
              <a:rPr lang="vi-VN" sz="5200" dirty="0" smtClean="0">
                <a:solidFill>
                  <a:schemeClr val="bg1"/>
                </a:solidFill>
              </a:rPr>
              <a:t>Vì </a:t>
            </a:r>
            <a:r>
              <a:rPr lang="vi-VN" sz="5200" dirty="0">
                <a:solidFill>
                  <a:schemeClr val="bg1"/>
                </a:solidFill>
              </a:rPr>
              <a:t>ngoài Ngài ra con tìm đâu thấy bình an, </a:t>
            </a:r>
            <a:r>
              <a:rPr lang="en-US" sz="5200" dirty="0" smtClean="0">
                <a:solidFill>
                  <a:schemeClr val="bg1"/>
                </a:solidFill>
              </a:rPr>
              <a:t>n</a:t>
            </a:r>
            <a:r>
              <a:rPr lang="vi-VN" sz="5200" dirty="0" smtClean="0">
                <a:solidFill>
                  <a:schemeClr val="bg1"/>
                </a:solidFill>
              </a:rPr>
              <a:t>ào </a:t>
            </a:r>
            <a:r>
              <a:rPr lang="vi-VN" sz="5200" dirty="0">
                <a:solidFill>
                  <a:schemeClr val="bg1"/>
                </a:solidFill>
              </a:rPr>
              <a:t>có chi lâu bền ở nơi dương trần. Vì ngoài Ngài ra ai là chốn con nương nhờ, từ nay đến muôn đời xin Ngài bảo toàn thân </a:t>
            </a:r>
            <a:r>
              <a:rPr lang="vi-VN" sz="5200" dirty="0" smtClean="0">
                <a:solidFill>
                  <a:schemeClr val="bg1"/>
                </a:solidFill>
              </a:rPr>
              <a:t>con</a:t>
            </a:r>
            <a:r>
              <a:rPr lang="en-US" sz="5200" dirty="0" smtClean="0">
                <a:solidFill>
                  <a:schemeClr val="bg1"/>
                </a:solidFill>
              </a:rPr>
              <a:t>.</a:t>
            </a:r>
            <a:endParaRPr lang="en-US" sz="5200" b="0" dirty="0">
              <a:solidFill>
                <a:schemeClr val="bg1"/>
              </a:solidFill>
              <a:effectLst/>
            </a:endParaRPr>
          </a:p>
        </p:txBody>
      </p:sp>
    </p:spTree>
    <p:extLst>
      <p:ext uri="{BB962C8B-B14F-4D97-AF65-F5344CB8AC3E}">
        <p14:creationId xmlns:p14="http://schemas.microsoft.com/office/powerpoint/2010/main" val="31824650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685800" y="19050"/>
            <a:ext cx="4991100" cy="5143500"/>
          </a:xfrm>
          <a:prstGeom prst="rect">
            <a:avLst/>
          </a:prstGeom>
        </p:spPr>
      </p:pic>
      <p:sp>
        <p:nvSpPr>
          <p:cNvPr id="3" name="Rectangle 2"/>
          <p:cNvSpPr/>
          <p:nvPr/>
        </p:nvSpPr>
        <p:spPr>
          <a:xfrm>
            <a:off x="4305300" y="285750"/>
            <a:ext cx="4495800" cy="769441"/>
          </a:xfrm>
          <a:prstGeom prst="rect">
            <a:avLst/>
          </a:prstGeom>
        </p:spPr>
        <p:txBody>
          <a:bodyPr wrap="square">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4400" b="1" smtClean="0">
                <a:ln/>
                <a:solidFill>
                  <a:srgbClr val="9BBB59">
                    <a:lumMod val="40000"/>
                    <a:lumOff val="60000"/>
                  </a:srgbClr>
                </a:solidFill>
              </a:rPr>
              <a:t>PHÚT THINH LẶNG</a:t>
            </a:r>
            <a:endParaRPr lang="en-US" sz="4400" b="1">
              <a:ln/>
              <a:solidFill>
                <a:srgbClr val="9BBB59">
                  <a:lumMod val="40000"/>
                  <a:lumOff val="60000"/>
                </a:srgbClr>
              </a:solidFill>
            </a:endParaRPr>
          </a:p>
        </p:txBody>
      </p:sp>
    </p:spTree>
    <p:extLst>
      <p:ext uri="{BB962C8B-B14F-4D97-AF65-F5344CB8AC3E}">
        <p14:creationId xmlns:p14="http://schemas.microsoft.com/office/powerpoint/2010/main" val="29018927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655"/>
            <a:ext cx="9144000" cy="5138189"/>
          </a:xfrm>
          <a:prstGeom prst="rect">
            <a:avLst/>
          </a:prstGeom>
        </p:spPr>
      </p:pic>
    </p:spTree>
    <p:extLst>
      <p:ext uri="{BB962C8B-B14F-4D97-AF65-F5344CB8AC3E}">
        <p14:creationId xmlns:p14="http://schemas.microsoft.com/office/powerpoint/2010/main" val="57009571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r>
              <a:rPr lang="en-US" sz="6000" b="0" dirty="0">
                <a:solidFill>
                  <a:srgbClr val="FFFF00"/>
                </a:solidFill>
                <a:effectLst/>
                <a:latin typeface="+mj-lt"/>
              </a:rPr>
              <a:t/>
            </a:r>
            <a:br>
              <a:rPr lang="en-US" sz="6000" b="0" dirty="0">
                <a:solidFill>
                  <a:srgbClr val="FFFF00"/>
                </a:solidFill>
                <a:effectLst/>
                <a:latin typeface="+mj-lt"/>
              </a:rPr>
            </a:br>
            <a:r>
              <a:rPr lang="en-US" sz="7800" b="0" dirty="0">
                <a:solidFill>
                  <a:srgbClr val="FFFF00"/>
                </a:solidFill>
                <a:effectLst/>
              </a:rPr>
              <a:t>Ca </a:t>
            </a:r>
            <a:r>
              <a:rPr lang="en-US" sz="7800" b="0" dirty="0" err="1">
                <a:solidFill>
                  <a:srgbClr val="FFFF00"/>
                </a:solidFill>
                <a:effectLst/>
              </a:rPr>
              <a:t>Nhập</a:t>
            </a:r>
            <a:r>
              <a:rPr lang="en-US" sz="7800" b="0" dirty="0">
                <a:solidFill>
                  <a:srgbClr val="FFFF00"/>
                </a:solidFill>
                <a:effectLst/>
              </a:rPr>
              <a:t> </a:t>
            </a:r>
            <a:r>
              <a:rPr lang="en-US" sz="7800" b="0" dirty="0" err="1">
                <a:solidFill>
                  <a:srgbClr val="FFFF00"/>
                </a:solidFill>
                <a:effectLst/>
              </a:rPr>
              <a:t>Lễ</a:t>
            </a:r>
            <a:r>
              <a:rPr lang="en-US" sz="7800" b="0" dirty="0">
                <a:solidFill>
                  <a:srgbClr val="FFFF00"/>
                </a:solidFill>
                <a:effectLst/>
              </a:rPr>
              <a:t/>
            </a:r>
            <a:br>
              <a:rPr lang="en-US" sz="7800" b="0" dirty="0">
                <a:solidFill>
                  <a:srgbClr val="FFFF00"/>
                </a:solidFill>
                <a:effectLst/>
              </a:rPr>
            </a:br>
            <a:r>
              <a:rPr lang="en-US" sz="7800" b="0" dirty="0" smtClean="0">
                <a:solidFill>
                  <a:srgbClr val="FFFF00"/>
                </a:solidFill>
                <a:effectLst/>
              </a:rPr>
              <a:t>TIẾN VỀ NHÀ CHÚA</a:t>
            </a:r>
            <a:r>
              <a:rPr lang="en-US" sz="7800" b="0" dirty="0">
                <a:solidFill>
                  <a:srgbClr val="FFFF00"/>
                </a:solidFill>
                <a:effectLst/>
              </a:rPr>
              <a:t/>
            </a:r>
            <a:br>
              <a:rPr lang="en-US" sz="7800" b="0" dirty="0">
                <a:solidFill>
                  <a:srgbClr val="FFFF00"/>
                </a:solidFill>
                <a:effectLst/>
              </a:rPr>
            </a:br>
            <a:r>
              <a:rPr lang="en-US" sz="6100" i="1" dirty="0" err="1" smtClean="0">
                <a:solidFill>
                  <a:schemeClr val="bg1"/>
                </a:solidFill>
              </a:rPr>
              <a:t>Viết</a:t>
            </a:r>
            <a:r>
              <a:rPr lang="en-US" sz="6100" i="1" dirty="0" smtClean="0">
                <a:solidFill>
                  <a:schemeClr val="bg1"/>
                </a:solidFill>
              </a:rPr>
              <a:t> Chung</a:t>
            </a:r>
            <a:r>
              <a:rPr lang="en-US" sz="7800" b="0" i="1" dirty="0">
                <a:solidFill>
                  <a:schemeClr val="bg1"/>
                </a:solidFill>
                <a:effectLst/>
              </a:rPr>
              <a:t/>
            </a:r>
            <a:br>
              <a:rPr lang="en-US" sz="7800" b="0" i="1" dirty="0">
                <a:solidFill>
                  <a:schemeClr val="bg1"/>
                </a:solidFill>
                <a:effectLst/>
              </a:rPr>
            </a:br>
            <a:endParaRPr lang="en-US" sz="7800" b="0" i="1" dirty="0">
              <a:solidFill>
                <a:schemeClr val="bg1"/>
              </a:solidFill>
              <a:effectLst/>
            </a:endParaRPr>
          </a:p>
        </p:txBody>
      </p:sp>
      <p:pic>
        <p:nvPicPr>
          <p:cNvPr id="3" name="Picture 2">
            <a:extLst>
              <a:ext uri="{FF2B5EF4-FFF2-40B4-BE49-F238E27FC236}">
                <a16:creationId xmlns="" xmlns:a16="http://schemas.microsoft.com/office/drawing/2014/main" id="{DBDF7B92-C9F5-6539-6BEF-BB3944C52644}"/>
              </a:ext>
            </a:extLst>
          </p:cNvPr>
          <p:cNvPicPr>
            <a:picLocks noChangeAspect="1"/>
          </p:cNvPicPr>
          <p:nvPr/>
        </p:nvPicPr>
        <p:blipFill>
          <a:blip r:embed="rId2"/>
          <a:stretch>
            <a:fillRect/>
          </a:stretch>
        </p:blipFill>
        <p:spPr>
          <a:xfrm>
            <a:off x="1981200" y="4095750"/>
            <a:ext cx="5486400" cy="914400"/>
          </a:xfrm>
          <a:prstGeom prst="rect">
            <a:avLst/>
          </a:prstGeom>
        </p:spPr>
      </p:pic>
    </p:spTree>
    <p:extLst>
      <p:ext uri="{BB962C8B-B14F-4D97-AF65-F5344CB8AC3E}">
        <p14:creationId xmlns:p14="http://schemas.microsoft.com/office/powerpoint/2010/main" val="12821460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57150"/>
            <a:ext cx="9144000" cy="4400550"/>
          </a:xfrm>
        </p:spPr>
        <p:txBody>
          <a:bodyPr>
            <a:normAutofit/>
          </a:bodyPr>
          <a:lstStyle/>
          <a:p>
            <a:r>
              <a:rPr lang="en-US" sz="7500" b="0" dirty="0">
                <a:solidFill>
                  <a:srgbClr val="FFFF00"/>
                </a:solidFill>
                <a:effectLst/>
                <a:latin typeface="+mj-lt"/>
              </a:rPr>
              <a:t>Ca </a:t>
            </a:r>
            <a:r>
              <a:rPr lang="en-US" sz="7500" b="0" dirty="0" err="1">
                <a:solidFill>
                  <a:srgbClr val="FFFF00"/>
                </a:solidFill>
                <a:effectLst/>
                <a:latin typeface="+mj-lt"/>
              </a:rPr>
              <a:t>Kết</a:t>
            </a:r>
            <a:r>
              <a:rPr lang="en-US" sz="7500" b="0" dirty="0">
                <a:solidFill>
                  <a:srgbClr val="FFFF00"/>
                </a:solidFill>
                <a:effectLst/>
                <a:latin typeface="+mj-lt"/>
              </a:rPr>
              <a:t> </a:t>
            </a:r>
            <a:r>
              <a:rPr lang="en-US" sz="7500" b="0" dirty="0" err="1">
                <a:solidFill>
                  <a:srgbClr val="FFFF00"/>
                </a:solidFill>
                <a:effectLst/>
                <a:latin typeface="+mj-lt"/>
              </a:rPr>
              <a:t>Lễ</a:t>
            </a:r>
            <a:r>
              <a:rPr lang="en-US" sz="7500" b="0" dirty="0">
                <a:solidFill>
                  <a:srgbClr val="FFFF00"/>
                </a:solidFill>
                <a:effectLst/>
                <a:latin typeface="+mj-lt"/>
              </a:rPr>
              <a:t/>
            </a:r>
            <a:br>
              <a:rPr lang="en-US" sz="7500" b="0" dirty="0">
                <a:solidFill>
                  <a:srgbClr val="FFFF00"/>
                </a:solidFill>
                <a:effectLst/>
                <a:latin typeface="+mj-lt"/>
              </a:rPr>
            </a:br>
            <a:r>
              <a:rPr lang="en-US" sz="7500" b="0" dirty="0" smtClean="0">
                <a:solidFill>
                  <a:srgbClr val="FFFF00"/>
                </a:solidFill>
                <a:effectLst/>
                <a:latin typeface="+mj-lt"/>
              </a:rPr>
              <a:t>KINH TẠ LỄ</a:t>
            </a:r>
            <a:r>
              <a:rPr lang="en-US" sz="7500" b="0" dirty="0">
                <a:solidFill>
                  <a:srgbClr val="FFFF00"/>
                </a:solidFill>
                <a:effectLst/>
                <a:latin typeface="+mj-lt"/>
              </a:rPr>
              <a:t/>
            </a:r>
            <a:br>
              <a:rPr lang="en-US" sz="7500" b="0" dirty="0">
                <a:solidFill>
                  <a:srgbClr val="FFFF00"/>
                </a:solidFill>
                <a:effectLst/>
                <a:latin typeface="+mj-lt"/>
              </a:rPr>
            </a:br>
            <a:r>
              <a:rPr lang="en-US" sz="5000" b="0" i="1" dirty="0" smtClean="0">
                <a:solidFill>
                  <a:schemeClr val="bg1"/>
                </a:solidFill>
                <a:effectLst/>
                <a:latin typeface="+mj-lt"/>
              </a:rPr>
              <a:t>Lm. </a:t>
            </a:r>
            <a:r>
              <a:rPr lang="en-US" sz="5000" b="0" i="1" dirty="0" err="1" smtClean="0">
                <a:solidFill>
                  <a:schemeClr val="bg1"/>
                </a:solidFill>
                <a:effectLst/>
                <a:latin typeface="+mj-lt"/>
              </a:rPr>
              <a:t>Nguyễn</a:t>
            </a:r>
            <a:r>
              <a:rPr lang="en-US" sz="5000" b="0" i="1" dirty="0" smtClean="0">
                <a:solidFill>
                  <a:schemeClr val="bg1"/>
                </a:solidFill>
                <a:effectLst/>
                <a:latin typeface="+mj-lt"/>
              </a:rPr>
              <a:t> </a:t>
            </a:r>
            <a:r>
              <a:rPr lang="en-US" sz="5000" b="0" i="1" dirty="0" err="1" smtClean="0">
                <a:solidFill>
                  <a:schemeClr val="bg1"/>
                </a:solidFill>
                <a:effectLst/>
                <a:latin typeface="+mj-lt"/>
              </a:rPr>
              <a:t>Hùng</a:t>
            </a:r>
            <a:r>
              <a:rPr lang="en-US" sz="5000" b="0" i="1" dirty="0" smtClean="0">
                <a:solidFill>
                  <a:schemeClr val="bg1"/>
                </a:solidFill>
                <a:effectLst/>
                <a:latin typeface="+mj-lt"/>
              </a:rPr>
              <a:t> </a:t>
            </a:r>
            <a:r>
              <a:rPr lang="en-US" sz="5000" b="0" i="1" dirty="0" err="1" smtClean="0">
                <a:solidFill>
                  <a:schemeClr val="bg1"/>
                </a:solidFill>
                <a:effectLst/>
                <a:latin typeface="+mj-lt"/>
              </a:rPr>
              <a:t>Cường</a:t>
            </a:r>
            <a:endParaRPr lang="en-US" sz="5000" b="0" i="1" dirty="0">
              <a:solidFill>
                <a:schemeClr val="bg1"/>
              </a:solidFill>
              <a:effectLst/>
              <a:latin typeface="+mj-lt"/>
            </a:endParaRPr>
          </a:p>
        </p:txBody>
      </p:sp>
      <p:pic>
        <p:nvPicPr>
          <p:cNvPr id="3" name="Picture 2">
            <a:extLst>
              <a:ext uri="{FF2B5EF4-FFF2-40B4-BE49-F238E27FC236}">
                <a16:creationId xmlns="" xmlns:a16="http://schemas.microsoft.com/office/drawing/2014/main" id="{DBDF7B92-C9F5-6539-6BEF-BB3944C52644}"/>
              </a:ext>
            </a:extLst>
          </p:cNvPr>
          <p:cNvPicPr>
            <a:picLocks noChangeAspect="1"/>
          </p:cNvPicPr>
          <p:nvPr/>
        </p:nvPicPr>
        <p:blipFill>
          <a:blip r:embed="rId2"/>
          <a:stretch>
            <a:fillRect/>
          </a:stretch>
        </p:blipFill>
        <p:spPr>
          <a:xfrm>
            <a:off x="1905000" y="3790950"/>
            <a:ext cx="5486400" cy="914400"/>
          </a:xfrm>
          <a:prstGeom prst="rect">
            <a:avLst/>
          </a:prstGeom>
        </p:spPr>
      </p:pic>
    </p:spTree>
    <p:extLst>
      <p:ext uri="{BB962C8B-B14F-4D97-AF65-F5344CB8AC3E}">
        <p14:creationId xmlns:p14="http://schemas.microsoft.com/office/powerpoint/2010/main" val="373184988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5500" b="0" u="sng" dirty="0" err="1">
                <a:solidFill>
                  <a:srgbClr val="FFFF00"/>
                </a:solidFill>
                <a:effectLst/>
              </a:rPr>
              <a:t>Đk</a:t>
            </a:r>
            <a:r>
              <a:rPr lang="en-US" sz="5500" b="0" u="sng" dirty="0">
                <a:solidFill>
                  <a:srgbClr val="FFFF00"/>
                </a:solidFill>
                <a:effectLst/>
              </a:rPr>
              <a:t>:</a:t>
            </a:r>
            <a:r>
              <a:rPr lang="en-US" sz="5500" b="0" dirty="0">
                <a:solidFill>
                  <a:schemeClr val="bg1"/>
                </a:solidFill>
                <a:effectLst/>
              </a:rPr>
              <a:t> </a:t>
            </a:r>
            <a:r>
              <a:rPr lang="vi-VN" sz="5500" b="0" dirty="0">
                <a:solidFill>
                  <a:schemeClr val="bg1"/>
                </a:solidFill>
                <a:effectLst/>
              </a:rPr>
              <a:t> </a:t>
            </a:r>
            <a:r>
              <a:rPr lang="vi-VN" sz="5500" dirty="0">
                <a:solidFill>
                  <a:schemeClr val="bg1"/>
                </a:solidFill>
              </a:rPr>
              <a:t>Này giờ thánh lễ đã hết rồi, chúng con về trong niềm mến tin. Nguyện cùng đem thực hành lời Chúa đem yêu thương Chúa đến mọi </a:t>
            </a:r>
            <a:r>
              <a:rPr lang="vi-VN" sz="5500" dirty="0" smtClean="0">
                <a:solidFill>
                  <a:schemeClr val="bg1"/>
                </a:solidFill>
              </a:rPr>
              <a:t>nơi</a:t>
            </a:r>
            <a:r>
              <a:rPr lang="en-US" sz="5500" dirty="0" smtClean="0">
                <a:solidFill>
                  <a:schemeClr val="bg1"/>
                </a:solidFill>
              </a:rPr>
              <a:t>.</a:t>
            </a:r>
            <a:endParaRPr lang="vi-VN" sz="5500" b="0" dirty="0">
              <a:solidFill>
                <a:schemeClr val="bg1"/>
              </a:solidFill>
              <a:effectLst/>
            </a:endParaRPr>
          </a:p>
        </p:txBody>
      </p:sp>
    </p:spTree>
    <p:extLst>
      <p:ext uri="{BB962C8B-B14F-4D97-AF65-F5344CB8AC3E}">
        <p14:creationId xmlns:p14="http://schemas.microsoft.com/office/powerpoint/2010/main" val="62983952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5500" b="0" u="sng" dirty="0">
                <a:solidFill>
                  <a:srgbClr val="FFFF00"/>
                </a:solidFill>
                <a:effectLst/>
              </a:rPr>
              <a:t>Tk1:</a:t>
            </a:r>
            <a:r>
              <a:rPr lang="en-US" sz="5500" b="0" dirty="0">
                <a:solidFill>
                  <a:schemeClr val="bg1"/>
                </a:solidFill>
                <a:effectLst/>
              </a:rPr>
              <a:t> </a:t>
            </a:r>
            <a:r>
              <a:rPr lang="vi-VN" sz="5500" dirty="0">
                <a:solidFill>
                  <a:schemeClr val="bg1"/>
                </a:solidFill>
              </a:rPr>
              <a:t>Ra đi ta đi vào đời, nên như ánh sáng rạng soi, nơi tối tăm chiếu niềm hy vọng, chốn u sầu thắp sáng niềm </a:t>
            </a:r>
            <a:r>
              <a:rPr lang="vi-VN" sz="5500" dirty="0" smtClean="0">
                <a:solidFill>
                  <a:schemeClr val="bg1"/>
                </a:solidFill>
              </a:rPr>
              <a:t>vui</a:t>
            </a:r>
            <a:r>
              <a:rPr lang="en-US" sz="5500" dirty="0" smtClean="0">
                <a:solidFill>
                  <a:schemeClr val="bg1"/>
                </a:solidFill>
              </a:rPr>
              <a:t>.</a:t>
            </a:r>
            <a:endParaRPr lang="en-US" sz="5500" b="0" dirty="0">
              <a:solidFill>
                <a:schemeClr val="bg1"/>
              </a:solidFill>
              <a:effectLst/>
            </a:endParaRPr>
          </a:p>
        </p:txBody>
      </p:sp>
    </p:spTree>
    <p:extLst>
      <p:ext uri="{BB962C8B-B14F-4D97-AF65-F5344CB8AC3E}">
        <p14:creationId xmlns:p14="http://schemas.microsoft.com/office/powerpoint/2010/main" val="313141786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5500" b="0" u="sng" dirty="0" smtClean="0">
                <a:solidFill>
                  <a:srgbClr val="FFFF00"/>
                </a:solidFill>
                <a:effectLst/>
              </a:rPr>
              <a:t>Tk3:</a:t>
            </a:r>
            <a:r>
              <a:rPr lang="en-US" sz="5500" b="0" dirty="0" smtClean="0">
                <a:solidFill>
                  <a:schemeClr val="bg1"/>
                </a:solidFill>
                <a:effectLst/>
              </a:rPr>
              <a:t> </a:t>
            </a:r>
            <a:r>
              <a:rPr lang="en-US" sz="5500" dirty="0" err="1" smtClean="0">
                <a:solidFill>
                  <a:schemeClr val="bg1"/>
                </a:solidFill>
              </a:rPr>
              <a:t>Hôm</a:t>
            </a:r>
            <a:r>
              <a:rPr lang="en-US" sz="5500" dirty="0" smtClean="0">
                <a:solidFill>
                  <a:schemeClr val="bg1"/>
                </a:solidFill>
              </a:rPr>
              <a:t> nay </a:t>
            </a:r>
            <a:r>
              <a:rPr lang="en-US" sz="5500" dirty="0" err="1" smtClean="0">
                <a:solidFill>
                  <a:schemeClr val="bg1"/>
                </a:solidFill>
              </a:rPr>
              <a:t>gieo</a:t>
            </a:r>
            <a:r>
              <a:rPr lang="en-US" sz="5500" dirty="0" smtClean="0">
                <a:solidFill>
                  <a:schemeClr val="bg1"/>
                </a:solidFill>
              </a:rPr>
              <a:t> </a:t>
            </a:r>
            <a:r>
              <a:rPr lang="en-US" sz="5500" dirty="0" err="1" smtClean="0">
                <a:solidFill>
                  <a:schemeClr val="bg1"/>
                </a:solidFill>
              </a:rPr>
              <a:t>trong</a:t>
            </a:r>
            <a:r>
              <a:rPr lang="en-US" sz="5500" dirty="0" smtClean="0">
                <a:solidFill>
                  <a:schemeClr val="bg1"/>
                </a:solidFill>
              </a:rPr>
              <a:t> </a:t>
            </a:r>
            <a:r>
              <a:rPr lang="en-US" sz="5500" dirty="0" err="1" smtClean="0">
                <a:solidFill>
                  <a:schemeClr val="bg1"/>
                </a:solidFill>
              </a:rPr>
              <a:t>lệ</a:t>
            </a:r>
            <a:r>
              <a:rPr lang="en-US" sz="5500" dirty="0" smtClean="0">
                <a:solidFill>
                  <a:schemeClr val="bg1"/>
                </a:solidFill>
              </a:rPr>
              <a:t> </a:t>
            </a:r>
            <a:r>
              <a:rPr lang="en-US" sz="5500" dirty="0" err="1" smtClean="0">
                <a:solidFill>
                  <a:schemeClr val="bg1"/>
                </a:solidFill>
              </a:rPr>
              <a:t>sầu</a:t>
            </a:r>
            <a:r>
              <a:rPr lang="en-US" sz="5500" dirty="0" smtClean="0">
                <a:solidFill>
                  <a:schemeClr val="bg1"/>
                </a:solidFill>
              </a:rPr>
              <a:t>, </a:t>
            </a:r>
            <a:r>
              <a:rPr lang="en-US" sz="5500" dirty="0" err="1" smtClean="0">
                <a:solidFill>
                  <a:schemeClr val="bg1"/>
                </a:solidFill>
              </a:rPr>
              <a:t>hân</a:t>
            </a:r>
            <a:r>
              <a:rPr lang="en-US" sz="5500" dirty="0" smtClean="0">
                <a:solidFill>
                  <a:schemeClr val="bg1"/>
                </a:solidFill>
              </a:rPr>
              <a:t> </a:t>
            </a:r>
            <a:r>
              <a:rPr lang="en-US" sz="5500" dirty="0" err="1" smtClean="0">
                <a:solidFill>
                  <a:schemeClr val="bg1"/>
                </a:solidFill>
              </a:rPr>
              <a:t>hoan</a:t>
            </a:r>
            <a:r>
              <a:rPr lang="en-US" sz="5500" dirty="0" smtClean="0">
                <a:solidFill>
                  <a:schemeClr val="bg1"/>
                </a:solidFill>
              </a:rPr>
              <a:t> </a:t>
            </a:r>
            <a:r>
              <a:rPr lang="en-US" sz="5500" dirty="0" err="1" smtClean="0">
                <a:solidFill>
                  <a:schemeClr val="bg1"/>
                </a:solidFill>
              </a:rPr>
              <a:t>tiếng</a:t>
            </a:r>
            <a:r>
              <a:rPr lang="en-US" sz="5500" dirty="0" smtClean="0">
                <a:solidFill>
                  <a:schemeClr val="bg1"/>
                </a:solidFill>
              </a:rPr>
              <a:t> </a:t>
            </a:r>
            <a:r>
              <a:rPr lang="en-US" sz="5500" dirty="0" err="1" smtClean="0">
                <a:solidFill>
                  <a:schemeClr val="bg1"/>
                </a:solidFill>
              </a:rPr>
              <a:t>hát</a:t>
            </a:r>
            <a:r>
              <a:rPr lang="en-US" sz="5500" dirty="0" smtClean="0">
                <a:solidFill>
                  <a:schemeClr val="bg1"/>
                </a:solidFill>
              </a:rPr>
              <a:t> </a:t>
            </a:r>
            <a:r>
              <a:rPr lang="en-US" sz="5500" dirty="0" err="1" smtClean="0">
                <a:solidFill>
                  <a:schemeClr val="bg1"/>
                </a:solidFill>
              </a:rPr>
              <a:t>ngày</a:t>
            </a:r>
            <a:r>
              <a:rPr lang="en-US" sz="5500" dirty="0" smtClean="0">
                <a:solidFill>
                  <a:schemeClr val="bg1"/>
                </a:solidFill>
              </a:rPr>
              <a:t> </a:t>
            </a:r>
            <a:r>
              <a:rPr lang="en-US" sz="5500" dirty="0" err="1" smtClean="0">
                <a:solidFill>
                  <a:schemeClr val="bg1"/>
                </a:solidFill>
              </a:rPr>
              <a:t>mai</a:t>
            </a:r>
            <a:r>
              <a:rPr lang="en-US" sz="5500" dirty="0" smtClean="0">
                <a:solidFill>
                  <a:schemeClr val="bg1"/>
                </a:solidFill>
              </a:rPr>
              <a:t>. </a:t>
            </a:r>
            <a:r>
              <a:rPr lang="en-US" sz="5500" dirty="0" err="1" smtClean="0">
                <a:solidFill>
                  <a:schemeClr val="bg1"/>
                </a:solidFill>
              </a:rPr>
              <a:t>Hạt</a:t>
            </a:r>
            <a:r>
              <a:rPr lang="en-US" sz="5500" dirty="0" smtClean="0">
                <a:solidFill>
                  <a:schemeClr val="bg1"/>
                </a:solidFill>
              </a:rPr>
              <a:t> </a:t>
            </a:r>
            <a:r>
              <a:rPr lang="en-US" sz="5500" dirty="0" err="1" smtClean="0">
                <a:solidFill>
                  <a:schemeClr val="bg1"/>
                </a:solidFill>
              </a:rPr>
              <a:t>lúa</a:t>
            </a:r>
            <a:r>
              <a:rPr lang="en-US" sz="5500" dirty="0" smtClean="0">
                <a:solidFill>
                  <a:schemeClr val="bg1"/>
                </a:solidFill>
              </a:rPr>
              <a:t> </a:t>
            </a:r>
            <a:r>
              <a:rPr lang="en-US" sz="5500" dirty="0" err="1" smtClean="0">
                <a:solidFill>
                  <a:schemeClr val="bg1"/>
                </a:solidFill>
              </a:rPr>
              <a:t>gieo</a:t>
            </a:r>
            <a:r>
              <a:rPr lang="en-US" sz="5500" dirty="0" smtClean="0">
                <a:solidFill>
                  <a:schemeClr val="bg1"/>
                </a:solidFill>
              </a:rPr>
              <a:t> </a:t>
            </a:r>
            <a:r>
              <a:rPr lang="en-US" sz="5500" dirty="0" err="1" smtClean="0">
                <a:solidFill>
                  <a:schemeClr val="bg1"/>
                </a:solidFill>
              </a:rPr>
              <a:t>xuống</a:t>
            </a:r>
            <a:r>
              <a:rPr lang="en-US" sz="5500" dirty="0" smtClean="0">
                <a:solidFill>
                  <a:schemeClr val="bg1"/>
                </a:solidFill>
              </a:rPr>
              <a:t> </a:t>
            </a:r>
            <a:r>
              <a:rPr lang="en-US" sz="5500" dirty="0" err="1" smtClean="0">
                <a:solidFill>
                  <a:schemeClr val="bg1"/>
                </a:solidFill>
              </a:rPr>
              <a:t>đời</a:t>
            </a:r>
            <a:r>
              <a:rPr lang="en-US" sz="5500" dirty="0" smtClean="0">
                <a:solidFill>
                  <a:schemeClr val="bg1"/>
                </a:solidFill>
              </a:rPr>
              <a:t> </a:t>
            </a:r>
            <a:r>
              <a:rPr lang="en-US" sz="5500" dirty="0" err="1" smtClean="0">
                <a:solidFill>
                  <a:schemeClr val="bg1"/>
                </a:solidFill>
              </a:rPr>
              <a:t>cơ</a:t>
            </a:r>
            <a:r>
              <a:rPr lang="en-US" sz="5500" dirty="0" smtClean="0">
                <a:solidFill>
                  <a:schemeClr val="bg1"/>
                </a:solidFill>
              </a:rPr>
              <a:t> </a:t>
            </a:r>
            <a:r>
              <a:rPr lang="en-US" sz="5500" dirty="0" err="1" smtClean="0">
                <a:solidFill>
                  <a:schemeClr val="bg1"/>
                </a:solidFill>
              </a:rPr>
              <a:t>cực</a:t>
            </a:r>
            <a:r>
              <a:rPr lang="en-US" sz="5500" dirty="0" smtClean="0">
                <a:solidFill>
                  <a:schemeClr val="bg1"/>
                </a:solidFill>
              </a:rPr>
              <a:t> </a:t>
            </a:r>
            <a:r>
              <a:rPr lang="en-US" sz="5500" dirty="0" err="1" smtClean="0">
                <a:solidFill>
                  <a:schemeClr val="bg1"/>
                </a:solidFill>
              </a:rPr>
              <a:t>sẽ</a:t>
            </a:r>
            <a:r>
              <a:rPr lang="en-US" sz="5500" dirty="0" smtClean="0">
                <a:solidFill>
                  <a:schemeClr val="bg1"/>
                </a:solidFill>
              </a:rPr>
              <a:t> </a:t>
            </a:r>
            <a:r>
              <a:rPr lang="en-US" sz="5500" dirty="0" err="1" smtClean="0">
                <a:solidFill>
                  <a:schemeClr val="bg1"/>
                </a:solidFill>
              </a:rPr>
              <a:t>trổ</a:t>
            </a:r>
            <a:r>
              <a:rPr lang="en-US" sz="5500" dirty="0" smtClean="0">
                <a:solidFill>
                  <a:schemeClr val="bg1"/>
                </a:solidFill>
              </a:rPr>
              <a:t> </a:t>
            </a:r>
            <a:r>
              <a:rPr lang="en-US" sz="5500" dirty="0" err="1" smtClean="0">
                <a:solidFill>
                  <a:schemeClr val="bg1"/>
                </a:solidFill>
              </a:rPr>
              <a:t>ngàn</a:t>
            </a:r>
            <a:r>
              <a:rPr lang="en-US" sz="5500" dirty="0" smtClean="0">
                <a:solidFill>
                  <a:schemeClr val="bg1"/>
                </a:solidFill>
              </a:rPr>
              <a:t> </a:t>
            </a:r>
            <a:r>
              <a:rPr lang="en-US" sz="5500" dirty="0" err="1" smtClean="0">
                <a:solidFill>
                  <a:schemeClr val="bg1"/>
                </a:solidFill>
              </a:rPr>
              <a:t>bông</a:t>
            </a:r>
            <a:r>
              <a:rPr lang="en-US" sz="5500" dirty="0" smtClean="0">
                <a:solidFill>
                  <a:schemeClr val="bg1"/>
                </a:solidFill>
              </a:rPr>
              <a:t> </a:t>
            </a:r>
            <a:r>
              <a:rPr lang="en-US" sz="5500" dirty="0" err="1" smtClean="0">
                <a:solidFill>
                  <a:schemeClr val="bg1"/>
                </a:solidFill>
              </a:rPr>
              <a:t>lúa</a:t>
            </a:r>
            <a:r>
              <a:rPr lang="en-US" sz="5500" dirty="0" smtClean="0">
                <a:solidFill>
                  <a:schemeClr val="bg1"/>
                </a:solidFill>
              </a:rPr>
              <a:t> </a:t>
            </a:r>
            <a:r>
              <a:rPr lang="en-US" sz="5500" dirty="0" err="1" smtClean="0">
                <a:solidFill>
                  <a:schemeClr val="bg1"/>
                </a:solidFill>
              </a:rPr>
              <a:t>vàng</a:t>
            </a:r>
            <a:r>
              <a:rPr lang="en-US" sz="5500" dirty="0" smtClean="0">
                <a:solidFill>
                  <a:schemeClr val="bg1"/>
                </a:solidFill>
              </a:rPr>
              <a:t> </a:t>
            </a:r>
            <a:r>
              <a:rPr lang="en-US" sz="5500" dirty="0" err="1" smtClean="0">
                <a:solidFill>
                  <a:schemeClr val="bg1"/>
                </a:solidFill>
              </a:rPr>
              <a:t>tươi</a:t>
            </a:r>
            <a:r>
              <a:rPr lang="en-US" sz="5500" dirty="0" smtClean="0">
                <a:solidFill>
                  <a:schemeClr val="bg1"/>
                </a:solidFill>
              </a:rPr>
              <a:t>.</a:t>
            </a:r>
            <a:endParaRPr lang="vi-VN" sz="5500" dirty="0">
              <a:solidFill>
                <a:schemeClr val="bg1"/>
              </a:solidFill>
            </a:endParaRPr>
          </a:p>
        </p:txBody>
      </p:sp>
    </p:spTree>
    <p:extLst>
      <p:ext uri="{BB962C8B-B14F-4D97-AF65-F5344CB8AC3E}">
        <p14:creationId xmlns:p14="http://schemas.microsoft.com/office/powerpoint/2010/main" val="300976879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5500" b="0" u="sng" dirty="0" err="1">
                <a:solidFill>
                  <a:srgbClr val="FFFF00"/>
                </a:solidFill>
                <a:effectLst/>
              </a:rPr>
              <a:t>Đk</a:t>
            </a:r>
            <a:r>
              <a:rPr lang="en-US" sz="5500" b="0" u="sng" dirty="0">
                <a:solidFill>
                  <a:srgbClr val="FFFF00"/>
                </a:solidFill>
                <a:effectLst/>
              </a:rPr>
              <a:t>:</a:t>
            </a:r>
            <a:r>
              <a:rPr lang="en-US" sz="5500" b="0" dirty="0">
                <a:solidFill>
                  <a:schemeClr val="bg1"/>
                </a:solidFill>
                <a:effectLst/>
              </a:rPr>
              <a:t> </a:t>
            </a:r>
            <a:r>
              <a:rPr lang="vi-VN" sz="5500" b="0" dirty="0">
                <a:solidFill>
                  <a:schemeClr val="bg1"/>
                </a:solidFill>
                <a:effectLst/>
              </a:rPr>
              <a:t> </a:t>
            </a:r>
            <a:r>
              <a:rPr lang="vi-VN" sz="5500" dirty="0">
                <a:solidFill>
                  <a:schemeClr val="bg1"/>
                </a:solidFill>
              </a:rPr>
              <a:t>Này giờ thánh lễ đã hết rồi, chúng con về trong niềm mến tin. Nguyện cùng đem thực hành lời Chúa đem yêu thương Chúa đến mọi </a:t>
            </a:r>
            <a:r>
              <a:rPr lang="vi-VN" sz="5500" dirty="0" smtClean="0">
                <a:solidFill>
                  <a:schemeClr val="bg1"/>
                </a:solidFill>
              </a:rPr>
              <a:t>nơi</a:t>
            </a:r>
            <a:r>
              <a:rPr lang="en-US" sz="5500" dirty="0" smtClean="0">
                <a:solidFill>
                  <a:schemeClr val="bg1"/>
                </a:solidFill>
              </a:rPr>
              <a:t>.</a:t>
            </a:r>
            <a:endParaRPr lang="vi-VN" sz="5500" b="0" dirty="0">
              <a:solidFill>
                <a:schemeClr val="bg1"/>
              </a:solidFill>
              <a:effectLst/>
            </a:endParaRPr>
          </a:p>
        </p:txBody>
      </p:sp>
    </p:spTree>
    <p:extLst>
      <p:ext uri="{BB962C8B-B14F-4D97-AF65-F5344CB8AC3E}">
        <p14:creationId xmlns:p14="http://schemas.microsoft.com/office/powerpoint/2010/main" val="152426088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655"/>
            <a:ext cx="9144000" cy="5138189"/>
          </a:xfrm>
          <a:prstGeom prst="rect">
            <a:avLst/>
          </a:prstGeom>
        </p:spPr>
      </p:pic>
    </p:spTree>
    <p:extLst>
      <p:ext uri="{BB962C8B-B14F-4D97-AF65-F5344CB8AC3E}">
        <p14:creationId xmlns:p14="http://schemas.microsoft.com/office/powerpoint/2010/main" val="53962812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spcBef>
                <a:spcPts val="0"/>
              </a:spcBef>
            </a:pPr>
            <a:r>
              <a:rPr lang="en-US" sz="5200" b="0" u="sng" dirty="0" err="1" smtClean="0">
                <a:solidFill>
                  <a:srgbClr val="FFFF00"/>
                </a:solidFill>
                <a:effectLst/>
                <a:latin typeface="+mj-lt"/>
              </a:rPr>
              <a:t>Đk</a:t>
            </a:r>
            <a:r>
              <a:rPr lang="vi-VN" sz="5200" b="0" u="sng" dirty="0" smtClean="0">
                <a:solidFill>
                  <a:srgbClr val="FFFF00"/>
                </a:solidFill>
                <a:effectLst/>
                <a:latin typeface="+mj-lt"/>
              </a:rPr>
              <a:t>:</a:t>
            </a:r>
            <a:r>
              <a:rPr lang="vi-VN" sz="5200" b="0" dirty="0" smtClean="0">
                <a:solidFill>
                  <a:schemeClr val="bg1"/>
                </a:solidFill>
                <a:effectLst/>
                <a:latin typeface="+mj-lt"/>
              </a:rPr>
              <a:t> </a:t>
            </a:r>
            <a:r>
              <a:rPr lang="vi-VN" sz="5200" dirty="0">
                <a:solidFill>
                  <a:schemeClr val="bg1"/>
                </a:solidFill>
                <a:latin typeface="+mj-lt"/>
              </a:rPr>
              <a:t>Tiến về nhà Chúa lòng ngây ngất bao niềm sướng vui. Nơi ta luôn sớm hôm trông đợi. Nơi Cha ta vẫn đang kêu mời. Tiến về nhà Chúa là chốn tâm hồn được nghỉ ngơi</a:t>
            </a:r>
            <a:r>
              <a:rPr lang="vi-VN" sz="5200" dirty="0" smtClean="0">
                <a:solidFill>
                  <a:schemeClr val="bg1"/>
                </a:solidFill>
                <a:latin typeface="+mj-lt"/>
              </a:rPr>
              <a:t>.</a:t>
            </a:r>
            <a:endParaRPr lang="vi-VN" sz="5200" b="0" dirty="0">
              <a:solidFill>
                <a:schemeClr val="bg1"/>
              </a:solidFill>
              <a:effectLst/>
              <a:latin typeface="+mj-lt"/>
            </a:endParaRPr>
          </a:p>
        </p:txBody>
      </p:sp>
    </p:spTree>
    <p:extLst>
      <p:ext uri="{BB962C8B-B14F-4D97-AF65-F5344CB8AC3E}">
        <p14:creationId xmlns:p14="http://schemas.microsoft.com/office/powerpoint/2010/main" val="1358969367"/>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110000"/>
              </a:lnSpc>
              <a:spcBef>
                <a:spcPts val="0"/>
              </a:spcBef>
            </a:pPr>
            <a:r>
              <a:rPr lang="en-US" sz="5200" b="0" u="sng" dirty="0" smtClean="0">
                <a:solidFill>
                  <a:srgbClr val="FFFF00"/>
                </a:solidFill>
                <a:effectLst/>
                <a:latin typeface="+mj-lt"/>
              </a:rPr>
              <a:t>Tk1</a:t>
            </a:r>
            <a:r>
              <a:rPr lang="vi-VN" sz="5200" b="0" u="sng" dirty="0">
                <a:solidFill>
                  <a:srgbClr val="FFFF00"/>
                </a:solidFill>
                <a:effectLst/>
                <a:latin typeface="+mj-lt"/>
              </a:rPr>
              <a:t>:</a:t>
            </a:r>
            <a:r>
              <a:rPr lang="vi-VN" sz="5200" b="0" dirty="0">
                <a:solidFill>
                  <a:schemeClr val="bg1"/>
                </a:solidFill>
                <a:effectLst/>
                <a:latin typeface="+mj-lt"/>
              </a:rPr>
              <a:t> </a:t>
            </a:r>
            <a:r>
              <a:rPr lang="vi-VN" sz="5200" dirty="0">
                <a:solidFill>
                  <a:schemeClr val="bg1"/>
                </a:solidFill>
                <a:latin typeface="+mj-lt"/>
              </a:rPr>
              <a:t>Cùng tụ họp về đây để chia sớt bao </a:t>
            </a:r>
            <a:r>
              <a:rPr lang="vi-VN" sz="5200" dirty="0" smtClean="0">
                <a:solidFill>
                  <a:schemeClr val="bg1"/>
                </a:solidFill>
                <a:latin typeface="+mj-lt"/>
              </a:rPr>
              <a:t>chuy</a:t>
            </a:r>
            <a:r>
              <a:rPr lang="en-US" sz="5200" dirty="0" smtClean="0">
                <a:solidFill>
                  <a:schemeClr val="bg1"/>
                </a:solidFill>
                <a:latin typeface="+mj-lt"/>
              </a:rPr>
              <a:t>ệ</a:t>
            </a:r>
            <a:r>
              <a:rPr lang="vi-VN" sz="5200" dirty="0" smtClean="0">
                <a:solidFill>
                  <a:schemeClr val="bg1"/>
                </a:solidFill>
                <a:latin typeface="+mj-lt"/>
              </a:rPr>
              <a:t>n </a:t>
            </a:r>
            <a:r>
              <a:rPr lang="vi-VN" sz="5200" dirty="0">
                <a:solidFill>
                  <a:schemeClr val="bg1"/>
                </a:solidFill>
                <a:latin typeface="+mj-lt"/>
              </a:rPr>
              <a:t>buồn vui. Bao thử thánh vây phủ trên kiếp người, khiến ta chẳng lẻ loi.</a:t>
            </a:r>
          </a:p>
        </p:txBody>
      </p:sp>
    </p:spTree>
    <p:extLst>
      <p:ext uri="{BB962C8B-B14F-4D97-AF65-F5344CB8AC3E}">
        <p14:creationId xmlns:p14="http://schemas.microsoft.com/office/powerpoint/2010/main" val="4105815923"/>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spcBef>
                <a:spcPts val="0"/>
              </a:spcBef>
            </a:pPr>
            <a:r>
              <a:rPr lang="en-US" sz="5200" b="0" u="sng" dirty="0" err="1" smtClean="0">
                <a:solidFill>
                  <a:srgbClr val="FFFF00"/>
                </a:solidFill>
                <a:effectLst/>
                <a:latin typeface="+mj-lt"/>
              </a:rPr>
              <a:t>Đk</a:t>
            </a:r>
            <a:r>
              <a:rPr lang="vi-VN" sz="5200" b="0" u="sng" dirty="0" smtClean="0">
                <a:solidFill>
                  <a:srgbClr val="FFFF00"/>
                </a:solidFill>
                <a:effectLst/>
                <a:latin typeface="+mj-lt"/>
              </a:rPr>
              <a:t>:</a:t>
            </a:r>
            <a:r>
              <a:rPr lang="vi-VN" sz="5200" b="0" dirty="0" smtClean="0">
                <a:solidFill>
                  <a:schemeClr val="bg1"/>
                </a:solidFill>
                <a:effectLst/>
                <a:latin typeface="+mj-lt"/>
              </a:rPr>
              <a:t> </a:t>
            </a:r>
            <a:r>
              <a:rPr lang="vi-VN" sz="5200" dirty="0">
                <a:solidFill>
                  <a:schemeClr val="bg1"/>
                </a:solidFill>
                <a:latin typeface="+mj-lt"/>
              </a:rPr>
              <a:t>Tiến về nhà Chúa lòng ngây ngất bao niềm sướng vui. Nơi ta luôn sớm hôm trông đợi. Nơi Cha ta vẫn đang kêu mời. Tiến về nhà Chúa là chốn tâm hồn được nghỉ ngơi</a:t>
            </a:r>
            <a:r>
              <a:rPr lang="vi-VN" sz="5200" dirty="0" smtClean="0">
                <a:solidFill>
                  <a:schemeClr val="bg1"/>
                </a:solidFill>
                <a:latin typeface="+mj-lt"/>
              </a:rPr>
              <a:t>.</a:t>
            </a:r>
            <a:endParaRPr lang="vi-VN" sz="5200" b="0" dirty="0">
              <a:solidFill>
                <a:schemeClr val="bg1"/>
              </a:solidFill>
              <a:effectLst/>
              <a:latin typeface="+mj-lt"/>
            </a:endParaRPr>
          </a:p>
        </p:txBody>
      </p:sp>
    </p:spTree>
    <p:extLst>
      <p:ext uri="{BB962C8B-B14F-4D97-AF65-F5344CB8AC3E}">
        <p14:creationId xmlns:p14="http://schemas.microsoft.com/office/powerpoint/2010/main" val="3652977597"/>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110000"/>
              </a:lnSpc>
              <a:spcBef>
                <a:spcPts val="0"/>
              </a:spcBef>
            </a:pPr>
            <a:r>
              <a:rPr lang="en-US" sz="5200" b="0" u="sng" dirty="0" smtClean="0">
                <a:solidFill>
                  <a:srgbClr val="FFFF00"/>
                </a:solidFill>
                <a:effectLst/>
                <a:latin typeface="+mj-lt"/>
              </a:rPr>
              <a:t>Tk2</a:t>
            </a:r>
            <a:r>
              <a:rPr lang="vi-VN" sz="5200" b="0" u="sng" dirty="0" smtClean="0">
                <a:solidFill>
                  <a:srgbClr val="FFFF00"/>
                </a:solidFill>
                <a:effectLst/>
                <a:latin typeface="+mj-lt"/>
              </a:rPr>
              <a:t>:</a:t>
            </a:r>
            <a:r>
              <a:rPr lang="en-US" sz="5200" dirty="0" smtClean="0">
                <a:solidFill>
                  <a:schemeClr val="bg1"/>
                </a:solidFill>
                <a:latin typeface="+mj-lt"/>
              </a:rPr>
              <a:t> </a:t>
            </a:r>
            <a:r>
              <a:rPr lang="vi-VN" sz="5200" dirty="0">
                <a:solidFill>
                  <a:schemeClr val="bg1"/>
                </a:solidFill>
                <a:latin typeface="+mj-lt"/>
              </a:rPr>
              <a:t>Cùng tụ họp về đây để lên tiếng ca ngợi tình Chúa. Ôi Người đỡ nâng đời ta tháng </a:t>
            </a:r>
            <a:r>
              <a:rPr lang="vi-VN" sz="5200" dirty="0" smtClean="0">
                <a:solidFill>
                  <a:schemeClr val="bg1"/>
                </a:solidFill>
                <a:latin typeface="+mj-lt"/>
              </a:rPr>
              <a:t>ngày</a:t>
            </a:r>
            <a:r>
              <a:rPr lang="en-US" sz="5200" dirty="0" smtClean="0">
                <a:solidFill>
                  <a:schemeClr val="bg1"/>
                </a:solidFill>
                <a:latin typeface="+mj-lt"/>
              </a:rPr>
              <a:t> t</a:t>
            </a:r>
            <a:r>
              <a:rPr lang="vi-VN" sz="5200" dirty="0" smtClean="0">
                <a:solidFill>
                  <a:schemeClr val="bg1"/>
                </a:solidFill>
                <a:latin typeface="+mj-lt"/>
              </a:rPr>
              <a:t>ín </a:t>
            </a:r>
            <a:r>
              <a:rPr lang="vi-VN" sz="5200" dirty="0">
                <a:solidFill>
                  <a:schemeClr val="bg1"/>
                </a:solidFill>
                <a:latin typeface="+mj-lt"/>
              </a:rPr>
              <a:t>trung nào đổi thay.</a:t>
            </a:r>
          </a:p>
        </p:txBody>
      </p:sp>
    </p:spTree>
    <p:extLst>
      <p:ext uri="{BB962C8B-B14F-4D97-AF65-F5344CB8AC3E}">
        <p14:creationId xmlns:p14="http://schemas.microsoft.com/office/powerpoint/2010/main" val="722444915"/>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spcBef>
                <a:spcPts val="0"/>
              </a:spcBef>
            </a:pPr>
            <a:r>
              <a:rPr lang="en-US" sz="5200" b="0" u="sng" dirty="0" err="1" smtClean="0">
                <a:solidFill>
                  <a:srgbClr val="FFFF00"/>
                </a:solidFill>
                <a:effectLst/>
                <a:latin typeface="+mj-lt"/>
              </a:rPr>
              <a:t>Đk</a:t>
            </a:r>
            <a:r>
              <a:rPr lang="vi-VN" sz="5200" b="0" u="sng" dirty="0" smtClean="0">
                <a:solidFill>
                  <a:srgbClr val="FFFF00"/>
                </a:solidFill>
                <a:effectLst/>
                <a:latin typeface="+mj-lt"/>
              </a:rPr>
              <a:t>:</a:t>
            </a:r>
            <a:r>
              <a:rPr lang="vi-VN" sz="5200" b="0" dirty="0" smtClean="0">
                <a:solidFill>
                  <a:schemeClr val="bg1"/>
                </a:solidFill>
                <a:effectLst/>
                <a:latin typeface="+mj-lt"/>
              </a:rPr>
              <a:t> </a:t>
            </a:r>
            <a:r>
              <a:rPr lang="vi-VN" sz="5200" dirty="0">
                <a:solidFill>
                  <a:schemeClr val="bg1"/>
                </a:solidFill>
                <a:latin typeface="+mj-lt"/>
              </a:rPr>
              <a:t>Tiến về nhà Chúa lòng ngây ngất bao niềm sướng vui. Nơi ta luôn sớm hôm trông đợi. Nơi Cha ta vẫn đang kêu mời. Tiến về nhà Chúa là chốn tâm hồn được nghỉ ngơi</a:t>
            </a:r>
            <a:r>
              <a:rPr lang="vi-VN" sz="5200" dirty="0" smtClean="0">
                <a:solidFill>
                  <a:schemeClr val="bg1"/>
                </a:solidFill>
                <a:latin typeface="+mj-lt"/>
              </a:rPr>
              <a:t>.</a:t>
            </a:r>
            <a:endParaRPr lang="vi-VN" sz="5200" b="0" dirty="0">
              <a:solidFill>
                <a:schemeClr val="bg1"/>
              </a:solidFill>
              <a:effectLst/>
              <a:latin typeface="+mj-lt"/>
            </a:endParaRPr>
          </a:p>
        </p:txBody>
      </p:sp>
    </p:spTree>
    <p:extLst>
      <p:ext uri="{BB962C8B-B14F-4D97-AF65-F5344CB8AC3E}">
        <p14:creationId xmlns:p14="http://schemas.microsoft.com/office/powerpoint/2010/main" val="603458691"/>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257550"/>
            <a:ext cx="5367822" cy="2569845"/>
          </a:xfrm>
          <a:prstGeom prst="rect">
            <a:avLst/>
          </a:prstGeom>
        </p:spPr>
      </p:pic>
      <p:sp>
        <p:nvSpPr>
          <p:cNvPr id="4" name="Rectangle 3"/>
          <p:cNvSpPr/>
          <p:nvPr/>
        </p:nvSpPr>
        <p:spPr>
          <a:xfrm>
            <a:off x="0" y="59650"/>
            <a:ext cx="9143999" cy="2893100"/>
          </a:xfrm>
          <a:prstGeom prst="rect">
            <a:avLst/>
          </a:prstGeom>
        </p:spPr>
        <p:txBody>
          <a:bodyPr wrap="square">
            <a:spAutoFit/>
          </a:bodyPr>
          <a:lstStyle/>
          <a:p>
            <a:r>
              <a:rPr lang="vi-VN" sz="3200" u="sng" dirty="0">
                <a:solidFill>
                  <a:srgbClr val="FFFF00"/>
                </a:solidFill>
              </a:rPr>
              <a:t>Bài đọc </a:t>
            </a:r>
            <a:r>
              <a:rPr lang="vi-VN" sz="3200" u="sng" dirty="0" smtClean="0">
                <a:solidFill>
                  <a:srgbClr val="FFFF00"/>
                </a:solidFill>
              </a:rPr>
              <a:t>1</a:t>
            </a:r>
            <a:endParaRPr lang="vi-VN" sz="3200" u="sng" dirty="0">
              <a:solidFill>
                <a:srgbClr val="FFFF00"/>
              </a:solidFill>
            </a:endParaRPr>
          </a:p>
          <a:p>
            <a:r>
              <a:rPr lang="vi-VN" sz="3000" i="1" dirty="0">
                <a:solidFill>
                  <a:prstClr val="white"/>
                </a:solidFill>
              </a:rPr>
              <a:t>Chúng tôi rao giảng một Đấng Ki-tô bị đóng đinh, là sự điên rồ đối với loài người. Nhưng đối với những ai được Thiên Chúa kêu gọi thì đó là sự khôn ngoan</a:t>
            </a:r>
            <a:r>
              <a:rPr lang="vi-VN" sz="3000" i="1" dirty="0" smtClean="0">
                <a:solidFill>
                  <a:prstClr val="white"/>
                </a:solidFill>
              </a:rPr>
              <a:t>.</a:t>
            </a:r>
            <a:endParaRPr lang="vi-VN" sz="3000" i="1" dirty="0">
              <a:solidFill>
                <a:prstClr val="white"/>
              </a:solidFill>
            </a:endParaRPr>
          </a:p>
          <a:p>
            <a:r>
              <a:rPr lang="vi-VN" sz="3000" dirty="0">
                <a:solidFill>
                  <a:prstClr val="white"/>
                </a:solidFill>
              </a:rPr>
              <a:t>Bài trích thư thứ nhất của thánh Phao-lô tông đồ gửi tín hữu Cô-rin-tô.</a:t>
            </a:r>
          </a:p>
        </p:txBody>
      </p:sp>
    </p:spTree>
    <p:extLst>
      <p:ext uri="{BB962C8B-B14F-4D97-AF65-F5344CB8AC3E}">
        <p14:creationId xmlns:p14="http://schemas.microsoft.com/office/powerpoint/2010/main" val="273740846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527</TotalTime>
  <Words>858</Words>
  <Application>Microsoft Office PowerPoint</Application>
  <PresentationFormat>On-screen Show (16:9)</PresentationFormat>
  <Paragraphs>42</Paragraphs>
  <Slides>35</Slides>
  <Notes>1</Notes>
  <HiddenSlides>0</HiddenSlides>
  <MMClips>0</MMClips>
  <ScaleCrop>false</ScaleCrop>
  <HeadingPairs>
    <vt:vector size="4" baseType="variant">
      <vt:variant>
        <vt:lpstr>Theme</vt:lpstr>
      </vt:variant>
      <vt:variant>
        <vt:i4>8</vt:i4>
      </vt:variant>
      <vt:variant>
        <vt:lpstr>Slide Titles</vt:lpstr>
      </vt:variant>
      <vt:variant>
        <vt:i4>35</vt:i4>
      </vt:variant>
    </vt:vector>
  </HeadingPairs>
  <TitlesOfParts>
    <vt:vector size="43" baseType="lpstr">
      <vt:lpstr>Office Theme</vt:lpstr>
      <vt:lpstr>15_Office Theme</vt:lpstr>
      <vt:lpstr>19_Office Theme</vt:lpstr>
      <vt:lpstr>6_Office Theme</vt:lpstr>
      <vt:lpstr>1_Office Theme</vt:lpstr>
      <vt:lpstr>2_Office Theme</vt:lpstr>
      <vt:lpstr>3_Office Theme</vt:lpstr>
      <vt:lpstr>4_Office Theme</vt:lpstr>
      <vt:lpstr>PowerPoint Presentation</vt:lpstr>
      <vt:lpstr>PowerPoint Presentation</vt:lpstr>
      <vt:lpstr> Ca Nhập Lễ TIẾN VỀ NHÀ CHÚA Viết Chung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Đk: Này đây bánh thơm, ly rượu nồng hương xin dâng lên như lễ vật trước thiên đường. Sẽ trở thành của ăn dưỡng nuôi, là Thịt Máu cứu độ muôn người.</vt:lpstr>
      <vt:lpstr>Tk1: Chúa không cần lễ vật bù đắp sai lầm, không nhận hy lễ toàn thiêu. Thì tiến Chúa trót tâm hồn con và tim con nay đã hao mòn, vì yêu Chúa biết yêu chưa trọn Chúa nhận cho tình mến sắt son.</vt:lpstr>
      <vt:lpstr>Đk: Này đây bánh thơm, ly rượu nồng hương xin dâng lên như lễ vật trước thiên đường. Sẽ trở thành của ăn dưỡng nuôi, là Thịt Máu cứu độ muôn người.</vt:lpstr>
      <vt:lpstr>Tk2: Tiến dâng Ngài kiếp người nhiều nỗi phong trần, có Ngài nhưng thiếu niềm tin. Nguyện tiến Chúa trước ngai tòa cao cầu ban ơn tuôn đổ dạt dào, để ơn thánh giúp con tin vào Chúa và con một mối thông giao.</vt:lpstr>
      <vt:lpstr>Đk: Này đây bánh thơm, ly rượu nồng hương xin dâng lên như lễ vật trước thiên đường. Sẽ trở thành của ăn dưỡng nuôi, là Thịt Máu cứu độ muôn người.</vt:lpstr>
      <vt:lpstr>PowerPoint Presentation</vt:lpstr>
      <vt:lpstr>Ca Nguyện Hiệp Lễ VÌ NGOÀI CHÚA RA Phùng Minh Mẫn</vt:lpstr>
      <vt:lpstr>Tk1: Chỉ có mình Chúa là chốn con tựa nương, là thành lũy vững bền chở che con yên hàn. Dù có cuồng phong dù bão giông giăng đầy, con vẫn không lo gì khi đời có Ngài.</vt:lpstr>
      <vt:lpstr>Đk: Vì ngoài Ngài ra con tìm đâu thấy bình an, nào có chi lâu bền ở nơi dương trần. Vì ngoài Ngài ra ai là chốn con nương nhờ, từ nay đến muôn đời xin Ngài bảo toàn thân con.</vt:lpstr>
      <vt:lpstr>Tk2: Tựa nép vào bên lòng Chúa con thảnh thơi, như em bé thơ dại ngủ ngon trong tay mẹ. Nguyện ước đời con được Chúa yêu thương hoài, thao thức suốt canh dài con tưởng nhớ Ngài.</vt:lpstr>
      <vt:lpstr>Đk: Vì ngoài Ngài ra con tìm đâu thấy bình an, nào có chi lâu bền ở nơi dương trần. Vì ngoài Ngài ra ai là chốn con nương nhờ, từ nay đến muôn đời xin Ngài bảo toàn thân con.</vt:lpstr>
      <vt:lpstr>Tk3: Quyền quý lợi danh tựa cánh hoa mỏng manh, một cơn gió vô tình làm hoa kia xa cành. Hạnh phúc đời con là Chúa luôn ở cùng, là phúc vinh thiên đàng muôn đời bất tận.</vt:lpstr>
      <vt:lpstr>Đk: Vì ngoài Ngài ra con tìm đâu thấy bình an, nào có chi lâu bền ở nơi dương trần. Vì ngoài Ngài ra ai là chốn con nương nhờ, từ nay đến muôn đời xin Ngài bảo toàn thân con.</vt:lpstr>
      <vt:lpstr>PowerPoint Presentation</vt:lpstr>
      <vt:lpstr>PowerPoint Presentation</vt:lpstr>
      <vt:lpstr>Ca Kết Lễ KINH TẠ LỄ Lm. Nguyễn Hùng Cường</vt:lpstr>
      <vt:lpstr>Đk:  Này giờ thánh lễ đã hết rồi, chúng con về trong niềm mến tin. Nguyện cùng đem thực hành lời Chúa đem yêu thương Chúa đến mọi nơi.</vt:lpstr>
      <vt:lpstr>Tk1: Ra đi ta đi vào đời, nên như ánh sáng rạng soi, nơi tối tăm chiếu niềm hy vọng, chốn u sầu thắp sáng niềm vui.</vt:lpstr>
      <vt:lpstr>Tk3: Hôm nay gieo trong lệ sầu, hân hoan tiếng hát ngày mai. Hạt lúa gieo xuống đời cơ cực sẽ trổ ngàn bông lúa vàng tươi.</vt:lpstr>
      <vt:lpstr>Đk:  Này giờ thánh lễ đã hết rồi, chúng con về trong niềm mến tin. Nguyện cùng đem thực hành lời Chúa đem yêu thương Chúa đến mọi nơi.</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Hung Nam</dc:creator>
  <cp:lastModifiedBy>Hùng Nam</cp:lastModifiedBy>
  <cp:revision>88</cp:revision>
  <dcterms:created xsi:type="dcterms:W3CDTF">2022-10-30T00:36:35Z</dcterms:created>
  <dcterms:modified xsi:type="dcterms:W3CDTF">2024-08-23T21:45:54Z</dcterms:modified>
</cp:coreProperties>
</file>