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52" r:id="rId3"/>
    <p:sldMasterId id="2147483944" r:id="rId4"/>
    <p:sldMasterId id="2147483968" r:id="rId5"/>
    <p:sldMasterId id="2147483980" r:id="rId6"/>
    <p:sldMasterId id="2147483992" r:id="rId7"/>
    <p:sldMasterId id="2147484016" r:id="rId8"/>
    <p:sldMasterId id="2147484028" r:id="rId9"/>
    <p:sldMasterId id="2147484040" r:id="rId10"/>
    <p:sldMasterId id="2147484076" r:id="rId11"/>
    <p:sldMasterId id="2147484088" r:id="rId12"/>
    <p:sldMasterId id="2147484100" r:id="rId13"/>
    <p:sldMasterId id="2147484112" r:id="rId14"/>
  </p:sldMasterIdLst>
  <p:notesMasterIdLst>
    <p:notesMasterId r:id="rId50"/>
  </p:notesMasterIdLst>
  <p:sldIdLst>
    <p:sldId id="280" r:id="rId15"/>
    <p:sldId id="389" r:id="rId16"/>
    <p:sldId id="393" r:id="rId17"/>
    <p:sldId id="392" r:id="rId18"/>
    <p:sldId id="396" r:id="rId19"/>
    <p:sldId id="397" r:id="rId20"/>
    <p:sldId id="417" r:id="rId21"/>
    <p:sldId id="338" r:id="rId22"/>
    <p:sldId id="369" r:id="rId23"/>
    <p:sldId id="281" r:id="rId24"/>
    <p:sldId id="282" r:id="rId25"/>
    <p:sldId id="354" r:id="rId26"/>
    <p:sldId id="346" r:id="rId27"/>
    <p:sldId id="371" r:id="rId28"/>
    <p:sldId id="398" r:id="rId29"/>
    <p:sldId id="399" r:id="rId30"/>
    <p:sldId id="400" r:id="rId31"/>
    <p:sldId id="418" r:id="rId32"/>
    <p:sldId id="419" r:id="rId33"/>
    <p:sldId id="283" r:id="rId34"/>
    <p:sldId id="390" r:id="rId35"/>
    <p:sldId id="404" r:id="rId36"/>
    <p:sldId id="405" r:id="rId37"/>
    <p:sldId id="406" r:id="rId38"/>
    <p:sldId id="407" r:id="rId39"/>
    <p:sldId id="420" r:id="rId40"/>
    <p:sldId id="408" r:id="rId41"/>
    <p:sldId id="421" r:id="rId42"/>
    <p:sldId id="425" r:id="rId43"/>
    <p:sldId id="423" r:id="rId44"/>
    <p:sldId id="414" r:id="rId45"/>
    <p:sldId id="415" r:id="rId46"/>
    <p:sldId id="416" r:id="rId47"/>
    <p:sldId id="422" r:id="rId48"/>
    <p:sldId id="424"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68" d="100"/>
          <a:sy n="68" d="100"/>
        </p:scale>
        <p:origin x="-3250" y="-1594"/>
      </p:cViewPr>
      <p:guideLst>
        <p:guide orient="horz" pos="1620"/>
        <p:guide pos="2880"/>
      </p:guideLst>
    </p:cSldViewPr>
  </p:slideViewPr>
  <p:outlineViewPr>
    <p:cViewPr>
      <p:scale>
        <a:sx n="33" d="100"/>
        <a:sy n="33" d="100"/>
      </p:scale>
      <p:origin x="0" y="844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52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917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73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45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6832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45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09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908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511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4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26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6863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388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8659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5664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0732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3254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92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264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998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6788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14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3994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0792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634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111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9510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680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44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60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4630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322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2646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4047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4233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3462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898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0012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473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24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0934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0270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2083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5100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25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4582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7747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144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1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4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3517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5379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1653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6214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33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90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08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2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03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96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076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0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779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57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85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98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286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07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11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492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1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70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376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675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739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177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92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52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91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73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45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68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45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09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908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51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45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26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52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91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73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4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6832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45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09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908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51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45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267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529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91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7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45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683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458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0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908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51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45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26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52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9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739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45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683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458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092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9088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51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45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267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5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91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739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45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6832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4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09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9088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51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45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2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9603"/>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05433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162484"/>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99859"/>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665929"/>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936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34435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960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960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960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960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960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a:solidFill>
                <a:srgbClr val="003399"/>
              </a:solidFill>
              <a:latin typeface="+mj-lt"/>
              <a:cs typeface="Times New Roman" pitchFamily="18" charset="0"/>
            </a:endParaRPr>
          </a:p>
          <a:p>
            <a:endParaRPr lang="en-US" sz="4400" b="0" dirty="0">
              <a:solidFill>
                <a:srgbClr val="003399"/>
              </a:solidFill>
              <a:latin typeface="+mj-lt"/>
              <a:cs typeface="Times New Roman" pitchFamily="18" charset="0"/>
            </a:endParaRPr>
          </a:p>
          <a:p>
            <a:r>
              <a:rPr lang="en-US" sz="4400" b="0" dirty="0">
                <a:solidFill>
                  <a:srgbClr val="003399"/>
                </a:solidFill>
                <a:latin typeface="+mj-lt"/>
                <a:cs typeface="Times New Roman" pitchFamily="18" charset="0"/>
              </a:rPr>
              <a:t>THỨ SÁU</a:t>
            </a:r>
          </a:p>
          <a:p>
            <a:r>
              <a:rPr lang="vi-VN" sz="4400" b="0" dirty="0">
                <a:solidFill>
                  <a:srgbClr val="003399"/>
                </a:solidFill>
                <a:latin typeface="+mj-lt"/>
                <a:cs typeface="Times New Roman" pitchFamily="18" charset="0"/>
              </a:rPr>
              <a:t>SAU CHÚA NHẬT X</a:t>
            </a:r>
            <a:r>
              <a:rPr lang="en-US" sz="4400" b="0" dirty="0">
                <a:solidFill>
                  <a:srgbClr val="003399"/>
                </a:solidFill>
                <a:latin typeface="+mj-lt"/>
                <a:cs typeface="Times New Roman" pitchFamily="18" charset="0"/>
              </a:rPr>
              <a:t>XIII</a:t>
            </a:r>
            <a:r>
              <a:rPr lang="vi-VN" sz="4400" b="0" dirty="0">
                <a:solidFill>
                  <a:srgbClr val="003399"/>
                </a:solidFill>
                <a:latin typeface="+mj-lt"/>
                <a:cs typeface="Times New Roman" pitchFamily="18" charset="0"/>
              </a:rPr>
              <a:t> </a:t>
            </a:r>
          </a:p>
          <a:p>
            <a:r>
              <a:rPr lang="vi-VN" sz="4400" b="0" dirty="0">
                <a:solidFill>
                  <a:srgbClr val="003399"/>
                </a:solidFill>
                <a:latin typeface="+mj-lt"/>
                <a:cs typeface="Times New Roman" pitchFamily="18" charset="0"/>
              </a:rPr>
              <a:t>THƯỜNG NIÊN</a:t>
            </a:r>
          </a:p>
        </p:txBody>
      </p:sp>
      <p:pic>
        <p:nvPicPr>
          <p:cNvPr id="7" name="Picture 6" descr="CA ĐOÀN PHANXICO XAVIE&#10;GIÁO XỨ THIÊN ÂN">
            <a:extLst>
              <a:ext uri="{FF2B5EF4-FFF2-40B4-BE49-F238E27FC236}">
                <a16:creationId xmlns:a16="http://schemas.microsoft.com/office/drawing/2014/main" xmlns="" id="{060886A4-F141-BA94-8406-31D9569E3229}"/>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33350"/>
            <a:ext cx="9144000" cy="1349350"/>
          </a:xfrm>
          <a:prstGeom prst="rect">
            <a:avLst/>
          </a:prstGeom>
        </p:spPr>
      </p:pic>
      <p:sp>
        <p:nvSpPr>
          <p:cNvPr id="8" name="Rectangle 7"/>
          <p:cNvSpPr/>
          <p:nvPr/>
        </p:nvSpPr>
        <p:spPr>
          <a:xfrm>
            <a:off x="1828800" y="336887"/>
            <a:ext cx="5867400" cy="954107"/>
          </a:xfrm>
          <a:prstGeom prst="rect">
            <a:avLst/>
          </a:prstGeom>
        </p:spPr>
        <p:txBody>
          <a:bodyPr wrap="square">
            <a:spAutoFit/>
          </a:bodyPr>
          <a:lstStyle/>
          <a:p>
            <a:pPr algn="ctr"/>
            <a:r>
              <a:rPr lang="en-US" sz="2800" dirty="0">
                <a:solidFill>
                  <a:srgbClr val="C00000"/>
                </a:solidFill>
              </a:rPr>
              <a:t>CA ĐOÀN PHANXICO </a:t>
            </a:r>
            <a:r>
              <a:rPr lang="en-US" sz="2800" dirty="0" smtClean="0">
                <a:solidFill>
                  <a:srgbClr val="C00000"/>
                </a:solidFill>
              </a:rPr>
              <a:t>XAVIE</a:t>
            </a:r>
          </a:p>
          <a:p>
            <a:pPr algn="ctr"/>
            <a:r>
              <a:rPr lang="en-US" sz="2800" dirty="0" smtClean="0">
                <a:solidFill>
                  <a:srgbClr val="C00000"/>
                </a:solidFill>
              </a:rPr>
              <a:t>GIÁO XỨ THIÊN ÂN</a:t>
            </a:r>
            <a:endParaRPr lang="en-US" sz="2800" dirty="0">
              <a:solidFill>
                <a:srgbClr val="C00000"/>
              </a:solidFill>
            </a:endParaRP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000" b="0" dirty="0">
                <a:solidFill>
                  <a:srgbClr val="003399"/>
                </a:solidFill>
                <a:latin typeface="+mj-lt"/>
                <a:cs typeface="Times New Roman" pitchFamily="18" charset="0"/>
              </a:rPr>
              <a:t>Lạy Chúa </a:t>
            </a:r>
            <a:r>
              <a:rPr lang="en-US" sz="8000" b="0" dirty="0" err="1">
                <a:solidFill>
                  <a:srgbClr val="003399"/>
                </a:solidFill>
                <a:latin typeface="+mj-lt"/>
                <a:cs typeface="Times New Roman" pitchFamily="18" charset="0"/>
              </a:rPr>
              <a:t>Tể</a:t>
            </a:r>
            <a:r>
              <a:rPr lang="en-US" sz="8000" b="0" dirty="0">
                <a:solidFill>
                  <a:srgbClr val="003399"/>
                </a:solidFill>
                <a:latin typeface="+mj-lt"/>
                <a:cs typeface="Times New Roman" pitchFamily="18" charset="0"/>
              </a:rPr>
              <a:t> </a:t>
            </a:r>
            <a:r>
              <a:rPr lang="en-US" sz="8000" b="0" dirty="0" err="1">
                <a:solidFill>
                  <a:srgbClr val="003399"/>
                </a:solidFill>
                <a:latin typeface="+mj-lt"/>
                <a:cs typeface="Times New Roman" pitchFamily="18" charset="0"/>
              </a:rPr>
              <a:t>càn</a:t>
            </a:r>
            <a:r>
              <a:rPr lang="en-US" sz="8000" b="0" dirty="0">
                <a:solidFill>
                  <a:srgbClr val="003399"/>
                </a:solidFill>
                <a:latin typeface="+mj-lt"/>
                <a:cs typeface="Times New Roman" pitchFamily="18" charset="0"/>
              </a:rPr>
              <a:t> </a:t>
            </a:r>
            <a:r>
              <a:rPr lang="en-US" sz="8000" b="0" dirty="0" err="1">
                <a:solidFill>
                  <a:srgbClr val="003399"/>
                </a:solidFill>
                <a:latin typeface="+mj-lt"/>
                <a:cs typeface="Times New Roman" pitchFamily="18" charset="0"/>
              </a:rPr>
              <a:t>khôn</a:t>
            </a:r>
            <a:r>
              <a:rPr lang="en-US" sz="8000" b="0" dirty="0">
                <a:solidFill>
                  <a:srgbClr val="003399"/>
                </a:solidFill>
                <a:latin typeface="+mj-lt"/>
                <a:cs typeface="Times New Roman" pitchFamily="18" charset="0"/>
              </a:rPr>
              <a:t>,</a:t>
            </a:r>
          </a:p>
          <a:p>
            <a:pPr algn="just"/>
            <a:r>
              <a:rPr lang="en-US" sz="8000" b="0" dirty="0">
                <a:solidFill>
                  <a:srgbClr val="003399"/>
                </a:solidFill>
                <a:latin typeface="+mj-lt"/>
                <a:cs typeface="Times New Roman" pitchFamily="18" charset="0"/>
              </a:rPr>
              <a:t>cung điện </a:t>
            </a:r>
            <a:r>
              <a:rPr lang="en-US" sz="8000" b="0" dirty="0" err="1">
                <a:solidFill>
                  <a:srgbClr val="003399"/>
                </a:solidFill>
                <a:latin typeface="+mj-lt"/>
                <a:cs typeface="Times New Roman" pitchFamily="18" charset="0"/>
              </a:rPr>
              <a:t>Ngài</a:t>
            </a:r>
            <a:r>
              <a:rPr lang="en-US" sz="8000" b="0" dirty="0">
                <a:solidFill>
                  <a:srgbClr val="003399"/>
                </a:solidFill>
                <a:latin typeface="+mj-lt"/>
                <a:cs typeface="Times New Roman" pitchFamily="18" charset="0"/>
              </a:rPr>
              <a:t> </a:t>
            </a:r>
            <a:r>
              <a:rPr lang="en-US" sz="8000" b="0" dirty="0" err="1">
                <a:solidFill>
                  <a:srgbClr val="003399"/>
                </a:solidFill>
                <a:latin typeface="+mj-lt"/>
                <a:cs typeface="Times New Roman" pitchFamily="18" charset="0"/>
              </a:rPr>
              <a:t>xiết</a:t>
            </a:r>
            <a:r>
              <a:rPr lang="en-US" sz="8000" b="0" dirty="0">
                <a:solidFill>
                  <a:srgbClr val="003399"/>
                </a:solidFill>
                <a:latin typeface="+mj-lt"/>
                <a:cs typeface="Times New Roman" pitchFamily="18" charset="0"/>
              </a:rPr>
              <a:t> bao </a:t>
            </a:r>
            <a:r>
              <a:rPr lang="en-US" sz="8000" b="0" dirty="0" err="1">
                <a:solidFill>
                  <a:srgbClr val="003399"/>
                </a:solidFill>
                <a:latin typeface="+mj-lt"/>
                <a:cs typeface="Times New Roman" pitchFamily="18" charset="0"/>
              </a:rPr>
              <a:t>khả</a:t>
            </a:r>
            <a:r>
              <a:rPr lang="en-US" sz="8000" b="0" dirty="0">
                <a:solidFill>
                  <a:srgbClr val="003399"/>
                </a:solidFill>
                <a:latin typeface="+mj-lt"/>
                <a:cs typeface="Times New Roman" pitchFamily="18" charset="0"/>
              </a:rPr>
              <a:t> </a:t>
            </a:r>
            <a:r>
              <a:rPr lang="en-US" sz="8000" b="0" dirty="0" err="1">
                <a:solidFill>
                  <a:srgbClr val="003399"/>
                </a:solidFill>
                <a:latin typeface="+mj-lt"/>
                <a:cs typeface="Times New Roman" pitchFamily="18" charset="0"/>
              </a:rPr>
              <a:t>ái</a:t>
            </a:r>
            <a:r>
              <a:rPr lang="en-US" sz="8000" b="0" dirty="0">
                <a:solidFill>
                  <a:srgbClr val="003399"/>
                </a:solidFill>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a:solidFill>
                  <a:srgbClr val="C00000"/>
                </a:solidFill>
                <a:latin typeface="+mj-lt"/>
                <a:cs typeface="Times New Roman" pitchFamily="18" charset="0"/>
              </a:rPr>
              <a:t>Đáp ca:</a:t>
            </a:r>
          </a:p>
        </p:txBody>
      </p:sp>
      <p:pic>
        <p:nvPicPr>
          <p:cNvPr id="5" name="Picture 4">
            <a:extLst>
              <a:ext uri="{FF2B5EF4-FFF2-40B4-BE49-F238E27FC236}">
                <a16:creationId xmlns="" xmlns:a16="http://schemas.microsoft.com/office/drawing/2014/main" id="{23057622-878F-4374-6AB4-D9210D93988E}"/>
              </a:ext>
            </a:extLst>
          </p:cNvPr>
          <p:cNvPicPr>
            <a:picLocks noChangeAspect="1"/>
          </p:cNvPicPr>
          <p:nvPr/>
        </p:nvPicPr>
        <p:blipFill>
          <a:blip r:embed="rId3"/>
          <a:stretch>
            <a:fillRect/>
          </a:stretch>
        </p:blipFill>
        <p:spPr>
          <a:xfrm>
            <a:off x="1959191" y="361950"/>
            <a:ext cx="2743200" cy="361950"/>
          </a:xfrm>
          <a:prstGeom prst="rect">
            <a:avLst/>
          </a:prstGeom>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3409949"/>
          </a:xfrm>
        </p:spPr>
        <p:txBody>
          <a:bodyPr>
            <a:noAutofit/>
          </a:bodyPr>
          <a:lstStyle/>
          <a:p>
            <a:pPr algn="just">
              <a:lnSpc>
                <a:spcPct val="120000"/>
              </a:lnSpc>
            </a:pPr>
            <a:r>
              <a:rPr lang="vi-VN" sz="6400" b="0" dirty="0">
                <a:solidFill>
                  <a:srgbClr val="003399"/>
                </a:solidFill>
                <a:latin typeface="+mj-lt"/>
                <a:cs typeface="Times New Roman" pitchFamily="18" charset="0"/>
              </a:rPr>
              <a:t>Lạy Chúa, Lời Chúa là sự thật. Xin Chúa lấy sự thật mà thánh hiến chúng con.</a:t>
            </a:r>
            <a:endParaRPr lang="en-US" sz="6400" b="0" dirty="0">
              <a:solidFill>
                <a:srgbClr val="003399"/>
              </a:solidFill>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C00000"/>
                </a:solidFill>
                <a:latin typeface="+mj-lt"/>
                <a:cs typeface="Times New Roman" pitchFamily="18" charset="0"/>
              </a:rPr>
              <a:t>Alleluia-Alleluia:</a:t>
            </a:r>
          </a:p>
        </p:txBody>
      </p:sp>
      <p:sp>
        <p:nvSpPr>
          <p:cNvPr id="4" name="Rectangle 3"/>
          <p:cNvSpPr/>
          <p:nvPr/>
        </p:nvSpPr>
        <p:spPr>
          <a:xfrm>
            <a:off x="6525090" y="4454664"/>
            <a:ext cx="1829347" cy="707886"/>
          </a:xfrm>
          <a:prstGeom prst="rect">
            <a:avLst/>
          </a:prstGeom>
        </p:spPr>
        <p:txBody>
          <a:bodyPr wrap="none">
            <a:spAutoFit/>
          </a:bodyPr>
          <a:lstStyle/>
          <a:p>
            <a:pPr algn="r"/>
            <a:r>
              <a:rPr lang="en-US" sz="4000" b="1" u="sng" dirty="0">
                <a:solidFill>
                  <a:srgbClr val="C00000"/>
                </a:solidFill>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69126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2A0F787-0146-DC57-0305-4770E1334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267200" y="2769334"/>
            <a:ext cx="4953000" cy="1631216"/>
          </a:xfrm>
          <a:prstGeom prst="rect">
            <a:avLst/>
          </a:prstGeom>
        </p:spPr>
        <p:txBody>
          <a:bodyPr wrap="square">
            <a:spAutoFit/>
          </a:bodyPr>
          <a:lstStyle/>
          <a:p>
            <a:pPr algn="ctr"/>
            <a:r>
              <a:rPr lang="en-US" sz="6000" b="1" dirty="0" smtClean="0">
                <a:solidFill>
                  <a:srgbClr val="C00000"/>
                </a:solidFill>
              </a:rPr>
              <a:t>LỄ TÌNH YÊU</a:t>
            </a:r>
          </a:p>
          <a:p>
            <a:pPr algn="ctr"/>
            <a:r>
              <a:rPr lang="en-US" sz="4000" b="1" i="1" dirty="0" err="1" smtClean="0">
                <a:solidFill>
                  <a:srgbClr val="003399"/>
                </a:solidFill>
              </a:rPr>
              <a:t>Bạch</a:t>
            </a:r>
            <a:r>
              <a:rPr lang="en-US" sz="4000" b="1" i="1" dirty="0" smtClean="0">
                <a:solidFill>
                  <a:srgbClr val="003399"/>
                </a:solidFill>
              </a:rPr>
              <a:t> </a:t>
            </a:r>
            <a:r>
              <a:rPr lang="en-US" sz="4000" b="1" i="1" dirty="0" err="1" smtClean="0">
                <a:solidFill>
                  <a:srgbClr val="003399"/>
                </a:solidFill>
              </a:rPr>
              <a:t>Vân</a:t>
            </a:r>
            <a:endParaRPr lang="en-US" sz="4000" b="1" i="1" dirty="0">
              <a:solidFill>
                <a:srgbClr val="003399"/>
              </a:solidFill>
            </a:endParaRPr>
          </a:p>
        </p:txBody>
      </p:sp>
      <p:pic>
        <p:nvPicPr>
          <p:cNvPr id="5" name="Picture 4" descr="CA ĐOÀN PHANXICO XAVIE&#10;GIÁO XỨ THIÊN ÂN">
            <a:extLst>
              <a:ext uri="{FF2B5EF4-FFF2-40B4-BE49-F238E27FC236}">
                <a16:creationId xmlns:a16="http://schemas.microsoft.com/office/drawing/2014/main" xmlns="" id="{060886A4-F141-BA94-8406-31D9569E3229}"/>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05959" y="4324350"/>
            <a:ext cx="3176041" cy="762000"/>
          </a:xfrm>
          <a:prstGeom prst="rect">
            <a:avLst/>
          </a:prstGeom>
        </p:spPr>
      </p:pic>
      <p:sp>
        <p:nvSpPr>
          <p:cNvPr id="6" name="Rectangle 5"/>
          <p:cNvSpPr/>
          <p:nvPr/>
        </p:nvSpPr>
        <p:spPr>
          <a:xfrm>
            <a:off x="5444169" y="4450320"/>
            <a:ext cx="2759511" cy="553998"/>
          </a:xfrm>
          <a:prstGeom prst="rect">
            <a:avLst/>
          </a:prstGeom>
        </p:spPr>
        <p:txBody>
          <a:bodyPr wrap="square">
            <a:spAutoFit/>
          </a:bodyPr>
          <a:lstStyle/>
          <a:p>
            <a:pPr algn="ctr"/>
            <a:r>
              <a:rPr lang="en-US" sz="1500" dirty="0">
                <a:solidFill>
                  <a:srgbClr val="C00000"/>
                </a:solidFill>
              </a:rPr>
              <a:t>CA ĐOÀN PHANXICO </a:t>
            </a:r>
            <a:r>
              <a:rPr lang="en-US" sz="1500" dirty="0" smtClean="0">
                <a:solidFill>
                  <a:srgbClr val="C00000"/>
                </a:solidFill>
              </a:rPr>
              <a:t>XAVIE</a:t>
            </a:r>
          </a:p>
          <a:p>
            <a:pPr algn="ctr"/>
            <a:r>
              <a:rPr lang="en-US" sz="1500" dirty="0" smtClean="0">
                <a:solidFill>
                  <a:srgbClr val="C00000"/>
                </a:solidFill>
              </a:rPr>
              <a:t>GIÁO XỨ THIÊN ÂN</a:t>
            </a:r>
            <a:endParaRPr lang="en-US" sz="1500" dirty="0">
              <a:solidFill>
                <a:srgbClr val="C00000"/>
              </a:solidFill>
            </a:endParaRPr>
          </a:p>
        </p:txBody>
      </p:sp>
    </p:spTree>
    <p:extLst>
      <p:ext uri="{BB962C8B-B14F-4D97-AF65-F5344CB8AC3E}">
        <p14:creationId xmlns:p14="http://schemas.microsoft.com/office/powerpoint/2010/main" val="2230444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C00000"/>
                </a:solidFill>
                <a:effectLst/>
              </a:rPr>
              <a:t>Đk:</a:t>
            </a:r>
            <a:r>
              <a:rPr lang="en-US" sz="5800" b="0" dirty="0">
                <a:solidFill>
                  <a:srgbClr val="003399"/>
                </a:solidFill>
                <a:effectLst/>
              </a:rPr>
              <a:t> </a:t>
            </a:r>
            <a:r>
              <a:rPr lang="en-US" sz="5800" dirty="0">
                <a:solidFill>
                  <a:srgbClr val="003399"/>
                </a:solidFill>
              </a:rPr>
              <a:t>Đ</a:t>
            </a:r>
            <a:r>
              <a:rPr lang="vi-VN" sz="5800" dirty="0" smtClean="0">
                <a:solidFill>
                  <a:srgbClr val="003399"/>
                </a:solidFill>
              </a:rPr>
              <a:t>ây </a:t>
            </a:r>
            <a:r>
              <a:rPr lang="vi-VN" sz="5800" dirty="0">
                <a:solidFill>
                  <a:srgbClr val="003399"/>
                </a:solidFill>
              </a:rPr>
              <a:t>của lễ tình yêu hiệp dâng với bánh rượu từ bao lao công ruộng đồng trở nên thần lương nuôi sống sẻ chia hương </a:t>
            </a:r>
            <a:r>
              <a:rPr lang="en-US" sz="5800" dirty="0" smtClean="0">
                <a:solidFill>
                  <a:srgbClr val="003399"/>
                </a:solidFill>
              </a:rPr>
              <a:t>n</a:t>
            </a:r>
            <a:r>
              <a:rPr lang="vi-VN" sz="5800" dirty="0" smtClean="0">
                <a:solidFill>
                  <a:srgbClr val="003399"/>
                </a:solidFill>
              </a:rPr>
              <a:t>ồng </a:t>
            </a:r>
            <a:r>
              <a:rPr lang="vi-VN" sz="5800" dirty="0">
                <a:solidFill>
                  <a:srgbClr val="003399"/>
                </a:solidFill>
              </a:rPr>
              <a:t>tình </a:t>
            </a:r>
            <a:r>
              <a:rPr lang="vi-VN" sz="5800" dirty="0" smtClean="0">
                <a:solidFill>
                  <a:srgbClr val="003399"/>
                </a:solidFill>
              </a:rPr>
              <a:t>yêu</a:t>
            </a:r>
            <a:r>
              <a:rPr lang="en-US" sz="5800" dirty="0" smtClean="0">
                <a:solidFill>
                  <a:srgbClr val="C00000"/>
                </a:solidFill>
              </a:rPr>
              <a:t>…</a:t>
            </a:r>
            <a:endParaRPr lang="en-US" sz="5800" b="0" dirty="0">
              <a:solidFill>
                <a:srgbClr val="C00000"/>
              </a:solidFill>
              <a:effectLst/>
            </a:endParaRPr>
          </a:p>
        </p:txBody>
      </p:sp>
    </p:spTree>
    <p:extLst>
      <p:ext uri="{BB962C8B-B14F-4D97-AF65-F5344CB8AC3E}">
        <p14:creationId xmlns:p14="http://schemas.microsoft.com/office/powerpoint/2010/main" val="352690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C00000"/>
                </a:solidFill>
              </a:rPr>
              <a:t>…</a:t>
            </a:r>
            <a:r>
              <a:rPr lang="vi-VN" sz="5800" dirty="0" smtClean="0">
                <a:solidFill>
                  <a:srgbClr val="003399"/>
                </a:solidFill>
              </a:rPr>
              <a:t>Đây </a:t>
            </a:r>
            <a:r>
              <a:rPr lang="vi-VN" sz="5800" dirty="0">
                <a:solidFill>
                  <a:srgbClr val="003399"/>
                </a:solidFill>
              </a:rPr>
              <a:t>của lễ tình yêu hiệp dâng với hương trầm tỏa lan hương thơm ngạt ngào hòa tan trong rượu bánh dâng về Cha Chí Nhân.</a:t>
            </a:r>
            <a:endParaRPr lang="en-US" sz="5800" b="0" dirty="0">
              <a:solidFill>
                <a:srgbClr val="003399"/>
              </a:solidFill>
              <a:effectLst/>
            </a:endParaRPr>
          </a:p>
        </p:txBody>
      </p:sp>
    </p:spTree>
    <p:extLst>
      <p:ext uri="{BB962C8B-B14F-4D97-AF65-F5344CB8AC3E}">
        <p14:creationId xmlns:p14="http://schemas.microsoft.com/office/powerpoint/2010/main" val="2749374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C00000"/>
                </a:solidFill>
                <a:effectLst/>
              </a:rPr>
              <a:t>Tk1:</a:t>
            </a:r>
            <a:r>
              <a:rPr lang="en-US" sz="5800" b="0" dirty="0">
                <a:solidFill>
                  <a:srgbClr val="003399"/>
                </a:solidFill>
                <a:effectLst/>
              </a:rPr>
              <a:t> </a:t>
            </a:r>
            <a:r>
              <a:rPr lang="vi-VN" sz="5800" dirty="0">
                <a:solidFill>
                  <a:srgbClr val="003399"/>
                </a:solidFill>
              </a:rPr>
              <a:t>Thân con đây tựa rượu </a:t>
            </a:r>
            <a:r>
              <a:rPr lang="vi-VN" sz="5800" dirty="0" smtClean="0">
                <a:solidFill>
                  <a:srgbClr val="003399"/>
                </a:solidFill>
              </a:rPr>
              <a:t>bánh</a:t>
            </a:r>
            <a:r>
              <a:rPr lang="en-US" sz="5800" dirty="0" smtClean="0">
                <a:solidFill>
                  <a:srgbClr val="003399"/>
                </a:solidFill>
              </a:rPr>
              <a:t>,</a:t>
            </a:r>
            <a:r>
              <a:rPr lang="vi-VN" sz="5800" dirty="0" smtClean="0">
                <a:solidFill>
                  <a:srgbClr val="003399"/>
                </a:solidFill>
              </a:rPr>
              <a:t> </a:t>
            </a:r>
            <a:r>
              <a:rPr lang="vi-VN" sz="5800" dirty="0">
                <a:solidFill>
                  <a:srgbClr val="003399"/>
                </a:solidFill>
              </a:rPr>
              <a:t>tình yêu con </a:t>
            </a:r>
            <a:r>
              <a:rPr lang="en-US" sz="5800" dirty="0" err="1" smtClean="0">
                <a:solidFill>
                  <a:srgbClr val="003399"/>
                </a:solidFill>
              </a:rPr>
              <a:t>quyện</a:t>
            </a:r>
            <a:r>
              <a:rPr lang="vi-VN" sz="5800" dirty="0" smtClean="0">
                <a:solidFill>
                  <a:srgbClr val="003399"/>
                </a:solidFill>
              </a:rPr>
              <a:t> </a:t>
            </a:r>
            <a:r>
              <a:rPr lang="vi-VN" sz="5800" dirty="0">
                <a:solidFill>
                  <a:srgbClr val="003399"/>
                </a:solidFill>
              </a:rPr>
              <a:t>hương trầm, hiệp dâng lên Cha Cực Thánh biến thành hiến lễ tình yêu.</a:t>
            </a:r>
            <a:endParaRPr lang="en-US" sz="5800" b="0" dirty="0">
              <a:solidFill>
                <a:srgbClr val="003399"/>
              </a:solidFill>
              <a:effectLst/>
            </a:endParaRPr>
          </a:p>
        </p:txBody>
      </p:sp>
    </p:spTree>
    <p:extLst>
      <p:ext uri="{BB962C8B-B14F-4D97-AF65-F5344CB8AC3E}">
        <p14:creationId xmlns:p14="http://schemas.microsoft.com/office/powerpoint/2010/main" val="3526905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C00000"/>
                </a:solidFill>
                <a:effectLst/>
              </a:rPr>
              <a:t>Đk:</a:t>
            </a:r>
            <a:r>
              <a:rPr lang="en-US" sz="5800" b="0" dirty="0">
                <a:solidFill>
                  <a:srgbClr val="003399"/>
                </a:solidFill>
                <a:effectLst/>
              </a:rPr>
              <a:t> </a:t>
            </a:r>
            <a:r>
              <a:rPr lang="en-US" sz="5800" dirty="0">
                <a:solidFill>
                  <a:srgbClr val="003399"/>
                </a:solidFill>
              </a:rPr>
              <a:t>Đ</a:t>
            </a:r>
            <a:r>
              <a:rPr lang="vi-VN" sz="5800" dirty="0" smtClean="0">
                <a:solidFill>
                  <a:srgbClr val="003399"/>
                </a:solidFill>
              </a:rPr>
              <a:t>ây </a:t>
            </a:r>
            <a:r>
              <a:rPr lang="vi-VN" sz="5800" dirty="0">
                <a:solidFill>
                  <a:srgbClr val="003399"/>
                </a:solidFill>
              </a:rPr>
              <a:t>của lễ tình yêu hiệp dâng với bánh rượu từ bao lao công ruộng đồng trở nên thần lương nuôi sống sẻ chia hương </a:t>
            </a:r>
            <a:r>
              <a:rPr lang="en-US" sz="5800" dirty="0" smtClean="0">
                <a:solidFill>
                  <a:srgbClr val="003399"/>
                </a:solidFill>
              </a:rPr>
              <a:t>n</a:t>
            </a:r>
            <a:r>
              <a:rPr lang="vi-VN" sz="5800" dirty="0" smtClean="0">
                <a:solidFill>
                  <a:srgbClr val="003399"/>
                </a:solidFill>
              </a:rPr>
              <a:t>ồng </a:t>
            </a:r>
            <a:r>
              <a:rPr lang="vi-VN" sz="5800" dirty="0">
                <a:solidFill>
                  <a:srgbClr val="003399"/>
                </a:solidFill>
              </a:rPr>
              <a:t>tình </a:t>
            </a:r>
            <a:r>
              <a:rPr lang="vi-VN" sz="5800" dirty="0" smtClean="0">
                <a:solidFill>
                  <a:srgbClr val="003399"/>
                </a:solidFill>
              </a:rPr>
              <a:t>yêu</a:t>
            </a:r>
            <a:r>
              <a:rPr lang="en-US" sz="5800" dirty="0" smtClean="0">
                <a:solidFill>
                  <a:srgbClr val="C00000"/>
                </a:solidFill>
              </a:rPr>
              <a:t>…</a:t>
            </a:r>
            <a:endParaRPr lang="en-US" sz="5800" b="0" dirty="0">
              <a:solidFill>
                <a:srgbClr val="C00000"/>
              </a:solidFill>
              <a:effectLst/>
            </a:endParaRPr>
          </a:p>
        </p:txBody>
      </p:sp>
    </p:spTree>
    <p:extLst>
      <p:ext uri="{BB962C8B-B14F-4D97-AF65-F5344CB8AC3E}">
        <p14:creationId xmlns:p14="http://schemas.microsoft.com/office/powerpoint/2010/main" val="2707642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C00000"/>
                </a:solidFill>
              </a:rPr>
              <a:t>…</a:t>
            </a:r>
            <a:r>
              <a:rPr lang="vi-VN" sz="5800" dirty="0" smtClean="0">
                <a:solidFill>
                  <a:srgbClr val="003399"/>
                </a:solidFill>
              </a:rPr>
              <a:t>Đây </a:t>
            </a:r>
            <a:r>
              <a:rPr lang="vi-VN" sz="5800" dirty="0">
                <a:solidFill>
                  <a:srgbClr val="003399"/>
                </a:solidFill>
              </a:rPr>
              <a:t>của lễ tình yêu hiệp dâng với hương trầm tỏa lan hương thơm ngạt ngào hòa tan trong rượu bánh dâng về Cha Chí Nhân.</a:t>
            </a:r>
            <a:endParaRPr lang="en-US" sz="5800" b="0" dirty="0">
              <a:solidFill>
                <a:srgbClr val="003399"/>
              </a:solidFill>
              <a:effectLst/>
            </a:endParaRPr>
          </a:p>
        </p:txBody>
      </p:sp>
    </p:spTree>
    <p:extLst>
      <p:ext uri="{BB962C8B-B14F-4D97-AF65-F5344CB8AC3E}">
        <p14:creationId xmlns:p14="http://schemas.microsoft.com/office/powerpoint/2010/main" val="64220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D4B0C6C-453B-96F2-8C74-C61045CD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8183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D4B0C6C-453B-96F2-8C74-C61045CD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377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C00000"/>
                </a:solidFill>
                <a:effectLst/>
              </a:rPr>
              <a:t>Ca </a:t>
            </a:r>
            <a:r>
              <a:rPr lang="en-US" sz="7000" b="0" dirty="0" err="1">
                <a:solidFill>
                  <a:srgbClr val="C00000"/>
                </a:solidFill>
                <a:effectLst/>
              </a:rPr>
              <a:t>Nguyện</a:t>
            </a:r>
            <a:r>
              <a:rPr lang="en-US" sz="7000" b="0" dirty="0">
                <a:solidFill>
                  <a:srgbClr val="C00000"/>
                </a:solidFill>
                <a:effectLst/>
              </a:rPr>
              <a:t> </a:t>
            </a:r>
            <a:r>
              <a:rPr lang="en-US" sz="7000" b="0" dirty="0" err="1">
                <a:solidFill>
                  <a:srgbClr val="C00000"/>
                </a:solidFill>
                <a:effectLst/>
              </a:rPr>
              <a:t>Hiệp</a:t>
            </a:r>
            <a:r>
              <a:rPr lang="en-US" sz="7000" b="0" dirty="0">
                <a:solidFill>
                  <a:srgbClr val="C00000"/>
                </a:solidFill>
                <a:effectLst/>
              </a:rPr>
              <a:t> </a:t>
            </a:r>
            <a:r>
              <a:rPr lang="en-US" sz="7000" b="0" dirty="0" err="1">
                <a:solidFill>
                  <a:srgbClr val="C00000"/>
                </a:solidFill>
                <a:effectLst/>
              </a:rPr>
              <a:t>Lễ</a:t>
            </a:r>
            <a:r>
              <a:rPr lang="en-US" sz="7000" b="0" dirty="0">
                <a:solidFill>
                  <a:srgbClr val="C00000"/>
                </a:solidFill>
                <a:effectLst/>
              </a:rPr>
              <a:t/>
            </a:r>
            <a:br>
              <a:rPr lang="en-US" sz="7000" b="0" dirty="0">
                <a:solidFill>
                  <a:srgbClr val="C00000"/>
                </a:solidFill>
                <a:effectLst/>
              </a:rPr>
            </a:br>
            <a:r>
              <a:rPr lang="en-US" sz="7000" dirty="0" smtClean="0">
                <a:solidFill>
                  <a:srgbClr val="C00000"/>
                </a:solidFill>
              </a:rPr>
              <a:t>TỰ TÌNH</a:t>
            </a:r>
            <a:br>
              <a:rPr lang="en-US" sz="7000" dirty="0" smtClean="0">
                <a:solidFill>
                  <a:srgbClr val="C00000"/>
                </a:solidFill>
              </a:rPr>
            </a:br>
            <a:r>
              <a:rPr lang="en-US" sz="5500" b="0" i="1" dirty="0" smtClean="0">
                <a:solidFill>
                  <a:srgbClr val="003399"/>
                </a:solidFill>
                <a:effectLst/>
              </a:rPr>
              <a:t>M. </a:t>
            </a:r>
            <a:r>
              <a:rPr lang="en-US" sz="5500" b="0" i="1" dirty="0" err="1" smtClean="0">
                <a:solidFill>
                  <a:srgbClr val="003399"/>
                </a:solidFill>
                <a:effectLst/>
              </a:rPr>
              <a:t>Tigon</a:t>
            </a:r>
            <a:endParaRPr lang="en-US" sz="5500" b="0" i="1" dirty="0">
              <a:solidFill>
                <a:srgbClr val="003399"/>
              </a:solidFill>
              <a:effectLst/>
            </a:endParaRPr>
          </a:p>
        </p:txBody>
      </p:sp>
      <p:pic>
        <p:nvPicPr>
          <p:cNvPr id="3" name="Picture 2" descr="CA ĐOÀN PHANXICO XAVIE&#10;GIÁO XỨ THIÊN ÂN">
            <a:extLst>
              <a:ext uri="{FF2B5EF4-FFF2-40B4-BE49-F238E27FC236}">
                <a16:creationId xmlns:a16="http://schemas.microsoft.com/office/drawing/2014/main" xmlns="" id="{060886A4-F141-BA94-8406-31D9569E3229}"/>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86000" y="4092937"/>
            <a:ext cx="4648200" cy="954108"/>
          </a:xfrm>
          <a:prstGeom prst="rect">
            <a:avLst/>
          </a:prstGeom>
        </p:spPr>
      </p:pic>
      <p:sp>
        <p:nvSpPr>
          <p:cNvPr id="4" name="Rectangle 3"/>
          <p:cNvSpPr/>
          <p:nvPr/>
        </p:nvSpPr>
        <p:spPr>
          <a:xfrm>
            <a:off x="2590800" y="4248150"/>
            <a:ext cx="4038600" cy="707886"/>
          </a:xfrm>
          <a:prstGeom prst="rect">
            <a:avLst/>
          </a:prstGeom>
        </p:spPr>
        <p:txBody>
          <a:bodyPr wrap="square">
            <a:spAutoFit/>
          </a:bodyPr>
          <a:lstStyle/>
          <a:p>
            <a:pPr algn="ctr"/>
            <a:r>
              <a:rPr lang="en-US" sz="2000" dirty="0">
                <a:solidFill>
                  <a:srgbClr val="C00000"/>
                </a:solidFill>
              </a:rPr>
              <a:t>CA ĐOÀN PHANXICO </a:t>
            </a:r>
            <a:r>
              <a:rPr lang="en-US" sz="2000" dirty="0" smtClean="0">
                <a:solidFill>
                  <a:srgbClr val="C00000"/>
                </a:solidFill>
              </a:rPr>
              <a:t>XAVIE</a:t>
            </a:r>
          </a:p>
          <a:p>
            <a:pPr algn="ctr"/>
            <a:r>
              <a:rPr lang="en-US" sz="2000" dirty="0" smtClean="0">
                <a:solidFill>
                  <a:srgbClr val="C00000"/>
                </a:solidFill>
              </a:rPr>
              <a:t>GIÁO XỨ THIÊN ÂN</a:t>
            </a:r>
            <a:endParaRPr lang="en-US" sz="2000" dirty="0">
              <a:solidFill>
                <a:srgbClr val="C00000"/>
              </a:solidFill>
            </a:endParaRPr>
          </a:p>
        </p:txBody>
      </p:sp>
    </p:spTree>
    <p:extLst>
      <p:ext uri="{BB962C8B-B14F-4D97-AF65-F5344CB8AC3E}">
        <p14:creationId xmlns:p14="http://schemas.microsoft.com/office/powerpoint/2010/main" val="3526905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smtClean="0">
                <a:solidFill>
                  <a:srgbClr val="C00000"/>
                </a:solidFill>
                <a:effectLst/>
              </a:rPr>
              <a:t>Tk1:</a:t>
            </a:r>
            <a:r>
              <a:rPr lang="en-US" sz="4800" b="0" dirty="0" smtClean="0">
                <a:solidFill>
                  <a:srgbClr val="003399"/>
                </a:solidFill>
                <a:effectLst/>
              </a:rPr>
              <a:t> </a:t>
            </a:r>
            <a:r>
              <a:rPr lang="vi-VN" sz="4800" dirty="0" smtClean="0">
                <a:solidFill>
                  <a:srgbClr val="003399"/>
                </a:solidFill>
              </a:rPr>
              <a:t>Chúa </a:t>
            </a:r>
            <a:r>
              <a:rPr lang="vi-VN" sz="4800" dirty="0">
                <a:solidFill>
                  <a:srgbClr val="003399"/>
                </a:solidFill>
              </a:rPr>
              <a:t>biết thân </a:t>
            </a:r>
            <a:r>
              <a:rPr lang="en-US" sz="4800" dirty="0" smtClean="0">
                <a:solidFill>
                  <a:srgbClr val="003399"/>
                </a:solidFill>
              </a:rPr>
              <a:t>c</a:t>
            </a:r>
            <a:r>
              <a:rPr lang="vi-VN" sz="4800" dirty="0" smtClean="0">
                <a:solidFill>
                  <a:srgbClr val="003399"/>
                </a:solidFill>
              </a:rPr>
              <a:t>on </a:t>
            </a:r>
            <a:r>
              <a:rPr lang="vi-VN" sz="4800" dirty="0">
                <a:solidFill>
                  <a:srgbClr val="003399"/>
                </a:solidFill>
              </a:rPr>
              <a:t>mọn hèn mỏng manh </a:t>
            </a:r>
            <a:r>
              <a:rPr lang="vi-VN" sz="4800" dirty="0" smtClean="0">
                <a:solidFill>
                  <a:srgbClr val="003399"/>
                </a:solidFill>
              </a:rPr>
              <a:t>yếu</a:t>
            </a:r>
            <a:r>
              <a:rPr lang="vi-VN" sz="4800" dirty="0">
                <a:solidFill>
                  <a:srgbClr val="003399"/>
                </a:solidFill>
              </a:rPr>
              <a:t> </a:t>
            </a:r>
            <a:r>
              <a:rPr lang="vi-VN" sz="4800" dirty="0" smtClean="0">
                <a:solidFill>
                  <a:srgbClr val="003399"/>
                </a:solidFill>
              </a:rPr>
              <a:t>đuối</a:t>
            </a:r>
            <a:r>
              <a:rPr lang="en-US" sz="4800" dirty="0" smtClean="0">
                <a:solidFill>
                  <a:srgbClr val="003399"/>
                </a:solidFill>
              </a:rPr>
              <a:t> v</a:t>
            </a:r>
            <a:r>
              <a:rPr lang="vi-VN" sz="4800" dirty="0" smtClean="0">
                <a:solidFill>
                  <a:srgbClr val="003399"/>
                </a:solidFill>
              </a:rPr>
              <a:t>ương </a:t>
            </a:r>
            <a:r>
              <a:rPr lang="vi-VN" sz="4800" dirty="0">
                <a:solidFill>
                  <a:srgbClr val="003399"/>
                </a:solidFill>
              </a:rPr>
              <a:t>vấn bao bụi </a:t>
            </a:r>
            <a:r>
              <a:rPr lang="vi-VN" sz="4800" dirty="0" smtClean="0">
                <a:solidFill>
                  <a:srgbClr val="003399"/>
                </a:solidFill>
              </a:rPr>
              <a:t>trần</a:t>
            </a:r>
            <a:r>
              <a:rPr lang="vi-VN" sz="4800" dirty="0">
                <a:solidFill>
                  <a:srgbClr val="003399"/>
                </a:solidFill>
              </a:rPr>
              <a:t>, xa </a:t>
            </a:r>
            <a:r>
              <a:rPr lang="vi-VN" sz="4800" dirty="0" smtClean="0">
                <a:solidFill>
                  <a:srgbClr val="003399"/>
                </a:solidFill>
              </a:rPr>
              <a:t>rời tình</a:t>
            </a:r>
            <a:r>
              <a:rPr lang="en-US" sz="4800" dirty="0" smtClean="0">
                <a:solidFill>
                  <a:srgbClr val="003399"/>
                </a:solidFill>
              </a:rPr>
              <a:t> </a:t>
            </a:r>
            <a:r>
              <a:rPr lang="vi-VN" sz="4800" dirty="0" smtClean="0">
                <a:solidFill>
                  <a:srgbClr val="003399"/>
                </a:solidFill>
              </a:rPr>
              <a:t>Cha </a:t>
            </a:r>
            <a:r>
              <a:rPr lang="vi-VN" sz="4800" dirty="0">
                <a:solidFill>
                  <a:srgbClr val="003399"/>
                </a:solidFill>
              </a:rPr>
              <a:t>chí </a:t>
            </a:r>
            <a:r>
              <a:rPr lang="vi-VN" sz="4800" dirty="0" smtClean="0">
                <a:solidFill>
                  <a:srgbClr val="003399"/>
                </a:solidFill>
              </a:rPr>
              <a:t>nhân</a:t>
            </a:r>
            <a:r>
              <a:rPr lang="en-US" sz="4800" dirty="0" smtClean="0">
                <a:solidFill>
                  <a:srgbClr val="003399"/>
                </a:solidFill>
              </a:rPr>
              <a:t> </a:t>
            </a:r>
            <a:r>
              <a:rPr lang="vi-VN" sz="4800" dirty="0" smtClean="0">
                <a:solidFill>
                  <a:srgbClr val="003399"/>
                </a:solidFill>
              </a:rPr>
              <a:t>đôi </a:t>
            </a:r>
            <a:r>
              <a:rPr lang="vi-VN" sz="4800" dirty="0">
                <a:solidFill>
                  <a:srgbClr val="003399"/>
                </a:solidFill>
              </a:rPr>
              <a:t>lúc con ơ </a:t>
            </a:r>
            <a:r>
              <a:rPr lang="vi-VN" sz="4800" dirty="0" smtClean="0">
                <a:solidFill>
                  <a:srgbClr val="003399"/>
                </a:solidFill>
              </a:rPr>
              <a:t>hờ</a:t>
            </a:r>
            <a:r>
              <a:rPr lang="vi-VN" sz="4800" dirty="0">
                <a:solidFill>
                  <a:srgbClr val="003399"/>
                </a:solidFill>
              </a:rPr>
              <a:t>, mặc </a:t>
            </a:r>
            <a:r>
              <a:rPr lang="vi-VN" sz="4800" dirty="0" smtClean="0">
                <a:solidFill>
                  <a:srgbClr val="003399"/>
                </a:solidFill>
              </a:rPr>
              <a:t>cho </a:t>
            </a:r>
            <a:r>
              <a:rPr lang="vi-VN" sz="4800" dirty="0">
                <a:solidFill>
                  <a:srgbClr val="003399"/>
                </a:solidFill>
              </a:rPr>
              <a:t>Ngài </a:t>
            </a:r>
            <a:r>
              <a:rPr lang="vi-VN" sz="4800" dirty="0" smtClean="0">
                <a:solidFill>
                  <a:srgbClr val="003399"/>
                </a:solidFill>
              </a:rPr>
              <a:t>mãi </a:t>
            </a:r>
            <a:r>
              <a:rPr lang="vi-VN" sz="4800" dirty="0">
                <a:solidFill>
                  <a:srgbClr val="003399"/>
                </a:solidFill>
              </a:rPr>
              <a:t>mong </a:t>
            </a:r>
            <a:r>
              <a:rPr lang="vi-VN" sz="4800" dirty="0" smtClean="0">
                <a:solidFill>
                  <a:srgbClr val="003399"/>
                </a:solidFill>
              </a:rPr>
              <a:t>chờ</a:t>
            </a:r>
            <a:r>
              <a:rPr lang="en-US" sz="4800" dirty="0">
                <a:solidFill>
                  <a:srgbClr val="003399"/>
                </a:solidFill>
              </a:rPr>
              <a:t> </a:t>
            </a:r>
            <a:r>
              <a:rPr lang="vi-VN" sz="4800" dirty="0" smtClean="0">
                <a:solidFill>
                  <a:srgbClr val="003399"/>
                </a:solidFill>
              </a:rPr>
              <a:t>đường</a:t>
            </a:r>
            <a:r>
              <a:rPr lang="vi-VN" sz="4800" dirty="0">
                <a:solidFill>
                  <a:srgbClr val="003399"/>
                </a:solidFill>
              </a:rPr>
              <a:t> trần lạc bước hoen </a:t>
            </a:r>
            <a:r>
              <a:rPr lang="vi-VN" sz="4800" dirty="0" smtClean="0">
                <a:solidFill>
                  <a:srgbClr val="003399"/>
                </a:solidFill>
              </a:rPr>
              <a:t>nhơ</a:t>
            </a:r>
            <a:r>
              <a:rPr lang="en-US" sz="4800" dirty="0" smtClean="0">
                <a:solidFill>
                  <a:srgbClr val="003399"/>
                </a:solidFill>
              </a:rPr>
              <a:t> </a:t>
            </a:r>
            <a:r>
              <a:rPr lang="vi-VN" sz="4800" dirty="0" smtClean="0">
                <a:solidFill>
                  <a:srgbClr val="003399"/>
                </a:solidFill>
              </a:rPr>
              <a:t>Ngài</a:t>
            </a:r>
            <a:r>
              <a:rPr lang="vi-VN" sz="4800" dirty="0">
                <a:solidFill>
                  <a:srgbClr val="003399"/>
                </a:solidFill>
              </a:rPr>
              <a:t> </a:t>
            </a:r>
            <a:r>
              <a:rPr lang="vi-VN" sz="4800" dirty="0" smtClean="0">
                <a:solidFill>
                  <a:srgbClr val="003399"/>
                </a:solidFill>
              </a:rPr>
              <a:t>vẫn </a:t>
            </a:r>
            <a:r>
              <a:rPr lang="vi-VN" sz="4800" dirty="0">
                <a:solidFill>
                  <a:srgbClr val="003399"/>
                </a:solidFill>
              </a:rPr>
              <a:t>xót thương </a:t>
            </a:r>
            <a:r>
              <a:rPr lang="vi-VN" sz="4800" dirty="0" smtClean="0">
                <a:solidFill>
                  <a:srgbClr val="003399"/>
                </a:solidFill>
              </a:rPr>
              <a:t>vô</a:t>
            </a:r>
            <a:r>
              <a:rPr lang="en-US" sz="4800" dirty="0" smtClean="0">
                <a:solidFill>
                  <a:srgbClr val="003399"/>
                </a:solidFill>
              </a:rPr>
              <a:t> </a:t>
            </a:r>
            <a:r>
              <a:rPr lang="vi-VN" sz="4800" dirty="0">
                <a:solidFill>
                  <a:srgbClr val="003399"/>
                </a:solidFill>
              </a:rPr>
              <a:t> </a:t>
            </a:r>
            <a:r>
              <a:rPr lang="vi-VN" sz="4800" dirty="0" smtClean="0">
                <a:solidFill>
                  <a:srgbClr val="003399"/>
                </a:solidFill>
              </a:rPr>
              <a:t>bờ</a:t>
            </a:r>
            <a:r>
              <a:rPr lang="en-US" sz="4800" dirty="0" smtClean="0">
                <a:solidFill>
                  <a:srgbClr val="003399"/>
                </a:solidFill>
              </a:rPr>
              <a:t>.</a:t>
            </a:r>
            <a:endParaRPr lang="en-US" sz="4800" b="0" dirty="0">
              <a:solidFill>
                <a:srgbClr val="003399"/>
              </a:solidFill>
              <a:effectLst/>
            </a:endParaRPr>
          </a:p>
        </p:txBody>
      </p:sp>
    </p:spTree>
    <p:extLst>
      <p:ext uri="{BB962C8B-B14F-4D97-AF65-F5344CB8AC3E}">
        <p14:creationId xmlns:p14="http://schemas.microsoft.com/office/powerpoint/2010/main" val="274937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C00000"/>
                </a:solidFill>
                <a:effectLst/>
              </a:rPr>
              <a:t>Đk</a:t>
            </a:r>
            <a:r>
              <a:rPr lang="en-US" sz="5000" b="0" u="sng" dirty="0">
                <a:solidFill>
                  <a:srgbClr val="C00000"/>
                </a:solidFill>
                <a:effectLst/>
              </a:rPr>
              <a:t>:</a:t>
            </a:r>
            <a:r>
              <a:rPr lang="en-US" sz="5000" b="0" dirty="0">
                <a:solidFill>
                  <a:srgbClr val="003399"/>
                </a:solidFill>
                <a:effectLst/>
              </a:rPr>
              <a:t> </a:t>
            </a:r>
            <a:r>
              <a:rPr lang="vi-VN" sz="5000" dirty="0">
                <a:solidFill>
                  <a:srgbClr val="003399"/>
                </a:solidFill>
              </a:rPr>
              <a:t> Tình yêu là </a:t>
            </a:r>
            <a:r>
              <a:rPr lang="vi-VN" sz="5000" dirty="0" smtClean="0">
                <a:solidFill>
                  <a:srgbClr val="003399"/>
                </a:solidFill>
              </a:rPr>
              <a:t>thế </a:t>
            </a:r>
            <a:r>
              <a:rPr lang="vi-VN" sz="5000" dirty="0">
                <a:solidFill>
                  <a:srgbClr val="003399"/>
                </a:solidFill>
              </a:rPr>
              <a:t>đó! Ngài </a:t>
            </a:r>
            <a:r>
              <a:rPr lang="vi-VN" sz="5000" dirty="0" smtClean="0">
                <a:solidFill>
                  <a:srgbClr val="003399"/>
                </a:solidFill>
              </a:rPr>
              <a:t>vẫn </a:t>
            </a:r>
            <a:r>
              <a:rPr lang="vi-VN" sz="5000" dirty="0">
                <a:solidFill>
                  <a:srgbClr val="003399"/>
                </a:solidFill>
              </a:rPr>
              <a:t>yêu con  mãi </a:t>
            </a:r>
            <a:r>
              <a:rPr lang="vi-VN" sz="5000" dirty="0" smtClean="0">
                <a:solidFill>
                  <a:srgbClr val="003399"/>
                </a:solidFill>
              </a:rPr>
              <a:t>thôi</a:t>
            </a:r>
            <a:r>
              <a:rPr lang="en-US" sz="5000" dirty="0" smtClean="0">
                <a:solidFill>
                  <a:srgbClr val="003399"/>
                </a:solidFill>
              </a:rPr>
              <a:t>,</a:t>
            </a:r>
            <a:r>
              <a:rPr lang="vi-VN" sz="5000" dirty="0">
                <a:solidFill>
                  <a:srgbClr val="003399"/>
                </a:solidFill>
              </a:rPr>
              <a:t> </a:t>
            </a:r>
            <a:r>
              <a:rPr lang="vi-VN" sz="5000" dirty="0" smtClean="0">
                <a:solidFill>
                  <a:srgbClr val="003399"/>
                </a:solidFill>
              </a:rPr>
              <a:t>bàn </a:t>
            </a:r>
            <a:r>
              <a:rPr lang="vi-VN" sz="5000" dirty="0">
                <a:solidFill>
                  <a:srgbClr val="003399"/>
                </a:solidFill>
              </a:rPr>
              <a:t>tay Ngài dẫn  </a:t>
            </a:r>
            <a:r>
              <a:rPr lang="vi-VN" sz="5000" dirty="0" smtClean="0">
                <a:solidFill>
                  <a:srgbClr val="003399"/>
                </a:solidFill>
              </a:rPr>
              <a:t>lối </a:t>
            </a:r>
            <a:r>
              <a:rPr lang="vi-VN" sz="5000" dirty="0">
                <a:solidFill>
                  <a:srgbClr val="003399"/>
                </a:solidFill>
              </a:rPr>
              <a:t>đưa  con về nơi bến </a:t>
            </a:r>
            <a:r>
              <a:rPr lang="vi-VN" sz="5000" dirty="0" smtClean="0">
                <a:solidFill>
                  <a:srgbClr val="003399"/>
                </a:solidFill>
              </a:rPr>
              <a:t>yêu </a:t>
            </a:r>
            <a:r>
              <a:rPr lang="vi-VN" sz="5000" dirty="0">
                <a:solidFill>
                  <a:srgbClr val="003399"/>
                </a:solidFill>
              </a:rPr>
              <a:t>muôn </a:t>
            </a:r>
            <a:r>
              <a:rPr lang="vi-VN" sz="5000" dirty="0" smtClean="0">
                <a:solidFill>
                  <a:srgbClr val="003399"/>
                </a:solidFill>
              </a:rPr>
              <a:t>đời</a:t>
            </a:r>
            <a:r>
              <a:rPr lang="en-US" sz="5000" dirty="0" smtClean="0">
                <a:solidFill>
                  <a:srgbClr val="003399"/>
                </a:solidFill>
              </a:rPr>
              <a:t>. </a:t>
            </a:r>
            <a:r>
              <a:rPr lang="en-US" sz="5000" dirty="0">
                <a:solidFill>
                  <a:srgbClr val="003399"/>
                </a:solidFill>
              </a:rPr>
              <a:t>D</a:t>
            </a:r>
            <a:r>
              <a:rPr lang="vi-VN" sz="5000" dirty="0" smtClean="0">
                <a:solidFill>
                  <a:srgbClr val="003399"/>
                </a:solidFill>
              </a:rPr>
              <a:t>ẫu </a:t>
            </a:r>
            <a:r>
              <a:rPr lang="vi-VN" sz="5000" dirty="0">
                <a:solidFill>
                  <a:srgbClr val="003399"/>
                </a:solidFill>
              </a:rPr>
              <a:t>có lúc bụi </a:t>
            </a:r>
            <a:r>
              <a:rPr lang="vi-VN" sz="5000" dirty="0" smtClean="0">
                <a:solidFill>
                  <a:srgbClr val="003399"/>
                </a:solidFill>
              </a:rPr>
              <a:t>đường </a:t>
            </a:r>
            <a:r>
              <a:rPr lang="vi-VN" sz="5000" dirty="0">
                <a:solidFill>
                  <a:srgbClr val="003399"/>
                </a:solidFill>
              </a:rPr>
              <a:t>làm con tơ vương, lạc </a:t>
            </a:r>
            <a:r>
              <a:rPr lang="vi-VN" sz="5000" dirty="0" smtClean="0">
                <a:solidFill>
                  <a:srgbClr val="003399"/>
                </a:solidFill>
              </a:rPr>
              <a:t>hướng</a:t>
            </a:r>
            <a:r>
              <a:rPr lang="en-US" sz="5000" dirty="0" smtClean="0">
                <a:solidFill>
                  <a:srgbClr val="003399"/>
                </a:solidFill>
              </a:rPr>
              <a:t> </a:t>
            </a:r>
            <a:r>
              <a:rPr lang="vi-VN" sz="5000" dirty="0" smtClean="0">
                <a:solidFill>
                  <a:srgbClr val="003399"/>
                </a:solidFill>
              </a:rPr>
              <a:t>chỉ </a:t>
            </a:r>
            <a:r>
              <a:rPr lang="vi-VN" sz="5000" dirty="0">
                <a:solidFill>
                  <a:srgbClr val="003399"/>
                </a:solidFill>
              </a:rPr>
              <a:t>nơi  Chúa, </a:t>
            </a:r>
            <a:r>
              <a:rPr lang="vi-VN" sz="5000" dirty="0" smtClean="0">
                <a:solidFill>
                  <a:srgbClr val="003399"/>
                </a:solidFill>
              </a:rPr>
              <a:t>chốn </a:t>
            </a:r>
            <a:r>
              <a:rPr lang="vi-VN" sz="5000" dirty="0">
                <a:solidFill>
                  <a:srgbClr val="003399"/>
                </a:solidFill>
              </a:rPr>
              <a:t>con </a:t>
            </a:r>
            <a:r>
              <a:rPr lang="en-US" sz="5000" dirty="0" err="1" smtClean="0">
                <a:solidFill>
                  <a:srgbClr val="003399"/>
                </a:solidFill>
              </a:rPr>
              <a:t>tựa</a:t>
            </a:r>
            <a:r>
              <a:rPr lang="vi-VN" sz="5000" dirty="0">
                <a:solidFill>
                  <a:srgbClr val="003399"/>
                </a:solidFill>
              </a:rPr>
              <a:t> nương.</a:t>
            </a:r>
            <a:endParaRPr lang="en-US" sz="5000" b="0" dirty="0">
              <a:solidFill>
                <a:srgbClr val="003399"/>
              </a:solidFill>
              <a:effectLst/>
            </a:endParaRPr>
          </a:p>
        </p:txBody>
      </p:sp>
    </p:spTree>
    <p:extLst>
      <p:ext uri="{BB962C8B-B14F-4D97-AF65-F5344CB8AC3E}">
        <p14:creationId xmlns:p14="http://schemas.microsoft.com/office/powerpoint/2010/main" val="3526905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C00000"/>
                </a:solidFill>
                <a:effectLst/>
              </a:rPr>
              <a:t>Tk2:</a:t>
            </a:r>
            <a:r>
              <a:rPr lang="en-US" sz="4800" b="0" dirty="0" smtClean="0">
                <a:solidFill>
                  <a:srgbClr val="003399"/>
                </a:solidFill>
                <a:effectLst/>
              </a:rPr>
              <a:t> </a:t>
            </a:r>
            <a:r>
              <a:rPr lang="vi-VN" sz="4800" dirty="0">
                <a:solidFill>
                  <a:srgbClr val="003399"/>
                </a:solidFill>
              </a:rPr>
              <a:t>Chúa </a:t>
            </a:r>
            <a:r>
              <a:rPr lang="vi-VN" sz="4800" dirty="0" smtClean="0">
                <a:solidFill>
                  <a:srgbClr val="003399"/>
                </a:solidFill>
              </a:rPr>
              <a:t>h</a:t>
            </a:r>
            <a:r>
              <a:rPr lang="en-US" sz="4800" dirty="0" smtClean="0">
                <a:solidFill>
                  <a:srgbClr val="003399"/>
                </a:solidFill>
              </a:rPr>
              <a:t>ỡ</a:t>
            </a:r>
            <a:r>
              <a:rPr lang="vi-VN" sz="4800" dirty="0" smtClean="0">
                <a:solidFill>
                  <a:srgbClr val="003399"/>
                </a:solidFill>
              </a:rPr>
              <a:t>i</a:t>
            </a:r>
            <a:r>
              <a:rPr lang="en-US" sz="4800" dirty="0" smtClean="0">
                <a:solidFill>
                  <a:srgbClr val="003399"/>
                </a:solidFill>
              </a:rPr>
              <a:t>, </a:t>
            </a:r>
            <a:r>
              <a:rPr lang="vi-VN" sz="4800" dirty="0" smtClean="0">
                <a:solidFill>
                  <a:srgbClr val="003399"/>
                </a:solidFill>
              </a:rPr>
              <a:t>con </a:t>
            </a:r>
            <a:r>
              <a:rPr lang="vi-VN" sz="4800" dirty="0">
                <a:solidFill>
                  <a:srgbClr val="003399"/>
                </a:solidFill>
              </a:rPr>
              <a:t>đây đường  đời nhiều phen </a:t>
            </a:r>
            <a:r>
              <a:rPr lang="vi-VN" sz="4800" dirty="0" smtClean="0">
                <a:solidFill>
                  <a:srgbClr val="003399"/>
                </a:solidFill>
              </a:rPr>
              <a:t>vấp</a:t>
            </a:r>
            <a:r>
              <a:rPr lang="vi-VN" sz="4800" dirty="0">
                <a:solidFill>
                  <a:srgbClr val="003399"/>
                </a:solidFill>
              </a:rPr>
              <a:t> </a:t>
            </a:r>
            <a:r>
              <a:rPr lang="vi-VN" sz="4800" dirty="0" smtClean="0">
                <a:solidFill>
                  <a:srgbClr val="003399"/>
                </a:solidFill>
              </a:rPr>
              <a:t>ngã</a:t>
            </a:r>
            <a:r>
              <a:rPr lang="en-US" sz="4800" dirty="0" smtClean="0">
                <a:solidFill>
                  <a:srgbClr val="003399"/>
                </a:solidFill>
              </a:rPr>
              <a:t> </a:t>
            </a:r>
            <a:r>
              <a:rPr lang="vi-VN" sz="4800" dirty="0" smtClean="0">
                <a:solidFill>
                  <a:srgbClr val="003399"/>
                </a:solidFill>
              </a:rPr>
              <a:t>vui</a:t>
            </a:r>
            <a:r>
              <a:rPr lang="en-US" sz="4800" dirty="0">
                <a:solidFill>
                  <a:srgbClr val="003399"/>
                </a:solidFill>
              </a:rPr>
              <a:t> </a:t>
            </a:r>
            <a:r>
              <a:rPr lang="vi-VN" sz="4800" dirty="0" smtClean="0">
                <a:solidFill>
                  <a:srgbClr val="003399"/>
                </a:solidFill>
              </a:rPr>
              <a:t>sống </a:t>
            </a:r>
            <a:r>
              <a:rPr lang="vi-VN" sz="4800" dirty="0">
                <a:solidFill>
                  <a:srgbClr val="003399"/>
                </a:solidFill>
              </a:rPr>
              <a:t>trong </a:t>
            </a:r>
            <a:r>
              <a:rPr lang="vi-VN" sz="4800" dirty="0" smtClean="0">
                <a:solidFill>
                  <a:srgbClr val="003399"/>
                </a:solidFill>
              </a:rPr>
              <a:t>xa</a:t>
            </a:r>
            <a:r>
              <a:rPr lang="vi-VN" sz="4800" dirty="0">
                <a:solidFill>
                  <a:srgbClr val="003399"/>
                </a:solidFill>
              </a:rPr>
              <a:t> hoa </a:t>
            </a:r>
            <a:r>
              <a:rPr lang="vi-VN" sz="4800" dirty="0" smtClean="0">
                <a:solidFill>
                  <a:srgbClr val="003399"/>
                </a:solidFill>
              </a:rPr>
              <a:t>quên</a:t>
            </a:r>
            <a:r>
              <a:rPr lang="vi-VN" sz="4800" dirty="0">
                <a:solidFill>
                  <a:srgbClr val="003399"/>
                </a:solidFill>
              </a:rPr>
              <a:t> tình Ngài </a:t>
            </a:r>
            <a:r>
              <a:rPr lang="vi-VN" sz="4800" dirty="0" smtClean="0">
                <a:solidFill>
                  <a:srgbClr val="003399"/>
                </a:solidFill>
              </a:rPr>
              <a:t>luôn</a:t>
            </a:r>
            <a:r>
              <a:rPr lang="en-US" sz="4800" dirty="0" smtClean="0">
                <a:solidFill>
                  <a:srgbClr val="003399"/>
                </a:solidFill>
              </a:rPr>
              <a:t> </a:t>
            </a:r>
            <a:r>
              <a:rPr lang="vi-VN" sz="4800" dirty="0" smtClean="0">
                <a:solidFill>
                  <a:srgbClr val="003399"/>
                </a:solidFill>
              </a:rPr>
              <a:t>thứ</a:t>
            </a:r>
            <a:r>
              <a:rPr lang="vi-VN" sz="4800" dirty="0">
                <a:solidFill>
                  <a:srgbClr val="003399"/>
                </a:solidFill>
              </a:rPr>
              <a:t> </a:t>
            </a:r>
            <a:r>
              <a:rPr lang="vi-VN" sz="4800" dirty="0" smtClean="0">
                <a:solidFill>
                  <a:srgbClr val="003399"/>
                </a:solidFill>
              </a:rPr>
              <a:t>tha.</a:t>
            </a:r>
            <a:r>
              <a:rPr lang="vi-VN" sz="4800" dirty="0">
                <a:solidFill>
                  <a:srgbClr val="003399"/>
                </a:solidFill>
              </a:rPr>
              <a:t> Đôi lúc con </a:t>
            </a:r>
            <a:r>
              <a:rPr lang="vi-VN" sz="4800" dirty="0" smtClean="0">
                <a:solidFill>
                  <a:srgbClr val="003399"/>
                </a:solidFill>
              </a:rPr>
              <a:t>nghi</a:t>
            </a:r>
            <a:r>
              <a:rPr lang="vi-VN" sz="4800" dirty="0">
                <a:solidFill>
                  <a:srgbClr val="003399"/>
                </a:solidFill>
              </a:rPr>
              <a:t> ngờ niềm  tin </a:t>
            </a:r>
            <a:r>
              <a:rPr lang="vi-VN" sz="4800" dirty="0" smtClean="0">
                <a:solidFill>
                  <a:srgbClr val="003399"/>
                </a:solidFill>
              </a:rPr>
              <a:t>đã</a:t>
            </a:r>
            <a:r>
              <a:rPr lang="vi-VN" sz="4800" dirty="0">
                <a:solidFill>
                  <a:srgbClr val="003399"/>
                </a:solidFill>
              </a:rPr>
              <a:t> khuất </a:t>
            </a:r>
            <a:r>
              <a:rPr lang="vi-VN" sz="4800" dirty="0" smtClean="0">
                <a:solidFill>
                  <a:srgbClr val="003399"/>
                </a:solidFill>
              </a:rPr>
              <a:t>xa</a:t>
            </a:r>
            <a:r>
              <a:rPr lang="vi-VN" sz="4800" dirty="0">
                <a:solidFill>
                  <a:srgbClr val="003399"/>
                </a:solidFill>
              </a:rPr>
              <a:t> </a:t>
            </a:r>
            <a:r>
              <a:rPr lang="vi-VN" sz="4800" dirty="0" smtClean="0">
                <a:solidFill>
                  <a:srgbClr val="003399"/>
                </a:solidFill>
              </a:rPr>
              <a:t>mờ</a:t>
            </a:r>
            <a:r>
              <a:rPr lang="en-US" sz="4800" dirty="0" smtClean="0">
                <a:solidFill>
                  <a:srgbClr val="003399"/>
                </a:solidFill>
              </a:rPr>
              <a:t>, t</a:t>
            </a:r>
            <a:r>
              <a:rPr lang="vi-VN" sz="4800" dirty="0" smtClean="0">
                <a:solidFill>
                  <a:srgbClr val="003399"/>
                </a:solidFill>
              </a:rPr>
              <a:t>ình</a:t>
            </a:r>
            <a:r>
              <a:rPr lang="vi-VN" sz="4800" dirty="0">
                <a:solidFill>
                  <a:srgbClr val="003399"/>
                </a:solidFill>
              </a:rPr>
              <a:t>  yêu Thiên Chúa ươm </a:t>
            </a:r>
            <a:r>
              <a:rPr lang="vi-VN" sz="4800" dirty="0" smtClean="0">
                <a:solidFill>
                  <a:srgbClr val="003399"/>
                </a:solidFill>
              </a:rPr>
              <a:t>mơ</a:t>
            </a:r>
            <a:r>
              <a:rPr lang="en-US" sz="4800" dirty="0" smtClean="0">
                <a:solidFill>
                  <a:srgbClr val="003399"/>
                </a:solidFill>
              </a:rPr>
              <a:t>, </a:t>
            </a:r>
            <a:r>
              <a:rPr lang="vi-VN" sz="4800" dirty="0" smtClean="0">
                <a:solidFill>
                  <a:srgbClr val="003399"/>
                </a:solidFill>
              </a:rPr>
              <a:t>Ngài</a:t>
            </a:r>
            <a:r>
              <a:rPr lang="vi-VN" sz="4800" dirty="0">
                <a:solidFill>
                  <a:srgbClr val="003399"/>
                </a:solidFill>
              </a:rPr>
              <a:t>  nâng bước chân dại  khờ.</a:t>
            </a:r>
            <a:endParaRPr lang="en-US" sz="4800" b="0" dirty="0">
              <a:solidFill>
                <a:srgbClr val="003399"/>
              </a:solidFill>
              <a:effectLst/>
            </a:endParaRPr>
          </a:p>
        </p:txBody>
      </p:sp>
    </p:spTree>
    <p:extLst>
      <p:ext uri="{BB962C8B-B14F-4D97-AF65-F5344CB8AC3E}">
        <p14:creationId xmlns:p14="http://schemas.microsoft.com/office/powerpoint/2010/main" val="2749374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C00000"/>
                </a:solidFill>
                <a:effectLst/>
              </a:rPr>
              <a:t>Đk</a:t>
            </a:r>
            <a:r>
              <a:rPr lang="en-US" sz="5000" b="0" u="sng" dirty="0">
                <a:solidFill>
                  <a:srgbClr val="C00000"/>
                </a:solidFill>
                <a:effectLst/>
              </a:rPr>
              <a:t>:</a:t>
            </a:r>
            <a:r>
              <a:rPr lang="en-US" sz="5000" b="0" dirty="0">
                <a:solidFill>
                  <a:srgbClr val="003399"/>
                </a:solidFill>
                <a:effectLst/>
              </a:rPr>
              <a:t> </a:t>
            </a:r>
            <a:r>
              <a:rPr lang="vi-VN" sz="5000" dirty="0">
                <a:solidFill>
                  <a:srgbClr val="003399"/>
                </a:solidFill>
              </a:rPr>
              <a:t> Tình yêu là </a:t>
            </a:r>
            <a:r>
              <a:rPr lang="vi-VN" sz="5000" dirty="0" smtClean="0">
                <a:solidFill>
                  <a:srgbClr val="003399"/>
                </a:solidFill>
              </a:rPr>
              <a:t>thế </a:t>
            </a:r>
            <a:r>
              <a:rPr lang="vi-VN" sz="5000" dirty="0">
                <a:solidFill>
                  <a:srgbClr val="003399"/>
                </a:solidFill>
              </a:rPr>
              <a:t>đó! Ngài </a:t>
            </a:r>
            <a:r>
              <a:rPr lang="vi-VN" sz="5000" dirty="0" smtClean="0">
                <a:solidFill>
                  <a:srgbClr val="003399"/>
                </a:solidFill>
              </a:rPr>
              <a:t>vẫn </a:t>
            </a:r>
            <a:r>
              <a:rPr lang="vi-VN" sz="5000" dirty="0">
                <a:solidFill>
                  <a:srgbClr val="003399"/>
                </a:solidFill>
              </a:rPr>
              <a:t>yêu con  mãi </a:t>
            </a:r>
            <a:r>
              <a:rPr lang="vi-VN" sz="5000" dirty="0" smtClean="0">
                <a:solidFill>
                  <a:srgbClr val="003399"/>
                </a:solidFill>
              </a:rPr>
              <a:t>thôi</a:t>
            </a:r>
            <a:r>
              <a:rPr lang="en-US" sz="5000" dirty="0" smtClean="0">
                <a:solidFill>
                  <a:srgbClr val="003399"/>
                </a:solidFill>
              </a:rPr>
              <a:t>,</a:t>
            </a:r>
            <a:r>
              <a:rPr lang="vi-VN" sz="5000" dirty="0">
                <a:solidFill>
                  <a:srgbClr val="003399"/>
                </a:solidFill>
              </a:rPr>
              <a:t> </a:t>
            </a:r>
            <a:r>
              <a:rPr lang="vi-VN" sz="5000" dirty="0" smtClean="0">
                <a:solidFill>
                  <a:srgbClr val="003399"/>
                </a:solidFill>
              </a:rPr>
              <a:t>bàn </a:t>
            </a:r>
            <a:r>
              <a:rPr lang="vi-VN" sz="5000" dirty="0">
                <a:solidFill>
                  <a:srgbClr val="003399"/>
                </a:solidFill>
              </a:rPr>
              <a:t>tay Ngài dẫn  </a:t>
            </a:r>
            <a:r>
              <a:rPr lang="vi-VN" sz="5000" dirty="0" smtClean="0">
                <a:solidFill>
                  <a:srgbClr val="003399"/>
                </a:solidFill>
              </a:rPr>
              <a:t>lối </a:t>
            </a:r>
            <a:r>
              <a:rPr lang="vi-VN" sz="5000" dirty="0">
                <a:solidFill>
                  <a:srgbClr val="003399"/>
                </a:solidFill>
              </a:rPr>
              <a:t>đưa  con về nơi bến </a:t>
            </a:r>
            <a:r>
              <a:rPr lang="vi-VN" sz="5000" dirty="0" smtClean="0">
                <a:solidFill>
                  <a:srgbClr val="003399"/>
                </a:solidFill>
              </a:rPr>
              <a:t>yêu </a:t>
            </a:r>
            <a:r>
              <a:rPr lang="vi-VN" sz="5000" dirty="0">
                <a:solidFill>
                  <a:srgbClr val="003399"/>
                </a:solidFill>
              </a:rPr>
              <a:t>muôn </a:t>
            </a:r>
            <a:r>
              <a:rPr lang="vi-VN" sz="5000" dirty="0" smtClean="0">
                <a:solidFill>
                  <a:srgbClr val="003399"/>
                </a:solidFill>
              </a:rPr>
              <a:t>đời</a:t>
            </a:r>
            <a:r>
              <a:rPr lang="en-US" sz="5000" dirty="0" smtClean="0">
                <a:solidFill>
                  <a:srgbClr val="003399"/>
                </a:solidFill>
              </a:rPr>
              <a:t>. </a:t>
            </a:r>
            <a:r>
              <a:rPr lang="en-US" sz="5000" dirty="0">
                <a:solidFill>
                  <a:srgbClr val="003399"/>
                </a:solidFill>
              </a:rPr>
              <a:t>D</a:t>
            </a:r>
            <a:r>
              <a:rPr lang="vi-VN" sz="5000" dirty="0" smtClean="0">
                <a:solidFill>
                  <a:srgbClr val="003399"/>
                </a:solidFill>
              </a:rPr>
              <a:t>ẫu </a:t>
            </a:r>
            <a:r>
              <a:rPr lang="vi-VN" sz="5000" dirty="0">
                <a:solidFill>
                  <a:srgbClr val="003399"/>
                </a:solidFill>
              </a:rPr>
              <a:t>có lúc bụi </a:t>
            </a:r>
            <a:r>
              <a:rPr lang="vi-VN" sz="5000" dirty="0" smtClean="0">
                <a:solidFill>
                  <a:srgbClr val="003399"/>
                </a:solidFill>
              </a:rPr>
              <a:t>đường </a:t>
            </a:r>
            <a:r>
              <a:rPr lang="vi-VN" sz="5000" dirty="0">
                <a:solidFill>
                  <a:srgbClr val="003399"/>
                </a:solidFill>
              </a:rPr>
              <a:t>làm con tơ vương, lạc </a:t>
            </a:r>
            <a:r>
              <a:rPr lang="vi-VN" sz="5000" dirty="0" smtClean="0">
                <a:solidFill>
                  <a:srgbClr val="003399"/>
                </a:solidFill>
              </a:rPr>
              <a:t>hướng</a:t>
            </a:r>
            <a:r>
              <a:rPr lang="en-US" sz="5000" dirty="0" smtClean="0">
                <a:solidFill>
                  <a:srgbClr val="003399"/>
                </a:solidFill>
              </a:rPr>
              <a:t> </a:t>
            </a:r>
            <a:r>
              <a:rPr lang="vi-VN" sz="5000" dirty="0" smtClean="0">
                <a:solidFill>
                  <a:srgbClr val="003399"/>
                </a:solidFill>
              </a:rPr>
              <a:t>chỉ </a:t>
            </a:r>
            <a:r>
              <a:rPr lang="vi-VN" sz="5000" dirty="0">
                <a:solidFill>
                  <a:srgbClr val="003399"/>
                </a:solidFill>
              </a:rPr>
              <a:t>nơi  Chúa, </a:t>
            </a:r>
            <a:r>
              <a:rPr lang="vi-VN" sz="5000" dirty="0" smtClean="0">
                <a:solidFill>
                  <a:srgbClr val="003399"/>
                </a:solidFill>
              </a:rPr>
              <a:t>chốn </a:t>
            </a:r>
            <a:r>
              <a:rPr lang="vi-VN" sz="5000" dirty="0">
                <a:solidFill>
                  <a:srgbClr val="003399"/>
                </a:solidFill>
              </a:rPr>
              <a:t>con </a:t>
            </a:r>
            <a:r>
              <a:rPr lang="en-US" sz="5000" dirty="0" err="1" smtClean="0">
                <a:solidFill>
                  <a:srgbClr val="003399"/>
                </a:solidFill>
              </a:rPr>
              <a:t>tựa</a:t>
            </a:r>
            <a:r>
              <a:rPr lang="vi-VN" sz="5000" dirty="0">
                <a:solidFill>
                  <a:srgbClr val="003399"/>
                </a:solidFill>
              </a:rPr>
              <a:t> nương.</a:t>
            </a:r>
            <a:endParaRPr lang="en-US" sz="5000" b="0" dirty="0">
              <a:solidFill>
                <a:srgbClr val="003399"/>
              </a:solidFill>
              <a:effectLst/>
            </a:endParaRPr>
          </a:p>
        </p:txBody>
      </p:sp>
    </p:spTree>
    <p:extLst>
      <p:ext uri="{BB962C8B-B14F-4D97-AF65-F5344CB8AC3E}">
        <p14:creationId xmlns:p14="http://schemas.microsoft.com/office/powerpoint/2010/main" val="386732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C00000"/>
                </a:solidFill>
                <a:effectLst/>
              </a:rPr>
              <a:t>Tk3</a:t>
            </a:r>
            <a:r>
              <a:rPr lang="en-US" sz="4800" b="0" dirty="0" smtClean="0">
                <a:solidFill>
                  <a:srgbClr val="C00000"/>
                </a:solidFill>
                <a:effectLst/>
              </a:rPr>
              <a:t>:</a:t>
            </a:r>
            <a:r>
              <a:rPr lang="en-US" sz="4800" b="0" dirty="0" smtClean="0">
                <a:solidFill>
                  <a:srgbClr val="003399"/>
                </a:solidFill>
                <a:effectLst/>
              </a:rPr>
              <a:t> </a:t>
            </a:r>
            <a:r>
              <a:rPr lang="en-US" sz="4800" b="0" dirty="0" err="1" smtClean="0">
                <a:solidFill>
                  <a:srgbClr val="003399"/>
                </a:solidFill>
                <a:effectLst/>
              </a:rPr>
              <a:t>Chúa</a:t>
            </a:r>
            <a:r>
              <a:rPr lang="en-US" sz="4800" b="0" dirty="0" smtClean="0">
                <a:solidFill>
                  <a:srgbClr val="003399"/>
                </a:solidFill>
                <a:effectLst/>
              </a:rPr>
              <a:t> </a:t>
            </a:r>
            <a:r>
              <a:rPr lang="en-US" sz="4800" b="0" dirty="0" err="1" smtClean="0">
                <a:solidFill>
                  <a:srgbClr val="003399"/>
                </a:solidFill>
                <a:effectLst/>
              </a:rPr>
              <a:t>đã</a:t>
            </a:r>
            <a:r>
              <a:rPr lang="en-US" sz="4800" b="0" dirty="0" smtClean="0">
                <a:solidFill>
                  <a:srgbClr val="003399"/>
                </a:solidFill>
                <a:effectLst/>
              </a:rPr>
              <a:t> </a:t>
            </a:r>
            <a:r>
              <a:rPr lang="en-US" sz="4800" b="0" dirty="0" err="1" smtClean="0">
                <a:solidFill>
                  <a:srgbClr val="003399"/>
                </a:solidFill>
                <a:effectLst/>
              </a:rPr>
              <a:t>yêu</a:t>
            </a:r>
            <a:r>
              <a:rPr lang="en-US" sz="4800" b="0" dirty="0" smtClean="0">
                <a:solidFill>
                  <a:srgbClr val="003399"/>
                </a:solidFill>
                <a:effectLst/>
              </a:rPr>
              <a:t> con </a:t>
            </a:r>
            <a:r>
              <a:rPr lang="en-US" sz="4800" b="0" dirty="0" err="1" smtClean="0">
                <a:solidFill>
                  <a:srgbClr val="003399"/>
                </a:solidFill>
                <a:effectLst/>
              </a:rPr>
              <a:t>bằng</a:t>
            </a:r>
            <a:r>
              <a:rPr lang="en-US" sz="4800" b="0" dirty="0" smtClean="0">
                <a:solidFill>
                  <a:srgbClr val="003399"/>
                </a:solidFill>
                <a:effectLst/>
              </a:rPr>
              <a:t> </a:t>
            </a:r>
            <a:r>
              <a:rPr lang="en-US" sz="4800" b="0" dirty="0" err="1" smtClean="0">
                <a:solidFill>
                  <a:srgbClr val="003399"/>
                </a:solidFill>
                <a:effectLst/>
              </a:rPr>
              <a:t>một</a:t>
            </a:r>
            <a:r>
              <a:rPr lang="en-US" sz="4800" b="0" dirty="0" smtClean="0">
                <a:solidFill>
                  <a:srgbClr val="003399"/>
                </a:solidFill>
                <a:effectLst/>
              </a:rPr>
              <a:t> </a:t>
            </a:r>
            <a:r>
              <a:rPr lang="en-US" sz="4800" b="0" dirty="0" err="1" smtClean="0">
                <a:solidFill>
                  <a:srgbClr val="003399"/>
                </a:solidFill>
                <a:effectLst/>
              </a:rPr>
              <a:t>tình</a:t>
            </a:r>
            <a:r>
              <a:rPr lang="en-US" sz="4800" b="0" dirty="0" smtClean="0">
                <a:solidFill>
                  <a:srgbClr val="003399"/>
                </a:solidFill>
                <a:effectLst/>
              </a:rPr>
              <a:t> </a:t>
            </a:r>
            <a:r>
              <a:rPr lang="en-US" sz="4800" b="0" dirty="0" err="1" smtClean="0">
                <a:solidFill>
                  <a:srgbClr val="003399"/>
                </a:solidFill>
                <a:effectLst/>
              </a:rPr>
              <a:t>yêu</a:t>
            </a:r>
            <a:r>
              <a:rPr lang="en-US" sz="4800" b="0" dirty="0" smtClean="0">
                <a:solidFill>
                  <a:srgbClr val="003399"/>
                </a:solidFill>
                <a:effectLst/>
              </a:rPr>
              <a:t> </a:t>
            </a:r>
            <a:r>
              <a:rPr lang="en-US" sz="4800" b="0" dirty="0" err="1" smtClean="0">
                <a:solidFill>
                  <a:srgbClr val="003399"/>
                </a:solidFill>
                <a:effectLst/>
              </a:rPr>
              <a:t>chung</a:t>
            </a:r>
            <a:r>
              <a:rPr lang="en-US" sz="4800" b="0" dirty="0" smtClean="0">
                <a:solidFill>
                  <a:srgbClr val="003399"/>
                </a:solidFill>
                <a:effectLst/>
              </a:rPr>
              <a:t> </a:t>
            </a:r>
            <a:r>
              <a:rPr lang="en-US" sz="4800" b="0" dirty="0" err="1" smtClean="0">
                <a:solidFill>
                  <a:srgbClr val="003399"/>
                </a:solidFill>
                <a:effectLst/>
              </a:rPr>
              <a:t>thủy</a:t>
            </a:r>
            <a:r>
              <a:rPr lang="en-US" sz="4800" b="0" dirty="0" smtClean="0">
                <a:solidFill>
                  <a:srgbClr val="003399"/>
                </a:solidFill>
                <a:effectLst/>
              </a:rPr>
              <a:t>, </a:t>
            </a:r>
            <a:r>
              <a:rPr lang="en-US" sz="4800" b="0" dirty="0" err="1" smtClean="0">
                <a:solidFill>
                  <a:srgbClr val="003399"/>
                </a:solidFill>
                <a:effectLst/>
              </a:rPr>
              <a:t>nhưng</a:t>
            </a:r>
            <a:r>
              <a:rPr lang="en-US" sz="4800" b="0" dirty="0" smtClean="0">
                <a:solidFill>
                  <a:srgbClr val="003399"/>
                </a:solidFill>
                <a:effectLst/>
              </a:rPr>
              <a:t> </a:t>
            </a:r>
            <a:r>
              <a:rPr lang="en-US" sz="4800" b="0" dirty="0" err="1" smtClean="0">
                <a:solidFill>
                  <a:srgbClr val="003399"/>
                </a:solidFill>
                <a:effectLst/>
              </a:rPr>
              <a:t>trái</a:t>
            </a:r>
            <a:r>
              <a:rPr lang="en-US" sz="4800" b="0" dirty="0" smtClean="0">
                <a:solidFill>
                  <a:srgbClr val="003399"/>
                </a:solidFill>
                <a:effectLst/>
              </a:rPr>
              <a:t> </a:t>
            </a:r>
            <a:r>
              <a:rPr lang="en-US" sz="4800" b="0" dirty="0" err="1" smtClean="0">
                <a:solidFill>
                  <a:srgbClr val="003399"/>
                </a:solidFill>
                <a:effectLst/>
              </a:rPr>
              <a:t>tim</a:t>
            </a:r>
            <a:r>
              <a:rPr lang="en-US" sz="4800" b="0" dirty="0" smtClean="0">
                <a:solidFill>
                  <a:srgbClr val="003399"/>
                </a:solidFill>
                <a:effectLst/>
              </a:rPr>
              <a:t> con </a:t>
            </a:r>
            <a:r>
              <a:rPr lang="en-US" sz="4800" b="0" dirty="0" err="1" smtClean="0">
                <a:solidFill>
                  <a:srgbClr val="003399"/>
                </a:solidFill>
                <a:effectLst/>
              </a:rPr>
              <a:t>đây</a:t>
            </a:r>
            <a:r>
              <a:rPr lang="en-US" sz="4800" b="0" dirty="0" smtClean="0">
                <a:solidFill>
                  <a:srgbClr val="003399"/>
                </a:solidFill>
                <a:effectLst/>
              </a:rPr>
              <a:t> </a:t>
            </a:r>
            <a:r>
              <a:rPr lang="en-US" sz="4800" b="0" dirty="0" err="1" smtClean="0">
                <a:solidFill>
                  <a:srgbClr val="003399"/>
                </a:solidFill>
                <a:effectLst/>
              </a:rPr>
              <a:t>chưa</a:t>
            </a:r>
            <a:r>
              <a:rPr lang="en-US" sz="4800" b="0" dirty="0" smtClean="0">
                <a:solidFill>
                  <a:srgbClr val="003399"/>
                </a:solidFill>
                <a:effectLst/>
              </a:rPr>
              <a:t> </a:t>
            </a:r>
            <a:r>
              <a:rPr lang="en-US" sz="4800" b="0" dirty="0" err="1" smtClean="0">
                <a:solidFill>
                  <a:srgbClr val="003399"/>
                </a:solidFill>
                <a:effectLst/>
              </a:rPr>
              <a:t>trọn</a:t>
            </a:r>
            <a:r>
              <a:rPr lang="en-US" sz="4800" b="0" dirty="0" smtClean="0">
                <a:solidFill>
                  <a:srgbClr val="003399"/>
                </a:solidFill>
                <a:effectLst/>
              </a:rPr>
              <a:t> </a:t>
            </a:r>
            <a:r>
              <a:rPr lang="en-US" sz="4800" b="0" dirty="0" err="1" smtClean="0">
                <a:solidFill>
                  <a:srgbClr val="003399"/>
                </a:solidFill>
                <a:effectLst/>
              </a:rPr>
              <a:t>vẹn</a:t>
            </a:r>
            <a:r>
              <a:rPr lang="en-US" sz="4800" b="0" dirty="0" smtClean="0">
                <a:solidFill>
                  <a:srgbClr val="003399"/>
                </a:solidFill>
                <a:effectLst/>
              </a:rPr>
              <a:t> hay </a:t>
            </a:r>
            <a:r>
              <a:rPr lang="en-US" sz="4800" b="0" dirty="0" err="1" smtClean="0">
                <a:solidFill>
                  <a:srgbClr val="003399"/>
                </a:solidFill>
                <a:effectLst/>
              </a:rPr>
              <a:t>đổi</a:t>
            </a:r>
            <a:r>
              <a:rPr lang="en-US" sz="4800" b="0" dirty="0" smtClean="0">
                <a:solidFill>
                  <a:srgbClr val="003399"/>
                </a:solidFill>
                <a:effectLst/>
              </a:rPr>
              <a:t> </a:t>
            </a:r>
            <a:r>
              <a:rPr lang="en-US" sz="4800" b="0" dirty="0" err="1" smtClean="0">
                <a:solidFill>
                  <a:srgbClr val="003399"/>
                </a:solidFill>
                <a:effectLst/>
              </a:rPr>
              <a:t>thay</a:t>
            </a:r>
            <a:r>
              <a:rPr lang="en-US" sz="4800" b="0" dirty="0" smtClean="0">
                <a:solidFill>
                  <a:srgbClr val="003399"/>
                </a:solidFill>
                <a:effectLst/>
              </a:rPr>
              <a:t>. Con </a:t>
            </a:r>
            <a:r>
              <a:rPr lang="en-US" sz="4800" b="0" dirty="0" err="1" smtClean="0">
                <a:solidFill>
                  <a:srgbClr val="003399"/>
                </a:solidFill>
                <a:effectLst/>
              </a:rPr>
              <a:t>muốn</a:t>
            </a:r>
            <a:r>
              <a:rPr lang="en-US" sz="4800" b="0" dirty="0" smtClean="0">
                <a:solidFill>
                  <a:srgbClr val="003399"/>
                </a:solidFill>
                <a:effectLst/>
              </a:rPr>
              <a:t> </a:t>
            </a:r>
            <a:r>
              <a:rPr lang="en-US" sz="4800" b="0" dirty="0" err="1" smtClean="0">
                <a:solidFill>
                  <a:srgbClr val="003399"/>
                </a:solidFill>
                <a:effectLst/>
              </a:rPr>
              <a:t>dâng</a:t>
            </a:r>
            <a:r>
              <a:rPr lang="en-US" sz="4800" b="0" dirty="0" smtClean="0">
                <a:solidFill>
                  <a:srgbClr val="003399"/>
                </a:solidFill>
                <a:effectLst/>
              </a:rPr>
              <a:t> </a:t>
            </a:r>
            <a:r>
              <a:rPr lang="en-US" sz="4800" b="0" dirty="0" err="1" smtClean="0">
                <a:solidFill>
                  <a:srgbClr val="003399"/>
                </a:solidFill>
                <a:effectLst/>
              </a:rPr>
              <a:t>cho</a:t>
            </a:r>
            <a:r>
              <a:rPr lang="en-US" sz="4800" b="0" dirty="0" smtClean="0">
                <a:solidFill>
                  <a:srgbClr val="003399"/>
                </a:solidFill>
                <a:effectLst/>
              </a:rPr>
              <a:t> </a:t>
            </a:r>
            <a:r>
              <a:rPr lang="en-US" sz="4800" b="0" dirty="0" err="1" smtClean="0">
                <a:solidFill>
                  <a:srgbClr val="003399"/>
                </a:solidFill>
                <a:effectLst/>
              </a:rPr>
              <a:t>Ngài</a:t>
            </a:r>
            <a:r>
              <a:rPr lang="en-US" sz="4800" b="0" dirty="0" smtClean="0">
                <a:solidFill>
                  <a:srgbClr val="003399"/>
                </a:solidFill>
                <a:effectLst/>
              </a:rPr>
              <a:t> </a:t>
            </a:r>
            <a:r>
              <a:rPr lang="en-US" sz="4800" b="0" dirty="0" err="1" smtClean="0">
                <a:solidFill>
                  <a:srgbClr val="003399"/>
                </a:solidFill>
                <a:effectLst/>
              </a:rPr>
              <a:t>tình</a:t>
            </a:r>
            <a:r>
              <a:rPr lang="en-US" sz="4800" b="0" dirty="0" smtClean="0">
                <a:solidFill>
                  <a:srgbClr val="003399"/>
                </a:solidFill>
                <a:effectLst/>
              </a:rPr>
              <a:t> con </a:t>
            </a:r>
            <a:r>
              <a:rPr lang="en-US" sz="4800" b="0" dirty="0" err="1" smtClean="0">
                <a:solidFill>
                  <a:srgbClr val="003399"/>
                </a:solidFill>
                <a:effectLst/>
              </a:rPr>
              <a:t>dù</a:t>
            </a:r>
            <a:r>
              <a:rPr lang="en-US" sz="4800" b="0" dirty="0" smtClean="0">
                <a:solidFill>
                  <a:srgbClr val="003399"/>
                </a:solidFill>
                <a:effectLst/>
              </a:rPr>
              <a:t> </a:t>
            </a:r>
            <a:r>
              <a:rPr lang="en-US" sz="4800" b="0" dirty="0" err="1" smtClean="0">
                <a:solidFill>
                  <a:srgbClr val="003399"/>
                </a:solidFill>
                <a:effectLst/>
              </a:rPr>
              <a:t>có</a:t>
            </a:r>
            <a:r>
              <a:rPr lang="en-US" sz="4800" b="0" dirty="0" smtClean="0">
                <a:solidFill>
                  <a:srgbClr val="003399"/>
                </a:solidFill>
                <a:effectLst/>
              </a:rPr>
              <a:t> non </a:t>
            </a:r>
            <a:r>
              <a:rPr lang="en-US" sz="4800" b="0" dirty="0" err="1" smtClean="0">
                <a:solidFill>
                  <a:srgbClr val="003399"/>
                </a:solidFill>
                <a:effectLst/>
              </a:rPr>
              <a:t>dại</a:t>
            </a:r>
            <a:r>
              <a:rPr lang="en-US" sz="4800" b="0" dirty="0" smtClean="0">
                <a:solidFill>
                  <a:srgbClr val="003399"/>
                </a:solidFill>
                <a:effectLst/>
              </a:rPr>
              <a:t>, </a:t>
            </a:r>
            <a:r>
              <a:rPr lang="en-US" sz="4800" b="0" dirty="0" err="1" smtClean="0">
                <a:solidFill>
                  <a:srgbClr val="003399"/>
                </a:solidFill>
                <a:effectLst/>
              </a:rPr>
              <a:t>Ngài</a:t>
            </a:r>
            <a:r>
              <a:rPr lang="en-US" sz="4800" b="0" dirty="0" smtClean="0">
                <a:solidFill>
                  <a:srgbClr val="003399"/>
                </a:solidFill>
                <a:effectLst/>
              </a:rPr>
              <a:t> </a:t>
            </a:r>
            <a:r>
              <a:rPr lang="en-US" sz="4800" b="0" dirty="0" err="1" smtClean="0">
                <a:solidFill>
                  <a:srgbClr val="003399"/>
                </a:solidFill>
                <a:effectLst/>
              </a:rPr>
              <a:t>luôn</a:t>
            </a:r>
            <a:r>
              <a:rPr lang="en-US" sz="4800" b="0" dirty="0" smtClean="0">
                <a:solidFill>
                  <a:srgbClr val="003399"/>
                </a:solidFill>
                <a:effectLst/>
              </a:rPr>
              <a:t> ủ </a:t>
            </a:r>
            <a:r>
              <a:rPr lang="en-US" sz="4800" b="0" dirty="0" err="1" smtClean="0">
                <a:solidFill>
                  <a:srgbClr val="003399"/>
                </a:solidFill>
                <a:effectLst/>
              </a:rPr>
              <a:t>ấp</a:t>
            </a:r>
            <a:r>
              <a:rPr lang="en-US" sz="4800" b="0" dirty="0" smtClean="0">
                <a:solidFill>
                  <a:srgbClr val="003399"/>
                </a:solidFill>
                <a:effectLst/>
              </a:rPr>
              <a:t> </a:t>
            </a:r>
            <a:r>
              <a:rPr lang="en-US" sz="4800" b="0" dirty="0" err="1" smtClean="0">
                <a:solidFill>
                  <a:srgbClr val="003399"/>
                </a:solidFill>
                <a:effectLst/>
              </a:rPr>
              <a:t>tim</a:t>
            </a:r>
            <a:r>
              <a:rPr lang="en-US" sz="4800" b="0" dirty="0" smtClean="0">
                <a:solidFill>
                  <a:srgbClr val="003399"/>
                </a:solidFill>
                <a:effectLst/>
              </a:rPr>
              <a:t> con, </a:t>
            </a:r>
            <a:r>
              <a:rPr lang="en-US" sz="4800" b="0" dirty="0" err="1" smtClean="0">
                <a:solidFill>
                  <a:srgbClr val="003399"/>
                </a:solidFill>
                <a:effectLst/>
              </a:rPr>
              <a:t>nguyện</a:t>
            </a:r>
            <a:r>
              <a:rPr lang="en-US" sz="4800" b="0" dirty="0" smtClean="0">
                <a:solidFill>
                  <a:srgbClr val="003399"/>
                </a:solidFill>
                <a:effectLst/>
              </a:rPr>
              <a:t> </a:t>
            </a:r>
            <a:r>
              <a:rPr lang="en-US" sz="4800" b="0" dirty="0" err="1" smtClean="0">
                <a:solidFill>
                  <a:srgbClr val="003399"/>
                </a:solidFill>
                <a:effectLst/>
              </a:rPr>
              <a:t>yêu</a:t>
            </a:r>
            <a:r>
              <a:rPr lang="en-US" sz="4800" b="0" dirty="0" smtClean="0">
                <a:solidFill>
                  <a:srgbClr val="003399"/>
                </a:solidFill>
                <a:effectLst/>
              </a:rPr>
              <a:t> </a:t>
            </a:r>
            <a:r>
              <a:rPr lang="en-US" sz="4800" b="0" dirty="0" err="1" smtClean="0">
                <a:solidFill>
                  <a:srgbClr val="003399"/>
                </a:solidFill>
                <a:effectLst/>
              </a:rPr>
              <a:t>Chúa</a:t>
            </a:r>
            <a:r>
              <a:rPr lang="en-US" sz="4800" b="0" dirty="0" smtClean="0">
                <a:solidFill>
                  <a:srgbClr val="003399"/>
                </a:solidFill>
                <a:effectLst/>
              </a:rPr>
              <a:t> </a:t>
            </a:r>
            <a:r>
              <a:rPr lang="en-US" sz="4800" b="0" dirty="0" err="1" smtClean="0">
                <a:solidFill>
                  <a:srgbClr val="003399"/>
                </a:solidFill>
                <a:effectLst/>
              </a:rPr>
              <a:t>mãi</a:t>
            </a:r>
            <a:r>
              <a:rPr lang="en-US" sz="4800" b="0" dirty="0" smtClean="0">
                <a:solidFill>
                  <a:srgbClr val="003399"/>
                </a:solidFill>
                <a:effectLst/>
              </a:rPr>
              <a:t> </a:t>
            </a:r>
            <a:r>
              <a:rPr lang="en-US" sz="4800" b="0" dirty="0" err="1" smtClean="0">
                <a:solidFill>
                  <a:srgbClr val="003399"/>
                </a:solidFill>
                <a:effectLst/>
              </a:rPr>
              <a:t>vuông</a:t>
            </a:r>
            <a:r>
              <a:rPr lang="en-US" sz="4800" b="0" dirty="0" smtClean="0">
                <a:solidFill>
                  <a:srgbClr val="003399"/>
                </a:solidFill>
                <a:effectLst/>
              </a:rPr>
              <a:t> </a:t>
            </a:r>
            <a:r>
              <a:rPr lang="en-US" sz="4800" b="0" dirty="0" err="1" smtClean="0">
                <a:solidFill>
                  <a:srgbClr val="003399"/>
                </a:solidFill>
                <a:effectLst/>
              </a:rPr>
              <a:t>tròn</a:t>
            </a:r>
            <a:r>
              <a:rPr lang="en-US" sz="4800" b="0" dirty="0" smtClean="0">
                <a:solidFill>
                  <a:srgbClr val="003399"/>
                </a:solidFill>
                <a:effectLst/>
              </a:rPr>
              <a:t>.</a:t>
            </a:r>
            <a:endParaRPr lang="en-US" sz="4800" b="0" dirty="0">
              <a:solidFill>
                <a:srgbClr val="003399"/>
              </a:solidFill>
              <a:effectLst/>
            </a:endParaRPr>
          </a:p>
        </p:txBody>
      </p:sp>
    </p:spTree>
    <p:extLst>
      <p:ext uri="{BB962C8B-B14F-4D97-AF65-F5344CB8AC3E}">
        <p14:creationId xmlns:p14="http://schemas.microsoft.com/office/powerpoint/2010/main" val="3526905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C00000"/>
                </a:solidFill>
                <a:effectLst/>
              </a:rPr>
              <a:t>Đk</a:t>
            </a:r>
            <a:r>
              <a:rPr lang="en-US" sz="5000" b="0" u="sng" dirty="0">
                <a:solidFill>
                  <a:srgbClr val="C00000"/>
                </a:solidFill>
                <a:effectLst/>
              </a:rPr>
              <a:t>:</a:t>
            </a:r>
            <a:r>
              <a:rPr lang="en-US" sz="5000" b="0" dirty="0">
                <a:solidFill>
                  <a:srgbClr val="003399"/>
                </a:solidFill>
                <a:effectLst/>
              </a:rPr>
              <a:t> </a:t>
            </a:r>
            <a:r>
              <a:rPr lang="vi-VN" sz="5000" dirty="0">
                <a:solidFill>
                  <a:srgbClr val="003399"/>
                </a:solidFill>
              </a:rPr>
              <a:t> Tình yêu là </a:t>
            </a:r>
            <a:r>
              <a:rPr lang="vi-VN" sz="5000" dirty="0" smtClean="0">
                <a:solidFill>
                  <a:srgbClr val="003399"/>
                </a:solidFill>
              </a:rPr>
              <a:t>thế </a:t>
            </a:r>
            <a:r>
              <a:rPr lang="vi-VN" sz="5000" dirty="0">
                <a:solidFill>
                  <a:srgbClr val="003399"/>
                </a:solidFill>
              </a:rPr>
              <a:t>đó! Ngài </a:t>
            </a:r>
            <a:r>
              <a:rPr lang="vi-VN" sz="5000" dirty="0" smtClean="0">
                <a:solidFill>
                  <a:srgbClr val="003399"/>
                </a:solidFill>
              </a:rPr>
              <a:t>vẫn </a:t>
            </a:r>
            <a:r>
              <a:rPr lang="vi-VN" sz="5000" dirty="0">
                <a:solidFill>
                  <a:srgbClr val="003399"/>
                </a:solidFill>
              </a:rPr>
              <a:t>yêu con  mãi </a:t>
            </a:r>
            <a:r>
              <a:rPr lang="vi-VN" sz="5000" dirty="0" smtClean="0">
                <a:solidFill>
                  <a:srgbClr val="003399"/>
                </a:solidFill>
              </a:rPr>
              <a:t>thôi</a:t>
            </a:r>
            <a:r>
              <a:rPr lang="en-US" sz="5000" dirty="0" smtClean="0">
                <a:solidFill>
                  <a:srgbClr val="003399"/>
                </a:solidFill>
              </a:rPr>
              <a:t>,</a:t>
            </a:r>
            <a:r>
              <a:rPr lang="vi-VN" sz="5000" dirty="0">
                <a:solidFill>
                  <a:srgbClr val="003399"/>
                </a:solidFill>
              </a:rPr>
              <a:t> </a:t>
            </a:r>
            <a:r>
              <a:rPr lang="vi-VN" sz="5000" dirty="0" smtClean="0">
                <a:solidFill>
                  <a:srgbClr val="003399"/>
                </a:solidFill>
              </a:rPr>
              <a:t>bàn </a:t>
            </a:r>
            <a:r>
              <a:rPr lang="vi-VN" sz="5000" dirty="0">
                <a:solidFill>
                  <a:srgbClr val="003399"/>
                </a:solidFill>
              </a:rPr>
              <a:t>tay Ngài dẫn  </a:t>
            </a:r>
            <a:r>
              <a:rPr lang="vi-VN" sz="5000" dirty="0" smtClean="0">
                <a:solidFill>
                  <a:srgbClr val="003399"/>
                </a:solidFill>
              </a:rPr>
              <a:t>lối </a:t>
            </a:r>
            <a:r>
              <a:rPr lang="vi-VN" sz="5000" dirty="0">
                <a:solidFill>
                  <a:srgbClr val="003399"/>
                </a:solidFill>
              </a:rPr>
              <a:t>đưa  con về nơi bến </a:t>
            </a:r>
            <a:r>
              <a:rPr lang="vi-VN" sz="5000" dirty="0" smtClean="0">
                <a:solidFill>
                  <a:srgbClr val="003399"/>
                </a:solidFill>
              </a:rPr>
              <a:t>yêu </a:t>
            </a:r>
            <a:r>
              <a:rPr lang="vi-VN" sz="5000" dirty="0">
                <a:solidFill>
                  <a:srgbClr val="003399"/>
                </a:solidFill>
              </a:rPr>
              <a:t>muôn </a:t>
            </a:r>
            <a:r>
              <a:rPr lang="vi-VN" sz="5000" dirty="0" smtClean="0">
                <a:solidFill>
                  <a:srgbClr val="003399"/>
                </a:solidFill>
              </a:rPr>
              <a:t>đời</a:t>
            </a:r>
            <a:r>
              <a:rPr lang="en-US" sz="5000" dirty="0" smtClean="0">
                <a:solidFill>
                  <a:srgbClr val="003399"/>
                </a:solidFill>
              </a:rPr>
              <a:t>. </a:t>
            </a:r>
            <a:r>
              <a:rPr lang="en-US" sz="5000" dirty="0">
                <a:solidFill>
                  <a:srgbClr val="003399"/>
                </a:solidFill>
              </a:rPr>
              <a:t>D</a:t>
            </a:r>
            <a:r>
              <a:rPr lang="vi-VN" sz="5000" dirty="0" smtClean="0">
                <a:solidFill>
                  <a:srgbClr val="003399"/>
                </a:solidFill>
              </a:rPr>
              <a:t>ẫu </a:t>
            </a:r>
            <a:r>
              <a:rPr lang="vi-VN" sz="5000" dirty="0">
                <a:solidFill>
                  <a:srgbClr val="003399"/>
                </a:solidFill>
              </a:rPr>
              <a:t>có lúc bụi </a:t>
            </a:r>
            <a:r>
              <a:rPr lang="vi-VN" sz="5000" dirty="0" smtClean="0">
                <a:solidFill>
                  <a:srgbClr val="003399"/>
                </a:solidFill>
              </a:rPr>
              <a:t>đường </a:t>
            </a:r>
            <a:r>
              <a:rPr lang="vi-VN" sz="5000" dirty="0">
                <a:solidFill>
                  <a:srgbClr val="003399"/>
                </a:solidFill>
              </a:rPr>
              <a:t>làm con tơ vương, lạc </a:t>
            </a:r>
            <a:r>
              <a:rPr lang="vi-VN" sz="5000" dirty="0" smtClean="0">
                <a:solidFill>
                  <a:srgbClr val="003399"/>
                </a:solidFill>
              </a:rPr>
              <a:t>hướng</a:t>
            </a:r>
            <a:r>
              <a:rPr lang="en-US" sz="5000" dirty="0" smtClean="0">
                <a:solidFill>
                  <a:srgbClr val="003399"/>
                </a:solidFill>
              </a:rPr>
              <a:t> </a:t>
            </a:r>
            <a:r>
              <a:rPr lang="vi-VN" sz="5000" dirty="0" smtClean="0">
                <a:solidFill>
                  <a:srgbClr val="003399"/>
                </a:solidFill>
              </a:rPr>
              <a:t>chỉ </a:t>
            </a:r>
            <a:r>
              <a:rPr lang="vi-VN" sz="5000" dirty="0">
                <a:solidFill>
                  <a:srgbClr val="003399"/>
                </a:solidFill>
              </a:rPr>
              <a:t>nơi  Chúa, </a:t>
            </a:r>
            <a:r>
              <a:rPr lang="vi-VN" sz="5000" dirty="0" smtClean="0">
                <a:solidFill>
                  <a:srgbClr val="003399"/>
                </a:solidFill>
              </a:rPr>
              <a:t>chốn </a:t>
            </a:r>
            <a:r>
              <a:rPr lang="vi-VN" sz="5000" dirty="0">
                <a:solidFill>
                  <a:srgbClr val="003399"/>
                </a:solidFill>
              </a:rPr>
              <a:t>con </a:t>
            </a:r>
            <a:r>
              <a:rPr lang="en-US" sz="5000" dirty="0" err="1" smtClean="0">
                <a:solidFill>
                  <a:srgbClr val="003399"/>
                </a:solidFill>
              </a:rPr>
              <a:t>tựa</a:t>
            </a:r>
            <a:r>
              <a:rPr lang="vi-VN" sz="5000" dirty="0">
                <a:solidFill>
                  <a:srgbClr val="003399"/>
                </a:solidFill>
              </a:rPr>
              <a:t> nương.</a:t>
            </a:r>
            <a:endParaRPr lang="en-US" sz="5000" b="0" dirty="0">
              <a:solidFill>
                <a:srgbClr val="003399"/>
              </a:solidFill>
              <a:effectLst/>
            </a:endParaRPr>
          </a:p>
        </p:txBody>
      </p:sp>
    </p:spTree>
    <p:extLst>
      <p:ext uri="{BB962C8B-B14F-4D97-AF65-F5344CB8AC3E}">
        <p14:creationId xmlns:p14="http://schemas.microsoft.com/office/powerpoint/2010/main" val="386732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850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7600" b="0" dirty="0">
                <a:solidFill>
                  <a:srgbClr val="C00000"/>
                </a:solidFill>
                <a:effectLst/>
                <a:latin typeface="+mj-lt"/>
              </a:rPr>
              <a:t>Ca </a:t>
            </a:r>
            <a:r>
              <a:rPr lang="en-US" sz="7600" b="0" dirty="0" err="1">
                <a:solidFill>
                  <a:srgbClr val="C00000"/>
                </a:solidFill>
                <a:effectLst/>
                <a:latin typeface="+mj-lt"/>
              </a:rPr>
              <a:t>Nhập</a:t>
            </a:r>
            <a:r>
              <a:rPr lang="en-US" sz="7600" b="0" dirty="0">
                <a:solidFill>
                  <a:srgbClr val="C00000"/>
                </a:solidFill>
                <a:effectLst/>
                <a:latin typeface="+mj-lt"/>
              </a:rPr>
              <a:t> </a:t>
            </a:r>
            <a:r>
              <a:rPr lang="en-US" sz="7600" b="0" dirty="0" err="1">
                <a:solidFill>
                  <a:srgbClr val="C00000"/>
                </a:solidFill>
                <a:effectLst/>
                <a:latin typeface="+mj-lt"/>
              </a:rPr>
              <a:t>Lễ</a:t>
            </a:r>
            <a:r>
              <a:rPr lang="en-US" sz="7600" b="0" dirty="0">
                <a:solidFill>
                  <a:srgbClr val="C00000"/>
                </a:solidFill>
                <a:effectLst/>
                <a:latin typeface="+mj-lt"/>
              </a:rPr>
              <a:t/>
            </a:r>
            <a:br>
              <a:rPr lang="en-US" sz="7600" b="0" dirty="0">
                <a:solidFill>
                  <a:srgbClr val="C00000"/>
                </a:solidFill>
                <a:effectLst/>
                <a:latin typeface="+mj-lt"/>
              </a:rPr>
            </a:br>
            <a:r>
              <a:rPr lang="en-US" sz="8000" b="0" dirty="0" smtClean="0">
                <a:solidFill>
                  <a:srgbClr val="C00000"/>
                </a:solidFill>
                <a:effectLst/>
                <a:latin typeface="+mj-lt"/>
              </a:rPr>
              <a:t>EPHATA! HÃY MỞ RA</a:t>
            </a:r>
            <a:r>
              <a:rPr lang="en-US" sz="8000" b="0" dirty="0">
                <a:solidFill>
                  <a:srgbClr val="C00000"/>
                </a:solidFill>
                <a:effectLst/>
                <a:latin typeface="+mj-lt"/>
              </a:rPr>
              <a:t/>
            </a:r>
            <a:br>
              <a:rPr lang="en-US" sz="8000" b="0" dirty="0">
                <a:solidFill>
                  <a:srgbClr val="C00000"/>
                </a:solidFill>
                <a:effectLst/>
                <a:latin typeface="+mj-lt"/>
              </a:rPr>
            </a:br>
            <a:r>
              <a:rPr lang="en-US" sz="6000" b="0" i="1" dirty="0" err="1" smtClean="0">
                <a:solidFill>
                  <a:srgbClr val="003399"/>
                </a:solidFill>
                <a:effectLst/>
                <a:latin typeface="+mj-lt"/>
              </a:rPr>
              <a:t>Thành</a:t>
            </a:r>
            <a:r>
              <a:rPr lang="en-US" sz="6000" b="0" i="1" dirty="0" smtClean="0">
                <a:solidFill>
                  <a:srgbClr val="003399"/>
                </a:solidFill>
                <a:effectLst/>
                <a:latin typeface="+mj-lt"/>
              </a:rPr>
              <a:t> </a:t>
            </a:r>
            <a:r>
              <a:rPr lang="en-US" sz="6000" b="0" i="1" dirty="0" err="1" smtClean="0">
                <a:solidFill>
                  <a:srgbClr val="003399"/>
                </a:solidFill>
                <a:effectLst/>
                <a:latin typeface="+mj-lt"/>
              </a:rPr>
              <a:t>Tâm</a:t>
            </a:r>
            <a:r>
              <a:rPr lang="en-US" sz="6000" b="0" i="1" dirty="0">
                <a:solidFill>
                  <a:srgbClr val="003399"/>
                </a:solidFill>
                <a:effectLst/>
                <a:latin typeface="+mj-lt"/>
              </a:rPr>
              <a:t/>
            </a:r>
            <a:br>
              <a:rPr lang="en-US" sz="6000" b="0" i="1" dirty="0">
                <a:solidFill>
                  <a:srgbClr val="003399"/>
                </a:solidFill>
                <a:effectLst/>
                <a:latin typeface="+mj-lt"/>
              </a:rPr>
            </a:br>
            <a:endParaRPr lang="en-US" sz="6000" b="0" i="1" dirty="0">
              <a:solidFill>
                <a:srgbClr val="003399"/>
              </a:solidFill>
              <a:effectLst/>
              <a:latin typeface="+mj-lt"/>
            </a:endParaRPr>
          </a:p>
        </p:txBody>
      </p:sp>
      <p:pic>
        <p:nvPicPr>
          <p:cNvPr id="4" name="Picture 3" descr="CA ĐOÀN PHANXICO XAVIE&#10;GIÁO XỨ THIÊN ÂN">
            <a:extLst>
              <a:ext uri="{FF2B5EF4-FFF2-40B4-BE49-F238E27FC236}">
                <a16:creationId xmlns:a16="http://schemas.microsoft.com/office/drawing/2014/main" xmlns="" id="{060886A4-F141-BA94-8406-31D9569E3229}"/>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86000" y="4092937"/>
            <a:ext cx="4648200" cy="954108"/>
          </a:xfrm>
          <a:prstGeom prst="rect">
            <a:avLst/>
          </a:prstGeom>
        </p:spPr>
      </p:pic>
      <p:sp>
        <p:nvSpPr>
          <p:cNvPr id="5" name="Rectangle 4"/>
          <p:cNvSpPr/>
          <p:nvPr/>
        </p:nvSpPr>
        <p:spPr>
          <a:xfrm>
            <a:off x="2590800" y="4248150"/>
            <a:ext cx="4038600" cy="707886"/>
          </a:xfrm>
          <a:prstGeom prst="rect">
            <a:avLst/>
          </a:prstGeom>
        </p:spPr>
        <p:txBody>
          <a:bodyPr wrap="square">
            <a:spAutoFit/>
          </a:bodyPr>
          <a:lstStyle/>
          <a:p>
            <a:pPr algn="ctr"/>
            <a:r>
              <a:rPr lang="en-US" sz="2000" dirty="0">
                <a:solidFill>
                  <a:srgbClr val="C00000"/>
                </a:solidFill>
              </a:rPr>
              <a:t>CA ĐOÀN PHANXICO </a:t>
            </a:r>
            <a:r>
              <a:rPr lang="en-US" sz="2000" dirty="0" smtClean="0">
                <a:solidFill>
                  <a:srgbClr val="C00000"/>
                </a:solidFill>
              </a:rPr>
              <a:t>XAVIE</a:t>
            </a:r>
          </a:p>
          <a:p>
            <a:pPr algn="ctr"/>
            <a:r>
              <a:rPr lang="en-US" sz="2000" dirty="0" smtClean="0">
                <a:solidFill>
                  <a:srgbClr val="C00000"/>
                </a:solidFill>
              </a:rPr>
              <a:t>GIÁO XỨ THIÊN ÂN</a:t>
            </a:r>
            <a:endParaRPr lang="en-US" sz="2000" dirty="0">
              <a:solidFill>
                <a:srgbClr val="C00000"/>
              </a:solidFill>
            </a:endParaRPr>
          </a:p>
        </p:txBody>
      </p:sp>
    </p:spTree>
    <p:extLst>
      <p:ext uri="{BB962C8B-B14F-4D97-AF65-F5344CB8AC3E}">
        <p14:creationId xmlns:p14="http://schemas.microsoft.com/office/powerpoint/2010/main" val="1749266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D4B0C6C-453B-96F2-8C74-C61045CD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3131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500" b="0" dirty="0">
                <a:solidFill>
                  <a:srgbClr val="C00000"/>
                </a:solidFill>
                <a:effectLst/>
                <a:latin typeface="+mj-lt"/>
              </a:rPr>
              <a:t>Ca </a:t>
            </a:r>
            <a:r>
              <a:rPr lang="en-US" sz="7500" b="0" dirty="0" err="1">
                <a:solidFill>
                  <a:srgbClr val="C00000"/>
                </a:solidFill>
                <a:effectLst/>
                <a:latin typeface="+mj-lt"/>
              </a:rPr>
              <a:t>Kết</a:t>
            </a:r>
            <a:r>
              <a:rPr lang="en-US" sz="7500" b="0" dirty="0">
                <a:solidFill>
                  <a:srgbClr val="C00000"/>
                </a:solidFill>
                <a:effectLst/>
                <a:latin typeface="+mj-lt"/>
              </a:rPr>
              <a:t> </a:t>
            </a:r>
            <a:r>
              <a:rPr lang="en-US" sz="7500" b="0" dirty="0" err="1">
                <a:solidFill>
                  <a:srgbClr val="C00000"/>
                </a:solidFill>
                <a:effectLst/>
                <a:latin typeface="+mj-lt"/>
              </a:rPr>
              <a:t>Lễ</a:t>
            </a:r>
            <a:r>
              <a:rPr lang="en-US" sz="7500" b="0" dirty="0">
                <a:solidFill>
                  <a:srgbClr val="C00000"/>
                </a:solidFill>
                <a:effectLst/>
                <a:latin typeface="+mj-lt"/>
              </a:rPr>
              <a:t/>
            </a:r>
            <a:br>
              <a:rPr lang="en-US" sz="7500" b="0" dirty="0">
                <a:solidFill>
                  <a:srgbClr val="C00000"/>
                </a:solidFill>
                <a:effectLst/>
                <a:latin typeface="+mj-lt"/>
              </a:rPr>
            </a:br>
            <a:r>
              <a:rPr lang="en-US" sz="7500" b="0" dirty="0" smtClean="0">
                <a:solidFill>
                  <a:srgbClr val="C00000"/>
                </a:solidFill>
                <a:effectLst/>
                <a:latin typeface="+mj-lt"/>
              </a:rPr>
              <a:t>GẶP GỠ ĐỨC KI-TÔ</a:t>
            </a:r>
            <a:r>
              <a:rPr lang="en-US" sz="7500" b="0" dirty="0">
                <a:solidFill>
                  <a:srgbClr val="C00000"/>
                </a:solidFill>
                <a:effectLst/>
                <a:latin typeface="+mj-lt"/>
              </a:rPr>
              <a:t/>
            </a:r>
            <a:br>
              <a:rPr lang="en-US" sz="7500" b="0" dirty="0">
                <a:solidFill>
                  <a:srgbClr val="C00000"/>
                </a:solidFill>
                <a:effectLst/>
                <a:latin typeface="+mj-lt"/>
              </a:rPr>
            </a:br>
            <a:r>
              <a:rPr lang="en-US" sz="5500" i="1" dirty="0" smtClean="0">
                <a:solidFill>
                  <a:srgbClr val="003399"/>
                </a:solidFill>
              </a:rPr>
              <a:t>Lm. </a:t>
            </a:r>
            <a:r>
              <a:rPr lang="en-US" sz="5500" i="1" dirty="0" err="1" smtClean="0">
                <a:solidFill>
                  <a:srgbClr val="003399"/>
                </a:solidFill>
              </a:rPr>
              <a:t>Tiến</a:t>
            </a:r>
            <a:r>
              <a:rPr lang="en-US" sz="5500" i="1" dirty="0" smtClean="0">
                <a:solidFill>
                  <a:srgbClr val="003399"/>
                </a:solidFill>
              </a:rPr>
              <a:t> </a:t>
            </a:r>
            <a:r>
              <a:rPr lang="en-US" sz="5500" i="1" dirty="0" err="1" smtClean="0">
                <a:solidFill>
                  <a:srgbClr val="003399"/>
                </a:solidFill>
              </a:rPr>
              <a:t>Lộc</a:t>
            </a:r>
            <a:endParaRPr lang="en-US" sz="5500" b="0" i="1" dirty="0">
              <a:solidFill>
                <a:srgbClr val="003399"/>
              </a:solidFill>
              <a:effectLst/>
            </a:endParaRPr>
          </a:p>
        </p:txBody>
      </p:sp>
      <p:pic>
        <p:nvPicPr>
          <p:cNvPr id="3" name="Picture 2" descr="CA ĐOÀN PHANXICO XAVIE&#10;GIÁO XỨ THIÊN ÂN">
            <a:extLst>
              <a:ext uri="{FF2B5EF4-FFF2-40B4-BE49-F238E27FC236}">
                <a16:creationId xmlns:a16="http://schemas.microsoft.com/office/drawing/2014/main" xmlns="" id="{060886A4-F141-BA94-8406-31D9569E3229}"/>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86000" y="4092937"/>
            <a:ext cx="4648200" cy="954108"/>
          </a:xfrm>
          <a:prstGeom prst="rect">
            <a:avLst/>
          </a:prstGeom>
        </p:spPr>
      </p:pic>
      <p:sp>
        <p:nvSpPr>
          <p:cNvPr id="4" name="Rectangle 3"/>
          <p:cNvSpPr/>
          <p:nvPr/>
        </p:nvSpPr>
        <p:spPr>
          <a:xfrm>
            <a:off x="2590800" y="4248150"/>
            <a:ext cx="4038600" cy="707886"/>
          </a:xfrm>
          <a:prstGeom prst="rect">
            <a:avLst/>
          </a:prstGeom>
        </p:spPr>
        <p:txBody>
          <a:bodyPr wrap="square">
            <a:spAutoFit/>
          </a:bodyPr>
          <a:lstStyle/>
          <a:p>
            <a:pPr algn="ctr"/>
            <a:r>
              <a:rPr lang="en-US" sz="2000" dirty="0">
                <a:solidFill>
                  <a:srgbClr val="C00000"/>
                </a:solidFill>
              </a:rPr>
              <a:t>CA ĐOÀN PHANXICO </a:t>
            </a:r>
            <a:r>
              <a:rPr lang="en-US" sz="2000" dirty="0" smtClean="0">
                <a:solidFill>
                  <a:srgbClr val="C00000"/>
                </a:solidFill>
              </a:rPr>
              <a:t>XAVIE</a:t>
            </a:r>
          </a:p>
          <a:p>
            <a:pPr algn="ctr"/>
            <a:r>
              <a:rPr lang="en-US" sz="2000" dirty="0" smtClean="0">
                <a:solidFill>
                  <a:srgbClr val="C00000"/>
                </a:solidFill>
              </a:rPr>
              <a:t>GIÁO XỨ THIÊN ÂN</a:t>
            </a:r>
            <a:endParaRPr lang="en-US" sz="2000" dirty="0">
              <a:solidFill>
                <a:srgbClr val="C00000"/>
              </a:solidFill>
            </a:endParaRPr>
          </a:p>
        </p:txBody>
      </p:sp>
    </p:spTree>
    <p:extLst>
      <p:ext uri="{BB962C8B-B14F-4D97-AF65-F5344CB8AC3E}">
        <p14:creationId xmlns:p14="http://schemas.microsoft.com/office/powerpoint/2010/main" val="3807810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C00000"/>
                </a:solidFill>
                <a:effectLst/>
              </a:rPr>
              <a:t>Đk</a:t>
            </a:r>
            <a:r>
              <a:rPr lang="en-US" sz="5000" b="0" u="sng" dirty="0" smtClean="0">
                <a:solidFill>
                  <a:srgbClr val="C00000"/>
                </a:solidFill>
                <a:effectLst/>
              </a:rPr>
              <a:t>:</a:t>
            </a:r>
            <a:r>
              <a:rPr lang="en-US" sz="5000" b="0" dirty="0" smtClean="0">
                <a:solidFill>
                  <a:srgbClr val="003399"/>
                </a:solidFill>
                <a:effectLst/>
              </a:rPr>
              <a:t> </a:t>
            </a:r>
            <a:r>
              <a:rPr lang="vi-VN" sz="5000" dirty="0" smtClean="0">
                <a:solidFill>
                  <a:srgbClr val="003399"/>
                </a:solidFill>
              </a:rPr>
              <a:t>Gặp gỡ Đức Ki-Tô, biến đổi cuộc đời mình. Gặp gỡ Đức Ki-Tô đón nhận ơn tái sinh. Gặp gỡ Đức Ki-Tô chân thành mình gặp mình. Gặp gỡ Đức Ki-Tô nảy sinh tình đệ huynh.</a:t>
            </a:r>
            <a:endParaRPr lang="vi-VN" sz="5000" b="0" dirty="0">
              <a:solidFill>
                <a:srgbClr val="003399"/>
              </a:solidFill>
              <a:effectLst/>
            </a:endParaRPr>
          </a:p>
        </p:txBody>
      </p:sp>
    </p:spTree>
    <p:extLst>
      <p:ext uri="{BB962C8B-B14F-4D97-AF65-F5344CB8AC3E}">
        <p14:creationId xmlns:p14="http://schemas.microsoft.com/office/powerpoint/2010/main" val="1002331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Tk1:</a:t>
            </a:r>
            <a:r>
              <a:rPr lang="en-US" sz="4800" dirty="0" smtClean="0">
                <a:solidFill>
                  <a:srgbClr val="003399"/>
                </a:solidFill>
              </a:rPr>
              <a:t> </a:t>
            </a:r>
            <a:r>
              <a:rPr lang="vi-VN" sz="4800" dirty="0" smtClean="0">
                <a:solidFill>
                  <a:srgbClr val="003399"/>
                </a:solidFill>
              </a:rPr>
              <a:t>Nguồn </a:t>
            </a:r>
            <a:r>
              <a:rPr lang="vi-VN" sz="4800" dirty="0">
                <a:solidFill>
                  <a:srgbClr val="003399"/>
                </a:solidFill>
              </a:rPr>
              <a:t>suối nếu bế tắc thì dòng sông mau cạn </a:t>
            </a:r>
            <a:r>
              <a:rPr lang="vi-VN" sz="4800" dirty="0" smtClean="0">
                <a:solidFill>
                  <a:srgbClr val="003399"/>
                </a:solidFill>
              </a:rPr>
              <a:t>khô</a:t>
            </a:r>
            <a:r>
              <a:rPr lang="en-US" sz="4800" dirty="0" smtClean="0">
                <a:solidFill>
                  <a:srgbClr val="003399"/>
                </a:solidFill>
              </a:rPr>
              <a:t>. </a:t>
            </a:r>
            <a:r>
              <a:rPr lang="vi-VN" sz="4800" dirty="0" smtClean="0">
                <a:solidFill>
                  <a:srgbClr val="003399"/>
                </a:solidFill>
              </a:rPr>
              <a:t>Tình </a:t>
            </a:r>
            <a:r>
              <a:rPr lang="vi-VN" sz="4800" dirty="0">
                <a:solidFill>
                  <a:srgbClr val="003399"/>
                </a:solidFill>
              </a:rPr>
              <a:t>yêu không Ki-Tô, ôi tình yêu sao cằn </a:t>
            </a:r>
            <a:r>
              <a:rPr lang="vi-VN" sz="4800" dirty="0" smtClean="0">
                <a:solidFill>
                  <a:srgbClr val="003399"/>
                </a:solidFill>
              </a:rPr>
              <a:t>cỗi.</a:t>
            </a:r>
            <a:r>
              <a:rPr lang="en-US" sz="4800" dirty="0" smtClean="0">
                <a:solidFill>
                  <a:srgbClr val="003399"/>
                </a:solidFill>
              </a:rPr>
              <a:t> </a:t>
            </a:r>
            <a:r>
              <a:rPr lang="vi-VN" sz="4800" dirty="0" smtClean="0">
                <a:solidFill>
                  <a:srgbClr val="003399"/>
                </a:solidFill>
              </a:rPr>
              <a:t>Vì </a:t>
            </a:r>
            <a:r>
              <a:rPr lang="vi-VN" sz="4800" dirty="0">
                <a:solidFill>
                  <a:srgbClr val="003399"/>
                </a:solidFill>
              </a:rPr>
              <a:t>Chúa chính nguồn suối, nguồn yêu thương vô biên, biển yêu thương nối liền </a:t>
            </a:r>
            <a:r>
              <a:rPr lang="en-US" sz="4800" dirty="0" smtClean="0">
                <a:solidFill>
                  <a:srgbClr val="003399"/>
                </a:solidFill>
              </a:rPr>
              <a:t>h</a:t>
            </a:r>
            <a:r>
              <a:rPr lang="vi-VN" sz="4800" dirty="0" smtClean="0">
                <a:solidFill>
                  <a:srgbClr val="003399"/>
                </a:solidFill>
              </a:rPr>
              <a:t>oang </a:t>
            </a:r>
            <a:r>
              <a:rPr lang="vi-VN" sz="4800" dirty="0">
                <a:solidFill>
                  <a:srgbClr val="003399"/>
                </a:solidFill>
              </a:rPr>
              <a:t>đảo giữa đại dương.</a:t>
            </a:r>
            <a:endParaRPr lang="vi-VN" sz="4800" b="0" dirty="0">
              <a:solidFill>
                <a:srgbClr val="003399"/>
              </a:solidFill>
              <a:effectLst/>
            </a:endParaRPr>
          </a:p>
        </p:txBody>
      </p:sp>
    </p:spTree>
    <p:extLst>
      <p:ext uri="{BB962C8B-B14F-4D97-AF65-F5344CB8AC3E}">
        <p14:creationId xmlns:p14="http://schemas.microsoft.com/office/powerpoint/2010/main" val="454698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C00000"/>
                </a:solidFill>
                <a:effectLst/>
              </a:rPr>
              <a:t>Đk</a:t>
            </a:r>
            <a:r>
              <a:rPr lang="en-US" sz="5000" b="0" u="sng" dirty="0" smtClean="0">
                <a:solidFill>
                  <a:srgbClr val="C00000"/>
                </a:solidFill>
                <a:effectLst/>
              </a:rPr>
              <a:t>:</a:t>
            </a:r>
            <a:r>
              <a:rPr lang="en-US" sz="5000" b="0" dirty="0" smtClean="0">
                <a:solidFill>
                  <a:srgbClr val="003399"/>
                </a:solidFill>
                <a:effectLst/>
              </a:rPr>
              <a:t> </a:t>
            </a:r>
            <a:r>
              <a:rPr lang="vi-VN" sz="5000" dirty="0" smtClean="0">
                <a:solidFill>
                  <a:srgbClr val="003399"/>
                </a:solidFill>
              </a:rPr>
              <a:t>Gặp gỡ Đức Ki-Tô, biến đổi cuộc đời mình. Gặp gỡ Đức Ki-Tô đón nhận ơn tái sinh. Gặp gỡ Đức Ki-Tô chân thành mình gặp mình. Gặp gỡ Đức Ki-Tô nảy sinh tình đệ huynh.</a:t>
            </a:r>
            <a:endParaRPr lang="vi-VN" sz="5000" b="0" dirty="0">
              <a:solidFill>
                <a:srgbClr val="003399"/>
              </a:solidFill>
              <a:effectLst/>
            </a:endParaRPr>
          </a:p>
        </p:txBody>
      </p:sp>
    </p:spTree>
    <p:extLst>
      <p:ext uri="{BB962C8B-B14F-4D97-AF65-F5344CB8AC3E}">
        <p14:creationId xmlns:p14="http://schemas.microsoft.com/office/powerpoint/2010/main" val="2987889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D4B0C6C-453B-96F2-8C74-C61045CD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313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0"/>
            <a:ext cx="9144000" cy="5143500"/>
          </a:xfrm>
        </p:spPr>
        <p:txBody>
          <a:bodyPr anchor="ctr">
            <a:noAutofit/>
          </a:bodyPr>
          <a:lstStyle/>
          <a:p>
            <a:pPr algn="just">
              <a:spcBef>
                <a:spcPts val="0"/>
              </a:spcBef>
            </a:pPr>
            <a:r>
              <a:rPr lang="en-US" sz="4600" b="0" u="sng" dirty="0">
                <a:solidFill>
                  <a:srgbClr val="C00000"/>
                </a:solidFill>
                <a:effectLst/>
                <a:latin typeface="+mj-lt"/>
              </a:rPr>
              <a:t>Tk1</a:t>
            </a:r>
            <a:r>
              <a:rPr lang="vi-VN" sz="4600" b="0" u="sng" dirty="0">
                <a:solidFill>
                  <a:srgbClr val="C00000"/>
                </a:solidFill>
                <a:effectLst/>
                <a:latin typeface="+mj-lt"/>
              </a:rPr>
              <a:t>:</a:t>
            </a:r>
            <a:r>
              <a:rPr lang="vi-VN" sz="4600" b="0" dirty="0">
                <a:solidFill>
                  <a:srgbClr val="003399"/>
                </a:solidFill>
                <a:effectLst/>
                <a:latin typeface="+mj-lt"/>
              </a:rPr>
              <a:t> </a:t>
            </a:r>
            <a:r>
              <a:rPr lang="vi-VN" sz="4600" dirty="0">
                <a:solidFill>
                  <a:srgbClr val="003399"/>
                </a:solidFill>
                <a:latin typeface="+mj-lt"/>
              </a:rPr>
              <a:t>Lạy </a:t>
            </a:r>
            <a:r>
              <a:rPr lang="vi-VN" sz="4600" dirty="0" smtClean="0">
                <a:solidFill>
                  <a:srgbClr val="003399"/>
                </a:solidFill>
                <a:latin typeface="+mj-lt"/>
              </a:rPr>
              <a:t>Chúa</a:t>
            </a:r>
            <a:r>
              <a:rPr lang="en-US" sz="4600" dirty="0" smtClean="0">
                <a:solidFill>
                  <a:srgbClr val="003399"/>
                </a:solidFill>
                <a:latin typeface="+mj-lt"/>
              </a:rPr>
              <a:t>,</a:t>
            </a:r>
            <a:r>
              <a:rPr lang="vi-VN" sz="4600" dirty="0" smtClean="0">
                <a:solidFill>
                  <a:srgbClr val="003399"/>
                </a:solidFill>
                <a:latin typeface="+mj-lt"/>
              </a:rPr>
              <a:t> </a:t>
            </a:r>
            <a:r>
              <a:rPr lang="vi-VN" sz="4600" dirty="0">
                <a:solidFill>
                  <a:srgbClr val="003399"/>
                </a:solidFill>
                <a:latin typeface="+mj-lt"/>
              </a:rPr>
              <a:t>xin mở mắt con biết nhìn kỳ công của Ngài, trời xanh tinh tú long </a:t>
            </a:r>
            <a:r>
              <a:rPr lang="vi-VN" sz="4600" dirty="0" smtClean="0">
                <a:solidFill>
                  <a:srgbClr val="003399"/>
                </a:solidFill>
                <a:latin typeface="+mj-lt"/>
              </a:rPr>
              <a:t>lanh</a:t>
            </a:r>
            <a:r>
              <a:rPr lang="en-US" sz="4600" dirty="0" smtClean="0">
                <a:solidFill>
                  <a:srgbClr val="003399"/>
                </a:solidFill>
                <a:latin typeface="+mj-lt"/>
              </a:rPr>
              <a:t>,</a:t>
            </a:r>
            <a:r>
              <a:rPr lang="vi-VN" sz="4600" dirty="0" smtClean="0">
                <a:solidFill>
                  <a:srgbClr val="003399"/>
                </a:solidFill>
                <a:latin typeface="+mj-lt"/>
              </a:rPr>
              <a:t> </a:t>
            </a:r>
            <a:r>
              <a:rPr lang="vi-VN" sz="4600" dirty="0">
                <a:solidFill>
                  <a:srgbClr val="003399"/>
                </a:solidFill>
                <a:latin typeface="+mj-lt"/>
              </a:rPr>
              <a:t>hoa ngàn cùng muôn muông thú. Đồi </a:t>
            </a:r>
            <a:r>
              <a:rPr lang="vi-VN" sz="4600" dirty="0" smtClean="0">
                <a:solidFill>
                  <a:srgbClr val="003399"/>
                </a:solidFill>
                <a:latin typeface="+mj-lt"/>
              </a:rPr>
              <a:t>kia</a:t>
            </a:r>
            <a:r>
              <a:rPr lang="en-US" sz="4600" dirty="0">
                <a:solidFill>
                  <a:srgbClr val="003399"/>
                </a:solidFill>
                <a:latin typeface="+mj-lt"/>
              </a:rPr>
              <a:t> </a:t>
            </a:r>
            <a:r>
              <a:rPr lang="vi-VN" sz="4600" dirty="0" smtClean="0">
                <a:solidFill>
                  <a:srgbClr val="003399"/>
                </a:solidFill>
                <a:latin typeface="+mj-lt"/>
              </a:rPr>
              <a:t>ai </a:t>
            </a:r>
            <a:r>
              <a:rPr lang="vi-VN" sz="4600" dirty="0">
                <a:solidFill>
                  <a:srgbClr val="003399"/>
                </a:solidFill>
                <a:latin typeface="+mj-lt"/>
              </a:rPr>
              <a:t>đắp lên non sông dài trùng dương mênh mông, biết rằng Ngài </a:t>
            </a:r>
            <a:r>
              <a:rPr lang="en-US" sz="4600" dirty="0">
                <a:solidFill>
                  <a:srgbClr val="003399"/>
                </a:solidFill>
                <a:latin typeface="+mj-lt"/>
              </a:rPr>
              <a:t>đ</a:t>
            </a:r>
            <a:r>
              <a:rPr lang="vi-VN" sz="4600" dirty="0" smtClean="0">
                <a:solidFill>
                  <a:srgbClr val="003399"/>
                </a:solidFill>
                <a:latin typeface="+mj-lt"/>
              </a:rPr>
              <a:t>ã </a:t>
            </a:r>
            <a:r>
              <a:rPr lang="vi-VN" sz="4600" dirty="0">
                <a:solidFill>
                  <a:srgbClr val="003399"/>
                </a:solidFill>
                <a:latin typeface="+mj-lt"/>
              </a:rPr>
              <a:t>thương con, thế mà con đâu có </a:t>
            </a:r>
            <a:r>
              <a:rPr lang="vi-VN" sz="4600" dirty="0" smtClean="0">
                <a:solidFill>
                  <a:srgbClr val="003399"/>
                </a:solidFill>
                <a:latin typeface="+mj-lt"/>
              </a:rPr>
              <a:t>hay</a:t>
            </a:r>
            <a:r>
              <a:rPr lang="en-US" sz="4600" dirty="0" smtClean="0">
                <a:solidFill>
                  <a:srgbClr val="003399"/>
                </a:solidFill>
                <a:latin typeface="+mj-lt"/>
              </a:rPr>
              <a:t>.</a:t>
            </a:r>
            <a:endParaRPr lang="vi-VN" sz="4600" dirty="0">
              <a:solidFill>
                <a:srgbClr val="003399"/>
              </a:solidFill>
              <a:latin typeface="+mj-lt"/>
            </a:endParaRPr>
          </a:p>
        </p:txBody>
      </p:sp>
    </p:spTree>
    <p:extLst>
      <p:ext uri="{BB962C8B-B14F-4D97-AF65-F5344CB8AC3E}">
        <p14:creationId xmlns:p14="http://schemas.microsoft.com/office/powerpoint/2010/main" val="131871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0" u="sng" dirty="0">
                <a:solidFill>
                  <a:srgbClr val="C00000"/>
                </a:solidFill>
                <a:effectLst/>
                <a:latin typeface="+mj-lt"/>
              </a:rPr>
              <a:t>Đk</a:t>
            </a:r>
            <a:r>
              <a:rPr lang="vi-VN" sz="6000" b="0" u="sng" dirty="0">
                <a:solidFill>
                  <a:srgbClr val="C00000"/>
                </a:solidFill>
                <a:effectLst/>
                <a:latin typeface="+mj-lt"/>
              </a:rPr>
              <a:t>:</a:t>
            </a:r>
            <a:r>
              <a:rPr lang="vi-VN" sz="6000" b="0" dirty="0">
                <a:solidFill>
                  <a:srgbClr val="003399"/>
                </a:solidFill>
                <a:effectLst/>
                <a:latin typeface="+mj-lt"/>
              </a:rPr>
              <a:t> </a:t>
            </a:r>
            <a:r>
              <a:rPr lang="en-US" sz="6000" dirty="0" err="1">
                <a:solidFill>
                  <a:srgbClr val="003399"/>
                </a:solidFill>
                <a:latin typeface="+mj-lt"/>
              </a:rPr>
              <a:t>Ephata</a:t>
            </a:r>
            <a:r>
              <a:rPr lang="en-US" sz="6000" dirty="0">
                <a:solidFill>
                  <a:srgbClr val="003399"/>
                </a:solidFill>
                <a:latin typeface="+mj-lt"/>
              </a:rPr>
              <a:t>! </a:t>
            </a:r>
            <a:r>
              <a:rPr lang="en-US" sz="6000" dirty="0" err="1">
                <a:solidFill>
                  <a:srgbClr val="003399"/>
                </a:solidFill>
                <a:latin typeface="+mj-lt"/>
              </a:rPr>
              <a:t>Hãy</a:t>
            </a:r>
            <a:r>
              <a:rPr lang="en-US" sz="6000" dirty="0">
                <a:solidFill>
                  <a:srgbClr val="003399"/>
                </a:solidFill>
                <a:latin typeface="+mj-lt"/>
              </a:rPr>
              <a:t> </a:t>
            </a:r>
            <a:r>
              <a:rPr lang="en-US" sz="6000" dirty="0" err="1">
                <a:solidFill>
                  <a:srgbClr val="003399"/>
                </a:solidFill>
                <a:latin typeface="+mj-lt"/>
              </a:rPr>
              <a:t>mở</a:t>
            </a:r>
            <a:r>
              <a:rPr lang="en-US" sz="6000" dirty="0">
                <a:solidFill>
                  <a:srgbClr val="003399"/>
                </a:solidFill>
                <a:latin typeface="+mj-lt"/>
              </a:rPr>
              <a:t>! </a:t>
            </a:r>
            <a:r>
              <a:rPr lang="en-US" sz="6000" dirty="0" err="1" smtClean="0">
                <a:solidFill>
                  <a:srgbClr val="003399"/>
                </a:solidFill>
                <a:latin typeface="+mj-lt"/>
              </a:rPr>
              <a:t>Mở</a:t>
            </a:r>
            <a:r>
              <a:rPr lang="en-US" sz="6000" dirty="0" smtClean="0">
                <a:solidFill>
                  <a:srgbClr val="003399"/>
                </a:solidFill>
                <a:latin typeface="+mj-lt"/>
              </a:rPr>
              <a:t> </a:t>
            </a:r>
            <a:r>
              <a:rPr lang="en-US" sz="6000" dirty="0" err="1" smtClean="0">
                <a:solidFill>
                  <a:srgbClr val="003399"/>
                </a:solidFill>
                <a:latin typeface="+mj-lt"/>
              </a:rPr>
              <a:t>ra</a:t>
            </a:r>
            <a:r>
              <a:rPr lang="en-US" sz="6000" dirty="0">
                <a:solidFill>
                  <a:srgbClr val="003399"/>
                </a:solidFill>
                <a:latin typeface="+mj-lt"/>
              </a:rPr>
              <a:t>! </a:t>
            </a:r>
            <a:r>
              <a:rPr lang="en-US" sz="6000" dirty="0" err="1">
                <a:solidFill>
                  <a:srgbClr val="003399"/>
                </a:solidFill>
                <a:latin typeface="+mj-lt"/>
              </a:rPr>
              <a:t>Ephata</a:t>
            </a:r>
            <a:r>
              <a:rPr lang="en-US" sz="6000" dirty="0">
                <a:solidFill>
                  <a:srgbClr val="003399"/>
                </a:solidFill>
                <a:latin typeface="+mj-lt"/>
              </a:rPr>
              <a:t>! </a:t>
            </a:r>
            <a:r>
              <a:rPr lang="en-US" sz="6000" dirty="0" err="1">
                <a:solidFill>
                  <a:srgbClr val="003399"/>
                </a:solidFill>
                <a:latin typeface="+mj-lt"/>
              </a:rPr>
              <a:t>Hãy</a:t>
            </a:r>
            <a:r>
              <a:rPr lang="en-US" sz="6000" dirty="0">
                <a:solidFill>
                  <a:srgbClr val="003399"/>
                </a:solidFill>
                <a:latin typeface="+mj-lt"/>
              </a:rPr>
              <a:t> </a:t>
            </a:r>
            <a:r>
              <a:rPr lang="en-US" sz="6000" dirty="0" err="1">
                <a:solidFill>
                  <a:srgbClr val="003399"/>
                </a:solidFill>
                <a:latin typeface="+mj-lt"/>
              </a:rPr>
              <a:t>mở</a:t>
            </a:r>
            <a:r>
              <a:rPr lang="en-US" sz="6000" dirty="0">
                <a:solidFill>
                  <a:srgbClr val="003399"/>
                </a:solidFill>
                <a:latin typeface="+mj-lt"/>
              </a:rPr>
              <a:t> </a:t>
            </a:r>
            <a:r>
              <a:rPr lang="en-US" sz="6000" dirty="0" err="1">
                <a:solidFill>
                  <a:srgbClr val="003399"/>
                </a:solidFill>
                <a:latin typeface="+mj-lt"/>
              </a:rPr>
              <a:t>ra</a:t>
            </a:r>
            <a:r>
              <a:rPr lang="en-US" sz="6000" dirty="0">
                <a:solidFill>
                  <a:srgbClr val="003399"/>
                </a:solidFill>
                <a:latin typeface="+mj-lt"/>
              </a:rPr>
              <a:t>! </a:t>
            </a:r>
            <a:r>
              <a:rPr lang="en-US" sz="6000" dirty="0" err="1" smtClean="0">
                <a:solidFill>
                  <a:srgbClr val="003399"/>
                </a:solidFill>
                <a:latin typeface="+mj-lt"/>
              </a:rPr>
              <a:t>Ephata</a:t>
            </a:r>
            <a:r>
              <a:rPr lang="en-US" sz="6000" dirty="0">
                <a:solidFill>
                  <a:srgbClr val="003399"/>
                </a:solidFill>
                <a:latin typeface="+mj-lt"/>
              </a:rPr>
              <a:t>! </a:t>
            </a:r>
            <a:r>
              <a:rPr lang="en-US" sz="6000" dirty="0" err="1">
                <a:solidFill>
                  <a:srgbClr val="003399"/>
                </a:solidFill>
                <a:latin typeface="+mj-lt"/>
              </a:rPr>
              <a:t>Ephata</a:t>
            </a:r>
            <a:r>
              <a:rPr lang="en-US" sz="6000" dirty="0">
                <a:solidFill>
                  <a:srgbClr val="003399"/>
                </a:solidFill>
                <a:latin typeface="+mj-lt"/>
              </a:rPr>
              <a:t>!</a:t>
            </a:r>
            <a:endParaRPr lang="vi-VN" sz="6000" dirty="0">
              <a:solidFill>
                <a:srgbClr val="003399"/>
              </a:solidFill>
              <a:latin typeface="+mj-lt"/>
            </a:endParaRPr>
          </a:p>
        </p:txBody>
      </p:sp>
    </p:spTree>
    <p:extLst>
      <p:ext uri="{BB962C8B-B14F-4D97-AF65-F5344CB8AC3E}">
        <p14:creationId xmlns:p14="http://schemas.microsoft.com/office/powerpoint/2010/main" val="352690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4600" b="0" u="sng" dirty="0">
                <a:solidFill>
                  <a:srgbClr val="C00000"/>
                </a:solidFill>
                <a:effectLst/>
                <a:latin typeface="+mj-lt"/>
              </a:rPr>
              <a:t>Tk2</a:t>
            </a:r>
            <a:r>
              <a:rPr lang="vi-VN" sz="4600" b="0" u="sng" dirty="0">
                <a:solidFill>
                  <a:srgbClr val="C00000"/>
                </a:solidFill>
                <a:effectLst/>
                <a:latin typeface="+mj-lt"/>
              </a:rPr>
              <a:t>:</a:t>
            </a:r>
            <a:r>
              <a:rPr lang="en-US" sz="4600" dirty="0">
                <a:solidFill>
                  <a:srgbClr val="003399"/>
                </a:solidFill>
                <a:latin typeface="+mj-lt"/>
              </a:rPr>
              <a:t> </a:t>
            </a:r>
            <a:r>
              <a:rPr lang="vi-VN" sz="4600" dirty="0">
                <a:solidFill>
                  <a:srgbClr val="003399"/>
                </a:solidFill>
                <a:latin typeface="+mj-lt"/>
              </a:rPr>
              <a:t>Lạy </a:t>
            </a:r>
            <a:r>
              <a:rPr lang="vi-VN" sz="4600" dirty="0" smtClean="0">
                <a:solidFill>
                  <a:srgbClr val="003399"/>
                </a:solidFill>
                <a:latin typeface="+mj-lt"/>
              </a:rPr>
              <a:t>Chúa</a:t>
            </a:r>
            <a:r>
              <a:rPr lang="en-US" sz="4600" dirty="0" smtClean="0">
                <a:solidFill>
                  <a:srgbClr val="003399"/>
                </a:solidFill>
                <a:latin typeface="+mj-lt"/>
              </a:rPr>
              <a:t>,</a:t>
            </a:r>
            <a:r>
              <a:rPr lang="vi-VN" sz="4600" dirty="0" smtClean="0">
                <a:solidFill>
                  <a:srgbClr val="003399"/>
                </a:solidFill>
                <a:latin typeface="+mj-lt"/>
              </a:rPr>
              <a:t> </a:t>
            </a:r>
            <a:r>
              <a:rPr lang="vi-VN" sz="4600" dirty="0">
                <a:solidFill>
                  <a:srgbClr val="003399"/>
                </a:solidFill>
                <a:latin typeface="+mj-lt"/>
              </a:rPr>
              <a:t>xin mở tay con nối liền vòng tay kẻ nghèo, tình thương dâng hiến nơi nơi cho người đời vương tăm tối. Bạn </a:t>
            </a:r>
            <a:r>
              <a:rPr lang="vi-VN" sz="4600" dirty="0" smtClean="0">
                <a:solidFill>
                  <a:srgbClr val="003399"/>
                </a:solidFill>
                <a:latin typeface="+mj-lt"/>
              </a:rPr>
              <a:t>ơi</a:t>
            </a:r>
            <a:r>
              <a:rPr lang="en-US" sz="4600" dirty="0" smtClean="0">
                <a:solidFill>
                  <a:srgbClr val="003399"/>
                </a:solidFill>
                <a:latin typeface="+mj-lt"/>
              </a:rPr>
              <a:t>,</a:t>
            </a:r>
            <a:r>
              <a:rPr lang="vi-VN" sz="4600" dirty="0" smtClean="0">
                <a:solidFill>
                  <a:srgbClr val="003399"/>
                </a:solidFill>
                <a:latin typeface="+mj-lt"/>
              </a:rPr>
              <a:t> </a:t>
            </a:r>
            <a:r>
              <a:rPr lang="vi-VN" sz="4600" dirty="0">
                <a:solidFill>
                  <a:srgbClr val="003399"/>
                </a:solidFill>
                <a:latin typeface="+mj-lt"/>
              </a:rPr>
              <a:t>xin mở đôi tay đón về người thân cô thế, chính Ngài, Ngài đến thăm anh, thế mà anh đâu có </a:t>
            </a:r>
            <a:r>
              <a:rPr lang="vi-VN" sz="4600" dirty="0" smtClean="0">
                <a:solidFill>
                  <a:srgbClr val="003399"/>
                </a:solidFill>
                <a:latin typeface="+mj-lt"/>
              </a:rPr>
              <a:t>hay</a:t>
            </a:r>
            <a:r>
              <a:rPr lang="en-US" sz="4600" dirty="0" smtClean="0">
                <a:solidFill>
                  <a:srgbClr val="003399"/>
                </a:solidFill>
                <a:latin typeface="+mj-lt"/>
              </a:rPr>
              <a:t>.</a:t>
            </a:r>
            <a:endParaRPr lang="vi-VN" sz="4600" dirty="0">
              <a:solidFill>
                <a:srgbClr val="003399"/>
              </a:solidFill>
              <a:latin typeface="+mj-lt"/>
            </a:endParaRPr>
          </a:p>
        </p:txBody>
      </p:sp>
    </p:spTree>
    <p:extLst>
      <p:ext uri="{BB962C8B-B14F-4D97-AF65-F5344CB8AC3E}">
        <p14:creationId xmlns:p14="http://schemas.microsoft.com/office/powerpoint/2010/main" val="274937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0" u="sng" dirty="0">
                <a:solidFill>
                  <a:srgbClr val="C00000"/>
                </a:solidFill>
                <a:effectLst/>
                <a:latin typeface="+mj-lt"/>
              </a:rPr>
              <a:t>Đk</a:t>
            </a:r>
            <a:r>
              <a:rPr lang="vi-VN" sz="6000" b="0" u="sng" dirty="0">
                <a:solidFill>
                  <a:srgbClr val="C00000"/>
                </a:solidFill>
                <a:effectLst/>
                <a:latin typeface="+mj-lt"/>
              </a:rPr>
              <a:t>:</a:t>
            </a:r>
            <a:r>
              <a:rPr lang="vi-VN" sz="6000" b="0" dirty="0">
                <a:solidFill>
                  <a:srgbClr val="003399"/>
                </a:solidFill>
                <a:effectLst/>
                <a:latin typeface="+mj-lt"/>
              </a:rPr>
              <a:t> </a:t>
            </a:r>
            <a:r>
              <a:rPr lang="en-US" sz="6000" dirty="0" err="1">
                <a:solidFill>
                  <a:srgbClr val="003399"/>
                </a:solidFill>
                <a:latin typeface="+mj-lt"/>
              </a:rPr>
              <a:t>Ephata</a:t>
            </a:r>
            <a:r>
              <a:rPr lang="en-US" sz="6000" dirty="0">
                <a:solidFill>
                  <a:srgbClr val="003399"/>
                </a:solidFill>
                <a:latin typeface="+mj-lt"/>
              </a:rPr>
              <a:t>! </a:t>
            </a:r>
            <a:r>
              <a:rPr lang="en-US" sz="6000" dirty="0" err="1">
                <a:solidFill>
                  <a:srgbClr val="003399"/>
                </a:solidFill>
                <a:latin typeface="+mj-lt"/>
              </a:rPr>
              <a:t>Hãy</a:t>
            </a:r>
            <a:r>
              <a:rPr lang="en-US" sz="6000" dirty="0">
                <a:solidFill>
                  <a:srgbClr val="003399"/>
                </a:solidFill>
                <a:latin typeface="+mj-lt"/>
              </a:rPr>
              <a:t> </a:t>
            </a:r>
            <a:r>
              <a:rPr lang="en-US" sz="6000" dirty="0" err="1">
                <a:solidFill>
                  <a:srgbClr val="003399"/>
                </a:solidFill>
                <a:latin typeface="+mj-lt"/>
              </a:rPr>
              <a:t>mở</a:t>
            </a:r>
            <a:r>
              <a:rPr lang="en-US" sz="6000" dirty="0">
                <a:solidFill>
                  <a:srgbClr val="003399"/>
                </a:solidFill>
                <a:latin typeface="+mj-lt"/>
              </a:rPr>
              <a:t>! </a:t>
            </a:r>
            <a:r>
              <a:rPr lang="en-US" sz="6000" dirty="0" err="1" smtClean="0">
                <a:solidFill>
                  <a:srgbClr val="003399"/>
                </a:solidFill>
                <a:latin typeface="+mj-lt"/>
              </a:rPr>
              <a:t>Mở</a:t>
            </a:r>
            <a:r>
              <a:rPr lang="en-US" sz="6000" dirty="0" smtClean="0">
                <a:solidFill>
                  <a:srgbClr val="003399"/>
                </a:solidFill>
                <a:latin typeface="+mj-lt"/>
              </a:rPr>
              <a:t> </a:t>
            </a:r>
            <a:r>
              <a:rPr lang="en-US" sz="6000" dirty="0" err="1" smtClean="0">
                <a:solidFill>
                  <a:srgbClr val="003399"/>
                </a:solidFill>
                <a:latin typeface="+mj-lt"/>
              </a:rPr>
              <a:t>ra</a:t>
            </a:r>
            <a:r>
              <a:rPr lang="en-US" sz="6000" dirty="0">
                <a:solidFill>
                  <a:srgbClr val="003399"/>
                </a:solidFill>
                <a:latin typeface="+mj-lt"/>
              </a:rPr>
              <a:t>! </a:t>
            </a:r>
            <a:r>
              <a:rPr lang="en-US" sz="6000" dirty="0" err="1">
                <a:solidFill>
                  <a:srgbClr val="003399"/>
                </a:solidFill>
                <a:latin typeface="+mj-lt"/>
              </a:rPr>
              <a:t>Ephata</a:t>
            </a:r>
            <a:r>
              <a:rPr lang="en-US" sz="6000" dirty="0">
                <a:solidFill>
                  <a:srgbClr val="003399"/>
                </a:solidFill>
                <a:latin typeface="+mj-lt"/>
              </a:rPr>
              <a:t>! </a:t>
            </a:r>
            <a:r>
              <a:rPr lang="en-US" sz="6000" dirty="0" err="1">
                <a:solidFill>
                  <a:srgbClr val="003399"/>
                </a:solidFill>
                <a:latin typeface="+mj-lt"/>
              </a:rPr>
              <a:t>Hãy</a:t>
            </a:r>
            <a:r>
              <a:rPr lang="en-US" sz="6000" dirty="0">
                <a:solidFill>
                  <a:srgbClr val="003399"/>
                </a:solidFill>
                <a:latin typeface="+mj-lt"/>
              </a:rPr>
              <a:t> </a:t>
            </a:r>
            <a:r>
              <a:rPr lang="en-US" sz="6000" dirty="0" err="1">
                <a:solidFill>
                  <a:srgbClr val="003399"/>
                </a:solidFill>
                <a:latin typeface="+mj-lt"/>
              </a:rPr>
              <a:t>mở</a:t>
            </a:r>
            <a:r>
              <a:rPr lang="en-US" sz="6000" dirty="0">
                <a:solidFill>
                  <a:srgbClr val="003399"/>
                </a:solidFill>
                <a:latin typeface="+mj-lt"/>
              </a:rPr>
              <a:t> </a:t>
            </a:r>
            <a:r>
              <a:rPr lang="en-US" sz="6000" dirty="0" err="1">
                <a:solidFill>
                  <a:srgbClr val="003399"/>
                </a:solidFill>
                <a:latin typeface="+mj-lt"/>
              </a:rPr>
              <a:t>ra</a:t>
            </a:r>
            <a:r>
              <a:rPr lang="en-US" sz="6000" dirty="0">
                <a:solidFill>
                  <a:srgbClr val="003399"/>
                </a:solidFill>
                <a:latin typeface="+mj-lt"/>
              </a:rPr>
              <a:t>! </a:t>
            </a:r>
            <a:r>
              <a:rPr lang="en-US" sz="6000" dirty="0" err="1" smtClean="0">
                <a:solidFill>
                  <a:srgbClr val="003399"/>
                </a:solidFill>
                <a:latin typeface="+mj-lt"/>
              </a:rPr>
              <a:t>Ephata</a:t>
            </a:r>
            <a:r>
              <a:rPr lang="en-US" sz="6000" dirty="0">
                <a:solidFill>
                  <a:srgbClr val="003399"/>
                </a:solidFill>
                <a:latin typeface="+mj-lt"/>
              </a:rPr>
              <a:t>! </a:t>
            </a:r>
            <a:r>
              <a:rPr lang="en-US" sz="6000" dirty="0" err="1">
                <a:solidFill>
                  <a:srgbClr val="003399"/>
                </a:solidFill>
                <a:latin typeface="+mj-lt"/>
              </a:rPr>
              <a:t>Ephata</a:t>
            </a:r>
            <a:r>
              <a:rPr lang="en-US" sz="6000" dirty="0">
                <a:solidFill>
                  <a:srgbClr val="003399"/>
                </a:solidFill>
                <a:latin typeface="+mj-lt"/>
              </a:rPr>
              <a:t>!</a:t>
            </a:r>
            <a:endParaRPr lang="vi-VN" sz="6000" dirty="0">
              <a:solidFill>
                <a:srgbClr val="003399"/>
              </a:solidFill>
              <a:latin typeface="+mj-lt"/>
            </a:endParaRPr>
          </a:p>
        </p:txBody>
      </p:sp>
    </p:spTree>
    <p:extLst>
      <p:ext uri="{BB962C8B-B14F-4D97-AF65-F5344CB8AC3E}">
        <p14:creationId xmlns:p14="http://schemas.microsoft.com/office/powerpoint/2010/main" val="122348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68243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003399"/>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chemeClr val="accent3">
                    <a:lumMod val="50000"/>
                  </a:schemeClr>
                </a:solidFill>
                <a:effectLst/>
                <a:uLnTx/>
                <a:uFillTx/>
                <a:ea typeface="+mn-ea"/>
                <a:cs typeface="+mn-cs"/>
              </a:rPr>
              <a:t>Tôi đã trở nên tất cả cho mọi người, để bằng mọi cách cứu được một số người.</a:t>
            </a:r>
            <a:endParaRPr kumimoji="0" lang="en-US" sz="3200" b="0" i="1" u="none" strike="noStrike" kern="1200" cap="none" spc="0" normalizeH="0" baseline="0" noProof="0" dirty="0">
              <a:ln>
                <a:noFill/>
              </a:ln>
              <a:solidFill>
                <a:schemeClr val="accent3">
                  <a:lumMod val="50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300865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664</Words>
  <Application>Microsoft Office PowerPoint</Application>
  <PresentationFormat>On-screen Show (16:9)</PresentationFormat>
  <Paragraphs>47</Paragraphs>
  <Slides>35</Slides>
  <Notes>0</Notes>
  <HiddenSlides>0</HiddenSlides>
  <MMClips>0</MMClips>
  <ScaleCrop>false</ScaleCrop>
  <HeadingPairs>
    <vt:vector size="4" baseType="variant">
      <vt:variant>
        <vt:lpstr>Theme</vt:lpstr>
      </vt:variant>
      <vt:variant>
        <vt:i4>14</vt:i4>
      </vt:variant>
      <vt:variant>
        <vt:lpstr>Slide Titles</vt:lpstr>
      </vt:variant>
      <vt:variant>
        <vt:i4>35</vt:i4>
      </vt:variant>
    </vt:vector>
  </HeadingPairs>
  <TitlesOfParts>
    <vt:vector size="49" baseType="lpstr">
      <vt:lpstr>Office Theme</vt:lpstr>
      <vt:lpstr>1_Office Theme</vt:lpstr>
      <vt:lpstr>14_Office Theme</vt:lpstr>
      <vt:lpstr>2_Office Theme</vt:lpstr>
      <vt:lpstr>4_Office Theme</vt:lpstr>
      <vt:lpstr>5_Office Theme</vt:lpstr>
      <vt:lpstr>6_Office Theme</vt:lpstr>
      <vt:lpstr>8_Office Theme</vt:lpstr>
      <vt:lpstr>9_Office Theme</vt:lpstr>
      <vt:lpstr>10_Office Theme</vt:lpstr>
      <vt:lpstr>3_Office Theme</vt:lpstr>
      <vt:lpstr>7_Office Theme</vt:lpstr>
      <vt:lpstr>11_Office Theme</vt:lpstr>
      <vt:lpstr>12_Office Theme</vt:lpstr>
      <vt:lpstr>PowerPoint Presentation</vt:lpstr>
      <vt:lpstr>PowerPoint Presentation</vt:lpstr>
      <vt:lpstr> Ca Nhập Lễ EPHATA! HÃY MỞ RA Thành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Đây của lễ tình yêu hiệp dâng với bánh rượu từ bao lao công ruộng đồng trở nên thần lương nuôi sống sẻ chia hương nồng tình yêu…</vt:lpstr>
      <vt:lpstr>…Đây của lễ tình yêu hiệp dâng với hương trầm tỏa lan hương thơm ngạt ngào hòa tan trong rượu bánh dâng về Cha Chí Nhân.</vt:lpstr>
      <vt:lpstr>Tk1: Thân con đây tựa rượu bánh, tình yêu con quyện hương trầm, hiệp dâng lên Cha Cực Thánh biến thành hiến lễ tình yêu.</vt:lpstr>
      <vt:lpstr>Đk: Đây của lễ tình yêu hiệp dâng với bánh rượu từ bao lao công ruộng đồng trở nên thần lương nuôi sống sẻ chia hương nồng tình yêu…</vt:lpstr>
      <vt:lpstr>…Đây của lễ tình yêu hiệp dâng với hương trầm tỏa lan hương thơm ngạt ngào hòa tan trong rượu bánh dâng về Cha Chí Nhân.</vt:lpstr>
      <vt:lpstr>PowerPoint Presentation</vt:lpstr>
      <vt:lpstr>PowerPoint Presentation</vt:lpstr>
      <vt:lpstr>Ca Nguyện Hiệp Lễ TỰ TÌNH M. Tigon</vt:lpstr>
      <vt:lpstr>Tk1: Chúa biết thân con mọn hèn mỏng manh yếu đuối vương vấn bao bụi trần, xa rời tình Cha chí nhân đôi lúc con ơ hờ, mặc cho Ngài mãi mong chờ đường trần lạc bước hoen nhơ Ngài vẫn xót thương vô  bờ.</vt:lpstr>
      <vt:lpstr>Đk:  Tình yêu là thế đó! Ngài vẫn yêu con  mãi thôi, bàn tay Ngài dẫn  lối đưa  con về nơi bến yêu muôn đời. Dẫu có lúc bụi đường làm con tơ vương, lạc hướng chỉ nơi  Chúa, chốn con tựa nương.</vt:lpstr>
      <vt:lpstr>Tk2: Chúa hỡi, con đây đường  đời nhiều phen vấp ngã vui sống trong xa hoa quên tình Ngài luôn thứ tha. Đôi lúc con nghi ngờ niềm  tin đã khuất xa mờ, tình  yêu Thiên Chúa ươm mơ, Ngài  nâng bước chân dại  khờ.</vt:lpstr>
      <vt:lpstr>Đk:  Tình yêu là thế đó! Ngài vẫn yêu con  mãi thôi, bàn tay Ngài dẫn  lối đưa  con về nơi bến yêu muôn đời. Dẫu có lúc bụi đường làm con tơ vương, lạc hướng chỉ nơi  Chúa, chốn con tựa nương.</vt:lpstr>
      <vt:lpstr>Tk3: Chúa đã yêu con bằng một tình yêu chung thủy, nhưng trái tim con đây chưa trọn vẹn hay đổi thay. Con muốn dâng cho Ngài tình con dù có non dại, Ngài luôn ủ ấp tim con, nguyện yêu Chúa mãi vuông tròn.</vt:lpstr>
      <vt:lpstr>Đk:  Tình yêu là thế đó! Ngài vẫn yêu con  mãi thôi, bàn tay Ngài dẫn  lối đưa  con về nơi bến yêu muôn đời. Dẫu có lúc bụi đường làm con tơ vương, lạc hướng chỉ nơi  Chúa, chốn con tựa nương.</vt:lpstr>
      <vt:lpstr>PowerPoint Presentation</vt:lpstr>
      <vt:lpstr>PowerPoint Presentation</vt:lpstr>
      <vt:lpstr>Ca Kết Lễ GẶP GỠ ĐỨC KI-TÔ Lm. Tiến Lộc</vt:lpstr>
      <vt:lpstr>Đk: Gặp gỡ Đức Ki-Tô, biến đổi cuộc đời mình. Gặp gỡ Đức Ki-Tô đón nhận ơn tái sinh. Gặp gỡ Đức Ki-Tô chân thành mình gặp mình. Gặp gỡ Đức Ki-Tô nảy sinh tình đệ huynh.</vt:lpstr>
      <vt:lpstr>Tk1: Nguồn suối nếu bế tắc thì dòng sông mau cạn khô. Tình yêu không Ki-Tô, ôi tình yêu sao cằn cỗi. Vì Chúa chính nguồn suối, nguồn yêu thương vô biên, biển yêu thương nối liền hoang đảo giữa đại dương.</vt:lpstr>
      <vt:lpstr>Đk: Gặp gỡ Đức Ki-Tô, biến đổi cuộc đời mình. Gặp gỡ Đức Ki-Tô đón nhận ơn tái sinh. Gặp gỡ Đức Ki-Tô chân thành mình gặp mình. Gặp gỡ Đức Ki-Tô nảy sinh tình đệ huynh.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87</cp:revision>
  <dcterms:created xsi:type="dcterms:W3CDTF">2022-10-30T00:36:35Z</dcterms:created>
  <dcterms:modified xsi:type="dcterms:W3CDTF">2024-09-06T12:12:13Z</dcterms:modified>
</cp:coreProperties>
</file>