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 id="2147483924" r:id="rId3"/>
    <p:sldMasterId id="2147483936" r:id="rId4"/>
    <p:sldMasterId id="2147483948" r:id="rId5"/>
    <p:sldMasterId id="2147483960" r:id="rId6"/>
    <p:sldMasterId id="2147483972" r:id="rId7"/>
    <p:sldMasterId id="2147483984" r:id="rId8"/>
  </p:sldMasterIdLst>
  <p:notesMasterIdLst>
    <p:notesMasterId r:id="rId74"/>
  </p:notesMasterIdLst>
  <p:sldIdLst>
    <p:sldId id="354" r:id="rId9"/>
    <p:sldId id="326" r:id="rId10"/>
    <p:sldId id="355" r:id="rId11"/>
    <p:sldId id="357" r:id="rId12"/>
    <p:sldId id="356" r:id="rId13"/>
    <p:sldId id="358" r:id="rId14"/>
    <p:sldId id="361" r:id="rId15"/>
    <p:sldId id="360" r:id="rId16"/>
    <p:sldId id="359" r:id="rId17"/>
    <p:sldId id="419" r:id="rId18"/>
    <p:sldId id="381" r:id="rId19"/>
    <p:sldId id="386" r:id="rId20"/>
    <p:sldId id="390" r:id="rId21"/>
    <p:sldId id="385" r:id="rId22"/>
    <p:sldId id="420" r:id="rId23"/>
    <p:sldId id="391" r:id="rId24"/>
    <p:sldId id="396" r:id="rId25"/>
    <p:sldId id="397" r:id="rId26"/>
    <p:sldId id="402" r:id="rId27"/>
    <p:sldId id="398" r:id="rId28"/>
    <p:sldId id="403" r:id="rId29"/>
    <p:sldId id="399" r:id="rId30"/>
    <p:sldId id="421" r:id="rId31"/>
    <p:sldId id="400" r:id="rId32"/>
    <p:sldId id="404" r:id="rId33"/>
    <p:sldId id="401" r:id="rId34"/>
    <p:sldId id="405" r:id="rId35"/>
    <p:sldId id="324" r:id="rId36"/>
    <p:sldId id="353" r:id="rId37"/>
    <p:sldId id="345" r:id="rId38"/>
    <p:sldId id="406" r:id="rId39"/>
    <p:sldId id="362" r:id="rId40"/>
    <p:sldId id="364" r:id="rId41"/>
    <p:sldId id="363" r:id="rId42"/>
    <p:sldId id="407" r:id="rId43"/>
    <p:sldId id="423" r:id="rId44"/>
    <p:sldId id="422" r:id="rId45"/>
    <p:sldId id="365" r:id="rId46"/>
    <p:sldId id="378" r:id="rId47"/>
    <p:sldId id="379" r:id="rId48"/>
    <p:sldId id="380" r:id="rId49"/>
    <p:sldId id="375" r:id="rId50"/>
    <p:sldId id="408" r:id="rId51"/>
    <p:sldId id="409" r:id="rId52"/>
    <p:sldId id="376" r:id="rId53"/>
    <p:sldId id="377" r:id="rId54"/>
    <p:sldId id="410" r:id="rId55"/>
    <p:sldId id="411" r:id="rId56"/>
    <p:sldId id="372" r:id="rId57"/>
    <p:sldId id="373" r:id="rId58"/>
    <p:sldId id="412" r:id="rId59"/>
    <p:sldId id="413" r:id="rId60"/>
    <p:sldId id="387" r:id="rId61"/>
    <p:sldId id="388" r:id="rId62"/>
    <p:sldId id="414" r:id="rId63"/>
    <p:sldId id="415" r:id="rId64"/>
    <p:sldId id="426" r:id="rId65"/>
    <p:sldId id="424" r:id="rId66"/>
    <p:sldId id="416" r:id="rId67"/>
    <p:sldId id="374" r:id="rId68"/>
    <p:sldId id="369" r:id="rId69"/>
    <p:sldId id="417" r:id="rId70"/>
    <p:sldId id="370" r:id="rId71"/>
    <p:sldId id="418" r:id="rId72"/>
    <p:sldId id="425"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50" d="100"/>
          <a:sy n="50" d="100"/>
        </p:scale>
        <p:origin x="-1722" y="-786"/>
      </p:cViewPr>
      <p:guideLst>
        <p:guide orient="horz" pos="1620"/>
        <p:guide pos="2880"/>
      </p:guideLst>
    </p:cSldViewPr>
  </p:slideViewPr>
  <p:outlineViewPr>
    <p:cViewPr>
      <p:scale>
        <a:sx n="33" d="100"/>
        <a:sy n="33" d="100"/>
      </p:scale>
      <p:origin x="0" y="4483"/>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51342"/>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85344"/>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542407"/>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902356"/>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1239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320488"/>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97005"/>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8498"/>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2263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14520"/>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650327"/>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327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22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442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163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822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85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69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304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913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576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863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800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21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343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403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2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0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694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333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828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017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876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566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862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365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69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138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284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663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492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48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845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7404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8437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13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36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10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2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884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95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689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011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80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74046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8437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1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365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10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12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884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957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689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0118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80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43457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27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549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855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749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790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619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5856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96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431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48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478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354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8381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40504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53905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53905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0522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502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7328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rPr>
              <a:t>Ca </a:t>
            </a:r>
            <a:r>
              <a:rPr lang="en-US" sz="6000" b="0" dirty="0" err="1" smtClean="0">
                <a:solidFill>
                  <a:srgbClr val="C00000"/>
                </a:solidFill>
                <a:effectLst/>
              </a:rPr>
              <a:t>Nhập</a:t>
            </a:r>
            <a:r>
              <a:rPr lang="en-US" sz="6000" b="0" dirty="0" smtClean="0">
                <a:solidFill>
                  <a:srgbClr val="C00000"/>
                </a:solidFill>
                <a:effectLst/>
              </a:rPr>
              <a:t> </a:t>
            </a:r>
            <a:r>
              <a:rPr lang="en-US" sz="6000" b="0" dirty="0" err="1" smtClean="0">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8800" dirty="0" smtClean="0">
                <a:solidFill>
                  <a:srgbClr val="C00000"/>
                </a:solidFill>
              </a:rPr>
              <a:t>KINH ĐẦU LỄ</a:t>
            </a:r>
            <a:br>
              <a:rPr lang="en-US" sz="8800" dirty="0" smtClean="0">
                <a:solidFill>
                  <a:srgbClr val="C00000"/>
                </a:solidFill>
              </a:rPr>
            </a:br>
            <a:r>
              <a:rPr lang="en-US" sz="6000" i="1" dirty="0" err="1" smtClean="0">
                <a:solidFill>
                  <a:srgbClr val="C00000"/>
                </a:solidFill>
              </a:rPr>
              <a:t>Huyền</a:t>
            </a:r>
            <a:r>
              <a:rPr lang="en-US" sz="6000" i="1" dirty="0" smtClean="0">
                <a:solidFill>
                  <a:srgbClr val="C00000"/>
                </a:solidFill>
              </a:rPr>
              <a:t> Linh</a:t>
            </a:r>
            <a:endParaRPr lang="en-US" sz="6000" b="0" i="1" dirty="0">
              <a:solidFill>
                <a:srgbClr val="C00000"/>
              </a:solidFill>
              <a:effectLst/>
            </a:endParaRPr>
          </a:p>
        </p:txBody>
      </p:sp>
    </p:spTree>
    <p:extLst>
      <p:ext uri="{BB962C8B-B14F-4D97-AF65-F5344CB8AC3E}">
        <p14:creationId xmlns:p14="http://schemas.microsoft.com/office/powerpoint/2010/main" val="2304883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111180"/>
            <a:ext cx="9124950" cy="4898970"/>
          </a:xfrm>
          <a:prstGeom prst="rect">
            <a:avLst/>
          </a:prstGeom>
        </p:spPr>
        <p:txBody>
          <a:bodyPr wrap="square">
            <a:spAutoFit/>
          </a:bodyPr>
          <a:lstStyle/>
          <a:p>
            <a:pPr algn="just">
              <a:lnSpc>
                <a:spcPct val="110000"/>
              </a:lnSpc>
            </a:pPr>
            <a:r>
              <a:rPr lang="en-US" sz="5800" u="sng" dirty="0" smtClean="0">
                <a:solidFill>
                  <a:srgbClr val="C00000"/>
                </a:solidFill>
                <a:latin typeface="+mj-lt"/>
              </a:rPr>
              <a:t>Tk1:</a:t>
            </a:r>
            <a:r>
              <a:rPr lang="vi-VN" sz="5800" dirty="0" smtClean="0">
                <a:solidFill>
                  <a:srgbClr val="003399"/>
                </a:solidFill>
                <a:latin typeface="+mj-lt"/>
              </a:rPr>
              <a:t> Ng</a:t>
            </a:r>
            <a:r>
              <a:rPr lang="en-US" sz="5800" dirty="0" err="1" smtClean="0">
                <a:solidFill>
                  <a:srgbClr val="003399"/>
                </a:solidFill>
                <a:latin typeface="+mj-lt"/>
              </a:rPr>
              <a:t>ày</a:t>
            </a:r>
            <a:r>
              <a:rPr lang="vi-VN" sz="5800" dirty="0" smtClean="0">
                <a:solidFill>
                  <a:srgbClr val="003399"/>
                </a:solidFill>
                <a:latin typeface="+mj-lt"/>
              </a:rPr>
              <a:t> </a:t>
            </a:r>
            <a:r>
              <a:rPr lang="vi-VN" sz="5800" dirty="0">
                <a:solidFill>
                  <a:srgbClr val="003399"/>
                </a:solidFill>
                <a:latin typeface="+mj-lt"/>
              </a:rPr>
              <a:t>xưa trên đồi Gol-gô-tha, Mẹ đứng gần bên Thánh giá. Mẹ nhìn Chúa trút hơi thở cuối đời, Mẹ </a:t>
            </a:r>
            <a:r>
              <a:rPr lang="en-US" sz="5800" dirty="0" err="1" smtClean="0">
                <a:solidFill>
                  <a:srgbClr val="003399"/>
                </a:solidFill>
                <a:latin typeface="+mj-lt"/>
              </a:rPr>
              <a:t>hiệp</a:t>
            </a:r>
            <a:r>
              <a:rPr lang="vi-VN" sz="5800" dirty="0" smtClean="0">
                <a:solidFill>
                  <a:srgbClr val="003399"/>
                </a:solidFill>
                <a:latin typeface="+mj-lt"/>
              </a:rPr>
              <a:t> </a:t>
            </a:r>
            <a:r>
              <a:rPr lang="vi-VN" sz="5800" dirty="0">
                <a:solidFill>
                  <a:srgbClr val="003399"/>
                </a:solidFill>
                <a:latin typeface="+mj-lt"/>
              </a:rPr>
              <a:t>công dâng lễ đền </a:t>
            </a:r>
            <a:r>
              <a:rPr lang="vi-VN" sz="5800" dirty="0" smtClean="0">
                <a:solidFill>
                  <a:srgbClr val="003399"/>
                </a:solidFill>
                <a:latin typeface="+mj-lt"/>
              </a:rPr>
              <a:t>bồi</a:t>
            </a:r>
            <a:r>
              <a:rPr lang="en-US" sz="5800" dirty="0" smtClean="0">
                <a:solidFill>
                  <a:srgbClr val="C00000"/>
                </a:solidFill>
                <a:latin typeface="+mj-lt"/>
              </a:rPr>
              <a:t>…</a:t>
            </a:r>
            <a:endParaRPr lang="en-US" sz="5800" dirty="0">
              <a:solidFill>
                <a:srgbClr val="C00000"/>
              </a:solidFill>
              <a:latin typeface="+mj-lt"/>
            </a:endParaRPr>
          </a:p>
        </p:txBody>
      </p:sp>
    </p:spTree>
    <p:extLst>
      <p:ext uri="{BB962C8B-B14F-4D97-AF65-F5344CB8AC3E}">
        <p14:creationId xmlns:p14="http://schemas.microsoft.com/office/powerpoint/2010/main" val="1574553101"/>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0"/>
            <a:ext cx="9124950" cy="5001369"/>
          </a:xfrm>
          <a:prstGeom prst="rect">
            <a:avLst/>
          </a:prstGeom>
        </p:spPr>
        <p:txBody>
          <a:bodyPr wrap="square">
            <a:spAutoFit/>
          </a:bodyPr>
          <a:lstStyle/>
          <a:p>
            <a:pPr algn="just">
              <a:lnSpc>
                <a:spcPct val="110000"/>
              </a:lnSpc>
            </a:pPr>
            <a:r>
              <a:rPr lang="en-US" sz="5800" dirty="0" smtClean="0">
                <a:solidFill>
                  <a:srgbClr val="C00000"/>
                </a:solidFill>
                <a:latin typeface="+mj-lt"/>
              </a:rPr>
              <a:t>…</a:t>
            </a:r>
            <a:r>
              <a:rPr lang="vi-VN" sz="5800" dirty="0" smtClean="0">
                <a:solidFill>
                  <a:srgbClr val="003399"/>
                </a:solidFill>
                <a:latin typeface="+mj-lt"/>
              </a:rPr>
              <a:t> Giờ </a:t>
            </a:r>
            <a:r>
              <a:rPr lang="vi-VN" sz="5800" dirty="0">
                <a:solidFill>
                  <a:srgbClr val="003399"/>
                </a:solidFill>
                <a:latin typeface="+mj-lt"/>
              </a:rPr>
              <a:t>đây trên bàn thờ bao vui say, đoàn con hợp dâng Thánh Lễ. Nhờ Mẹ giúp xác hồn con trắng trong, để xứng đáng tham dự lễ </a:t>
            </a:r>
            <a:r>
              <a:rPr lang="en-US" sz="5800" dirty="0" err="1" smtClean="0">
                <a:solidFill>
                  <a:srgbClr val="003399"/>
                </a:solidFill>
                <a:latin typeface="+mj-lt"/>
              </a:rPr>
              <a:t>này</a:t>
            </a:r>
            <a:r>
              <a:rPr lang="en-US" sz="5800" dirty="0" smtClean="0">
                <a:solidFill>
                  <a:srgbClr val="003399"/>
                </a:solidFill>
                <a:latin typeface="+mj-lt"/>
              </a:rPr>
              <a:t>.</a:t>
            </a:r>
            <a:endParaRPr lang="en-US" sz="5800" dirty="0">
              <a:solidFill>
                <a:srgbClr val="003399"/>
              </a:solidFill>
              <a:latin typeface="+mj-lt"/>
            </a:endParaRPr>
          </a:p>
        </p:txBody>
      </p:sp>
    </p:spTree>
    <p:extLst>
      <p:ext uri="{BB962C8B-B14F-4D97-AF65-F5344CB8AC3E}">
        <p14:creationId xmlns:p14="http://schemas.microsoft.com/office/powerpoint/2010/main" val="291074792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5600" u="sng" dirty="0" err="1" smtClean="0">
                <a:solidFill>
                  <a:srgbClr val="C00000"/>
                </a:solidFill>
                <a:latin typeface="+mj-lt"/>
              </a:rPr>
              <a:t>Đk</a:t>
            </a:r>
            <a:r>
              <a:rPr lang="en-US" sz="5600" u="sng" dirty="0" smtClean="0">
                <a:solidFill>
                  <a:srgbClr val="C00000"/>
                </a:solidFill>
                <a:latin typeface="+mj-lt"/>
              </a:rPr>
              <a:t>:</a:t>
            </a:r>
            <a:r>
              <a:rPr lang="vi-VN" sz="5600" dirty="0" smtClean="0">
                <a:latin typeface="+mj-lt"/>
              </a:rPr>
              <a:t> </a:t>
            </a:r>
            <a:r>
              <a:rPr lang="vi-VN" sz="5600" dirty="0">
                <a:solidFill>
                  <a:srgbClr val="003399"/>
                </a:solidFill>
                <a:latin typeface="+mj-lt"/>
              </a:rPr>
              <a:t>Con dâng lên Nữ Vương tấm lòng nhỏ bé, được thật tình mến Chúa yêu người. Cho đời con trở nên trót đời của lễ: chờ ngày về hưởng phúc Quê Trời</a:t>
            </a:r>
            <a:r>
              <a:rPr lang="vi-VN" sz="5600" dirty="0" smtClean="0">
                <a:solidFill>
                  <a:srgbClr val="003399"/>
                </a:solidFill>
                <a:latin typeface="+mj-lt"/>
              </a:rPr>
              <a:t>.</a:t>
            </a:r>
            <a:endParaRPr lang="en-US" sz="5600" dirty="0">
              <a:solidFill>
                <a:srgbClr val="003399"/>
              </a:solidFill>
              <a:latin typeface="+mj-lt"/>
            </a:endParaRPr>
          </a:p>
        </p:txBody>
      </p:sp>
    </p:spTree>
    <p:extLst>
      <p:ext uri="{BB962C8B-B14F-4D97-AF65-F5344CB8AC3E}">
        <p14:creationId xmlns:p14="http://schemas.microsoft.com/office/powerpoint/2010/main" val="1574553101"/>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7328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dirty="0" smtClean="0">
                <a:solidFill>
                  <a:srgbClr val="C00000"/>
                </a:solidFill>
              </a:rPr>
              <a:t>BẢY SỰ THƯƠNG KHÓ ĐỨC BÀ</a:t>
            </a:r>
            <a:br>
              <a:rPr lang="en-US" sz="5500" dirty="0" smtClean="0">
                <a:solidFill>
                  <a:srgbClr val="C00000"/>
                </a:solidFill>
              </a:rPr>
            </a:br>
            <a:r>
              <a:rPr lang="en-US" sz="5500" dirty="0" err="1" smtClean="0">
                <a:solidFill>
                  <a:srgbClr val="C00000"/>
                </a:solidFill>
              </a:rPr>
              <a:t>Thánh</a:t>
            </a:r>
            <a:r>
              <a:rPr lang="en-US" sz="5500" dirty="0" smtClean="0">
                <a:solidFill>
                  <a:srgbClr val="C00000"/>
                </a:solidFill>
              </a:rPr>
              <a:t> </a:t>
            </a:r>
            <a:r>
              <a:rPr lang="en-US" sz="5500" dirty="0" err="1" smtClean="0">
                <a:solidFill>
                  <a:srgbClr val="C00000"/>
                </a:solidFill>
              </a:rPr>
              <a:t>vịnh</a:t>
            </a:r>
            <a:r>
              <a:rPr lang="en-US" sz="5500" dirty="0" smtClean="0">
                <a:solidFill>
                  <a:srgbClr val="C00000"/>
                </a:solidFill>
              </a:rPr>
              <a:t> 30</a:t>
            </a:r>
            <a:br>
              <a:rPr lang="en-US" sz="5500" dirty="0" smtClean="0">
                <a:solidFill>
                  <a:srgbClr val="C00000"/>
                </a:solidFill>
              </a:rPr>
            </a:br>
            <a:r>
              <a:rPr lang="en-US" sz="5000" i="1" dirty="0" smtClean="0">
                <a:solidFill>
                  <a:srgbClr val="C00000"/>
                </a:solidFill>
              </a:rPr>
              <a:t>Lm. </a:t>
            </a:r>
            <a:r>
              <a:rPr lang="en-US" sz="5000" i="1" dirty="0" err="1" smtClean="0">
                <a:solidFill>
                  <a:srgbClr val="C00000"/>
                </a:solidFill>
              </a:rPr>
              <a:t>Huy</a:t>
            </a:r>
            <a:r>
              <a:rPr lang="en-US" sz="5000" i="1" dirty="0" smtClean="0">
                <a:solidFill>
                  <a:srgbClr val="C00000"/>
                </a:solidFill>
              </a:rPr>
              <a:t> </a:t>
            </a:r>
            <a:r>
              <a:rPr lang="en-US" sz="5000" i="1" dirty="0" err="1" smtClean="0">
                <a:solidFill>
                  <a:srgbClr val="C00000"/>
                </a:solidFill>
              </a:rPr>
              <a:t>Hoàng</a:t>
            </a:r>
            <a:endParaRPr lang="en-US" sz="5000" b="0" i="1" dirty="0">
              <a:solidFill>
                <a:srgbClr val="C00000"/>
              </a:solidFill>
              <a:effectLst/>
            </a:endParaRPr>
          </a:p>
        </p:txBody>
      </p:sp>
    </p:spTree>
    <p:extLst>
      <p:ext uri="{BB962C8B-B14F-4D97-AF65-F5344CB8AC3E}">
        <p14:creationId xmlns:p14="http://schemas.microsoft.com/office/powerpoint/2010/main" val="2501237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47536"/>
            <a:ext cx="9105900" cy="4856714"/>
          </a:xfrm>
          <a:prstGeom prst="rect">
            <a:avLst/>
          </a:prstGeom>
        </p:spPr>
        <p:txBody>
          <a:bodyPr wrap="square">
            <a:spAutoFit/>
          </a:bodyPr>
          <a:lstStyle/>
          <a:p>
            <a:pPr algn="just">
              <a:lnSpc>
                <a:spcPct val="120000"/>
              </a:lnSpc>
            </a:pPr>
            <a:r>
              <a:rPr lang="en-US" sz="8600" u="sng" dirty="0" err="1">
                <a:solidFill>
                  <a:srgbClr val="C00000"/>
                </a:solidFill>
              </a:rPr>
              <a:t>Đk</a:t>
            </a:r>
            <a:r>
              <a:rPr lang="en-US" sz="8600" u="sng" dirty="0">
                <a:solidFill>
                  <a:srgbClr val="C00000"/>
                </a:solidFill>
              </a:rPr>
              <a:t>:</a:t>
            </a:r>
            <a:r>
              <a:rPr lang="vi-VN" sz="8600" dirty="0"/>
              <a:t> </a:t>
            </a:r>
            <a:r>
              <a:rPr lang="en-US" sz="8600" dirty="0" err="1" smtClean="0">
                <a:solidFill>
                  <a:srgbClr val="003399"/>
                </a:solidFill>
              </a:rPr>
              <a:t>Lạy</a:t>
            </a:r>
            <a:r>
              <a:rPr lang="en-US" sz="8600" dirty="0" smtClean="0">
                <a:solidFill>
                  <a:srgbClr val="003399"/>
                </a:solidFill>
              </a:rPr>
              <a:t> </a:t>
            </a:r>
            <a:r>
              <a:rPr lang="en-US" sz="8600" dirty="0" err="1" smtClean="0">
                <a:solidFill>
                  <a:srgbClr val="003399"/>
                </a:solidFill>
              </a:rPr>
              <a:t>Chúa</a:t>
            </a:r>
            <a:r>
              <a:rPr lang="en-US" sz="8600" dirty="0" smtClean="0">
                <a:solidFill>
                  <a:srgbClr val="003399"/>
                </a:solidFill>
              </a:rPr>
              <a:t> </a:t>
            </a:r>
            <a:r>
              <a:rPr lang="en-US" sz="8600" dirty="0" err="1" smtClean="0">
                <a:solidFill>
                  <a:srgbClr val="003399"/>
                </a:solidFill>
              </a:rPr>
              <a:t>xin</a:t>
            </a:r>
            <a:r>
              <a:rPr lang="en-US" sz="8600" dirty="0" smtClean="0">
                <a:solidFill>
                  <a:srgbClr val="003399"/>
                </a:solidFill>
              </a:rPr>
              <a:t> </a:t>
            </a:r>
            <a:r>
              <a:rPr lang="en-US" sz="8600" dirty="0" err="1" smtClean="0">
                <a:solidFill>
                  <a:srgbClr val="003399"/>
                </a:solidFill>
              </a:rPr>
              <a:t>cứu</a:t>
            </a:r>
            <a:r>
              <a:rPr lang="en-US" sz="8600" dirty="0" smtClean="0">
                <a:solidFill>
                  <a:srgbClr val="003399"/>
                </a:solidFill>
              </a:rPr>
              <a:t> con </a:t>
            </a:r>
            <a:r>
              <a:rPr lang="en-US" sz="8600" dirty="0" err="1" smtClean="0">
                <a:solidFill>
                  <a:srgbClr val="003399"/>
                </a:solidFill>
              </a:rPr>
              <a:t>theo</a:t>
            </a:r>
            <a:r>
              <a:rPr lang="en-US" sz="8600" dirty="0" smtClean="0">
                <a:solidFill>
                  <a:srgbClr val="003399"/>
                </a:solidFill>
              </a:rPr>
              <a:t> </a:t>
            </a:r>
            <a:r>
              <a:rPr lang="en-US" sz="8600" dirty="0" err="1" smtClean="0">
                <a:solidFill>
                  <a:srgbClr val="003399"/>
                </a:solidFill>
              </a:rPr>
              <a:t>lượng</a:t>
            </a:r>
            <a:r>
              <a:rPr lang="en-US" sz="8600" dirty="0" smtClean="0">
                <a:solidFill>
                  <a:srgbClr val="003399"/>
                </a:solidFill>
              </a:rPr>
              <a:t> </a:t>
            </a:r>
            <a:r>
              <a:rPr lang="en-US" sz="8600" dirty="0" err="1" smtClean="0">
                <a:solidFill>
                  <a:srgbClr val="003399"/>
                </a:solidFill>
              </a:rPr>
              <a:t>từ</a:t>
            </a:r>
            <a:r>
              <a:rPr lang="en-US" sz="8600" dirty="0" smtClean="0">
                <a:solidFill>
                  <a:srgbClr val="003399"/>
                </a:solidFill>
              </a:rPr>
              <a:t> bi </a:t>
            </a:r>
            <a:r>
              <a:rPr lang="en-US" sz="8600" dirty="0" err="1" smtClean="0">
                <a:solidFill>
                  <a:srgbClr val="003399"/>
                </a:solidFill>
              </a:rPr>
              <a:t>của</a:t>
            </a:r>
            <a:r>
              <a:rPr lang="en-US" sz="8600" dirty="0" smtClean="0">
                <a:solidFill>
                  <a:srgbClr val="003399"/>
                </a:solidFill>
              </a:rPr>
              <a:t> </a:t>
            </a:r>
            <a:r>
              <a:rPr lang="en-US" sz="8600" dirty="0" err="1" smtClean="0">
                <a:solidFill>
                  <a:srgbClr val="003399"/>
                </a:solidFill>
              </a:rPr>
              <a:t>Ngài</a:t>
            </a:r>
            <a:r>
              <a:rPr lang="en-US" sz="8600" dirty="0" smtClean="0">
                <a:solidFill>
                  <a:srgbClr val="003399"/>
                </a:solidFill>
              </a:rPr>
              <a:t>.</a:t>
            </a:r>
            <a:endParaRPr lang="en-US" sz="8600" dirty="0">
              <a:solidFill>
                <a:srgbClr val="003399"/>
              </a:solidFill>
            </a:endParaRPr>
          </a:p>
        </p:txBody>
      </p:sp>
    </p:spTree>
    <p:extLst>
      <p:ext uri="{BB962C8B-B14F-4D97-AF65-F5344CB8AC3E}">
        <p14:creationId xmlns:p14="http://schemas.microsoft.com/office/powerpoint/2010/main" val="1008296583"/>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03"/>
            <a:ext cx="9144000" cy="4882747"/>
          </a:xfrm>
          <a:prstGeom prst="rect">
            <a:avLst/>
          </a:prstGeom>
        </p:spPr>
        <p:txBody>
          <a:bodyPr wrap="square">
            <a:spAutoFit/>
          </a:bodyPr>
          <a:lstStyle/>
          <a:p>
            <a:pPr algn="just">
              <a:lnSpc>
                <a:spcPct val="110000"/>
              </a:lnSpc>
            </a:pPr>
            <a:r>
              <a:rPr lang="en-US" sz="4800" u="sng" dirty="0" smtClean="0">
                <a:solidFill>
                  <a:srgbClr val="C00000"/>
                </a:solidFill>
                <a:latin typeface="+mj-lt"/>
              </a:rPr>
              <a:t>Tk1:</a:t>
            </a:r>
            <a:r>
              <a:rPr lang="en-US" sz="4800" dirty="0" smtClean="0">
                <a:solidFill>
                  <a:srgbClr val="003399"/>
                </a:solidFill>
                <a:latin typeface="+mj-lt"/>
              </a:rPr>
              <a:t> Con </a:t>
            </a:r>
            <a:r>
              <a:rPr lang="en-US" sz="4800" dirty="0" err="1" smtClean="0">
                <a:solidFill>
                  <a:srgbClr val="003399"/>
                </a:solidFill>
                <a:latin typeface="+mj-lt"/>
              </a:rPr>
              <a:t>ẩn</a:t>
            </a:r>
            <a:r>
              <a:rPr lang="en-US" sz="4800" dirty="0" smtClean="0">
                <a:solidFill>
                  <a:srgbClr val="003399"/>
                </a:solidFill>
                <a:latin typeface="+mj-lt"/>
              </a:rPr>
              <a:t> </a:t>
            </a:r>
            <a:r>
              <a:rPr lang="en-US" sz="4800" dirty="0" err="1" smtClean="0">
                <a:solidFill>
                  <a:srgbClr val="003399"/>
                </a:solidFill>
                <a:latin typeface="+mj-lt"/>
              </a:rPr>
              <a:t>náu</a:t>
            </a:r>
            <a:r>
              <a:rPr lang="en-US" sz="4800" dirty="0" smtClean="0">
                <a:solidFill>
                  <a:srgbClr val="003399"/>
                </a:solidFill>
                <a:latin typeface="+mj-lt"/>
              </a:rPr>
              <a:t> </a:t>
            </a:r>
            <a:r>
              <a:rPr lang="en-US" sz="4800" dirty="0" err="1" smtClean="0">
                <a:solidFill>
                  <a:srgbClr val="003399"/>
                </a:solidFill>
                <a:latin typeface="+mj-lt"/>
              </a:rPr>
              <a:t>bên</a:t>
            </a:r>
            <a:r>
              <a:rPr lang="en-US" sz="4800" dirty="0" smtClean="0">
                <a:solidFill>
                  <a:srgbClr val="003399"/>
                </a:solidFill>
                <a:latin typeface="+mj-lt"/>
              </a:rPr>
              <a:t> </a:t>
            </a:r>
            <a:r>
              <a:rPr lang="en-US" sz="4800" dirty="0" err="1" smtClean="0">
                <a:solidFill>
                  <a:srgbClr val="003399"/>
                </a:solidFill>
                <a:latin typeface="+mj-lt"/>
              </a:rPr>
              <a:t>Ngài</a:t>
            </a:r>
            <a:r>
              <a:rPr lang="en-US" sz="4800" dirty="0" smtClean="0">
                <a:solidFill>
                  <a:srgbClr val="003399"/>
                </a:solidFill>
                <a:latin typeface="+mj-lt"/>
              </a:rPr>
              <a:t>, </a:t>
            </a:r>
            <a:r>
              <a:rPr lang="en-US" sz="4800" dirty="0" err="1" smtClean="0">
                <a:solidFill>
                  <a:srgbClr val="003399"/>
                </a:solidFill>
                <a:latin typeface="+mj-lt"/>
              </a:rPr>
              <a:t>lạy</a:t>
            </a:r>
            <a:r>
              <a:rPr lang="en-US" sz="4800" dirty="0" smtClean="0">
                <a:solidFill>
                  <a:srgbClr val="003399"/>
                </a:solidFill>
                <a:latin typeface="+mj-lt"/>
              </a:rPr>
              <a:t> </a:t>
            </a:r>
            <a:r>
              <a:rPr lang="en-US" sz="4800" dirty="0" err="1" smtClean="0">
                <a:solidFill>
                  <a:srgbClr val="003399"/>
                </a:solidFill>
                <a:latin typeface="+mj-lt"/>
              </a:rPr>
              <a:t>Chúa</a:t>
            </a:r>
            <a:r>
              <a:rPr lang="en-US" sz="4800" dirty="0" smtClean="0">
                <a:solidFill>
                  <a:srgbClr val="003399"/>
                </a:solidFill>
                <a:latin typeface="+mj-lt"/>
              </a:rPr>
              <a:t>, </a:t>
            </a:r>
            <a:r>
              <a:rPr lang="en-US" sz="4800" dirty="0" err="1" smtClean="0">
                <a:solidFill>
                  <a:srgbClr val="003399"/>
                </a:solidFill>
                <a:latin typeface="+mj-lt"/>
              </a:rPr>
              <a:t>đừng</a:t>
            </a:r>
            <a:r>
              <a:rPr lang="en-US" sz="4800" dirty="0" smtClean="0">
                <a:solidFill>
                  <a:srgbClr val="003399"/>
                </a:solidFill>
                <a:latin typeface="+mj-lt"/>
              </a:rPr>
              <a:t> </a:t>
            </a:r>
            <a:r>
              <a:rPr lang="en-US" sz="4800" dirty="0" err="1" smtClean="0">
                <a:solidFill>
                  <a:srgbClr val="003399"/>
                </a:solidFill>
                <a:latin typeface="+mj-lt"/>
              </a:rPr>
              <a:t>để</a:t>
            </a:r>
            <a:r>
              <a:rPr lang="en-US" sz="4800" dirty="0" smtClean="0">
                <a:solidFill>
                  <a:srgbClr val="003399"/>
                </a:solidFill>
                <a:latin typeface="+mj-lt"/>
              </a:rPr>
              <a:t> con </a:t>
            </a:r>
            <a:r>
              <a:rPr lang="en-US" sz="4800" dirty="0" err="1" smtClean="0">
                <a:solidFill>
                  <a:srgbClr val="003399"/>
                </a:solidFill>
                <a:latin typeface="+mj-lt"/>
              </a:rPr>
              <a:t>bao</a:t>
            </a:r>
            <a:r>
              <a:rPr lang="en-US" sz="4800" dirty="0" smtClean="0">
                <a:solidFill>
                  <a:srgbClr val="003399"/>
                </a:solidFill>
                <a:latin typeface="+mj-lt"/>
              </a:rPr>
              <a:t> </a:t>
            </a:r>
            <a:r>
              <a:rPr lang="en-US" sz="4800" dirty="0" err="1" smtClean="0">
                <a:solidFill>
                  <a:srgbClr val="003399"/>
                </a:solidFill>
                <a:latin typeface="+mj-lt"/>
              </a:rPr>
              <a:t>giờ</a:t>
            </a:r>
            <a:r>
              <a:rPr lang="en-US" sz="4800" dirty="0" smtClean="0">
                <a:solidFill>
                  <a:srgbClr val="003399"/>
                </a:solidFill>
                <a:latin typeface="+mj-lt"/>
              </a:rPr>
              <a:t> </a:t>
            </a:r>
            <a:r>
              <a:rPr lang="en-US" sz="4800" dirty="0" err="1" smtClean="0">
                <a:solidFill>
                  <a:srgbClr val="003399"/>
                </a:solidFill>
                <a:latin typeface="+mj-lt"/>
              </a:rPr>
              <a:t>tủi</a:t>
            </a:r>
            <a:r>
              <a:rPr lang="en-US" sz="4800" dirty="0" smtClean="0">
                <a:solidFill>
                  <a:srgbClr val="003399"/>
                </a:solidFill>
                <a:latin typeface="+mj-lt"/>
              </a:rPr>
              <a:t> </a:t>
            </a:r>
            <a:r>
              <a:rPr lang="en-US" sz="4800" dirty="0" err="1" smtClean="0">
                <a:solidFill>
                  <a:srgbClr val="003399"/>
                </a:solidFill>
                <a:latin typeface="+mj-lt"/>
              </a:rPr>
              <a:t>nhục</a:t>
            </a:r>
            <a:r>
              <a:rPr lang="en-US" sz="4800" dirty="0" smtClean="0">
                <a:solidFill>
                  <a:srgbClr val="003399"/>
                </a:solidFill>
                <a:latin typeface="+mj-lt"/>
              </a:rPr>
              <a:t>. </a:t>
            </a:r>
            <a:r>
              <a:rPr lang="en-US" sz="4800" dirty="0" err="1" smtClean="0">
                <a:solidFill>
                  <a:srgbClr val="003399"/>
                </a:solidFill>
                <a:latin typeface="+mj-lt"/>
              </a:rPr>
              <a:t>Vì</a:t>
            </a:r>
            <a:r>
              <a:rPr lang="en-US" sz="4800" dirty="0" smtClean="0">
                <a:solidFill>
                  <a:srgbClr val="003399"/>
                </a:solidFill>
                <a:latin typeface="+mj-lt"/>
              </a:rPr>
              <a:t> </a:t>
            </a:r>
            <a:r>
              <a:rPr lang="en-US" sz="4800" dirty="0" err="1" smtClean="0">
                <a:solidFill>
                  <a:srgbClr val="003399"/>
                </a:solidFill>
                <a:latin typeface="+mj-lt"/>
              </a:rPr>
              <a:t>Ngài</a:t>
            </a:r>
            <a:r>
              <a:rPr lang="en-US" sz="4800" dirty="0" smtClean="0">
                <a:solidFill>
                  <a:srgbClr val="003399"/>
                </a:solidFill>
                <a:latin typeface="+mj-lt"/>
              </a:rPr>
              <a:t> </a:t>
            </a:r>
            <a:r>
              <a:rPr lang="en-US" sz="4800" dirty="0" err="1" smtClean="0">
                <a:solidFill>
                  <a:srgbClr val="003399"/>
                </a:solidFill>
                <a:latin typeface="+mj-lt"/>
              </a:rPr>
              <a:t>công</a:t>
            </a:r>
            <a:r>
              <a:rPr lang="en-US" sz="4800" dirty="0" smtClean="0">
                <a:solidFill>
                  <a:srgbClr val="003399"/>
                </a:solidFill>
                <a:latin typeface="+mj-lt"/>
              </a:rPr>
              <a:t> </a:t>
            </a:r>
            <a:r>
              <a:rPr lang="en-US" sz="4800" dirty="0" err="1" smtClean="0">
                <a:solidFill>
                  <a:srgbClr val="003399"/>
                </a:solidFill>
                <a:latin typeface="+mj-lt"/>
              </a:rPr>
              <a:t>chính</a:t>
            </a:r>
            <a:r>
              <a:rPr lang="en-US" sz="4800" dirty="0" smtClean="0">
                <a:solidFill>
                  <a:srgbClr val="003399"/>
                </a:solidFill>
                <a:latin typeface="+mj-lt"/>
              </a:rPr>
              <a:t> </a:t>
            </a:r>
            <a:r>
              <a:rPr lang="en-US" sz="4800" dirty="0" err="1" smtClean="0">
                <a:solidFill>
                  <a:srgbClr val="003399"/>
                </a:solidFill>
                <a:latin typeface="+mj-lt"/>
              </a:rPr>
              <a:t>xin</a:t>
            </a:r>
            <a:r>
              <a:rPr lang="en-US" sz="4800" dirty="0" smtClean="0">
                <a:solidFill>
                  <a:srgbClr val="003399"/>
                </a:solidFill>
                <a:latin typeface="+mj-lt"/>
              </a:rPr>
              <a:t> </a:t>
            </a:r>
            <a:r>
              <a:rPr lang="en-US" sz="4800" dirty="0" err="1" smtClean="0">
                <a:solidFill>
                  <a:srgbClr val="003399"/>
                </a:solidFill>
                <a:latin typeface="+mj-lt"/>
              </a:rPr>
              <a:t>giải</a:t>
            </a:r>
            <a:r>
              <a:rPr lang="en-US" sz="4800" dirty="0" smtClean="0">
                <a:solidFill>
                  <a:srgbClr val="003399"/>
                </a:solidFill>
                <a:latin typeface="+mj-lt"/>
              </a:rPr>
              <a:t> </a:t>
            </a:r>
            <a:r>
              <a:rPr lang="en-US" sz="4800" dirty="0" err="1" smtClean="0">
                <a:solidFill>
                  <a:srgbClr val="003399"/>
                </a:solidFill>
                <a:latin typeface="+mj-lt"/>
              </a:rPr>
              <a:t>thoát</a:t>
            </a:r>
            <a:r>
              <a:rPr lang="en-US" sz="4800" dirty="0" smtClean="0">
                <a:solidFill>
                  <a:srgbClr val="003399"/>
                </a:solidFill>
                <a:latin typeface="+mj-lt"/>
              </a:rPr>
              <a:t> con, </a:t>
            </a:r>
            <a:r>
              <a:rPr lang="en-US" sz="4800" dirty="0" err="1" smtClean="0">
                <a:solidFill>
                  <a:srgbClr val="003399"/>
                </a:solidFill>
                <a:latin typeface="+mj-lt"/>
              </a:rPr>
              <a:t>xin</a:t>
            </a:r>
            <a:r>
              <a:rPr lang="en-US" sz="4800" dirty="0" smtClean="0">
                <a:solidFill>
                  <a:srgbClr val="003399"/>
                </a:solidFill>
                <a:latin typeface="+mj-lt"/>
              </a:rPr>
              <a:t> </a:t>
            </a:r>
            <a:r>
              <a:rPr lang="en-US" sz="4800" dirty="0" err="1" smtClean="0">
                <a:solidFill>
                  <a:srgbClr val="003399"/>
                </a:solidFill>
                <a:latin typeface="+mj-lt"/>
              </a:rPr>
              <a:t>mau</a:t>
            </a:r>
            <a:r>
              <a:rPr lang="en-US" sz="4800" dirty="0" smtClean="0">
                <a:solidFill>
                  <a:srgbClr val="003399"/>
                </a:solidFill>
                <a:latin typeface="+mj-lt"/>
              </a:rPr>
              <a:t> </a:t>
            </a:r>
            <a:r>
              <a:rPr lang="en-US" sz="4800" dirty="0" err="1" smtClean="0">
                <a:solidFill>
                  <a:srgbClr val="003399"/>
                </a:solidFill>
                <a:latin typeface="+mj-lt"/>
              </a:rPr>
              <a:t>cứu</a:t>
            </a:r>
            <a:r>
              <a:rPr lang="en-US" sz="4800" dirty="0" smtClean="0">
                <a:solidFill>
                  <a:srgbClr val="003399"/>
                </a:solidFill>
                <a:latin typeface="+mj-lt"/>
              </a:rPr>
              <a:t> </a:t>
            </a:r>
            <a:r>
              <a:rPr lang="en-US" sz="4800" dirty="0" err="1" smtClean="0">
                <a:solidFill>
                  <a:srgbClr val="003399"/>
                </a:solidFill>
                <a:latin typeface="+mj-lt"/>
              </a:rPr>
              <a:t>chữa</a:t>
            </a:r>
            <a:r>
              <a:rPr lang="en-US" sz="4800" dirty="0" smtClean="0">
                <a:solidFill>
                  <a:srgbClr val="003399"/>
                </a:solidFill>
                <a:latin typeface="+mj-lt"/>
              </a:rPr>
              <a:t> </a:t>
            </a:r>
            <a:r>
              <a:rPr lang="en-US" sz="4800" dirty="0" err="1" smtClean="0">
                <a:solidFill>
                  <a:srgbClr val="003399"/>
                </a:solidFill>
                <a:latin typeface="+mj-lt"/>
              </a:rPr>
              <a:t>và</a:t>
            </a:r>
            <a:r>
              <a:rPr lang="en-US" sz="4800" dirty="0" smtClean="0">
                <a:solidFill>
                  <a:srgbClr val="003399"/>
                </a:solidFill>
                <a:latin typeface="+mj-lt"/>
              </a:rPr>
              <a:t> </a:t>
            </a:r>
            <a:r>
              <a:rPr lang="en-US" sz="4800" dirty="0" err="1" smtClean="0">
                <a:solidFill>
                  <a:srgbClr val="003399"/>
                </a:solidFill>
                <a:latin typeface="+mj-lt"/>
              </a:rPr>
              <a:t>lắng</a:t>
            </a:r>
            <a:r>
              <a:rPr lang="en-US" sz="4800" dirty="0" smtClean="0">
                <a:solidFill>
                  <a:srgbClr val="003399"/>
                </a:solidFill>
                <a:latin typeface="+mj-lt"/>
              </a:rPr>
              <a:t> tai </a:t>
            </a:r>
            <a:r>
              <a:rPr lang="en-US" sz="4800" dirty="0" err="1" smtClean="0">
                <a:solidFill>
                  <a:srgbClr val="003399"/>
                </a:solidFill>
                <a:latin typeface="+mj-lt"/>
              </a:rPr>
              <a:t>nghe</a:t>
            </a:r>
            <a:r>
              <a:rPr lang="en-US" sz="4800" dirty="0" smtClean="0">
                <a:solidFill>
                  <a:srgbClr val="003399"/>
                </a:solidFill>
                <a:latin typeface="+mj-lt"/>
              </a:rPr>
              <a:t> </a:t>
            </a:r>
            <a:r>
              <a:rPr lang="en-US" sz="4800" dirty="0" err="1" smtClean="0">
                <a:solidFill>
                  <a:srgbClr val="003399"/>
                </a:solidFill>
                <a:latin typeface="+mj-lt"/>
              </a:rPr>
              <a:t>lời</a:t>
            </a:r>
            <a:r>
              <a:rPr lang="en-US" sz="4800" dirty="0" smtClean="0">
                <a:solidFill>
                  <a:srgbClr val="003399"/>
                </a:solidFill>
                <a:latin typeface="+mj-lt"/>
              </a:rPr>
              <a:t>, </a:t>
            </a:r>
            <a:r>
              <a:rPr lang="en-US" sz="4800" dirty="0" err="1" smtClean="0">
                <a:solidFill>
                  <a:srgbClr val="003399"/>
                </a:solidFill>
                <a:latin typeface="+mj-lt"/>
              </a:rPr>
              <a:t>lời</a:t>
            </a:r>
            <a:r>
              <a:rPr lang="en-US" sz="4800" dirty="0" smtClean="0">
                <a:solidFill>
                  <a:srgbClr val="003399"/>
                </a:solidFill>
                <a:latin typeface="+mj-lt"/>
              </a:rPr>
              <a:t> </a:t>
            </a:r>
            <a:r>
              <a:rPr lang="en-US" sz="4800" dirty="0" err="1" smtClean="0">
                <a:solidFill>
                  <a:srgbClr val="003399"/>
                </a:solidFill>
                <a:latin typeface="+mj-lt"/>
              </a:rPr>
              <a:t>khấn</a:t>
            </a:r>
            <a:r>
              <a:rPr lang="en-US" sz="4800" dirty="0" smtClean="0">
                <a:solidFill>
                  <a:srgbClr val="003399"/>
                </a:solidFill>
                <a:latin typeface="+mj-lt"/>
              </a:rPr>
              <a:t> </a:t>
            </a:r>
            <a:r>
              <a:rPr lang="en-US" sz="4800" dirty="0" err="1" smtClean="0">
                <a:solidFill>
                  <a:srgbClr val="003399"/>
                </a:solidFill>
                <a:latin typeface="+mj-lt"/>
              </a:rPr>
              <a:t>vái</a:t>
            </a:r>
            <a:r>
              <a:rPr lang="en-US" sz="4800" dirty="0" smtClean="0">
                <a:solidFill>
                  <a:srgbClr val="003399"/>
                </a:solidFill>
                <a:latin typeface="+mj-lt"/>
              </a:rPr>
              <a:t> </a:t>
            </a:r>
            <a:r>
              <a:rPr lang="en-US" sz="4800" dirty="0" err="1" smtClean="0">
                <a:solidFill>
                  <a:srgbClr val="003399"/>
                </a:solidFill>
                <a:latin typeface="+mj-lt"/>
              </a:rPr>
              <a:t>ngày</a:t>
            </a:r>
            <a:r>
              <a:rPr lang="en-US" sz="4800" dirty="0" smtClean="0">
                <a:solidFill>
                  <a:srgbClr val="003399"/>
                </a:solidFill>
                <a:latin typeface="+mj-lt"/>
              </a:rPr>
              <a:t> </a:t>
            </a:r>
            <a:r>
              <a:rPr lang="en-US" sz="4800" dirty="0" err="1" smtClean="0">
                <a:solidFill>
                  <a:srgbClr val="003399"/>
                </a:solidFill>
                <a:latin typeface="+mj-lt"/>
              </a:rPr>
              <a:t>đêm</a:t>
            </a:r>
            <a:r>
              <a:rPr lang="en-US" sz="4800" dirty="0" smtClean="0">
                <a:solidFill>
                  <a:srgbClr val="003399"/>
                </a:solidFill>
                <a:latin typeface="+mj-lt"/>
              </a:rPr>
              <a:t>, </a:t>
            </a:r>
            <a:r>
              <a:rPr lang="en-US" sz="4800" dirty="0" err="1" smtClean="0">
                <a:solidFill>
                  <a:srgbClr val="003399"/>
                </a:solidFill>
                <a:latin typeface="+mj-lt"/>
              </a:rPr>
              <a:t>nguyện</a:t>
            </a:r>
            <a:r>
              <a:rPr lang="en-US" sz="4800" dirty="0" smtClean="0">
                <a:solidFill>
                  <a:srgbClr val="003399"/>
                </a:solidFill>
                <a:latin typeface="+mj-lt"/>
              </a:rPr>
              <a:t> </a:t>
            </a:r>
            <a:r>
              <a:rPr lang="en-US" sz="4800" dirty="0" err="1" smtClean="0">
                <a:solidFill>
                  <a:srgbClr val="003399"/>
                </a:solidFill>
                <a:latin typeface="+mj-lt"/>
              </a:rPr>
              <a:t>Chúa</a:t>
            </a:r>
            <a:r>
              <a:rPr lang="en-US" sz="4800" dirty="0" smtClean="0">
                <a:solidFill>
                  <a:srgbClr val="003399"/>
                </a:solidFill>
                <a:latin typeface="+mj-lt"/>
              </a:rPr>
              <a:t> </a:t>
            </a:r>
            <a:r>
              <a:rPr lang="en-US" sz="4800" dirty="0" err="1" smtClean="0">
                <a:solidFill>
                  <a:srgbClr val="003399"/>
                </a:solidFill>
                <a:latin typeface="+mj-lt"/>
              </a:rPr>
              <a:t>lắng</a:t>
            </a:r>
            <a:r>
              <a:rPr lang="en-US" sz="4800" dirty="0" smtClean="0">
                <a:solidFill>
                  <a:srgbClr val="003399"/>
                </a:solidFill>
                <a:latin typeface="+mj-lt"/>
              </a:rPr>
              <a:t> </a:t>
            </a:r>
            <a:r>
              <a:rPr lang="en-US" sz="4800" dirty="0" err="1" smtClean="0">
                <a:solidFill>
                  <a:srgbClr val="003399"/>
                </a:solidFill>
                <a:latin typeface="+mj-lt"/>
              </a:rPr>
              <a:t>nghe</a:t>
            </a:r>
            <a:r>
              <a:rPr lang="en-US" sz="4800" dirty="0" smtClean="0">
                <a:solidFill>
                  <a:srgbClr val="003399"/>
                </a:solidFill>
                <a:latin typeface="+mj-lt"/>
              </a:rPr>
              <a:t> </a:t>
            </a:r>
            <a:r>
              <a:rPr lang="en-US" sz="4800" dirty="0" err="1" smtClean="0">
                <a:solidFill>
                  <a:srgbClr val="003399"/>
                </a:solidFill>
                <a:latin typeface="+mj-lt"/>
              </a:rPr>
              <a:t>lời</a:t>
            </a:r>
            <a:r>
              <a:rPr lang="en-US" sz="4800" dirty="0" smtClean="0">
                <a:solidFill>
                  <a:srgbClr val="003399"/>
                </a:solidFill>
                <a:latin typeface="+mj-lt"/>
              </a:rPr>
              <a:t>.</a:t>
            </a:r>
            <a:endParaRPr lang="en-US" sz="4800" dirty="0">
              <a:solidFill>
                <a:srgbClr val="003399"/>
              </a:solidFill>
              <a:latin typeface="+mj-lt"/>
            </a:endParaRPr>
          </a:p>
        </p:txBody>
      </p:sp>
    </p:spTree>
    <p:extLst>
      <p:ext uri="{BB962C8B-B14F-4D97-AF65-F5344CB8AC3E}">
        <p14:creationId xmlns:p14="http://schemas.microsoft.com/office/powerpoint/2010/main" val="3549771605"/>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47536"/>
            <a:ext cx="9105900" cy="4856714"/>
          </a:xfrm>
          <a:prstGeom prst="rect">
            <a:avLst/>
          </a:prstGeom>
        </p:spPr>
        <p:txBody>
          <a:bodyPr wrap="square">
            <a:spAutoFit/>
          </a:bodyPr>
          <a:lstStyle/>
          <a:p>
            <a:pPr algn="just">
              <a:lnSpc>
                <a:spcPct val="120000"/>
              </a:lnSpc>
            </a:pPr>
            <a:r>
              <a:rPr lang="en-US" sz="8600" u="sng" dirty="0" err="1">
                <a:solidFill>
                  <a:srgbClr val="C00000"/>
                </a:solidFill>
              </a:rPr>
              <a:t>Đk</a:t>
            </a:r>
            <a:r>
              <a:rPr lang="en-US" sz="8600" u="sng" dirty="0">
                <a:solidFill>
                  <a:srgbClr val="C00000"/>
                </a:solidFill>
              </a:rPr>
              <a:t>:</a:t>
            </a:r>
            <a:r>
              <a:rPr lang="vi-VN" sz="8600" dirty="0">
                <a:solidFill>
                  <a:prstClr val="black"/>
                </a:solidFill>
              </a:rPr>
              <a:t> </a:t>
            </a:r>
            <a:r>
              <a:rPr lang="en-US" sz="8600" dirty="0" err="1" smtClean="0">
                <a:solidFill>
                  <a:srgbClr val="003399"/>
                </a:solidFill>
              </a:rPr>
              <a:t>Lạy</a:t>
            </a:r>
            <a:r>
              <a:rPr lang="en-US" sz="8600" dirty="0" smtClean="0">
                <a:solidFill>
                  <a:srgbClr val="003399"/>
                </a:solidFill>
              </a:rPr>
              <a:t> </a:t>
            </a:r>
            <a:r>
              <a:rPr lang="en-US" sz="8600" dirty="0" err="1" smtClean="0">
                <a:solidFill>
                  <a:srgbClr val="003399"/>
                </a:solidFill>
              </a:rPr>
              <a:t>Chúa</a:t>
            </a:r>
            <a:r>
              <a:rPr lang="en-US" sz="8600" dirty="0" smtClean="0">
                <a:solidFill>
                  <a:srgbClr val="003399"/>
                </a:solidFill>
              </a:rPr>
              <a:t> </a:t>
            </a:r>
            <a:r>
              <a:rPr lang="en-US" sz="8600" dirty="0" err="1" smtClean="0">
                <a:solidFill>
                  <a:srgbClr val="003399"/>
                </a:solidFill>
              </a:rPr>
              <a:t>xin</a:t>
            </a:r>
            <a:r>
              <a:rPr lang="en-US" sz="8600" dirty="0" smtClean="0">
                <a:solidFill>
                  <a:srgbClr val="003399"/>
                </a:solidFill>
              </a:rPr>
              <a:t> </a:t>
            </a:r>
            <a:r>
              <a:rPr lang="en-US" sz="8600" dirty="0" err="1" smtClean="0">
                <a:solidFill>
                  <a:srgbClr val="003399"/>
                </a:solidFill>
              </a:rPr>
              <a:t>cứu</a:t>
            </a:r>
            <a:r>
              <a:rPr lang="en-US" sz="8600" dirty="0" smtClean="0">
                <a:solidFill>
                  <a:srgbClr val="003399"/>
                </a:solidFill>
              </a:rPr>
              <a:t> con </a:t>
            </a:r>
            <a:r>
              <a:rPr lang="en-US" sz="8600" dirty="0" err="1" smtClean="0">
                <a:solidFill>
                  <a:srgbClr val="003399"/>
                </a:solidFill>
              </a:rPr>
              <a:t>theo</a:t>
            </a:r>
            <a:r>
              <a:rPr lang="en-US" sz="8600" dirty="0" smtClean="0">
                <a:solidFill>
                  <a:srgbClr val="003399"/>
                </a:solidFill>
              </a:rPr>
              <a:t> </a:t>
            </a:r>
            <a:r>
              <a:rPr lang="en-US" sz="8600" dirty="0" err="1" smtClean="0">
                <a:solidFill>
                  <a:srgbClr val="003399"/>
                </a:solidFill>
              </a:rPr>
              <a:t>lượng</a:t>
            </a:r>
            <a:r>
              <a:rPr lang="en-US" sz="8600" dirty="0" smtClean="0">
                <a:solidFill>
                  <a:srgbClr val="003399"/>
                </a:solidFill>
              </a:rPr>
              <a:t> </a:t>
            </a:r>
            <a:r>
              <a:rPr lang="en-US" sz="8600" dirty="0" err="1" smtClean="0">
                <a:solidFill>
                  <a:srgbClr val="003399"/>
                </a:solidFill>
              </a:rPr>
              <a:t>từ</a:t>
            </a:r>
            <a:r>
              <a:rPr lang="en-US" sz="8600" dirty="0" smtClean="0">
                <a:solidFill>
                  <a:srgbClr val="003399"/>
                </a:solidFill>
              </a:rPr>
              <a:t> bi </a:t>
            </a:r>
            <a:r>
              <a:rPr lang="en-US" sz="8600" dirty="0" err="1" smtClean="0">
                <a:solidFill>
                  <a:srgbClr val="003399"/>
                </a:solidFill>
              </a:rPr>
              <a:t>của</a:t>
            </a:r>
            <a:r>
              <a:rPr lang="en-US" sz="8600" dirty="0" smtClean="0">
                <a:solidFill>
                  <a:srgbClr val="003399"/>
                </a:solidFill>
              </a:rPr>
              <a:t> </a:t>
            </a:r>
            <a:r>
              <a:rPr lang="en-US" sz="8600" dirty="0" err="1" smtClean="0">
                <a:solidFill>
                  <a:srgbClr val="003399"/>
                </a:solidFill>
              </a:rPr>
              <a:t>Ngài</a:t>
            </a:r>
            <a:r>
              <a:rPr lang="en-US" sz="8600" dirty="0" smtClean="0">
                <a:solidFill>
                  <a:srgbClr val="003399"/>
                </a:solidFill>
              </a:rPr>
              <a:t>.</a:t>
            </a:r>
            <a:endParaRPr lang="en-US" sz="8600" dirty="0">
              <a:solidFill>
                <a:srgbClr val="003399"/>
              </a:solidFill>
            </a:endParaRPr>
          </a:p>
        </p:txBody>
      </p:sp>
    </p:spTree>
    <p:extLst>
      <p:ext uri="{BB962C8B-B14F-4D97-AF65-F5344CB8AC3E}">
        <p14:creationId xmlns:p14="http://schemas.microsoft.com/office/powerpoint/2010/main" val="873977863"/>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149433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127403"/>
            <a:ext cx="9105900" cy="4967514"/>
          </a:xfrm>
          <a:prstGeom prst="rect">
            <a:avLst/>
          </a:prstGeom>
        </p:spPr>
        <p:txBody>
          <a:bodyPr wrap="square">
            <a:spAutoFit/>
          </a:bodyPr>
          <a:lstStyle/>
          <a:p>
            <a:pPr algn="just">
              <a:lnSpc>
                <a:spcPct val="110000"/>
              </a:lnSpc>
            </a:pPr>
            <a:r>
              <a:rPr lang="en-US" sz="4800" u="sng" dirty="0" smtClean="0">
                <a:solidFill>
                  <a:srgbClr val="C00000"/>
                </a:solidFill>
              </a:rPr>
              <a:t>Tk2:</a:t>
            </a:r>
            <a:r>
              <a:rPr lang="en-US" sz="4800" dirty="0" smtClean="0">
                <a:solidFill>
                  <a:srgbClr val="003399"/>
                </a:solidFill>
              </a:rPr>
              <a:t> Xin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mãi</a:t>
            </a:r>
            <a:r>
              <a:rPr lang="en-US" sz="4800" dirty="0" smtClean="0">
                <a:solidFill>
                  <a:srgbClr val="003399"/>
                </a:solidFill>
              </a:rPr>
              <a:t> </a:t>
            </a:r>
            <a:r>
              <a:rPr lang="en-US" sz="4800" dirty="0" err="1" smtClean="0">
                <a:solidFill>
                  <a:srgbClr val="003399"/>
                </a:solidFill>
              </a:rPr>
              <a:t>mãi</a:t>
            </a:r>
            <a:r>
              <a:rPr lang="en-US" sz="4800" dirty="0" smtClean="0">
                <a:solidFill>
                  <a:srgbClr val="003399"/>
                </a:solidFill>
              </a:rPr>
              <a:t> </a:t>
            </a:r>
            <a:r>
              <a:rPr lang="en-US" sz="4800" dirty="0" err="1" smtClean="0">
                <a:solidFill>
                  <a:srgbClr val="003399"/>
                </a:solidFill>
              </a:rPr>
              <a:t>là</a:t>
            </a:r>
            <a:r>
              <a:rPr lang="en-US" sz="4800" dirty="0" smtClean="0">
                <a:solidFill>
                  <a:srgbClr val="003399"/>
                </a:solidFill>
              </a:rPr>
              <a:t>, </a:t>
            </a:r>
            <a:r>
              <a:rPr lang="en-US" sz="4800" dirty="0" err="1" smtClean="0">
                <a:solidFill>
                  <a:srgbClr val="003399"/>
                </a:solidFill>
              </a:rPr>
              <a:t>là</a:t>
            </a:r>
            <a:r>
              <a:rPr lang="en-US" sz="4800" dirty="0" smtClean="0">
                <a:solidFill>
                  <a:srgbClr val="003399"/>
                </a:solidFill>
              </a:rPr>
              <a:t> </a:t>
            </a:r>
            <a:r>
              <a:rPr lang="en-US" sz="4800" dirty="0" err="1" smtClean="0">
                <a:solidFill>
                  <a:srgbClr val="003399"/>
                </a:solidFill>
              </a:rPr>
              <a:t>núi</a:t>
            </a:r>
            <a:r>
              <a:rPr lang="en-US" sz="4800" dirty="0" smtClean="0">
                <a:solidFill>
                  <a:srgbClr val="003399"/>
                </a:solidFill>
              </a:rPr>
              <a:t> </a:t>
            </a:r>
            <a:r>
              <a:rPr lang="en-US" sz="4800" dirty="0" err="1" smtClean="0">
                <a:solidFill>
                  <a:srgbClr val="003399"/>
                </a:solidFill>
              </a:rPr>
              <a:t>đá</a:t>
            </a:r>
            <a:r>
              <a:rPr lang="en-US" sz="4800" dirty="0" smtClean="0">
                <a:solidFill>
                  <a:srgbClr val="003399"/>
                </a:solidFill>
              </a:rPr>
              <a:t> </a:t>
            </a:r>
            <a:r>
              <a:rPr lang="en-US" sz="4800" dirty="0" err="1" smtClean="0">
                <a:solidFill>
                  <a:srgbClr val="003399"/>
                </a:solidFill>
              </a:rPr>
              <a:t>để</a:t>
            </a:r>
            <a:r>
              <a:rPr lang="en-US" sz="4800" dirty="0" smtClean="0">
                <a:solidFill>
                  <a:srgbClr val="003399"/>
                </a:solidFill>
              </a:rPr>
              <a:t> </a:t>
            </a:r>
            <a:r>
              <a:rPr lang="en-US" sz="4800" dirty="0" err="1" smtClean="0">
                <a:solidFill>
                  <a:srgbClr val="003399"/>
                </a:solidFill>
              </a:rPr>
              <a:t>đời</a:t>
            </a:r>
            <a:r>
              <a:rPr lang="en-US" sz="4800" dirty="0" smtClean="0">
                <a:solidFill>
                  <a:srgbClr val="003399"/>
                </a:solidFill>
              </a:rPr>
              <a:t> con </a:t>
            </a:r>
            <a:r>
              <a:rPr lang="en-US" sz="4800" dirty="0" err="1" smtClean="0">
                <a:solidFill>
                  <a:srgbClr val="003399"/>
                </a:solidFill>
              </a:rPr>
              <a:t>nương</a:t>
            </a:r>
            <a:r>
              <a:rPr lang="en-US" sz="4800" dirty="0" smtClean="0">
                <a:solidFill>
                  <a:srgbClr val="003399"/>
                </a:solidFill>
              </a:rPr>
              <a:t> </a:t>
            </a:r>
            <a:r>
              <a:rPr lang="en-US" sz="4800" dirty="0" err="1" smtClean="0">
                <a:solidFill>
                  <a:srgbClr val="003399"/>
                </a:solidFill>
              </a:rPr>
              <a:t>ẩn</a:t>
            </a:r>
            <a:r>
              <a:rPr lang="en-US" sz="4800" dirty="0" smtClean="0">
                <a:solidFill>
                  <a:srgbClr val="003399"/>
                </a:solidFill>
              </a:rPr>
              <a:t> </a:t>
            </a:r>
            <a:r>
              <a:rPr lang="en-US" sz="4800" dirty="0" err="1" smtClean="0">
                <a:solidFill>
                  <a:srgbClr val="003399"/>
                </a:solidFill>
              </a:rPr>
              <a:t>suốt</a:t>
            </a:r>
            <a:r>
              <a:rPr lang="en-US" sz="4800" dirty="0" smtClean="0">
                <a:solidFill>
                  <a:srgbClr val="003399"/>
                </a:solidFill>
              </a:rPr>
              <a:t> </a:t>
            </a:r>
            <a:r>
              <a:rPr lang="en-US" sz="4800" dirty="0" err="1" smtClean="0">
                <a:solidFill>
                  <a:srgbClr val="003399"/>
                </a:solidFill>
              </a:rPr>
              <a:t>đời</a:t>
            </a:r>
            <a:r>
              <a:rPr lang="en-US" sz="4800" dirty="0" smtClean="0">
                <a:solidFill>
                  <a:srgbClr val="003399"/>
                </a:solidFill>
              </a:rPr>
              <a:t>, </a:t>
            </a:r>
            <a:r>
              <a:rPr lang="en-US" sz="4800" dirty="0" err="1" smtClean="0">
                <a:solidFill>
                  <a:srgbClr val="003399"/>
                </a:solidFill>
              </a:rPr>
              <a:t>và</a:t>
            </a:r>
            <a:r>
              <a:rPr lang="en-US" sz="4800" dirty="0" smtClean="0">
                <a:solidFill>
                  <a:srgbClr val="003399"/>
                </a:solidFill>
              </a:rPr>
              <a:t> </a:t>
            </a:r>
            <a:r>
              <a:rPr lang="en-US" sz="4800" dirty="0" err="1" smtClean="0">
                <a:solidFill>
                  <a:srgbClr val="003399"/>
                </a:solidFill>
              </a:rPr>
              <a:t>là</a:t>
            </a:r>
            <a:r>
              <a:rPr lang="en-US" sz="4800" dirty="0" smtClean="0">
                <a:solidFill>
                  <a:srgbClr val="003399"/>
                </a:solidFill>
              </a:rPr>
              <a:t> </a:t>
            </a:r>
            <a:r>
              <a:rPr lang="en-US" sz="4800" dirty="0" err="1" smtClean="0">
                <a:solidFill>
                  <a:srgbClr val="003399"/>
                </a:solidFill>
              </a:rPr>
              <a:t>thành</a:t>
            </a:r>
            <a:r>
              <a:rPr lang="en-US" sz="4800" dirty="0" smtClean="0">
                <a:solidFill>
                  <a:srgbClr val="003399"/>
                </a:solidFill>
              </a:rPr>
              <a:t> </a:t>
            </a:r>
            <a:r>
              <a:rPr lang="en-US" sz="4800" dirty="0" err="1" smtClean="0">
                <a:solidFill>
                  <a:srgbClr val="003399"/>
                </a:solidFill>
              </a:rPr>
              <a:t>lũy</a:t>
            </a:r>
            <a:r>
              <a:rPr lang="en-US" sz="4800" dirty="0" smtClean="0">
                <a:solidFill>
                  <a:srgbClr val="003399"/>
                </a:solidFill>
              </a:rPr>
              <a:t> </a:t>
            </a:r>
            <a:r>
              <a:rPr lang="en-US" sz="4800" dirty="0" err="1" smtClean="0">
                <a:solidFill>
                  <a:srgbClr val="003399"/>
                </a:solidFill>
              </a:rPr>
              <a:t>cứu</a:t>
            </a:r>
            <a:r>
              <a:rPr lang="en-US" sz="4800" dirty="0" smtClean="0">
                <a:solidFill>
                  <a:srgbClr val="003399"/>
                </a:solidFill>
              </a:rPr>
              <a:t> </a:t>
            </a:r>
            <a:r>
              <a:rPr lang="en-US" sz="4800" dirty="0" err="1" smtClean="0">
                <a:solidFill>
                  <a:srgbClr val="003399"/>
                </a:solidFill>
              </a:rPr>
              <a:t>độ</a:t>
            </a:r>
            <a:r>
              <a:rPr lang="en-US" sz="4800" dirty="0">
                <a:solidFill>
                  <a:srgbClr val="003399"/>
                </a:solidFill>
              </a:rPr>
              <a:t> </a:t>
            </a:r>
            <a:r>
              <a:rPr lang="en-US" sz="4800" dirty="0" err="1" smtClean="0">
                <a:solidFill>
                  <a:srgbClr val="003399"/>
                </a:solidFill>
              </a:rPr>
              <a:t>chúng</a:t>
            </a:r>
            <a:r>
              <a:rPr lang="en-US" sz="4800" dirty="0" smtClean="0">
                <a:solidFill>
                  <a:srgbClr val="003399"/>
                </a:solidFill>
              </a:rPr>
              <a:t> con.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là</a:t>
            </a:r>
            <a:r>
              <a:rPr lang="en-US" sz="4800" dirty="0" smtClean="0">
                <a:solidFill>
                  <a:srgbClr val="003399"/>
                </a:solidFill>
              </a:rPr>
              <a:t> </a:t>
            </a:r>
            <a:r>
              <a:rPr lang="en-US" sz="4800" dirty="0" err="1" smtClean="0">
                <a:solidFill>
                  <a:srgbClr val="003399"/>
                </a:solidFill>
              </a:rPr>
              <a:t>núi</a:t>
            </a:r>
            <a:r>
              <a:rPr lang="en-US" sz="4800" dirty="0" smtClean="0">
                <a:solidFill>
                  <a:srgbClr val="003399"/>
                </a:solidFill>
              </a:rPr>
              <a:t> </a:t>
            </a:r>
            <a:r>
              <a:rPr lang="en-US" sz="4800" dirty="0" err="1" smtClean="0">
                <a:solidFill>
                  <a:srgbClr val="003399"/>
                </a:solidFill>
              </a:rPr>
              <a:t>đá</a:t>
            </a:r>
            <a:r>
              <a:rPr lang="en-US" sz="4800" dirty="0" smtClean="0">
                <a:solidFill>
                  <a:srgbClr val="003399"/>
                </a:solidFill>
              </a:rPr>
              <a:t> </a:t>
            </a:r>
            <a:r>
              <a:rPr lang="en-US" sz="4800" dirty="0" err="1" smtClean="0">
                <a:solidFill>
                  <a:srgbClr val="003399"/>
                </a:solidFill>
              </a:rPr>
              <a:t>thành</a:t>
            </a:r>
            <a:r>
              <a:rPr lang="en-US" sz="4800" dirty="0" smtClean="0">
                <a:solidFill>
                  <a:srgbClr val="003399"/>
                </a:solidFill>
              </a:rPr>
              <a:t> </a:t>
            </a:r>
            <a:r>
              <a:rPr lang="en-US" sz="4800" dirty="0" err="1" smtClean="0">
                <a:solidFill>
                  <a:srgbClr val="003399"/>
                </a:solidFill>
              </a:rPr>
              <a:t>lũy</a:t>
            </a:r>
            <a:r>
              <a:rPr lang="en-US" sz="4800" dirty="0" smtClean="0">
                <a:solidFill>
                  <a:srgbClr val="003399"/>
                </a:solidFill>
              </a:rPr>
              <a:t> </a:t>
            </a:r>
            <a:r>
              <a:rPr lang="en-US" sz="4800" dirty="0" err="1" smtClean="0">
                <a:solidFill>
                  <a:srgbClr val="003399"/>
                </a:solidFill>
              </a:rPr>
              <a:t>bảo</a:t>
            </a:r>
            <a:r>
              <a:rPr lang="en-US" sz="4800" dirty="0" smtClean="0">
                <a:solidFill>
                  <a:srgbClr val="003399"/>
                </a:solidFill>
              </a:rPr>
              <a:t> </a:t>
            </a:r>
            <a:r>
              <a:rPr lang="en-US" sz="4800" dirty="0" err="1" smtClean="0">
                <a:solidFill>
                  <a:srgbClr val="003399"/>
                </a:solidFill>
              </a:rPr>
              <a:t>vệ</a:t>
            </a:r>
            <a:r>
              <a:rPr lang="en-US" sz="4800" dirty="0" smtClean="0">
                <a:solidFill>
                  <a:srgbClr val="003399"/>
                </a:solidFill>
              </a:rPr>
              <a:t> con. </a:t>
            </a:r>
            <a:r>
              <a:rPr lang="en-US" sz="4800" dirty="0" err="1" smtClean="0">
                <a:solidFill>
                  <a:srgbClr val="003399"/>
                </a:solidFill>
              </a:rPr>
              <a:t>Vì</a:t>
            </a:r>
            <a:r>
              <a:rPr lang="en-US" sz="4800" dirty="0" smtClean="0">
                <a:solidFill>
                  <a:srgbClr val="003399"/>
                </a:solidFill>
              </a:rPr>
              <a:t> </a:t>
            </a:r>
            <a:r>
              <a:rPr lang="en-US" sz="4800" dirty="0" err="1" smtClean="0">
                <a:solidFill>
                  <a:srgbClr val="003399"/>
                </a:solidFill>
              </a:rPr>
              <a:t>danh</a:t>
            </a:r>
            <a:r>
              <a:rPr lang="en-US" sz="4800" dirty="0" smtClean="0">
                <a:solidFill>
                  <a:srgbClr val="003399"/>
                </a:solidFill>
              </a:rPr>
              <a:t> </a:t>
            </a:r>
            <a:r>
              <a:rPr lang="en-US" sz="4800" dirty="0" err="1" smtClean="0">
                <a:solidFill>
                  <a:srgbClr val="003399"/>
                </a:solidFill>
              </a:rPr>
              <a:t>dự</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thôi</a:t>
            </a:r>
            <a:r>
              <a:rPr lang="en-US" sz="4800" dirty="0" smtClean="0">
                <a:solidFill>
                  <a:srgbClr val="003399"/>
                </a:solidFill>
              </a:rPr>
              <a:t>, </a:t>
            </a:r>
            <a:r>
              <a:rPr lang="en-US" sz="4800" dirty="0" err="1" smtClean="0">
                <a:solidFill>
                  <a:srgbClr val="003399"/>
                </a:solidFill>
              </a:rPr>
              <a:t>xin</a:t>
            </a:r>
            <a:r>
              <a:rPr lang="en-US" sz="4800" dirty="0" smtClean="0">
                <a:solidFill>
                  <a:srgbClr val="003399"/>
                </a:solidFill>
              </a:rPr>
              <a:t> </a:t>
            </a:r>
            <a:r>
              <a:rPr lang="en-US" sz="4800" dirty="0" err="1" smtClean="0">
                <a:solidFill>
                  <a:srgbClr val="003399"/>
                </a:solidFill>
              </a:rPr>
              <a:t>dẫn</a:t>
            </a:r>
            <a:r>
              <a:rPr lang="en-US" sz="4800" dirty="0" smtClean="0">
                <a:solidFill>
                  <a:srgbClr val="003399"/>
                </a:solidFill>
              </a:rPr>
              <a:t> </a:t>
            </a:r>
            <a:r>
              <a:rPr lang="en-US" sz="4800" dirty="0" err="1" smtClean="0">
                <a:solidFill>
                  <a:srgbClr val="003399"/>
                </a:solidFill>
              </a:rPr>
              <a:t>lối</a:t>
            </a:r>
            <a:r>
              <a:rPr lang="en-US" sz="4800" dirty="0" smtClean="0">
                <a:solidFill>
                  <a:srgbClr val="003399"/>
                </a:solidFill>
              </a:rPr>
              <a:t> </a:t>
            </a:r>
            <a:r>
              <a:rPr lang="en-US" sz="4800" dirty="0" err="1" smtClean="0">
                <a:solidFill>
                  <a:srgbClr val="003399"/>
                </a:solidFill>
              </a:rPr>
              <a:t>đưa</a:t>
            </a:r>
            <a:r>
              <a:rPr lang="en-US" sz="4800" dirty="0" smtClean="0">
                <a:solidFill>
                  <a:srgbClr val="003399"/>
                </a:solidFill>
              </a:rPr>
              <a:t> </a:t>
            </a:r>
            <a:r>
              <a:rPr lang="en-US" sz="4800" dirty="0" err="1" smtClean="0">
                <a:solidFill>
                  <a:srgbClr val="003399"/>
                </a:solidFill>
              </a:rPr>
              <a:t>đường</a:t>
            </a:r>
            <a:r>
              <a:rPr lang="en-US" sz="4800" dirty="0" smtClean="0">
                <a:solidFill>
                  <a:srgbClr val="003399"/>
                </a:solidFill>
              </a:rPr>
              <a:t>.</a:t>
            </a:r>
          </a:p>
        </p:txBody>
      </p:sp>
    </p:spTree>
    <p:extLst>
      <p:ext uri="{BB962C8B-B14F-4D97-AF65-F5344CB8AC3E}">
        <p14:creationId xmlns:p14="http://schemas.microsoft.com/office/powerpoint/2010/main" val="2678640699"/>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47536"/>
            <a:ext cx="9105900" cy="4856714"/>
          </a:xfrm>
          <a:prstGeom prst="rect">
            <a:avLst/>
          </a:prstGeom>
        </p:spPr>
        <p:txBody>
          <a:bodyPr wrap="square">
            <a:spAutoFit/>
          </a:bodyPr>
          <a:lstStyle/>
          <a:p>
            <a:pPr algn="just">
              <a:lnSpc>
                <a:spcPct val="120000"/>
              </a:lnSpc>
            </a:pPr>
            <a:r>
              <a:rPr lang="en-US" sz="8600" u="sng" dirty="0" err="1">
                <a:solidFill>
                  <a:srgbClr val="C00000"/>
                </a:solidFill>
              </a:rPr>
              <a:t>Đk</a:t>
            </a:r>
            <a:r>
              <a:rPr lang="en-US" sz="8600" u="sng" dirty="0">
                <a:solidFill>
                  <a:srgbClr val="C00000"/>
                </a:solidFill>
              </a:rPr>
              <a:t>:</a:t>
            </a:r>
            <a:r>
              <a:rPr lang="vi-VN" sz="8600" dirty="0">
                <a:solidFill>
                  <a:prstClr val="black"/>
                </a:solidFill>
              </a:rPr>
              <a:t> </a:t>
            </a:r>
            <a:r>
              <a:rPr lang="en-US" sz="8600" dirty="0" err="1" smtClean="0">
                <a:solidFill>
                  <a:srgbClr val="003399"/>
                </a:solidFill>
              </a:rPr>
              <a:t>Lạy</a:t>
            </a:r>
            <a:r>
              <a:rPr lang="en-US" sz="8600" dirty="0" smtClean="0">
                <a:solidFill>
                  <a:srgbClr val="003399"/>
                </a:solidFill>
              </a:rPr>
              <a:t> </a:t>
            </a:r>
            <a:r>
              <a:rPr lang="en-US" sz="8600" dirty="0" err="1" smtClean="0">
                <a:solidFill>
                  <a:srgbClr val="003399"/>
                </a:solidFill>
              </a:rPr>
              <a:t>Chúa</a:t>
            </a:r>
            <a:r>
              <a:rPr lang="en-US" sz="8600" dirty="0" smtClean="0">
                <a:solidFill>
                  <a:srgbClr val="003399"/>
                </a:solidFill>
              </a:rPr>
              <a:t> </a:t>
            </a:r>
            <a:r>
              <a:rPr lang="en-US" sz="8600" dirty="0" err="1" smtClean="0">
                <a:solidFill>
                  <a:srgbClr val="003399"/>
                </a:solidFill>
              </a:rPr>
              <a:t>xin</a:t>
            </a:r>
            <a:r>
              <a:rPr lang="en-US" sz="8600" dirty="0" smtClean="0">
                <a:solidFill>
                  <a:srgbClr val="003399"/>
                </a:solidFill>
              </a:rPr>
              <a:t> </a:t>
            </a:r>
            <a:r>
              <a:rPr lang="en-US" sz="8600" dirty="0" err="1" smtClean="0">
                <a:solidFill>
                  <a:srgbClr val="003399"/>
                </a:solidFill>
              </a:rPr>
              <a:t>cứu</a:t>
            </a:r>
            <a:r>
              <a:rPr lang="en-US" sz="8600" dirty="0" smtClean="0">
                <a:solidFill>
                  <a:srgbClr val="003399"/>
                </a:solidFill>
              </a:rPr>
              <a:t> con </a:t>
            </a:r>
            <a:r>
              <a:rPr lang="en-US" sz="8600" dirty="0" err="1" smtClean="0">
                <a:solidFill>
                  <a:srgbClr val="003399"/>
                </a:solidFill>
              </a:rPr>
              <a:t>theo</a:t>
            </a:r>
            <a:r>
              <a:rPr lang="en-US" sz="8600" dirty="0" smtClean="0">
                <a:solidFill>
                  <a:srgbClr val="003399"/>
                </a:solidFill>
              </a:rPr>
              <a:t> </a:t>
            </a:r>
            <a:r>
              <a:rPr lang="en-US" sz="8600" dirty="0" err="1" smtClean="0">
                <a:solidFill>
                  <a:srgbClr val="003399"/>
                </a:solidFill>
              </a:rPr>
              <a:t>lượng</a:t>
            </a:r>
            <a:r>
              <a:rPr lang="en-US" sz="8600" dirty="0" smtClean="0">
                <a:solidFill>
                  <a:srgbClr val="003399"/>
                </a:solidFill>
              </a:rPr>
              <a:t> </a:t>
            </a:r>
            <a:r>
              <a:rPr lang="en-US" sz="8600" dirty="0" err="1" smtClean="0">
                <a:solidFill>
                  <a:srgbClr val="003399"/>
                </a:solidFill>
              </a:rPr>
              <a:t>từ</a:t>
            </a:r>
            <a:r>
              <a:rPr lang="en-US" sz="8600" dirty="0" smtClean="0">
                <a:solidFill>
                  <a:srgbClr val="003399"/>
                </a:solidFill>
              </a:rPr>
              <a:t> bi </a:t>
            </a:r>
            <a:r>
              <a:rPr lang="en-US" sz="8600" dirty="0" err="1" smtClean="0">
                <a:solidFill>
                  <a:srgbClr val="003399"/>
                </a:solidFill>
              </a:rPr>
              <a:t>của</a:t>
            </a:r>
            <a:r>
              <a:rPr lang="en-US" sz="8600" dirty="0" smtClean="0">
                <a:solidFill>
                  <a:srgbClr val="003399"/>
                </a:solidFill>
              </a:rPr>
              <a:t> </a:t>
            </a:r>
            <a:r>
              <a:rPr lang="en-US" sz="8600" dirty="0" err="1" smtClean="0">
                <a:solidFill>
                  <a:srgbClr val="003399"/>
                </a:solidFill>
              </a:rPr>
              <a:t>Ngài</a:t>
            </a:r>
            <a:r>
              <a:rPr lang="en-US" sz="8600" dirty="0" smtClean="0">
                <a:solidFill>
                  <a:srgbClr val="003399"/>
                </a:solidFill>
              </a:rPr>
              <a:t>.</a:t>
            </a:r>
            <a:endParaRPr lang="en-US" sz="8600" dirty="0">
              <a:solidFill>
                <a:srgbClr val="003399"/>
              </a:solidFill>
            </a:endParaRPr>
          </a:p>
        </p:txBody>
      </p:sp>
    </p:spTree>
    <p:extLst>
      <p:ext uri="{BB962C8B-B14F-4D97-AF65-F5344CB8AC3E}">
        <p14:creationId xmlns:p14="http://schemas.microsoft.com/office/powerpoint/2010/main" val="873977863"/>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403"/>
            <a:ext cx="9105900" cy="4882747"/>
          </a:xfrm>
          <a:prstGeom prst="rect">
            <a:avLst/>
          </a:prstGeom>
        </p:spPr>
        <p:txBody>
          <a:bodyPr wrap="square">
            <a:spAutoFit/>
          </a:bodyPr>
          <a:lstStyle/>
          <a:p>
            <a:pPr algn="just">
              <a:lnSpc>
                <a:spcPct val="110000"/>
              </a:lnSpc>
            </a:pPr>
            <a:r>
              <a:rPr lang="en-US" sz="4800" u="sng" dirty="0" smtClean="0">
                <a:solidFill>
                  <a:srgbClr val="C00000"/>
                </a:solidFill>
              </a:rPr>
              <a:t>Tk3:</a:t>
            </a:r>
            <a:r>
              <a:rPr lang="en-US" sz="4800" dirty="0" smtClean="0">
                <a:solidFill>
                  <a:srgbClr val="003399"/>
                </a:solidFill>
              </a:rPr>
              <a:t> </a:t>
            </a:r>
            <a:r>
              <a:rPr lang="en-US" sz="4800" dirty="0" smtClean="0">
                <a:solidFill>
                  <a:srgbClr val="003399"/>
                </a:solidFill>
              </a:rPr>
              <a:t>Xin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gỡ</a:t>
            </a:r>
            <a:r>
              <a:rPr lang="en-US" sz="4800" dirty="0" smtClean="0">
                <a:solidFill>
                  <a:srgbClr val="003399"/>
                </a:solidFill>
              </a:rPr>
              <a:t> con </a:t>
            </a:r>
            <a:r>
              <a:rPr lang="en-US" sz="4800" dirty="0" err="1" smtClean="0">
                <a:solidFill>
                  <a:srgbClr val="003399"/>
                </a:solidFill>
              </a:rPr>
              <a:t>khỏi</a:t>
            </a:r>
            <a:r>
              <a:rPr lang="en-US" sz="4800" dirty="0" smtClean="0">
                <a:solidFill>
                  <a:srgbClr val="003399"/>
                </a:solidFill>
              </a:rPr>
              <a:t> </a:t>
            </a:r>
            <a:r>
              <a:rPr lang="en-US" sz="4800" dirty="0" err="1" smtClean="0">
                <a:solidFill>
                  <a:srgbClr val="003399"/>
                </a:solidFill>
              </a:rPr>
              <a:t>dò</a:t>
            </a:r>
            <a:r>
              <a:rPr lang="en-US" sz="4800" dirty="0" smtClean="0">
                <a:solidFill>
                  <a:srgbClr val="003399"/>
                </a:solidFill>
              </a:rPr>
              <a:t> </a:t>
            </a:r>
            <a:r>
              <a:rPr lang="en-US" sz="4800" dirty="0" err="1" smtClean="0">
                <a:solidFill>
                  <a:srgbClr val="003399"/>
                </a:solidFill>
              </a:rPr>
              <a:t>lưới</a:t>
            </a:r>
            <a:r>
              <a:rPr lang="en-US" sz="4800" dirty="0" smtClean="0">
                <a:solidFill>
                  <a:srgbClr val="003399"/>
                </a:solidFill>
              </a:rPr>
              <a:t> </a:t>
            </a:r>
            <a:r>
              <a:rPr lang="en-US" sz="4800" dirty="0" err="1" smtClean="0">
                <a:solidFill>
                  <a:srgbClr val="003399"/>
                </a:solidFill>
              </a:rPr>
              <a:t>kẻ</a:t>
            </a:r>
            <a:r>
              <a:rPr lang="en-US" sz="4800" dirty="0" smtClean="0">
                <a:solidFill>
                  <a:srgbClr val="003399"/>
                </a:solidFill>
              </a:rPr>
              <a:t> </a:t>
            </a:r>
            <a:r>
              <a:rPr lang="en-US" sz="4800" dirty="0" err="1" smtClean="0">
                <a:solidFill>
                  <a:srgbClr val="003399"/>
                </a:solidFill>
              </a:rPr>
              <a:t>thù</a:t>
            </a:r>
            <a:r>
              <a:rPr lang="en-US" sz="4800" dirty="0" smtClean="0">
                <a:solidFill>
                  <a:srgbClr val="003399"/>
                </a:solidFill>
              </a:rPr>
              <a:t> </a:t>
            </a:r>
            <a:r>
              <a:rPr lang="en-US" sz="4800" dirty="0" err="1" smtClean="0">
                <a:solidFill>
                  <a:srgbClr val="003399"/>
                </a:solidFill>
              </a:rPr>
              <a:t>giăng</a:t>
            </a:r>
            <a:r>
              <a:rPr lang="en-US" sz="4800" dirty="0" smtClean="0">
                <a:solidFill>
                  <a:srgbClr val="003399"/>
                </a:solidFill>
              </a:rPr>
              <a:t> </a:t>
            </a:r>
            <a:r>
              <a:rPr lang="en-US" sz="4800" dirty="0" err="1" smtClean="0">
                <a:solidFill>
                  <a:srgbClr val="003399"/>
                </a:solidFill>
              </a:rPr>
              <a:t>mưu</a:t>
            </a:r>
            <a:r>
              <a:rPr lang="en-US" sz="4800" dirty="0" smtClean="0">
                <a:solidFill>
                  <a:srgbClr val="003399"/>
                </a:solidFill>
              </a:rPr>
              <a:t> </a:t>
            </a:r>
            <a:r>
              <a:rPr lang="en-US" sz="4800" dirty="0" err="1" smtClean="0">
                <a:solidFill>
                  <a:srgbClr val="003399"/>
                </a:solidFill>
              </a:rPr>
              <a:t>tìm</a:t>
            </a:r>
            <a:r>
              <a:rPr lang="en-US" sz="4800" dirty="0" smtClean="0">
                <a:solidFill>
                  <a:srgbClr val="003399"/>
                </a:solidFill>
              </a:rPr>
              <a:t> </a:t>
            </a:r>
            <a:r>
              <a:rPr lang="en-US" sz="4800" dirty="0" err="1" smtClean="0">
                <a:solidFill>
                  <a:srgbClr val="003399"/>
                </a:solidFill>
              </a:rPr>
              <a:t>hãm</a:t>
            </a:r>
            <a:r>
              <a:rPr lang="en-US" sz="4800" dirty="0" smtClean="0">
                <a:solidFill>
                  <a:srgbClr val="003399"/>
                </a:solidFill>
              </a:rPr>
              <a:t> </a:t>
            </a:r>
            <a:r>
              <a:rPr lang="en-US" sz="4800" dirty="0" err="1" smtClean="0">
                <a:solidFill>
                  <a:srgbClr val="003399"/>
                </a:solidFill>
              </a:rPr>
              <a:t>hại</a:t>
            </a:r>
            <a:r>
              <a:rPr lang="en-US" sz="4800" dirty="0" smtClean="0">
                <a:solidFill>
                  <a:srgbClr val="003399"/>
                </a:solidFill>
              </a:rPr>
              <a:t>, </a:t>
            </a:r>
            <a:r>
              <a:rPr lang="en-US" sz="4800" dirty="0" err="1" smtClean="0">
                <a:solidFill>
                  <a:srgbClr val="003399"/>
                </a:solidFill>
              </a:rPr>
              <a:t>vì</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là</a:t>
            </a:r>
            <a:r>
              <a:rPr lang="en-US" sz="4800" dirty="0" smtClean="0">
                <a:solidFill>
                  <a:srgbClr val="003399"/>
                </a:solidFill>
              </a:rPr>
              <a:t> </a:t>
            </a:r>
            <a:r>
              <a:rPr lang="en-US" sz="4800" dirty="0" err="1" smtClean="0">
                <a:solidFill>
                  <a:srgbClr val="003399"/>
                </a:solidFill>
              </a:rPr>
              <a:t>chốn</a:t>
            </a:r>
            <a:r>
              <a:rPr lang="en-US" sz="4800" dirty="0" smtClean="0">
                <a:solidFill>
                  <a:srgbClr val="003399"/>
                </a:solidFill>
              </a:rPr>
              <a:t> </a:t>
            </a:r>
            <a:r>
              <a:rPr lang="en-US" sz="4800" dirty="0" err="1" smtClean="0">
                <a:solidFill>
                  <a:srgbClr val="003399"/>
                </a:solidFill>
              </a:rPr>
              <a:t>trú</a:t>
            </a:r>
            <a:r>
              <a:rPr lang="en-US" sz="4800" dirty="0" smtClean="0">
                <a:solidFill>
                  <a:srgbClr val="003399"/>
                </a:solidFill>
              </a:rPr>
              <a:t> </a:t>
            </a:r>
            <a:r>
              <a:rPr lang="en-US" sz="4800" dirty="0" err="1" smtClean="0">
                <a:solidFill>
                  <a:srgbClr val="003399"/>
                </a:solidFill>
              </a:rPr>
              <a:t>ẩn</a:t>
            </a:r>
            <a:r>
              <a:rPr lang="en-US" sz="4800" dirty="0" smtClean="0">
                <a:solidFill>
                  <a:srgbClr val="003399"/>
                </a:solidFill>
              </a:rPr>
              <a:t> </a:t>
            </a:r>
            <a:r>
              <a:rPr lang="en-US" sz="4800" dirty="0" err="1" smtClean="0">
                <a:solidFill>
                  <a:srgbClr val="003399"/>
                </a:solidFill>
              </a:rPr>
              <a:t>của</a:t>
            </a:r>
            <a:r>
              <a:rPr lang="en-US" sz="4800" dirty="0" smtClean="0">
                <a:solidFill>
                  <a:srgbClr val="003399"/>
                </a:solidFill>
              </a:rPr>
              <a:t> con. Con </a:t>
            </a:r>
            <a:r>
              <a:rPr lang="en-US" sz="4800" dirty="0" err="1" smtClean="0">
                <a:solidFill>
                  <a:srgbClr val="003399"/>
                </a:solidFill>
              </a:rPr>
              <a:t>xin</a:t>
            </a:r>
            <a:r>
              <a:rPr lang="en-US" sz="4800" dirty="0" smtClean="0">
                <a:solidFill>
                  <a:srgbClr val="003399"/>
                </a:solidFill>
              </a:rPr>
              <a:t> </a:t>
            </a:r>
            <a:r>
              <a:rPr lang="en-US" sz="4800" dirty="0" err="1" smtClean="0">
                <a:solidFill>
                  <a:srgbClr val="003399"/>
                </a:solidFill>
              </a:rPr>
              <a:t>phó</a:t>
            </a:r>
            <a:r>
              <a:rPr lang="en-US" sz="4800" dirty="0" smtClean="0">
                <a:solidFill>
                  <a:srgbClr val="003399"/>
                </a:solidFill>
              </a:rPr>
              <a:t> </a:t>
            </a:r>
            <a:r>
              <a:rPr lang="en-US" sz="4800" dirty="0" err="1" smtClean="0">
                <a:solidFill>
                  <a:srgbClr val="003399"/>
                </a:solidFill>
              </a:rPr>
              <a:t>thác</a:t>
            </a:r>
            <a:r>
              <a:rPr lang="en-US" sz="4800" dirty="0" smtClean="0">
                <a:solidFill>
                  <a:srgbClr val="003399"/>
                </a:solidFill>
              </a:rPr>
              <a:t> </a:t>
            </a:r>
            <a:r>
              <a:rPr lang="en-US" sz="4800" dirty="0" err="1" smtClean="0">
                <a:solidFill>
                  <a:srgbClr val="003399"/>
                </a:solidFill>
              </a:rPr>
              <a:t>hồn</a:t>
            </a:r>
            <a:r>
              <a:rPr lang="en-US" sz="4800" dirty="0" smtClean="0">
                <a:solidFill>
                  <a:srgbClr val="003399"/>
                </a:solidFill>
              </a:rPr>
              <a:t> con </a:t>
            </a:r>
            <a:r>
              <a:rPr lang="en-US" sz="4800" dirty="0" err="1" smtClean="0">
                <a:solidFill>
                  <a:srgbClr val="003399"/>
                </a:solidFill>
              </a:rPr>
              <a:t>trong</a:t>
            </a:r>
            <a:r>
              <a:rPr lang="en-US" sz="4800" dirty="0" smtClean="0">
                <a:solidFill>
                  <a:srgbClr val="003399"/>
                </a:solidFill>
              </a:rPr>
              <a:t> </a:t>
            </a:r>
            <a:r>
              <a:rPr lang="en-US" sz="4800" dirty="0" err="1" smtClean="0">
                <a:solidFill>
                  <a:srgbClr val="003399"/>
                </a:solidFill>
              </a:rPr>
              <a:t>tay</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đã</a:t>
            </a:r>
            <a:r>
              <a:rPr lang="en-US" sz="4800" dirty="0" smtClean="0">
                <a:solidFill>
                  <a:srgbClr val="003399"/>
                </a:solidFill>
              </a:rPr>
              <a:t> </a:t>
            </a:r>
            <a:r>
              <a:rPr lang="en-US" sz="4800" dirty="0" err="1" smtClean="0">
                <a:solidFill>
                  <a:srgbClr val="003399"/>
                </a:solidFill>
              </a:rPr>
              <a:t>cứu</a:t>
            </a:r>
            <a:r>
              <a:rPr lang="en-US" sz="4800" dirty="0" smtClean="0">
                <a:solidFill>
                  <a:srgbClr val="003399"/>
                </a:solidFill>
              </a:rPr>
              <a:t> </a:t>
            </a:r>
            <a:r>
              <a:rPr lang="en-US" sz="4800" dirty="0" err="1" smtClean="0">
                <a:solidFill>
                  <a:srgbClr val="003399"/>
                </a:solidFill>
              </a:rPr>
              <a:t>chuộc</a:t>
            </a:r>
            <a:r>
              <a:rPr lang="en-US" sz="4800" dirty="0" smtClean="0">
                <a:solidFill>
                  <a:srgbClr val="003399"/>
                </a:solidFill>
              </a:rPr>
              <a:t> con, </a:t>
            </a:r>
            <a:r>
              <a:rPr lang="en-US" sz="4800" dirty="0" err="1" smtClean="0">
                <a:solidFill>
                  <a:srgbClr val="003399"/>
                </a:solidFill>
              </a:rPr>
              <a:t>lạy</a:t>
            </a:r>
            <a:r>
              <a:rPr lang="en-US" sz="4800" dirty="0" smtClean="0">
                <a:solidFill>
                  <a:srgbClr val="003399"/>
                </a:solidFill>
              </a:rPr>
              <a:t> </a:t>
            </a:r>
            <a:r>
              <a:rPr lang="en-US" sz="4800" dirty="0" err="1" smtClean="0">
                <a:solidFill>
                  <a:srgbClr val="003399"/>
                </a:solidFill>
              </a:rPr>
              <a:t>Thiên</a:t>
            </a:r>
            <a:r>
              <a:rPr lang="en-US" sz="4800" dirty="0" smtClean="0">
                <a:solidFill>
                  <a:srgbClr val="003399"/>
                </a:solidFill>
              </a:rPr>
              <a:t> </a:t>
            </a:r>
            <a:r>
              <a:rPr lang="en-US" sz="4800" dirty="0" err="1" smtClean="0">
                <a:solidFill>
                  <a:srgbClr val="003399"/>
                </a:solidFill>
              </a:rPr>
              <a:t>Chúa</a:t>
            </a:r>
            <a:r>
              <a:rPr lang="en-US" sz="4800" dirty="0" smtClean="0">
                <a:solidFill>
                  <a:srgbClr val="003399"/>
                </a:solidFill>
              </a:rPr>
              <a:t> </a:t>
            </a:r>
            <a:r>
              <a:rPr lang="en-US" sz="4800" dirty="0" err="1" smtClean="0">
                <a:solidFill>
                  <a:srgbClr val="003399"/>
                </a:solidFill>
              </a:rPr>
              <a:t>tín</a:t>
            </a:r>
            <a:r>
              <a:rPr lang="en-US" sz="4800" dirty="0" smtClean="0">
                <a:solidFill>
                  <a:srgbClr val="003399"/>
                </a:solidFill>
              </a:rPr>
              <a:t> </a:t>
            </a:r>
            <a:r>
              <a:rPr lang="en-US" sz="4800" dirty="0" err="1" smtClean="0">
                <a:solidFill>
                  <a:srgbClr val="003399"/>
                </a:solidFill>
              </a:rPr>
              <a:t>thành</a:t>
            </a:r>
            <a:r>
              <a:rPr lang="en-US" sz="4800" dirty="0" smtClean="0">
                <a:solidFill>
                  <a:srgbClr val="003399"/>
                </a:solidFill>
              </a:rPr>
              <a:t>.</a:t>
            </a:r>
            <a:endParaRPr lang="en-US" sz="4800" dirty="0" smtClean="0">
              <a:solidFill>
                <a:srgbClr val="003399"/>
              </a:solidFill>
            </a:endParaRPr>
          </a:p>
        </p:txBody>
      </p:sp>
    </p:spTree>
    <p:extLst>
      <p:ext uri="{BB962C8B-B14F-4D97-AF65-F5344CB8AC3E}">
        <p14:creationId xmlns:p14="http://schemas.microsoft.com/office/powerpoint/2010/main" val="3839336862"/>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47536"/>
            <a:ext cx="9105900" cy="4856714"/>
          </a:xfrm>
          <a:prstGeom prst="rect">
            <a:avLst/>
          </a:prstGeom>
        </p:spPr>
        <p:txBody>
          <a:bodyPr wrap="square">
            <a:spAutoFit/>
          </a:bodyPr>
          <a:lstStyle/>
          <a:p>
            <a:pPr algn="just">
              <a:lnSpc>
                <a:spcPct val="120000"/>
              </a:lnSpc>
            </a:pPr>
            <a:r>
              <a:rPr lang="en-US" sz="8600" u="sng" dirty="0" err="1">
                <a:solidFill>
                  <a:srgbClr val="C00000"/>
                </a:solidFill>
              </a:rPr>
              <a:t>Đk</a:t>
            </a:r>
            <a:r>
              <a:rPr lang="en-US" sz="8600" u="sng" dirty="0">
                <a:solidFill>
                  <a:srgbClr val="C00000"/>
                </a:solidFill>
              </a:rPr>
              <a:t>:</a:t>
            </a:r>
            <a:r>
              <a:rPr lang="vi-VN" sz="8600" dirty="0">
                <a:solidFill>
                  <a:prstClr val="black"/>
                </a:solidFill>
              </a:rPr>
              <a:t> </a:t>
            </a:r>
            <a:r>
              <a:rPr lang="en-US" sz="8600" dirty="0" err="1" smtClean="0">
                <a:solidFill>
                  <a:srgbClr val="003399"/>
                </a:solidFill>
              </a:rPr>
              <a:t>Lạy</a:t>
            </a:r>
            <a:r>
              <a:rPr lang="en-US" sz="8600" dirty="0" smtClean="0">
                <a:solidFill>
                  <a:srgbClr val="003399"/>
                </a:solidFill>
              </a:rPr>
              <a:t> </a:t>
            </a:r>
            <a:r>
              <a:rPr lang="en-US" sz="8600" dirty="0" err="1" smtClean="0">
                <a:solidFill>
                  <a:srgbClr val="003399"/>
                </a:solidFill>
              </a:rPr>
              <a:t>Chúa</a:t>
            </a:r>
            <a:r>
              <a:rPr lang="en-US" sz="8600" dirty="0" smtClean="0">
                <a:solidFill>
                  <a:srgbClr val="003399"/>
                </a:solidFill>
              </a:rPr>
              <a:t> </a:t>
            </a:r>
            <a:r>
              <a:rPr lang="en-US" sz="8600" dirty="0" err="1" smtClean="0">
                <a:solidFill>
                  <a:srgbClr val="003399"/>
                </a:solidFill>
              </a:rPr>
              <a:t>xin</a:t>
            </a:r>
            <a:r>
              <a:rPr lang="en-US" sz="8600" dirty="0" smtClean="0">
                <a:solidFill>
                  <a:srgbClr val="003399"/>
                </a:solidFill>
              </a:rPr>
              <a:t> </a:t>
            </a:r>
            <a:r>
              <a:rPr lang="en-US" sz="8600" dirty="0" err="1" smtClean="0">
                <a:solidFill>
                  <a:srgbClr val="003399"/>
                </a:solidFill>
              </a:rPr>
              <a:t>cứu</a:t>
            </a:r>
            <a:r>
              <a:rPr lang="en-US" sz="8600" dirty="0" smtClean="0">
                <a:solidFill>
                  <a:srgbClr val="003399"/>
                </a:solidFill>
              </a:rPr>
              <a:t> con </a:t>
            </a:r>
            <a:r>
              <a:rPr lang="en-US" sz="8600" dirty="0" err="1" smtClean="0">
                <a:solidFill>
                  <a:srgbClr val="003399"/>
                </a:solidFill>
              </a:rPr>
              <a:t>theo</a:t>
            </a:r>
            <a:r>
              <a:rPr lang="en-US" sz="8600" dirty="0" smtClean="0">
                <a:solidFill>
                  <a:srgbClr val="003399"/>
                </a:solidFill>
              </a:rPr>
              <a:t> </a:t>
            </a:r>
            <a:r>
              <a:rPr lang="en-US" sz="8600" dirty="0" err="1" smtClean="0">
                <a:solidFill>
                  <a:srgbClr val="003399"/>
                </a:solidFill>
              </a:rPr>
              <a:t>lượng</a:t>
            </a:r>
            <a:r>
              <a:rPr lang="en-US" sz="8600" dirty="0" smtClean="0">
                <a:solidFill>
                  <a:srgbClr val="003399"/>
                </a:solidFill>
              </a:rPr>
              <a:t> </a:t>
            </a:r>
            <a:r>
              <a:rPr lang="en-US" sz="8600" dirty="0" err="1" smtClean="0">
                <a:solidFill>
                  <a:srgbClr val="003399"/>
                </a:solidFill>
              </a:rPr>
              <a:t>từ</a:t>
            </a:r>
            <a:r>
              <a:rPr lang="en-US" sz="8600" dirty="0" smtClean="0">
                <a:solidFill>
                  <a:srgbClr val="003399"/>
                </a:solidFill>
              </a:rPr>
              <a:t> bi </a:t>
            </a:r>
            <a:r>
              <a:rPr lang="en-US" sz="8600" dirty="0" err="1" smtClean="0">
                <a:solidFill>
                  <a:srgbClr val="003399"/>
                </a:solidFill>
              </a:rPr>
              <a:t>của</a:t>
            </a:r>
            <a:r>
              <a:rPr lang="en-US" sz="8600" dirty="0" smtClean="0">
                <a:solidFill>
                  <a:srgbClr val="003399"/>
                </a:solidFill>
              </a:rPr>
              <a:t> </a:t>
            </a:r>
            <a:r>
              <a:rPr lang="en-US" sz="8600" dirty="0" err="1" smtClean="0">
                <a:solidFill>
                  <a:srgbClr val="003399"/>
                </a:solidFill>
              </a:rPr>
              <a:t>Ngài</a:t>
            </a:r>
            <a:r>
              <a:rPr lang="en-US" sz="8600" dirty="0" smtClean="0">
                <a:solidFill>
                  <a:srgbClr val="003399"/>
                </a:solidFill>
              </a:rPr>
              <a:t>.</a:t>
            </a:r>
            <a:endParaRPr lang="en-US" sz="8600" dirty="0">
              <a:solidFill>
                <a:srgbClr val="003399"/>
              </a:solidFill>
            </a:endParaRPr>
          </a:p>
        </p:txBody>
      </p:sp>
    </p:spTree>
    <p:extLst>
      <p:ext uri="{BB962C8B-B14F-4D97-AF65-F5344CB8AC3E}">
        <p14:creationId xmlns:p14="http://schemas.microsoft.com/office/powerpoint/2010/main" val="1778744666"/>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403"/>
            <a:ext cx="9144000" cy="4967514"/>
          </a:xfrm>
          <a:prstGeom prst="rect">
            <a:avLst/>
          </a:prstGeom>
        </p:spPr>
        <p:txBody>
          <a:bodyPr wrap="square">
            <a:spAutoFit/>
          </a:bodyPr>
          <a:lstStyle/>
          <a:p>
            <a:pPr algn="just">
              <a:lnSpc>
                <a:spcPct val="110000"/>
              </a:lnSpc>
            </a:pPr>
            <a:r>
              <a:rPr lang="en-US" sz="4800" u="sng" dirty="0" smtClean="0">
                <a:solidFill>
                  <a:srgbClr val="C00000"/>
                </a:solidFill>
              </a:rPr>
              <a:t>Tk4:</a:t>
            </a:r>
            <a:r>
              <a:rPr lang="en-US" sz="4800" dirty="0" smtClean="0">
                <a:solidFill>
                  <a:srgbClr val="003399"/>
                </a:solidFill>
              </a:rPr>
              <a:t> Con </a:t>
            </a:r>
            <a:r>
              <a:rPr lang="en-US" sz="4800" dirty="0" err="1" smtClean="0">
                <a:solidFill>
                  <a:srgbClr val="003399"/>
                </a:solidFill>
              </a:rPr>
              <a:t>hằng</a:t>
            </a:r>
            <a:r>
              <a:rPr lang="en-US" sz="4800" dirty="0" smtClean="0">
                <a:solidFill>
                  <a:srgbClr val="003399"/>
                </a:solidFill>
              </a:rPr>
              <a:t> </a:t>
            </a:r>
            <a:r>
              <a:rPr lang="en-US" sz="4800" dirty="0" err="1" smtClean="0">
                <a:solidFill>
                  <a:srgbClr val="003399"/>
                </a:solidFill>
              </a:rPr>
              <a:t>vững</a:t>
            </a:r>
            <a:r>
              <a:rPr lang="en-US" sz="4800" dirty="0" smtClean="0">
                <a:solidFill>
                  <a:srgbClr val="003399"/>
                </a:solidFill>
              </a:rPr>
              <a:t> tin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lạy</a:t>
            </a:r>
            <a:r>
              <a:rPr lang="en-US" sz="4800" dirty="0" smtClean="0">
                <a:solidFill>
                  <a:srgbClr val="003399"/>
                </a:solidFill>
              </a:rPr>
              <a:t> </a:t>
            </a:r>
            <a:r>
              <a:rPr lang="en-US" sz="4800" dirty="0" err="1" smtClean="0">
                <a:solidFill>
                  <a:srgbClr val="003399"/>
                </a:solidFill>
              </a:rPr>
              <a:t>Chúa</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là</a:t>
            </a:r>
            <a:r>
              <a:rPr lang="en-US" sz="4800" dirty="0" smtClean="0">
                <a:solidFill>
                  <a:srgbClr val="003399"/>
                </a:solidFill>
              </a:rPr>
              <a:t> </a:t>
            </a:r>
            <a:r>
              <a:rPr lang="en-US" sz="4800" dirty="0" err="1" smtClean="0">
                <a:solidFill>
                  <a:srgbClr val="003399"/>
                </a:solidFill>
              </a:rPr>
              <a:t>Chúa</a:t>
            </a:r>
            <a:r>
              <a:rPr lang="en-US" sz="4800" dirty="0" smtClean="0">
                <a:solidFill>
                  <a:srgbClr val="003399"/>
                </a:solidFill>
              </a:rPr>
              <a:t> </a:t>
            </a:r>
            <a:r>
              <a:rPr lang="en-US" sz="4800" dirty="0" err="1" smtClean="0">
                <a:solidFill>
                  <a:srgbClr val="003399"/>
                </a:solidFill>
              </a:rPr>
              <a:t>nhân</a:t>
            </a:r>
            <a:r>
              <a:rPr lang="en-US" sz="4800" dirty="0" smtClean="0">
                <a:solidFill>
                  <a:srgbClr val="003399"/>
                </a:solidFill>
              </a:rPr>
              <a:t> </a:t>
            </a:r>
            <a:r>
              <a:rPr lang="en-US" sz="4800" dirty="0" err="1" smtClean="0">
                <a:solidFill>
                  <a:srgbClr val="003399"/>
                </a:solidFill>
              </a:rPr>
              <a:t>từ</a:t>
            </a:r>
            <a:r>
              <a:rPr lang="en-US" sz="4800" dirty="0" smtClean="0">
                <a:solidFill>
                  <a:srgbClr val="003399"/>
                </a:solidFill>
              </a:rPr>
              <a:t> con </a:t>
            </a:r>
            <a:r>
              <a:rPr lang="en-US" sz="4800" dirty="0" err="1" smtClean="0">
                <a:solidFill>
                  <a:srgbClr val="003399"/>
                </a:solidFill>
              </a:rPr>
              <a:t>thờ</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luôn</a:t>
            </a:r>
            <a:r>
              <a:rPr lang="en-US" sz="4800" dirty="0" smtClean="0">
                <a:solidFill>
                  <a:srgbClr val="003399"/>
                </a:solidFill>
              </a:rPr>
              <a:t> </a:t>
            </a:r>
            <a:r>
              <a:rPr lang="en-US" sz="4800" dirty="0" err="1" smtClean="0">
                <a:solidFill>
                  <a:srgbClr val="003399"/>
                </a:solidFill>
              </a:rPr>
              <a:t>nắm</a:t>
            </a:r>
            <a:r>
              <a:rPr lang="en-US" sz="4800" dirty="0" smtClean="0">
                <a:solidFill>
                  <a:srgbClr val="003399"/>
                </a:solidFill>
              </a:rPr>
              <a:t> </a:t>
            </a:r>
            <a:r>
              <a:rPr lang="en-US" sz="4800" dirty="0" err="1" smtClean="0">
                <a:solidFill>
                  <a:srgbClr val="003399"/>
                </a:solidFill>
              </a:rPr>
              <a:t>giữ</a:t>
            </a:r>
            <a:r>
              <a:rPr lang="en-US" sz="4800" dirty="0" smtClean="0">
                <a:solidFill>
                  <a:srgbClr val="003399"/>
                </a:solidFill>
              </a:rPr>
              <a:t> </a:t>
            </a:r>
            <a:r>
              <a:rPr lang="en-US" sz="4800" dirty="0" err="1" smtClean="0">
                <a:solidFill>
                  <a:srgbClr val="003399"/>
                </a:solidFill>
              </a:rPr>
              <a:t>số</a:t>
            </a:r>
            <a:r>
              <a:rPr lang="en-US" sz="4800" dirty="0" smtClean="0">
                <a:solidFill>
                  <a:srgbClr val="003399"/>
                </a:solidFill>
              </a:rPr>
              <a:t> </a:t>
            </a:r>
            <a:r>
              <a:rPr lang="en-US" sz="4800" dirty="0" err="1" smtClean="0">
                <a:solidFill>
                  <a:srgbClr val="003399"/>
                </a:solidFill>
              </a:rPr>
              <a:t>phận</a:t>
            </a:r>
            <a:r>
              <a:rPr lang="en-US" sz="4800" dirty="0" smtClean="0">
                <a:solidFill>
                  <a:srgbClr val="003399"/>
                </a:solidFill>
              </a:rPr>
              <a:t> </a:t>
            </a:r>
            <a:r>
              <a:rPr lang="en-US" sz="4800" dirty="0" err="1" smtClean="0">
                <a:solidFill>
                  <a:srgbClr val="003399"/>
                </a:solidFill>
              </a:rPr>
              <a:t>của</a:t>
            </a:r>
            <a:r>
              <a:rPr lang="en-US" sz="4800" dirty="0" smtClean="0">
                <a:solidFill>
                  <a:srgbClr val="003399"/>
                </a:solidFill>
              </a:rPr>
              <a:t> con. Xin </a:t>
            </a:r>
            <a:r>
              <a:rPr lang="en-US" sz="4800" dirty="0" err="1" smtClean="0">
                <a:solidFill>
                  <a:srgbClr val="003399"/>
                </a:solidFill>
              </a:rPr>
              <a:t>mau</a:t>
            </a:r>
            <a:r>
              <a:rPr lang="en-US" sz="4800" dirty="0" smtClean="0">
                <a:solidFill>
                  <a:srgbClr val="003399"/>
                </a:solidFill>
              </a:rPr>
              <a:t> </a:t>
            </a:r>
            <a:r>
              <a:rPr lang="en-US" sz="4800" dirty="0" err="1" smtClean="0">
                <a:solidFill>
                  <a:srgbClr val="003399"/>
                </a:solidFill>
              </a:rPr>
              <a:t>cứu</a:t>
            </a:r>
            <a:r>
              <a:rPr lang="en-US" sz="4800" dirty="0" smtClean="0">
                <a:solidFill>
                  <a:srgbClr val="003399"/>
                </a:solidFill>
              </a:rPr>
              <a:t> </a:t>
            </a:r>
            <a:r>
              <a:rPr lang="en-US" sz="4800" dirty="0" err="1" smtClean="0">
                <a:solidFill>
                  <a:srgbClr val="003399"/>
                </a:solidFill>
              </a:rPr>
              <a:t>thoát</a:t>
            </a:r>
            <a:r>
              <a:rPr lang="en-US" sz="4800" dirty="0" smtClean="0">
                <a:solidFill>
                  <a:srgbClr val="003399"/>
                </a:solidFill>
              </a:rPr>
              <a:t> </a:t>
            </a:r>
            <a:r>
              <a:rPr lang="en-US" sz="4800" dirty="0" err="1" smtClean="0">
                <a:solidFill>
                  <a:srgbClr val="003399"/>
                </a:solidFill>
              </a:rPr>
              <a:t>đời</a:t>
            </a:r>
            <a:r>
              <a:rPr lang="en-US" sz="4800" dirty="0" smtClean="0">
                <a:solidFill>
                  <a:srgbClr val="003399"/>
                </a:solidFill>
              </a:rPr>
              <a:t> con </a:t>
            </a:r>
            <a:r>
              <a:rPr lang="en-US" sz="4800" dirty="0" err="1" smtClean="0">
                <a:solidFill>
                  <a:srgbClr val="003399"/>
                </a:solidFill>
              </a:rPr>
              <a:t>xa</a:t>
            </a:r>
            <a:r>
              <a:rPr lang="en-US" sz="4800" dirty="0" smtClean="0">
                <a:solidFill>
                  <a:srgbClr val="003399"/>
                </a:solidFill>
              </a:rPr>
              <a:t> </a:t>
            </a:r>
            <a:r>
              <a:rPr lang="en-US" sz="4800" dirty="0" err="1" smtClean="0">
                <a:solidFill>
                  <a:srgbClr val="003399"/>
                </a:solidFill>
              </a:rPr>
              <a:t>quân</a:t>
            </a:r>
            <a:r>
              <a:rPr lang="en-US" sz="4800" dirty="0" smtClean="0">
                <a:solidFill>
                  <a:srgbClr val="003399"/>
                </a:solidFill>
              </a:rPr>
              <a:t> </a:t>
            </a:r>
            <a:r>
              <a:rPr lang="en-US" sz="4800" dirty="0" err="1" smtClean="0">
                <a:solidFill>
                  <a:srgbClr val="003399"/>
                </a:solidFill>
              </a:rPr>
              <a:t>thù</a:t>
            </a:r>
            <a:r>
              <a:rPr lang="en-US" sz="4800" dirty="0" smtClean="0">
                <a:solidFill>
                  <a:srgbClr val="003399"/>
                </a:solidFill>
              </a:rPr>
              <a:t>, </a:t>
            </a:r>
            <a:r>
              <a:rPr lang="en-US" sz="4800" dirty="0" err="1" smtClean="0">
                <a:solidFill>
                  <a:srgbClr val="003399"/>
                </a:solidFill>
              </a:rPr>
              <a:t>và</a:t>
            </a:r>
            <a:r>
              <a:rPr lang="en-US" sz="4800" dirty="0" smtClean="0">
                <a:solidFill>
                  <a:srgbClr val="003399"/>
                </a:solidFill>
              </a:rPr>
              <a:t> </a:t>
            </a:r>
            <a:r>
              <a:rPr lang="en-US" sz="4800" dirty="0" err="1" smtClean="0">
                <a:solidFill>
                  <a:srgbClr val="003399"/>
                </a:solidFill>
              </a:rPr>
              <a:t>cứu</a:t>
            </a:r>
            <a:r>
              <a:rPr lang="en-US" sz="4800" dirty="0" smtClean="0">
                <a:solidFill>
                  <a:srgbClr val="003399"/>
                </a:solidFill>
              </a:rPr>
              <a:t> </a:t>
            </a:r>
            <a:r>
              <a:rPr lang="en-US" sz="4800" dirty="0" err="1" smtClean="0">
                <a:solidFill>
                  <a:srgbClr val="003399"/>
                </a:solidFill>
              </a:rPr>
              <a:t>thoát</a:t>
            </a:r>
            <a:r>
              <a:rPr lang="en-US" sz="4800" dirty="0" smtClean="0">
                <a:solidFill>
                  <a:srgbClr val="003399"/>
                </a:solidFill>
              </a:rPr>
              <a:t> </a:t>
            </a:r>
            <a:r>
              <a:rPr lang="en-US" sz="4800" dirty="0" err="1" smtClean="0">
                <a:solidFill>
                  <a:srgbClr val="003399"/>
                </a:solidFill>
              </a:rPr>
              <a:t>hồn</a:t>
            </a:r>
            <a:r>
              <a:rPr lang="en-US" sz="4800" dirty="0" smtClean="0">
                <a:solidFill>
                  <a:srgbClr val="003399"/>
                </a:solidFill>
              </a:rPr>
              <a:t> con </a:t>
            </a:r>
            <a:r>
              <a:rPr lang="en-US" sz="4800" dirty="0" err="1" smtClean="0">
                <a:solidFill>
                  <a:srgbClr val="003399"/>
                </a:solidFill>
              </a:rPr>
              <a:t>khỏi</a:t>
            </a:r>
            <a:r>
              <a:rPr lang="en-US" sz="4800" dirty="0" smtClean="0">
                <a:solidFill>
                  <a:srgbClr val="003399"/>
                </a:solidFill>
              </a:rPr>
              <a:t> </a:t>
            </a:r>
            <a:r>
              <a:rPr lang="en-US" sz="4800" dirty="0" err="1" smtClean="0">
                <a:solidFill>
                  <a:srgbClr val="003399"/>
                </a:solidFill>
              </a:rPr>
              <a:t>mưu</a:t>
            </a:r>
            <a:r>
              <a:rPr lang="en-US" sz="4800" dirty="0" smtClean="0">
                <a:solidFill>
                  <a:srgbClr val="003399"/>
                </a:solidFill>
              </a:rPr>
              <a:t> </a:t>
            </a:r>
            <a:r>
              <a:rPr lang="en-US" sz="4800" dirty="0" err="1" smtClean="0">
                <a:solidFill>
                  <a:srgbClr val="003399"/>
                </a:solidFill>
              </a:rPr>
              <a:t>kẻ</a:t>
            </a:r>
            <a:r>
              <a:rPr lang="en-US" sz="4800" dirty="0" smtClean="0">
                <a:solidFill>
                  <a:srgbClr val="003399"/>
                </a:solidFill>
              </a:rPr>
              <a:t> </a:t>
            </a:r>
            <a:r>
              <a:rPr lang="en-US" sz="4800" dirty="0" err="1" smtClean="0">
                <a:solidFill>
                  <a:srgbClr val="003399"/>
                </a:solidFill>
              </a:rPr>
              <a:t>bách</a:t>
            </a:r>
            <a:r>
              <a:rPr lang="en-US" sz="4800" dirty="0" smtClean="0">
                <a:solidFill>
                  <a:srgbClr val="003399"/>
                </a:solidFill>
              </a:rPr>
              <a:t> </a:t>
            </a:r>
            <a:r>
              <a:rPr lang="en-US" sz="4800" dirty="0" err="1" smtClean="0">
                <a:solidFill>
                  <a:srgbClr val="003399"/>
                </a:solidFill>
              </a:rPr>
              <a:t>hại</a:t>
            </a:r>
            <a:r>
              <a:rPr lang="en-US" sz="4800" dirty="0" smtClean="0">
                <a:solidFill>
                  <a:srgbClr val="003399"/>
                </a:solidFill>
              </a:rPr>
              <a:t>.</a:t>
            </a:r>
            <a:endParaRPr lang="en-US" sz="4800" dirty="0" smtClean="0">
              <a:solidFill>
                <a:srgbClr val="003399"/>
              </a:solidFill>
            </a:endParaRPr>
          </a:p>
        </p:txBody>
      </p:sp>
    </p:spTree>
    <p:extLst>
      <p:ext uri="{BB962C8B-B14F-4D97-AF65-F5344CB8AC3E}">
        <p14:creationId xmlns:p14="http://schemas.microsoft.com/office/powerpoint/2010/main" val="2031160380"/>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47536"/>
            <a:ext cx="9105900" cy="4856714"/>
          </a:xfrm>
          <a:prstGeom prst="rect">
            <a:avLst/>
          </a:prstGeom>
        </p:spPr>
        <p:txBody>
          <a:bodyPr wrap="square">
            <a:spAutoFit/>
          </a:bodyPr>
          <a:lstStyle/>
          <a:p>
            <a:pPr algn="just">
              <a:lnSpc>
                <a:spcPct val="120000"/>
              </a:lnSpc>
            </a:pPr>
            <a:r>
              <a:rPr lang="en-US" sz="8600" u="sng" dirty="0" err="1">
                <a:solidFill>
                  <a:srgbClr val="C00000"/>
                </a:solidFill>
              </a:rPr>
              <a:t>Đk</a:t>
            </a:r>
            <a:r>
              <a:rPr lang="en-US" sz="8600" u="sng" dirty="0">
                <a:solidFill>
                  <a:srgbClr val="C00000"/>
                </a:solidFill>
              </a:rPr>
              <a:t>:</a:t>
            </a:r>
            <a:r>
              <a:rPr lang="vi-VN" sz="8600" dirty="0">
                <a:solidFill>
                  <a:prstClr val="black"/>
                </a:solidFill>
              </a:rPr>
              <a:t> </a:t>
            </a:r>
            <a:r>
              <a:rPr lang="en-US" sz="8600" dirty="0" err="1" smtClean="0">
                <a:solidFill>
                  <a:srgbClr val="003399"/>
                </a:solidFill>
              </a:rPr>
              <a:t>Lạy</a:t>
            </a:r>
            <a:r>
              <a:rPr lang="en-US" sz="8600" dirty="0" smtClean="0">
                <a:solidFill>
                  <a:srgbClr val="003399"/>
                </a:solidFill>
              </a:rPr>
              <a:t> </a:t>
            </a:r>
            <a:r>
              <a:rPr lang="en-US" sz="8600" dirty="0" err="1" smtClean="0">
                <a:solidFill>
                  <a:srgbClr val="003399"/>
                </a:solidFill>
              </a:rPr>
              <a:t>Chúa</a:t>
            </a:r>
            <a:r>
              <a:rPr lang="en-US" sz="8600" dirty="0" smtClean="0">
                <a:solidFill>
                  <a:srgbClr val="003399"/>
                </a:solidFill>
              </a:rPr>
              <a:t> </a:t>
            </a:r>
            <a:r>
              <a:rPr lang="en-US" sz="8600" dirty="0" err="1" smtClean="0">
                <a:solidFill>
                  <a:srgbClr val="003399"/>
                </a:solidFill>
              </a:rPr>
              <a:t>xin</a:t>
            </a:r>
            <a:r>
              <a:rPr lang="en-US" sz="8600" dirty="0" smtClean="0">
                <a:solidFill>
                  <a:srgbClr val="003399"/>
                </a:solidFill>
              </a:rPr>
              <a:t> </a:t>
            </a:r>
            <a:r>
              <a:rPr lang="en-US" sz="8600" dirty="0" err="1" smtClean="0">
                <a:solidFill>
                  <a:srgbClr val="003399"/>
                </a:solidFill>
              </a:rPr>
              <a:t>cứu</a:t>
            </a:r>
            <a:r>
              <a:rPr lang="en-US" sz="8600" dirty="0" smtClean="0">
                <a:solidFill>
                  <a:srgbClr val="003399"/>
                </a:solidFill>
              </a:rPr>
              <a:t> con </a:t>
            </a:r>
            <a:r>
              <a:rPr lang="en-US" sz="8600" dirty="0" err="1" smtClean="0">
                <a:solidFill>
                  <a:srgbClr val="003399"/>
                </a:solidFill>
              </a:rPr>
              <a:t>theo</a:t>
            </a:r>
            <a:r>
              <a:rPr lang="en-US" sz="8600" dirty="0" smtClean="0">
                <a:solidFill>
                  <a:srgbClr val="003399"/>
                </a:solidFill>
              </a:rPr>
              <a:t> </a:t>
            </a:r>
            <a:r>
              <a:rPr lang="en-US" sz="8600" dirty="0" err="1" smtClean="0">
                <a:solidFill>
                  <a:srgbClr val="003399"/>
                </a:solidFill>
              </a:rPr>
              <a:t>lượng</a:t>
            </a:r>
            <a:r>
              <a:rPr lang="en-US" sz="8600" dirty="0" smtClean="0">
                <a:solidFill>
                  <a:srgbClr val="003399"/>
                </a:solidFill>
              </a:rPr>
              <a:t> </a:t>
            </a:r>
            <a:r>
              <a:rPr lang="en-US" sz="8600" dirty="0" err="1" smtClean="0">
                <a:solidFill>
                  <a:srgbClr val="003399"/>
                </a:solidFill>
              </a:rPr>
              <a:t>từ</a:t>
            </a:r>
            <a:r>
              <a:rPr lang="en-US" sz="8600" dirty="0" smtClean="0">
                <a:solidFill>
                  <a:srgbClr val="003399"/>
                </a:solidFill>
              </a:rPr>
              <a:t> bi </a:t>
            </a:r>
            <a:r>
              <a:rPr lang="en-US" sz="8600" dirty="0" err="1" smtClean="0">
                <a:solidFill>
                  <a:srgbClr val="003399"/>
                </a:solidFill>
              </a:rPr>
              <a:t>của</a:t>
            </a:r>
            <a:r>
              <a:rPr lang="en-US" sz="8600" dirty="0" smtClean="0">
                <a:solidFill>
                  <a:srgbClr val="003399"/>
                </a:solidFill>
              </a:rPr>
              <a:t> </a:t>
            </a:r>
            <a:r>
              <a:rPr lang="en-US" sz="8600" dirty="0" err="1" smtClean="0">
                <a:solidFill>
                  <a:srgbClr val="003399"/>
                </a:solidFill>
              </a:rPr>
              <a:t>Ngài</a:t>
            </a:r>
            <a:r>
              <a:rPr lang="en-US" sz="8600" dirty="0" smtClean="0">
                <a:solidFill>
                  <a:srgbClr val="003399"/>
                </a:solidFill>
              </a:rPr>
              <a:t>.</a:t>
            </a:r>
            <a:endParaRPr lang="en-US" sz="8600" dirty="0">
              <a:solidFill>
                <a:srgbClr val="003399"/>
              </a:solidFill>
            </a:endParaRPr>
          </a:p>
        </p:txBody>
      </p:sp>
    </p:spTree>
    <p:extLst>
      <p:ext uri="{BB962C8B-B14F-4D97-AF65-F5344CB8AC3E}">
        <p14:creationId xmlns:p14="http://schemas.microsoft.com/office/powerpoint/2010/main" val="873977863"/>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19050"/>
            <a:ext cx="9105900" cy="5262979"/>
          </a:xfrm>
          <a:prstGeom prst="rect">
            <a:avLst/>
          </a:prstGeom>
        </p:spPr>
        <p:txBody>
          <a:bodyPr wrap="square">
            <a:spAutoFit/>
          </a:bodyPr>
          <a:lstStyle/>
          <a:p>
            <a:pPr algn="just"/>
            <a:r>
              <a:rPr lang="en-US" sz="4800" u="sng" dirty="0" smtClean="0">
                <a:solidFill>
                  <a:srgbClr val="C00000"/>
                </a:solidFill>
              </a:rPr>
              <a:t>Tk5:</a:t>
            </a:r>
            <a:r>
              <a:rPr lang="en-US" sz="4800" dirty="0" smtClean="0">
                <a:solidFill>
                  <a:srgbClr val="003399"/>
                </a:solidFill>
              </a:rPr>
              <a:t> </a:t>
            </a:r>
            <a:r>
              <a:rPr lang="en-US" sz="4800" dirty="0" err="1" smtClean="0">
                <a:solidFill>
                  <a:srgbClr val="003399"/>
                </a:solidFill>
              </a:rPr>
              <a:t>Tấm</a:t>
            </a:r>
            <a:r>
              <a:rPr lang="en-US" sz="4800" dirty="0" smtClean="0">
                <a:solidFill>
                  <a:srgbClr val="003399"/>
                </a:solidFill>
              </a:rPr>
              <a:t> </a:t>
            </a:r>
            <a:r>
              <a:rPr lang="en-US" sz="4800" dirty="0" err="1" smtClean="0">
                <a:solidFill>
                  <a:srgbClr val="003399"/>
                </a:solidFill>
              </a:rPr>
              <a:t>lòng</a:t>
            </a:r>
            <a:r>
              <a:rPr lang="en-US" sz="4800" dirty="0" smtClean="0">
                <a:solidFill>
                  <a:srgbClr val="003399"/>
                </a:solidFill>
              </a:rPr>
              <a:t> </a:t>
            </a:r>
            <a:r>
              <a:rPr lang="en-US" sz="4800" dirty="0" err="1" smtClean="0">
                <a:solidFill>
                  <a:srgbClr val="003399"/>
                </a:solidFill>
              </a:rPr>
              <a:t>Chúa</a:t>
            </a:r>
            <a:r>
              <a:rPr lang="en-US" sz="4800" dirty="0" smtClean="0">
                <a:solidFill>
                  <a:srgbClr val="003399"/>
                </a:solidFill>
              </a:rPr>
              <a:t> </a:t>
            </a:r>
            <a:r>
              <a:rPr lang="en-US" sz="4800" dirty="0" err="1" smtClean="0">
                <a:solidFill>
                  <a:srgbClr val="003399"/>
                </a:solidFill>
              </a:rPr>
              <a:t>nhân</a:t>
            </a:r>
            <a:r>
              <a:rPr lang="en-US" sz="4800" dirty="0" smtClean="0">
                <a:solidFill>
                  <a:srgbClr val="003399"/>
                </a:solidFill>
              </a:rPr>
              <a:t> </a:t>
            </a:r>
            <a:r>
              <a:rPr lang="en-US" sz="4800" dirty="0" err="1" smtClean="0">
                <a:solidFill>
                  <a:srgbClr val="003399"/>
                </a:solidFill>
              </a:rPr>
              <a:t>hậu</a:t>
            </a:r>
            <a:r>
              <a:rPr lang="en-US" sz="4800" dirty="0" smtClean="0">
                <a:solidFill>
                  <a:srgbClr val="003399"/>
                </a:solidFill>
              </a:rPr>
              <a:t> </a:t>
            </a:r>
            <a:r>
              <a:rPr lang="en-US" sz="4800" dirty="0" err="1" smtClean="0">
                <a:solidFill>
                  <a:srgbClr val="003399"/>
                </a:solidFill>
              </a:rPr>
              <a:t>thật</a:t>
            </a:r>
            <a:r>
              <a:rPr lang="en-US" sz="4800" dirty="0" smtClean="0">
                <a:solidFill>
                  <a:srgbClr val="003399"/>
                </a:solidFill>
              </a:rPr>
              <a:t> </a:t>
            </a:r>
            <a:r>
              <a:rPr lang="en-US" sz="4800" dirty="0" err="1" smtClean="0">
                <a:solidFill>
                  <a:srgbClr val="003399"/>
                </a:solidFill>
              </a:rPr>
              <a:t>cao</a:t>
            </a:r>
            <a:r>
              <a:rPr lang="en-US" sz="4800" dirty="0" smtClean="0">
                <a:solidFill>
                  <a:srgbClr val="003399"/>
                </a:solidFill>
              </a:rPr>
              <a:t> </a:t>
            </a:r>
            <a:r>
              <a:rPr lang="en-US" sz="4800" dirty="0" err="1" smtClean="0">
                <a:solidFill>
                  <a:srgbClr val="003399"/>
                </a:solidFill>
              </a:rPr>
              <a:t>cả</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dành</a:t>
            </a:r>
            <a:r>
              <a:rPr lang="en-US" sz="4800" dirty="0">
                <a:solidFill>
                  <a:srgbClr val="003399"/>
                </a:solidFill>
              </a:rPr>
              <a:t> </a:t>
            </a:r>
            <a:r>
              <a:rPr lang="en-US" sz="4800" dirty="0" err="1" smtClean="0">
                <a:solidFill>
                  <a:srgbClr val="003399"/>
                </a:solidFill>
              </a:rPr>
              <a:t>cho</a:t>
            </a:r>
            <a:r>
              <a:rPr lang="en-US" sz="4800" dirty="0" smtClean="0">
                <a:solidFill>
                  <a:srgbClr val="003399"/>
                </a:solidFill>
              </a:rPr>
              <a:t> </a:t>
            </a:r>
            <a:r>
              <a:rPr lang="en-US" sz="4800" dirty="0" err="1" smtClean="0">
                <a:solidFill>
                  <a:srgbClr val="003399"/>
                </a:solidFill>
              </a:rPr>
              <a:t>những</a:t>
            </a:r>
            <a:r>
              <a:rPr lang="en-US" sz="4800" dirty="0" smtClean="0">
                <a:solidFill>
                  <a:srgbClr val="003399"/>
                </a:solidFill>
              </a:rPr>
              <a:t> </a:t>
            </a:r>
            <a:r>
              <a:rPr lang="en-US" sz="4800" dirty="0" err="1" smtClean="0">
                <a:solidFill>
                  <a:srgbClr val="003399"/>
                </a:solidFill>
              </a:rPr>
              <a:t>người</a:t>
            </a:r>
            <a:r>
              <a:rPr lang="en-US" sz="4800" dirty="0" smtClean="0">
                <a:solidFill>
                  <a:srgbClr val="003399"/>
                </a:solidFill>
              </a:rPr>
              <a:t> </a:t>
            </a:r>
            <a:r>
              <a:rPr lang="en-US" sz="4800" dirty="0" err="1" smtClean="0">
                <a:solidFill>
                  <a:srgbClr val="003399"/>
                </a:solidFill>
              </a:rPr>
              <a:t>kính</a:t>
            </a:r>
            <a:r>
              <a:rPr lang="en-US" sz="4800" dirty="0" smtClean="0">
                <a:solidFill>
                  <a:srgbClr val="003399"/>
                </a:solidFill>
              </a:rPr>
              <a:t> </a:t>
            </a:r>
            <a:r>
              <a:rPr lang="en-US" sz="4800" dirty="0" err="1" smtClean="0">
                <a:solidFill>
                  <a:srgbClr val="003399"/>
                </a:solidFill>
              </a:rPr>
              <a:t>sợ</a:t>
            </a:r>
            <a:r>
              <a:rPr lang="en-US" sz="4800" dirty="0" smtClean="0">
                <a:solidFill>
                  <a:srgbClr val="003399"/>
                </a:solidFill>
              </a:rPr>
              <a:t> </a:t>
            </a:r>
            <a:r>
              <a:rPr lang="en-US" sz="4800" dirty="0" err="1" smtClean="0">
                <a:solidFill>
                  <a:srgbClr val="003399"/>
                </a:solidFill>
              </a:rPr>
              <a:t>và</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thi</a:t>
            </a:r>
            <a:r>
              <a:rPr lang="en-US" sz="4800" dirty="0" smtClean="0">
                <a:solidFill>
                  <a:srgbClr val="003399"/>
                </a:solidFill>
              </a:rPr>
              <a:t> </a:t>
            </a:r>
            <a:r>
              <a:rPr lang="en-US" sz="4800" dirty="0" err="1" smtClean="0">
                <a:solidFill>
                  <a:srgbClr val="003399"/>
                </a:solidFill>
              </a:rPr>
              <a:t>thố</a:t>
            </a:r>
            <a:r>
              <a:rPr lang="en-US" sz="4800" dirty="0" smtClean="0">
                <a:solidFill>
                  <a:srgbClr val="003399"/>
                </a:solidFill>
              </a:rPr>
              <a:t> </a:t>
            </a:r>
            <a:r>
              <a:rPr lang="en-US" sz="4800" dirty="0" err="1" smtClean="0">
                <a:solidFill>
                  <a:srgbClr val="003399"/>
                </a:solidFill>
              </a:rPr>
              <a:t>trước</a:t>
            </a:r>
            <a:r>
              <a:rPr lang="en-US" sz="4800" dirty="0" smtClean="0">
                <a:solidFill>
                  <a:srgbClr val="003399"/>
                </a:solidFill>
              </a:rPr>
              <a:t> </a:t>
            </a:r>
            <a:r>
              <a:rPr lang="en-US" sz="4800" dirty="0" err="1" smtClean="0">
                <a:solidFill>
                  <a:srgbClr val="003399"/>
                </a:solidFill>
              </a:rPr>
              <a:t>mặt</a:t>
            </a:r>
            <a:r>
              <a:rPr lang="en-US" sz="4800" dirty="0" smtClean="0">
                <a:solidFill>
                  <a:srgbClr val="003399"/>
                </a:solidFill>
              </a:rPr>
              <a:t> </a:t>
            </a:r>
            <a:r>
              <a:rPr lang="en-US" sz="4800" dirty="0" err="1" smtClean="0">
                <a:solidFill>
                  <a:srgbClr val="003399"/>
                </a:solidFill>
              </a:rPr>
              <a:t>thế</a:t>
            </a:r>
            <a:r>
              <a:rPr lang="en-US" sz="4800" dirty="0" smtClean="0">
                <a:solidFill>
                  <a:srgbClr val="003399"/>
                </a:solidFill>
              </a:rPr>
              <a:t> </a:t>
            </a:r>
            <a:r>
              <a:rPr lang="en-US" sz="4800" dirty="0" err="1" smtClean="0">
                <a:solidFill>
                  <a:srgbClr val="003399"/>
                </a:solidFill>
              </a:rPr>
              <a:t>nhân</a:t>
            </a:r>
            <a:r>
              <a:rPr lang="en-US" sz="4800" dirty="0" smtClean="0">
                <a:solidFill>
                  <a:srgbClr val="003399"/>
                </a:solidFill>
              </a:rPr>
              <a:t> </a:t>
            </a:r>
            <a:r>
              <a:rPr lang="en-US" sz="4800" dirty="0" err="1" smtClean="0">
                <a:solidFill>
                  <a:srgbClr val="003399"/>
                </a:solidFill>
              </a:rPr>
              <a:t>cho</a:t>
            </a:r>
            <a:r>
              <a:rPr lang="en-US" sz="4800" dirty="0" smtClean="0">
                <a:solidFill>
                  <a:srgbClr val="003399"/>
                </a:solidFill>
              </a:rPr>
              <a:t> </a:t>
            </a:r>
            <a:r>
              <a:rPr lang="en-US" sz="4800" dirty="0" err="1" smtClean="0">
                <a:solidFill>
                  <a:srgbClr val="003399"/>
                </a:solidFill>
              </a:rPr>
              <a:t>ai</a:t>
            </a:r>
            <a:r>
              <a:rPr lang="en-US" sz="4800" dirty="0" smtClean="0">
                <a:solidFill>
                  <a:srgbClr val="003399"/>
                </a:solidFill>
              </a:rPr>
              <a:t> </a:t>
            </a:r>
            <a:r>
              <a:rPr lang="en-US" sz="4800" dirty="0" err="1" smtClean="0">
                <a:solidFill>
                  <a:srgbClr val="003399"/>
                </a:solidFill>
              </a:rPr>
              <a:t>đến</a:t>
            </a:r>
            <a:r>
              <a:rPr lang="en-US" sz="4800" dirty="0" smtClean="0">
                <a:solidFill>
                  <a:srgbClr val="003399"/>
                </a:solidFill>
              </a:rPr>
              <a:t> </a:t>
            </a:r>
            <a:r>
              <a:rPr lang="en-US" sz="4800" dirty="0" err="1" smtClean="0">
                <a:solidFill>
                  <a:srgbClr val="003399"/>
                </a:solidFill>
              </a:rPr>
              <a:t>với</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nương</a:t>
            </a:r>
            <a:r>
              <a:rPr lang="en-US" sz="4800" dirty="0" smtClean="0">
                <a:solidFill>
                  <a:srgbClr val="003399"/>
                </a:solidFill>
              </a:rPr>
              <a:t> </a:t>
            </a:r>
            <a:r>
              <a:rPr lang="en-US" sz="4800" dirty="0" err="1" smtClean="0">
                <a:solidFill>
                  <a:srgbClr val="003399"/>
                </a:solidFill>
              </a:rPr>
              <a:t>thân</a:t>
            </a:r>
            <a:r>
              <a:rPr lang="en-US" sz="4800" dirty="0" smtClean="0">
                <a:solidFill>
                  <a:srgbClr val="003399"/>
                </a:solidFill>
              </a:rPr>
              <a:t> </a:t>
            </a:r>
            <a:r>
              <a:rPr lang="en-US" sz="4800" dirty="0" err="1" smtClean="0">
                <a:solidFill>
                  <a:srgbClr val="003399"/>
                </a:solidFill>
              </a:rPr>
              <a:t>đêm</a:t>
            </a:r>
            <a:r>
              <a:rPr lang="en-US" sz="4800" dirty="0" smtClean="0">
                <a:solidFill>
                  <a:srgbClr val="003399"/>
                </a:solidFill>
              </a:rPr>
              <a:t> </a:t>
            </a:r>
            <a:r>
              <a:rPr lang="en-US" sz="4800" dirty="0" err="1" smtClean="0">
                <a:solidFill>
                  <a:srgbClr val="003399"/>
                </a:solidFill>
              </a:rPr>
              <a:t>ngày</a:t>
            </a:r>
            <a:r>
              <a:rPr lang="en-US" sz="4800" dirty="0" smtClean="0">
                <a:solidFill>
                  <a:srgbClr val="003399"/>
                </a:solidFill>
              </a:rPr>
              <a:t>, </a:t>
            </a:r>
            <a:r>
              <a:rPr lang="en-US" sz="4800" dirty="0" err="1" smtClean="0">
                <a:solidFill>
                  <a:srgbClr val="003399"/>
                </a:solidFill>
              </a:rPr>
              <a:t>Ngài</a:t>
            </a:r>
            <a:r>
              <a:rPr lang="en-US" sz="4800" dirty="0" smtClean="0">
                <a:solidFill>
                  <a:srgbClr val="003399"/>
                </a:solidFill>
              </a:rPr>
              <a:t> </a:t>
            </a:r>
            <a:r>
              <a:rPr lang="en-US" sz="4800" dirty="0" err="1" smtClean="0">
                <a:solidFill>
                  <a:srgbClr val="003399"/>
                </a:solidFill>
              </a:rPr>
              <a:t>mãi</a:t>
            </a:r>
            <a:r>
              <a:rPr lang="en-US" sz="4800" dirty="0" smtClean="0">
                <a:solidFill>
                  <a:srgbClr val="003399"/>
                </a:solidFill>
              </a:rPr>
              <a:t> </a:t>
            </a:r>
            <a:r>
              <a:rPr lang="en-US" sz="4800" dirty="0" err="1" smtClean="0">
                <a:solidFill>
                  <a:srgbClr val="003399"/>
                </a:solidFill>
              </a:rPr>
              <a:t>mãi</a:t>
            </a:r>
            <a:r>
              <a:rPr lang="en-US" sz="4800" dirty="0" smtClean="0">
                <a:solidFill>
                  <a:srgbClr val="003399"/>
                </a:solidFill>
              </a:rPr>
              <a:t> </a:t>
            </a:r>
            <a:r>
              <a:rPr lang="en-US" sz="4800" dirty="0" err="1" smtClean="0">
                <a:solidFill>
                  <a:srgbClr val="003399"/>
                </a:solidFill>
              </a:rPr>
              <a:t>chở</a:t>
            </a:r>
            <a:r>
              <a:rPr lang="en-US" sz="4800" dirty="0" smtClean="0">
                <a:solidFill>
                  <a:srgbClr val="003399"/>
                </a:solidFill>
              </a:rPr>
              <a:t> </a:t>
            </a:r>
            <a:r>
              <a:rPr lang="en-US" sz="4800" dirty="0" err="1" smtClean="0">
                <a:solidFill>
                  <a:srgbClr val="003399"/>
                </a:solidFill>
              </a:rPr>
              <a:t>che</a:t>
            </a:r>
            <a:r>
              <a:rPr lang="en-US" sz="4800" dirty="0" smtClean="0">
                <a:solidFill>
                  <a:srgbClr val="003399"/>
                </a:solidFill>
              </a:rPr>
              <a:t> </a:t>
            </a:r>
            <a:r>
              <a:rPr lang="en-US" sz="4800" dirty="0" err="1" smtClean="0">
                <a:solidFill>
                  <a:srgbClr val="003399"/>
                </a:solidFill>
              </a:rPr>
              <a:t>khỏi</a:t>
            </a:r>
            <a:r>
              <a:rPr lang="en-US" sz="4800" dirty="0" smtClean="0">
                <a:solidFill>
                  <a:srgbClr val="003399"/>
                </a:solidFill>
              </a:rPr>
              <a:t> </a:t>
            </a:r>
            <a:r>
              <a:rPr lang="en-US" sz="4800" dirty="0" err="1" smtClean="0">
                <a:solidFill>
                  <a:srgbClr val="003399"/>
                </a:solidFill>
              </a:rPr>
              <a:t>gian</a:t>
            </a:r>
            <a:r>
              <a:rPr lang="en-US" sz="4800" dirty="0" smtClean="0">
                <a:solidFill>
                  <a:srgbClr val="003399"/>
                </a:solidFill>
              </a:rPr>
              <a:t> </a:t>
            </a:r>
            <a:r>
              <a:rPr lang="en-US" sz="4800" dirty="0" err="1" smtClean="0">
                <a:solidFill>
                  <a:srgbClr val="003399"/>
                </a:solidFill>
              </a:rPr>
              <a:t>ác</a:t>
            </a:r>
            <a:r>
              <a:rPr lang="en-US" sz="4800" dirty="0" smtClean="0">
                <a:solidFill>
                  <a:srgbClr val="003399"/>
                </a:solidFill>
              </a:rPr>
              <a:t> </a:t>
            </a:r>
            <a:r>
              <a:rPr lang="en-US" sz="4800" dirty="0" err="1" smtClean="0">
                <a:solidFill>
                  <a:srgbClr val="003399"/>
                </a:solidFill>
              </a:rPr>
              <a:t>quân</a:t>
            </a:r>
            <a:r>
              <a:rPr lang="en-US" sz="4800" dirty="0" smtClean="0">
                <a:solidFill>
                  <a:srgbClr val="003399"/>
                </a:solidFill>
              </a:rPr>
              <a:t> </a:t>
            </a:r>
            <a:r>
              <a:rPr lang="en-US" sz="4800" dirty="0" err="1" smtClean="0">
                <a:solidFill>
                  <a:srgbClr val="003399"/>
                </a:solidFill>
              </a:rPr>
              <a:t>thù</a:t>
            </a:r>
            <a:r>
              <a:rPr lang="en-US" sz="4800" dirty="0" smtClean="0">
                <a:solidFill>
                  <a:srgbClr val="003399"/>
                </a:solidFill>
              </a:rPr>
              <a:t>.</a:t>
            </a:r>
            <a:endParaRPr lang="en-US" sz="4800" dirty="0" smtClean="0">
              <a:solidFill>
                <a:srgbClr val="003399"/>
              </a:solidFill>
            </a:endParaRPr>
          </a:p>
        </p:txBody>
      </p:sp>
    </p:spTree>
    <p:extLst>
      <p:ext uri="{BB962C8B-B14F-4D97-AF65-F5344CB8AC3E}">
        <p14:creationId xmlns:p14="http://schemas.microsoft.com/office/powerpoint/2010/main" val="2323281753"/>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47536"/>
            <a:ext cx="9105900" cy="4856714"/>
          </a:xfrm>
          <a:prstGeom prst="rect">
            <a:avLst/>
          </a:prstGeom>
        </p:spPr>
        <p:txBody>
          <a:bodyPr wrap="square">
            <a:spAutoFit/>
          </a:bodyPr>
          <a:lstStyle/>
          <a:p>
            <a:pPr algn="just">
              <a:lnSpc>
                <a:spcPct val="120000"/>
              </a:lnSpc>
            </a:pPr>
            <a:r>
              <a:rPr lang="en-US" sz="8600" u="sng" dirty="0" err="1">
                <a:solidFill>
                  <a:srgbClr val="C00000"/>
                </a:solidFill>
              </a:rPr>
              <a:t>Đk</a:t>
            </a:r>
            <a:r>
              <a:rPr lang="en-US" sz="8600" u="sng" dirty="0">
                <a:solidFill>
                  <a:srgbClr val="C00000"/>
                </a:solidFill>
              </a:rPr>
              <a:t>:</a:t>
            </a:r>
            <a:r>
              <a:rPr lang="vi-VN" sz="8600" dirty="0">
                <a:solidFill>
                  <a:prstClr val="black"/>
                </a:solidFill>
              </a:rPr>
              <a:t> </a:t>
            </a:r>
            <a:r>
              <a:rPr lang="en-US" sz="8600" dirty="0" err="1" smtClean="0">
                <a:solidFill>
                  <a:srgbClr val="003399"/>
                </a:solidFill>
              </a:rPr>
              <a:t>Lạy</a:t>
            </a:r>
            <a:r>
              <a:rPr lang="en-US" sz="8600" dirty="0" smtClean="0">
                <a:solidFill>
                  <a:srgbClr val="003399"/>
                </a:solidFill>
              </a:rPr>
              <a:t> </a:t>
            </a:r>
            <a:r>
              <a:rPr lang="en-US" sz="8600" dirty="0" err="1" smtClean="0">
                <a:solidFill>
                  <a:srgbClr val="003399"/>
                </a:solidFill>
              </a:rPr>
              <a:t>Chúa</a:t>
            </a:r>
            <a:r>
              <a:rPr lang="en-US" sz="8600" dirty="0" smtClean="0">
                <a:solidFill>
                  <a:srgbClr val="003399"/>
                </a:solidFill>
              </a:rPr>
              <a:t> </a:t>
            </a:r>
            <a:r>
              <a:rPr lang="en-US" sz="8600" dirty="0" err="1" smtClean="0">
                <a:solidFill>
                  <a:srgbClr val="003399"/>
                </a:solidFill>
              </a:rPr>
              <a:t>xin</a:t>
            </a:r>
            <a:r>
              <a:rPr lang="en-US" sz="8600" dirty="0" smtClean="0">
                <a:solidFill>
                  <a:srgbClr val="003399"/>
                </a:solidFill>
              </a:rPr>
              <a:t> </a:t>
            </a:r>
            <a:r>
              <a:rPr lang="en-US" sz="8600" dirty="0" err="1" smtClean="0">
                <a:solidFill>
                  <a:srgbClr val="003399"/>
                </a:solidFill>
              </a:rPr>
              <a:t>cứu</a:t>
            </a:r>
            <a:r>
              <a:rPr lang="en-US" sz="8600" dirty="0" smtClean="0">
                <a:solidFill>
                  <a:srgbClr val="003399"/>
                </a:solidFill>
              </a:rPr>
              <a:t> con </a:t>
            </a:r>
            <a:r>
              <a:rPr lang="en-US" sz="8600" dirty="0" err="1" smtClean="0">
                <a:solidFill>
                  <a:srgbClr val="003399"/>
                </a:solidFill>
              </a:rPr>
              <a:t>theo</a:t>
            </a:r>
            <a:r>
              <a:rPr lang="en-US" sz="8600" dirty="0" smtClean="0">
                <a:solidFill>
                  <a:srgbClr val="003399"/>
                </a:solidFill>
              </a:rPr>
              <a:t> </a:t>
            </a:r>
            <a:r>
              <a:rPr lang="en-US" sz="8600" dirty="0" err="1" smtClean="0">
                <a:solidFill>
                  <a:srgbClr val="003399"/>
                </a:solidFill>
              </a:rPr>
              <a:t>lượng</a:t>
            </a:r>
            <a:r>
              <a:rPr lang="en-US" sz="8600" dirty="0" smtClean="0">
                <a:solidFill>
                  <a:srgbClr val="003399"/>
                </a:solidFill>
              </a:rPr>
              <a:t> </a:t>
            </a:r>
            <a:r>
              <a:rPr lang="en-US" sz="8600" dirty="0" err="1" smtClean="0">
                <a:solidFill>
                  <a:srgbClr val="003399"/>
                </a:solidFill>
              </a:rPr>
              <a:t>từ</a:t>
            </a:r>
            <a:r>
              <a:rPr lang="en-US" sz="8600" dirty="0" smtClean="0">
                <a:solidFill>
                  <a:srgbClr val="003399"/>
                </a:solidFill>
              </a:rPr>
              <a:t> bi </a:t>
            </a:r>
            <a:r>
              <a:rPr lang="en-US" sz="8600" dirty="0" err="1" smtClean="0">
                <a:solidFill>
                  <a:srgbClr val="003399"/>
                </a:solidFill>
              </a:rPr>
              <a:t>của</a:t>
            </a:r>
            <a:r>
              <a:rPr lang="en-US" sz="8600" dirty="0" smtClean="0">
                <a:solidFill>
                  <a:srgbClr val="003399"/>
                </a:solidFill>
              </a:rPr>
              <a:t> </a:t>
            </a:r>
            <a:r>
              <a:rPr lang="en-US" sz="8600" dirty="0" err="1" smtClean="0">
                <a:solidFill>
                  <a:srgbClr val="003399"/>
                </a:solidFill>
              </a:rPr>
              <a:t>Ngài</a:t>
            </a:r>
            <a:r>
              <a:rPr lang="en-US" sz="8600" dirty="0" smtClean="0">
                <a:solidFill>
                  <a:srgbClr val="003399"/>
                </a:solidFill>
              </a:rPr>
              <a:t>.</a:t>
            </a:r>
            <a:endParaRPr lang="en-US" sz="8600" dirty="0">
              <a:solidFill>
                <a:srgbClr val="003399"/>
              </a:solidFill>
            </a:endParaRPr>
          </a:p>
        </p:txBody>
      </p:sp>
    </p:spTree>
    <p:extLst>
      <p:ext uri="{BB962C8B-B14F-4D97-AF65-F5344CB8AC3E}">
        <p14:creationId xmlns:p14="http://schemas.microsoft.com/office/powerpoint/2010/main" val="873977863"/>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Autofit/>
          </a:bodyPr>
          <a:lstStyle/>
          <a:p>
            <a:pPr algn="just">
              <a:lnSpc>
                <a:spcPct val="110000"/>
              </a:lnSpc>
            </a:pPr>
            <a:r>
              <a:rPr lang="en-US" sz="5300" b="0" u="sng" dirty="0" smtClean="0">
                <a:solidFill>
                  <a:srgbClr val="C00000"/>
                </a:solidFill>
                <a:effectLst>
                  <a:outerShdw blurRad="38100" dist="38100" dir="2700000" algn="tl">
                    <a:srgbClr val="000000">
                      <a:alpha val="43137"/>
                    </a:srgbClr>
                  </a:outerShdw>
                </a:effectLst>
              </a:rPr>
              <a:t>Alleluia-alleluia:</a:t>
            </a:r>
            <a:r>
              <a:rPr lang="en-US" sz="5300" b="0" dirty="0" smtClean="0">
                <a:solidFill>
                  <a:srgbClr val="003366"/>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Đức</a:t>
            </a:r>
            <a:r>
              <a:rPr lang="en-US" sz="5300" dirty="0" smtClean="0">
                <a:solidFill>
                  <a:srgbClr val="003399"/>
                </a:solidFill>
                <a:effectLst>
                  <a:outerShdw blurRad="38100" dist="38100" dir="2700000" algn="tl">
                    <a:srgbClr val="000000">
                      <a:alpha val="43137"/>
                    </a:srgbClr>
                  </a:outerShdw>
                </a:effectLst>
              </a:rPr>
              <a:t> Trinh </a:t>
            </a:r>
            <a:r>
              <a:rPr lang="en-US" sz="5300" dirty="0" err="1" smtClean="0">
                <a:solidFill>
                  <a:srgbClr val="003399"/>
                </a:solidFill>
                <a:effectLst>
                  <a:outerShdw blurRad="38100" dist="38100" dir="2700000" algn="tl">
                    <a:srgbClr val="000000">
                      <a:alpha val="43137"/>
                    </a:srgbClr>
                  </a:outerShdw>
                </a:effectLst>
              </a:rPr>
              <a:t>Nữ</a:t>
            </a:r>
            <a:r>
              <a:rPr lang="en-US" sz="5300" dirty="0" smtClean="0">
                <a:solidFill>
                  <a:srgbClr val="003399"/>
                </a:solidFill>
                <a:effectLst>
                  <a:outerShdw blurRad="38100" dist="38100" dir="2700000" algn="tl">
                    <a:srgbClr val="000000">
                      <a:alpha val="43137"/>
                    </a:srgbClr>
                  </a:outerShdw>
                </a:effectLst>
              </a:rPr>
              <a:t> Maria </a:t>
            </a:r>
            <a:r>
              <a:rPr lang="en-US" sz="5300" dirty="0" err="1" smtClean="0">
                <a:solidFill>
                  <a:srgbClr val="003399"/>
                </a:solidFill>
                <a:effectLst>
                  <a:outerShdw blurRad="38100" dist="38100" dir="2700000" algn="tl">
                    <a:srgbClr val="000000">
                      <a:alpha val="43137"/>
                    </a:srgbClr>
                  </a:outerShdw>
                </a:effectLst>
              </a:rPr>
              <a:t>là</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người</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có</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phúc</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Bà</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xứng</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đáng</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lãnh</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nhận</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cành</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lá</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tử</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đạo</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dưới</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chân</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thập</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giá</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Chúa</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mà</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không</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phải</a:t>
            </a:r>
            <a:r>
              <a:rPr lang="en-US" sz="5300" dirty="0" smtClean="0">
                <a:solidFill>
                  <a:srgbClr val="003399"/>
                </a:solidFill>
                <a:effectLst>
                  <a:outerShdw blurRad="38100" dist="38100" dir="2700000" algn="tl">
                    <a:srgbClr val="000000">
                      <a:alpha val="43137"/>
                    </a:srgbClr>
                  </a:outerShdw>
                </a:effectLst>
              </a:rPr>
              <a:t> </a:t>
            </a:r>
            <a:r>
              <a:rPr lang="en-US" sz="5300" dirty="0" err="1" smtClean="0">
                <a:solidFill>
                  <a:srgbClr val="003399"/>
                </a:solidFill>
                <a:effectLst>
                  <a:outerShdw blurRad="38100" dist="38100" dir="2700000" algn="tl">
                    <a:srgbClr val="000000">
                      <a:alpha val="43137"/>
                    </a:srgbClr>
                  </a:outerShdw>
                </a:effectLst>
              </a:rPr>
              <a:t>chết</a:t>
            </a:r>
            <a:r>
              <a:rPr lang="en-US" sz="5300" b="0" dirty="0" smtClean="0">
                <a:solidFill>
                  <a:srgbClr val="003399"/>
                </a:solidFill>
                <a:effectLst>
                  <a:outerShdw blurRad="38100" dist="38100" dir="2700000" algn="tl">
                    <a:srgbClr val="000000">
                      <a:alpha val="43137"/>
                    </a:srgbClr>
                  </a:outerShdw>
                </a:effectLst>
              </a:rPr>
              <a:t>.</a:t>
            </a:r>
            <a:r>
              <a:rPr lang="en-US" sz="5300" b="0" dirty="0" smtClean="0">
                <a:solidFill>
                  <a:srgbClr val="003366"/>
                </a:solidFill>
                <a:effectLst>
                  <a:outerShdw blurRad="38100" dist="38100" dir="2700000" algn="tl">
                    <a:srgbClr val="000000">
                      <a:alpha val="43137"/>
                    </a:srgbClr>
                  </a:outerShdw>
                </a:effectLst>
              </a:rPr>
              <a:t> </a:t>
            </a:r>
            <a:r>
              <a:rPr lang="en-US" sz="5300" b="0" u="sng" dirty="0" smtClean="0">
                <a:solidFill>
                  <a:srgbClr val="C00000"/>
                </a:solidFill>
                <a:effectLst>
                  <a:outerShdw blurRad="38100" dist="38100" dir="2700000" algn="tl">
                    <a:srgbClr val="000000">
                      <a:alpha val="43137"/>
                    </a:srgbClr>
                  </a:outerShdw>
                </a:effectLst>
              </a:rPr>
              <a:t>Alleluia.</a:t>
            </a:r>
            <a:endParaRPr lang="en-US" sz="5300" b="0"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2639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4414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336"/>
            <a:ext cx="9144000" cy="5170646"/>
          </a:xfrm>
          <a:prstGeom prst="rect">
            <a:avLst/>
          </a:prstGeom>
        </p:spPr>
        <p:txBody>
          <a:bodyPr wrap="square">
            <a:spAutoFit/>
          </a:bodyPr>
          <a:lstStyle/>
          <a:p>
            <a:pPr algn="just"/>
            <a:r>
              <a:rPr lang="vi-VN" sz="5500" dirty="0">
                <a:solidFill>
                  <a:srgbClr val="003399"/>
                </a:solidFill>
              </a:rPr>
              <a:t>Lạy Chúa Thánh Thần là Ánh sáng Chân lý vẹn toàn,</a:t>
            </a:r>
            <a:br>
              <a:rPr lang="vi-VN" sz="5500" dirty="0">
                <a:solidFill>
                  <a:srgbClr val="003399"/>
                </a:solidFill>
              </a:rPr>
            </a:br>
            <a:r>
              <a:rPr lang="vi-VN" sz="5500" dirty="0">
                <a:solidFill>
                  <a:srgbClr val="003399"/>
                </a:solidFill>
              </a:rPr>
              <a:t>Chúa ban những ân huệ thích hợp cho từng thời đại, và dùng nhiều cách thế kỳ diệu để hướng dẫn Hội Thánh,</a:t>
            </a:r>
            <a:endParaRPr lang="en-US" sz="5500" dirty="0">
              <a:solidFill>
                <a:srgbClr val="003399"/>
              </a:solidFill>
            </a:endParaRPr>
          </a:p>
        </p:txBody>
      </p:sp>
    </p:spTree>
    <p:extLst>
      <p:ext uri="{BB962C8B-B14F-4D97-AF65-F5344CB8AC3E}">
        <p14:creationId xmlns:p14="http://schemas.microsoft.com/office/powerpoint/2010/main" val="2581473177"/>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dirty="0" err="1" smtClean="0">
                <a:solidFill>
                  <a:srgbClr val="C00000"/>
                </a:solidFill>
              </a:rPr>
              <a:t>Dâng</a:t>
            </a:r>
            <a:r>
              <a:rPr lang="en-US" sz="5500" dirty="0" smtClean="0">
                <a:solidFill>
                  <a:srgbClr val="C00000"/>
                </a:solidFill>
              </a:rPr>
              <a:t> </a:t>
            </a:r>
            <a:r>
              <a:rPr lang="en-US" sz="5500" dirty="0" err="1" smtClean="0">
                <a:solidFill>
                  <a:srgbClr val="C00000"/>
                </a:solidFill>
              </a:rPr>
              <a:t>lễ</a:t>
            </a:r>
            <a:r>
              <a:rPr lang="en-US" sz="5500" dirty="0" smtClean="0">
                <a:solidFill>
                  <a:srgbClr val="C00000"/>
                </a:solidFill>
              </a:rPr>
              <a:t/>
            </a:r>
            <a:br>
              <a:rPr lang="en-US" sz="5500" dirty="0" smtClean="0">
                <a:solidFill>
                  <a:srgbClr val="C00000"/>
                </a:solidFill>
              </a:rPr>
            </a:br>
            <a:r>
              <a:rPr lang="en-US" sz="5500" dirty="0" smtClean="0">
                <a:solidFill>
                  <a:srgbClr val="C00000"/>
                </a:solidFill>
              </a:rPr>
              <a:t>DÂNG LỄ VỚI MẸ</a:t>
            </a:r>
            <a:br>
              <a:rPr lang="en-US" sz="5500" dirty="0" smtClean="0">
                <a:solidFill>
                  <a:srgbClr val="C00000"/>
                </a:solidFill>
              </a:rPr>
            </a:br>
            <a:r>
              <a:rPr lang="en-US" sz="5500" i="1" dirty="0" err="1" smtClean="0">
                <a:solidFill>
                  <a:srgbClr val="C00000"/>
                </a:solidFill>
              </a:rPr>
              <a:t>Nguyên</a:t>
            </a:r>
            <a:r>
              <a:rPr lang="en-US" sz="5500" i="1" dirty="0" smtClean="0">
                <a:solidFill>
                  <a:srgbClr val="C00000"/>
                </a:solidFill>
              </a:rPr>
              <a:t> </a:t>
            </a:r>
            <a:r>
              <a:rPr lang="en-US" sz="5500" i="1" dirty="0" err="1" smtClean="0">
                <a:solidFill>
                  <a:srgbClr val="C00000"/>
                </a:solidFill>
              </a:rPr>
              <a:t>Kha</a:t>
            </a:r>
            <a:endParaRPr lang="en-US" sz="5000" b="0" i="1" dirty="0">
              <a:solidFill>
                <a:srgbClr val="C00000"/>
              </a:solidFill>
              <a:effectLst/>
            </a:endParaRPr>
          </a:p>
        </p:txBody>
      </p:sp>
    </p:spTree>
    <p:extLst>
      <p:ext uri="{BB962C8B-B14F-4D97-AF65-F5344CB8AC3E}">
        <p14:creationId xmlns:p14="http://schemas.microsoft.com/office/powerpoint/2010/main" val="2813737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03"/>
            <a:ext cx="9144000" cy="4967514"/>
          </a:xfrm>
          <a:prstGeom prst="rect">
            <a:avLst/>
          </a:prstGeom>
        </p:spPr>
        <p:txBody>
          <a:bodyPr wrap="square">
            <a:spAutoFit/>
          </a:bodyPr>
          <a:lstStyle/>
          <a:p>
            <a:pPr algn="just">
              <a:lnSpc>
                <a:spcPct val="110000"/>
              </a:lnSpc>
            </a:pPr>
            <a:r>
              <a:rPr lang="en-US" sz="4800" u="sng" dirty="0" smtClean="0">
                <a:solidFill>
                  <a:srgbClr val="C00000"/>
                </a:solidFill>
                <a:latin typeface="+mj-lt"/>
              </a:rPr>
              <a:t>Tk1:</a:t>
            </a:r>
            <a:r>
              <a:rPr lang="en-US" sz="4800" dirty="0" smtClean="0">
                <a:solidFill>
                  <a:srgbClr val="003399"/>
                </a:solidFill>
                <a:latin typeface="+mj-lt"/>
              </a:rPr>
              <a:t> </a:t>
            </a:r>
            <a:r>
              <a:rPr lang="vi-VN" sz="4800" dirty="0" smtClean="0">
                <a:solidFill>
                  <a:srgbClr val="003399"/>
                </a:solidFill>
                <a:latin typeface="+mj-lt"/>
              </a:rPr>
              <a:t>Xưa </a:t>
            </a:r>
            <a:r>
              <a:rPr lang="vi-VN" sz="4800" dirty="0">
                <a:solidFill>
                  <a:srgbClr val="003399"/>
                </a:solidFill>
                <a:latin typeface="+mj-lt"/>
              </a:rPr>
              <a:t>trên </a:t>
            </a:r>
            <a:r>
              <a:rPr lang="vi-VN" sz="4800" dirty="0" smtClean="0">
                <a:solidFill>
                  <a:srgbClr val="003399"/>
                </a:solidFill>
                <a:latin typeface="+mj-lt"/>
              </a:rPr>
              <a:t>n</a:t>
            </a:r>
            <a:r>
              <a:rPr lang="en-US" sz="4800" dirty="0" err="1" smtClean="0">
                <a:solidFill>
                  <a:srgbClr val="003399"/>
                </a:solidFill>
                <a:latin typeface="+mj-lt"/>
              </a:rPr>
              <a:t>úi</a:t>
            </a:r>
            <a:r>
              <a:rPr lang="vi-VN" sz="4800" dirty="0" smtClean="0">
                <a:solidFill>
                  <a:srgbClr val="003399"/>
                </a:solidFill>
                <a:latin typeface="+mj-lt"/>
              </a:rPr>
              <a:t> </a:t>
            </a:r>
            <a:r>
              <a:rPr lang="vi-VN" sz="4800" dirty="0">
                <a:solidFill>
                  <a:srgbClr val="003399"/>
                </a:solidFill>
                <a:latin typeface="+mj-lt"/>
              </a:rPr>
              <a:t>Can-vê Mẹ dâng con cứu </a:t>
            </a:r>
            <a:r>
              <a:rPr lang="vi-VN" sz="4800" dirty="0" smtClean="0">
                <a:solidFill>
                  <a:srgbClr val="003399"/>
                </a:solidFill>
                <a:latin typeface="+mj-lt"/>
              </a:rPr>
              <a:t>đ</a:t>
            </a:r>
            <a:r>
              <a:rPr lang="en-US" sz="4800" dirty="0" err="1" smtClean="0">
                <a:solidFill>
                  <a:srgbClr val="003399"/>
                </a:solidFill>
                <a:latin typeface="+mj-lt"/>
              </a:rPr>
              <a:t>ời</a:t>
            </a:r>
            <a:r>
              <a:rPr lang="vi-VN" sz="4800" dirty="0" smtClean="0">
                <a:solidFill>
                  <a:srgbClr val="003399"/>
                </a:solidFill>
                <a:latin typeface="+mj-lt"/>
              </a:rPr>
              <a:t>. </a:t>
            </a:r>
            <a:r>
              <a:rPr lang="vi-VN" sz="4800" dirty="0">
                <a:solidFill>
                  <a:srgbClr val="003399"/>
                </a:solidFill>
                <a:latin typeface="+mj-lt"/>
              </a:rPr>
              <a:t>Mẹ hiến tế chính con yêu làm giá chuộc muôn người. Nay hiệp với Giáo Hội và triều Thần Thánh trên trời. Nài van Mẹ nhận lời dâng lên thánh lễ này.</a:t>
            </a:r>
            <a:endParaRPr lang="vi-VN" sz="4800" b="0" i="0" dirty="0">
              <a:solidFill>
                <a:srgbClr val="003399"/>
              </a:solidFill>
              <a:effectLst/>
              <a:latin typeface="+mj-lt"/>
            </a:endParaRPr>
          </a:p>
        </p:txBody>
      </p:sp>
    </p:spTree>
    <p:extLst>
      <p:ext uri="{BB962C8B-B14F-4D97-AF65-F5344CB8AC3E}">
        <p14:creationId xmlns:p14="http://schemas.microsoft.com/office/powerpoint/2010/main" val="1028067156"/>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078313"/>
          </a:xfrm>
          <a:prstGeom prst="rect">
            <a:avLst/>
          </a:prstGeom>
        </p:spPr>
        <p:txBody>
          <a:bodyPr wrap="square">
            <a:spAutoFit/>
          </a:bodyPr>
          <a:lstStyle/>
          <a:p>
            <a:pPr algn="just"/>
            <a:r>
              <a:rPr lang="en-US" sz="5400" u="sng" dirty="0" err="1" smtClean="0">
                <a:solidFill>
                  <a:srgbClr val="C00000"/>
                </a:solidFill>
              </a:rPr>
              <a:t>Đk</a:t>
            </a:r>
            <a:r>
              <a:rPr lang="en-US" sz="5400" u="sng" dirty="0" smtClean="0">
                <a:solidFill>
                  <a:srgbClr val="C00000"/>
                </a:solidFill>
              </a:rPr>
              <a:t>:</a:t>
            </a:r>
            <a:r>
              <a:rPr lang="en-US" sz="5400" dirty="0" smtClean="0">
                <a:solidFill>
                  <a:srgbClr val="003399"/>
                </a:solidFill>
              </a:rPr>
              <a:t> </a:t>
            </a:r>
            <a:r>
              <a:rPr lang="vi-VN" sz="5400" dirty="0" smtClean="0">
                <a:solidFill>
                  <a:srgbClr val="003399"/>
                </a:solidFill>
              </a:rPr>
              <a:t>Xin </a:t>
            </a:r>
            <a:r>
              <a:rPr lang="vi-VN" sz="5400" dirty="0">
                <a:solidFill>
                  <a:srgbClr val="003399"/>
                </a:solidFill>
              </a:rPr>
              <a:t>dâng lễ này cầu cho muôn dân hợp nhất, cầu cho muôn dân thái hòa. Xin dâng lễ này chúc tụng, ngợi khen tôn vinh, cảm tạ tình thương bao la.</a:t>
            </a:r>
            <a:endParaRPr lang="en-US" sz="5400" dirty="0">
              <a:solidFill>
                <a:srgbClr val="003399"/>
              </a:solidFill>
            </a:endParaRPr>
          </a:p>
        </p:txBody>
      </p:sp>
    </p:spTree>
    <p:extLst>
      <p:ext uri="{BB962C8B-B14F-4D97-AF65-F5344CB8AC3E}">
        <p14:creationId xmlns:p14="http://schemas.microsoft.com/office/powerpoint/2010/main" val="1028067156"/>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en-US" sz="4750" u="sng" dirty="0" smtClean="0">
                <a:solidFill>
                  <a:srgbClr val="C00000"/>
                </a:solidFill>
              </a:rPr>
              <a:t>Tk2:</a:t>
            </a:r>
            <a:r>
              <a:rPr lang="en-US" sz="4750" dirty="0" smtClean="0">
                <a:solidFill>
                  <a:srgbClr val="003399"/>
                </a:solidFill>
              </a:rPr>
              <a:t> </a:t>
            </a:r>
            <a:r>
              <a:rPr lang="vi-VN" sz="4750" dirty="0" smtClean="0">
                <a:solidFill>
                  <a:srgbClr val="003399"/>
                </a:solidFill>
              </a:rPr>
              <a:t>Con </a:t>
            </a:r>
            <a:r>
              <a:rPr lang="vi-VN" sz="4750" dirty="0">
                <a:solidFill>
                  <a:srgbClr val="003399"/>
                </a:solidFill>
              </a:rPr>
              <a:t>xin chắp đôi tay nguyện mến Chúa hết tình. Dù sống chết quyết kiên trung yêu Chúa trọn tâm hồn. Con nguyện hứa trung thành dù ngàn </a:t>
            </a:r>
            <a:r>
              <a:rPr lang="en-US" sz="4750" dirty="0" err="1" smtClean="0">
                <a:solidFill>
                  <a:srgbClr val="003399"/>
                </a:solidFill>
              </a:rPr>
              <a:t>hiểm</a:t>
            </a:r>
            <a:r>
              <a:rPr lang="en-US" sz="4750" dirty="0" smtClean="0">
                <a:solidFill>
                  <a:srgbClr val="003399"/>
                </a:solidFill>
              </a:rPr>
              <a:t> </a:t>
            </a:r>
            <a:r>
              <a:rPr lang="en-US" sz="4750" dirty="0" err="1" smtClean="0">
                <a:solidFill>
                  <a:srgbClr val="003399"/>
                </a:solidFill>
              </a:rPr>
              <a:t>nguy</a:t>
            </a:r>
            <a:r>
              <a:rPr lang="en-US" sz="4750" dirty="0" smtClean="0">
                <a:solidFill>
                  <a:srgbClr val="003399"/>
                </a:solidFill>
              </a:rPr>
              <a:t> </a:t>
            </a:r>
            <a:r>
              <a:rPr lang="vi-VN" sz="4750" dirty="0" smtClean="0">
                <a:solidFill>
                  <a:srgbClr val="003399"/>
                </a:solidFill>
              </a:rPr>
              <a:t>trên </a:t>
            </a:r>
            <a:r>
              <a:rPr lang="vi-VN" sz="4750" dirty="0">
                <a:solidFill>
                  <a:srgbClr val="003399"/>
                </a:solidFill>
              </a:rPr>
              <a:t>đường. Chén đắng xin uống cạn quyết tiến bước vững vàng.</a:t>
            </a:r>
          </a:p>
        </p:txBody>
      </p:sp>
    </p:spTree>
    <p:extLst>
      <p:ext uri="{BB962C8B-B14F-4D97-AF65-F5344CB8AC3E}">
        <p14:creationId xmlns:p14="http://schemas.microsoft.com/office/powerpoint/2010/main" val="3205899863"/>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078313"/>
          </a:xfrm>
          <a:prstGeom prst="rect">
            <a:avLst/>
          </a:prstGeom>
        </p:spPr>
        <p:txBody>
          <a:bodyPr wrap="square">
            <a:spAutoFit/>
          </a:bodyPr>
          <a:lstStyle/>
          <a:p>
            <a:pPr algn="just"/>
            <a:r>
              <a:rPr lang="en-US" sz="5400" u="sng" dirty="0" err="1" smtClean="0">
                <a:solidFill>
                  <a:srgbClr val="C00000"/>
                </a:solidFill>
              </a:rPr>
              <a:t>Đk</a:t>
            </a:r>
            <a:r>
              <a:rPr lang="en-US" sz="5400" u="sng" dirty="0" smtClean="0">
                <a:solidFill>
                  <a:srgbClr val="C00000"/>
                </a:solidFill>
              </a:rPr>
              <a:t>:</a:t>
            </a:r>
            <a:r>
              <a:rPr lang="en-US" sz="5400" dirty="0" smtClean="0">
                <a:solidFill>
                  <a:srgbClr val="003399"/>
                </a:solidFill>
              </a:rPr>
              <a:t> </a:t>
            </a:r>
            <a:r>
              <a:rPr lang="vi-VN" sz="5400" dirty="0" smtClean="0">
                <a:solidFill>
                  <a:srgbClr val="003399"/>
                </a:solidFill>
              </a:rPr>
              <a:t>Xin </a:t>
            </a:r>
            <a:r>
              <a:rPr lang="vi-VN" sz="5400" dirty="0">
                <a:solidFill>
                  <a:srgbClr val="003399"/>
                </a:solidFill>
              </a:rPr>
              <a:t>dâng lễ này cầu cho muôn dân hợp nhất, cầu cho muôn dân thái hòa. Xin dâng lễ này chúc tụng, ngợi khen tôn vinh, cảm tạ tình thương bao la.</a:t>
            </a:r>
            <a:endParaRPr lang="en-US" sz="5400" dirty="0">
              <a:solidFill>
                <a:srgbClr val="003399"/>
              </a:solidFill>
            </a:endParaRPr>
          </a:p>
        </p:txBody>
      </p:sp>
    </p:spTree>
    <p:extLst>
      <p:ext uri="{BB962C8B-B14F-4D97-AF65-F5344CB8AC3E}">
        <p14:creationId xmlns:p14="http://schemas.microsoft.com/office/powerpoint/2010/main" val="614825666"/>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782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83369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smtClean="0">
                <a:solidFill>
                  <a:srgbClr val="C00000"/>
                </a:solidFill>
              </a:rPr>
              <a:t>Ca Nguyện Hiệp Lễ</a:t>
            </a:r>
            <a:br>
              <a:rPr lang="en-US" sz="6600" smtClean="0">
                <a:solidFill>
                  <a:srgbClr val="C00000"/>
                </a:solidFill>
              </a:rPr>
            </a:br>
            <a:r>
              <a:rPr lang="en-US" sz="7800" smtClean="0">
                <a:solidFill>
                  <a:srgbClr val="C00000"/>
                </a:solidFill>
              </a:rPr>
              <a:t>TRI ÂN CA</a:t>
            </a:r>
            <a:br>
              <a:rPr lang="en-US" sz="7800" smtClean="0">
                <a:solidFill>
                  <a:srgbClr val="C00000"/>
                </a:solidFill>
              </a:rPr>
            </a:br>
            <a:r>
              <a:rPr lang="en-US" sz="5500" i="1" smtClean="0">
                <a:solidFill>
                  <a:srgbClr val="C00000"/>
                </a:solidFill>
              </a:rPr>
              <a:t>Phùng Minh Mẫn</a:t>
            </a:r>
            <a:endParaRPr lang="en-US" sz="5500" i="1" dirty="0">
              <a:solidFill>
                <a:srgbClr val="C00000"/>
              </a:solidFill>
            </a:endParaRPr>
          </a:p>
        </p:txBody>
      </p:sp>
    </p:spTree>
    <p:extLst>
      <p:ext uri="{BB962C8B-B14F-4D97-AF65-F5344CB8AC3E}">
        <p14:creationId xmlns:p14="http://schemas.microsoft.com/office/powerpoint/2010/main" val="3205899863"/>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vi-VN" sz="5500" u="sng" dirty="0" smtClean="0">
                <a:solidFill>
                  <a:srgbClr val="C00000"/>
                </a:solidFill>
              </a:rPr>
              <a:t>Đ</a:t>
            </a:r>
            <a:r>
              <a:rPr lang="en-US" sz="5500" u="sng" dirty="0" smtClean="0">
                <a:solidFill>
                  <a:srgbClr val="C00000"/>
                </a:solidFill>
              </a:rPr>
              <a:t>k</a:t>
            </a:r>
            <a:r>
              <a:rPr lang="vi-VN" sz="5500" u="sng" dirty="0" smtClean="0">
                <a:solidFill>
                  <a:srgbClr val="C00000"/>
                </a:solidFill>
              </a:rPr>
              <a:t>:</a:t>
            </a:r>
            <a:r>
              <a:rPr lang="vi-VN" sz="5500" dirty="0" smtClean="0">
                <a:solidFill>
                  <a:srgbClr val="003399"/>
                </a:solidFill>
              </a:rPr>
              <a:t> Cảm tạ Chúa Thiên Chúa nhân từ, dạt dào tình thương mến thiết tha vô bờ. Ngài thương con từ lúc hoang sơ, đến thiên thu tình Ngài còn luôn chan chứa</a:t>
            </a:r>
            <a:r>
              <a:rPr lang="en-US" sz="5500" dirty="0" smtClean="0">
                <a:solidFill>
                  <a:srgbClr val="C00000"/>
                </a:solidFill>
              </a:rPr>
              <a:t>…</a:t>
            </a:r>
            <a:endParaRPr lang="vi-VN" sz="5500" dirty="0">
              <a:solidFill>
                <a:srgbClr val="C00000"/>
              </a:solidFill>
              <a:latin typeface="+mj-lt"/>
            </a:endParaRPr>
          </a:p>
        </p:txBody>
      </p:sp>
    </p:spTree>
    <p:extLst>
      <p:ext uri="{BB962C8B-B14F-4D97-AF65-F5344CB8AC3E}">
        <p14:creationId xmlns:p14="http://schemas.microsoft.com/office/powerpoint/2010/main" val="4132981676"/>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vi-VN" sz="6000" dirty="0" smtClean="0">
                <a:solidFill>
                  <a:srgbClr val="003399"/>
                </a:solidFill>
              </a:rPr>
              <a:t>này chúng con đang chung lời cầu nguyện cho các</a:t>
            </a:r>
            <a:br>
              <a:rPr lang="vi-VN" sz="6000" dirty="0" smtClean="0">
                <a:solidFill>
                  <a:srgbClr val="003399"/>
                </a:solidFill>
              </a:rPr>
            </a:br>
            <a:r>
              <a:rPr lang="vi-VN" sz="6000" dirty="0" smtClean="0">
                <a:solidFill>
                  <a:srgbClr val="003399"/>
                </a:solidFill>
              </a:rPr>
              <a:t>Giám mục, và những người tham dự Thượng Hội đồng Giám mục thế giới.</a:t>
            </a:r>
            <a:endParaRPr lang="en-US" sz="6000" dirty="0">
              <a:solidFill>
                <a:srgbClr val="003399"/>
              </a:solidFill>
            </a:endParaRPr>
          </a:p>
        </p:txBody>
      </p:sp>
    </p:spTree>
    <p:extLst>
      <p:ext uri="{BB962C8B-B14F-4D97-AF65-F5344CB8AC3E}">
        <p14:creationId xmlns:p14="http://schemas.microsoft.com/office/powerpoint/2010/main" val="2979976850"/>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5500" dirty="0" smtClean="0">
                <a:solidFill>
                  <a:srgbClr val="C00000"/>
                </a:solidFill>
              </a:rPr>
              <a:t>…</a:t>
            </a:r>
            <a:r>
              <a:rPr lang="vi-VN" sz="5500" dirty="0" smtClean="0">
                <a:solidFill>
                  <a:srgbClr val="003399"/>
                </a:solidFill>
              </a:rPr>
              <a:t> Nguồn hồng ân tuôn xuống như mưa, lòng hằng mong ghi nhớ nhưng biết sao vừa. Tình thương Chúa chứa chan vô bờ, cho đến thiên thu con nương nhờ.</a:t>
            </a:r>
            <a:endParaRPr lang="vi-VN" sz="5500" dirty="0">
              <a:solidFill>
                <a:srgbClr val="003399"/>
              </a:solidFill>
              <a:latin typeface="+mj-lt"/>
            </a:endParaRPr>
          </a:p>
        </p:txBody>
      </p:sp>
    </p:spTree>
    <p:extLst>
      <p:ext uri="{BB962C8B-B14F-4D97-AF65-F5344CB8AC3E}">
        <p14:creationId xmlns:p14="http://schemas.microsoft.com/office/powerpoint/2010/main" val="1222970574"/>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US" sz="5800" u="sng" dirty="0" smtClean="0">
                <a:solidFill>
                  <a:srgbClr val="C00000"/>
                </a:solidFill>
              </a:rPr>
              <a:t>Tk1:</a:t>
            </a:r>
            <a:r>
              <a:rPr lang="en-US" sz="5800" dirty="0" smtClean="0">
                <a:solidFill>
                  <a:srgbClr val="003399"/>
                </a:solidFill>
              </a:rPr>
              <a:t> </a:t>
            </a:r>
            <a:r>
              <a:rPr lang="vi-VN" sz="5800" dirty="0" smtClean="0">
                <a:solidFill>
                  <a:srgbClr val="003399"/>
                </a:solidFill>
              </a:rPr>
              <a:t>Chúa ơi, Ngài chính gia nghiệp, là nguồn cậy trông duy nhất đời con, nguồn mạch tình thương muôn kiếp không hao mòn</a:t>
            </a:r>
            <a:r>
              <a:rPr lang="en-US" sz="5800" dirty="0" smtClean="0">
                <a:solidFill>
                  <a:srgbClr val="C00000"/>
                </a:solidFill>
              </a:rPr>
              <a:t>…</a:t>
            </a:r>
            <a:endParaRPr lang="vi-VN" sz="5800" dirty="0">
              <a:solidFill>
                <a:srgbClr val="C00000"/>
              </a:solidFill>
              <a:latin typeface="+mj-lt"/>
            </a:endParaRPr>
          </a:p>
        </p:txBody>
      </p:sp>
    </p:spTree>
    <p:extLst>
      <p:ext uri="{BB962C8B-B14F-4D97-AF65-F5344CB8AC3E}">
        <p14:creationId xmlns:p14="http://schemas.microsoft.com/office/powerpoint/2010/main" val="3014780915"/>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US" sz="5800" dirty="0" smtClean="0">
                <a:solidFill>
                  <a:srgbClr val="C00000"/>
                </a:solidFill>
              </a:rPr>
              <a:t>…</a:t>
            </a:r>
            <a:r>
              <a:rPr lang="vi-VN" sz="5800" dirty="0" smtClean="0">
                <a:solidFill>
                  <a:srgbClr val="003399"/>
                </a:solidFill>
              </a:rPr>
              <a:t> Tháng năm tay Chúa nâng niu vỗ về con luôn, cho trái tim con rung nhịp yêu thương</a:t>
            </a:r>
            <a:r>
              <a:rPr lang="en-US" sz="5800" dirty="0" smtClean="0">
                <a:solidFill>
                  <a:srgbClr val="003399"/>
                </a:solidFill>
              </a:rPr>
              <a:t>, </a:t>
            </a:r>
            <a:r>
              <a:rPr lang="vi-VN" sz="5800" dirty="0" smtClean="0">
                <a:solidFill>
                  <a:srgbClr val="003399"/>
                </a:solidFill>
              </a:rPr>
              <a:t>ai được Ngài trìu mến còn phúc nào hơn.</a:t>
            </a:r>
            <a:endParaRPr lang="vi-VN" sz="5800" dirty="0">
              <a:solidFill>
                <a:srgbClr val="003399"/>
              </a:solidFill>
              <a:latin typeface="+mj-lt"/>
            </a:endParaRPr>
          </a:p>
        </p:txBody>
      </p:sp>
    </p:spTree>
    <p:extLst>
      <p:ext uri="{BB962C8B-B14F-4D97-AF65-F5344CB8AC3E}">
        <p14:creationId xmlns:p14="http://schemas.microsoft.com/office/powerpoint/2010/main" val="4132981676"/>
      </p:ext>
    </p:extLst>
  </p:cSld>
  <p:clrMapOvr>
    <a:masterClrMapping/>
  </p:clrMapOvr>
  <p:transition spd="slow"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vi-VN" sz="5500" u="sng" dirty="0" smtClean="0">
                <a:solidFill>
                  <a:srgbClr val="C00000"/>
                </a:solidFill>
              </a:rPr>
              <a:t>Đ</a:t>
            </a:r>
            <a:r>
              <a:rPr lang="en-US" sz="5500" u="sng" dirty="0" smtClean="0">
                <a:solidFill>
                  <a:srgbClr val="C00000"/>
                </a:solidFill>
              </a:rPr>
              <a:t>k</a:t>
            </a:r>
            <a:r>
              <a:rPr lang="vi-VN" sz="5500" u="sng" dirty="0" smtClean="0">
                <a:solidFill>
                  <a:srgbClr val="C00000"/>
                </a:solidFill>
              </a:rPr>
              <a:t>:</a:t>
            </a:r>
            <a:r>
              <a:rPr lang="vi-VN" sz="5500" dirty="0" smtClean="0">
                <a:solidFill>
                  <a:srgbClr val="003399"/>
                </a:solidFill>
              </a:rPr>
              <a:t> Cảm tạ Chúa Thiên Chúa nhân từ, dạt dào tình thương mến thiết tha vô bờ. Ngài thương con từ lúc hoang sơ, đến thiên thu tình Ngài còn luôn chan chứa</a:t>
            </a:r>
            <a:r>
              <a:rPr lang="en-US" sz="5500" dirty="0" smtClean="0">
                <a:solidFill>
                  <a:srgbClr val="C00000"/>
                </a:solidFill>
              </a:rPr>
              <a:t>…</a:t>
            </a:r>
            <a:endParaRPr lang="vi-VN" sz="5500" dirty="0">
              <a:solidFill>
                <a:srgbClr val="C00000"/>
              </a:solidFill>
              <a:latin typeface="+mj-lt"/>
            </a:endParaRPr>
          </a:p>
        </p:txBody>
      </p:sp>
    </p:spTree>
    <p:extLst>
      <p:ext uri="{BB962C8B-B14F-4D97-AF65-F5344CB8AC3E}">
        <p14:creationId xmlns:p14="http://schemas.microsoft.com/office/powerpoint/2010/main" val="4185681603"/>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5500" dirty="0" smtClean="0">
                <a:solidFill>
                  <a:srgbClr val="C00000"/>
                </a:solidFill>
              </a:rPr>
              <a:t>…</a:t>
            </a:r>
            <a:r>
              <a:rPr lang="vi-VN" sz="5500" dirty="0" smtClean="0">
                <a:solidFill>
                  <a:srgbClr val="003399"/>
                </a:solidFill>
              </a:rPr>
              <a:t> Nguồn hồng ân tuôn xuống như mưa, lòng hằng mong ghi nhớ nhưng biết sao vừa. Tình thương Chúa chứa chan vô bờ, cho đến thiên thu con nương nhờ.</a:t>
            </a:r>
            <a:endParaRPr lang="vi-VN" sz="5500" dirty="0">
              <a:solidFill>
                <a:srgbClr val="003399"/>
              </a:solidFill>
              <a:latin typeface="+mj-lt"/>
            </a:endParaRPr>
          </a:p>
        </p:txBody>
      </p:sp>
    </p:spTree>
    <p:extLst>
      <p:ext uri="{BB962C8B-B14F-4D97-AF65-F5344CB8AC3E}">
        <p14:creationId xmlns:p14="http://schemas.microsoft.com/office/powerpoint/2010/main" val="4256910239"/>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en-US" sz="5800" u="sng" dirty="0" smtClean="0">
                <a:solidFill>
                  <a:srgbClr val="C00000"/>
                </a:solidFill>
              </a:rPr>
              <a:t>Tk2:</a:t>
            </a:r>
            <a:r>
              <a:rPr lang="en-US" sz="5800" dirty="0" smtClean="0">
                <a:solidFill>
                  <a:srgbClr val="003399"/>
                </a:solidFill>
              </a:rPr>
              <a:t> </a:t>
            </a:r>
            <a:r>
              <a:rPr lang="vi-VN" sz="5800" dirty="0" smtClean="0">
                <a:solidFill>
                  <a:srgbClr val="003399"/>
                </a:solidFill>
              </a:rPr>
              <a:t>Ví như Ngài chẳng quan phòng phận người mỏng manh khôn lớn được chăng, nào được trổ sinh như lúa thơm trên đồng</a:t>
            </a:r>
            <a:r>
              <a:rPr lang="en-US" sz="5800" dirty="0" smtClean="0">
                <a:solidFill>
                  <a:srgbClr val="003399"/>
                </a:solidFill>
              </a:rPr>
              <a:t>. </a:t>
            </a:r>
            <a:r>
              <a:rPr lang="vi-VN" sz="5800" dirty="0" smtClean="0">
                <a:solidFill>
                  <a:srgbClr val="003399"/>
                </a:solidFill>
              </a:rPr>
              <a:t>Chúa ơi</a:t>
            </a:r>
            <a:r>
              <a:rPr lang="en-US" sz="5800" dirty="0" smtClean="0">
                <a:solidFill>
                  <a:srgbClr val="C00000"/>
                </a:solidFill>
              </a:rPr>
              <a:t>…</a:t>
            </a:r>
            <a:endParaRPr lang="vi-VN" sz="5800" dirty="0">
              <a:solidFill>
                <a:srgbClr val="C00000"/>
              </a:solidFill>
              <a:latin typeface="+mj-lt"/>
            </a:endParaRPr>
          </a:p>
        </p:txBody>
      </p:sp>
    </p:spTree>
    <p:extLst>
      <p:ext uri="{BB962C8B-B14F-4D97-AF65-F5344CB8AC3E}">
        <p14:creationId xmlns:p14="http://schemas.microsoft.com/office/powerpoint/2010/main" val="1222970574"/>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None/>
            </a:pPr>
            <a:r>
              <a:rPr lang="en-US" sz="5800" dirty="0" smtClean="0">
                <a:solidFill>
                  <a:srgbClr val="C00000"/>
                </a:solidFill>
              </a:rPr>
              <a:t>…</a:t>
            </a:r>
            <a:r>
              <a:rPr lang="en-US" sz="5800" dirty="0" smtClean="0">
                <a:solidFill>
                  <a:srgbClr val="003399"/>
                </a:solidFill>
              </a:rPr>
              <a:t> T</a:t>
            </a:r>
            <a:r>
              <a:rPr lang="vi-VN" sz="5800" dirty="0" smtClean="0">
                <a:solidFill>
                  <a:srgbClr val="003399"/>
                </a:solidFill>
              </a:rPr>
              <a:t>rong chốn dương gian nhuốm màu phôi phai, con vốn mong manh như giọt sương mai, nhưng được Ngài chăm sóc từng phút, từng giây.</a:t>
            </a:r>
            <a:endParaRPr lang="vi-VN" sz="5800" dirty="0">
              <a:solidFill>
                <a:srgbClr val="003399"/>
              </a:solidFill>
              <a:latin typeface="+mj-lt"/>
            </a:endParaRPr>
          </a:p>
        </p:txBody>
      </p:sp>
    </p:spTree>
    <p:extLst>
      <p:ext uri="{BB962C8B-B14F-4D97-AF65-F5344CB8AC3E}">
        <p14:creationId xmlns:p14="http://schemas.microsoft.com/office/powerpoint/2010/main" val="3014780915"/>
      </p:ext>
    </p:extLst>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vi-VN" sz="5500" u="sng" dirty="0" smtClean="0">
                <a:solidFill>
                  <a:srgbClr val="C00000"/>
                </a:solidFill>
              </a:rPr>
              <a:t>Đ</a:t>
            </a:r>
            <a:r>
              <a:rPr lang="en-US" sz="5500" u="sng" dirty="0" smtClean="0">
                <a:solidFill>
                  <a:srgbClr val="C00000"/>
                </a:solidFill>
              </a:rPr>
              <a:t>k</a:t>
            </a:r>
            <a:r>
              <a:rPr lang="vi-VN" sz="5500" u="sng" dirty="0" smtClean="0">
                <a:solidFill>
                  <a:srgbClr val="C00000"/>
                </a:solidFill>
              </a:rPr>
              <a:t>:</a:t>
            </a:r>
            <a:r>
              <a:rPr lang="vi-VN" sz="5500" dirty="0" smtClean="0">
                <a:solidFill>
                  <a:srgbClr val="003399"/>
                </a:solidFill>
              </a:rPr>
              <a:t> Cảm tạ Chúa Thiên Chúa nhân từ, dạt dào tình thương mến thiết tha vô bờ. Ngài thương con từ lúc hoang sơ, đến thiên thu tình Ngài còn luôn chan chứa</a:t>
            </a:r>
            <a:r>
              <a:rPr lang="en-US" sz="5500" dirty="0" smtClean="0">
                <a:solidFill>
                  <a:srgbClr val="C00000"/>
                </a:solidFill>
              </a:rPr>
              <a:t>…</a:t>
            </a:r>
            <a:endParaRPr lang="vi-VN" sz="5500" dirty="0">
              <a:solidFill>
                <a:srgbClr val="C00000"/>
              </a:solidFill>
              <a:latin typeface="+mj-lt"/>
            </a:endParaRPr>
          </a:p>
        </p:txBody>
      </p:sp>
    </p:spTree>
    <p:extLst>
      <p:ext uri="{BB962C8B-B14F-4D97-AF65-F5344CB8AC3E}">
        <p14:creationId xmlns:p14="http://schemas.microsoft.com/office/powerpoint/2010/main" val="4185681603"/>
      </p:ext>
    </p:extLst>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5500" dirty="0" smtClean="0">
                <a:solidFill>
                  <a:srgbClr val="C00000"/>
                </a:solidFill>
              </a:rPr>
              <a:t>…</a:t>
            </a:r>
            <a:r>
              <a:rPr lang="vi-VN" sz="5500" dirty="0" smtClean="0">
                <a:solidFill>
                  <a:srgbClr val="003399"/>
                </a:solidFill>
              </a:rPr>
              <a:t> Nguồn hồng ân tuôn xuống như mưa, lòng hằng mong ghi nhớ nhưng biết sao vừa. Tình thương Chúa chứa chan vô bờ, cho đến thiên thu con nương nhờ.</a:t>
            </a:r>
            <a:endParaRPr lang="vi-VN" sz="5500" dirty="0">
              <a:solidFill>
                <a:srgbClr val="003399"/>
              </a:solidFill>
              <a:latin typeface="+mj-lt"/>
            </a:endParaRPr>
          </a:p>
        </p:txBody>
      </p:sp>
    </p:spTree>
    <p:extLst>
      <p:ext uri="{BB962C8B-B14F-4D97-AF65-F5344CB8AC3E}">
        <p14:creationId xmlns:p14="http://schemas.microsoft.com/office/powerpoint/2010/main" val="4256910239"/>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US" sz="5800" u="sng" dirty="0">
                <a:solidFill>
                  <a:srgbClr val="C00000"/>
                </a:solidFill>
              </a:rPr>
              <a:t>T</a:t>
            </a:r>
            <a:r>
              <a:rPr lang="en-US" sz="5800" u="sng" dirty="0" smtClean="0">
                <a:solidFill>
                  <a:srgbClr val="C00000"/>
                </a:solidFill>
              </a:rPr>
              <a:t>k3:</a:t>
            </a:r>
            <a:r>
              <a:rPr lang="en-US" sz="5800" dirty="0" smtClean="0">
                <a:solidFill>
                  <a:srgbClr val="003399"/>
                </a:solidFill>
              </a:rPr>
              <a:t> </a:t>
            </a:r>
            <a:r>
              <a:rPr lang="vi-VN" sz="5800" dirty="0" smtClean="0">
                <a:solidFill>
                  <a:srgbClr val="003399"/>
                </a:solidFill>
              </a:rPr>
              <a:t>Cứu con từ chốn lỗi lầm chuộc lại đời con khỏi kiếp trầm luân. Ngài gọi mời con nên chứng nhân Tin Mừng. Chúa ơi</a:t>
            </a:r>
            <a:r>
              <a:rPr lang="en-US" sz="5800" dirty="0" smtClean="0">
                <a:solidFill>
                  <a:srgbClr val="C00000"/>
                </a:solidFill>
              </a:rPr>
              <a:t>…</a:t>
            </a:r>
            <a:endParaRPr lang="vi-VN" sz="5800" dirty="0">
              <a:solidFill>
                <a:srgbClr val="C00000"/>
              </a:solidFill>
              <a:latin typeface="+mj-lt"/>
            </a:endParaRPr>
          </a:p>
        </p:txBody>
      </p:sp>
    </p:spTree>
    <p:extLst>
      <p:ext uri="{BB962C8B-B14F-4D97-AF65-F5344CB8AC3E}">
        <p14:creationId xmlns:p14="http://schemas.microsoft.com/office/powerpoint/2010/main" val="4132981676"/>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vi-VN" sz="5100" smtClean="0">
                <a:solidFill>
                  <a:srgbClr val="003399"/>
                </a:solidFill>
                <a:cs typeface="Times New Roman" pitchFamily="18" charset="0"/>
              </a:rPr>
              <a:t>Xin Chúa làm nên cuộc Hiện Xuống mới trong đời sống Hội</a:t>
            </a:r>
            <a:br>
              <a:rPr lang="vi-VN" sz="5100" smtClean="0">
                <a:solidFill>
                  <a:srgbClr val="003399"/>
                </a:solidFill>
                <a:cs typeface="Times New Roman" pitchFamily="18" charset="0"/>
              </a:rPr>
            </a:br>
            <a:r>
              <a:rPr lang="vi-VN" sz="5100" smtClean="0">
                <a:solidFill>
                  <a:srgbClr val="003399"/>
                </a:solidFill>
                <a:cs typeface="Times New Roman" pitchFamily="18" charset="0"/>
              </a:rPr>
              <a:t>Thánh, xin tuôn tràn trên các Mục tử ơn khôn ngoan và thông hiểu, gìn giữ các ngài luôn hiệp thông với nhau trong Chúa,</a:t>
            </a:r>
            <a:endParaRPr lang="en-US" sz="5100" dirty="0">
              <a:solidFill>
                <a:srgbClr val="003399"/>
              </a:solidFill>
              <a:cs typeface="Times New Roman" pitchFamily="18" charset="0"/>
            </a:endParaRPr>
          </a:p>
        </p:txBody>
      </p:sp>
    </p:spTree>
    <p:extLst>
      <p:ext uri="{BB962C8B-B14F-4D97-AF65-F5344CB8AC3E}">
        <p14:creationId xmlns:p14="http://schemas.microsoft.com/office/powerpoint/2010/main" val="2449366215"/>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US" sz="5800" dirty="0" smtClean="0">
                <a:solidFill>
                  <a:srgbClr val="C00000"/>
                </a:solidFill>
              </a:rPr>
              <a:t>…</a:t>
            </a:r>
            <a:r>
              <a:rPr lang="en-US" sz="5800" dirty="0" smtClean="0">
                <a:solidFill>
                  <a:srgbClr val="003399"/>
                </a:solidFill>
              </a:rPr>
              <a:t> Â</a:t>
            </a:r>
            <a:r>
              <a:rPr lang="vi-VN" sz="5800" dirty="0" smtClean="0">
                <a:solidFill>
                  <a:srgbClr val="003399"/>
                </a:solidFill>
              </a:rPr>
              <a:t>n sủng trên con do Ngài thương ban, con sẽ hân hoan đi vào nhân gian, sống một đời minh chứng lòng Chúa từ nhân.</a:t>
            </a:r>
            <a:endParaRPr lang="vi-VN" sz="5800" dirty="0">
              <a:solidFill>
                <a:srgbClr val="003399"/>
              </a:solidFill>
              <a:latin typeface="+mj-lt"/>
            </a:endParaRPr>
          </a:p>
        </p:txBody>
      </p:sp>
    </p:spTree>
    <p:extLst>
      <p:ext uri="{BB962C8B-B14F-4D97-AF65-F5344CB8AC3E}">
        <p14:creationId xmlns:p14="http://schemas.microsoft.com/office/powerpoint/2010/main" val="1222970574"/>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vi-VN" sz="5500" u="sng" dirty="0" smtClean="0">
                <a:solidFill>
                  <a:srgbClr val="C00000"/>
                </a:solidFill>
              </a:rPr>
              <a:t>Đ</a:t>
            </a:r>
            <a:r>
              <a:rPr lang="en-US" sz="5500" u="sng" dirty="0" smtClean="0">
                <a:solidFill>
                  <a:srgbClr val="C00000"/>
                </a:solidFill>
              </a:rPr>
              <a:t>k</a:t>
            </a:r>
            <a:r>
              <a:rPr lang="vi-VN" sz="5500" u="sng" dirty="0" smtClean="0">
                <a:solidFill>
                  <a:srgbClr val="C00000"/>
                </a:solidFill>
              </a:rPr>
              <a:t>:</a:t>
            </a:r>
            <a:r>
              <a:rPr lang="vi-VN" sz="5500" dirty="0" smtClean="0">
                <a:solidFill>
                  <a:srgbClr val="003399"/>
                </a:solidFill>
              </a:rPr>
              <a:t> Cảm tạ Chúa Thiên Chúa nhân từ, dạt dào tình thương mến thiết tha vô bờ. Ngài thương con từ lúc hoang sơ, đến thiên thu tình Ngài còn luôn chan chứa</a:t>
            </a:r>
            <a:r>
              <a:rPr lang="en-US" sz="5500" dirty="0" smtClean="0">
                <a:solidFill>
                  <a:srgbClr val="C00000"/>
                </a:solidFill>
              </a:rPr>
              <a:t>…</a:t>
            </a:r>
            <a:endParaRPr lang="vi-VN" sz="5500" dirty="0">
              <a:solidFill>
                <a:srgbClr val="C00000"/>
              </a:solidFill>
              <a:latin typeface="+mj-lt"/>
            </a:endParaRPr>
          </a:p>
        </p:txBody>
      </p:sp>
    </p:spTree>
    <p:extLst>
      <p:ext uri="{BB962C8B-B14F-4D97-AF65-F5344CB8AC3E}">
        <p14:creationId xmlns:p14="http://schemas.microsoft.com/office/powerpoint/2010/main" val="4185681603"/>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5500" dirty="0" smtClean="0">
                <a:solidFill>
                  <a:srgbClr val="C00000"/>
                </a:solidFill>
              </a:rPr>
              <a:t>…</a:t>
            </a:r>
            <a:r>
              <a:rPr lang="vi-VN" sz="5500" dirty="0" smtClean="0">
                <a:solidFill>
                  <a:srgbClr val="003399"/>
                </a:solidFill>
              </a:rPr>
              <a:t> Nguồn hồng ân tuôn xuống như mưa, lòng hằng mong ghi nhớ nhưng biết sao vừa. Tình thương Chúa chứa chan vô bờ, cho đến thiên thu con nương nhờ.</a:t>
            </a:r>
            <a:endParaRPr lang="vi-VN" sz="5500" dirty="0">
              <a:solidFill>
                <a:srgbClr val="003399"/>
              </a:solidFill>
              <a:latin typeface="+mj-lt"/>
            </a:endParaRPr>
          </a:p>
        </p:txBody>
      </p:sp>
    </p:spTree>
    <p:extLst>
      <p:ext uri="{BB962C8B-B14F-4D97-AF65-F5344CB8AC3E}">
        <p14:creationId xmlns:p14="http://schemas.microsoft.com/office/powerpoint/2010/main" val="4256910239"/>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US" sz="5800" u="sng" dirty="0" smtClean="0">
                <a:solidFill>
                  <a:srgbClr val="C00000"/>
                </a:solidFill>
              </a:rPr>
              <a:t>Tk4:</a:t>
            </a:r>
            <a:r>
              <a:rPr lang="en-US" sz="5800" dirty="0" smtClean="0">
                <a:solidFill>
                  <a:srgbClr val="003399"/>
                </a:solidFill>
              </a:rPr>
              <a:t> </a:t>
            </a:r>
            <a:r>
              <a:rPr lang="vi-VN" sz="5800" dirty="0" smtClean="0">
                <a:solidFill>
                  <a:srgbClr val="003399"/>
                </a:solidFill>
              </a:rPr>
              <a:t>Kính dâng lên Chúa thiên đình một niềm tạ ơn yêu mến cậy tin trọn đời lòng con xin khắc sâu ân tình. Chúa ơi</a:t>
            </a:r>
            <a:r>
              <a:rPr lang="en-US" sz="5800" dirty="0" smtClean="0">
                <a:solidFill>
                  <a:srgbClr val="C00000"/>
                </a:solidFill>
              </a:rPr>
              <a:t>…</a:t>
            </a:r>
            <a:endParaRPr lang="vi-VN" sz="5800" dirty="0">
              <a:solidFill>
                <a:srgbClr val="C00000"/>
              </a:solidFill>
              <a:latin typeface="+mj-lt"/>
            </a:endParaRPr>
          </a:p>
        </p:txBody>
      </p:sp>
    </p:spTree>
    <p:extLst>
      <p:ext uri="{BB962C8B-B14F-4D97-AF65-F5344CB8AC3E}">
        <p14:creationId xmlns:p14="http://schemas.microsoft.com/office/powerpoint/2010/main" val="1179059247"/>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Bef>
                <a:spcPts val="0"/>
              </a:spcBef>
              <a:buNone/>
            </a:pPr>
            <a:r>
              <a:rPr lang="en-US" sz="5800" dirty="0" smtClean="0">
                <a:solidFill>
                  <a:srgbClr val="C00000"/>
                </a:solidFill>
              </a:rPr>
              <a:t>…</a:t>
            </a:r>
            <a:r>
              <a:rPr lang="en-US" sz="5800" dirty="0" smtClean="0">
                <a:solidFill>
                  <a:srgbClr val="003399"/>
                </a:solidFill>
              </a:rPr>
              <a:t> Cho </a:t>
            </a:r>
            <a:r>
              <a:rPr lang="vi-VN" sz="5800" dirty="0" smtClean="0">
                <a:solidFill>
                  <a:srgbClr val="003399"/>
                </a:solidFill>
              </a:rPr>
              <a:t>tiếng hát con bay về thiên nhan, như đóa hoa dâng lên tòa cao sang, thơm dịu hiền bên Chúa nguồn suối hồng ân.</a:t>
            </a:r>
            <a:endParaRPr lang="vi-VN" sz="5800" dirty="0">
              <a:solidFill>
                <a:srgbClr val="003399"/>
              </a:solidFill>
              <a:latin typeface="+mj-lt"/>
            </a:endParaRPr>
          </a:p>
        </p:txBody>
      </p:sp>
    </p:spTree>
    <p:extLst>
      <p:ext uri="{BB962C8B-B14F-4D97-AF65-F5344CB8AC3E}">
        <p14:creationId xmlns:p14="http://schemas.microsoft.com/office/powerpoint/2010/main" val="843288907"/>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vi-VN" sz="5500" u="sng" dirty="0" smtClean="0">
                <a:solidFill>
                  <a:srgbClr val="C00000"/>
                </a:solidFill>
              </a:rPr>
              <a:t>Đ</a:t>
            </a:r>
            <a:r>
              <a:rPr lang="en-US" sz="5500" u="sng" dirty="0" smtClean="0">
                <a:solidFill>
                  <a:srgbClr val="C00000"/>
                </a:solidFill>
              </a:rPr>
              <a:t>k</a:t>
            </a:r>
            <a:r>
              <a:rPr lang="vi-VN" sz="5500" u="sng" dirty="0" smtClean="0">
                <a:solidFill>
                  <a:srgbClr val="C00000"/>
                </a:solidFill>
              </a:rPr>
              <a:t>:</a:t>
            </a:r>
            <a:r>
              <a:rPr lang="vi-VN" sz="5500" dirty="0" smtClean="0">
                <a:solidFill>
                  <a:srgbClr val="003399"/>
                </a:solidFill>
              </a:rPr>
              <a:t> Cảm tạ Chúa Thiên Chúa nhân từ, dạt dào tình thương mến thiết tha vô bờ. Ngài thương con từ lúc hoang sơ, đến thiên thu tình Ngài còn luôn chan chứa</a:t>
            </a:r>
            <a:r>
              <a:rPr lang="en-US" sz="5500" dirty="0" smtClean="0">
                <a:solidFill>
                  <a:srgbClr val="C00000"/>
                </a:solidFill>
              </a:rPr>
              <a:t>…</a:t>
            </a:r>
            <a:endParaRPr lang="vi-VN" sz="5500" dirty="0">
              <a:solidFill>
                <a:srgbClr val="C00000"/>
              </a:solidFill>
              <a:latin typeface="+mj-lt"/>
            </a:endParaRPr>
          </a:p>
        </p:txBody>
      </p:sp>
    </p:spTree>
    <p:extLst>
      <p:ext uri="{BB962C8B-B14F-4D97-AF65-F5344CB8AC3E}">
        <p14:creationId xmlns:p14="http://schemas.microsoft.com/office/powerpoint/2010/main" val="1285160870"/>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0"/>
            <a:ext cx="9144000" cy="51435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pPr>
            <a:r>
              <a:rPr lang="en-US" sz="5500" dirty="0" smtClean="0">
                <a:solidFill>
                  <a:srgbClr val="C00000"/>
                </a:solidFill>
              </a:rPr>
              <a:t>…</a:t>
            </a:r>
            <a:r>
              <a:rPr lang="vi-VN" sz="5500" dirty="0" smtClean="0">
                <a:solidFill>
                  <a:srgbClr val="003399"/>
                </a:solidFill>
              </a:rPr>
              <a:t> Nguồn hồng ân tuôn xuống như mưa, lòng hằng mong ghi nhớ nhưng biết sao vừa. Tình thương Chúa chứa chan vô bờ, cho đến thiên thu con nương nhờ.</a:t>
            </a:r>
            <a:endParaRPr lang="vi-VN" sz="5500" dirty="0">
              <a:solidFill>
                <a:srgbClr val="003399"/>
              </a:solidFill>
              <a:latin typeface="+mj-lt"/>
            </a:endParaRPr>
          </a:p>
        </p:txBody>
      </p:sp>
    </p:spTree>
    <p:extLst>
      <p:ext uri="{BB962C8B-B14F-4D97-AF65-F5344CB8AC3E}">
        <p14:creationId xmlns:p14="http://schemas.microsoft.com/office/powerpoint/2010/main" val="2363485526"/>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3413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826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solidFill>
                  <a:srgbClr val="C00000"/>
                </a:solidFill>
              </a:rPr>
              <a:t>Ca </a:t>
            </a:r>
            <a:r>
              <a:rPr lang="en-US" sz="6600" dirty="0" err="1" smtClean="0">
                <a:solidFill>
                  <a:srgbClr val="C00000"/>
                </a:solidFill>
              </a:rPr>
              <a:t>Kết</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7800" dirty="0" smtClean="0">
                <a:solidFill>
                  <a:srgbClr val="C00000"/>
                </a:solidFill>
              </a:rPr>
              <a:t>MẸ NHÂN LOẠI</a:t>
            </a:r>
          </a:p>
          <a:p>
            <a:r>
              <a:rPr lang="en-US" sz="5500" i="1" dirty="0" err="1" smtClean="0">
                <a:solidFill>
                  <a:srgbClr val="C00000"/>
                </a:solidFill>
              </a:rPr>
              <a:t>Nguyễn</a:t>
            </a:r>
            <a:r>
              <a:rPr lang="en-US" sz="5500" i="1" dirty="0" smtClean="0">
                <a:solidFill>
                  <a:srgbClr val="C00000"/>
                </a:solidFill>
              </a:rPr>
              <a:t> </a:t>
            </a:r>
            <a:r>
              <a:rPr lang="en-US" sz="5500" i="1" dirty="0" err="1" smtClean="0">
                <a:solidFill>
                  <a:srgbClr val="C00000"/>
                </a:solidFill>
              </a:rPr>
              <a:t>Đình</a:t>
            </a:r>
            <a:r>
              <a:rPr lang="en-US" sz="5500" i="1" dirty="0" smtClean="0">
                <a:solidFill>
                  <a:srgbClr val="C00000"/>
                </a:solidFill>
              </a:rPr>
              <a:t> </a:t>
            </a:r>
            <a:r>
              <a:rPr lang="en-US" sz="5500" i="1" dirty="0" err="1" smtClean="0">
                <a:solidFill>
                  <a:srgbClr val="C00000"/>
                </a:solidFill>
              </a:rPr>
              <a:t>Diễn</a:t>
            </a:r>
            <a:endParaRPr lang="en-US" sz="5500" i="1" dirty="0">
              <a:solidFill>
                <a:srgbClr val="C00000"/>
              </a:solidFill>
            </a:endParaRPr>
          </a:p>
        </p:txBody>
      </p:sp>
    </p:spTree>
    <p:extLst>
      <p:ext uri="{BB962C8B-B14F-4D97-AF65-F5344CB8AC3E}">
        <p14:creationId xmlns:p14="http://schemas.microsoft.com/office/powerpoint/2010/main" val="1829692155"/>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vi-VN" sz="6000" smtClean="0">
                <a:solidFill>
                  <a:srgbClr val="003399"/>
                </a:solidFill>
              </a:rPr>
              <a:t>để các ngài cùng nhau tìm hiểu những điều đẹp ý</a:t>
            </a:r>
            <a:r>
              <a:rPr lang="en-US" sz="6000" smtClean="0">
                <a:solidFill>
                  <a:srgbClr val="003399"/>
                </a:solidFill>
              </a:rPr>
              <a:t> </a:t>
            </a:r>
            <a:r>
              <a:rPr lang="vi-VN" sz="6000" smtClean="0">
                <a:solidFill>
                  <a:srgbClr val="003399"/>
                </a:solidFill>
              </a:rPr>
              <a:t>Chúa, và hướng dẫn đoàn Dân Chúa thực thi những điều Chúa truyền dạy</a:t>
            </a:r>
            <a:r>
              <a:rPr lang="en-US" sz="6000" smtClean="0">
                <a:solidFill>
                  <a:srgbClr val="003399"/>
                </a:solidFill>
              </a:rPr>
              <a:t>.</a:t>
            </a:r>
            <a:endParaRPr lang="en-US" sz="6000" dirty="0">
              <a:solidFill>
                <a:srgbClr val="003399"/>
              </a:solidFill>
            </a:endParaRPr>
          </a:p>
        </p:txBody>
      </p:sp>
    </p:spTree>
    <p:extLst>
      <p:ext uri="{BB962C8B-B14F-4D97-AF65-F5344CB8AC3E}">
        <p14:creationId xmlns:p14="http://schemas.microsoft.com/office/powerpoint/2010/main" val="3981037186"/>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080"/>
            <a:ext cx="9144000" cy="4862870"/>
          </a:xfrm>
          <a:prstGeom prst="rect">
            <a:avLst/>
          </a:prstGeom>
        </p:spPr>
        <p:txBody>
          <a:bodyPr wrap="square">
            <a:spAutoFit/>
          </a:bodyPr>
          <a:lstStyle/>
          <a:p>
            <a:pPr algn="just"/>
            <a:r>
              <a:rPr lang="en-US" sz="6200" u="sng" dirty="0" err="1" smtClean="0">
                <a:solidFill>
                  <a:srgbClr val="C00000"/>
                </a:solidFill>
                <a:latin typeface="+mj-lt"/>
              </a:rPr>
              <a:t>Đk</a:t>
            </a:r>
            <a:r>
              <a:rPr lang="en-US" sz="6200" u="sng" dirty="0" smtClean="0">
                <a:solidFill>
                  <a:srgbClr val="C00000"/>
                </a:solidFill>
                <a:latin typeface="+mj-lt"/>
              </a:rPr>
              <a:t>:</a:t>
            </a:r>
            <a:r>
              <a:rPr lang="vi-VN" sz="6200" dirty="0" smtClean="0">
                <a:solidFill>
                  <a:srgbClr val="003399"/>
                </a:solidFill>
                <a:latin typeface="+mj-lt"/>
              </a:rPr>
              <a:t> Mari-a </a:t>
            </a:r>
            <a:r>
              <a:rPr lang="vi-VN" sz="6200" dirty="0">
                <a:solidFill>
                  <a:srgbClr val="003399"/>
                </a:solidFill>
                <a:latin typeface="+mj-lt"/>
              </a:rPr>
              <a:t>ngày xa xưa </a:t>
            </a:r>
            <a:r>
              <a:rPr lang="vi-VN" sz="6200" dirty="0" smtClean="0">
                <a:solidFill>
                  <a:srgbClr val="003399"/>
                </a:solidFill>
                <a:latin typeface="+mj-lt"/>
              </a:rPr>
              <a:t>ấy</a:t>
            </a:r>
            <a:r>
              <a:rPr lang="en-US" sz="6200" dirty="0">
                <a:solidFill>
                  <a:srgbClr val="003399"/>
                </a:solidFill>
                <a:latin typeface="+mj-lt"/>
              </a:rPr>
              <a:t> đ</a:t>
            </a:r>
            <a:r>
              <a:rPr lang="vi-VN" sz="6200" dirty="0" smtClean="0">
                <a:solidFill>
                  <a:srgbClr val="003399"/>
                </a:solidFill>
                <a:latin typeface="+mj-lt"/>
              </a:rPr>
              <a:t>ồi </a:t>
            </a:r>
            <a:r>
              <a:rPr lang="vi-VN" sz="6200" dirty="0">
                <a:solidFill>
                  <a:srgbClr val="003399"/>
                </a:solidFill>
                <a:latin typeface="+mj-lt"/>
              </a:rPr>
              <a:t>hoang </a:t>
            </a:r>
            <a:r>
              <a:rPr lang="vi-VN" sz="6200" dirty="0" smtClean="0">
                <a:solidFill>
                  <a:srgbClr val="003399"/>
                </a:solidFill>
                <a:latin typeface="+mj-lt"/>
              </a:rPr>
              <a:t>liêu </a:t>
            </a:r>
            <a:r>
              <a:rPr lang="vi-VN" sz="6200" dirty="0">
                <a:solidFill>
                  <a:srgbClr val="003399"/>
                </a:solidFill>
                <a:latin typeface="+mj-lt"/>
              </a:rPr>
              <a:t>bóng mây </a:t>
            </a:r>
            <a:r>
              <a:rPr lang="en-US" sz="6200" dirty="0" err="1" smtClean="0">
                <a:solidFill>
                  <a:srgbClr val="003399"/>
                </a:solidFill>
                <a:latin typeface="+mj-lt"/>
              </a:rPr>
              <a:t>nhạt</a:t>
            </a:r>
            <a:r>
              <a:rPr lang="en-US" sz="6200" dirty="0" smtClean="0">
                <a:solidFill>
                  <a:srgbClr val="003399"/>
                </a:solidFill>
                <a:latin typeface="+mj-lt"/>
              </a:rPr>
              <a:t> </a:t>
            </a:r>
            <a:r>
              <a:rPr lang="vi-VN" sz="6200" dirty="0" smtClean="0">
                <a:solidFill>
                  <a:srgbClr val="003399"/>
                </a:solidFill>
                <a:latin typeface="+mj-lt"/>
              </a:rPr>
              <a:t>chiều</a:t>
            </a:r>
            <a:r>
              <a:rPr lang="en-US" sz="6200" dirty="0" smtClean="0">
                <a:solidFill>
                  <a:srgbClr val="003399"/>
                </a:solidFill>
                <a:latin typeface="+mj-lt"/>
              </a:rPr>
              <a:t>, đ</a:t>
            </a:r>
            <a:r>
              <a:rPr lang="vi-VN" sz="6200" dirty="0" smtClean="0">
                <a:solidFill>
                  <a:srgbClr val="003399"/>
                </a:solidFill>
                <a:latin typeface="+mj-lt"/>
              </a:rPr>
              <a:t>ứng </a:t>
            </a:r>
            <a:r>
              <a:rPr lang="vi-VN" sz="6200" dirty="0">
                <a:solidFill>
                  <a:srgbClr val="003399"/>
                </a:solidFill>
                <a:latin typeface="+mj-lt"/>
              </a:rPr>
              <a:t>tiêu điều xót xa </a:t>
            </a:r>
            <a:r>
              <a:rPr lang="vi-VN" sz="6200" dirty="0" smtClean="0">
                <a:solidFill>
                  <a:srgbClr val="003399"/>
                </a:solidFill>
                <a:latin typeface="+mj-lt"/>
              </a:rPr>
              <a:t>nhiều</a:t>
            </a:r>
            <a:r>
              <a:rPr lang="en-US" sz="6200" dirty="0" smtClean="0">
                <a:solidFill>
                  <a:srgbClr val="003399"/>
                </a:solidFill>
                <a:latin typeface="+mj-lt"/>
              </a:rPr>
              <a:t>, </a:t>
            </a:r>
            <a:r>
              <a:rPr lang="vi-VN" sz="6200" dirty="0" smtClean="0">
                <a:solidFill>
                  <a:srgbClr val="003399"/>
                </a:solidFill>
                <a:latin typeface="+mj-lt"/>
              </a:rPr>
              <a:t>Thánh </a:t>
            </a:r>
            <a:r>
              <a:rPr lang="vi-VN" sz="6200" dirty="0">
                <a:solidFill>
                  <a:srgbClr val="003399"/>
                </a:solidFill>
                <a:latin typeface="+mj-lt"/>
              </a:rPr>
              <a:t>giá chiều treo xác con </a:t>
            </a:r>
            <a:r>
              <a:rPr lang="en-US" sz="6200" dirty="0" err="1" smtClean="0">
                <a:solidFill>
                  <a:srgbClr val="003399"/>
                </a:solidFill>
                <a:latin typeface="+mj-lt"/>
              </a:rPr>
              <a:t>yêu</a:t>
            </a:r>
            <a:r>
              <a:rPr lang="en-US" sz="6200" dirty="0" smtClean="0">
                <a:solidFill>
                  <a:srgbClr val="003399"/>
                </a:solidFill>
                <a:latin typeface="+mj-lt"/>
              </a:rPr>
              <a:t>.</a:t>
            </a:r>
          </a:p>
        </p:txBody>
      </p:sp>
    </p:spTree>
    <p:extLst>
      <p:ext uri="{BB962C8B-B14F-4D97-AF65-F5344CB8AC3E}">
        <p14:creationId xmlns:p14="http://schemas.microsoft.com/office/powerpoint/2010/main" val="3014780915"/>
      </p:ext>
    </p:extLst>
  </p:cSld>
  <p:clrMapOvr>
    <a:masterClrMapping/>
  </p:clrMapOvr>
  <p:transition spd="slow"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19913"/>
            <a:ext cx="9144000" cy="5170646"/>
          </a:xfrm>
          <a:prstGeom prst="rect">
            <a:avLst/>
          </a:prstGeom>
        </p:spPr>
        <p:txBody>
          <a:bodyPr wrap="square">
            <a:spAutoFit/>
          </a:bodyPr>
          <a:lstStyle/>
          <a:p>
            <a:pPr algn="just"/>
            <a:r>
              <a:rPr lang="en-US" sz="5500" u="sng" dirty="0" smtClean="0">
                <a:solidFill>
                  <a:srgbClr val="C00000"/>
                </a:solidFill>
              </a:rPr>
              <a:t>Tk1:</a:t>
            </a:r>
            <a:r>
              <a:rPr lang="en-US" sz="5500" dirty="0" smtClean="0">
                <a:solidFill>
                  <a:srgbClr val="003399"/>
                </a:solidFill>
              </a:rPr>
              <a:t> </a:t>
            </a:r>
            <a:r>
              <a:rPr lang="vi-VN" sz="5500" dirty="0" smtClean="0">
                <a:solidFill>
                  <a:srgbClr val="003399"/>
                </a:solidFill>
              </a:rPr>
              <a:t>Mẹ </a:t>
            </a:r>
            <a:r>
              <a:rPr lang="vi-VN" sz="5500" dirty="0">
                <a:solidFill>
                  <a:srgbClr val="003399"/>
                </a:solidFill>
              </a:rPr>
              <a:t>đứng </a:t>
            </a:r>
            <a:r>
              <a:rPr lang="vi-VN" sz="5500" dirty="0" smtClean="0">
                <a:solidFill>
                  <a:srgbClr val="003399"/>
                </a:solidFill>
              </a:rPr>
              <a:t>nhìn </a:t>
            </a:r>
            <a:r>
              <a:rPr lang="vi-VN" sz="5500" dirty="0">
                <a:solidFill>
                  <a:srgbClr val="003399"/>
                </a:solidFill>
              </a:rPr>
              <a:t>nhân </a:t>
            </a:r>
            <a:r>
              <a:rPr lang="vi-VN" sz="5500" dirty="0" smtClean="0">
                <a:solidFill>
                  <a:srgbClr val="003399"/>
                </a:solidFill>
              </a:rPr>
              <a:t>loại</a:t>
            </a:r>
            <a:r>
              <a:rPr lang="en-US" sz="5500" dirty="0" smtClean="0">
                <a:solidFill>
                  <a:srgbClr val="003399"/>
                </a:solidFill>
              </a:rPr>
              <a:t>. </a:t>
            </a:r>
            <a:r>
              <a:rPr lang="en-US" sz="5500" dirty="0" err="1" smtClean="0">
                <a:solidFill>
                  <a:srgbClr val="003399"/>
                </a:solidFill>
              </a:rPr>
              <a:t>ôi</a:t>
            </a:r>
            <a:r>
              <a:rPr lang="vi-VN" sz="5500" dirty="0" smtClean="0">
                <a:solidFill>
                  <a:srgbClr val="003399"/>
                </a:solidFill>
              </a:rPr>
              <a:t> </a:t>
            </a:r>
            <a:r>
              <a:rPr lang="vi-VN" sz="5500" dirty="0">
                <a:solidFill>
                  <a:srgbClr val="003399"/>
                </a:solidFill>
              </a:rPr>
              <a:t>bao </a:t>
            </a:r>
            <a:r>
              <a:rPr lang="vi-VN" sz="5500" dirty="0" smtClean="0">
                <a:solidFill>
                  <a:srgbClr val="003399"/>
                </a:solidFill>
              </a:rPr>
              <a:t>người </a:t>
            </a:r>
            <a:r>
              <a:rPr lang="vi-VN" sz="5500" dirty="0">
                <a:solidFill>
                  <a:srgbClr val="003399"/>
                </a:solidFill>
              </a:rPr>
              <a:t>đang hấp </a:t>
            </a:r>
            <a:r>
              <a:rPr lang="vi-VN" sz="5500" dirty="0" smtClean="0">
                <a:solidFill>
                  <a:srgbClr val="003399"/>
                </a:solidFill>
              </a:rPr>
              <a:t>hối </a:t>
            </a:r>
            <a:r>
              <a:rPr lang="vi-VN" sz="5500" dirty="0">
                <a:solidFill>
                  <a:srgbClr val="003399"/>
                </a:solidFill>
              </a:rPr>
              <a:t>giữa tội </a:t>
            </a:r>
            <a:r>
              <a:rPr lang="vi-VN" sz="5500" dirty="0" smtClean="0">
                <a:solidFill>
                  <a:srgbClr val="003399"/>
                </a:solidFill>
              </a:rPr>
              <a:t>nhơ</a:t>
            </a:r>
            <a:r>
              <a:rPr lang="en-US" sz="5500" dirty="0" smtClean="0">
                <a:solidFill>
                  <a:srgbClr val="003399"/>
                </a:solidFill>
              </a:rPr>
              <a:t>. </a:t>
            </a:r>
            <a:r>
              <a:rPr lang="vi-VN" sz="5500" dirty="0" smtClean="0">
                <a:solidFill>
                  <a:srgbClr val="003399"/>
                </a:solidFill>
              </a:rPr>
              <a:t>Mẹ </a:t>
            </a:r>
            <a:r>
              <a:rPr lang="vi-VN" sz="5500" dirty="0">
                <a:solidFill>
                  <a:srgbClr val="003399"/>
                </a:solidFill>
              </a:rPr>
              <a:t>nhìn </a:t>
            </a:r>
            <a:r>
              <a:rPr lang="en-US" sz="5500" dirty="0">
                <a:solidFill>
                  <a:srgbClr val="003399"/>
                </a:solidFill>
              </a:rPr>
              <a:t>l</a:t>
            </a:r>
            <a:r>
              <a:rPr lang="vi-VN" sz="5500" dirty="0" smtClean="0">
                <a:solidFill>
                  <a:srgbClr val="003399"/>
                </a:solidFill>
              </a:rPr>
              <a:t>ên </a:t>
            </a:r>
            <a:r>
              <a:rPr lang="vi-VN" sz="5500" dirty="0">
                <a:solidFill>
                  <a:srgbClr val="003399"/>
                </a:solidFill>
              </a:rPr>
              <a:t>bàn tay thánh </a:t>
            </a:r>
            <a:r>
              <a:rPr lang="vi-VN" sz="5500" dirty="0" smtClean="0">
                <a:solidFill>
                  <a:srgbClr val="003399"/>
                </a:solidFill>
              </a:rPr>
              <a:t>giá</a:t>
            </a:r>
            <a:r>
              <a:rPr lang="en-US" sz="5500" dirty="0">
                <a:solidFill>
                  <a:srgbClr val="003399"/>
                </a:solidFill>
              </a:rPr>
              <a:t> </a:t>
            </a:r>
            <a:r>
              <a:rPr lang="en-US" sz="5500" dirty="0" smtClean="0">
                <a:solidFill>
                  <a:srgbClr val="003399"/>
                </a:solidFill>
              </a:rPr>
              <a:t>c</a:t>
            </a:r>
            <a:r>
              <a:rPr lang="vi-VN" sz="5500" dirty="0" smtClean="0">
                <a:solidFill>
                  <a:srgbClr val="003399"/>
                </a:solidFill>
              </a:rPr>
              <a:t>hung </a:t>
            </a:r>
            <a:r>
              <a:rPr lang="vi-VN" sz="5500" dirty="0">
                <a:solidFill>
                  <a:srgbClr val="003399"/>
                </a:solidFill>
              </a:rPr>
              <a:t>tâm </a:t>
            </a:r>
            <a:r>
              <a:rPr lang="vi-VN" sz="5500" dirty="0" smtClean="0">
                <a:solidFill>
                  <a:srgbClr val="003399"/>
                </a:solidFill>
              </a:rPr>
              <a:t>hồn chung</a:t>
            </a:r>
            <a:r>
              <a:rPr lang="en-US" sz="5500" dirty="0" smtClean="0">
                <a:solidFill>
                  <a:srgbClr val="003399"/>
                </a:solidFill>
              </a:rPr>
              <a:t> </a:t>
            </a:r>
            <a:r>
              <a:rPr lang="vi-VN" sz="5500" dirty="0" smtClean="0">
                <a:solidFill>
                  <a:srgbClr val="003399"/>
                </a:solidFill>
              </a:rPr>
              <a:t>đau buồn</a:t>
            </a:r>
            <a:r>
              <a:rPr lang="en-US" sz="5500" dirty="0" smtClean="0">
                <a:solidFill>
                  <a:srgbClr val="003399"/>
                </a:solidFill>
              </a:rPr>
              <a:t>, b</a:t>
            </a:r>
            <a:r>
              <a:rPr lang="vi-VN" sz="5500" dirty="0" smtClean="0">
                <a:solidFill>
                  <a:srgbClr val="003399"/>
                </a:solidFill>
              </a:rPr>
              <a:t>ên </a:t>
            </a:r>
            <a:r>
              <a:rPr lang="vi-VN" sz="5500" dirty="0">
                <a:solidFill>
                  <a:srgbClr val="003399"/>
                </a:solidFill>
              </a:rPr>
              <a:t>con mình cứu rỗi cho </a:t>
            </a:r>
            <a:r>
              <a:rPr lang="vi-VN" sz="5500" dirty="0" smtClean="0">
                <a:solidFill>
                  <a:srgbClr val="003399"/>
                </a:solidFill>
              </a:rPr>
              <a:t>trần đời</a:t>
            </a:r>
            <a:r>
              <a:rPr lang="en-US" sz="5500" dirty="0" smtClean="0">
                <a:solidFill>
                  <a:srgbClr val="003399"/>
                </a:solidFill>
              </a:rPr>
              <a:t>.</a:t>
            </a:r>
            <a:endParaRPr lang="vi-VN" sz="5500" dirty="0">
              <a:solidFill>
                <a:srgbClr val="003399"/>
              </a:solidFill>
            </a:endParaRPr>
          </a:p>
        </p:txBody>
      </p:sp>
    </p:spTree>
    <p:extLst>
      <p:ext uri="{BB962C8B-B14F-4D97-AF65-F5344CB8AC3E}">
        <p14:creationId xmlns:p14="http://schemas.microsoft.com/office/powerpoint/2010/main" val="4132981676"/>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080"/>
            <a:ext cx="9144000" cy="4862870"/>
          </a:xfrm>
          <a:prstGeom prst="rect">
            <a:avLst/>
          </a:prstGeom>
        </p:spPr>
        <p:txBody>
          <a:bodyPr wrap="square">
            <a:spAutoFit/>
          </a:bodyPr>
          <a:lstStyle/>
          <a:p>
            <a:pPr algn="just"/>
            <a:r>
              <a:rPr lang="en-US" sz="6200" u="sng" dirty="0" err="1" smtClean="0">
                <a:solidFill>
                  <a:srgbClr val="C00000"/>
                </a:solidFill>
              </a:rPr>
              <a:t>Đk</a:t>
            </a:r>
            <a:r>
              <a:rPr lang="en-US" sz="6200" u="sng" dirty="0" smtClean="0">
                <a:solidFill>
                  <a:srgbClr val="C00000"/>
                </a:solidFill>
              </a:rPr>
              <a:t>:</a:t>
            </a:r>
            <a:r>
              <a:rPr lang="vi-VN" sz="6200" dirty="0" smtClean="0">
                <a:solidFill>
                  <a:srgbClr val="003399"/>
                </a:solidFill>
                <a:latin typeface="+mj-lt"/>
              </a:rPr>
              <a:t> Mari-a </a:t>
            </a:r>
            <a:r>
              <a:rPr lang="vi-VN" sz="6200" dirty="0">
                <a:solidFill>
                  <a:srgbClr val="003399"/>
                </a:solidFill>
                <a:latin typeface="+mj-lt"/>
              </a:rPr>
              <a:t>ngày xa xưa </a:t>
            </a:r>
            <a:r>
              <a:rPr lang="vi-VN" sz="6200" dirty="0" smtClean="0">
                <a:solidFill>
                  <a:srgbClr val="003399"/>
                </a:solidFill>
                <a:latin typeface="+mj-lt"/>
              </a:rPr>
              <a:t>ấy</a:t>
            </a:r>
            <a:r>
              <a:rPr lang="en-US" sz="6200" dirty="0">
                <a:solidFill>
                  <a:srgbClr val="003399"/>
                </a:solidFill>
              </a:rPr>
              <a:t> đ</a:t>
            </a:r>
            <a:r>
              <a:rPr lang="vi-VN" sz="6200" dirty="0" smtClean="0">
                <a:solidFill>
                  <a:srgbClr val="003399"/>
                </a:solidFill>
                <a:latin typeface="+mj-lt"/>
              </a:rPr>
              <a:t>ồi </a:t>
            </a:r>
            <a:r>
              <a:rPr lang="vi-VN" sz="6200" dirty="0">
                <a:solidFill>
                  <a:srgbClr val="003399"/>
                </a:solidFill>
                <a:latin typeface="+mj-lt"/>
              </a:rPr>
              <a:t>hoang </a:t>
            </a:r>
            <a:r>
              <a:rPr lang="vi-VN" sz="6200" dirty="0" smtClean="0">
                <a:solidFill>
                  <a:srgbClr val="003399"/>
                </a:solidFill>
                <a:latin typeface="+mj-lt"/>
              </a:rPr>
              <a:t>liêu </a:t>
            </a:r>
            <a:r>
              <a:rPr lang="vi-VN" sz="6200" dirty="0">
                <a:solidFill>
                  <a:srgbClr val="003399"/>
                </a:solidFill>
                <a:latin typeface="+mj-lt"/>
              </a:rPr>
              <a:t>bóng mây </a:t>
            </a:r>
            <a:r>
              <a:rPr lang="en-US" sz="6200" dirty="0" err="1" smtClean="0">
                <a:solidFill>
                  <a:srgbClr val="003399"/>
                </a:solidFill>
              </a:rPr>
              <a:t>nhạt</a:t>
            </a:r>
            <a:r>
              <a:rPr lang="en-US" sz="6200" dirty="0" smtClean="0">
                <a:solidFill>
                  <a:srgbClr val="003399"/>
                </a:solidFill>
              </a:rPr>
              <a:t> </a:t>
            </a:r>
            <a:r>
              <a:rPr lang="vi-VN" sz="6200" dirty="0" smtClean="0">
                <a:solidFill>
                  <a:srgbClr val="003399"/>
                </a:solidFill>
                <a:latin typeface="+mj-lt"/>
              </a:rPr>
              <a:t>chiều</a:t>
            </a:r>
            <a:r>
              <a:rPr lang="en-US" sz="6200" dirty="0" smtClean="0">
                <a:solidFill>
                  <a:srgbClr val="003399"/>
                </a:solidFill>
              </a:rPr>
              <a:t>, đ</a:t>
            </a:r>
            <a:r>
              <a:rPr lang="vi-VN" sz="6200" dirty="0" smtClean="0">
                <a:solidFill>
                  <a:srgbClr val="003399"/>
                </a:solidFill>
                <a:latin typeface="+mj-lt"/>
              </a:rPr>
              <a:t>ứng </a:t>
            </a:r>
            <a:r>
              <a:rPr lang="vi-VN" sz="6200" dirty="0">
                <a:solidFill>
                  <a:srgbClr val="003399"/>
                </a:solidFill>
                <a:latin typeface="+mj-lt"/>
              </a:rPr>
              <a:t>tiêu điều xót xa </a:t>
            </a:r>
            <a:r>
              <a:rPr lang="vi-VN" sz="6200" dirty="0" smtClean="0">
                <a:solidFill>
                  <a:srgbClr val="003399"/>
                </a:solidFill>
                <a:latin typeface="+mj-lt"/>
              </a:rPr>
              <a:t>nhiều</a:t>
            </a:r>
            <a:r>
              <a:rPr lang="en-US" sz="6200" dirty="0" smtClean="0">
                <a:solidFill>
                  <a:srgbClr val="003399"/>
                </a:solidFill>
              </a:rPr>
              <a:t>, </a:t>
            </a:r>
            <a:r>
              <a:rPr lang="vi-VN" sz="6200" dirty="0" smtClean="0">
                <a:solidFill>
                  <a:srgbClr val="003399"/>
                </a:solidFill>
                <a:latin typeface="+mj-lt"/>
              </a:rPr>
              <a:t>Thánh </a:t>
            </a:r>
            <a:r>
              <a:rPr lang="vi-VN" sz="6200" dirty="0">
                <a:solidFill>
                  <a:srgbClr val="003399"/>
                </a:solidFill>
                <a:latin typeface="+mj-lt"/>
              </a:rPr>
              <a:t>giá chiều treo xác con </a:t>
            </a:r>
            <a:r>
              <a:rPr lang="en-US" sz="6200" dirty="0" err="1" smtClean="0">
                <a:solidFill>
                  <a:srgbClr val="003399"/>
                </a:solidFill>
              </a:rPr>
              <a:t>yêu</a:t>
            </a:r>
            <a:r>
              <a:rPr lang="en-US" sz="6200" dirty="0" smtClean="0">
                <a:solidFill>
                  <a:srgbClr val="003399"/>
                </a:solidFill>
              </a:rPr>
              <a:t>.</a:t>
            </a:r>
          </a:p>
        </p:txBody>
      </p:sp>
    </p:spTree>
    <p:extLst>
      <p:ext uri="{BB962C8B-B14F-4D97-AF65-F5344CB8AC3E}">
        <p14:creationId xmlns:p14="http://schemas.microsoft.com/office/powerpoint/2010/main" val="2033393299"/>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70"/>
            <a:ext cx="9144000" cy="5078313"/>
          </a:xfrm>
          <a:prstGeom prst="rect">
            <a:avLst/>
          </a:prstGeom>
        </p:spPr>
        <p:txBody>
          <a:bodyPr wrap="square">
            <a:spAutoFit/>
          </a:bodyPr>
          <a:lstStyle/>
          <a:p>
            <a:pPr algn="just"/>
            <a:r>
              <a:rPr lang="en-US" sz="5400" u="sng" dirty="0" smtClean="0">
                <a:solidFill>
                  <a:srgbClr val="C00000"/>
                </a:solidFill>
              </a:rPr>
              <a:t>Tk2:</a:t>
            </a:r>
            <a:r>
              <a:rPr lang="en-US" sz="5400" dirty="0" smtClean="0">
                <a:solidFill>
                  <a:srgbClr val="003399"/>
                </a:solidFill>
              </a:rPr>
              <a:t> </a:t>
            </a:r>
            <a:r>
              <a:rPr lang="vi-VN" sz="5400" dirty="0" smtClean="0">
                <a:solidFill>
                  <a:srgbClr val="003399"/>
                </a:solidFill>
              </a:rPr>
              <a:t>Mẹ </a:t>
            </a:r>
            <a:r>
              <a:rPr lang="vi-VN" sz="5400" dirty="0">
                <a:solidFill>
                  <a:srgbClr val="003399"/>
                </a:solidFill>
              </a:rPr>
              <a:t>đã </a:t>
            </a:r>
            <a:r>
              <a:rPr lang="en-US" sz="5400" dirty="0" smtClean="0">
                <a:solidFill>
                  <a:srgbClr val="003399"/>
                </a:solidFill>
              </a:rPr>
              <a:t>n</a:t>
            </a:r>
            <a:r>
              <a:rPr lang="vi-VN" sz="5400" dirty="0" smtClean="0">
                <a:solidFill>
                  <a:srgbClr val="003399"/>
                </a:solidFill>
              </a:rPr>
              <a:t>hiều </a:t>
            </a:r>
            <a:r>
              <a:rPr lang="vi-VN" sz="5400" dirty="0">
                <a:solidFill>
                  <a:srgbClr val="003399"/>
                </a:solidFill>
              </a:rPr>
              <a:t>mong </a:t>
            </a:r>
            <a:r>
              <a:rPr lang="en-US" sz="5400" dirty="0">
                <a:solidFill>
                  <a:srgbClr val="003399"/>
                </a:solidFill>
              </a:rPr>
              <a:t>đ</a:t>
            </a:r>
            <a:r>
              <a:rPr lang="vi-VN" sz="5400" dirty="0" smtClean="0">
                <a:solidFill>
                  <a:srgbClr val="003399"/>
                </a:solidFill>
              </a:rPr>
              <a:t>ợi </a:t>
            </a:r>
            <a:r>
              <a:rPr lang="vi-VN" sz="5400" dirty="0">
                <a:solidFill>
                  <a:srgbClr val="003399"/>
                </a:solidFill>
              </a:rPr>
              <a:t>cho </a:t>
            </a:r>
            <a:r>
              <a:rPr lang="vi-VN" sz="5400" dirty="0" smtClean="0">
                <a:solidFill>
                  <a:srgbClr val="003399"/>
                </a:solidFill>
              </a:rPr>
              <a:t>con</a:t>
            </a:r>
            <a:r>
              <a:rPr lang="en-US" sz="5400" dirty="0" smtClean="0">
                <a:solidFill>
                  <a:srgbClr val="003399"/>
                </a:solidFill>
              </a:rPr>
              <a:t> </a:t>
            </a:r>
            <a:r>
              <a:rPr lang="vi-VN" sz="5400" dirty="0" smtClean="0">
                <a:solidFill>
                  <a:srgbClr val="003399"/>
                </a:solidFill>
              </a:rPr>
              <a:t>người </a:t>
            </a:r>
            <a:r>
              <a:rPr lang="en-US" sz="5400" dirty="0" smtClean="0">
                <a:solidFill>
                  <a:srgbClr val="003399"/>
                </a:solidFill>
              </a:rPr>
              <a:t>m</a:t>
            </a:r>
            <a:r>
              <a:rPr lang="vi-VN" sz="5400" dirty="0" smtClean="0">
                <a:solidFill>
                  <a:srgbClr val="003399"/>
                </a:solidFill>
              </a:rPr>
              <a:t>au </a:t>
            </a:r>
            <a:r>
              <a:rPr lang="vi-VN" sz="5400" dirty="0">
                <a:solidFill>
                  <a:srgbClr val="003399"/>
                </a:solidFill>
              </a:rPr>
              <a:t>xa </a:t>
            </a:r>
            <a:r>
              <a:rPr lang="vi-VN" sz="5400" dirty="0" smtClean="0">
                <a:solidFill>
                  <a:srgbClr val="003399"/>
                </a:solidFill>
              </a:rPr>
              <a:t>thoát </a:t>
            </a:r>
            <a:r>
              <a:rPr lang="vi-VN" sz="5400" dirty="0">
                <a:solidFill>
                  <a:srgbClr val="003399"/>
                </a:solidFill>
              </a:rPr>
              <a:t>những khổ </a:t>
            </a:r>
            <a:r>
              <a:rPr lang="vi-VN" sz="5400" dirty="0" smtClean="0">
                <a:solidFill>
                  <a:srgbClr val="003399"/>
                </a:solidFill>
              </a:rPr>
              <a:t>đau</a:t>
            </a:r>
            <a:r>
              <a:rPr lang="en-US" sz="5400" dirty="0" smtClean="0">
                <a:solidFill>
                  <a:srgbClr val="003399"/>
                </a:solidFill>
              </a:rPr>
              <a:t>. </a:t>
            </a:r>
            <a:r>
              <a:rPr lang="vi-VN" sz="5400" dirty="0" smtClean="0">
                <a:solidFill>
                  <a:srgbClr val="003399"/>
                </a:solidFill>
              </a:rPr>
              <a:t>Mẹ </a:t>
            </a:r>
            <a:r>
              <a:rPr lang="vi-VN" sz="5400" dirty="0">
                <a:solidFill>
                  <a:srgbClr val="003399"/>
                </a:solidFill>
              </a:rPr>
              <a:t>hiệp </a:t>
            </a:r>
            <a:r>
              <a:rPr lang="en-US" sz="5400" dirty="0">
                <a:solidFill>
                  <a:srgbClr val="003399"/>
                </a:solidFill>
              </a:rPr>
              <a:t>c</a:t>
            </a:r>
            <a:r>
              <a:rPr lang="vi-VN" sz="5400" dirty="0" smtClean="0">
                <a:solidFill>
                  <a:srgbClr val="003399"/>
                </a:solidFill>
              </a:rPr>
              <a:t>ông </a:t>
            </a:r>
            <a:r>
              <a:rPr lang="vi-VN" sz="5400" dirty="0">
                <a:solidFill>
                  <a:srgbClr val="003399"/>
                </a:solidFill>
              </a:rPr>
              <a:t>cùng con thương </a:t>
            </a:r>
            <a:r>
              <a:rPr lang="vi-VN" sz="5400" dirty="0" smtClean="0">
                <a:solidFill>
                  <a:srgbClr val="003399"/>
                </a:solidFill>
              </a:rPr>
              <a:t>mến</a:t>
            </a:r>
            <a:r>
              <a:rPr lang="en-US" sz="5400" dirty="0" smtClean="0">
                <a:solidFill>
                  <a:srgbClr val="003399"/>
                </a:solidFill>
              </a:rPr>
              <a:t>. </a:t>
            </a:r>
            <a:r>
              <a:rPr lang="vi-VN" sz="5400" dirty="0" smtClean="0">
                <a:solidFill>
                  <a:srgbClr val="003399"/>
                </a:solidFill>
              </a:rPr>
              <a:t>Xin </a:t>
            </a:r>
            <a:r>
              <a:rPr lang="vi-VN" sz="5400" dirty="0">
                <a:solidFill>
                  <a:srgbClr val="003399"/>
                </a:solidFill>
              </a:rPr>
              <a:t>ân </a:t>
            </a:r>
            <a:r>
              <a:rPr lang="vi-VN" sz="5400" dirty="0" smtClean="0">
                <a:solidFill>
                  <a:srgbClr val="003399"/>
                </a:solidFill>
              </a:rPr>
              <a:t>tình </a:t>
            </a:r>
            <a:r>
              <a:rPr lang="vi-VN" sz="5400" dirty="0">
                <a:solidFill>
                  <a:srgbClr val="003399"/>
                </a:solidFill>
              </a:rPr>
              <a:t>xin an </a:t>
            </a:r>
            <a:r>
              <a:rPr lang="vi-VN" sz="5400" dirty="0" smtClean="0">
                <a:solidFill>
                  <a:srgbClr val="003399"/>
                </a:solidFill>
              </a:rPr>
              <a:t>bình </a:t>
            </a:r>
            <a:r>
              <a:rPr lang="en-US" sz="5400" dirty="0">
                <a:solidFill>
                  <a:srgbClr val="003399"/>
                </a:solidFill>
              </a:rPr>
              <a:t>n</a:t>
            </a:r>
            <a:r>
              <a:rPr lang="vi-VN" sz="5400" dirty="0" smtClean="0">
                <a:solidFill>
                  <a:srgbClr val="003399"/>
                </a:solidFill>
              </a:rPr>
              <a:t>hư </a:t>
            </a:r>
            <a:r>
              <a:rPr lang="vi-VN" sz="5400" dirty="0">
                <a:solidFill>
                  <a:srgbClr val="003399"/>
                </a:solidFill>
              </a:rPr>
              <a:t>mưa hồng rơi xuống cho </a:t>
            </a:r>
            <a:r>
              <a:rPr lang="vi-VN" sz="5400" dirty="0" smtClean="0">
                <a:solidFill>
                  <a:srgbClr val="003399"/>
                </a:solidFill>
              </a:rPr>
              <a:t>lòng người</a:t>
            </a:r>
            <a:r>
              <a:rPr lang="en-US" sz="5400" dirty="0" smtClean="0">
                <a:solidFill>
                  <a:srgbClr val="003399"/>
                </a:solidFill>
              </a:rPr>
              <a:t>.</a:t>
            </a:r>
            <a:endParaRPr lang="vi-VN" sz="5400" dirty="0">
              <a:solidFill>
                <a:srgbClr val="003399"/>
              </a:solidFill>
            </a:endParaRPr>
          </a:p>
        </p:txBody>
      </p:sp>
    </p:spTree>
    <p:extLst>
      <p:ext uri="{BB962C8B-B14F-4D97-AF65-F5344CB8AC3E}">
        <p14:creationId xmlns:p14="http://schemas.microsoft.com/office/powerpoint/2010/main" val="1222970574"/>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080"/>
            <a:ext cx="9144000" cy="4862870"/>
          </a:xfrm>
          <a:prstGeom prst="rect">
            <a:avLst/>
          </a:prstGeom>
        </p:spPr>
        <p:txBody>
          <a:bodyPr wrap="square">
            <a:spAutoFit/>
          </a:bodyPr>
          <a:lstStyle/>
          <a:p>
            <a:pPr algn="just"/>
            <a:r>
              <a:rPr lang="en-US" sz="6200" u="sng" dirty="0" err="1" smtClean="0">
                <a:solidFill>
                  <a:srgbClr val="C00000"/>
                </a:solidFill>
              </a:rPr>
              <a:t>Đk</a:t>
            </a:r>
            <a:r>
              <a:rPr lang="en-US" sz="6200" u="sng" dirty="0" smtClean="0">
                <a:solidFill>
                  <a:srgbClr val="C00000"/>
                </a:solidFill>
              </a:rPr>
              <a:t>:</a:t>
            </a:r>
            <a:r>
              <a:rPr lang="vi-VN" sz="6200" dirty="0" smtClean="0">
                <a:solidFill>
                  <a:srgbClr val="003399"/>
                </a:solidFill>
                <a:latin typeface="+mj-lt"/>
              </a:rPr>
              <a:t> Mari-a </a:t>
            </a:r>
            <a:r>
              <a:rPr lang="vi-VN" sz="6200" dirty="0">
                <a:solidFill>
                  <a:srgbClr val="003399"/>
                </a:solidFill>
                <a:latin typeface="+mj-lt"/>
              </a:rPr>
              <a:t>ngày xa xưa </a:t>
            </a:r>
            <a:r>
              <a:rPr lang="vi-VN" sz="6200" dirty="0" smtClean="0">
                <a:solidFill>
                  <a:srgbClr val="003399"/>
                </a:solidFill>
                <a:latin typeface="+mj-lt"/>
              </a:rPr>
              <a:t>ấy</a:t>
            </a:r>
            <a:r>
              <a:rPr lang="en-US" sz="6200" dirty="0">
                <a:solidFill>
                  <a:srgbClr val="003399"/>
                </a:solidFill>
              </a:rPr>
              <a:t> đ</a:t>
            </a:r>
            <a:r>
              <a:rPr lang="vi-VN" sz="6200" dirty="0" smtClean="0">
                <a:solidFill>
                  <a:srgbClr val="003399"/>
                </a:solidFill>
                <a:latin typeface="+mj-lt"/>
              </a:rPr>
              <a:t>ồi </a:t>
            </a:r>
            <a:r>
              <a:rPr lang="vi-VN" sz="6200" dirty="0">
                <a:solidFill>
                  <a:srgbClr val="003399"/>
                </a:solidFill>
                <a:latin typeface="+mj-lt"/>
              </a:rPr>
              <a:t>hoang </a:t>
            </a:r>
            <a:r>
              <a:rPr lang="vi-VN" sz="6200" dirty="0" smtClean="0">
                <a:solidFill>
                  <a:srgbClr val="003399"/>
                </a:solidFill>
                <a:latin typeface="+mj-lt"/>
              </a:rPr>
              <a:t>liêu </a:t>
            </a:r>
            <a:r>
              <a:rPr lang="vi-VN" sz="6200" dirty="0">
                <a:solidFill>
                  <a:srgbClr val="003399"/>
                </a:solidFill>
                <a:latin typeface="+mj-lt"/>
              </a:rPr>
              <a:t>bóng mây </a:t>
            </a:r>
            <a:r>
              <a:rPr lang="en-US" sz="6200" dirty="0" err="1" smtClean="0">
                <a:solidFill>
                  <a:srgbClr val="003399"/>
                </a:solidFill>
              </a:rPr>
              <a:t>nhạt</a:t>
            </a:r>
            <a:r>
              <a:rPr lang="en-US" sz="6200" dirty="0" smtClean="0">
                <a:solidFill>
                  <a:srgbClr val="003399"/>
                </a:solidFill>
              </a:rPr>
              <a:t> </a:t>
            </a:r>
            <a:r>
              <a:rPr lang="vi-VN" sz="6200" dirty="0" smtClean="0">
                <a:solidFill>
                  <a:srgbClr val="003399"/>
                </a:solidFill>
                <a:latin typeface="+mj-lt"/>
              </a:rPr>
              <a:t>chiều</a:t>
            </a:r>
            <a:r>
              <a:rPr lang="en-US" sz="6200" dirty="0" smtClean="0">
                <a:solidFill>
                  <a:srgbClr val="003399"/>
                </a:solidFill>
              </a:rPr>
              <a:t>, đ</a:t>
            </a:r>
            <a:r>
              <a:rPr lang="vi-VN" sz="6200" dirty="0" smtClean="0">
                <a:solidFill>
                  <a:srgbClr val="003399"/>
                </a:solidFill>
                <a:latin typeface="+mj-lt"/>
              </a:rPr>
              <a:t>ứng </a:t>
            </a:r>
            <a:r>
              <a:rPr lang="vi-VN" sz="6200" dirty="0">
                <a:solidFill>
                  <a:srgbClr val="003399"/>
                </a:solidFill>
                <a:latin typeface="+mj-lt"/>
              </a:rPr>
              <a:t>tiêu điều xót xa </a:t>
            </a:r>
            <a:r>
              <a:rPr lang="vi-VN" sz="6200" dirty="0" smtClean="0">
                <a:solidFill>
                  <a:srgbClr val="003399"/>
                </a:solidFill>
                <a:latin typeface="+mj-lt"/>
              </a:rPr>
              <a:t>nhiều</a:t>
            </a:r>
            <a:r>
              <a:rPr lang="en-US" sz="6200" dirty="0" smtClean="0">
                <a:solidFill>
                  <a:srgbClr val="003399"/>
                </a:solidFill>
              </a:rPr>
              <a:t>, </a:t>
            </a:r>
            <a:r>
              <a:rPr lang="vi-VN" sz="6200" dirty="0" smtClean="0">
                <a:solidFill>
                  <a:srgbClr val="003399"/>
                </a:solidFill>
                <a:latin typeface="+mj-lt"/>
              </a:rPr>
              <a:t>Thánh </a:t>
            </a:r>
            <a:r>
              <a:rPr lang="vi-VN" sz="6200" dirty="0">
                <a:solidFill>
                  <a:srgbClr val="003399"/>
                </a:solidFill>
                <a:latin typeface="+mj-lt"/>
              </a:rPr>
              <a:t>giá chiều treo xác con </a:t>
            </a:r>
            <a:r>
              <a:rPr lang="en-US" sz="6200" dirty="0" err="1" smtClean="0">
                <a:solidFill>
                  <a:srgbClr val="003399"/>
                </a:solidFill>
              </a:rPr>
              <a:t>yêu</a:t>
            </a:r>
            <a:r>
              <a:rPr lang="en-US" sz="6200" dirty="0" smtClean="0">
                <a:solidFill>
                  <a:srgbClr val="003399"/>
                </a:solidFill>
              </a:rPr>
              <a:t>.</a:t>
            </a:r>
          </a:p>
        </p:txBody>
      </p:sp>
    </p:spTree>
    <p:extLst>
      <p:ext uri="{BB962C8B-B14F-4D97-AF65-F5344CB8AC3E}">
        <p14:creationId xmlns:p14="http://schemas.microsoft.com/office/powerpoint/2010/main" val="2033393299"/>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8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4800" smtClean="0">
                <a:solidFill>
                  <a:srgbClr val="003399"/>
                </a:solidFill>
              </a:rPr>
              <a:t>Các giáo phận Việt Nam chúng con, </a:t>
            </a:r>
            <a:r>
              <a:rPr lang="en-US" sz="4800" smtClean="0">
                <a:solidFill>
                  <a:srgbClr val="003399"/>
                </a:solidFill>
              </a:rPr>
              <a:t>l</a:t>
            </a:r>
            <a:r>
              <a:rPr lang="vi-VN" sz="4800" smtClean="0">
                <a:solidFill>
                  <a:srgbClr val="003399"/>
                </a:solidFill>
              </a:rPr>
              <a:t>uôn muốn cùng chung nhịp bước với Hội Thánh hoàn vũ, xin cho chúng con biết đồng cảm với nỗi thao thức của các Mục tử trên toàn thế giới, ngày càng ý thức hơn về tình hiệp thông,</a:t>
            </a:r>
            <a:endParaRPr lang="en-US" sz="4800" dirty="0">
              <a:solidFill>
                <a:srgbClr val="003399"/>
              </a:solidFill>
            </a:endParaRPr>
          </a:p>
        </p:txBody>
      </p:sp>
    </p:spTree>
    <p:extLst>
      <p:ext uri="{BB962C8B-B14F-4D97-AF65-F5344CB8AC3E}">
        <p14:creationId xmlns:p14="http://schemas.microsoft.com/office/powerpoint/2010/main" val="2654286207"/>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
            <a:ext cx="9144000" cy="51434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5600" smtClean="0">
                <a:solidFill>
                  <a:srgbClr val="003399"/>
                </a:solidFill>
              </a:rPr>
              <a:t>thái độ tham gia và lòng nhiệt thành trong sứ vụ của Hội</a:t>
            </a:r>
            <a:r>
              <a:rPr lang="en-US" sz="5600" smtClean="0">
                <a:solidFill>
                  <a:srgbClr val="003399"/>
                </a:solidFill>
              </a:rPr>
              <a:t> </a:t>
            </a:r>
            <a:r>
              <a:rPr lang="vi-VN" sz="5600" smtClean="0">
                <a:solidFill>
                  <a:srgbClr val="003399"/>
                </a:solidFill>
              </a:rPr>
              <a:t>Thánh, </a:t>
            </a:r>
            <a:r>
              <a:rPr lang="en-US" sz="5600" smtClean="0">
                <a:solidFill>
                  <a:srgbClr val="003399"/>
                </a:solidFill>
              </a:rPr>
              <a:t>n</a:t>
            </a:r>
            <a:r>
              <a:rPr lang="vi-VN" sz="5600" smtClean="0">
                <a:solidFill>
                  <a:srgbClr val="003399"/>
                </a:solidFill>
              </a:rPr>
              <a:t>hờ lời chuyển cầu của Đức Trinh Nữ Maria, Nữ Vương các Tông đồ và là Mẹ của Hội Thánh,</a:t>
            </a:r>
            <a:endParaRPr lang="en-US" sz="5600" dirty="0">
              <a:solidFill>
                <a:srgbClr val="003399"/>
              </a:solidFill>
            </a:endParaRPr>
          </a:p>
        </p:txBody>
      </p:sp>
    </p:spTree>
    <p:extLst>
      <p:ext uri="{BB962C8B-B14F-4D97-AF65-F5344CB8AC3E}">
        <p14:creationId xmlns:p14="http://schemas.microsoft.com/office/powerpoint/2010/main" val="1338628197"/>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5600" dirty="0" smtClean="0">
                <a:solidFill>
                  <a:srgbClr val="003399"/>
                </a:solidFill>
                <a:cs typeface="Times New Roman" pitchFamily="18" charset="0"/>
              </a:rPr>
              <a:t>Chúng con dâng lời khẩn cầu lên Chúa, là đấng hoạt động mọi nơi mọi thời, trong sự hiệp thông với Chúa Cha và Chúa Con, luôn mãi mãi đến muôn đời. </a:t>
            </a:r>
            <a:r>
              <a:rPr lang="vi-VN" sz="5600" dirty="0" smtClean="0">
                <a:solidFill>
                  <a:srgbClr val="C00000"/>
                </a:solidFill>
                <a:cs typeface="Times New Roman" pitchFamily="18" charset="0"/>
              </a:rPr>
              <a:t>Amen.</a:t>
            </a:r>
            <a:endParaRPr lang="en-US" sz="5600" dirty="0">
              <a:solidFill>
                <a:srgbClr val="C00000"/>
              </a:solidFill>
              <a:cs typeface="Times New Roman" pitchFamily="18" charset="0"/>
            </a:endParaRPr>
          </a:p>
        </p:txBody>
      </p:sp>
    </p:spTree>
    <p:extLst>
      <p:ext uri="{BB962C8B-B14F-4D97-AF65-F5344CB8AC3E}">
        <p14:creationId xmlns:p14="http://schemas.microsoft.com/office/powerpoint/2010/main" val="2802546601"/>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1640</Words>
  <Application>Microsoft Office PowerPoint</Application>
  <PresentationFormat>On-screen Show (16:9)</PresentationFormat>
  <Paragraphs>55</Paragraphs>
  <Slides>65</Slides>
  <Notes>0</Notes>
  <HiddenSlides>0</HiddenSlides>
  <MMClips>0</MMClips>
  <ScaleCrop>false</ScaleCrop>
  <HeadingPairs>
    <vt:vector size="4" baseType="variant">
      <vt:variant>
        <vt:lpstr>Theme</vt:lpstr>
      </vt:variant>
      <vt:variant>
        <vt:i4>8</vt:i4>
      </vt:variant>
      <vt:variant>
        <vt:lpstr>Slide Titles</vt:lpstr>
      </vt:variant>
      <vt:variant>
        <vt:i4>65</vt:i4>
      </vt:variant>
    </vt:vector>
  </HeadingPairs>
  <TitlesOfParts>
    <vt:vector size="73" baseType="lpstr">
      <vt:lpstr>Office Theme</vt:lpstr>
      <vt:lpstr>13_Office Theme</vt:lpstr>
      <vt:lpstr>20_Office Theme</vt:lpstr>
      <vt:lpstr>2_Office Theme</vt:lpstr>
      <vt:lpstr>17_Office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KINH ĐẦU LỄ Huyền Linh</vt:lpstr>
      <vt:lpstr>PowerPoint Presentation</vt:lpstr>
      <vt:lpstr>PowerPoint Presentation</vt:lpstr>
      <vt:lpstr>PowerPoint Presentation</vt:lpstr>
      <vt:lpstr>PowerPoint Presentation</vt:lpstr>
      <vt:lpstr>BẢY SỰ THƯƠNG KHÓ ĐỨC BÀ Thánh vịnh 30 Lm. Huy Hoàng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Alleluia-alleluia: Đức Trinh Nữ Maria là người có phúc, Bà xứng đáng lãnh nhận cành lá tử đạo dưới chân thập giá Chúa mà không phải chết. Alleluia.</vt:lpstr>
      <vt:lpstr>PowerPoint Presentation</vt:lpstr>
      <vt:lpstr>PowerPoint Presentation</vt:lpstr>
      <vt:lpstr>Dâng lễ DÂNG LỄ VỚI MẸ Nguyên Kha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Mong Dung</cp:lastModifiedBy>
  <cp:revision>146</cp:revision>
  <dcterms:created xsi:type="dcterms:W3CDTF">2022-10-30T00:36:35Z</dcterms:created>
  <dcterms:modified xsi:type="dcterms:W3CDTF">2023-09-14T04:26:13Z</dcterms:modified>
</cp:coreProperties>
</file>