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89" r:id="rId3"/>
    <p:sldId id="331" r:id="rId4"/>
    <p:sldId id="382" r:id="rId5"/>
    <p:sldId id="383" r:id="rId6"/>
    <p:sldId id="384" r:id="rId7"/>
    <p:sldId id="404" r:id="rId8"/>
    <p:sldId id="385" r:id="rId9"/>
    <p:sldId id="405" r:id="rId10"/>
    <p:sldId id="378" r:id="rId11"/>
    <p:sldId id="315" r:id="rId12"/>
    <p:sldId id="291" r:id="rId13"/>
    <p:sldId id="335" r:id="rId14"/>
    <p:sldId id="313" r:id="rId15"/>
    <p:sldId id="388" r:id="rId16"/>
    <p:sldId id="390" r:id="rId17"/>
    <p:sldId id="391" r:id="rId18"/>
    <p:sldId id="406" r:id="rId19"/>
    <p:sldId id="380" r:id="rId20"/>
    <p:sldId id="392" r:id="rId21"/>
    <p:sldId id="393" r:id="rId22"/>
    <p:sldId id="389" r:id="rId23"/>
    <p:sldId id="394" r:id="rId24"/>
    <p:sldId id="407" r:id="rId25"/>
    <p:sldId id="395" r:id="rId26"/>
    <p:sldId id="408" r:id="rId27"/>
    <p:sldId id="409" r:id="rId28"/>
    <p:sldId id="402" r:id="rId29"/>
    <p:sldId id="403" r:id="rId30"/>
    <p:sldId id="400" r:id="rId31"/>
    <p:sldId id="381"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2"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078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9/12/2024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9/12/2024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dirty="0">
              <a:solidFill>
                <a:srgbClr val="FFFF00"/>
              </a:solidFill>
              <a:effectLst/>
              <a:latin typeface="+mj-lt"/>
              <a:cs typeface="Times New Roman" pitchFamily="18" charset="0"/>
            </a:endParaRPr>
          </a:p>
          <a:p>
            <a:endParaRPr lang="en-US" sz="4400" b="0" dirty="0">
              <a:solidFill>
                <a:srgbClr val="FFFF00"/>
              </a:solidFill>
              <a:effectLst/>
              <a:latin typeface="+mj-lt"/>
              <a:cs typeface="Times New Roman" pitchFamily="18" charset="0"/>
            </a:endParaRPr>
          </a:p>
          <a:p>
            <a:r>
              <a:rPr lang="en-US" sz="4400" b="0" dirty="0">
                <a:solidFill>
                  <a:srgbClr val="FFFF00"/>
                </a:solidFill>
                <a:effectLst/>
                <a:latin typeface="+mj-lt"/>
                <a:cs typeface="Times New Roman" pitchFamily="18" charset="0"/>
              </a:rPr>
              <a:t>THỨ SÁU</a:t>
            </a:r>
          </a:p>
          <a:p>
            <a:r>
              <a:rPr lang="vi-VN" sz="4400" b="0" dirty="0">
                <a:solidFill>
                  <a:srgbClr val="FFFF00"/>
                </a:solidFill>
                <a:effectLst/>
                <a:latin typeface="+mj-lt"/>
                <a:cs typeface="Times New Roman" pitchFamily="18" charset="0"/>
              </a:rPr>
              <a:t>SAU CHÚA NHẬT X</a:t>
            </a:r>
            <a:r>
              <a:rPr lang="en-US" sz="4400" b="0" dirty="0">
                <a:solidFill>
                  <a:srgbClr val="FFFF00"/>
                </a:solidFill>
                <a:effectLst/>
                <a:latin typeface="+mj-lt"/>
                <a:cs typeface="Times New Roman" pitchFamily="18" charset="0"/>
              </a:rPr>
              <a:t>XIV</a:t>
            </a:r>
            <a:endParaRPr lang="vi-VN" sz="4400" b="0" dirty="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THƯỜNG NIÊN</a:t>
            </a:r>
          </a:p>
        </p:txBody>
      </p:sp>
      <p:sp>
        <p:nvSpPr>
          <p:cNvPr id="6" name="TextBox 5">
            <a:extLst>
              <a:ext uri="{FF2B5EF4-FFF2-40B4-BE49-F238E27FC236}">
                <a16:creationId xmlns:a16="http://schemas.microsoft.com/office/drawing/2014/main" xmlns="" id="{7AF50687-2214-5AF5-C9C1-6CE89762D497}"/>
              </a:ext>
            </a:extLst>
          </p:cNvPr>
          <p:cNvSpPr txBox="1"/>
          <p:nvPr/>
        </p:nvSpPr>
        <p:spPr>
          <a:xfrm>
            <a:off x="2209800" y="285750"/>
            <a:ext cx="4620768" cy="954107"/>
          </a:xfrm>
          <a:prstGeom prst="rect">
            <a:avLst/>
          </a:prstGeom>
          <a:noFill/>
        </p:spPr>
        <p:txBody>
          <a:bodyPr wrap="square">
            <a:spAutoFit/>
          </a:bodyPr>
          <a:lstStyle/>
          <a:p>
            <a:pPr algn="ctr"/>
            <a:r>
              <a:rPr lang="en-US" sz="2800" dirty="0">
                <a:solidFill>
                  <a:schemeClr val="bg1"/>
                </a:solidFill>
              </a:rPr>
              <a:t>CA ĐOÀN PHANXICO XAVIE</a:t>
            </a:r>
          </a:p>
          <a:p>
            <a:pPr algn="ctr"/>
            <a:r>
              <a:rPr lang="en-US" sz="2800" dirty="0">
                <a:solidFill>
                  <a:schemeClr val="bg1"/>
                </a:solidFill>
              </a:rPr>
              <a:t>GIÁO XỨ THIÊN ÂN</a:t>
            </a:r>
          </a:p>
        </p:txBody>
      </p:sp>
    </p:spTree>
    <p:extLst>
      <p:ext uri="{BB962C8B-B14F-4D97-AF65-F5344CB8AC3E}">
        <p14:creationId xmlns:p14="http://schemas.microsoft.com/office/powerpoint/2010/main" val="3596904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71550"/>
            <a:ext cx="9144000" cy="3429000"/>
          </a:xfrm>
        </p:spPr>
        <p:txBody>
          <a:bodyPr>
            <a:noAutofit/>
          </a:bodyPr>
          <a:lstStyle/>
          <a:p>
            <a:pPr algn="just">
              <a:lnSpc>
                <a:spcPct val="110000"/>
              </a:lnSpc>
            </a:pPr>
            <a:r>
              <a:rPr lang="vi-VN" sz="6500" b="0" dirty="0">
                <a:solidFill>
                  <a:schemeClr val="bg1"/>
                </a:solidFill>
                <a:effectLst/>
                <a:latin typeface="+mj-lt"/>
                <a:cs typeface="Times New Roman" pitchFamily="18" charset="0"/>
              </a:rPr>
              <a:t>Lạy Chúa, khi thức giấc,</a:t>
            </a:r>
            <a:r>
              <a:rPr lang="en-US" sz="6500" b="0" dirty="0">
                <a:solidFill>
                  <a:schemeClr val="bg1"/>
                </a:solidFill>
                <a:effectLst/>
                <a:latin typeface="+mj-lt"/>
                <a:cs typeface="Times New Roman" pitchFamily="18" charset="0"/>
              </a:rPr>
              <a:t> </a:t>
            </a:r>
            <a:r>
              <a:rPr lang="vi-VN" sz="6500" b="0" dirty="0">
                <a:solidFill>
                  <a:schemeClr val="bg1"/>
                </a:solidFill>
                <a:effectLst/>
                <a:latin typeface="+mj-lt"/>
                <a:cs typeface="Times New Roman" pitchFamily="18" charset="0"/>
              </a:rPr>
              <a:t>con được </a:t>
            </a:r>
            <a:r>
              <a:rPr lang="vi-VN" sz="6500" b="0" dirty="0" err="1">
                <a:solidFill>
                  <a:schemeClr val="bg1"/>
                </a:solidFill>
                <a:effectLst/>
                <a:latin typeface="+mj-lt"/>
                <a:cs typeface="Times New Roman" pitchFamily="18" charset="0"/>
              </a:rPr>
              <a:t>thoả</a:t>
            </a:r>
            <a:r>
              <a:rPr lang="vi-VN" sz="6500" b="0" dirty="0">
                <a:solidFill>
                  <a:schemeClr val="bg1"/>
                </a:solidFill>
                <a:effectLst/>
                <a:latin typeface="+mj-lt"/>
                <a:cs typeface="Times New Roman" pitchFamily="18" charset="0"/>
              </a:rPr>
              <a:t> tình chiêm ngưỡng Thánh Nhan.</a:t>
            </a:r>
            <a:endParaRPr lang="en-US" sz="65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UTM American Sans"/>
                <a:ea typeface="+mn-ea"/>
                <a:cs typeface="Times New Roman" pitchFamily="18" charset="0"/>
              </a:rPr>
              <a:t>Đáp</a:t>
            </a:r>
            <a:r>
              <a:rPr kumimoji="0" lang="en-US" sz="44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mn-ea"/>
                <a:cs typeface="Times New Roman" pitchFamily="18" charset="0"/>
              </a:rPr>
              <a:t> ca:</a:t>
            </a:r>
          </a:p>
        </p:txBody>
      </p:sp>
      <p:pic>
        <p:nvPicPr>
          <p:cNvPr id="5" name="Picture 4">
            <a:extLst>
              <a:ext uri="{FF2B5EF4-FFF2-40B4-BE49-F238E27FC236}">
                <a16:creationId xmlns:a16="http://schemas.microsoft.com/office/drawing/2014/main" xmlns="" id="{B92A1E7E-B1FD-A77A-D597-65A9A21785C9}"/>
              </a:ext>
            </a:extLst>
          </p:cNvPr>
          <p:cNvPicPr>
            <a:picLocks noChangeAspect="1"/>
          </p:cNvPicPr>
          <p:nvPr/>
        </p:nvPicPr>
        <p:blipFill>
          <a:blip r:embed="rId3"/>
          <a:stretch>
            <a:fillRect/>
          </a:stretch>
        </p:blipFill>
        <p:spPr>
          <a:xfrm>
            <a:off x="2057400" y="300520"/>
            <a:ext cx="3286125" cy="361950"/>
          </a:xfrm>
          <a:prstGeom prst="rect">
            <a:avLst/>
          </a:prstGeom>
        </p:spPr>
      </p:pic>
    </p:spTree>
    <p:extLst>
      <p:ext uri="{BB962C8B-B14F-4D97-AF65-F5344CB8AC3E}">
        <p14:creationId xmlns:p14="http://schemas.microsoft.com/office/powerpoint/2010/main" val="1210961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42950"/>
            <a:ext cx="9144000" cy="3429000"/>
          </a:xfrm>
        </p:spPr>
        <p:txBody>
          <a:bodyPr>
            <a:noAutofit/>
          </a:bodyPr>
          <a:lstStyle/>
          <a:p>
            <a:pPr algn="just">
              <a:lnSpc>
                <a:spcPct val="110000"/>
              </a:lnSpc>
            </a:pPr>
            <a:r>
              <a:rPr lang="vi-VN" sz="5500" b="1" dirty="0">
                <a:solidFill>
                  <a:schemeClr val="bg1"/>
                </a:solidFill>
                <a:effectLst/>
                <a:latin typeface="+mj-lt"/>
                <a:cs typeface="Times New Roman" pitchFamily="18" charset="0"/>
              </a:rPr>
              <a:t>Lạy Cha là Chúa Tể trời đất, con xin ngợi khen Cha, vì Cha đã mặc khải mầu nhiệm Nước Trời cho những người bé mọn.</a:t>
            </a:r>
            <a:endParaRPr lang="en-US" sz="5500" b="1" dirty="0">
              <a:solidFill>
                <a:schemeClr val="bg1"/>
              </a:solidFill>
              <a:effectLst/>
              <a:latin typeface="+mj-lt"/>
              <a:cs typeface="Times New Roman" pitchFamily="18" charset="0"/>
            </a:endParaRPr>
          </a:p>
        </p:txBody>
      </p:sp>
      <p:sp>
        <p:nvSpPr>
          <p:cNvPr id="2" name="TextBox 1"/>
          <p:cNvSpPr txBox="1"/>
          <p:nvPr/>
        </p:nvSpPr>
        <p:spPr>
          <a:xfrm>
            <a:off x="0" y="0"/>
            <a:ext cx="32207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mn-ea"/>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mn-ea"/>
                <a:cs typeface="Times New Roman" pitchFamily="18" charset="0"/>
              </a:rPr>
              <a:t>Alleluia:</a:t>
            </a:r>
          </a:p>
        </p:txBody>
      </p:sp>
    </p:spTree>
    <p:extLst>
      <p:ext uri="{BB962C8B-B14F-4D97-AF65-F5344CB8AC3E}">
        <p14:creationId xmlns:p14="http://schemas.microsoft.com/office/powerpoint/2010/main" val="929059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5671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742E77A-9F8E-9171-0339-CE7A53B0D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570911"/>
            <a:ext cx="5181600" cy="1708160"/>
          </a:xfrm>
          <a:prstGeom prst="rect">
            <a:avLst/>
          </a:prstGeom>
        </p:spPr>
        <p:txBody>
          <a:bodyPr wrap="square">
            <a:spAutoFit/>
          </a:bodyPr>
          <a:lstStyle/>
          <a:p>
            <a:pPr algn="ctr"/>
            <a:r>
              <a:rPr lang="en-US" sz="6000" b="1" dirty="0" smtClean="0">
                <a:solidFill>
                  <a:srgbClr val="FFFF00"/>
                </a:solidFill>
              </a:rPr>
              <a:t>DÂNG CHA 1</a:t>
            </a:r>
            <a:endParaRPr lang="en-US" sz="6000" b="1" dirty="0">
              <a:solidFill>
                <a:srgbClr val="FFFF00"/>
              </a:solidFill>
            </a:endParaRPr>
          </a:p>
          <a:p>
            <a:pPr algn="ctr"/>
            <a:r>
              <a:rPr lang="en-US" sz="4500" i="1" dirty="0" err="1" smtClean="0">
                <a:solidFill>
                  <a:schemeClr val="bg1"/>
                </a:solidFill>
              </a:rPr>
              <a:t>Hương</a:t>
            </a:r>
            <a:r>
              <a:rPr lang="en-US" sz="4500" i="1" dirty="0" smtClean="0">
                <a:solidFill>
                  <a:schemeClr val="bg1"/>
                </a:solidFill>
              </a:rPr>
              <a:t> </a:t>
            </a:r>
            <a:r>
              <a:rPr lang="en-US" sz="4500" i="1" dirty="0" err="1" smtClean="0">
                <a:solidFill>
                  <a:schemeClr val="bg1"/>
                </a:solidFill>
              </a:rPr>
              <a:t>Vĩnh</a:t>
            </a:r>
            <a:endParaRPr lang="en-US" sz="4500" i="1"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272213"/>
            <a:ext cx="322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611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a:solidFill>
                  <a:srgbClr val="FFFF00"/>
                </a:solidFill>
                <a:effectLst/>
              </a:rPr>
              <a:t>Tk1:</a:t>
            </a:r>
            <a:r>
              <a:rPr lang="en-US" sz="5500" b="0" dirty="0">
                <a:solidFill>
                  <a:schemeClr val="bg1"/>
                </a:solidFill>
                <a:effectLst/>
              </a:rPr>
              <a:t> </a:t>
            </a:r>
            <a:r>
              <a:rPr lang="vi-VN" sz="5500" dirty="0" smtClean="0">
                <a:solidFill>
                  <a:schemeClr val="bg1"/>
                </a:solidFill>
              </a:rPr>
              <a:t>Dâng </a:t>
            </a:r>
            <a:r>
              <a:rPr lang="vi-VN" sz="5500" dirty="0">
                <a:solidFill>
                  <a:schemeClr val="bg1"/>
                </a:solidFill>
              </a:rPr>
              <a:t>Cha hương lúa đầu mùa, ngược xuôi tất tả nắng mưa dãi dầu, nho thơm nồng ngát tươi mầu, hy sinh lao nhọc con hầu dâng Cha</a:t>
            </a:r>
            <a:r>
              <a:rPr lang="vi-VN"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78994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dirty="0" err="1">
                <a:solidFill>
                  <a:schemeClr val="bg1"/>
                </a:solidFill>
              </a:rPr>
              <a:t>Dâng</a:t>
            </a:r>
            <a:r>
              <a:rPr lang="en-US" sz="5500" dirty="0">
                <a:solidFill>
                  <a:schemeClr val="bg1"/>
                </a:solidFill>
              </a:rPr>
              <a:t> Cha, </a:t>
            </a:r>
            <a:r>
              <a:rPr lang="en-US" sz="5500" dirty="0" err="1">
                <a:solidFill>
                  <a:schemeClr val="bg1"/>
                </a:solidFill>
              </a:rPr>
              <a:t>dâng</a:t>
            </a:r>
            <a:r>
              <a:rPr lang="en-US" sz="5500" dirty="0">
                <a:solidFill>
                  <a:schemeClr val="bg1"/>
                </a:solidFill>
              </a:rPr>
              <a:t> Cha </a:t>
            </a:r>
            <a:r>
              <a:rPr lang="en-US" sz="5500" dirty="0" err="1">
                <a:solidFill>
                  <a:schemeClr val="bg1"/>
                </a:solidFill>
              </a:rPr>
              <a:t>của</a:t>
            </a:r>
            <a:r>
              <a:rPr lang="en-US" sz="5500" dirty="0">
                <a:solidFill>
                  <a:schemeClr val="bg1"/>
                </a:solidFill>
              </a:rPr>
              <a:t> </a:t>
            </a:r>
            <a:r>
              <a:rPr lang="en-US" sz="5500" dirty="0" err="1">
                <a:solidFill>
                  <a:schemeClr val="bg1"/>
                </a:solidFill>
              </a:rPr>
              <a:t>lễ</a:t>
            </a:r>
            <a:r>
              <a:rPr lang="en-US" sz="5500" dirty="0">
                <a:solidFill>
                  <a:schemeClr val="bg1"/>
                </a:solidFill>
              </a:rPr>
              <a:t> </a:t>
            </a:r>
            <a:r>
              <a:rPr lang="en-US" sz="5500" dirty="0" err="1">
                <a:solidFill>
                  <a:schemeClr val="bg1"/>
                </a:solidFill>
              </a:rPr>
              <a:t>vẹn</a:t>
            </a:r>
            <a:r>
              <a:rPr lang="en-US" sz="5500" dirty="0">
                <a:solidFill>
                  <a:schemeClr val="bg1"/>
                </a:solidFill>
              </a:rPr>
              <a:t> </a:t>
            </a:r>
            <a:r>
              <a:rPr lang="en-US" sz="5500" dirty="0" err="1">
                <a:solidFill>
                  <a:schemeClr val="bg1"/>
                </a:solidFill>
              </a:rPr>
              <a:t>tuyền</a:t>
            </a:r>
            <a:r>
              <a:rPr lang="en-US" sz="5500" dirty="0">
                <a:solidFill>
                  <a:schemeClr val="bg1"/>
                </a:solidFill>
              </a:rPr>
              <a:t>, </a:t>
            </a:r>
            <a:r>
              <a:rPr lang="en-US" sz="5500" dirty="0" err="1">
                <a:solidFill>
                  <a:schemeClr val="bg1"/>
                </a:solidFill>
              </a:rPr>
              <a:t>dâng</a:t>
            </a:r>
            <a:r>
              <a:rPr lang="en-US" sz="5500" dirty="0">
                <a:solidFill>
                  <a:schemeClr val="bg1"/>
                </a:solidFill>
              </a:rPr>
              <a:t> Cha ,</a:t>
            </a:r>
            <a:r>
              <a:rPr lang="en-US" sz="5500" dirty="0" err="1">
                <a:solidFill>
                  <a:schemeClr val="bg1"/>
                </a:solidFill>
              </a:rPr>
              <a:t>dâng</a:t>
            </a:r>
            <a:r>
              <a:rPr lang="en-US" sz="5500" dirty="0">
                <a:solidFill>
                  <a:schemeClr val="bg1"/>
                </a:solidFill>
              </a:rPr>
              <a:t> Cha </a:t>
            </a:r>
            <a:r>
              <a:rPr lang="en-US" sz="5500" dirty="0" err="1">
                <a:solidFill>
                  <a:schemeClr val="bg1"/>
                </a:solidFill>
              </a:rPr>
              <a:t>với</a:t>
            </a:r>
            <a:r>
              <a:rPr lang="en-US" sz="5500" dirty="0">
                <a:solidFill>
                  <a:schemeClr val="bg1"/>
                </a:solidFill>
              </a:rPr>
              <a:t> </a:t>
            </a:r>
            <a:r>
              <a:rPr lang="en-US" sz="5500" dirty="0" err="1">
                <a:solidFill>
                  <a:schemeClr val="bg1"/>
                </a:solidFill>
              </a:rPr>
              <a:t>cả</a:t>
            </a:r>
            <a:r>
              <a:rPr lang="en-US" sz="5500" dirty="0">
                <a:solidFill>
                  <a:schemeClr val="bg1"/>
                </a:solidFill>
              </a:rPr>
              <a:t> </a:t>
            </a:r>
            <a:r>
              <a:rPr lang="en-US" sz="5500" dirty="0" err="1">
                <a:solidFill>
                  <a:schemeClr val="bg1"/>
                </a:solidFill>
              </a:rPr>
              <a:t>tâm</a:t>
            </a:r>
            <a:r>
              <a:rPr lang="en-US" sz="5500" dirty="0">
                <a:solidFill>
                  <a:schemeClr val="bg1"/>
                </a:solidFill>
              </a:rPr>
              <a:t> </a:t>
            </a:r>
            <a:r>
              <a:rPr lang="en-US" sz="5500" dirty="0" err="1">
                <a:solidFill>
                  <a:schemeClr val="bg1"/>
                </a:solidFill>
              </a:rPr>
              <a:t>tình</a:t>
            </a:r>
            <a:r>
              <a:rPr lang="en-US" sz="5500" dirty="0">
                <a:solidFill>
                  <a:schemeClr val="bg1"/>
                </a:solidFill>
              </a:rPr>
              <a:t> </a:t>
            </a:r>
            <a:r>
              <a:rPr lang="en-US" sz="5500" dirty="0" err="1">
                <a:solidFill>
                  <a:schemeClr val="bg1"/>
                </a:solidFill>
              </a:rPr>
              <a:t>thiết</a:t>
            </a:r>
            <a:r>
              <a:rPr lang="en-US" sz="5500" dirty="0">
                <a:solidFill>
                  <a:schemeClr val="bg1"/>
                </a:solidFill>
              </a:rPr>
              <a:t> </a:t>
            </a:r>
            <a:r>
              <a:rPr lang="en-US" sz="5500" dirty="0" err="1">
                <a:solidFill>
                  <a:schemeClr val="bg1"/>
                </a:solidFill>
              </a:rPr>
              <a:t>tha</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1584716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a:solidFill>
                  <a:srgbClr val="FFFF00"/>
                </a:solidFill>
                <a:effectLst/>
              </a:rPr>
              <a:t>Tk2:</a:t>
            </a:r>
            <a:r>
              <a:rPr lang="en-US" sz="5500" b="0" dirty="0">
                <a:solidFill>
                  <a:srgbClr val="FFFF00"/>
                </a:solidFill>
                <a:effectLst/>
              </a:rPr>
              <a:t> </a:t>
            </a:r>
            <a:r>
              <a:rPr lang="vi-VN" sz="5500" dirty="0">
                <a:solidFill>
                  <a:schemeClr val="bg1"/>
                </a:solidFill>
              </a:rPr>
              <a:t>Dâng Cha thân xác mọn hèn, ngày qua vất vả bon chen với đời, bao phen </a:t>
            </a:r>
            <a:r>
              <a:rPr lang="en-US" sz="5500" dirty="0" err="1" smtClean="0">
                <a:solidFill>
                  <a:schemeClr val="bg1"/>
                </a:solidFill>
              </a:rPr>
              <a:t>phụ</a:t>
            </a:r>
            <a:r>
              <a:rPr lang="en-US" sz="5500" dirty="0" smtClean="0">
                <a:solidFill>
                  <a:schemeClr val="bg1"/>
                </a:solidFill>
              </a:rPr>
              <a:t> </a:t>
            </a:r>
            <a:r>
              <a:rPr lang="en-US" sz="5500" dirty="0" err="1" smtClean="0">
                <a:solidFill>
                  <a:schemeClr val="bg1"/>
                </a:solidFill>
              </a:rPr>
              <a:t>nghĩa</a:t>
            </a:r>
            <a:r>
              <a:rPr lang="en-US" sz="5500" dirty="0" smtClean="0">
                <a:solidFill>
                  <a:schemeClr val="bg1"/>
                </a:solidFill>
              </a:rPr>
              <a:t> </a:t>
            </a:r>
            <a:r>
              <a:rPr lang="vi-VN" sz="5500" dirty="0" smtClean="0">
                <a:solidFill>
                  <a:schemeClr val="bg1"/>
                </a:solidFill>
              </a:rPr>
              <a:t>cùng </a:t>
            </a:r>
            <a:r>
              <a:rPr lang="vi-VN" sz="5500" dirty="0">
                <a:solidFill>
                  <a:schemeClr val="bg1"/>
                </a:solidFill>
              </a:rPr>
              <a:t>Người, Cha ơi thương dủ ơn trời thứ tha.</a:t>
            </a:r>
          </a:p>
        </p:txBody>
      </p:sp>
    </p:spTree>
    <p:extLst>
      <p:ext uri="{BB962C8B-B14F-4D97-AF65-F5344CB8AC3E}">
        <p14:creationId xmlns:p14="http://schemas.microsoft.com/office/powerpoint/2010/main" val="150626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dirty="0" err="1">
                <a:solidFill>
                  <a:schemeClr val="bg1"/>
                </a:solidFill>
              </a:rPr>
              <a:t>Dâng</a:t>
            </a:r>
            <a:r>
              <a:rPr lang="en-US" sz="5500" dirty="0">
                <a:solidFill>
                  <a:schemeClr val="bg1"/>
                </a:solidFill>
              </a:rPr>
              <a:t> Cha, </a:t>
            </a:r>
            <a:r>
              <a:rPr lang="en-US" sz="5500" dirty="0" err="1">
                <a:solidFill>
                  <a:schemeClr val="bg1"/>
                </a:solidFill>
              </a:rPr>
              <a:t>dâng</a:t>
            </a:r>
            <a:r>
              <a:rPr lang="en-US" sz="5500" dirty="0">
                <a:solidFill>
                  <a:schemeClr val="bg1"/>
                </a:solidFill>
              </a:rPr>
              <a:t> Cha </a:t>
            </a:r>
            <a:r>
              <a:rPr lang="en-US" sz="5500" dirty="0" err="1">
                <a:solidFill>
                  <a:schemeClr val="bg1"/>
                </a:solidFill>
              </a:rPr>
              <a:t>của</a:t>
            </a:r>
            <a:r>
              <a:rPr lang="en-US" sz="5500" dirty="0">
                <a:solidFill>
                  <a:schemeClr val="bg1"/>
                </a:solidFill>
              </a:rPr>
              <a:t> </a:t>
            </a:r>
            <a:r>
              <a:rPr lang="en-US" sz="5500" dirty="0" err="1">
                <a:solidFill>
                  <a:schemeClr val="bg1"/>
                </a:solidFill>
              </a:rPr>
              <a:t>lễ</a:t>
            </a:r>
            <a:r>
              <a:rPr lang="en-US" sz="5500" dirty="0">
                <a:solidFill>
                  <a:schemeClr val="bg1"/>
                </a:solidFill>
              </a:rPr>
              <a:t> </a:t>
            </a:r>
            <a:r>
              <a:rPr lang="en-US" sz="5500" dirty="0" err="1">
                <a:solidFill>
                  <a:schemeClr val="bg1"/>
                </a:solidFill>
              </a:rPr>
              <a:t>vẹn</a:t>
            </a:r>
            <a:r>
              <a:rPr lang="en-US" sz="5500" dirty="0">
                <a:solidFill>
                  <a:schemeClr val="bg1"/>
                </a:solidFill>
              </a:rPr>
              <a:t> </a:t>
            </a:r>
            <a:r>
              <a:rPr lang="en-US" sz="5500" dirty="0" err="1">
                <a:solidFill>
                  <a:schemeClr val="bg1"/>
                </a:solidFill>
              </a:rPr>
              <a:t>tuyền</a:t>
            </a:r>
            <a:r>
              <a:rPr lang="en-US" sz="5500" dirty="0">
                <a:solidFill>
                  <a:schemeClr val="bg1"/>
                </a:solidFill>
              </a:rPr>
              <a:t>, </a:t>
            </a:r>
            <a:r>
              <a:rPr lang="en-US" sz="5500" dirty="0" err="1">
                <a:solidFill>
                  <a:schemeClr val="bg1"/>
                </a:solidFill>
              </a:rPr>
              <a:t>dâng</a:t>
            </a:r>
            <a:r>
              <a:rPr lang="en-US" sz="5500" dirty="0">
                <a:solidFill>
                  <a:schemeClr val="bg1"/>
                </a:solidFill>
              </a:rPr>
              <a:t> Cha ,</a:t>
            </a:r>
            <a:r>
              <a:rPr lang="en-US" sz="5500" dirty="0" err="1">
                <a:solidFill>
                  <a:schemeClr val="bg1"/>
                </a:solidFill>
              </a:rPr>
              <a:t>dâng</a:t>
            </a:r>
            <a:r>
              <a:rPr lang="en-US" sz="5500" dirty="0">
                <a:solidFill>
                  <a:schemeClr val="bg1"/>
                </a:solidFill>
              </a:rPr>
              <a:t> Cha </a:t>
            </a:r>
            <a:r>
              <a:rPr lang="en-US" sz="5500" dirty="0" err="1">
                <a:solidFill>
                  <a:schemeClr val="bg1"/>
                </a:solidFill>
              </a:rPr>
              <a:t>với</a:t>
            </a:r>
            <a:r>
              <a:rPr lang="en-US" sz="5500" dirty="0">
                <a:solidFill>
                  <a:schemeClr val="bg1"/>
                </a:solidFill>
              </a:rPr>
              <a:t> </a:t>
            </a:r>
            <a:r>
              <a:rPr lang="en-US" sz="5500" dirty="0" err="1">
                <a:solidFill>
                  <a:schemeClr val="bg1"/>
                </a:solidFill>
              </a:rPr>
              <a:t>cả</a:t>
            </a:r>
            <a:r>
              <a:rPr lang="en-US" sz="5500" dirty="0">
                <a:solidFill>
                  <a:schemeClr val="bg1"/>
                </a:solidFill>
              </a:rPr>
              <a:t> </a:t>
            </a:r>
            <a:r>
              <a:rPr lang="en-US" sz="5500" dirty="0" err="1">
                <a:solidFill>
                  <a:schemeClr val="bg1"/>
                </a:solidFill>
              </a:rPr>
              <a:t>tâm</a:t>
            </a:r>
            <a:r>
              <a:rPr lang="en-US" sz="5500" dirty="0">
                <a:solidFill>
                  <a:schemeClr val="bg1"/>
                </a:solidFill>
              </a:rPr>
              <a:t> </a:t>
            </a:r>
            <a:r>
              <a:rPr lang="en-US" sz="5500" dirty="0" err="1">
                <a:solidFill>
                  <a:schemeClr val="bg1"/>
                </a:solidFill>
              </a:rPr>
              <a:t>tình</a:t>
            </a:r>
            <a:r>
              <a:rPr lang="en-US" sz="5500" dirty="0">
                <a:solidFill>
                  <a:schemeClr val="bg1"/>
                </a:solidFill>
              </a:rPr>
              <a:t> </a:t>
            </a:r>
            <a:r>
              <a:rPr lang="en-US" sz="5500" dirty="0" err="1">
                <a:solidFill>
                  <a:schemeClr val="bg1"/>
                </a:solidFill>
              </a:rPr>
              <a:t>thiết</a:t>
            </a:r>
            <a:r>
              <a:rPr lang="en-US" sz="5500" dirty="0">
                <a:solidFill>
                  <a:schemeClr val="bg1"/>
                </a:solidFill>
              </a:rPr>
              <a:t> </a:t>
            </a:r>
            <a:r>
              <a:rPr lang="en-US" sz="5500" dirty="0" err="1">
                <a:solidFill>
                  <a:schemeClr val="bg1"/>
                </a:solidFill>
              </a:rPr>
              <a:t>tha</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10634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653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a:solidFill>
                  <a:srgbClr val="FFFF00"/>
                </a:solidFill>
                <a:effectLst/>
              </a:rPr>
              <a:t>Ca </a:t>
            </a:r>
            <a:r>
              <a:rPr lang="en-US" sz="7000" b="0" dirty="0" err="1">
                <a:solidFill>
                  <a:srgbClr val="FFFF00"/>
                </a:solidFill>
                <a:effectLst/>
              </a:rPr>
              <a:t>Nguyện</a:t>
            </a:r>
            <a:r>
              <a:rPr lang="en-US" sz="7000" b="0" dirty="0">
                <a:solidFill>
                  <a:srgbClr val="FFFF00"/>
                </a:solidFill>
                <a:effectLst/>
              </a:rPr>
              <a:t> </a:t>
            </a:r>
            <a:r>
              <a:rPr lang="en-US" sz="7000" b="0" dirty="0" err="1">
                <a:solidFill>
                  <a:srgbClr val="FFFF00"/>
                </a:solidFill>
                <a:effectLst/>
              </a:rPr>
              <a:t>Hiệp</a:t>
            </a:r>
            <a:r>
              <a:rPr lang="en-US" sz="7000" b="0" dirty="0">
                <a:solidFill>
                  <a:srgbClr val="FFFF00"/>
                </a:solidFill>
                <a:effectLst/>
              </a:rPr>
              <a:t> </a:t>
            </a:r>
            <a:r>
              <a:rPr lang="en-US" sz="7000" b="0" dirty="0" err="1">
                <a:solidFill>
                  <a:srgbClr val="FFFF00"/>
                </a:solidFill>
                <a:effectLst/>
              </a:rPr>
              <a:t>Lễ</a:t>
            </a:r>
            <a:r>
              <a:rPr lang="en-US" sz="7000" b="0" dirty="0">
                <a:solidFill>
                  <a:srgbClr val="FFFF00"/>
                </a:solidFill>
                <a:effectLst/>
              </a:rPr>
              <a:t/>
            </a:r>
            <a:br>
              <a:rPr lang="en-US" sz="7000" b="0" dirty="0">
                <a:solidFill>
                  <a:srgbClr val="FFFF00"/>
                </a:solidFill>
                <a:effectLst/>
              </a:rPr>
            </a:br>
            <a:r>
              <a:rPr lang="en-US" sz="7500" dirty="0" smtClean="0">
                <a:solidFill>
                  <a:srgbClr val="FFFF00"/>
                </a:solidFill>
              </a:rPr>
              <a:t>PHÓ THÁC</a:t>
            </a:r>
            <a:r>
              <a:rPr lang="en-US" sz="8000" dirty="0" smtClean="0">
                <a:solidFill>
                  <a:srgbClr val="FFFF00"/>
                </a:solidFill>
              </a:rPr>
              <a:t/>
            </a:r>
            <a:br>
              <a:rPr lang="en-US" sz="8000" dirty="0" smtClean="0">
                <a:solidFill>
                  <a:srgbClr val="FFFF00"/>
                </a:solidFill>
              </a:rPr>
            </a:br>
            <a:r>
              <a:rPr lang="en-US" sz="4000" i="1" dirty="0" err="1" smtClean="0">
                <a:solidFill>
                  <a:schemeClr val="bg1"/>
                </a:solidFill>
              </a:rPr>
              <a:t>Nhạc</a:t>
            </a:r>
            <a:r>
              <a:rPr lang="en-US" sz="4000" i="1" dirty="0" smtClean="0">
                <a:solidFill>
                  <a:schemeClr val="bg1"/>
                </a:solidFill>
              </a:rPr>
              <a:t> </a:t>
            </a:r>
            <a:r>
              <a:rPr lang="en-US" sz="4000" i="1" dirty="0" err="1" smtClean="0">
                <a:solidFill>
                  <a:schemeClr val="bg1"/>
                </a:solidFill>
              </a:rPr>
              <a:t>và</a:t>
            </a:r>
            <a:r>
              <a:rPr lang="en-US" sz="4000" i="1" dirty="0">
                <a:solidFill>
                  <a:schemeClr val="bg1"/>
                </a:solidFill>
              </a:rPr>
              <a:t> </a:t>
            </a:r>
            <a:r>
              <a:rPr lang="en-US" sz="4000" i="1" dirty="0" err="1" smtClean="0">
                <a:solidFill>
                  <a:schemeClr val="bg1"/>
                </a:solidFill>
              </a:rPr>
              <a:t>lời</a:t>
            </a:r>
            <a:r>
              <a:rPr lang="en-US" sz="4000" i="1" dirty="0" smtClean="0">
                <a:solidFill>
                  <a:schemeClr val="bg1"/>
                </a:solidFill>
              </a:rPr>
              <a:t>: </a:t>
            </a:r>
            <a:r>
              <a:rPr lang="en-US" sz="4000" i="1" dirty="0" err="1" smtClean="0">
                <a:solidFill>
                  <a:schemeClr val="bg1"/>
                </a:solidFill>
              </a:rPr>
              <a:t>Kiều</a:t>
            </a:r>
            <a:r>
              <a:rPr lang="en-US" sz="4000" i="1" dirty="0" smtClean="0">
                <a:solidFill>
                  <a:schemeClr val="bg1"/>
                </a:solidFill>
              </a:rPr>
              <a:t> </a:t>
            </a:r>
            <a:r>
              <a:rPr lang="en-US" sz="4000" i="1" dirty="0" err="1" smtClean="0">
                <a:solidFill>
                  <a:schemeClr val="bg1"/>
                </a:solidFill>
              </a:rPr>
              <a:t>Linh</a:t>
            </a:r>
            <a:r>
              <a:rPr lang="en-US" sz="4000" i="1" dirty="0" smtClean="0">
                <a:solidFill>
                  <a:schemeClr val="bg1"/>
                </a:solidFill>
              </a:rPr>
              <a:t/>
            </a:r>
            <a:br>
              <a:rPr lang="en-US" sz="4000" i="1" dirty="0" smtClean="0">
                <a:solidFill>
                  <a:schemeClr val="bg1"/>
                </a:solidFill>
              </a:rPr>
            </a:br>
            <a:r>
              <a:rPr lang="en-US" sz="4000" i="1" dirty="0" err="1" smtClean="0">
                <a:solidFill>
                  <a:schemeClr val="bg1"/>
                </a:solidFill>
              </a:rPr>
              <a:t>Hòa</a:t>
            </a:r>
            <a:r>
              <a:rPr lang="en-US" sz="4000" i="1" dirty="0" smtClean="0">
                <a:solidFill>
                  <a:schemeClr val="bg1"/>
                </a:solidFill>
              </a:rPr>
              <a:t> </a:t>
            </a:r>
            <a:r>
              <a:rPr lang="en-US" sz="4000" i="1" dirty="0" err="1" smtClean="0">
                <a:solidFill>
                  <a:schemeClr val="bg1"/>
                </a:solidFill>
              </a:rPr>
              <a:t>âm</a:t>
            </a:r>
            <a:r>
              <a:rPr lang="en-US" sz="4000" i="1" dirty="0" smtClean="0">
                <a:solidFill>
                  <a:schemeClr val="bg1"/>
                </a:solidFill>
              </a:rPr>
              <a:t>: </a:t>
            </a:r>
            <a:r>
              <a:rPr lang="en-US" sz="4000" i="1" dirty="0" err="1" smtClean="0">
                <a:solidFill>
                  <a:schemeClr val="bg1"/>
                </a:solidFill>
              </a:rPr>
              <a:t>Quang</a:t>
            </a:r>
            <a:r>
              <a:rPr lang="en-US" sz="4000" i="1" dirty="0" smtClean="0">
                <a:solidFill>
                  <a:schemeClr val="bg1"/>
                </a:solidFill>
              </a:rPr>
              <a:t> </a:t>
            </a:r>
            <a:r>
              <a:rPr lang="en-US" sz="4000" i="1" dirty="0" err="1" smtClean="0">
                <a:solidFill>
                  <a:schemeClr val="bg1"/>
                </a:solidFill>
              </a:rPr>
              <a:t>Lạc</a:t>
            </a:r>
            <a:endParaRPr lang="en-US" sz="4000" b="0" i="1" dirty="0">
              <a:solidFill>
                <a:schemeClr val="bg1"/>
              </a:solidFill>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100" y="4321175"/>
            <a:ext cx="322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45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4220258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5000"/>
              </a:lnSpc>
            </a:pPr>
            <a:r>
              <a:rPr lang="en-US" sz="5000" u="sng" dirty="0" smtClean="0">
                <a:solidFill>
                  <a:srgbClr val="FFFF00"/>
                </a:solidFill>
              </a:rPr>
              <a:t>Tk1:</a:t>
            </a:r>
            <a:r>
              <a:rPr lang="en-US" sz="5000" dirty="0" smtClean="0">
                <a:solidFill>
                  <a:schemeClr val="bg1"/>
                </a:solidFill>
              </a:rPr>
              <a:t> </a:t>
            </a:r>
            <a:r>
              <a:rPr lang="vi-VN" sz="5000" dirty="0" smtClean="0">
                <a:solidFill>
                  <a:schemeClr val="bg1"/>
                </a:solidFill>
              </a:rPr>
              <a:t>Chúa </a:t>
            </a:r>
            <a:r>
              <a:rPr lang="vi-VN" sz="5000" dirty="0">
                <a:solidFill>
                  <a:schemeClr val="bg1"/>
                </a:solidFill>
              </a:rPr>
              <a:t>ơi hồn con, xin phó thác trong tay Chúa luôn, những khi vui mừng hoặc những lúc con </a:t>
            </a:r>
            <a:r>
              <a:rPr lang="en-US" sz="5000" dirty="0" smtClean="0">
                <a:solidFill>
                  <a:schemeClr val="bg1"/>
                </a:solidFill>
              </a:rPr>
              <a:t>u</a:t>
            </a:r>
            <a:r>
              <a:rPr lang="vi-VN" sz="5000" dirty="0" smtClean="0">
                <a:solidFill>
                  <a:schemeClr val="bg1"/>
                </a:solidFill>
              </a:rPr>
              <a:t> </a:t>
            </a:r>
            <a:r>
              <a:rPr lang="vi-VN" sz="5000" dirty="0">
                <a:solidFill>
                  <a:schemeClr val="bg1"/>
                </a:solidFill>
              </a:rPr>
              <a:t>buồn. Những khi đời con gặp những nỗi âu lo khó khăn và </a:t>
            </a:r>
            <a:r>
              <a:rPr lang="en-US" sz="5000" dirty="0" err="1" smtClean="0">
                <a:solidFill>
                  <a:schemeClr val="bg1"/>
                </a:solidFill>
              </a:rPr>
              <a:t>mỗi</a:t>
            </a:r>
            <a:r>
              <a:rPr lang="vi-VN" sz="5000" dirty="0" smtClean="0">
                <a:solidFill>
                  <a:schemeClr val="bg1"/>
                </a:solidFill>
              </a:rPr>
              <a:t> </a:t>
            </a:r>
            <a:r>
              <a:rPr lang="vi-VN" sz="5000" dirty="0">
                <a:solidFill>
                  <a:schemeClr val="bg1"/>
                </a:solidFill>
              </a:rPr>
              <a:t>khi tim con ngập tràn hạnh phúc xin dâng Ngài</a:t>
            </a:r>
            <a:r>
              <a:rPr lang="vi-VN"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1885766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000" b="0" u="sng" dirty="0">
                <a:solidFill>
                  <a:srgbClr val="FFFF00"/>
                </a:solidFill>
                <a:effectLst/>
              </a:rPr>
              <a:t>Đk:</a:t>
            </a:r>
            <a:r>
              <a:rPr lang="en-US" sz="5000" b="0" dirty="0">
                <a:solidFill>
                  <a:schemeClr val="bg1"/>
                </a:solidFill>
                <a:effectLst/>
              </a:rPr>
              <a:t> </a:t>
            </a:r>
            <a:r>
              <a:rPr lang="vi-VN" sz="5000" dirty="0" smtClean="0">
                <a:solidFill>
                  <a:schemeClr val="bg1"/>
                </a:solidFill>
              </a:rPr>
              <a:t>Chúa </a:t>
            </a:r>
            <a:r>
              <a:rPr lang="vi-VN" sz="5000" dirty="0">
                <a:solidFill>
                  <a:schemeClr val="bg1"/>
                </a:solidFill>
              </a:rPr>
              <a:t>ơi con tuy mọn hèn, vấp ngã đã bao nhiêu lần. Tội lỗi cám dỗ con luôn mãi đã khiến hồn con xa Chúa (ơ). Nhưng </a:t>
            </a:r>
            <a:r>
              <a:rPr lang="vi-VN" sz="5000" dirty="0" smtClean="0">
                <a:solidFill>
                  <a:schemeClr val="bg1"/>
                </a:solidFill>
              </a:rPr>
              <a:t>tim </a:t>
            </a:r>
            <a:r>
              <a:rPr lang="vi-VN" sz="5000" dirty="0">
                <a:solidFill>
                  <a:schemeClr val="bg1"/>
                </a:solidFill>
              </a:rPr>
              <a:t>con </a:t>
            </a:r>
            <a:r>
              <a:rPr lang="en-US" sz="5000" dirty="0" smtClean="0">
                <a:solidFill>
                  <a:schemeClr val="bg1"/>
                </a:solidFill>
              </a:rPr>
              <a:t>nay </a:t>
            </a:r>
            <a:r>
              <a:rPr lang="vi-VN" sz="5000" dirty="0" smtClean="0">
                <a:solidFill>
                  <a:schemeClr val="bg1"/>
                </a:solidFill>
              </a:rPr>
              <a:t>sẵn sàng </a:t>
            </a:r>
            <a:r>
              <a:rPr lang="vi-VN" sz="5000" dirty="0">
                <a:solidFill>
                  <a:schemeClr val="bg1"/>
                </a:solidFill>
              </a:rPr>
              <a:t>đón Chúa đến ban ơn lành, tha thứ hết bao lỗi lầm và thánh hóa tâm hồn con.</a:t>
            </a:r>
            <a:endParaRPr lang="en-US" sz="5000" b="0" dirty="0">
              <a:solidFill>
                <a:schemeClr val="bg1"/>
              </a:solidFill>
              <a:effectLst/>
            </a:endParaRPr>
          </a:p>
        </p:txBody>
      </p:sp>
    </p:spTree>
    <p:extLst>
      <p:ext uri="{BB962C8B-B14F-4D97-AF65-F5344CB8AC3E}">
        <p14:creationId xmlns:p14="http://schemas.microsoft.com/office/powerpoint/2010/main" val="1397391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90000"/>
              </a:lnSpc>
            </a:pPr>
            <a:r>
              <a:rPr lang="en-US" sz="5000" u="sng" dirty="0" smtClean="0">
                <a:solidFill>
                  <a:srgbClr val="FFFF00"/>
                </a:solidFill>
              </a:rPr>
              <a:t>Tk2:</a:t>
            </a:r>
            <a:r>
              <a:rPr lang="en-US" sz="5000" dirty="0" smtClean="0">
                <a:solidFill>
                  <a:schemeClr val="bg1"/>
                </a:solidFill>
              </a:rPr>
              <a:t> </a:t>
            </a:r>
            <a:r>
              <a:rPr lang="vi-VN" sz="5000" dirty="0" smtClean="0">
                <a:solidFill>
                  <a:schemeClr val="bg1"/>
                </a:solidFill>
              </a:rPr>
              <a:t>Những </a:t>
            </a:r>
            <a:r>
              <a:rPr lang="vi-VN" sz="5000" dirty="0">
                <a:solidFill>
                  <a:schemeClr val="bg1"/>
                </a:solidFill>
              </a:rPr>
              <a:t>nỗi mừng vui và những đớn đau trong kiếp người, sẽ mau phai </a:t>
            </a:r>
            <a:r>
              <a:rPr lang="en-US" sz="5000" dirty="0" err="1" smtClean="0">
                <a:solidFill>
                  <a:schemeClr val="bg1"/>
                </a:solidFill>
              </a:rPr>
              <a:t>tàn</a:t>
            </a:r>
            <a:r>
              <a:rPr lang="vi-VN" sz="5000" dirty="0" smtClean="0">
                <a:solidFill>
                  <a:schemeClr val="bg1"/>
                </a:solidFill>
              </a:rPr>
              <a:t> </a:t>
            </a:r>
            <a:r>
              <a:rPr lang="vi-VN" sz="5000" dirty="0">
                <a:solidFill>
                  <a:schemeClr val="bg1"/>
                </a:solidFill>
              </a:rPr>
              <a:t>cùng với tháng năm chóng qua. Vẫn luôn còn mãi tình Chúa đã mến yêu thế trần, thập giá kia hy sinh thân mình để cứu muôn muôn loài.</a:t>
            </a:r>
            <a:endParaRPr lang="vi-VN" sz="5000" b="0" dirty="0">
              <a:solidFill>
                <a:schemeClr val="bg1"/>
              </a:solidFill>
              <a:effectLst/>
            </a:endParaRPr>
          </a:p>
        </p:txBody>
      </p:sp>
    </p:spTree>
    <p:extLst>
      <p:ext uri="{BB962C8B-B14F-4D97-AF65-F5344CB8AC3E}">
        <p14:creationId xmlns:p14="http://schemas.microsoft.com/office/powerpoint/2010/main" val="2663787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000" b="0" u="sng" dirty="0">
                <a:solidFill>
                  <a:srgbClr val="FFFF00"/>
                </a:solidFill>
                <a:effectLst/>
              </a:rPr>
              <a:t>Đk:</a:t>
            </a:r>
            <a:r>
              <a:rPr lang="en-US" sz="5000" b="0" dirty="0">
                <a:solidFill>
                  <a:schemeClr val="bg1"/>
                </a:solidFill>
                <a:effectLst/>
              </a:rPr>
              <a:t> </a:t>
            </a:r>
            <a:r>
              <a:rPr lang="vi-VN" sz="5000" dirty="0" smtClean="0">
                <a:solidFill>
                  <a:schemeClr val="bg1"/>
                </a:solidFill>
              </a:rPr>
              <a:t>Chúa </a:t>
            </a:r>
            <a:r>
              <a:rPr lang="vi-VN" sz="5000" dirty="0">
                <a:solidFill>
                  <a:schemeClr val="bg1"/>
                </a:solidFill>
              </a:rPr>
              <a:t>ơi con tuy mọn hèn, vấp ngã đã bao nhiêu lần. Tội lỗi cám dỗ con luôn mãi đã khiến hồn con xa Chúa (ơ). Nhưng </a:t>
            </a:r>
            <a:r>
              <a:rPr lang="vi-VN" sz="5000" dirty="0" smtClean="0">
                <a:solidFill>
                  <a:schemeClr val="bg1"/>
                </a:solidFill>
              </a:rPr>
              <a:t>tim </a:t>
            </a:r>
            <a:r>
              <a:rPr lang="vi-VN" sz="5000" dirty="0">
                <a:solidFill>
                  <a:schemeClr val="bg1"/>
                </a:solidFill>
              </a:rPr>
              <a:t>con </a:t>
            </a:r>
            <a:r>
              <a:rPr lang="en-US" sz="5000" dirty="0" smtClean="0">
                <a:solidFill>
                  <a:schemeClr val="bg1"/>
                </a:solidFill>
              </a:rPr>
              <a:t>nay </a:t>
            </a:r>
            <a:r>
              <a:rPr lang="vi-VN" sz="5000" dirty="0" smtClean="0">
                <a:solidFill>
                  <a:schemeClr val="bg1"/>
                </a:solidFill>
              </a:rPr>
              <a:t>sẵn sàng </a:t>
            </a:r>
            <a:r>
              <a:rPr lang="vi-VN" sz="5000" dirty="0">
                <a:solidFill>
                  <a:schemeClr val="bg1"/>
                </a:solidFill>
              </a:rPr>
              <a:t>đón Chúa đến ban ơn lành, tha thứ hết bao lỗi lầm và thánh hóa tâm hồn con.</a:t>
            </a:r>
            <a:endParaRPr lang="en-US" sz="5000" b="0" dirty="0">
              <a:solidFill>
                <a:schemeClr val="bg1"/>
              </a:solidFill>
              <a:effectLst/>
            </a:endParaRPr>
          </a:p>
        </p:txBody>
      </p:sp>
    </p:spTree>
    <p:extLst>
      <p:ext uri="{BB962C8B-B14F-4D97-AF65-F5344CB8AC3E}">
        <p14:creationId xmlns:p14="http://schemas.microsoft.com/office/powerpoint/2010/main" val="1684510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000" u="sng" dirty="0" smtClean="0">
                <a:solidFill>
                  <a:srgbClr val="FFFF00"/>
                </a:solidFill>
              </a:rPr>
              <a:t>Tk3:</a:t>
            </a:r>
            <a:r>
              <a:rPr lang="vi-VN" sz="5000" dirty="0">
                <a:solidFill>
                  <a:schemeClr val="bg1"/>
                </a:solidFill>
              </a:rPr>
              <a:t> Chúa ơi từ nay con sẽ </a:t>
            </a:r>
            <a:r>
              <a:rPr lang="vi-VN" sz="5000" dirty="0" smtClean="0">
                <a:solidFill>
                  <a:schemeClr val="bg1"/>
                </a:solidFill>
              </a:rPr>
              <a:t>m</a:t>
            </a:r>
            <a:r>
              <a:rPr lang="en-US" sz="5000" dirty="0" err="1" smtClean="0">
                <a:solidFill>
                  <a:schemeClr val="bg1"/>
                </a:solidFill>
              </a:rPr>
              <a:t>ãi</a:t>
            </a:r>
            <a:r>
              <a:rPr lang="vi-VN" sz="5000" dirty="0" smtClean="0">
                <a:solidFill>
                  <a:schemeClr val="bg1"/>
                </a:solidFill>
              </a:rPr>
              <a:t> </a:t>
            </a:r>
            <a:r>
              <a:rPr lang="vi-VN" sz="5000" dirty="0">
                <a:solidFill>
                  <a:schemeClr val="bg1"/>
                </a:solidFill>
              </a:rPr>
              <a:t>yêu cuộc sống này, mãi đến phút giây đời vĩnh viễn xa cách con. Chúa ơi dạy con để con biết kính </a:t>
            </a:r>
            <a:r>
              <a:rPr lang="en-US" sz="5000" dirty="0" smtClean="0">
                <a:solidFill>
                  <a:schemeClr val="bg1"/>
                </a:solidFill>
              </a:rPr>
              <a:t>tin </a:t>
            </a:r>
            <a:r>
              <a:rPr lang="vi-VN" sz="5000" dirty="0" smtClean="0">
                <a:solidFill>
                  <a:schemeClr val="bg1"/>
                </a:solidFill>
              </a:rPr>
              <a:t>yêu </a:t>
            </a:r>
            <a:r>
              <a:rPr lang="vi-VN" sz="5000" dirty="0">
                <a:solidFill>
                  <a:schemeClr val="bg1"/>
                </a:solidFill>
              </a:rPr>
              <a:t>Chúa luôn và mến yêu tha nhân thật lòng như Chúa luôn </a:t>
            </a:r>
            <a:r>
              <a:rPr lang="en-US" sz="5000" dirty="0" err="1" smtClean="0">
                <a:solidFill>
                  <a:schemeClr val="bg1"/>
                </a:solidFill>
              </a:rPr>
              <a:t>yêu</a:t>
            </a:r>
            <a:r>
              <a:rPr lang="vi-VN" sz="5000" dirty="0" smtClean="0">
                <a:solidFill>
                  <a:schemeClr val="bg1"/>
                </a:solidFill>
              </a:rPr>
              <a:t> con</a:t>
            </a:r>
            <a:r>
              <a:rPr lang="en-US" sz="5000" dirty="0" smtClean="0">
                <a:solidFill>
                  <a:schemeClr val="bg1"/>
                </a:solidFill>
              </a:rPr>
              <a:t>.</a:t>
            </a:r>
            <a:endParaRPr lang="en-US" sz="5000" dirty="0">
              <a:solidFill>
                <a:schemeClr val="bg1"/>
              </a:solidFill>
              <a:effectLst/>
            </a:endParaRPr>
          </a:p>
        </p:txBody>
      </p:sp>
    </p:spTree>
    <p:extLst>
      <p:ext uri="{BB962C8B-B14F-4D97-AF65-F5344CB8AC3E}">
        <p14:creationId xmlns:p14="http://schemas.microsoft.com/office/powerpoint/2010/main" val="269129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000" b="0" u="sng" dirty="0">
                <a:solidFill>
                  <a:srgbClr val="FFFF00"/>
                </a:solidFill>
                <a:effectLst/>
              </a:rPr>
              <a:t>Đk:</a:t>
            </a:r>
            <a:r>
              <a:rPr lang="en-US" sz="5000" b="0" dirty="0">
                <a:solidFill>
                  <a:schemeClr val="bg1"/>
                </a:solidFill>
                <a:effectLst/>
              </a:rPr>
              <a:t> </a:t>
            </a:r>
            <a:r>
              <a:rPr lang="vi-VN" sz="5000" dirty="0" smtClean="0">
                <a:solidFill>
                  <a:schemeClr val="bg1"/>
                </a:solidFill>
              </a:rPr>
              <a:t>Chúa </a:t>
            </a:r>
            <a:r>
              <a:rPr lang="vi-VN" sz="5000" dirty="0">
                <a:solidFill>
                  <a:schemeClr val="bg1"/>
                </a:solidFill>
              </a:rPr>
              <a:t>ơi con tuy mọn hèn, vấp ngã đã bao nhiêu lần. Tội lỗi cám dỗ con luôn mãi đã khiến hồn con xa Chúa (ơ). Nhưng </a:t>
            </a:r>
            <a:r>
              <a:rPr lang="vi-VN" sz="5000" dirty="0" smtClean="0">
                <a:solidFill>
                  <a:schemeClr val="bg1"/>
                </a:solidFill>
              </a:rPr>
              <a:t>tim </a:t>
            </a:r>
            <a:r>
              <a:rPr lang="vi-VN" sz="5000" dirty="0">
                <a:solidFill>
                  <a:schemeClr val="bg1"/>
                </a:solidFill>
              </a:rPr>
              <a:t>con </a:t>
            </a:r>
            <a:r>
              <a:rPr lang="en-US" sz="5000" dirty="0" smtClean="0">
                <a:solidFill>
                  <a:schemeClr val="bg1"/>
                </a:solidFill>
              </a:rPr>
              <a:t>nay </a:t>
            </a:r>
            <a:r>
              <a:rPr lang="vi-VN" sz="5000" dirty="0" smtClean="0">
                <a:solidFill>
                  <a:schemeClr val="bg1"/>
                </a:solidFill>
              </a:rPr>
              <a:t>sẵn sàng </a:t>
            </a:r>
            <a:r>
              <a:rPr lang="vi-VN" sz="5000" dirty="0">
                <a:solidFill>
                  <a:schemeClr val="bg1"/>
                </a:solidFill>
              </a:rPr>
              <a:t>đón Chúa đến ban ơn lành, tha thứ hết bao lỗi lầm và thánh hóa tâm hồn con.</a:t>
            </a:r>
            <a:endParaRPr lang="en-US" sz="5000" b="0" dirty="0">
              <a:solidFill>
                <a:schemeClr val="bg1"/>
              </a:solidFill>
              <a:effectLst/>
            </a:endParaRPr>
          </a:p>
        </p:txBody>
      </p:sp>
    </p:spTree>
    <p:extLst>
      <p:ext uri="{BB962C8B-B14F-4D97-AF65-F5344CB8AC3E}">
        <p14:creationId xmlns:p14="http://schemas.microsoft.com/office/powerpoint/2010/main" val="174491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150030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7000" b="0" dirty="0">
                <a:solidFill>
                  <a:srgbClr val="FFFF00"/>
                </a:solidFill>
                <a:effectLst/>
              </a:rPr>
              <a:t>Ca </a:t>
            </a:r>
            <a:r>
              <a:rPr lang="en-US" sz="7000" b="0" dirty="0" err="1">
                <a:solidFill>
                  <a:srgbClr val="FFFF00"/>
                </a:solidFill>
                <a:effectLst/>
              </a:rPr>
              <a:t>Kết</a:t>
            </a:r>
            <a:r>
              <a:rPr lang="en-US" sz="7000" b="0" dirty="0">
                <a:solidFill>
                  <a:srgbClr val="FFFF00"/>
                </a:solidFill>
                <a:effectLst/>
              </a:rPr>
              <a:t> </a:t>
            </a:r>
            <a:r>
              <a:rPr lang="en-US" sz="7000" b="0" dirty="0" err="1">
                <a:solidFill>
                  <a:srgbClr val="FFFF00"/>
                </a:solidFill>
                <a:effectLst/>
              </a:rPr>
              <a:t>Lễ</a:t>
            </a:r>
            <a:r>
              <a:rPr lang="en-US" sz="7000" b="0" dirty="0">
                <a:solidFill>
                  <a:srgbClr val="FFFF00"/>
                </a:solidFill>
                <a:effectLst/>
              </a:rPr>
              <a:t/>
            </a:r>
            <a:br>
              <a:rPr lang="en-US" sz="7000" b="0" dirty="0">
                <a:solidFill>
                  <a:srgbClr val="FFFF00"/>
                </a:solidFill>
                <a:effectLst/>
              </a:rPr>
            </a:br>
            <a:r>
              <a:rPr lang="en-US" sz="7000" b="0" dirty="0" smtClean="0">
                <a:solidFill>
                  <a:srgbClr val="FFFF00"/>
                </a:solidFill>
                <a:effectLst/>
              </a:rPr>
              <a:t>GIỜ </a:t>
            </a:r>
            <a:r>
              <a:rPr lang="en-US" sz="7000" dirty="0" smtClean="0">
                <a:solidFill>
                  <a:srgbClr val="FFFF00"/>
                </a:solidFill>
              </a:rPr>
              <a:t>ĐÂY CHÚA SAI TÔI</a:t>
            </a:r>
            <a:r>
              <a:rPr lang="en-US" sz="6600" dirty="0" smtClean="0">
                <a:solidFill>
                  <a:srgbClr val="FFFF00"/>
                </a:solidFill>
              </a:rPr>
              <a:t/>
            </a:r>
            <a:br>
              <a:rPr lang="en-US" sz="6600" dirty="0" smtClean="0">
                <a:solidFill>
                  <a:srgbClr val="FFFF00"/>
                </a:solidFill>
              </a:rPr>
            </a:br>
            <a:r>
              <a:rPr lang="en-US" sz="4500" i="1" dirty="0" err="1" smtClean="0">
                <a:solidFill>
                  <a:schemeClr val="bg1"/>
                </a:solidFill>
              </a:rPr>
              <a:t>Phạm</a:t>
            </a:r>
            <a:r>
              <a:rPr lang="en-US" sz="4500" i="1" dirty="0" smtClean="0">
                <a:solidFill>
                  <a:schemeClr val="bg1"/>
                </a:solidFill>
              </a:rPr>
              <a:t> </a:t>
            </a:r>
            <a:r>
              <a:rPr lang="en-US" sz="4500" i="1" dirty="0" err="1" smtClean="0">
                <a:solidFill>
                  <a:schemeClr val="bg1"/>
                </a:solidFill>
              </a:rPr>
              <a:t>Quang</a:t>
            </a:r>
            <a:endParaRPr lang="en-US" sz="4500" b="0" i="1" dirty="0">
              <a:solidFill>
                <a:schemeClr val="bg1"/>
              </a:solidFill>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867150"/>
            <a:ext cx="322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019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50" b="0" dirty="0" smtClean="0">
                <a:solidFill>
                  <a:srgbClr val="FFFF00"/>
                </a:solidFill>
                <a:effectLst/>
              </a:rPr>
              <a:t>1. </a:t>
            </a:r>
            <a:r>
              <a:rPr lang="vi-VN" sz="4750" dirty="0" smtClean="0">
                <a:solidFill>
                  <a:schemeClr val="bg1"/>
                </a:solidFill>
              </a:rPr>
              <a:t>Giờ </a:t>
            </a:r>
            <a:r>
              <a:rPr lang="vi-VN" sz="4750" dirty="0">
                <a:solidFill>
                  <a:schemeClr val="bg1"/>
                </a:solidFill>
              </a:rPr>
              <a:t>đây Chúa sai tôi đem tin vui đến cho mọi người tiếng cười lau khô mồ hôi nước mắt. Tôi đem tình thương đến cho mọi người. Được Chúa sai đi tôi hân hoan reo rắc tình người đem an vui cùng với nụ cười cho thế giới hôm </a:t>
            </a:r>
            <a:r>
              <a:rPr lang="vi-VN" sz="4750" dirty="0" smtClean="0">
                <a:solidFill>
                  <a:schemeClr val="bg1"/>
                </a:solidFill>
              </a:rPr>
              <a:t>nay</a:t>
            </a:r>
            <a:r>
              <a:rPr lang="en-US" sz="4750" dirty="0" smtClean="0">
                <a:solidFill>
                  <a:srgbClr val="FFFF00"/>
                </a:solidFill>
              </a:rPr>
              <a:t>…</a:t>
            </a:r>
            <a:endParaRPr lang="en-US" sz="4750" b="0" dirty="0">
              <a:solidFill>
                <a:schemeClr val="bg1"/>
              </a:solidFill>
              <a:effectLst/>
            </a:endParaRPr>
          </a:p>
        </p:txBody>
      </p:sp>
    </p:spTree>
    <p:extLst>
      <p:ext uri="{BB962C8B-B14F-4D97-AF65-F5344CB8AC3E}">
        <p14:creationId xmlns:p14="http://schemas.microsoft.com/office/powerpoint/2010/main" val="3215806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dirty="0" smtClean="0">
                <a:solidFill>
                  <a:srgbClr val="FFFF00"/>
                </a:solidFill>
              </a:rPr>
              <a:t>…</a:t>
            </a:r>
            <a:r>
              <a:rPr lang="vi-VN" sz="5000" dirty="0" smtClean="0">
                <a:solidFill>
                  <a:schemeClr val="bg1"/>
                </a:solidFill>
              </a:rPr>
              <a:t> </a:t>
            </a:r>
            <a:r>
              <a:rPr lang="vi-VN" sz="5000" dirty="0">
                <a:solidFill>
                  <a:schemeClr val="bg1"/>
                </a:solidFill>
              </a:rPr>
              <a:t>Mong sao cho anh em bốn phương một </a:t>
            </a:r>
            <a:r>
              <a:rPr lang="vi-VN" sz="5000" dirty="0" smtClean="0">
                <a:solidFill>
                  <a:schemeClr val="bg1"/>
                </a:solidFill>
              </a:rPr>
              <a:t>nhà</a:t>
            </a:r>
            <a:r>
              <a:rPr lang="en-US" sz="5000" dirty="0" smtClean="0">
                <a:solidFill>
                  <a:schemeClr val="bg1"/>
                </a:solidFill>
              </a:rPr>
              <a:t>, m</a:t>
            </a:r>
            <a:r>
              <a:rPr lang="vi-VN" sz="5000" dirty="0" smtClean="0">
                <a:solidFill>
                  <a:schemeClr val="bg1"/>
                </a:solidFill>
              </a:rPr>
              <a:t>ong </a:t>
            </a:r>
            <a:r>
              <a:rPr lang="vi-VN" sz="5000" dirty="0">
                <a:solidFill>
                  <a:schemeClr val="bg1"/>
                </a:solidFill>
              </a:rPr>
              <a:t>sao cho bốn phương là con một Chúa. Để tình người anh em thắp </a:t>
            </a:r>
            <a:r>
              <a:rPr lang="vi-VN" sz="5000" dirty="0" smtClean="0">
                <a:solidFill>
                  <a:schemeClr val="bg1"/>
                </a:solidFill>
              </a:rPr>
              <a:t>s</a:t>
            </a:r>
            <a:r>
              <a:rPr lang="en-US" sz="5000" dirty="0">
                <a:solidFill>
                  <a:schemeClr val="bg1"/>
                </a:solidFill>
              </a:rPr>
              <a:t>á</a:t>
            </a:r>
            <a:r>
              <a:rPr lang="vi-VN" sz="5000" dirty="0" smtClean="0">
                <a:solidFill>
                  <a:schemeClr val="bg1"/>
                </a:solidFill>
              </a:rPr>
              <a:t>ng </a:t>
            </a:r>
            <a:r>
              <a:rPr lang="vi-VN" sz="5000" dirty="0">
                <a:solidFill>
                  <a:schemeClr val="bg1"/>
                </a:solidFill>
              </a:rPr>
              <a:t>bên nhau. Để cuộc đời không còn những tiếng thương đau</a:t>
            </a:r>
            <a:r>
              <a:rPr lang="vi-VN"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395232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0" y="1"/>
            <a:ext cx="9144000" cy="5143499"/>
          </a:xfrm>
        </p:spPr>
        <p:txBody>
          <a:bodyPr>
            <a:normAutofit/>
          </a:bodyPr>
          <a:lstStyle/>
          <a:p>
            <a:r>
              <a:rPr lang="en-US" sz="7000" b="0" dirty="0" smtClean="0">
                <a:solidFill>
                  <a:srgbClr val="FFFF00"/>
                </a:solidFill>
                <a:effectLst/>
              </a:rPr>
              <a:t>Ca </a:t>
            </a:r>
            <a:r>
              <a:rPr lang="en-US" sz="7000" b="0" dirty="0" err="1">
                <a:solidFill>
                  <a:srgbClr val="FFFF00"/>
                </a:solidFill>
                <a:effectLst/>
              </a:rPr>
              <a:t>Nhập</a:t>
            </a:r>
            <a:r>
              <a:rPr lang="en-US" sz="7000" b="0" dirty="0">
                <a:solidFill>
                  <a:srgbClr val="FFFF00"/>
                </a:solidFill>
                <a:effectLst/>
              </a:rPr>
              <a:t> </a:t>
            </a:r>
            <a:r>
              <a:rPr lang="en-US" sz="7000" b="0" dirty="0" err="1">
                <a:solidFill>
                  <a:srgbClr val="FFFF00"/>
                </a:solidFill>
                <a:effectLst/>
              </a:rPr>
              <a:t>Lễ</a:t>
            </a:r>
            <a:r>
              <a:rPr lang="en-US" sz="7000" b="0" dirty="0">
                <a:solidFill>
                  <a:srgbClr val="FFFF00"/>
                </a:solidFill>
                <a:effectLst/>
              </a:rPr>
              <a:t/>
            </a:r>
            <a:br>
              <a:rPr lang="en-US" sz="7000" b="0" dirty="0">
                <a:solidFill>
                  <a:srgbClr val="FFFF00"/>
                </a:solidFill>
                <a:effectLst/>
              </a:rPr>
            </a:br>
            <a:r>
              <a:rPr lang="en-US" sz="7000" dirty="0" smtClean="0">
                <a:solidFill>
                  <a:srgbClr val="FFFF00"/>
                </a:solidFill>
              </a:rPr>
              <a:t>XIN BAN BÌNH AN</a:t>
            </a:r>
            <a:br>
              <a:rPr lang="en-US" sz="7000" dirty="0" smtClean="0">
                <a:solidFill>
                  <a:srgbClr val="FFFF00"/>
                </a:solidFill>
              </a:rPr>
            </a:br>
            <a:r>
              <a:rPr lang="en-US" sz="5000" i="1" dirty="0" err="1" smtClean="0">
                <a:solidFill>
                  <a:schemeClr val="bg1"/>
                </a:solidFill>
              </a:rPr>
              <a:t>Thiên</a:t>
            </a:r>
            <a:r>
              <a:rPr lang="en-US" sz="5000" i="1" dirty="0" smtClean="0">
                <a:solidFill>
                  <a:schemeClr val="bg1"/>
                </a:solidFill>
              </a:rPr>
              <a:t> </a:t>
            </a:r>
            <a:r>
              <a:rPr lang="en-US" sz="5000" i="1" dirty="0" err="1" smtClean="0">
                <a:solidFill>
                  <a:schemeClr val="bg1"/>
                </a:solidFill>
              </a:rPr>
              <a:t>Duyên</a:t>
            </a:r>
            <a:endParaRPr lang="en-US" sz="5000" b="0" i="1" dirty="0">
              <a:solidFill>
                <a:schemeClr val="bg1"/>
              </a:solidFill>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095749"/>
            <a:ext cx="3224213" cy="82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261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428105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0" y="0"/>
            <a:ext cx="9144000" cy="5143500"/>
          </a:xfrm>
        </p:spPr>
        <p:txBody>
          <a:bodyPr anchor="ctr">
            <a:noAutofit/>
          </a:bodyPr>
          <a:lstStyle/>
          <a:p>
            <a:pPr algn="just">
              <a:spcBef>
                <a:spcPts val="0"/>
              </a:spcBef>
            </a:pPr>
            <a:r>
              <a:rPr lang="en-US" sz="4400" b="0" u="sng" dirty="0" err="1">
                <a:solidFill>
                  <a:srgbClr val="FFFF00"/>
                </a:solidFill>
                <a:effectLst/>
                <a:latin typeface="+mj-lt"/>
              </a:rPr>
              <a:t>Đk</a:t>
            </a:r>
            <a:r>
              <a:rPr lang="vi-VN" sz="4400" b="0" u="sng" dirty="0">
                <a:solidFill>
                  <a:srgbClr val="FFFF00"/>
                </a:solidFill>
                <a:effectLst/>
                <a:latin typeface="+mj-lt"/>
              </a:rPr>
              <a:t>:</a:t>
            </a:r>
            <a:r>
              <a:rPr lang="en-US" sz="4400" dirty="0">
                <a:solidFill>
                  <a:schemeClr val="bg1"/>
                </a:solidFill>
                <a:latin typeface="+mj-lt"/>
              </a:rPr>
              <a:t> </a:t>
            </a:r>
            <a:r>
              <a:rPr lang="vi-VN" sz="4400" dirty="0" smtClean="0">
                <a:solidFill>
                  <a:schemeClr val="bg1"/>
                </a:solidFill>
                <a:latin typeface="+mj-lt"/>
              </a:rPr>
              <a:t>Con </a:t>
            </a:r>
            <a:r>
              <a:rPr lang="vi-VN" sz="4400" dirty="0">
                <a:solidFill>
                  <a:schemeClr val="bg1"/>
                </a:solidFill>
                <a:latin typeface="+mj-lt"/>
              </a:rPr>
              <a:t>tiến vào nhà Chúa reo vang khúc ca rộn ràng, hân hoan sướng vui ngập tràn dâng lên lời cảm mến chứa chan. Con tiến vào nhà Chúa dâng lên khúc ca diệu vợi, say sưa thánh ân tuyệt vời dâng Ngài trọn lòng con Chúa ơi!</a:t>
            </a:r>
          </a:p>
        </p:txBody>
      </p:sp>
    </p:spTree>
    <p:extLst>
      <p:ext uri="{BB962C8B-B14F-4D97-AF65-F5344CB8AC3E}">
        <p14:creationId xmlns:p14="http://schemas.microsoft.com/office/powerpoint/2010/main" val="2848157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0" y="0"/>
            <a:ext cx="9144000" cy="5143500"/>
          </a:xfrm>
        </p:spPr>
        <p:txBody>
          <a:bodyPr anchor="ctr">
            <a:noAutofit/>
          </a:bodyPr>
          <a:lstStyle/>
          <a:p>
            <a:pPr algn="just">
              <a:spcBef>
                <a:spcPts val="0"/>
              </a:spcBef>
            </a:pPr>
            <a:r>
              <a:rPr lang="en-US" sz="5000" b="0" u="sng" dirty="0">
                <a:solidFill>
                  <a:srgbClr val="FFFF00"/>
                </a:solidFill>
                <a:effectLst/>
                <a:latin typeface="+mj-lt"/>
              </a:rPr>
              <a:t>Tk1</a:t>
            </a:r>
            <a:r>
              <a:rPr lang="vi-VN" sz="5000" b="0" u="sng" dirty="0">
                <a:solidFill>
                  <a:srgbClr val="FFFF00"/>
                </a:solidFill>
                <a:effectLst/>
                <a:latin typeface="+mj-lt"/>
              </a:rPr>
              <a:t>:</a:t>
            </a:r>
            <a:r>
              <a:rPr lang="vi-VN" sz="5000" b="0" dirty="0">
                <a:solidFill>
                  <a:schemeClr val="bg1"/>
                </a:solidFill>
                <a:effectLst/>
                <a:latin typeface="+mj-lt"/>
              </a:rPr>
              <a:t> </a:t>
            </a:r>
            <a:r>
              <a:rPr lang="en-US" sz="5000" dirty="0" smtClean="0">
                <a:solidFill>
                  <a:schemeClr val="bg1"/>
                </a:solidFill>
                <a:latin typeface="+mj-lt"/>
              </a:rPr>
              <a:t>Xin </a:t>
            </a:r>
            <a:r>
              <a:rPr lang="en-US" sz="5000" dirty="0" err="1">
                <a:solidFill>
                  <a:schemeClr val="bg1"/>
                </a:solidFill>
                <a:latin typeface="+mj-lt"/>
              </a:rPr>
              <a:t>khứng</a:t>
            </a:r>
            <a:r>
              <a:rPr lang="en-US" sz="5000" dirty="0">
                <a:solidFill>
                  <a:schemeClr val="bg1"/>
                </a:solidFill>
                <a:latin typeface="+mj-lt"/>
              </a:rPr>
              <a:t> ban </a:t>
            </a:r>
            <a:r>
              <a:rPr lang="en-US" sz="5000" dirty="0" err="1">
                <a:solidFill>
                  <a:schemeClr val="bg1"/>
                </a:solidFill>
                <a:latin typeface="+mj-lt"/>
              </a:rPr>
              <a:t>bình</a:t>
            </a:r>
            <a:r>
              <a:rPr lang="en-US" sz="5000" dirty="0">
                <a:solidFill>
                  <a:schemeClr val="bg1"/>
                </a:solidFill>
                <a:latin typeface="+mj-lt"/>
              </a:rPr>
              <a:t> an </a:t>
            </a:r>
            <a:r>
              <a:rPr lang="en-US" sz="5000" dirty="0" err="1">
                <a:solidFill>
                  <a:schemeClr val="bg1"/>
                </a:solidFill>
                <a:latin typeface="+mj-lt"/>
              </a:rPr>
              <a:t>cho</a:t>
            </a:r>
            <a:r>
              <a:rPr lang="en-US" sz="5000" dirty="0">
                <a:solidFill>
                  <a:schemeClr val="bg1"/>
                </a:solidFill>
                <a:latin typeface="+mj-lt"/>
              </a:rPr>
              <a:t> </a:t>
            </a:r>
            <a:r>
              <a:rPr lang="en-US" sz="5000" dirty="0" err="1">
                <a:solidFill>
                  <a:schemeClr val="bg1"/>
                </a:solidFill>
                <a:latin typeface="+mj-lt"/>
              </a:rPr>
              <a:t>những</a:t>
            </a:r>
            <a:r>
              <a:rPr lang="en-US" sz="5000" dirty="0">
                <a:solidFill>
                  <a:schemeClr val="bg1"/>
                </a:solidFill>
                <a:latin typeface="+mj-lt"/>
              </a:rPr>
              <a:t> </a:t>
            </a:r>
            <a:r>
              <a:rPr lang="en-US" sz="5000" dirty="0" err="1">
                <a:solidFill>
                  <a:schemeClr val="bg1"/>
                </a:solidFill>
                <a:latin typeface="+mj-lt"/>
              </a:rPr>
              <a:t>ai</a:t>
            </a:r>
            <a:r>
              <a:rPr lang="en-US" sz="5000" dirty="0">
                <a:solidFill>
                  <a:schemeClr val="bg1"/>
                </a:solidFill>
                <a:latin typeface="+mj-lt"/>
              </a:rPr>
              <a:t> </a:t>
            </a:r>
            <a:r>
              <a:rPr lang="en-US" sz="5000" dirty="0" err="1">
                <a:solidFill>
                  <a:schemeClr val="bg1"/>
                </a:solidFill>
                <a:latin typeface="+mj-lt"/>
              </a:rPr>
              <a:t>trông</a:t>
            </a:r>
            <a:r>
              <a:rPr lang="en-US" sz="5000" dirty="0">
                <a:solidFill>
                  <a:schemeClr val="bg1"/>
                </a:solidFill>
                <a:latin typeface="+mj-lt"/>
              </a:rPr>
              <a:t> </a:t>
            </a:r>
            <a:r>
              <a:rPr lang="en-US" sz="5000" dirty="0" err="1">
                <a:solidFill>
                  <a:schemeClr val="bg1"/>
                </a:solidFill>
                <a:latin typeface="+mj-lt"/>
              </a:rPr>
              <a:t>đợi</a:t>
            </a:r>
            <a:r>
              <a:rPr lang="en-US" sz="5000" dirty="0">
                <a:solidFill>
                  <a:schemeClr val="bg1"/>
                </a:solidFill>
                <a:latin typeface="+mj-lt"/>
              </a:rPr>
              <a:t> </a:t>
            </a:r>
            <a:r>
              <a:rPr lang="en-US" sz="5000" dirty="0" err="1">
                <a:solidFill>
                  <a:schemeClr val="bg1"/>
                </a:solidFill>
                <a:latin typeface="+mj-lt"/>
              </a:rPr>
              <a:t>Ngài</a:t>
            </a:r>
            <a:r>
              <a:rPr lang="en-US" sz="5000" dirty="0">
                <a:solidFill>
                  <a:schemeClr val="bg1"/>
                </a:solidFill>
                <a:latin typeface="+mj-lt"/>
              </a:rPr>
              <a:t>, </a:t>
            </a:r>
            <a:r>
              <a:rPr lang="en-US" sz="5000" dirty="0" err="1">
                <a:solidFill>
                  <a:schemeClr val="bg1"/>
                </a:solidFill>
                <a:latin typeface="+mj-lt"/>
              </a:rPr>
              <a:t>xin</a:t>
            </a:r>
            <a:r>
              <a:rPr lang="en-US" sz="5000" dirty="0">
                <a:solidFill>
                  <a:schemeClr val="bg1"/>
                </a:solidFill>
                <a:latin typeface="+mj-lt"/>
              </a:rPr>
              <a:t> </a:t>
            </a:r>
            <a:r>
              <a:rPr lang="en-US" sz="5000" dirty="0" err="1">
                <a:solidFill>
                  <a:schemeClr val="bg1"/>
                </a:solidFill>
                <a:latin typeface="+mj-lt"/>
              </a:rPr>
              <a:t>nghe</a:t>
            </a:r>
            <a:r>
              <a:rPr lang="en-US" sz="5000" dirty="0">
                <a:solidFill>
                  <a:schemeClr val="bg1"/>
                </a:solidFill>
                <a:latin typeface="+mj-lt"/>
              </a:rPr>
              <a:t> </a:t>
            </a:r>
            <a:r>
              <a:rPr lang="en-US" sz="5000" dirty="0" err="1">
                <a:solidFill>
                  <a:schemeClr val="bg1"/>
                </a:solidFill>
                <a:latin typeface="+mj-lt"/>
              </a:rPr>
              <a:t>tiếng</a:t>
            </a:r>
            <a:r>
              <a:rPr lang="en-US" sz="5000" dirty="0">
                <a:solidFill>
                  <a:schemeClr val="bg1"/>
                </a:solidFill>
                <a:latin typeface="+mj-lt"/>
              </a:rPr>
              <a:t> </a:t>
            </a:r>
            <a:r>
              <a:rPr lang="en-US" sz="5000" dirty="0" err="1">
                <a:solidFill>
                  <a:schemeClr val="bg1"/>
                </a:solidFill>
                <a:latin typeface="+mj-lt"/>
              </a:rPr>
              <a:t>nài</a:t>
            </a:r>
            <a:r>
              <a:rPr lang="en-US" sz="5000" dirty="0">
                <a:solidFill>
                  <a:schemeClr val="bg1"/>
                </a:solidFill>
                <a:latin typeface="+mj-lt"/>
              </a:rPr>
              <a:t> van </a:t>
            </a:r>
            <a:r>
              <a:rPr lang="en-US" sz="5000" dirty="0" err="1">
                <a:solidFill>
                  <a:schemeClr val="bg1"/>
                </a:solidFill>
                <a:latin typeface="+mj-lt"/>
              </a:rPr>
              <a:t>của</a:t>
            </a:r>
            <a:r>
              <a:rPr lang="en-US" sz="5000" dirty="0">
                <a:solidFill>
                  <a:schemeClr val="bg1"/>
                </a:solidFill>
                <a:latin typeface="+mj-lt"/>
              </a:rPr>
              <a:t> </a:t>
            </a:r>
            <a:r>
              <a:rPr lang="en-US" sz="5000" dirty="0" err="1">
                <a:solidFill>
                  <a:schemeClr val="bg1"/>
                </a:solidFill>
                <a:latin typeface="+mj-lt"/>
              </a:rPr>
              <a:t>toàn</a:t>
            </a:r>
            <a:r>
              <a:rPr lang="en-US" sz="5000" dirty="0">
                <a:solidFill>
                  <a:schemeClr val="bg1"/>
                </a:solidFill>
                <a:latin typeface="+mj-lt"/>
              </a:rPr>
              <a:t> </a:t>
            </a:r>
            <a:r>
              <a:rPr lang="en-US" sz="5000" dirty="0" err="1">
                <a:solidFill>
                  <a:schemeClr val="bg1"/>
                </a:solidFill>
                <a:latin typeface="+mj-lt"/>
              </a:rPr>
              <a:t>dân</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đang</a:t>
            </a:r>
            <a:r>
              <a:rPr lang="en-US" sz="5000" dirty="0">
                <a:solidFill>
                  <a:schemeClr val="bg1"/>
                </a:solidFill>
                <a:latin typeface="+mj-lt"/>
              </a:rPr>
              <a:t> </a:t>
            </a:r>
            <a:r>
              <a:rPr lang="en-US" sz="5000" dirty="0" err="1">
                <a:solidFill>
                  <a:schemeClr val="bg1"/>
                </a:solidFill>
                <a:latin typeface="+mj-lt"/>
              </a:rPr>
              <a:t>cầu</a:t>
            </a:r>
            <a:r>
              <a:rPr lang="en-US" sz="5000" dirty="0">
                <a:solidFill>
                  <a:schemeClr val="bg1"/>
                </a:solidFill>
                <a:latin typeface="+mj-lt"/>
              </a:rPr>
              <a:t> </a:t>
            </a:r>
            <a:r>
              <a:rPr lang="en-US" sz="5000" dirty="0" err="1">
                <a:solidFill>
                  <a:schemeClr val="bg1"/>
                </a:solidFill>
                <a:latin typeface="+mj-lt"/>
              </a:rPr>
              <a:t>nguyện</a:t>
            </a:r>
            <a:r>
              <a:rPr lang="en-US" sz="5000" dirty="0">
                <a:solidFill>
                  <a:schemeClr val="bg1"/>
                </a:solidFill>
                <a:latin typeface="+mj-lt"/>
              </a:rPr>
              <a:t> </a:t>
            </a:r>
            <a:r>
              <a:rPr lang="en-US" sz="5000" dirty="0" err="1">
                <a:solidFill>
                  <a:schemeClr val="bg1"/>
                </a:solidFill>
                <a:latin typeface="+mj-lt"/>
              </a:rPr>
              <a:t>đây</a:t>
            </a:r>
            <a:r>
              <a:rPr lang="en-US" sz="5000" dirty="0">
                <a:solidFill>
                  <a:schemeClr val="bg1"/>
                </a:solidFill>
                <a:latin typeface="+mj-lt"/>
              </a:rPr>
              <a:t>.</a:t>
            </a:r>
            <a:endParaRPr lang="vi-VN" sz="5000" dirty="0">
              <a:solidFill>
                <a:schemeClr val="bg1"/>
              </a:solidFill>
              <a:latin typeface="+mj-lt"/>
            </a:endParaRPr>
          </a:p>
        </p:txBody>
      </p:sp>
    </p:spTree>
    <p:extLst>
      <p:ext uri="{BB962C8B-B14F-4D97-AF65-F5344CB8AC3E}">
        <p14:creationId xmlns:p14="http://schemas.microsoft.com/office/powerpoint/2010/main" val="192723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0" y="0"/>
            <a:ext cx="9144000" cy="5143500"/>
          </a:xfrm>
        </p:spPr>
        <p:txBody>
          <a:bodyPr anchor="ctr">
            <a:noAutofit/>
          </a:bodyPr>
          <a:lstStyle/>
          <a:p>
            <a:pPr algn="just">
              <a:spcBef>
                <a:spcPts val="0"/>
              </a:spcBef>
            </a:pPr>
            <a:r>
              <a:rPr lang="en-US" sz="4400" b="0" u="sng" dirty="0" err="1">
                <a:solidFill>
                  <a:srgbClr val="FFFF00"/>
                </a:solidFill>
                <a:effectLst/>
                <a:latin typeface="+mj-lt"/>
              </a:rPr>
              <a:t>Đk</a:t>
            </a:r>
            <a:r>
              <a:rPr lang="vi-VN" sz="4400" b="0" u="sng" dirty="0">
                <a:solidFill>
                  <a:srgbClr val="FFFF00"/>
                </a:solidFill>
                <a:effectLst/>
                <a:latin typeface="+mj-lt"/>
              </a:rPr>
              <a:t>:</a:t>
            </a:r>
            <a:r>
              <a:rPr lang="en-US" sz="4400" dirty="0">
                <a:solidFill>
                  <a:schemeClr val="bg1"/>
                </a:solidFill>
                <a:latin typeface="+mj-lt"/>
              </a:rPr>
              <a:t> </a:t>
            </a:r>
            <a:r>
              <a:rPr lang="vi-VN" sz="4400" dirty="0" smtClean="0">
                <a:solidFill>
                  <a:schemeClr val="bg1"/>
                </a:solidFill>
                <a:latin typeface="+mj-lt"/>
              </a:rPr>
              <a:t>Con </a:t>
            </a:r>
            <a:r>
              <a:rPr lang="vi-VN" sz="4400" dirty="0">
                <a:solidFill>
                  <a:schemeClr val="bg1"/>
                </a:solidFill>
                <a:latin typeface="+mj-lt"/>
              </a:rPr>
              <a:t>tiến vào nhà Chúa reo vang khúc ca rộn ràng, hân hoan sướng vui ngập tràn dâng lên lời cảm mến chứa chan. Con tiến vào nhà Chúa dâng lên khúc ca diệu vợi, say sưa thánh ân tuyệt vời dâng Ngài trọn lòng con Chúa ơi!</a:t>
            </a:r>
          </a:p>
        </p:txBody>
      </p:sp>
    </p:spTree>
    <p:extLst>
      <p:ext uri="{BB962C8B-B14F-4D97-AF65-F5344CB8AC3E}">
        <p14:creationId xmlns:p14="http://schemas.microsoft.com/office/powerpoint/2010/main" val="4097084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0" y="0"/>
            <a:ext cx="9144000" cy="5143500"/>
          </a:xfrm>
        </p:spPr>
        <p:txBody>
          <a:bodyPr anchor="ctr">
            <a:noAutofit/>
          </a:bodyPr>
          <a:lstStyle/>
          <a:p>
            <a:pPr algn="just">
              <a:spcBef>
                <a:spcPts val="0"/>
              </a:spcBef>
            </a:pPr>
            <a:r>
              <a:rPr lang="en-US" sz="5000" b="0" u="sng" dirty="0">
                <a:solidFill>
                  <a:srgbClr val="FFFF00"/>
                </a:solidFill>
                <a:effectLst/>
                <a:latin typeface="+mj-lt"/>
              </a:rPr>
              <a:t>Tk2</a:t>
            </a:r>
            <a:r>
              <a:rPr lang="vi-VN" sz="5000" b="0" u="sng" dirty="0">
                <a:solidFill>
                  <a:srgbClr val="FFFF00"/>
                </a:solidFill>
                <a:effectLst/>
                <a:latin typeface="+mj-lt"/>
              </a:rPr>
              <a:t>:</a:t>
            </a:r>
            <a:r>
              <a:rPr lang="en-US" sz="5000" dirty="0">
                <a:solidFill>
                  <a:schemeClr val="bg1"/>
                </a:solidFill>
                <a:latin typeface="+mj-lt"/>
              </a:rPr>
              <a:t> </a:t>
            </a:r>
            <a:r>
              <a:rPr lang="vi-VN" sz="5000" dirty="0" smtClean="0">
                <a:solidFill>
                  <a:schemeClr val="bg1"/>
                </a:solidFill>
                <a:latin typeface="+mj-lt"/>
              </a:rPr>
              <a:t>Xin </a:t>
            </a:r>
            <a:r>
              <a:rPr lang="vi-VN" sz="5000" dirty="0">
                <a:solidFill>
                  <a:schemeClr val="bg1"/>
                </a:solidFill>
                <a:latin typeface="+mj-lt"/>
              </a:rPr>
              <a:t>khứng ban bình an cho những tiên tri của Ngài, </a:t>
            </a:r>
            <a:r>
              <a:rPr lang="en-US" sz="5000" dirty="0" err="1" smtClean="0">
                <a:solidFill>
                  <a:schemeClr val="bg1"/>
                </a:solidFill>
                <a:latin typeface="+mj-lt"/>
              </a:rPr>
              <a:t>luôn</a:t>
            </a:r>
            <a:r>
              <a:rPr lang="en-US" sz="5000" dirty="0" smtClean="0">
                <a:solidFill>
                  <a:schemeClr val="bg1"/>
                </a:solidFill>
                <a:latin typeface="+mj-lt"/>
              </a:rPr>
              <a:t> </a:t>
            </a:r>
            <a:r>
              <a:rPr lang="en-US" sz="5000" dirty="0" err="1" smtClean="0">
                <a:solidFill>
                  <a:schemeClr val="bg1"/>
                </a:solidFill>
                <a:latin typeface="+mj-lt"/>
              </a:rPr>
              <a:t>trung</a:t>
            </a:r>
            <a:r>
              <a:rPr lang="en-US" sz="5000" dirty="0" smtClean="0">
                <a:solidFill>
                  <a:schemeClr val="bg1"/>
                </a:solidFill>
                <a:latin typeface="+mj-lt"/>
              </a:rPr>
              <a:t> </a:t>
            </a:r>
            <a:r>
              <a:rPr lang="en-US" sz="5000" dirty="0" err="1" smtClean="0">
                <a:solidFill>
                  <a:schemeClr val="bg1"/>
                </a:solidFill>
                <a:latin typeface="+mj-lt"/>
              </a:rPr>
              <a:t>tín</a:t>
            </a:r>
            <a:r>
              <a:rPr lang="en-US" sz="5000" dirty="0" smtClean="0">
                <a:solidFill>
                  <a:schemeClr val="bg1"/>
                </a:solidFill>
                <a:latin typeface="+mj-lt"/>
              </a:rPr>
              <a:t> </a:t>
            </a:r>
            <a:r>
              <a:rPr lang="en-US" sz="5000" dirty="0" err="1" smtClean="0">
                <a:solidFill>
                  <a:schemeClr val="bg1"/>
                </a:solidFill>
                <a:latin typeface="+mj-lt"/>
              </a:rPr>
              <a:t>thẳng</a:t>
            </a:r>
            <a:r>
              <a:rPr lang="en-US" sz="5000" dirty="0" smtClean="0">
                <a:solidFill>
                  <a:schemeClr val="bg1"/>
                </a:solidFill>
                <a:latin typeface="+mj-lt"/>
              </a:rPr>
              <a:t> </a:t>
            </a:r>
            <a:r>
              <a:rPr lang="en-US" sz="5000" dirty="0" err="1" smtClean="0">
                <a:solidFill>
                  <a:schemeClr val="bg1"/>
                </a:solidFill>
                <a:latin typeface="+mj-lt"/>
              </a:rPr>
              <a:t>ngay</a:t>
            </a:r>
            <a:r>
              <a:rPr lang="en-US" sz="5000" dirty="0" smtClean="0">
                <a:solidFill>
                  <a:schemeClr val="bg1"/>
                </a:solidFill>
                <a:latin typeface="+mj-lt"/>
              </a:rPr>
              <a:t>, </a:t>
            </a:r>
            <a:r>
              <a:rPr lang="en-US" sz="5000" dirty="0" err="1" smtClean="0">
                <a:solidFill>
                  <a:schemeClr val="bg1"/>
                </a:solidFill>
                <a:latin typeface="+mj-lt"/>
              </a:rPr>
              <a:t>để</a:t>
            </a:r>
            <a:r>
              <a:rPr lang="en-US" sz="5000" dirty="0" smtClean="0">
                <a:solidFill>
                  <a:schemeClr val="bg1"/>
                </a:solidFill>
                <a:latin typeface="+mj-lt"/>
              </a:rPr>
              <a:t> </a:t>
            </a:r>
            <a:r>
              <a:rPr lang="en-US" sz="5000" dirty="0" err="1" smtClean="0">
                <a:solidFill>
                  <a:schemeClr val="bg1"/>
                </a:solidFill>
                <a:latin typeface="+mj-lt"/>
              </a:rPr>
              <a:t>làm</a:t>
            </a:r>
            <a:r>
              <a:rPr lang="en-US" sz="5000" dirty="0" smtClean="0">
                <a:solidFill>
                  <a:schemeClr val="bg1"/>
                </a:solidFill>
                <a:latin typeface="+mj-lt"/>
              </a:rPr>
              <a:t> </a:t>
            </a:r>
            <a:r>
              <a:rPr lang="en-US" sz="5000" dirty="0" err="1" smtClean="0">
                <a:solidFill>
                  <a:schemeClr val="bg1"/>
                </a:solidFill>
                <a:latin typeface="+mj-lt"/>
              </a:rPr>
              <a:t>ngôn</a:t>
            </a:r>
            <a:r>
              <a:rPr lang="en-US" sz="5000" dirty="0" smtClean="0">
                <a:solidFill>
                  <a:schemeClr val="bg1"/>
                </a:solidFill>
                <a:latin typeface="+mj-lt"/>
              </a:rPr>
              <a:t> </a:t>
            </a:r>
            <a:r>
              <a:rPr lang="en-US" sz="5000" dirty="0" err="1" smtClean="0">
                <a:solidFill>
                  <a:schemeClr val="bg1"/>
                </a:solidFill>
                <a:latin typeface="+mj-lt"/>
              </a:rPr>
              <a:t>sứ</a:t>
            </a:r>
            <a:r>
              <a:rPr lang="en-US" sz="5000" dirty="0" smtClean="0">
                <a:solidFill>
                  <a:schemeClr val="bg1"/>
                </a:solidFill>
                <a:latin typeface="+mj-lt"/>
              </a:rPr>
              <a:t> </a:t>
            </a:r>
            <a:r>
              <a:rPr lang="en-US" sz="5000" dirty="0" err="1" smtClean="0">
                <a:solidFill>
                  <a:schemeClr val="bg1"/>
                </a:solidFill>
                <a:latin typeface="+mj-lt"/>
              </a:rPr>
              <a:t>cho</a:t>
            </a:r>
            <a:r>
              <a:rPr lang="en-US" sz="5000" dirty="0" smtClean="0">
                <a:solidFill>
                  <a:schemeClr val="bg1"/>
                </a:solidFill>
                <a:latin typeface="+mj-lt"/>
              </a:rPr>
              <a:t> </a:t>
            </a:r>
            <a:r>
              <a:rPr lang="en-US" sz="5000" dirty="0" err="1" smtClean="0">
                <a:solidFill>
                  <a:schemeClr val="bg1"/>
                </a:solidFill>
                <a:latin typeface="+mj-lt"/>
              </a:rPr>
              <a:t>Ngài</a:t>
            </a:r>
            <a:r>
              <a:rPr lang="en-US" sz="5000" dirty="0" smtClean="0">
                <a:solidFill>
                  <a:schemeClr val="bg1"/>
                </a:solidFill>
                <a:latin typeface="+mj-lt"/>
              </a:rPr>
              <a:t> </a:t>
            </a:r>
            <a:r>
              <a:rPr lang="en-US" sz="5000" dirty="0" err="1" smtClean="0">
                <a:solidFill>
                  <a:schemeClr val="bg1"/>
                </a:solidFill>
                <a:latin typeface="+mj-lt"/>
              </a:rPr>
              <a:t>mọi</a:t>
            </a:r>
            <a:r>
              <a:rPr lang="en-US" sz="5000" dirty="0" smtClean="0">
                <a:solidFill>
                  <a:schemeClr val="bg1"/>
                </a:solidFill>
                <a:latin typeface="+mj-lt"/>
              </a:rPr>
              <a:t> </a:t>
            </a:r>
            <a:r>
              <a:rPr lang="en-US" sz="5000" dirty="0" err="1" smtClean="0">
                <a:solidFill>
                  <a:schemeClr val="bg1"/>
                </a:solidFill>
                <a:latin typeface="+mj-lt"/>
              </a:rPr>
              <a:t>nơi</a:t>
            </a:r>
            <a:r>
              <a:rPr lang="en-US" sz="5000" dirty="0" smtClean="0">
                <a:solidFill>
                  <a:schemeClr val="bg1"/>
                </a:solidFill>
                <a:latin typeface="+mj-lt"/>
              </a:rPr>
              <a:t>.</a:t>
            </a:r>
            <a:endParaRPr lang="vi-VN" sz="5000" dirty="0">
              <a:solidFill>
                <a:schemeClr val="bg1"/>
              </a:solidFill>
              <a:latin typeface="+mj-lt"/>
            </a:endParaRPr>
          </a:p>
        </p:txBody>
      </p:sp>
    </p:spTree>
    <p:extLst>
      <p:ext uri="{BB962C8B-B14F-4D97-AF65-F5344CB8AC3E}">
        <p14:creationId xmlns:p14="http://schemas.microsoft.com/office/powerpoint/2010/main" val="348223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0" y="0"/>
            <a:ext cx="9144000" cy="5143500"/>
          </a:xfrm>
        </p:spPr>
        <p:txBody>
          <a:bodyPr anchor="ctr">
            <a:noAutofit/>
          </a:bodyPr>
          <a:lstStyle/>
          <a:p>
            <a:pPr algn="just">
              <a:spcBef>
                <a:spcPts val="0"/>
              </a:spcBef>
            </a:pPr>
            <a:r>
              <a:rPr lang="en-US" sz="4400" b="0" u="sng" dirty="0" err="1">
                <a:solidFill>
                  <a:srgbClr val="FFFF00"/>
                </a:solidFill>
                <a:effectLst/>
                <a:latin typeface="+mj-lt"/>
              </a:rPr>
              <a:t>Đk</a:t>
            </a:r>
            <a:r>
              <a:rPr lang="vi-VN" sz="4400" b="0" u="sng" dirty="0">
                <a:solidFill>
                  <a:srgbClr val="FFFF00"/>
                </a:solidFill>
                <a:effectLst/>
                <a:latin typeface="+mj-lt"/>
              </a:rPr>
              <a:t>:</a:t>
            </a:r>
            <a:r>
              <a:rPr lang="en-US" sz="4400" dirty="0">
                <a:solidFill>
                  <a:schemeClr val="bg1"/>
                </a:solidFill>
                <a:latin typeface="+mj-lt"/>
              </a:rPr>
              <a:t> </a:t>
            </a:r>
            <a:r>
              <a:rPr lang="vi-VN" sz="4400" dirty="0" smtClean="0">
                <a:solidFill>
                  <a:schemeClr val="bg1"/>
                </a:solidFill>
                <a:latin typeface="+mj-lt"/>
              </a:rPr>
              <a:t>Con </a:t>
            </a:r>
            <a:r>
              <a:rPr lang="vi-VN" sz="4400" dirty="0">
                <a:solidFill>
                  <a:schemeClr val="bg1"/>
                </a:solidFill>
                <a:latin typeface="+mj-lt"/>
              </a:rPr>
              <a:t>tiến vào nhà Chúa reo vang khúc ca rộn ràng, hân hoan sướng vui ngập tràn dâng lên lời cảm mến chứa chan. Con tiến vào nhà Chúa dâng lên khúc ca diệu vợi, say sưa thánh ân tuyệt vời dâng Ngài trọn lòng con Chúa ơi!</a:t>
            </a:r>
          </a:p>
        </p:txBody>
      </p:sp>
    </p:spTree>
    <p:extLst>
      <p:ext uri="{BB962C8B-B14F-4D97-AF65-F5344CB8AC3E}">
        <p14:creationId xmlns:p14="http://schemas.microsoft.com/office/powerpoint/2010/main" val="214252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555815"/>
            <a:ext cx="5367822" cy="2569845"/>
          </a:xfrm>
          <a:prstGeom prst="rect">
            <a:avLst/>
          </a:prstGeom>
        </p:spPr>
      </p:pic>
      <p:sp>
        <p:nvSpPr>
          <p:cNvPr id="4" name="Rectangle 3"/>
          <p:cNvSpPr/>
          <p:nvPr/>
        </p:nvSpPr>
        <p:spPr>
          <a:xfrm>
            <a:off x="0" y="1270"/>
            <a:ext cx="91439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sng" strike="noStrike" kern="1200" cap="none" spc="0" normalizeH="0" baseline="0" noProof="0" dirty="0">
                <a:ln>
                  <a:noFill/>
                </a:ln>
                <a:solidFill>
                  <a:srgbClr val="FFFF00"/>
                </a:solidFill>
                <a:effectLst/>
                <a:uLnTx/>
                <a:uFillTx/>
                <a:ea typeface="+mn-ea"/>
                <a:cs typeface="+mn-cs"/>
              </a:rPr>
              <a:t>Bài đọc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prstClr val="white"/>
                </a:solidFill>
                <a:effectLst/>
                <a:uLnTx/>
                <a:uFillTx/>
                <a:ea typeface="+mn-ea"/>
                <a:cs typeface="+mn-cs"/>
              </a:rPr>
              <a:t>Nếu Đức Ki-tô đã không trỗi dậy, thì lời rao giảng của chúng tôi trống rỗng.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u="none" strike="noStrike" kern="1200" cap="none" spc="0" normalizeH="0" baseline="0" noProof="0" dirty="0">
                <a:ln>
                  <a:noFill/>
                </a:ln>
                <a:solidFill>
                  <a:srgbClr val="FFFF00"/>
                </a:solidFill>
                <a:effectLst/>
                <a:uLnTx/>
                <a:uFillTx/>
                <a:ea typeface="+mn-ea"/>
                <a:cs typeface="+mn-cs"/>
              </a:rPr>
              <a:t>Bài trích thư thứ nhất của thánh Phao-lô tông đồ gửi tín hữu Cô-rin-tô</a:t>
            </a:r>
            <a:r>
              <a:rPr kumimoji="0" lang="en-US" sz="3200" b="0" u="none" strike="noStrike" kern="1200" cap="none" spc="0" normalizeH="0" baseline="0" noProof="0" dirty="0">
                <a:ln>
                  <a:noFill/>
                </a:ln>
                <a:solidFill>
                  <a:srgbClr val="FFFF00"/>
                </a:solidFill>
                <a:effectLst/>
                <a:uLnTx/>
                <a:uFillTx/>
                <a:ea typeface="+mn-ea"/>
                <a:cs typeface="+mn-cs"/>
              </a:rPr>
              <a:t>.</a:t>
            </a:r>
            <a:endParaRPr kumimoji="0" lang="vi-VN" sz="3200" b="0" u="none" strike="noStrike" kern="1200" cap="none" spc="0" normalizeH="0" baseline="0" noProof="0" dirty="0">
              <a:ln>
                <a:noFill/>
              </a:ln>
              <a:solidFill>
                <a:srgbClr val="FFFF00"/>
              </a:solidFill>
              <a:effectLst/>
              <a:uLnTx/>
              <a:uFillTx/>
              <a:ea typeface="+mn-ea"/>
              <a:cs typeface="+mn-cs"/>
            </a:endParaRPr>
          </a:p>
        </p:txBody>
      </p:sp>
    </p:spTree>
    <p:extLst>
      <p:ext uri="{BB962C8B-B14F-4D97-AF65-F5344CB8AC3E}">
        <p14:creationId xmlns:p14="http://schemas.microsoft.com/office/powerpoint/2010/main" val="3374101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831</Words>
  <Application>Microsoft Office PowerPoint</Application>
  <PresentationFormat>On-screen Show (16:9)</PresentationFormat>
  <Paragraphs>37</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1_Office Theme</vt:lpstr>
      <vt:lpstr>PowerPoint Presentation</vt:lpstr>
      <vt:lpstr>PowerPoint Presentation</vt:lpstr>
      <vt:lpstr>Ca Nhập Lễ XIN BAN BÌNH AN Thiên Duyên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Dâng Cha hương lúa đầu mùa, ngược xuôi tất tả nắng mưa dãi dầu, nho thơm nồng ngát tươi mầu, hy sinh lao nhọc con hầu dâng Cha.</vt:lpstr>
      <vt:lpstr>Đk: Dâng Cha, dâng Cha của lễ vẹn tuyền, dâng Cha ,dâng Cha với cả tâm tình thiết tha.</vt:lpstr>
      <vt:lpstr>Tk2: Dâng Cha thân xác mọn hèn, ngày qua vất vả bon chen với đời, bao phen phụ nghĩa cùng Người, Cha ơi thương dủ ơn trời thứ tha.</vt:lpstr>
      <vt:lpstr>Đk: Dâng Cha, dâng Cha của lễ vẹn tuyền, dâng Cha ,dâng Cha với cả tâm tình thiết tha.</vt:lpstr>
      <vt:lpstr>PowerPoint Presentation</vt:lpstr>
      <vt:lpstr>Ca Nguyện Hiệp Lễ PHÓ THÁC Nhạc và lời: Kiều Linh Hòa âm: Quang Lạc</vt:lpstr>
      <vt:lpstr>Tk1: Chúa ơi hồn con, xin phó thác trong tay Chúa luôn, những khi vui mừng hoặc những lúc con u buồn. Những khi đời con gặp những nỗi âu lo khó khăn và mỗi khi tim con ngập tràn hạnh phúc xin dâng Ngài.</vt:lpstr>
      <vt:lpstr>Đk: Chúa ơi con tuy mọn hèn, vấp ngã đã bao nhiêu lần. Tội lỗi cám dỗ con luôn mãi đã khiến hồn con xa Chúa (ơ). Nhưng tim con nay sẵn sàng đón Chúa đến ban ơn lành, tha thứ hết bao lỗi lầm và thánh hóa tâm hồn con.</vt:lpstr>
      <vt:lpstr>Tk2: Những nỗi mừng vui và những đớn đau trong kiếp người, sẽ mau phai tàn cùng với tháng năm chóng qua. Vẫn luôn còn mãi tình Chúa đã mến yêu thế trần, thập giá kia hy sinh thân mình để cứu muôn muôn loài.</vt:lpstr>
      <vt:lpstr>Đk: Chúa ơi con tuy mọn hèn, vấp ngã đã bao nhiêu lần. Tội lỗi cám dỗ con luôn mãi đã khiến hồn con xa Chúa (ơ). Nhưng tim con nay sẵn sàng đón Chúa đến ban ơn lành, tha thứ hết bao lỗi lầm và thánh hóa tâm hồn con.</vt:lpstr>
      <vt:lpstr>Tk3: Chúa ơi từ nay con sẽ mãi yêu cuộc sống này, mãi đến phút giây đời vĩnh viễn xa cách con. Chúa ơi dạy con để con biết kính tin yêu Chúa luôn và mến yêu tha nhân thật lòng như Chúa luôn yêu con.</vt:lpstr>
      <vt:lpstr>Đk: Chúa ơi con tuy mọn hèn, vấp ngã đã bao nhiêu lần. Tội lỗi cám dỗ con luôn mãi đã khiến hồn con xa Chúa (ơ). Nhưng tim con nay sẵn sàng đón Chúa đến ban ơn lành, tha thứ hết bao lỗi lầm và thánh hóa tâm hồn con.</vt:lpstr>
      <vt:lpstr>PowerPoint Presentation</vt:lpstr>
      <vt:lpstr>Ca Kết Lễ GIỜ ĐÂY CHÚA SAI TÔI Phạm Quang</vt:lpstr>
      <vt:lpstr>1. Giờ đây Chúa sai tôi đem tin vui đến cho mọi người tiếng cười lau khô mồ hôi nước mắt. Tôi đem tình thương đến cho mọi người. Được Chúa sai đi tôi hân hoan reo rắc tình người đem an vui cùng với nụ cười cho thế giới hôm nay…</vt:lpstr>
      <vt:lpstr>… Mong sao cho anh em bốn phương một nhà, mong sao cho bốn phương là con một Chúa. Để tình người anh em thắp sáng bên nhau. Để cuộc đời không còn những tiếng thương đau.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95</cp:revision>
  <dcterms:created xsi:type="dcterms:W3CDTF">2022-10-30T00:36:35Z</dcterms:created>
  <dcterms:modified xsi:type="dcterms:W3CDTF">2024-09-12T19:58:33Z</dcterms:modified>
</cp:coreProperties>
</file>