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40" r:id="rId2"/>
    <p:sldMasterId id="2147483852" r:id="rId3"/>
    <p:sldMasterId id="2147483864" r:id="rId4"/>
    <p:sldMasterId id="2147483876" r:id="rId5"/>
    <p:sldMasterId id="2147483888" r:id="rId6"/>
    <p:sldMasterId id="2147483900" r:id="rId7"/>
    <p:sldMasterId id="2147483912" r:id="rId8"/>
    <p:sldMasterId id="2147483924" r:id="rId9"/>
    <p:sldMasterId id="2147483936" r:id="rId10"/>
  </p:sldMasterIdLst>
  <p:notesMasterIdLst>
    <p:notesMasterId r:id="rId77"/>
  </p:notesMasterIdLst>
  <p:sldIdLst>
    <p:sldId id="360" r:id="rId11"/>
    <p:sldId id="327" r:id="rId12"/>
    <p:sldId id="361" r:id="rId13"/>
    <p:sldId id="362" r:id="rId14"/>
    <p:sldId id="363" r:id="rId15"/>
    <p:sldId id="364" r:id="rId16"/>
    <p:sldId id="365" r:id="rId17"/>
    <p:sldId id="366" r:id="rId18"/>
    <p:sldId id="367" r:id="rId19"/>
    <p:sldId id="323" r:id="rId20"/>
    <p:sldId id="368" r:id="rId21"/>
    <p:sldId id="376" r:id="rId22"/>
    <p:sldId id="377" r:id="rId23"/>
    <p:sldId id="381" r:id="rId24"/>
    <p:sldId id="375" r:id="rId25"/>
    <p:sldId id="382" r:id="rId26"/>
    <p:sldId id="380" r:id="rId27"/>
    <p:sldId id="383" r:id="rId28"/>
    <p:sldId id="384" r:id="rId29"/>
    <p:sldId id="369" r:id="rId30"/>
    <p:sldId id="392" r:id="rId31"/>
    <p:sldId id="389" r:id="rId32"/>
    <p:sldId id="390" r:id="rId33"/>
    <p:sldId id="391" r:id="rId34"/>
    <p:sldId id="387" r:id="rId35"/>
    <p:sldId id="388" r:id="rId36"/>
    <p:sldId id="393" r:id="rId37"/>
    <p:sldId id="394" r:id="rId38"/>
    <p:sldId id="433" r:id="rId39"/>
    <p:sldId id="435" r:id="rId40"/>
    <p:sldId id="436" r:id="rId41"/>
    <p:sldId id="434" r:id="rId42"/>
    <p:sldId id="437" r:id="rId43"/>
    <p:sldId id="430" r:id="rId44"/>
    <p:sldId id="438" r:id="rId45"/>
    <p:sldId id="325" r:id="rId46"/>
    <p:sldId id="344" r:id="rId47"/>
    <p:sldId id="350" r:id="rId48"/>
    <p:sldId id="405" r:id="rId49"/>
    <p:sldId id="423" r:id="rId50"/>
    <p:sldId id="370" r:id="rId51"/>
    <p:sldId id="402" r:id="rId52"/>
    <p:sldId id="404" r:id="rId53"/>
    <p:sldId id="403" r:id="rId54"/>
    <p:sldId id="425" r:id="rId55"/>
    <p:sldId id="424" r:id="rId56"/>
    <p:sldId id="371" r:id="rId57"/>
    <p:sldId id="411" r:id="rId58"/>
    <p:sldId id="412" r:id="rId59"/>
    <p:sldId id="409" r:id="rId60"/>
    <p:sldId id="413" r:id="rId61"/>
    <p:sldId id="414" r:id="rId62"/>
    <p:sldId id="410" r:id="rId63"/>
    <p:sldId id="407" r:id="rId64"/>
    <p:sldId id="408" r:id="rId65"/>
    <p:sldId id="419" r:id="rId66"/>
    <p:sldId id="420" r:id="rId67"/>
    <p:sldId id="422" r:id="rId68"/>
    <p:sldId id="421" r:id="rId69"/>
    <p:sldId id="372" r:id="rId70"/>
    <p:sldId id="406" r:id="rId71"/>
    <p:sldId id="379" r:id="rId72"/>
    <p:sldId id="426" r:id="rId73"/>
    <p:sldId id="427" r:id="rId74"/>
    <p:sldId id="429" r:id="rId75"/>
    <p:sldId id="428" r:id="rId7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120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71" d="100"/>
          <a:sy n="71" d="100"/>
        </p:scale>
        <p:origin x="-3178" y="-1550"/>
      </p:cViewPr>
      <p:guideLst>
        <p:guide orient="horz" pos="1620"/>
        <p:guide pos="2880"/>
      </p:guideLst>
    </p:cSldViewPr>
  </p:slideViewPr>
  <p:outlineViewPr>
    <p:cViewPr>
      <p:scale>
        <a:sx n="33" d="100"/>
        <a:sy n="33" d="100"/>
      </p:scale>
      <p:origin x="0" y="5275"/>
    </p:cViewPr>
  </p:outlineViewPr>
  <p:notesTextViewPr>
    <p:cViewPr>
      <p:scale>
        <a:sx n="1" d="1"/>
        <a:sy n="1" d="1"/>
      </p:scale>
      <p:origin x="0" y="0"/>
    </p:cViewPr>
  </p:notesTextViewPr>
  <p:sorterViewPr>
    <p:cViewPr>
      <p:scale>
        <a:sx n="42" d="100"/>
        <a:sy n="4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9/28/2023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39431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0424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3867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4656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2819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6376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6082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4247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4231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30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36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1845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001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266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134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259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649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278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28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722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233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436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343921"/>
      </p:ext>
    </p:extLst>
  </p:cSld>
  <p:clrMapOvr>
    <a:masterClrMapping/>
  </p:clrMapOvr>
  <p:transition spd="slow" advClick="0"/>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217789"/>
      </p:ext>
    </p:extLst>
  </p:cSld>
  <p:clrMapOvr>
    <a:masterClrMapping/>
  </p:clrMapOvr>
  <p:transition spd="slow" advClick="0"/>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575586"/>
      </p:ext>
    </p:extLst>
  </p:cSld>
  <p:clrMapOvr>
    <a:masterClrMapping/>
  </p:clrMapOvr>
  <p:transition spd="slow" advClick="0"/>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321769"/>
      </p:ext>
    </p:extLst>
  </p:cSld>
  <p:clrMapOvr>
    <a:masterClrMapping/>
  </p:clrMapOvr>
  <p:transition spd="slow" advClick="0"/>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1843"/>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583624"/>
      </p:ext>
    </p:extLst>
  </p:cSld>
  <p:clrMapOvr>
    <a:masterClrMapping/>
  </p:clrMapOvr>
  <p:transition spd="slow" advClick="0"/>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6603"/>
      </p:ext>
    </p:extLst>
  </p:cSld>
  <p:clrMapOvr>
    <a:masterClrMapping/>
  </p:clrMapOvr>
  <p:transition spd="slow"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664084"/>
      </p:ext>
    </p:extLst>
  </p:cSld>
  <p:clrMapOvr>
    <a:masterClrMapping/>
  </p:clrMapOvr>
  <p:transition spd="slow" advClick="0"/>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714504"/>
      </p:ext>
    </p:extLst>
  </p:cSld>
  <p:clrMapOvr>
    <a:masterClrMapping/>
  </p:clrMapOvr>
  <p:transition spd="slow" advClick="0"/>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342558"/>
      </p:ext>
    </p:extLst>
  </p:cSld>
  <p:clrMapOvr>
    <a:masterClrMapping/>
  </p:clrMapOvr>
  <p:transition spd="slow" advClick="0"/>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195603"/>
      </p:ext>
    </p:extLst>
  </p:cSld>
  <p:clrMapOvr>
    <a:masterClrMapping/>
  </p:clrMapOvr>
  <p:transition spd="slow" advClick="0"/>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68440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784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485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173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1387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24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116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592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088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0855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562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70626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184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1905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603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76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1992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8788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6397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7306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1170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4129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48798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0391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5333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04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89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6992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3899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524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608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8949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7313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76496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7170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26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9421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4275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7577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1707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2693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2178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8324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6290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65059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12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2109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5902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184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0343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0477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7691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3943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4940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0951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78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425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0241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6589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0077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4486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1074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0008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528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8679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176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9/28/2023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41036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17966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92196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91675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74870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07445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33931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78974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60582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9.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148512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239520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500" b="0" dirty="0" smtClean="0">
                <a:solidFill>
                  <a:srgbClr val="C00000"/>
                </a:solidFill>
                <a:effectLst/>
              </a:rPr>
              <a:t>Ca </a:t>
            </a:r>
            <a:r>
              <a:rPr lang="en-US" sz="6500" b="0" dirty="0" err="1" smtClean="0">
                <a:solidFill>
                  <a:srgbClr val="C00000"/>
                </a:solidFill>
                <a:effectLst/>
              </a:rPr>
              <a:t>Nhập</a:t>
            </a:r>
            <a:r>
              <a:rPr lang="en-US" sz="6500" b="0" dirty="0" smtClean="0">
                <a:solidFill>
                  <a:srgbClr val="C00000"/>
                </a:solidFill>
                <a:effectLst/>
              </a:rPr>
              <a:t> </a:t>
            </a:r>
            <a:r>
              <a:rPr lang="en-US" sz="6500" b="0" dirty="0" err="1" smtClean="0">
                <a:solidFill>
                  <a:srgbClr val="C00000"/>
                </a:solidFill>
                <a:effectLst/>
              </a:rPr>
              <a:t>Lễ</a:t>
            </a:r>
            <a:r>
              <a:rPr lang="en-US" sz="6500" b="0" dirty="0">
                <a:solidFill>
                  <a:srgbClr val="C00000"/>
                </a:solidFill>
                <a:effectLst/>
              </a:rPr>
              <a:t/>
            </a:r>
            <a:br>
              <a:rPr lang="en-US" sz="6500" b="0" dirty="0">
                <a:solidFill>
                  <a:srgbClr val="C00000"/>
                </a:solidFill>
                <a:effectLst/>
              </a:rPr>
            </a:br>
            <a:r>
              <a:rPr lang="en-US" sz="6500" dirty="0" smtClean="0">
                <a:solidFill>
                  <a:srgbClr val="C00000"/>
                </a:solidFill>
              </a:rPr>
              <a:t>TỔNG LÃNH THIÊN THẦN</a:t>
            </a:r>
            <a:r>
              <a:rPr lang="en-US" sz="6000" dirty="0" smtClean="0">
                <a:solidFill>
                  <a:srgbClr val="C00000"/>
                </a:solidFill>
              </a:rPr>
              <a:t/>
            </a:r>
            <a:br>
              <a:rPr lang="en-US" sz="6000" dirty="0" smtClean="0">
                <a:solidFill>
                  <a:srgbClr val="C00000"/>
                </a:solidFill>
              </a:rPr>
            </a:br>
            <a:r>
              <a:rPr lang="en-US" sz="5000" i="1" dirty="0" smtClean="0">
                <a:solidFill>
                  <a:srgbClr val="003399"/>
                </a:solidFill>
              </a:rPr>
              <a:t>Lm. </a:t>
            </a:r>
            <a:r>
              <a:rPr lang="en-US" sz="5000" i="1" dirty="0" err="1" smtClean="0">
                <a:solidFill>
                  <a:srgbClr val="003399"/>
                </a:solidFill>
              </a:rPr>
              <a:t>Xuân</a:t>
            </a:r>
            <a:r>
              <a:rPr lang="en-US" sz="5000" i="1" dirty="0" smtClean="0">
                <a:solidFill>
                  <a:srgbClr val="003399"/>
                </a:solidFill>
              </a:rPr>
              <a:t> </a:t>
            </a:r>
            <a:r>
              <a:rPr lang="en-US" sz="5000" i="1" dirty="0" err="1" smtClean="0">
                <a:solidFill>
                  <a:srgbClr val="003399"/>
                </a:solidFill>
              </a:rPr>
              <a:t>Hy</a:t>
            </a:r>
            <a:r>
              <a:rPr lang="en-US" sz="5000" i="1" dirty="0" smtClean="0">
                <a:solidFill>
                  <a:srgbClr val="003399"/>
                </a:solidFill>
              </a:rPr>
              <a:t> </a:t>
            </a:r>
            <a:r>
              <a:rPr lang="en-US" sz="5000" i="1" dirty="0" err="1" smtClean="0">
                <a:solidFill>
                  <a:srgbClr val="003399"/>
                </a:solidFill>
              </a:rPr>
              <a:t>Vọng</a:t>
            </a:r>
            <a:endParaRPr lang="en-US" sz="5000" b="0" i="1" dirty="0">
              <a:solidFill>
                <a:srgbClr val="003399"/>
              </a:solidFill>
              <a:effectLst/>
            </a:endParaRPr>
          </a:p>
        </p:txBody>
      </p:sp>
    </p:spTree>
    <p:extLst>
      <p:ext uri="{BB962C8B-B14F-4D97-AF65-F5344CB8AC3E}">
        <p14:creationId xmlns:p14="http://schemas.microsoft.com/office/powerpoint/2010/main" val="1726016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64" y="-17218"/>
            <a:ext cx="9135035" cy="5155257"/>
          </a:xfrm>
          <a:prstGeom prst="rect">
            <a:avLst/>
          </a:prstGeom>
        </p:spPr>
        <p:txBody>
          <a:bodyPr wrap="square">
            <a:spAutoFit/>
          </a:bodyPr>
          <a:lstStyle/>
          <a:p>
            <a:pPr algn="just"/>
            <a:r>
              <a:rPr lang="vi-VN" sz="4700" u="sng" dirty="0" smtClean="0">
                <a:solidFill>
                  <a:srgbClr val="C00000"/>
                </a:solidFill>
              </a:rPr>
              <a:t>Đ</a:t>
            </a:r>
            <a:r>
              <a:rPr lang="en-US" sz="4700" u="sng" dirty="0" smtClean="0">
                <a:solidFill>
                  <a:srgbClr val="C00000"/>
                </a:solidFill>
              </a:rPr>
              <a:t>k</a:t>
            </a:r>
            <a:r>
              <a:rPr lang="vi-VN" sz="4700" u="sng" dirty="0" smtClean="0">
                <a:solidFill>
                  <a:srgbClr val="C00000"/>
                </a:solidFill>
              </a:rPr>
              <a:t>:</a:t>
            </a:r>
            <a:r>
              <a:rPr lang="vi-VN" sz="4700" dirty="0" smtClean="0">
                <a:solidFill>
                  <a:srgbClr val="01205F"/>
                </a:solidFill>
              </a:rPr>
              <a:t> </a:t>
            </a:r>
            <a:r>
              <a:rPr lang="vi-VN" sz="4700" dirty="0">
                <a:solidFill>
                  <a:srgbClr val="003399"/>
                </a:solidFill>
              </a:rPr>
              <a:t>Triều thần thiên quốc đồng thanh hân hoan ngợi ca. Trần hoàn muôn nơi hòa vang câu kinh tạ ơn. Tổng Lãnh Thiên Thần Micae. Tổng Lãnh Thiên Thần Gabriel. Tổng Lãnh Thiên Thần Raphael xin đoái trông chúng con về bến hy </a:t>
            </a:r>
            <a:r>
              <a:rPr lang="vi-VN" sz="4700" dirty="0" smtClean="0">
                <a:solidFill>
                  <a:srgbClr val="003399"/>
                </a:solidFill>
              </a:rPr>
              <a:t>vọng</a:t>
            </a:r>
            <a:r>
              <a:rPr lang="en-US" sz="4700" dirty="0" smtClean="0">
                <a:solidFill>
                  <a:srgbClr val="003399"/>
                </a:solidFill>
              </a:rPr>
              <a:t>.</a:t>
            </a:r>
            <a:endParaRPr lang="en-US" sz="4700" dirty="0">
              <a:solidFill>
                <a:srgbClr val="003399"/>
              </a:solidFill>
            </a:endParaRPr>
          </a:p>
        </p:txBody>
      </p:sp>
    </p:spTree>
    <p:extLst>
      <p:ext uri="{BB962C8B-B14F-4D97-AF65-F5344CB8AC3E}">
        <p14:creationId xmlns:p14="http://schemas.microsoft.com/office/powerpoint/2010/main" val="399971860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7374"/>
            <a:ext cx="9161929" cy="4747453"/>
          </a:xfrm>
          <a:prstGeom prst="rect">
            <a:avLst/>
          </a:prstGeom>
        </p:spPr>
        <p:txBody>
          <a:bodyPr wrap="square">
            <a:spAutoFit/>
          </a:bodyPr>
          <a:lstStyle/>
          <a:p>
            <a:pPr algn="just">
              <a:lnSpc>
                <a:spcPct val="110000"/>
              </a:lnSpc>
            </a:pPr>
            <a:r>
              <a:rPr lang="en-US" sz="5500" u="sng" dirty="0" smtClean="0">
                <a:solidFill>
                  <a:srgbClr val="C00000"/>
                </a:solidFill>
              </a:rPr>
              <a:t>Tk1:</a:t>
            </a:r>
            <a:r>
              <a:rPr lang="en-US" sz="5500" dirty="0" smtClean="0">
                <a:solidFill>
                  <a:srgbClr val="01205F"/>
                </a:solidFill>
              </a:rPr>
              <a:t> </a:t>
            </a:r>
            <a:r>
              <a:rPr lang="en-US" sz="5500" dirty="0" smtClean="0">
                <a:solidFill>
                  <a:srgbClr val="003399"/>
                </a:solidFill>
              </a:rPr>
              <a:t>“</a:t>
            </a:r>
            <a:r>
              <a:rPr lang="vi-VN" sz="5500" dirty="0" smtClean="0">
                <a:solidFill>
                  <a:srgbClr val="003399"/>
                </a:solidFill>
              </a:rPr>
              <a:t>Ai </a:t>
            </a:r>
            <a:r>
              <a:rPr lang="vi-VN" sz="5500" dirty="0">
                <a:solidFill>
                  <a:srgbClr val="003399"/>
                </a:solidFill>
              </a:rPr>
              <a:t>bằng Thiên Chúa uy quyền? Ai bằng Thiên Chúa vinh quang</a:t>
            </a:r>
            <a:r>
              <a:rPr lang="vi-VN" sz="5500" dirty="0" smtClean="0">
                <a:solidFill>
                  <a:srgbClr val="003399"/>
                </a:solidFill>
              </a:rPr>
              <a:t>?</a:t>
            </a:r>
            <a:r>
              <a:rPr lang="en-US" sz="5500" dirty="0" smtClean="0">
                <a:solidFill>
                  <a:srgbClr val="003399"/>
                </a:solidFill>
              </a:rPr>
              <a:t>”</a:t>
            </a:r>
            <a:r>
              <a:rPr lang="vi-VN" sz="5500" dirty="0" smtClean="0">
                <a:solidFill>
                  <a:srgbClr val="003399"/>
                </a:solidFill>
              </a:rPr>
              <a:t>. </a:t>
            </a:r>
            <a:r>
              <a:rPr lang="vi-VN" sz="5500" dirty="0">
                <a:solidFill>
                  <a:srgbClr val="003399"/>
                </a:solidFill>
              </a:rPr>
              <a:t>Micae sứ thần Thiên Chúa nâng đỡ con luôn chiến thắng ba </a:t>
            </a:r>
            <a:r>
              <a:rPr lang="vi-VN" sz="5500" dirty="0" smtClean="0">
                <a:solidFill>
                  <a:srgbClr val="003399"/>
                </a:solidFill>
              </a:rPr>
              <a:t>thù</a:t>
            </a:r>
            <a:r>
              <a:rPr lang="en-US" sz="5500" dirty="0" smtClean="0">
                <a:solidFill>
                  <a:srgbClr val="003399"/>
                </a:solidFill>
              </a:rPr>
              <a:t>.</a:t>
            </a:r>
            <a:endParaRPr lang="en-US" sz="5500" dirty="0">
              <a:solidFill>
                <a:srgbClr val="003399"/>
              </a:solidFill>
            </a:endParaRPr>
          </a:p>
        </p:txBody>
      </p:sp>
    </p:spTree>
    <p:extLst>
      <p:ext uri="{BB962C8B-B14F-4D97-AF65-F5344CB8AC3E}">
        <p14:creationId xmlns:p14="http://schemas.microsoft.com/office/powerpoint/2010/main" val="399971860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64" y="-17218"/>
            <a:ext cx="9135035" cy="5155257"/>
          </a:xfrm>
          <a:prstGeom prst="rect">
            <a:avLst/>
          </a:prstGeom>
        </p:spPr>
        <p:txBody>
          <a:bodyPr wrap="square">
            <a:spAutoFit/>
          </a:bodyPr>
          <a:lstStyle/>
          <a:p>
            <a:pPr algn="just"/>
            <a:r>
              <a:rPr lang="vi-VN" sz="4700" u="sng" dirty="0" smtClean="0">
                <a:solidFill>
                  <a:srgbClr val="C00000"/>
                </a:solidFill>
              </a:rPr>
              <a:t>Đ</a:t>
            </a:r>
            <a:r>
              <a:rPr lang="en-US" sz="4700" u="sng" dirty="0" smtClean="0">
                <a:solidFill>
                  <a:srgbClr val="C00000"/>
                </a:solidFill>
              </a:rPr>
              <a:t>k</a:t>
            </a:r>
            <a:r>
              <a:rPr lang="vi-VN" sz="4700" u="sng" dirty="0" smtClean="0">
                <a:solidFill>
                  <a:srgbClr val="C00000"/>
                </a:solidFill>
              </a:rPr>
              <a:t>:</a:t>
            </a:r>
            <a:r>
              <a:rPr lang="vi-VN" sz="4700" dirty="0" smtClean="0">
                <a:solidFill>
                  <a:srgbClr val="01205F"/>
                </a:solidFill>
              </a:rPr>
              <a:t> </a:t>
            </a:r>
            <a:r>
              <a:rPr lang="vi-VN" sz="4700" dirty="0">
                <a:solidFill>
                  <a:srgbClr val="003399"/>
                </a:solidFill>
              </a:rPr>
              <a:t>Triều thần thiên quốc đồng thanh hân hoan ngợi ca. Trần hoàn muôn nơi hòa vang câu kinh tạ ơn. Tổng Lãnh Thiên Thần Micae. Tổng Lãnh Thiên Thần Gabriel. Tổng Lãnh Thiên Thần Raphael xin đoái trông chúng con về bến hy </a:t>
            </a:r>
            <a:r>
              <a:rPr lang="vi-VN" sz="4700" dirty="0" smtClean="0">
                <a:solidFill>
                  <a:srgbClr val="003399"/>
                </a:solidFill>
              </a:rPr>
              <a:t>vọng</a:t>
            </a:r>
            <a:r>
              <a:rPr lang="en-US" sz="4700" dirty="0" smtClean="0">
                <a:solidFill>
                  <a:srgbClr val="003399"/>
                </a:solidFill>
              </a:rPr>
              <a:t>.</a:t>
            </a:r>
            <a:endParaRPr lang="en-US" sz="4700" dirty="0">
              <a:solidFill>
                <a:srgbClr val="003399"/>
              </a:solidFill>
            </a:endParaRPr>
          </a:p>
        </p:txBody>
      </p:sp>
    </p:spTree>
    <p:extLst>
      <p:ext uri="{BB962C8B-B14F-4D97-AF65-F5344CB8AC3E}">
        <p14:creationId xmlns:p14="http://schemas.microsoft.com/office/powerpoint/2010/main" val="1647128195"/>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9550"/>
            <a:ext cx="9144000" cy="4747453"/>
          </a:xfrm>
          <a:prstGeom prst="rect">
            <a:avLst/>
          </a:prstGeom>
        </p:spPr>
        <p:txBody>
          <a:bodyPr wrap="square">
            <a:spAutoFit/>
          </a:bodyPr>
          <a:lstStyle/>
          <a:p>
            <a:pPr algn="just">
              <a:lnSpc>
                <a:spcPct val="110000"/>
              </a:lnSpc>
            </a:pPr>
            <a:r>
              <a:rPr lang="en-US" sz="5500" u="sng" dirty="0" smtClean="0">
                <a:solidFill>
                  <a:srgbClr val="C00000"/>
                </a:solidFill>
              </a:rPr>
              <a:t>Tk2:</a:t>
            </a:r>
            <a:r>
              <a:rPr lang="en-US" sz="5500" dirty="0" smtClean="0">
                <a:solidFill>
                  <a:srgbClr val="01205F"/>
                </a:solidFill>
              </a:rPr>
              <a:t> </a:t>
            </a:r>
            <a:r>
              <a:rPr lang="vi-VN" sz="5500" dirty="0" smtClean="0">
                <a:solidFill>
                  <a:srgbClr val="003399"/>
                </a:solidFill>
              </a:rPr>
              <a:t>Thiên </a:t>
            </a:r>
            <a:r>
              <a:rPr lang="vi-VN" sz="5500" dirty="0">
                <a:solidFill>
                  <a:srgbClr val="003399"/>
                </a:solidFill>
              </a:rPr>
              <a:t>Thần loan báo Tin Mừng, trông cậy Mẹ đáp </a:t>
            </a:r>
            <a:r>
              <a:rPr lang="en-US" sz="5500" dirty="0" smtClean="0">
                <a:solidFill>
                  <a:srgbClr val="003399"/>
                </a:solidFill>
              </a:rPr>
              <a:t>“</a:t>
            </a:r>
            <a:r>
              <a:rPr lang="vi-VN" sz="5500" dirty="0" smtClean="0">
                <a:solidFill>
                  <a:srgbClr val="003399"/>
                </a:solidFill>
              </a:rPr>
              <a:t>Xin vâng</a:t>
            </a:r>
            <a:r>
              <a:rPr lang="en-US" sz="5500" dirty="0" smtClean="0">
                <a:solidFill>
                  <a:srgbClr val="003399"/>
                </a:solidFill>
              </a:rPr>
              <a:t>”</a:t>
            </a:r>
            <a:r>
              <a:rPr lang="vi-VN" sz="5500" dirty="0" smtClean="0">
                <a:solidFill>
                  <a:srgbClr val="003399"/>
                </a:solidFill>
              </a:rPr>
              <a:t>. </a:t>
            </a:r>
            <a:r>
              <a:rPr lang="vi-VN" sz="5500" dirty="0">
                <a:solidFill>
                  <a:srgbClr val="003399"/>
                </a:solidFill>
              </a:rPr>
              <a:t>Gabriel sứ thần Thiên Chúa soi sáng con luôn mến Chúa yêu </a:t>
            </a:r>
            <a:r>
              <a:rPr lang="vi-VN" sz="5500" dirty="0" smtClean="0">
                <a:solidFill>
                  <a:srgbClr val="003399"/>
                </a:solidFill>
              </a:rPr>
              <a:t>người</a:t>
            </a:r>
            <a:r>
              <a:rPr lang="en-US" sz="5500" dirty="0" smtClean="0">
                <a:solidFill>
                  <a:srgbClr val="003399"/>
                </a:solidFill>
              </a:rPr>
              <a:t>.</a:t>
            </a:r>
            <a:endParaRPr lang="en-US" sz="5500" dirty="0">
              <a:solidFill>
                <a:srgbClr val="003399"/>
              </a:solidFill>
            </a:endParaRPr>
          </a:p>
        </p:txBody>
      </p:sp>
    </p:spTree>
    <p:extLst>
      <p:ext uri="{BB962C8B-B14F-4D97-AF65-F5344CB8AC3E}">
        <p14:creationId xmlns:p14="http://schemas.microsoft.com/office/powerpoint/2010/main" val="3999718605"/>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64" y="-17218"/>
            <a:ext cx="9135035" cy="5155257"/>
          </a:xfrm>
          <a:prstGeom prst="rect">
            <a:avLst/>
          </a:prstGeom>
        </p:spPr>
        <p:txBody>
          <a:bodyPr wrap="square">
            <a:spAutoFit/>
          </a:bodyPr>
          <a:lstStyle/>
          <a:p>
            <a:pPr algn="just"/>
            <a:r>
              <a:rPr lang="vi-VN" sz="4700" u="sng" dirty="0" smtClean="0">
                <a:solidFill>
                  <a:srgbClr val="C00000"/>
                </a:solidFill>
              </a:rPr>
              <a:t>Đ</a:t>
            </a:r>
            <a:r>
              <a:rPr lang="en-US" sz="4700" u="sng" dirty="0" smtClean="0">
                <a:solidFill>
                  <a:srgbClr val="C00000"/>
                </a:solidFill>
              </a:rPr>
              <a:t>k</a:t>
            </a:r>
            <a:r>
              <a:rPr lang="vi-VN" sz="4700" u="sng" dirty="0" smtClean="0">
                <a:solidFill>
                  <a:srgbClr val="C00000"/>
                </a:solidFill>
              </a:rPr>
              <a:t>:</a:t>
            </a:r>
            <a:r>
              <a:rPr lang="vi-VN" sz="4700" dirty="0" smtClean="0">
                <a:solidFill>
                  <a:srgbClr val="01205F"/>
                </a:solidFill>
              </a:rPr>
              <a:t> </a:t>
            </a:r>
            <a:r>
              <a:rPr lang="vi-VN" sz="4700" dirty="0">
                <a:solidFill>
                  <a:srgbClr val="003399"/>
                </a:solidFill>
              </a:rPr>
              <a:t>Triều thần thiên quốc đồng thanh hân hoan ngợi ca. Trần hoàn muôn nơi hòa vang câu kinh tạ ơn. Tổng Lãnh Thiên Thần Micae. Tổng Lãnh Thiên Thần Gabriel. Tổng Lãnh Thiên Thần Raphael xin đoái trông chúng con về bến hy </a:t>
            </a:r>
            <a:r>
              <a:rPr lang="vi-VN" sz="4700" dirty="0" smtClean="0">
                <a:solidFill>
                  <a:srgbClr val="003399"/>
                </a:solidFill>
              </a:rPr>
              <a:t>vọng</a:t>
            </a:r>
            <a:r>
              <a:rPr lang="en-US" sz="4700" dirty="0" smtClean="0">
                <a:solidFill>
                  <a:srgbClr val="003399"/>
                </a:solidFill>
              </a:rPr>
              <a:t>.</a:t>
            </a:r>
            <a:endParaRPr lang="en-US" sz="4700" dirty="0">
              <a:solidFill>
                <a:srgbClr val="003399"/>
              </a:solidFill>
            </a:endParaRPr>
          </a:p>
        </p:txBody>
      </p:sp>
    </p:spTree>
    <p:extLst>
      <p:ext uri="{BB962C8B-B14F-4D97-AF65-F5344CB8AC3E}">
        <p14:creationId xmlns:p14="http://schemas.microsoft.com/office/powerpoint/2010/main" val="1647128195"/>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7374"/>
            <a:ext cx="9144000" cy="4747453"/>
          </a:xfrm>
          <a:prstGeom prst="rect">
            <a:avLst/>
          </a:prstGeom>
        </p:spPr>
        <p:txBody>
          <a:bodyPr wrap="square">
            <a:spAutoFit/>
          </a:bodyPr>
          <a:lstStyle/>
          <a:p>
            <a:pPr algn="just">
              <a:lnSpc>
                <a:spcPct val="110000"/>
              </a:lnSpc>
            </a:pPr>
            <a:r>
              <a:rPr lang="en-US" sz="5500" u="sng" dirty="0" smtClean="0">
                <a:solidFill>
                  <a:srgbClr val="C00000"/>
                </a:solidFill>
              </a:rPr>
              <a:t>Tk3:</a:t>
            </a:r>
            <a:r>
              <a:rPr lang="en-US" sz="5500" dirty="0" smtClean="0">
                <a:solidFill>
                  <a:srgbClr val="01205F"/>
                </a:solidFill>
              </a:rPr>
              <a:t> </a:t>
            </a:r>
            <a:r>
              <a:rPr lang="vi-VN" sz="5500" dirty="0" smtClean="0">
                <a:solidFill>
                  <a:srgbClr val="003399"/>
                </a:solidFill>
              </a:rPr>
              <a:t>Nhân </a:t>
            </a:r>
            <a:r>
              <a:rPr lang="vi-VN" sz="5500" dirty="0">
                <a:solidFill>
                  <a:srgbClr val="003399"/>
                </a:solidFill>
              </a:rPr>
              <a:t>từ thương </a:t>
            </a:r>
            <a:r>
              <a:rPr lang="en-US" sz="5500" dirty="0" err="1" smtClean="0">
                <a:solidFill>
                  <a:srgbClr val="003399"/>
                </a:solidFill>
              </a:rPr>
              <a:t>đến</a:t>
            </a:r>
            <a:r>
              <a:rPr lang="vi-VN" sz="5500" dirty="0" smtClean="0">
                <a:solidFill>
                  <a:srgbClr val="003399"/>
                </a:solidFill>
              </a:rPr>
              <a:t> </a:t>
            </a:r>
            <a:r>
              <a:rPr lang="vi-VN" sz="5500" dirty="0">
                <a:solidFill>
                  <a:srgbClr val="003399"/>
                </a:solidFill>
              </a:rPr>
              <a:t>con hèn chữa lành thân xác con thơ. Raphael sứ thần Thiên Chúa an ủi con luôn tín thác chan </a:t>
            </a:r>
            <a:r>
              <a:rPr lang="vi-VN" sz="5500" dirty="0" smtClean="0">
                <a:solidFill>
                  <a:srgbClr val="003399"/>
                </a:solidFill>
              </a:rPr>
              <a:t>hòa</a:t>
            </a:r>
            <a:r>
              <a:rPr lang="en-US" sz="5500" dirty="0" smtClean="0">
                <a:solidFill>
                  <a:srgbClr val="003399"/>
                </a:solidFill>
              </a:rPr>
              <a:t>.</a:t>
            </a:r>
            <a:endParaRPr lang="en-US" sz="5500" dirty="0">
              <a:solidFill>
                <a:srgbClr val="003399"/>
              </a:solidFill>
            </a:endParaRPr>
          </a:p>
        </p:txBody>
      </p:sp>
    </p:spTree>
    <p:extLst>
      <p:ext uri="{BB962C8B-B14F-4D97-AF65-F5344CB8AC3E}">
        <p14:creationId xmlns:p14="http://schemas.microsoft.com/office/powerpoint/2010/main" val="104818661"/>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64" y="-17218"/>
            <a:ext cx="9135035" cy="5155257"/>
          </a:xfrm>
          <a:prstGeom prst="rect">
            <a:avLst/>
          </a:prstGeom>
        </p:spPr>
        <p:txBody>
          <a:bodyPr wrap="square">
            <a:spAutoFit/>
          </a:bodyPr>
          <a:lstStyle/>
          <a:p>
            <a:pPr algn="just"/>
            <a:r>
              <a:rPr lang="vi-VN" sz="4700" u="sng" dirty="0" smtClean="0">
                <a:solidFill>
                  <a:srgbClr val="C00000"/>
                </a:solidFill>
              </a:rPr>
              <a:t>Đ</a:t>
            </a:r>
            <a:r>
              <a:rPr lang="en-US" sz="4700" u="sng" dirty="0" smtClean="0">
                <a:solidFill>
                  <a:srgbClr val="C00000"/>
                </a:solidFill>
              </a:rPr>
              <a:t>k</a:t>
            </a:r>
            <a:r>
              <a:rPr lang="vi-VN" sz="4700" u="sng" dirty="0" smtClean="0">
                <a:solidFill>
                  <a:srgbClr val="C00000"/>
                </a:solidFill>
              </a:rPr>
              <a:t>:</a:t>
            </a:r>
            <a:r>
              <a:rPr lang="vi-VN" sz="4700" dirty="0" smtClean="0">
                <a:solidFill>
                  <a:srgbClr val="01205F"/>
                </a:solidFill>
              </a:rPr>
              <a:t> </a:t>
            </a:r>
            <a:r>
              <a:rPr lang="vi-VN" sz="4700" dirty="0">
                <a:solidFill>
                  <a:srgbClr val="003399"/>
                </a:solidFill>
              </a:rPr>
              <a:t>Triều thần thiên quốc đồng thanh hân hoan ngợi ca. Trần hoàn muôn nơi hòa vang câu kinh tạ ơn. Tổng Lãnh Thiên Thần Micae. Tổng Lãnh Thiên Thần Gabriel. Tổng Lãnh Thiên Thần Raphael xin đoái trông chúng con về bến hy </a:t>
            </a:r>
            <a:r>
              <a:rPr lang="vi-VN" sz="4700" dirty="0" smtClean="0">
                <a:solidFill>
                  <a:srgbClr val="003399"/>
                </a:solidFill>
              </a:rPr>
              <a:t>vọng</a:t>
            </a:r>
            <a:r>
              <a:rPr lang="en-US" sz="4700" dirty="0" smtClean="0">
                <a:solidFill>
                  <a:srgbClr val="003399"/>
                </a:solidFill>
              </a:rPr>
              <a:t>.</a:t>
            </a:r>
            <a:endParaRPr lang="en-US" sz="4700" dirty="0">
              <a:solidFill>
                <a:srgbClr val="003399"/>
              </a:solidFill>
            </a:endParaRPr>
          </a:p>
        </p:txBody>
      </p:sp>
    </p:spTree>
    <p:extLst>
      <p:ext uri="{BB962C8B-B14F-4D97-AF65-F5344CB8AC3E}">
        <p14:creationId xmlns:p14="http://schemas.microsoft.com/office/powerpoint/2010/main" val="2206070386"/>
      </p:ext>
    </p:extLst>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947252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443418"/>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smtClean="0">
                <a:solidFill>
                  <a:srgbClr val="C00000"/>
                </a:solidFill>
              </a:rPr>
              <a:t>KINH VINH DANH</a:t>
            </a:r>
            <a:endParaRPr lang="en-US" sz="6000" b="0" i="1" dirty="0">
              <a:solidFill>
                <a:srgbClr val="C00000"/>
              </a:solidFill>
              <a:effectLst/>
            </a:endParaRPr>
          </a:p>
        </p:txBody>
      </p:sp>
    </p:spTree>
    <p:extLst>
      <p:ext uri="{BB962C8B-B14F-4D97-AF65-F5344CB8AC3E}">
        <p14:creationId xmlns:p14="http://schemas.microsoft.com/office/powerpoint/2010/main" val="1726016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lnSpc>
                <a:spcPct val="150000"/>
              </a:lnSpc>
            </a:pPr>
            <a:r>
              <a:rPr lang="vi-VN" sz="5500" i="1" u="sng" dirty="0">
                <a:solidFill>
                  <a:srgbClr val="C00000"/>
                </a:solidFill>
                <a:cs typeface="Times New Roman" panose="02020603050405020304" pitchFamily="18" charset="0"/>
              </a:rPr>
              <a:t>Chủ tế: </a:t>
            </a:r>
            <a:r>
              <a:rPr lang="vi-VN" sz="5500" i="1" dirty="0">
                <a:solidFill>
                  <a:srgbClr val="C00000"/>
                </a:solidFill>
                <a:cs typeface="Times New Roman" panose="02020603050405020304" pitchFamily="18" charset="0"/>
              </a:rPr>
              <a:t>Vinh danh Thiên Chúa trên các tầng trời.</a:t>
            </a:r>
            <a:r>
              <a:rPr lang="vi-VN" sz="5500" i="1" dirty="0">
                <a:solidFill>
                  <a:srgbClr val="01205F"/>
                </a:solidFill>
                <a:cs typeface="Times New Roman" panose="02020603050405020304" pitchFamily="18" charset="0"/>
              </a:rPr>
              <a:t> </a:t>
            </a:r>
            <a:r>
              <a:rPr lang="vi-VN" sz="5500" dirty="0">
                <a:solidFill>
                  <a:srgbClr val="003399"/>
                </a:solidFill>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3152857019"/>
      </p:ext>
    </p:extLst>
  </p:cSld>
  <p:clrMapOvr>
    <a:masterClrMapping/>
  </p:clrMapOvr>
  <p:transition spd="slow"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93702"/>
          </a:xfrm>
          <a:prstGeom prst="rect">
            <a:avLst/>
          </a:prstGeom>
        </p:spPr>
        <p:txBody>
          <a:bodyPr wrap="square">
            <a:spAutoFit/>
          </a:bodyPr>
          <a:lstStyle/>
          <a:p>
            <a:pPr algn="just">
              <a:lnSpc>
                <a:spcPct val="130000"/>
              </a:lnSpc>
            </a:pPr>
            <a:r>
              <a:rPr lang="en-US" sz="5000" dirty="0" err="1">
                <a:solidFill>
                  <a:srgbClr val="003399"/>
                </a:solidFill>
                <a:cs typeface="Times New Roman" panose="02020603050405020304" pitchFamily="18" charset="0"/>
              </a:rPr>
              <a:t>Chúng</a:t>
            </a:r>
            <a:r>
              <a:rPr lang="en-US" sz="5000" dirty="0">
                <a:solidFill>
                  <a:srgbClr val="003399"/>
                </a:solidFill>
                <a:cs typeface="Times New Roman" panose="02020603050405020304" pitchFamily="18" charset="0"/>
              </a:rPr>
              <a:t> con ca </a:t>
            </a:r>
            <a:r>
              <a:rPr lang="en-US" sz="5000" dirty="0" err="1">
                <a:solidFill>
                  <a:srgbClr val="003399"/>
                </a:solidFill>
                <a:cs typeface="Times New Roman" panose="02020603050405020304" pitchFamily="18" charset="0"/>
              </a:rPr>
              <a:t>ngợi</a:t>
            </a:r>
            <a:r>
              <a:rPr lang="en-US" sz="5000" dirty="0">
                <a:solidFill>
                  <a:srgbClr val="003399"/>
                </a:solidFill>
                <a:cs typeface="Times New Roman" panose="02020603050405020304" pitchFamily="18" charset="0"/>
              </a:rPr>
              <a:t> </a:t>
            </a:r>
            <a:r>
              <a:rPr lang="en-US" sz="5000" dirty="0" err="1">
                <a:solidFill>
                  <a:srgbClr val="003399"/>
                </a:solidFill>
                <a:cs typeface="Times New Roman" panose="02020603050405020304" pitchFamily="18" charset="0"/>
              </a:rPr>
              <a:t>Chúa</a:t>
            </a:r>
            <a:r>
              <a:rPr lang="en-US" sz="5000" dirty="0">
                <a:solidFill>
                  <a:srgbClr val="003399"/>
                </a:solidFill>
                <a:cs typeface="Times New Roman" panose="02020603050405020304" pitchFamily="18" charset="0"/>
              </a:rPr>
              <a:t>. </a:t>
            </a:r>
            <a:r>
              <a:rPr lang="en-US" sz="5000" dirty="0" err="1">
                <a:solidFill>
                  <a:srgbClr val="003399"/>
                </a:solidFill>
                <a:cs typeface="Times New Roman" panose="02020603050405020304" pitchFamily="18" charset="0"/>
              </a:rPr>
              <a:t>Chúng</a:t>
            </a:r>
            <a:r>
              <a:rPr lang="en-US" sz="5000" dirty="0">
                <a:solidFill>
                  <a:srgbClr val="003399"/>
                </a:solidFill>
                <a:cs typeface="Times New Roman" panose="02020603050405020304" pitchFamily="18" charset="0"/>
              </a:rPr>
              <a:t> con </a:t>
            </a:r>
            <a:r>
              <a:rPr lang="en-US" sz="5000" dirty="0" err="1">
                <a:solidFill>
                  <a:srgbClr val="003399"/>
                </a:solidFill>
                <a:cs typeface="Times New Roman" panose="02020603050405020304" pitchFamily="18" charset="0"/>
              </a:rPr>
              <a:t>chúc</a:t>
            </a:r>
            <a:r>
              <a:rPr lang="en-US" sz="5000" dirty="0">
                <a:solidFill>
                  <a:srgbClr val="003399"/>
                </a:solidFill>
                <a:cs typeface="Times New Roman" panose="02020603050405020304" pitchFamily="18" charset="0"/>
              </a:rPr>
              <a:t> </a:t>
            </a:r>
            <a:r>
              <a:rPr lang="en-US" sz="5000" dirty="0" err="1">
                <a:solidFill>
                  <a:srgbClr val="003399"/>
                </a:solidFill>
                <a:cs typeface="Times New Roman" panose="02020603050405020304" pitchFamily="18" charset="0"/>
              </a:rPr>
              <a:t>tụng</a:t>
            </a:r>
            <a:r>
              <a:rPr lang="en-US" sz="5000" dirty="0">
                <a:solidFill>
                  <a:srgbClr val="003399"/>
                </a:solidFill>
                <a:cs typeface="Times New Roman" panose="02020603050405020304" pitchFamily="18" charset="0"/>
              </a:rPr>
              <a:t> </a:t>
            </a:r>
            <a:r>
              <a:rPr lang="en-US" sz="5000" dirty="0" err="1">
                <a:solidFill>
                  <a:srgbClr val="003399"/>
                </a:solidFill>
                <a:cs typeface="Times New Roman" panose="02020603050405020304" pitchFamily="18" charset="0"/>
              </a:rPr>
              <a:t>Chúa</a:t>
            </a:r>
            <a:r>
              <a:rPr lang="en-US" sz="5000" dirty="0">
                <a:solidFill>
                  <a:srgbClr val="003399"/>
                </a:solidFill>
                <a:cs typeface="Times New Roman" panose="02020603050405020304" pitchFamily="18" charset="0"/>
              </a:rPr>
              <a:t>. </a:t>
            </a:r>
            <a:r>
              <a:rPr lang="en-US" sz="5000" dirty="0" err="1">
                <a:solidFill>
                  <a:srgbClr val="003399"/>
                </a:solidFill>
                <a:cs typeface="Times New Roman" panose="02020603050405020304" pitchFamily="18" charset="0"/>
              </a:rPr>
              <a:t>Chúng</a:t>
            </a:r>
            <a:r>
              <a:rPr lang="en-US" sz="5000" dirty="0">
                <a:solidFill>
                  <a:srgbClr val="003399"/>
                </a:solidFill>
                <a:cs typeface="Times New Roman" panose="02020603050405020304" pitchFamily="18" charset="0"/>
              </a:rPr>
              <a:t> con </a:t>
            </a:r>
            <a:r>
              <a:rPr lang="en-US" sz="5000" dirty="0" err="1">
                <a:solidFill>
                  <a:srgbClr val="003399"/>
                </a:solidFill>
                <a:cs typeface="Times New Roman" panose="02020603050405020304" pitchFamily="18" charset="0"/>
              </a:rPr>
              <a:t>thờ</a:t>
            </a:r>
            <a:r>
              <a:rPr lang="en-US" sz="5000" dirty="0">
                <a:solidFill>
                  <a:srgbClr val="003399"/>
                </a:solidFill>
                <a:cs typeface="Times New Roman" panose="02020603050405020304" pitchFamily="18" charset="0"/>
              </a:rPr>
              <a:t> </a:t>
            </a:r>
            <a:r>
              <a:rPr lang="en-US" sz="5000" dirty="0" err="1">
                <a:solidFill>
                  <a:srgbClr val="003399"/>
                </a:solidFill>
                <a:cs typeface="Times New Roman" panose="02020603050405020304" pitchFamily="18" charset="0"/>
              </a:rPr>
              <a:t>lạy</a:t>
            </a:r>
            <a:r>
              <a:rPr lang="en-US" sz="5000" dirty="0">
                <a:solidFill>
                  <a:srgbClr val="003399"/>
                </a:solidFill>
                <a:cs typeface="Times New Roman" panose="02020603050405020304" pitchFamily="18" charset="0"/>
              </a:rPr>
              <a:t> </a:t>
            </a:r>
            <a:r>
              <a:rPr lang="en-US" sz="5000" dirty="0" err="1">
                <a:solidFill>
                  <a:srgbClr val="003399"/>
                </a:solidFill>
                <a:cs typeface="Times New Roman" panose="02020603050405020304" pitchFamily="18" charset="0"/>
              </a:rPr>
              <a:t>Chúa</a:t>
            </a:r>
            <a:r>
              <a:rPr lang="en-US" sz="5000" dirty="0">
                <a:solidFill>
                  <a:srgbClr val="003399"/>
                </a:solidFill>
                <a:cs typeface="Times New Roman" panose="02020603050405020304" pitchFamily="18" charset="0"/>
              </a:rPr>
              <a:t>. </a:t>
            </a:r>
            <a:r>
              <a:rPr lang="en-US" sz="5000" dirty="0" err="1">
                <a:solidFill>
                  <a:srgbClr val="003399"/>
                </a:solidFill>
                <a:cs typeface="Times New Roman" panose="02020603050405020304" pitchFamily="18" charset="0"/>
              </a:rPr>
              <a:t>Chúng</a:t>
            </a:r>
            <a:r>
              <a:rPr lang="en-US" sz="5000" dirty="0">
                <a:solidFill>
                  <a:srgbClr val="003399"/>
                </a:solidFill>
                <a:cs typeface="Times New Roman" panose="02020603050405020304" pitchFamily="18" charset="0"/>
              </a:rPr>
              <a:t> con </a:t>
            </a:r>
            <a:r>
              <a:rPr lang="en-US" sz="5000" dirty="0" err="1">
                <a:solidFill>
                  <a:srgbClr val="003399"/>
                </a:solidFill>
                <a:cs typeface="Times New Roman" panose="02020603050405020304" pitchFamily="18" charset="0"/>
              </a:rPr>
              <a:t>tôn</a:t>
            </a:r>
            <a:r>
              <a:rPr lang="en-US" sz="5000" dirty="0">
                <a:solidFill>
                  <a:srgbClr val="003399"/>
                </a:solidFill>
                <a:cs typeface="Times New Roman" panose="02020603050405020304" pitchFamily="18" charset="0"/>
              </a:rPr>
              <a:t> </a:t>
            </a:r>
            <a:r>
              <a:rPr lang="en-US" sz="5000" dirty="0" err="1">
                <a:solidFill>
                  <a:srgbClr val="003399"/>
                </a:solidFill>
                <a:cs typeface="Times New Roman" panose="02020603050405020304" pitchFamily="18" charset="0"/>
              </a:rPr>
              <a:t>vinh</a:t>
            </a:r>
            <a:r>
              <a:rPr lang="en-US" sz="5000" dirty="0">
                <a:solidFill>
                  <a:srgbClr val="003399"/>
                </a:solidFill>
                <a:cs typeface="Times New Roman" panose="02020603050405020304" pitchFamily="18" charset="0"/>
              </a:rPr>
              <a:t> </a:t>
            </a:r>
            <a:r>
              <a:rPr lang="en-US" sz="5000" dirty="0" err="1">
                <a:solidFill>
                  <a:srgbClr val="003399"/>
                </a:solidFill>
                <a:cs typeface="Times New Roman" panose="02020603050405020304" pitchFamily="18" charset="0"/>
              </a:rPr>
              <a:t>Chúa</a:t>
            </a:r>
            <a:r>
              <a:rPr lang="en-US" sz="5000" dirty="0">
                <a:solidFill>
                  <a:srgbClr val="003399"/>
                </a:solidFill>
                <a:cs typeface="Times New Roman" panose="02020603050405020304" pitchFamily="18" charset="0"/>
              </a:rPr>
              <a:t>. </a:t>
            </a:r>
            <a:r>
              <a:rPr lang="en-US" sz="5000" dirty="0" err="1">
                <a:solidFill>
                  <a:srgbClr val="003399"/>
                </a:solidFill>
                <a:cs typeface="Times New Roman" panose="02020603050405020304" pitchFamily="18" charset="0"/>
              </a:rPr>
              <a:t>Chúng</a:t>
            </a:r>
            <a:r>
              <a:rPr lang="en-US" sz="5000" dirty="0">
                <a:solidFill>
                  <a:srgbClr val="003399"/>
                </a:solidFill>
                <a:cs typeface="Times New Roman" panose="02020603050405020304" pitchFamily="18" charset="0"/>
              </a:rPr>
              <a:t> con </a:t>
            </a:r>
            <a:r>
              <a:rPr lang="en-US" sz="5000" dirty="0" err="1">
                <a:solidFill>
                  <a:srgbClr val="003399"/>
                </a:solidFill>
                <a:cs typeface="Times New Roman" panose="02020603050405020304" pitchFamily="18" charset="0"/>
              </a:rPr>
              <a:t>cảm</a:t>
            </a:r>
            <a:r>
              <a:rPr lang="en-US" sz="5000" dirty="0">
                <a:solidFill>
                  <a:srgbClr val="003399"/>
                </a:solidFill>
                <a:cs typeface="Times New Roman" panose="02020603050405020304" pitchFamily="18" charset="0"/>
              </a:rPr>
              <a:t> </a:t>
            </a:r>
            <a:r>
              <a:rPr lang="en-US" sz="5000" dirty="0" err="1">
                <a:solidFill>
                  <a:srgbClr val="003399"/>
                </a:solidFill>
                <a:cs typeface="Times New Roman" panose="02020603050405020304" pitchFamily="18" charset="0"/>
              </a:rPr>
              <a:t>tạ</a:t>
            </a:r>
            <a:r>
              <a:rPr lang="en-US" sz="5000" dirty="0">
                <a:solidFill>
                  <a:srgbClr val="003399"/>
                </a:solidFill>
                <a:cs typeface="Times New Roman" panose="02020603050405020304" pitchFamily="18" charset="0"/>
              </a:rPr>
              <a:t> </a:t>
            </a:r>
            <a:r>
              <a:rPr lang="en-US" sz="5000" dirty="0" err="1">
                <a:solidFill>
                  <a:srgbClr val="003399"/>
                </a:solidFill>
                <a:cs typeface="Times New Roman" panose="02020603050405020304" pitchFamily="18" charset="0"/>
              </a:rPr>
              <a:t>Chúa</a:t>
            </a:r>
            <a:r>
              <a:rPr lang="en-US" sz="5000" dirty="0">
                <a:solidFill>
                  <a:srgbClr val="003399"/>
                </a:solidFill>
                <a:cs typeface="Times New Roman" panose="02020603050405020304" pitchFamily="18" charset="0"/>
              </a:rPr>
              <a:t> </a:t>
            </a:r>
            <a:r>
              <a:rPr lang="en-US" sz="5000" dirty="0" err="1">
                <a:solidFill>
                  <a:srgbClr val="003399"/>
                </a:solidFill>
                <a:cs typeface="Times New Roman" panose="02020603050405020304" pitchFamily="18" charset="0"/>
              </a:rPr>
              <a:t>vì</a:t>
            </a:r>
            <a:r>
              <a:rPr lang="en-US" sz="5000" dirty="0">
                <a:solidFill>
                  <a:srgbClr val="003399"/>
                </a:solidFill>
                <a:cs typeface="Times New Roman" panose="02020603050405020304" pitchFamily="18" charset="0"/>
              </a:rPr>
              <a:t> </a:t>
            </a:r>
            <a:r>
              <a:rPr lang="en-US" sz="5000" dirty="0" err="1">
                <a:solidFill>
                  <a:srgbClr val="003399"/>
                </a:solidFill>
                <a:cs typeface="Times New Roman" panose="02020603050405020304" pitchFamily="18" charset="0"/>
              </a:rPr>
              <a:t>vinh</a:t>
            </a:r>
            <a:r>
              <a:rPr lang="en-US" sz="5000" dirty="0">
                <a:solidFill>
                  <a:srgbClr val="003399"/>
                </a:solidFill>
                <a:cs typeface="Times New Roman" panose="02020603050405020304" pitchFamily="18" charset="0"/>
              </a:rPr>
              <a:t> </a:t>
            </a:r>
            <a:r>
              <a:rPr lang="en-US" sz="5000" dirty="0" err="1">
                <a:solidFill>
                  <a:srgbClr val="003399"/>
                </a:solidFill>
                <a:cs typeface="Times New Roman" panose="02020603050405020304" pitchFamily="18" charset="0"/>
              </a:rPr>
              <a:t>quang</a:t>
            </a:r>
            <a:r>
              <a:rPr lang="en-US" sz="5000" dirty="0">
                <a:solidFill>
                  <a:srgbClr val="003399"/>
                </a:solidFill>
                <a:cs typeface="Times New Roman" panose="02020603050405020304" pitchFamily="18" charset="0"/>
              </a:rPr>
              <a:t> </a:t>
            </a:r>
            <a:r>
              <a:rPr lang="en-US" sz="5000" dirty="0" err="1">
                <a:solidFill>
                  <a:srgbClr val="003399"/>
                </a:solidFill>
                <a:cs typeface="Times New Roman" panose="02020603050405020304" pitchFamily="18" charset="0"/>
              </a:rPr>
              <a:t>cao</a:t>
            </a:r>
            <a:r>
              <a:rPr lang="en-US" sz="5000" dirty="0">
                <a:solidFill>
                  <a:srgbClr val="003399"/>
                </a:solidFill>
                <a:cs typeface="Times New Roman" panose="02020603050405020304" pitchFamily="18" charset="0"/>
              </a:rPr>
              <a:t> </a:t>
            </a:r>
            <a:r>
              <a:rPr lang="en-US" sz="5000" dirty="0" err="1">
                <a:solidFill>
                  <a:srgbClr val="003399"/>
                </a:solidFill>
                <a:cs typeface="Times New Roman" panose="02020603050405020304" pitchFamily="18" charset="0"/>
              </a:rPr>
              <a:t>cả</a:t>
            </a:r>
            <a:r>
              <a:rPr lang="en-US" sz="5000" dirty="0">
                <a:solidFill>
                  <a:srgbClr val="003399"/>
                </a:solidFill>
                <a:cs typeface="Times New Roman" panose="02020603050405020304" pitchFamily="18" charset="0"/>
              </a:rPr>
              <a:t> </a:t>
            </a:r>
            <a:r>
              <a:rPr lang="en-US" sz="5000" dirty="0" err="1">
                <a:solidFill>
                  <a:srgbClr val="003399"/>
                </a:solidFill>
                <a:cs typeface="Times New Roman" panose="02020603050405020304" pitchFamily="18" charset="0"/>
              </a:rPr>
              <a:t>Chúa</a:t>
            </a:r>
            <a:r>
              <a:rPr lang="en-US" sz="5000" dirty="0">
                <a:solidFill>
                  <a:srgbClr val="003399"/>
                </a:solidFill>
                <a:cs typeface="Times New Roman" panose="02020603050405020304" pitchFamily="18" charset="0"/>
              </a:rPr>
              <a:t>. </a:t>
            </a:r>
          </a:p>
        </p:txBody>
      </p:sp>
    </p:spTree>
    <p:extLst>
      <p:ext uri="{BB962C8B-B14F-4D97-AF65-F5344CB8AC3E}">
        <p14:creationId xmlns:p14="http://schemas.microsoft.com/office/powerpoint/2010/main" val="3152857019"/>
      </p:ext>
    </p:extLst>
  </p:cSld>
  <p:clrMapOvr>
    <a:masterClrMapping/>
  </p:clrMapOvr>
  <p:transition spd="slow"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8" y="0"/>
            <a:ext cx="9126071" cy="4832092"/>
          </a:xfrm>
          <a:prstGeom prst="rect">
            <a:avLst/>
          </a:prstGeom>
        </p:spPr>
        <p:txBody>
          <a:bodyPr wrap="square">
            <a:spAutoFit/>
          </a:bodyPr>
          <a:lstStyle/>
          <a:p>
            <a:pPr algn="just">
              <a:lnSpc>
                <a:spcPct val="140000"/>
              </a:lnSpc>
            </a:pPr>
            <a:r>
              <a:rPr lang="vi-VN" sz="5500" dirty="0">
                <a:solidFill>
                  <a:srgbClr val="003399"/>
                </a:solidFill>
                <a:cs typeface="Times New Roman" panose="02020603050405020304" pitchFamily="18" charset="0"/>
              </a:rPr>
              <a:t>Lạy Chúa là Thiên Chúa, là Vua trên trời, là Chúa Cha toàn năng. Lạy Con Một Thiên Chúa,</a:t>
            </a:r>
            <a:r>
              <a:rPr lang="vi-VN" sz="5500" dirty="0">
                <a:solidFill>
                  <a:srgbClr val="01205F"/>
                </a:solidFill>
                <a:cs typeface="Times New Roman" panose="02020603050405020304" pitchFamily="18" charset="0"/>
              </a:rPr>
              <a:t> </a:t>
            </a:r>
            <a:r>
              <a:rPr lang="vi-VN" sz="5500" dirty="0">
                <a:solidFill>
                  <a:srgbClr val="C00000"/>
                </a:solidFill>
                <a:cs typeface="Times New Roman" panose="02020603050405020304" pitchFamily="18" charset="0"/>
              </a:rPr>
              <a:t>Chúa Giê-su Ki-tô. </a:t>
            </a:r>
          </a:p>
        </p:txBody>
      </p:sp>
    </p:spTree>
    <p:extLst>
      <p:ext uri="{BB962C8B-B14F-4D97-AF65-F5344CB8AC3E}">
        <p14:creationId xmlns:p14="http://schemas.microsoft.com/office/powerpoint/2010/main" val="1066885634"/>
      </p:ext>
    </p:extLst>
  </p:cSld>
  <p:clrMapOvr>
    <a:masterClrMapping/>
  </p:clrMapOvr>
  <p:transition spd="slow"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61926"/>
          </a:xfrm>
          <a:prstGeom prst="rect">
            <a:avLst/>
          </a:prstGeom>
        </p:spPr>
        <p:txBody>
          <a:bodyPr wrap="square">
            <a:spAutoFit/>
          </a:bodyPr>
          <a:lstStyle/>
          <a:p>
            <a:pPr algn="just">
              <a:lnSpc>
                <a:spcPct val="130000"/>
              </a:lnSpc>
            </a:pPr>
            <a:r>
              <a:rPr lang="vi-VN" sz="5200" dirty="0">
                <a:solidFill>
                  <a:srgbClr val="003399"/>
                </a:solidFill>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145977337"/>
      </p:ext>
    </p:extLst>
  </p:cSld>
  <p:clrMapOvr>
    <a:masterClrMapping/>
  </p:clrMapOvr>
  <p:transition spd="slow"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93757"/>
          </a:xfrm>
          <a:prstGeom prst="rect">
            <a:avLst/>
          </a:prstGeom>
        </p:spPr>
        <p:txBody>
          <a:bodyPr wrap="square">
            <a:spAutoFit/>
          </a:bodyPr>
          <a:lstStyle/>
          <a:p>
            <a:pPr algn="just">
              <a:lnSpc>
                <a:spcPct val="130000"/>
              </a:lnSpc>
            </a:pPr>
            <a:r>
              <a:rPr lang="vi-VN" sz="5200" dirty="0">
                <a:solidFill>
                  <a:srgbClr val="003399"/>
                </a:solidFill>
                <a:cs typeface="Times New Roman" panose="02020603050405020304" pitchFamily="18" charset="0"/>
              </a:rPr>
              <a:t>Chúa xoá tội trần gian, </a:t>
            </a:r>
            <a:r>
              <a:rPr lang="en-US" sz="5200" dirty="0">
                <a:solidFill>
                  <a:srgbClr val="003399"/>
                </a:solidFill>
                <a:cs typeface="Times New Roman" panose="02020603050405020304" pitchFamily="18" charset="0"/>
              </a:rPr>
              <a:t>x</a:t>
            </a:r>
            <a:r>
              <a:rPr lang="vi-VN" sz="5200" dirty="0">
                <a:solidFill>
                  <a:srgbClr val="003399"/>
                </a:solidFill>
                <a:cs typeface="Times New Roman" panose="02020603050405020304" pitchFamily="18" charset="0"/>
              </a:rPr>
              <a:t>in nhận lời chúng con cầu khẩn. Chúa ngự bên hữu Đức Chúa Cha, xin thương, xin thương, xin thương xót chúng con.</a:t>
            </a:r>
            <a:endParaRPr lang="en-US" sz="5200"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3636025958"/>
      </p:ext>
    </p:extLst>
  </p:cSld>
  <p:clrMapOvr>
    <a:masterClrMapping/>
  </p:clrMapOvr>
  <p:transition spd="slow"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272213"/>
          </a:xfrm>
          <a:prstGeom prst="rect">
            <a:avLst/>
          </a:prstGeom>
        </p:spPr>
        <p:txBody>
          <a:bodyPr wrap="square">
            <a:spAutoFit/>
          </a:bodyPr>
          <a:lstStyle/>
          <a:p>
            <a:pPr algn="just">
              <a:lnSpc>
                <a:spcPct val="110000"/>
              </a:lnSpc>
            </a:pPr>
            <a:r>
              <a:rPr lang="en-US" sz="5100" dirty="0" err="1">
                <a:solidFill>
                  <a:srgbClr val="003399"/>
                </a:solidFill>
                <a:cs typeface="Times New Roman" panose="02020603050405020304" pitchFamily="18" charset="0"/>
              </a:rPr>
              <a:t>Vì</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lạy</a:t>
            </a:r>
            <a:r>
              <a:rPr lang="en-US" sz="5100" dirty="0">
                <a:solidFill>
                  <a:srgbClr val="003399"/>
                </a:solidFill>
                <a:cs typeface="Times New Roman" panose="02020603050405020304" pitchFamily="18" charset="0"/>
              </a:rPr>
              <a:t> </a:t>
            </a:r>
            <a:r>
              <a:rPr lang="en-US" sz="5100" dirty="0" err="1">
                <a:solidFill>
                  <a:srgbClr val="C00000"/>
                </a:solidFill>
                <a:cs typeface="Times New Roman" panose="02020603050405020304" pitchFamily="18" charset="0"/>
              </a:rPr>
              <a:t>Chúa</a:t>
            </a:r>
            <a:r>
              <a:rPr lang="en-US" sz="5100" dirty="0">
                <a:solidFill>
                  <a:srgbClr val="C00000"/>
                </a:solidFill>
                <a:cs typeface="Times New Roman" panose="02020603050405020304" pitchFamily="18" charset="0"/>
              </a:rPr>
              <a:t> </a:t>
            </a:r>
            <a:r>
              <a:rPr lang="en-US" sz="5100" dirty="0" err="1">
                <a:solidFill>
                  <a:srgbClr val="C00000"/>
                </a:solidFill>
                <a:cs typeface="Times New Roman" panose="02020603050405020304" pitchFamily="18" charset="0"/>
              </a:rPr>
              <a:t>Giê-su</a:t>
            </a:r>
            <a:r>
              <a:rPr lang="en-US" sz="5100" dirty="0">
                <a:solidFill>
                  <a:srgbClr val="C00000"/>
                </a:solidFill>
                <a:cs typeface="Times New Roman" panose="02020603050405020304" pitchFamily="18" charset="0"/>
              </a:rPr>
              <a:t> Ki-</a:t>
            </a:r>
            <a:r>
              <a:rPr lang="en-US" sz="5100" dirty="0" err="1">
                <a:solidFill>
                  <a:srgbClr val="C00000"/>
                </a:solidFill>
                <a:cs typeface="Times New Roman" panose="02020603050405020304" pitchFamily="18" charset="0"/>
              </a:rPr>
              <a:t>tô</a:t>
            </a:r>
            <a:r>
              <a:rPr lang="en-US" sz="5100" dirty="0">
                <a:solidFill>
                  <a:srgbClr val="C00000"/>
                </a:solidFill>
                <a:cs typeface="Times New Roman" panose="02020603050405020304" pitchFamily="18" charset="0"/>
              </a:rPr>
              <a:t>, </a:t>
            </a:r>
            <a:r>
              <a:rPr lang="en-US" sz="5100" dirty="0" err="1">
                <a:solidFill>
                  <a:srgbClr val="003399"/>
                </a:solidFill>
                <a:cs typeface="Times New Roman" panose="02020603050405020304" pitchFamily="18" charset="0"/>
              </a:rPr>
              <a:t>chỉ</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có</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Chúa</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là</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Đấng</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Thánh</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chỉ</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có</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Chúa</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là</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Chúa</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chỉ</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có</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Chúa</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là</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Đấng</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Tối</a:t>
            </a:r>
            <a:r>
              <a:rPr lang="en-US" sz="5100" dirty="0">
                <a:solidFill>
                  <a:srgbClr val="003399"/>
                </a:solidFill>
                <a:cs typeface="Times New Roman" panose="02020603050405020304" pitchFamily="18" charset="0"/>
              </a:rPr>
              <a:t> Cao, </a:t>
            </a:r>
            <a:r>
              <a:rPr lang="en-US" sz="5100" dirty="0" err="1">
                <a:solidFill>
                  <a:srgbClr val="003399"/>
                </a:solidFill>
                <a:cs typeface="Times New Roman" panose="02020603050405020304" pitchFamily="18" charset="0"/>
              </a:rPr>
              <a:t>cùng</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Đức</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Chúa</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Thánh</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Thần</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trong</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vinh</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quang</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Đức</a:t>
            </a:r>
            <a:r>
              <a:rPr lang="en-US" sz="5100" dirty="0">
                <a:solidFill>
                  <a:srgbClr val="003399"/>
                </a:solidFill>
                <a:cs typeface="Times New Roman" panose="02020603050405020304" pitchFamily="18" charset="0"/>
              </a:rPr>
              <a:t> </a:t>
            </a:r>
            <a:r>
              <a:rPr lang="en-US" sz="5100" dirty="0" err="1">
                <a:solidFill>
                  <a:srgbClr val="003399"/>
                </a:solidFill>
                <a:cs typeface="Times New Roman" panose="02020603050405020304" pitchFamily="18" charset="0"/>
              </a:rPr>
              <a:t>Chúa</a:t>
            </a:r>
            <a:r>
              <a:rPr lang="en-US" sz="5100" dirty="0">
                <a:solidFill>
                  <a:srgbClr val="003399"/>
                </a:solidFill>
                <a:cs typeface="Times New Roman" panose="02020603050405020304" pitchFamily="18" charset="0"/>
              </a:rPr>
              <a:t> Cha. </a:t>
            </a:r>
            <a:r>
              <a:rPr lang="en-US" sz="5100" u="sng" dirty="0">
                <a:solidFill>
                  <a:srgbClr val="C00000"/>
                </a:solidFill>
                <a:cs typeface="Times New Roman" panose="02020603050405020304" pitchFamily="18" charset="0"/>
              </a:rPr>
              <a:t>A-men. A-men. </a:t>
            </a:r>
            <a:endParaRPr lang="vi-VN" sz="5100" u="sng"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1937489878"/>
      </p:ext>
    </p:extLst>
  </p:cSld>
  <p:clrMapOvr>
    <a:masterClrMapping/>
  </p:clrMapOvr>
  <p:transition spd="slow"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24312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C00000"/>
                </a:solidFill>
                <a:effectLst/>
              </a:rPr>
              <a:t>THÁNH VỊNH 137</a:t>
            </a:r>
            <a:r>
              <a:rPr lang="en-US" sz="8000" dirty="0" smtClean="0">
                <a:solidFill>
                  <a:srgbClr val="C00000"/>
                </a:solidFill>
              </a:rPr>
              <a:t/>
            </a:r>
            <a:br>
              <a:rPr lang="en-US" sz="8000" dirty="0" smtClean="0">
                <a:solidFill>
                  <a:srgbClr val="C00000"/>
                </a:solidFill>
              </a:rPr>
            </a:br>
            <a:r>
              <a:rPr lang="en-US" sz="5500" i="1" dirty="0" smtClean="0">
                <a:solidFill>
                  <a:srgbClr val="003399"/>
                </a:solidFill>
              </a:rPr>
              <a:t>Kim Long</a:t>
            </a:r>
            <a:br>
              <a:rPr lang="en-US" sz="5500" i="1" dirty="0" smtClean="0">
                <a:solidFill>
                  <a:srgbClr val="003399"/>
                </a:solidFill>
              </a:rPr>
            </a:br>
            <a:r>
              <a:rPr lang="en-US" sz="5500" i="1" dirty="0" smtClean="0">
                <a:solidFill>
                  <a:srgbClr val="003399"/>
                </a:solidFill>
              </a:rPr>
              <a:t>(3 </a:t>
            </a:r>
            <a:r>
              <a:rPr lang="en-US" sz="5500" i="1" dirty="0" err="1" smtClean="0">
                <a:solidFill>
                  <a:srgbClr val="003399"/>
                </a:solidFill>
              </a:rPr>
              <a:t>câu</a:t>
            </a:r>
            <a:r>
              <a:rPr lang="en-US" sz="5500" i="1" dirty="0" smtClean="0">
                <a:solidFill>
                  <a:srgbClr val="003399"/>
                </a:solidFill>
              </a:rPr>
              <a:t>)</a:t>
            </a:r>
            <a:endParaRPr lang="en-US" sz="5500" i="1" dirty="0">
              <a:solidFill>
                <a:srgbClr val="003399"/>
              </a:solidFill>
              <a:effectLst/>
            </a:endParaRPr>
          </a:p>
        </p:txBody>
      </p:sp>
    </p:spTree>
    <p:extLst>
      <p:ext uri="{BB962C8B-B14F-4D97-AF65-F5344CB8AC3E}">
        <p14:creationId xmlns:p14="http://schemas.microsoft.com/office/powerpoint/2010/main" val="371434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lnSpc>
                <a:spcPct val="110000"/>
              </a:lnSpc>
            </a:pPr>
            <a:r>
              <a:rPr lang="en-US" sz="7400" u="sng" dirty="0" err="1" smtClean="0">
                <a:solidFill>
                  <a:srgbClr val="C00000"/>
                </a:solidFill>
              </a:rPr>
              <a:t>Đk</a:t>
            </a:r>
            <a:r>
              <a:rPr lang="en-US" sz="7400" u="sng" dirty="0" smtClean="0">
                <a:solidFill>
                  <a:srgbClr val="C00000"/>
                </a:solidFill>
              </a:rPr>
              <a:t>:</a:t>
            </a:r>
            <a:r>
              <a:rPr lang="en-US" sz="7400" dirty="0" smtClean="0">
                <a:solidFill>
                  <a:srgbClr val="003399"/>
                </a:solidFill>
              </a:rPr>
              <a:t> </a:t>
            </a:r>
            <a:r>
              <a:rPr lang="vi-VN" sz="7400" dirty="0" smtClean="0">
                <a:solidFill>
                  <a:srgbClr val="003399"/>
                </a:solidFill>
              </a:rPr>
              <a:t>Lạy Chúa</a:t>
            </a:r>
            <a:r>
              <a:rPr lang="en-US" sz="7400" dirty="0" smtClean="0">
                <a:solidFill>
                  <a:srgbClr val="003399"/>
                </a:solidFill>
              </a:rPr>
              <a:t>! G</a:t>
            </a:r>
            <a:r>
              <a:rPr lang="vi-VN" sz="7400" dirty="0" smtClean="0">
                <a:solidFill>
                  <a:srgbClr val="003399"/>
                </a:solidFill>
              </a:rPr>
              <a:t>iữa </a:t>
            </a:r>
            <a:r>
              <a:rPr lang="vi-VN" sz="7400" dirty="0">
                <a:solidFill>
                  <a:srgbClr val="003399"/>
                </a:solidFill>
              </a:rPr>
              <a:t>chư vị thánh thần, con đàn ca mừng Chúa.</a:t>
            </a:r>
            <a:endParaRPr lang="en-US" sz="7400" dirty="0">
              <a:solidFill>
                <a:srgbClr val="003399"/>
              </a:solidFill>
            </a:endParaRPr>
          </a:p>
        </p:txBody>
      </p:sp>
    </p:spTree>
    <p:extLst>
      <p:ext uri="{BB962C8B-B14F-4D97-AF65-F5344CB8AC3E}">
        <p14:creationId xmlns:p14="http://schemas.microsoft.com/office/powerpoint/2010/main" val="642061773"/>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336"/>
            <a:ext cx="9144000" cy="5170646"/>
          </a:xfrm>
          <a:prstGeom prst="rect">
            <a:avLst/>
          </a:prstGeom>
        </p:spPr>
        <p:txBody>
          <a:bodyPr wrap="square">
            <a:spAutoFit/>
          </a:bodyPr>
          <a:lstStyle/>
          <a:p>
            <a:pPr algn="just"/>
            <a:r>
              <a:rPr lang="vi-VN" sz="5500" dirty="0">
                <a:solidFill>
                  <a:srgbClr val="003399"/>
                </a:solidFill>
              </a:rPr>
              <a:t>Lạy Chúa Thánh Thần là Ánh sáng Chân lý vẹn toàn,</a:t>
            </a:r>
            <a:br>
              <a:rPr lang="vi-VN" sz="5500" dirty="0">
                <a:solidFill>
                  <a:srgbClr val="003399"/>
                </a:solidFill>
              </a:rPr>
            </a:br>
            <a:r>
              <a:rPr lang="vi-VN" sz="5500" dirty="0">
                <a:solidFill>
                  <a:srgbClr val="003399"/>
                </a:solidFill>
              </a:rPr>
              <a:t>Chúa ban những ân huệ thích hợp cho từng thời đại, và dùng nhiều cách thế kỳ diệu để hướng dẫn Hội Thánh,</a:t>
            </a:r>
            <a:endParaRPr lang="en-US" sz="5500" dirty="0">
              <a:solidFill>
                <a:srgbClr val="003399"/>
              </a:solidFill>
            </a:endParaRPr>
          </a:p>
        </p:txBody>
      </p:sp>
    </p:spTree>
    <p:extLst>
      <p:ext uri="{BB962C8B-B14F-4D97-AF65-F5344CB8AC3E}">
        <p14:creationId xmlns:p14="http://schemas.microsoft.com/office/powerpoint/2010/main" val="2971945018"/>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lnSpc>
                <a:spcPct val="110000"/>
              </a:lnSpc>
            </a:pPr>
            <a:r>
              <a:rPr lang="en-US" sz="5200" u="sng" dirty="0" smtClean="0">
                <a:solidFill>
                  <a:srgbClr val="C00000"/>
                </a:solidFill>
              </a:rPr>
              <a:t>Tk1:</a:t>
            </a:r>
            <a:r>
              <a:rPr lang="vi-VN" sz="5200" b="1" dirty="0">
                <a:solidFill>
                  <a:srgbClr val="003399"/>
                </a:solidFill>
              </a:rPr>
              <a:t> </a:t>
            </a:r>
            <a:r>
              <a:rPr lang="vi-VN" sz="5200" dirty="0">
                <a:solidFill>
                  <a:srgbClr val="003399"/>
                </a:solidFill>
              </a:rPr>
              <a:t>Con xin hết lòng cảm tạ Chúa, vì Ngài đã nghe tiếng con </a:t>
            </a:r>
            <a:r>
              <a:rPr lang="vi-VN" sz="5200" dirty="0" smtClean="0">
                <a:solidFill>
                  <a:srgbClr val="003399"/>
                </a:solidFill>
              </a:rPr>
              <a:t>kêu</a:t>
            </a:r>
            <a:r>
              <a:rPr lang="en-US" sz="5200" dirty="0" smtClean="0">
                <a:solidFill>
                  <a:srgbClr val="003399"/>
                </a:solidFill>
              </a:rPr>
              <a:t>, đ</a:t>
            </a:r>
            <a:r>
              <a:rPr lang="vi-VN" sz="5200" dirty="0" smtClean="0">
                <a:solidFill>
                  <a:srgbClr val="003399"/>
                </a:solidFill>
              </a:rPr>
              <a:t>àn </a:t>
            </a:r>
            <a:r>
              <a:rPr lang="vi-VN" sz="5200" dirty="0">
                <a:solidFill>
                  <a:srgbClr val="003399"/>
                </a:solidFill>
              </a:rPr>
              <a:t>ca kính </a:t>
            </a:r>
            <a:r>
              <a:rPr lang="vi-VN" sz="5200" dirty="0" smtClean="0">
                <a:solidFill>
                  <a:srgbClr val="003399"/>
                </a:solidFill>
              </a:rPr>
              <a:t>Ng</a:t>
            </a:r>
            <a:r>
              <a:rPr lang="en-US" sz="5200" dirty="0" err="1" smtClean="0">
                <a:solidFill>
                  <a:srgbClr val="003399"/>
                </a:solidFill>
              </a:rPr>
              <a:t>ười</a:t>
            </a:r>
            <a:r>
              <a:rPr lang="en-US" sz="5200" dirty="0" smtClean="0">
                <a:solidFill>
                  <a:srgbClr val="003399"/>
                </a:solidFill>
              </a:rPr>
              <a:t> </a:t>
            </a:r>
            <a:r>
              <a:rPr lang="vi-VN" sz="5200" dirty="0" smtClean="0">
                <a:solidFill>
                  <a:srgbClr val="003399"/>
                </a:solidFill>
              </a:rPr>
              <a:t>giữa </a:t>
            </a:r>
            <a:r>
              <a:rPr lang="en-US" sz="5200" dirty="0" err="1" smtClean="0">
                <a:solidFill>
                  <a:srgbClr val="003399"/>
                </a:solidFill>
              </a:rPr>
              <a:t>chư</a:t>
            </a:r>
            <a:r>
              <a:rPr lang="en-US" sz="5200" dirty="0" smtClean="0">
                <a:solidFill>
                  <a:srgbClr val="003399"/>
                </a:solidFill>
              </a:rPr>
              <a:t> </a:t>
            </a:r>
            <a:r>
              <a:rPr lang="en-US" sz="5200" dirty="0" err="1" smtClean="0">
                <a:solidFill>
                  <a:srgbClr val="003399"/>
                </a:solidFill>
              </a:rPr>
              <a:t>vị</a:t>
            </a:r>
            <a:r>
              <a:rPr lang="en-US" sz="5200" dirty="0" smtClean="0">
                <a:solidFill>
                  <a:srgbClr val="003399"/>
                </a:solidFill>
              </a:rPr>
              <a:t> </a:t>
            </a:r>
            <a:r>
              <a:rPr lang="en-US" sz="5200" dirty="0" err="1" smtClean="0">
                <a:solidFill>
                  <a:srgbClr val="003399"/>
                </a:solidFill>
              </a:rPr>
              <a:t>thánh</a:t>
            </a:r>
            <a:r>
              <a:rPr lang="en-US" sz="5200" dirty="0" smtClean="0">
                <a:solidFill>
                  <a:srgbClr val="003399"/>
                </a:solidFill>
              </a:rPr>
              <a:t> </a:t>
            </a:r>
            <a:r>
              <a:rPr lang="en-US" sz="5200" dirty="0" err="1" smtClean="0">
                <a:solidFill>
                  <a:srgbClr val="003399"/>
                </a:solidFill>
              </a:rPr>
              <a:t>thần</a:t>
            </a:r>
            <a:r>
              <a:rPr lang="en-US" sz="5200" dirty="0">
                <a:solidFill>
                  <a:srgbClr val="003399"/>
                </a:solidFill>
              </a:rPr>
              <a:t> </a:t>
            </a:r>
            <a:r>
              <a:rPr lang="en-US" sz="5200" dirty="0" smtClean="0">
                <a:solidFill>
                  <a:srgbClr val="003399"/>
                </a:solidFill>
              </a:rPr>
              <a:t>h</a:t>
            </a:r>
            <a:r>
              <a:rPr lang="vi-VN" sz="5200" dirty="0" smtClean="0">
                <a:solidFill>
                  <a:srgbClr val="003399"/>
                </a:solidFill>
              </a:rPr>
              <a:t>ướng </a:t>
            </a:r>
            <a:r>
              <a:rPr lang="vi-VN" sz="5200" dirty="0">
                <a:solidFill>
                  <a:srgbClr val="003399"/>
                </a:solidFill>
              </a:rPr>
              <a:t>về đền thánh con phủ phục kính thờ.</a:t>
            </a:r>
            <a:endParaRPr lang="en-US" sz="5200" dirty="0">
              <a:solidFill>
                <a:srgbClr val="003399"/>
              </a:solidFill>
            </a:endParaRPr>
          </a:p>
        </p:txBody>
      </p:sp>
    </p:spTree>
    <p:extLst>
      <p:ext uri="{BB962C8B-B14F-4D97-AF65-F5344CB8AC3E}">
        <p14:creationId xmlns:p14="http://schemas.microsoft.com/office/powerpoint/2010/main" val="642061773"/>
      </p:ext>
    </p:extLst>
  </p:cSld>
  <p:clrMapOvr>
    <a:masterClrMapping/>
  </p:clrMapOvr>
  <p:transition spd="slow"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lnSpc>
                <a:spcPct val="110000"/>
              </a:lnSpc>
            </a:pPr>
            <a:r>
              <a:rPr lang="en-US" sz="7400" u="sng" dirty="0" err="1" smtClean="0">
                <a:solidFill>
                  <a:srgbClr val="C00000"/>
                </a:solidFill>
              </a:rPr>
              <a:t>Đk</a:t>
            </a:r>
            <a:r>
              <a:rPr lang="en-US" sz="7400" u="sng" dirty="0" smtClean="0">
                <a:solidFill>
                  <a:srgbClr val="C00000"/>
                </a:solidFill>
              </a:rPr>
              <a:t>:</a:t>
            </a:r>
            <a:r>
              <a:rPr lang="en-US" sz="7400" dirty="0" smtClean="0">
                <a:solidFill>
                  <a:srgbClr val="003399"/>
                </a:solidFill>
              </a:rPr>
              <a:t> </a:t>
            </a:r>
            <a:r>
              <a:rPr lang="vi-VN" sz="7400" dirty="0" smtClean="0">
                <a:solidFill>
                  <a:srgbClr val="003399"/>
                </a:solidFill>
              </a:rPr>
              <a:t>Lạy Chúa</a:t>
            </a:r>
            <a:r>
              <a:rPr lang="en-US" sz="7400" dirty="0" smtClean="0">
                <a:solidFill>
                  <a:srgbClr val="003399"/>
                </a:solidFill>
              </a:rPr>
              <a:t>! G</a:t>
            </a:r>
            <a:r>
              <a:rPr lang="vi-VN" sz="7400" dirty="0" smtClean="0">
                <a:solidFill>
                  <a:srgbClr val="003399"/>
                </a:solidFill>
              </a:rPr>
              <a:t>iữa </a:t>
            </a:r>
            <a:r>
              <a:rPr lang="vi-VN" sz="7400" dirty="0">
                <a:solidFill>
                  <a:srgbClr val="003399"/>
                </a:solidFill>
              </a:rPr>
              <a:t>chư vị thánh thần, con đàn ca mừng Chúa.</a:t>
            </a:r>
            <a:endParaRPr lang="en-US" sz="7400" dirty="0">
              <a:solidFill>
                <a:srgbClr val="003399"/>
              </a:solidFill>
            </a:endParaRPr>
          </a:p>
        </p:txBody>
      </p:sp>
    </p:spTree>
    <p:extLst>
      <p:ext uri="{BB962C8B-B14F-4D97-AF65-F5344CB8AC3E}">
        <p14:creationId xmlns:p14="http://schemas.microsoft.com/office/powerpoint/2010/main" val="1827719361"/>
      </p:ext>
    </p:extLst>
  </p:cSld>
  <p:clrMapOvr>
    <a:masterClrMapping/>
  </p:clrMapOvr>
  <p:transition spd="slow"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lnSpc>
                <a:spcPct val="110000"/>
              </a:lnSpc>
            </a:pPr>
            <a:r>
              <a:rPr lang="en-US" sz="5200" u="sng" dirty="0" err="1" smtClean="0">
                <a:solidFill>
                  <a:srgbClr val="C00000"/>
                </a:solidFill>
              </a:rPr>
              <a:t>Tk</a:t>
            </a:r>
            <a:r>
              <a:rPr lang="vi-VN" sz="5200" u="sng" dirty="0" smtClean="0">
                <a:solidFill>
                  <a:srgbClr val="C00000"/>
                </a:solidFill>
              </a:rPr>
              <a:t>2</a:t>
            </a:r>
            <a:r>
              <a:rPr lang="en-US" sz="5200" u="sng" dirty="0">
                <a:solidFill>
                  <a:srgbClr val="C00000"/>
                </a:solidFill>
              </a:rPr>
              <a:t>:</a:t>
            </a:r>
            <a:r>
              <a:rPr lang="vi-VN" sz="5200" dirty="0">
                <a:solidFill>
                  <a:srgbClr val="003399"/>
                </a:solidFill>
              </a:rPr>
              <a:t> Con xin cảm tạ bởi vì Chúa một lòng thành tín, mãi yêu thương. Ngày con khấn nài Chúa thương tình đáp </a:t>
            </a:r>
            <a:r>
              <a:rPr lang="vi-VN" sz="5200" dirty="0" smtClean="0">
                <a:solidFill>
                  <a:srgbClr val="003399"/>
                </a:solidFill>
              </a:rPr>
              <a:t>lời</a:t>
            </a:r>
            <a:r>
              <a:rPr lang="en-US" sz="5200" dirty="0" smtClean="0">
                <a:solidFill>
                  <a:srgbClr val="003399"/>
                </a:solidFill>
              </a:rPr>
              <a:t>, h</a:t>
            </a:r>
            <a:r>
              <a:rPr lang="vi-VN" sz="5200" dirty="0" smtClean="0">
                <a:solidFill>
                  <a:srgbClr val="003399"/>
                </a:solidFill>
              </a:rPr>
              <a:t>ỗ </a:t>
            </a:r>
            <a:r>
              <a:rPr lang="vi-VN" sz="5200" dirty="0">
                <a:solidFill>
                  <a:srgbClr val="003399"/>
                </a:solidFill>
              </a:rPr>
              <a:t>trợ hồn con Chúa tăng cường dũng lực.</a:t>
            </a:r>
            <a:endParaRPr lang="en-US" sz="5200" dirty="0">
              <a:solidFill>
                <a:srgbClr val="003399"/>
              </a:solidFill>
            </a:endParaRPr>
          </a:p>
        </p:txBody>
      </p:sp>
    </p:spTree>
    <p:extLst>
      <p:ext uri="{BB962C8B-B14F-4D97-AF65-F5344CB8AC3E}">
        <p14:creationId xmlns:p14="http://schemas.microsoft.com/office/powerpoint/2010/main" val="642061773"/>
      </p:ext>
    </p:extLst>
  </p:cSld>
  <p:clrMapOvr>
    <a:masterClrMapping/>
  </p:clrMapOvr>
  <p:transition spd="slow"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lnSpc>
                <a:spcPct val="110000"/>
              </a:lnSpc>
            </a:pPr>
            <a:r>
              <a:rPr lang="en-US" sz="7400" u="sng" dirty="0" err="1" smtClean="0">
                <a:solidFill>
                  <a:srgbClr val="C00000"/>
                </a:solidFill>
              </a:rPr>
              <a:t>Đk</a:t>
            </a:r>
            <a:r>
              <a:rPr lang="en-US" sz="7400" u="sng" dirty="0" smtClean="0">
                <a:solidFill>
                  <a:srgbClr val="C00000"/>
                </a:solidFill>
              </a:rPr>
              <a:t>:</a:t>
            </a:r>
            <a:r>
              <a:rPr lang="en-US" sz="7400" dirty="0" smtClean="0">
                <a:solidFill>
                  <a:srgbClr val="003399"/>
                </a:solidFill>
              </a:rPr>
              <a:t> </a:t>
            </a:r>
            <a:r>
              <a:rPr lang="vi-VN" sz="7400" dirty="0" smtClean="0">
                <a:solidFill>
                  <a:srgbClr val="003399"/>
                </a:solidFill>
              </a:rPr>
              <a:t>Lạy Chúa</a:t>
            </a:r>
            <a:r>
              <a:rPr lang="en-US" sz="7400" dirty="0" smtClean="0">
                <a:solidFill>
                  <a:srgbClr val="003399"/>
                </a:solidFill>
              </a:rPr>
              <a:t>! G</a:t>
            </a:r>
            <a:r>
              <a:rPr lang="vi-VN" sz="7400" dirty="0" smtClean="0">
                <a:solidFill>
                  <a:srgbClr val="003399"/>
                </a:solidFill>
              </a:rPr>
              <a:t>iữa </a:t>
            </a:r>
            <a:r>
              <a:rPr lang="vi-VN" sz="7400" dirty="0">
                <a:solidFill>
                  <a:srgbClr val="003399"/>
                </a:solidFill>
              </a:rPr>
              <a:t>chư vị thánh thần, con đàn ca mừng Chúa.</a:t>
            </a:r>
            <a:endParaRPr lang="en-US" sz="7400" dirty="0">
              <a:solidFill>
                <a:srgbClr val="003399"/>
              </a:solidFill>
            </a:endParaRPr>
          </a:p>
        </p:txBody>
      </p:sp>
    </p:spTree>
    <p:extLst>
      <p:ext uri="{BB962C8B-B14F-4D97-AF65-F5344CB8AC3E}">
        <p14:creationId xmlns:p14="http://schemas.microsoft.com/office/powerpoint/2010/main" val="1827719361"/>
      </p:ext>
    </p:extLst>
  </p:cSld>
  <p:clrMapOvr>
    <a:masterClrMapping/>
  </p:clrMapOvr>
  <p:transition spd="slow"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lnSpc>
                <a:spcPct val="110000"/>
              </a:lnSpc>
            </a:pPr>
            <a:r>
              <a:rPr lang="en-US" sz="5100" u="sng" dirty="0" err="1" smtClean="0">
                <a:solidFill>
                  <a:srgbClr val="C00000"/>
                </a:solidFill>
              </a:rPr>
              <a:t>Tk</a:t>
            </a:r>
            <a:r>
              <a:rPr lang="vi-VN" sz="5100" u="sng" dirty="0" smtClean="0">
                <a:solidFill>
                  <a:srgbClr val="C00000"/>
                </a:solidFill>
              </a:rPr>
              <a:t>3</a:t>
            </a:r>
            <a:r>
              <a:rPr lang="en-US" sz="5100" u="sng" dirty="0">
                <a:solidFill>
                  <a:srgbClr val="C00000"/>
                </a:solidFill>
              </a:rPr>
              <a:t>:</a:t>
            </a:r>
            <a:r>
              <a:rPr lang="vi-VN" sz="5100" dirty="0">
                <a:solidFill>
                  <a:srgbClr val="003399"/>
                </a:solidFill>
              </a:rPr>
              <a:t> Quân vương thế trần cảm tạ Chúa vì đã được nghe Chúa tuyên </a:t>
            </a:r>
            <a:r>
              <a:rPr lang="vi-VN" sz="5100" dirty="0" smtClean="0">
                <a:solidFill>
                  <a:srgbClr val="003399"/>
                </a:solidFill>
              </a:rPr>
              <a:t>ngôn</a:t>
            </a:r>
            <a:r>
              <a:rPr lang="en-US" sz="5100" dirty="0" smtClean="0">
                <a:solidFill>
                  <a:srgbClr val="003399"/>
                </a:solidFill>
              </a:rPr>
              <a:t>, c</a:t>
            </a:r>
            <a:r>
              <a:rPr lang="vi-VN" sz="5100" dirty="0" smtClean="0">
                <a:solidFill>
                  <a:srgbClr val="003399"/>
                </a:solidFill>
              </a:rPr>
              <a:t>ùng </a:t>
            </a:r>
            <a:r>
              <a:rPr lang="vi-VN" sz="5100" dirty="0">
                <a:solidFill>
                  <a:srgbClr val="003399"/>
                </a:solidFill>
              </a:rPr>
              <a:t>nhau kết lời tán dương đường lối </a:t>
            </a:r>
            <a:r>
              <a:rPr lang="vi-VN" sz="5100" dirty="0" smtClean="0">
                <a:solidFill>
                  <a:srgbClr val="003399"/>
                </a:solidFill>
              </a:rPr>
              <a:t>Ng</a:t>
            </a:r>
            <a:r>
              <a:rPr lang="en-US" sz="5100" dirty="0" err="1" smtClean="0">
                <a:solidFill>
                  <a:srgbClr val="003399"/>
                </a:solidFill>
              </a:rPr>
              <a:t>ười</a:t>
            </a:r>
            <a:r>
              <a:rPr lang="en-US" sz="5100" dirty="0">
                <a:solidFill>
                  <a:srgbClr val="003399"/>
                </a:solidFill>
              </a:rPr>
              <a:t>:</a:t>
            </a:r>
            <a:r>
              <a:rPr lang="vi-VN" sz="5100" dirty="0" smtClean="0">
                <a:solidFill>
                  <a:srgbClr val="003399"/>
                </a:solidFill>
              </a:rPr>
              <a:t> </a:t>
            </a:r>
            <a:r>
              <a:rPr lang="en-US" sz="5100" dirty="0">
                <a:solidFill>
                  <a:srgbClr val="003399"/>
                </a:solidFill>
              </a:rPr>
              <a:t>V</a:t>
            </a:r>
            <a:r>
              <a:rPr lang="vi-VN" sz="5100" dirty="0" smtClean="0">
                <a:solidFill>
                  <a:srgbClr val="003399"/>
                </a:solidFill>
              </a:rPr>
              <a:t>inh </a:t>
            </a:r>
            <a:r>
              <a:rPr lang="vi-VN" sz="5100" dirty="0">
                <a:solidFill>
                  <a:srgbClr val="003399"/>
                </a:solidFill>
              </a:rPr>
              <a:t>hiển của Chúa biết bao là vĩ đại.</a:t>
            </a:r>
            <a:endParaRPr lang="en-US" sz="5100" dirty="0">
              <a:solidFill>
                <a:srgbClr val="003399"/>
              </a:solidFill>
            </a:endParaRPr>
          </a:p>
        </p:txBody>
      </p:sp>
    </p:spTree>
    <p:extLst>
      <p:ext uri="{BB962C8B-B14F-4D97-AF65-F5344CB8AC3E}">
        <p14:creationId xmlns:p14="http://schemas.microsoft.com/office/powerpoint/2010/main" val="104242787"/>
      </p:ext>
    </p:extLst>
  </p:cSld>
  <p:clrMapOvr>
    <a:masterClrMapping/>
  </p:clrMapOvr>
  <p:transition spd="slow"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lnSpc>
                <a:spcPct val="110000"/>
              </a:lnSpc>
            </a:pPr>
            <a:r>
              <a:rPr lang="en-US" sz="7400" dirty="0" err="1" smtClean="0">
                <a:solidFill>
                  <a:srgbClr val="C00000"/>
                </a:solidFill>
              </a:rPr>
              <a:t>Đk</a:t>
            </a:r>
            <a:r>
              <a:rPr lang="en-US" sz="7400" dirty="0" smtClean="0">
                <a:solidFill>
                  <a:srgbClr val="C00000"/>
                </a:solidFill>
              </a:rPr>
              <a:t>:</a:t>
            </a:r>
            <a:r>
              <a:rPr lang="en-US" sz="7400" dirty="0" smtClean="0">
                <a:solidFill>
                  <a:srgbClr val="003399"/>
                </a:solidFill>
              </a:rPr>
              <a:t> </a:t>
            </a:r>
            <a:r>
              <a:rPr lang="vi-VN" sz="7400" dirty="0" smtClean="0">
                <a:solidFill>
                  <a:srgbClr val="003399"/>
                </a:solidFill>
              </a:rPr>
              <a:t>Lạy Chúa</a:t>
            </a:r>
            <a:r>
              <a:rPr lang="en-US" sz="7400" dirty="0" smtClean="0">
                <a:solidFill>
                  <a:srgbClr val="003399"/>
                </a:solidFill>
              </a:rPr>
              <a:t>! G</a:t>
            </a:r>
            <a:r>
              <a:rPr lang="vi-VN" sz="7400" dirty="0" smtClean="0">
                <a:solidFill>
                  <a:srgbClr val="003399"/>
                </a:solidFill>
              </a:rPr>
              <a:t>iữa </a:t>
            </a:r>
            <a:r>
              <a:rPr lang="vi-VN" sz="7400" dirty="0">
                <a:solidFill>
                  <a:srgbClr val="003399"/>
                </a:solidFill>
              </a:rPr>
              <a:t>chư vị thánh thần, con đàn ca mừng Chúa.</a:t>
            </a:r>
            <a:endParaRPr lang="en-US" sz="7400" dirty="0">
              <a:solidFill>
                <a:srgbClr val="003399"/>
              </a:solidFill>
            </a:endParaRPr>
          </a:p>
        </p:txBody>
      </p:sp>
    </p:spTree>
    <p:extLst>
      <p:ext uri="{BB962C8B-B14F-4D97-AF65-F5344CB8AC3E}">
        <p14:creationId xmlns:p14="http://schemas.microsoft.com/office/powerpoint/2010/main" val="1827719361"/>
      </p:ext>
    </p:extLst>
  </p:cSld>
  <p:clrMapOvr>
    <a:masterClrMapping/>
  </p:clrMapOvr>
  <p:transition spd="slow"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pPr algn="just">
              <a:lnSpc>
                <a:spcPct val="120000"/>
              </a:lnSpc>
            </a:pPr>
            <a:r>
              <a:rPr lang="en-US" sz="6000" b="0" i="0" u="sng" dirty="0" smtClean="0">
                <a:solidFill>
                  <a:srgbClr val="C00000"/>
                </a:solidFill>
                <a:effectLst/>
                <a:latin typeface="+mj-lt"/>
              </a:rPr>
              <a:t>Alleluia-alleluia:</a:t>
            </a:r>
            <a:r>
              <a:rPr lang="en-US" sz="6000" b="0" i="0" dirty="0" smtClean="0">
                <a:solidFill>
                  <a:srgbClr val="003366"/>
                </a:solidFill>
                <a:effectLst/>
                <a:latin typeface="+mj-lt"/>
              </a:rPr>
              <a:t> </a:t>
            </a:r>
            <a:r>
              <a:rPr lang="en-US" sz="6000" b="0" i="0" dirty="0" err="1" smtClean="0">
                <a:solidFill>
                  <a:srgbClr val="003399"/>
                </a:solidFill>
                <a:effectLst/>
                <a:latin typeface="+mj-lt"/>
              </a:rPr>
              <a:t>Chúc</a:t>
            </a:r>
            <a:r>
              <a:rPr lang="en-US" sz="6000" b="0" i="0" dirty="0" smtClean="0">
                <a:solidFill>
                  <a:srgbClr val="003399"/>
                </a:solidFill>
                <a:effectLst/>
                <a:latin typeface="+mj-lt"/>
              </a:rPr>
              <a:t> </a:t>
            </a:r>
            <a:r>
              <a:rPr lang="en-US" sz="6000" b="0" i="0" dirty="0" err="1" smtClean="0">
                <a:solidFill>
                  <a:srgbClr val="003399"/>
                </a:solidFill>
                <a:effectLst/>
                <a:latin typeface="+mj-lt"/>
              </a:rPr>
              <a:t>tụng</a:t>
            </a:r>
            <a:r>
              <a:rPr lang="en-US" sz="6000" b="0" i="0" dirty="0" smtClean="0">
                <a:solidFill>
                  <a:srgbClr val="003399"/>
                </a:solidFill>
                <a:effectLst/>
                <a:latin typeface="+mj-lt"/>
              </a:rPr>
              <a:t> </a:t>
            </a:r>
            <a:r>
              <a:rPr lang="en-US" sz="6000" b="0" i="0" dirty="0" err="1" smtClean="0">
                <a:solidFill>
                  <a:srgbClr val="003399"/>
                </a:solidFill>
                <a:effectLst/>
                <a:latin typeface="+mj-lt"/>
              </a:rPr>
              <a:t>Chúa</a:t>
            </a:r>
            <a:r>
              <a:rPr lang="en-US" sz="6000" b="0" i="0" dirty="0" smtClean="0">
                <a:solidFill>
                  <a:srgbClr val="003399"/>
                </a:solidFill>
                <a:effectLst/>
                <a:latin typeface="+mj-lt"/>
              </a:rPr>
              <a:t> </a:t>
            </a:r>
            <a:r>
              <a:rPr lang="en-US" sz="6000" b="0" i="0" dirty="0" err="1" smtClean="0">
                <a:solidFill>
                  <a:srgbClr val="003399"/>
                </a:solidFill>
                <a:effectLst/>
                <a:latin typeface="+mj-lt"/>
              </a:rPr>
              <a:t>đi</a:t>
            </a:r>
            <a:r>
              <a:rPr lang="en-US" sz="6000" b="0" i="0" dirty="0" smtClean="0">
                <a:solidFill>
                  <a:srgbClr val="003399"/>
                </a:solidFill>
                <a:effectLst/>
                <a:latin typeface="+mj-lt"/>
              </a:rPr>
              <a:t>, </a:t>
            </a:r>
            <a:r>
              <a:rPr lang="en-US" sz="6000" b="0" i="0" dirty="0" err="1" smtClean="0">
                <a:solidFill>
                  <a:srgbClr val="003399"/>
                </a:solidFill>
                <a:effectLst/>
                <a:latin typeface="+mj-lt"/>
              </a:rPr>
              <a:t>toàn</a:t>
            </a:r>
            <a:r>
              <a:rPr lang="en-US" sz="6000" b="0" i="0" dirty="0" smtClean="0">
                <a:solidFill>
                  <a:srgbClr val="003399"/>
                </a:solidFill>
                <a:effectLst/>
                <a:latin typeface="+mj-lt"/>
              </a:rPr>
              <a:t> </a:t>
            </a:r>
            <a:r>
              <a:rPr lang="en-US" sz="6000" b="0" i="0" dirty="0" err="1" smtClean="0">
                <a:solidFill>
                  <a:srgbClr val="003399"/>
                </a:solidFill>
                <a:effectLst/>
                <a:latin typeface="+mj-lt"/>
              </a:rPr>
              <a:t>thể</a:t>
            </a:r>
            <a:r>
              <a:rPr lang="en-US" sz="6000" b="0" i="0" dirty="0" smtClean="0">
                <a:solidFill>
                  <a:srgbClr val="003399"/>
                </a:solidFill>
                <a:effectLst/>
                <a:latin typeface="+mj-lt"/>
              </a:rPr>
              <a:t> </a:t>
            </a:r>
            <a:r>
              <a:rPr lang="en-US" sz="6000" b="0" i="0" dirty="0" err="1" smtClean="0">
                <a:solidFill>
                  <a:srgbClr val="003399"/>
                </a:solidFill>
                <a:effectLst/>
                <a:latin typeface="+mj-lt"/>
              </a:rPr>
              <a:t>thiên</a:t>
            </a:r>
            <a:r>
              <a:rPr lang="en-US" sz="6000" b="0" i="0" dirty="0" smtClean="0">
                <a:solidFill>
                  <a:srgbClr val="003399"/>
                </a:solidFill>
                <a:effectLst/>
                <a:latin typeface="+mj-lt"/>
              </a:rPr>
              <a:t> </a:t>
            </a:r>
            <a:r>
              <a:rPr lang="en-US" sz="6000" b="0" i="0" dirty="0" err="1" smtClean="0">
                <a:solidFill>
                  <a:srgbClr val="003399"/>
                </a:solidFill>
                <a:effectLst/>
                <a:latin typeface="+mj-lt"/>
              </a:rPr>
              <a:t>binh</a:t>
            </a:r>
            <a:r>
              <a:rPr lang="en-US" sz="6000" b="0" i="0" dirty="0" smtClean="0">
                <a:solidFill>
                  <a:srgbClr val="003399"/>
                </a:solidFill>
                <a:effectLst/>
                <a:latin typeface="+mj-lt"/>
              </a:rPr>
              <a:t> </a:t>
            </a:r>
            <a:r>
              <a:rPr lang="en-US" sz="6000" b="0" i="0" dirty="0" err="1" smtClean="0">
                <a:solidFill>
                  <a:srgbClr val="003399"/>
                </a:solidFill>
                <a:effectLst/>
                <a:latin typeface="+mj-lt"/>
              </a:rPr>
              <a:t>hằng</a:t>
            </a:r>
            <a:r>
              <a:rPr lang="en-US" sz="6000" b="0" i="0" dirty="0" smtClean="0">
                <a:solidFill>
                  <a:srgbClr val="003399"/>
                </a:solidFill>
                <a:effectLst/>
                <a:latin typeface="+mj-lt"/>
              </a:rPr>
              <a:t> </a:t>
            </a:r>
            <a:r>
              <a:rPr lang="en-US" sz="6000" b="0" i="0" dirty="0" err="1" smtClean="0">
                <a:solidFill>
                  <a:srgbClr val="003399"/>
                </a:solidFill>
                <a:effectLst/>
                <a:latin typeface="+mj-lt"/>
              </a:rPr>
              <a:t>hầu</a:t>
            </a:r>
            <a:r>
              <a:rPr lang="en-US" sz="6000" b="0" i="0" dirty="0" smtClean="0">
                <a:solidFill>
                  <a:srgbClr val="003399"/>
                </a:solidFill>
                <a:effectLst/>
                <a:latin typeface="+mj-lt"/>
              </a:rPr>
              <a:t> </a:t>
            </a:r>
            <a:r>
              <a:rPr lang="en-US" sz="6000" b="0" i="0" dirty="0" err="1" smtClean="0">
                <a:solidFill>
                  <a:srgbClr val="003399"/>
                </a:solidFill>
                <a:effectLst/>
                <a:latin typeface="+mj-lt"/>
              </a:rPr>
              <a:t>cận</a:t>
            </a:r>
            <a:r>
              <a:rPr lang="en-US" sz="6000" b="0" i="0" dirty="0" smtClean="0">
                <a:solidFill>
                  <a:srgbClr val="003399"/>
                </a:solidFill>
                <a:effectLst/>
                <a:latin typeface="+mj-lt"/>
              </a:rPr>
              <a:t> </a:t>
            </a:r>
            <a:r>
              <a:rPr lang="en-US" sz="6000" b="0" i="0" dirty="0" err="1" smtClean="0">
                <a:solidFill>
                  <a:srgbClr val="003399"/>
                </a:solidFill>
                <a:effectLst/>
                <a:latin typeface="+mj-lt"/>
              </a:rPr>
              <a:t>và</a:t>
            </a:r>
            <a:r>
              <a:rPr lang="en-US" sz="6000" b="0" i="0" dirty="0" smtClean="0">
                <a:solidFill>
                  <a:srgbClr val="003399"/>
                </a:solidFill>
                <a:effectLst/>
                <a:latin typeface="+mj-lt"/>
              </a:rPr>
              <a:t> </a:t>
            </a:r>
            <a:r>
              <a:rPr lang="en-US" sz="6000" b="0" i="0" dirty="0" err="1" smtClean="0">
                <a:solidFill>
                  <a:srgbClr val="003399"/>
                </a:solidFill>
                <a:effectLst/>
                <a:latin typeface="+mj-lt"/>
              </a:rPr>
              <a:t>tuân</a:t>
            </a:r>
            <a:r>
              <a:rPr lang="en-US" sz="6000" b="0" i="0" dirty="0" smtClean="0">
                <a:solidFill>
                  <a:srgbClr val="003399"/>
                </a:solidFill>
                <a:effectLst/>
                <a:latin typeface="+mj-lt"/>
              </a:rPr>
              <a:t> </a:t>
            </a:r>
            <a:r>
              <a:rPr lang="en-US" sz="6000" b="0" i="0" dirty="0" err="1" smtClean="0">
                <a:solidFill>
                  <a:srgbClr val="003399"/>
                </a:solidFill>
                <a:effectLst/>
                <a:latin typeface="+mj-lt"/>
              </a:rPr>
              <a:t>hành</a:t>
            </a:r>
            <a:r>
              <a:rPr lang="en-US" sz="6000" b="0" i="0" dirty="0" smtClean="0">
                <a:solidFill>
                  <a:srgbClr val="003399"/>
                </a:solidFill>
                <a:effectLst/>
                <a:latin typeface="+mj-lt"/>
              </a:rPr>
              <a:t> </a:t>
            </a:r>
            <a:r>
              <a:rPr lang="en-US" sz="6000" b="0" i="0" dirty="0" err="1" smtClean="0">
                <a:solidFill>
                  <a:srgbClr val="003399"/>
                </a:solidFill>
                <a:effectLst/>
                <a:latin typeface="+mj-lt"/>
              </a:rPr>
              <a:t>thánh</a:t>
            </a:r>
            <a:r>
              <a:rPr lang="en-US" sz="6000" b="0" i="0" dirty="0" smtClean="0">
                <a:solidFill>
                  <a:srgbClr val="003399"/>
                </a:solidFill>
                <a:effectLst/>
                <a:latin typeface="+mj-lt"/>
              </a:rPr>
              <a:t> ý.</a:t>
            </a:r>
            <a:r>
              <a:rPr lang="en-US" sz="6000" b="0" i="0" dirty="0" smtClean="0">
                <a:solidFill>
                  <a:srgbClr val="003366"/>
                </a:solidFill>
                <a:effectLst/>
                <a:latin typeface="+mj-lt"/>
              </a:rPr>
              <a:t> </a:t>
            </a:r>
            <a:r>
              <a:rPr lang="en-US" sz="6000" b="0" i="0" u="sng" dirty="0" smtClean="0">
                <a:solidFill>
                  <a:srgbClr val="C00000"/>
                </a:solidFill>
                <a:effectLst/>
                <a:latin typeface="+mj-lt"/>
              </a:rPr>
              <a:t>Alleluia.</a:t>
            </a:r>
            <a:endParaRPr lang="en-US" sz="6000" b="0" i="0" u="sng" dirty="0">
              <a:solidFill>
                <a:srgbClr val="C00000"/>
              </a:solidFill>
              <a:effectLst/>
              <a:latin typeface="+mj-lt"/>
            </a:endParaRPr>
          </a:p>
        </p:txBody>
      </p:sp>
    </p:spTree>
    <p:extLst>
      <p:ext uri="{BB962C8B-B14F-4D97-AF65-F5344CB8AC3E}">
        <p14:creationId xmlns:p14="http://schemas.microsoft.com/office/powerpoint/2010/main" val="2446982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6687149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5141759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670"/>
            <a:ext cx="4831772" cy="769441"/>
          </a:xfrm>
          <a:prstGeom prst="rect">
            <a:avLst/>
          </a:prstGeom>
          <a:noFill/>
        </p:spPr>
        <p:txBody>
          <a:bodyPr wrap="none" rtlCol="0">
            <a:spAutoFit/>
          </a:bodyPr>
          <a:lstStyle/>
          <a:p>
            <a:r>
              <a:rPr lang="en-US" sz="4400" b="1" dirty="0" err="1" smtClean="0">
                <a:solidFill>
                  <a:srgbClr val="C00000"/>
                </a:solidFill>
                <a:effectLst>
                  <a:outerShdw blurRad="38100" dist="38100" dir="2700000" algn="tl">
                    <a:srgbClr val="000000">
                      <a:alpha val="43137"/>
                    </a:srgbClr>
                  </a:outerShdw>
                </a:effectLst>
                <a:cs typeface="Times New Roman" pitchFamily="18" charset="0"/>
              </a:rPr>
              <a:t>Lời</a:t>
            </a:r>
            <a:r>
              <a:rPr lang="en-US" sz="4400" b="1" dirty="0" smtClean="0">
                <a:solidFill>
                  <a:srgbClr val="C00000"/>
                </a:solidFill>
                <a:effectLst>
                  <a:outerShdw blurRad="38100" dist="38100" dir="2700000" algn="tl">
                    <a:srgbClr val="000000">
                      <a:alpha val="43137"/>
                    </a:srgbClr>
                  </a:outerShdw>
                </a:effectLst>
                <a:cs typeface="Times New Roman" pitchFamily="18" charset="0"/>
              </a:rPr>
              <a:t> </a:t>
            </a:r>
            <a:r>
              <a:rPr lang="en-US" sz="4400" b="1" dirty="0" err="1" smtClean="0">
                <a:solidFill>
                  <a:srgbClr val="C00000"/>
                </a:solidFill>
                <a:effectLst>
                  <a:outerShdw blurRad="38100" dist="38100" dir="2700000" algn="tl">
                    <a:srgbClr val="000000">
                      <a:alpha val="43137"/>
                    </a:srgbClr>
                  </a:outerShdw>
                </a:effectLst>
                <a:cs typeface="Times New Roman" pitchFamily="18" charset="0"/>
              </a:rPr>
              <a:t>Nguyện</a:t>
            </a:r>
            <a:r>
              <a:rPr lang="en-US" sz="4400" b="1" dirty="0" smtClean="0">
                <a:solidFill>
                  <a:srgbClr val="C00000"/>
                </a:solidFill>
                <a:effectLst>
                  <a:outerShdw blurRad="38100" dist="38100" dir="2700000" algn="tl">
                    <a:srgbClr val="000000">
                      <a:alpha val="43137"/>
                    </a:srgbClr>
                  </a:outerShdw>
                </a:effectLst>
                <a:cs typeface="Times New Roman" pitchFamily="18" charset="0"/>
              </a:rPr>
              <a:t> </a:t>
            </a:r>
            <a:r>
              <a:rPr lang="en-US" sz="4400" b="1" dirty="0" err="1" smtClean="0">
                <a:solidFill>
                  <a:srgbClr val="C00000"/>
                </a:solidFill>
                <a:effectLst>
                  <a:outerShdw blurRad="38100" dist="38100" dir="2700000" algn="tl">
                    <a:srgbClr val="000000">
                      <a:alpha val="43137"/>
                    </a:srgbClr>
                  </a:outerShdw>
                </a:effectLst>
                <a:cs typeface="Times New Roman" pitchFamily="18" charset="0"/>
              </a:rPr>
              <a:t>Tín</a:t>
            </a:r>
            <a:r>
              <a:rPr lang="en-US" sz="4400" b="1" dirty="0" smtClean="0">
                <a:solidFill>
                  <a:srgbClr val="C00000"/>
                </a:solidFill>
                <a:effectLst>
                  <a:outerShdw blurRad="38100" dist="38100" dir="2700000" algn="tl">
                    <a:srgbClr val="000000">
                      <a:alpha val="43137"/>
                    </a:srgbClr>
                  </a:outerShdw>
                </a:effectLst>
                <a:cs typeface="Times New Roman" pitchFamily="18" charset="0"/>
              </a:rPr>
              <a:t> </a:t>
            </a:r>
            <a:r>
              <a:rPr lang="en-US" sz="4400" b="1" dirty="0" err="1" smtClean="0">
                <a:solidFill>
                  <a:srgbClr val="C00000"/>
                </a:solidFill>
                <a:effectLst>
                  <a:outerShdw blurRad="38100" dist="38100" dir="2700000" algn="tl">
                    <a:srgbClr val="000000">
                      <a:alpha val="43137"/>
                    </a:srgbClr>
                  </a:outerShdw>
                </a:effectLst>
                <a:cs typeface="Times New Roman" pitchFamily="18" charset="0"/>
              </a:rPr>
              <a:t>Hữu</a:t>
            </a:r>
            <a:endParaRPr lang="en-US" sz="4400" b="1" dirty="0">
              <a:solidFill>
                <a:srgbClr val="C00000"/>
              </a:solidFill>
              <a:effectLst>
                <a:outerShdw blurRad="38100" dist="38100" dir="2700000" algn="tl">
                  <a:srgbClr val="000000">
                    <a:alpha val="43137"/>
                  </a:srgbClr>
                </a:outerShdw>
              </a:effectLst>
              <a:cs typeface="Times New Roman" pitchFamily="18" charset="0"/>
            </a:endParaRPr>
          </a:p>
        </p:txBody>
      </p:sp>
      <p:sp>
        <p:nvSpPr>
          <p:cNvPr id="5" name="Rectangle 4"/>
          <p:cNvSpPr/>
          <p:nvPr/>
        </p:nvSpPr>
        <p:spPr>
          <a:xfrm>
            <a:off x="0" y="971550"/>
            <a:ext cx="9144000" cy="3951851"/>
          </a:xfrm>
          <a:prstGeom prst="rect">
            <a:avLst/>
          </a:prstGeom>
        </p:spPr>
        <p:txBody>
          <a:bodyPr wrap="square">
            <a:spAutoFit/>
          </a:bodyPr>
          <a:lstStyle/>
          <a:p>
            <a:pPr algn="just">
              <a:lnSpc>
                <a:spcPct val="110000"/>
              </a:lnSpc>
            </a:pPr>
            <a:r>
              <a:rPr lang="vi-VN" sz="7600" dirty="0">
                <a:solidFill>
                  <a:srgbClr val="003399"/>
                </a:solidFill>
                <a:cs typeface="Times New Roman" pitchFamily="18" charset="0"/>
              </a:rPr>
              <a:t>Xin hãy đến, lạy Chúa là Đấng không ngừng đổi </a:t>
            </a:r>
            <a:r>
              <a:rPr lang="vi-VN" sz="7600" dirty="0" smtClean="0">
                <a:solidFill>
                  <a:srgbClr val="003399"/>
                </a:solidFill>
                <a:cs typeface="Times New Roman" pitchFamily="18" charset="0"/>
              </a:rPr>
              <a:t>mới</a:t>
            </a:r>
            <a:r>
              <a:rPr lang="en-US" sz="7600" dirty="0" smtClean="0">
                <a:solidFill>
                  <a:srgbClr val="003399"/>
                </a:solidFill>
                <a:cs typeface="Times New Roman" pitchFamily="18" charset="0"/>
              </a:rPr>
              <a:t> </a:t>
            </a:r>
            <a:r>
              <a:rPr lang="vi-VN" sz="7600" dirty="0" smtClean="0">
                <a:solidFill>
                  <a:srgbClr val="003399"/>
                </a:solidFill>
                <a:cs typeface="Times New Roman" pitchFamily="18" charset="0"/>
              </a:rPr>
              <a:t>mọi </a:t>
            </a:r>
            <a:r>
              <a:rPr lang="vi-VN" sz="7600" dirty="0">
                <a:solidFill>
                  <a:srgbClr val="003399"/>
                </a:solidFill>
                <a:cs typeface="Times New Roman" pitchFamily="18" charset="0"/>
              </a:rPr>
              <a:t>sự!</a:t>
            </a:r>
            <a:endParaRPr lang="en-US" sz="7600" dirty="0">
              <a:solidFill>
                <a:srgbClr val="003399"/>
              </a:solidFill>
              <a:cs typeface="Times New Roman" pitchFamily="18" charset="0"/>
            </a:endParaRPr>
          </a:p>
        </p:txBody>
      </p:sp>
    </p:spTree>
    <p:extLst>
      <p:ext uri="{BB962C8B-B14F-4D97-AF65-F5344CB8AC3E}">
        <p14:creationId xmlns:p14="http://schemas.microsoft.com/office/powerpoint/2010/main" val="1978733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vi-VN" sz="6000" dirty="0" smtClean="0">
                <a:solidFill>
                  <a:srgbClr val="003399"/>
                </a:solidFill>
              </a:rPr>
              <a:t>này chúng con đang chung lời cầu nguyện cho các</a:t>
            </a:r>
            <a:br>
              <a:rPr lang="vi-VN" sz="6000" dirty="0" smtClean="0">
                <a:solidFill>
                  <a:srgbClr val="003399"/>
                </a:solidFill>
              </a:rPr>
            </a:br>
            <a:r>
              <a:rPr lang="vi-VN" sz="6000" dirty="0" smtClean="0">
                <a:solidFill>
                  <a:srgbClr val="003399"/>
                </a:solidFill>
              </a:rPr>
              <a:t>Giám mục, và những người tham dự Thượng Hội đồng Giám mục thế giới.</a:t>
            </a:r>
            <a:endParaRPr lang="en-US" sz="6000" dirty="0">
              <a:solidFill>
                <a:srgbClr val="003399"/>
              </a:solidFill>
            </a:endParaRPr>
          </a:p>
        </p:txBody>
      </p:sp>
    </p:spTree>
    <p:extLst>
      <p:ext uri="{BB962C8B-B14F-4D97-AF65-F5344CB8AC3E}">
        <p14:creationId xmlns:p14="http://schemas.microsoft.com/office/powerpoint/2010/main" val="304814579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356196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C00000"/>
                </a:solidFill>
                <a:effectLst/>
              </a:rPr>
              <a:t>Ca </a:t>
            </a:r>
            <a:r>
              <a:rPr lang="en-US" sz="6000" b="0" dirty="0" err="1" smtClean="0">
                <a:solidFill>
                  <a:srgbClr val="C00000"/>
                </a:solidFill>
                <a:effectLst/>
              </a:rPr>
              <a:t>Dâng</a:t>
            </a:r>
            <a:r>
              <a:rPr lang="en-US" sz="6000" b="0" dirty="0" smtClean="0">
                <a:solidFill>
                  <a:srgbClr val="C00000"/>
                </a:solidFill>
                <a:effectLst/>
              </a:rPr>
              <a:t> </a:t>
            </a:r>
            <a:r>
              <a:rPr lang="en-US" sz="6000" b="0" dirty="0" err="1" smtClean="0">
                <a:solidFill>
                  <a:srgbClr val="C00000"/>
                </a:solidFill>
                <a:effectLst/>
              </a:rPr>
              <a:t>Lễ</a:t>
            </a:r>
            <a:r>
              <a:rPr lang="en-US" sz="6000" b="0" dirty="0">
                <a:solidFill>
                  <a:srgbClr val="C00000"/>
                </a:solidFill>
                <a:effectLst/>
              </a:rPr>
              <a:t/>
            </a:r>
            <a:br>
              <a:rPr lang="en-US" sz="6000" b="0" dirty="0">
                <a:solidFill>
                  <a:srgbClr val="C00000"/>
                </a:solidFill>
                <a:effectLst/>
              </a:rPr>
            </a:br>
            <a:r>
              <a:rPr lang="en-US" sz="6000" b="0" dirty="0" smtClean="0">
                <a:solidFill>
                  <a:srgbClr val="C00000"/>
                </a:solidFill>
                <a:effectLst/>
              </a:rPr>
              <a:t>DÂNG CHÚA ĐẤT TRỜI</a:t>
            </a:r>
            <a:r>
              <a:rPr lang="en-US" sz="8800" dirty="0">
                <a:solidFill>
                  <a:srgbClr val="C00000"/>
                </a:solidFill>
              </a:rPr>
              <a:t/>
            </a:r>
            <a:br>
              <a:rPr lang="en-US" sz="8800" dirty="0">
                <a:solidFill>
                  <a:srgbClr val="C00000"/>
                </a:solidFill>
              </a:rPr>
            </a:br>
            <a:r>
              <a:rPr lang="en-US" sz="6000" i="1" dirty="0" smtClean="0">
                <a:solidFill>
                  <a:srgbClr val="01205F"/>
                </a:solidFill>
              </a:rPr>
              <a:t>Lm. </a:t>
            </a:r>
            <a:r>
              <a:rPr lang="en-US" sz="6000" i="1" dirty="0" err="1" smtClean="0">
                <a:solidFill>
                  <a:srgbClr val="01205F"/>
                </a:solidFill>
              </a:rPr>
              <a:t>Ân</a:t>
            </a:r>
            <a:r>
              <a:rPr lang="en-US" sz="6000" i="1" dirty="0" smtClean="0">
                <a:solidFill>
                  <a:srgbClr val="01205F"/>
                </a:solidFill>
              </a:rPr>
              <a:t> </a:t>
            </a:r>
            <a:r>
              <a:rPr lang="en-US" sz="6000" i="1" dirty="0" err="1" smtClean="0">
                <a:solidFill>
                  <a:srgbClr val="01205F"/>
                </a:solidFill>
              </a:rPr>
              <a:t>Đức</a:t>
            </a:r>
            <a:endParaRPr lang="en-US" sz="6000" b="0" i="1" dirty="0">
              <a:solidFill>
                <a:srgbClr val="01205F"/>
              </a:solidFill>
              <a:effectLst/>
            </a:endParaRPr>
          </a:p>
        </p:txBody>
      </p:sp>
    </p:spTree>
    <p:extLst>
      <p:ext uri="{BB962C8B-B14F-4D97-AF65-F5344CB8AC3E}">
        <p14:creationId xmlns:p14="http://schemas.microsoft.com/office/powerpoint/2010/main" val="17260169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700" u="sng" dirty="0" smtClean="0">
                <a:solidFill>
                  <a:srgbClr val="C00000"/>
                </a:solidFill>
              </a:rPr>
              <a:t>Tk1:</a:t>
            </a:r>
            <a:r>
              <a:rPr lang="en-US" sz="4700" dirty="0" smtClean="0">
                <a:solidFill>
                  <a:srgbClr val="006600"/>
                </a:solidFill>
              </a:rPr>
              <a:t> </a:t>
            </a:r>
            <a:r>
              <a:rPr lang="vi-VN" sz="4700" dirty="0" smtClean="0">
                <a:solidFill>
                  <a:srgbClr val="003399"/>
                </a:solidFill>
              </a:rPr>
              <a:t>Tựa làn trầm hương như trầm hương bay lên trước tòa. Nồng nàn bài ca xinh đẹp muôn là muôn sắc hoa. Hiệp lời tôn vinh</a:t>
            </a:r>
            <a:r>
              <a:rPr lang="en-US" sz="4700" dirty="0" smtClean="0">
                <a:solidFill>
                  <a:srgbClr val="003399"/>
                </a:solidFill>
              </a:rPr>
              <a:t> </a:t>
            </a:r>
            <a:r>
              <a:rPr lang="vi-VN" sz="4700" dirty="0" smtClean="0">
                <a:solidFill>
                  <a:srgbClr val="003399"/>
                </a:solidFill>
              </a:rPr>
              <a:t>Chúa trời đất, lòng thành hát dâng câu tạ ơn. Tình Cha thiết tha chan hòa trải khắp gần xa</a:t>
            </a:r>
            <a:r>
              <a:rPr lang="en-US" sz="4700" dirty="0" smtClean="0">
                <a:solidFill>
                  <a:srgbClr val="003399"/>
                </a:solidFill>
              </a:rPr>
              <a:t>.</a:t>
            </a:r>
            <a:endParaRPr lang="en-US" sz="4700" dirty="0">
              <a:solidFill>
                <a:srgbClr val="003399"/>
              </a:solidFill>
            </a:endParaRPr>
          </a:p>
        </p:txBody>
      </p:sp>
    </p:spTree>
    <p:extLst>
      <p:ext uri="{BB962C8B-B14F-4D97-AF65-F5344CB8AC3E}">
        <p14:creationId xmlns:p14="http://schemas.microsoft.com/office/powerpoint/2010/main" val="1798897218"/>
      </p:ext>
    </p:extLst>
  </p:cSld>
  <p:clrMapOvr>
    <a:masterClrMapping/>
  </p:clrMapOvr>
  <p:transition spd="slow"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700" dirty="0" smtClean="0">
                <a:solidFill>
                  <a:srgbClr val="C00000"/>
                </a:solidFill>
              </a:rPr>
              <a:t>… </a:t>
            </a:r>
            <a:r>
              <a:rPr lang="vi-VN" sz="4700" dirty="0" smtClean="0">
                <a:solidFill>
                  <a:srgbClr val="003399"/>
                </a:solidFill>
              </a:rPr>
              <a:t>Này là tấm bánh do từng muôn hạt lúa kết thành. Này là rượu nho do từ bao chùm nho ép nên. Hiệp dâng lên Chúa Chúa trời đất, để thành bánh thiêng nuôi đoàn con. Để</a:t>
            </a:r>
            <a:r>
              <a:rPr lang="en-US" sz="4700" dirty="0" smtClean="0">
                <a:solidFill>
                  <a:srgbClr val="003399"/>
                </a:solidFill>
              </a:rPr>
              <a:t> </a:t>
            </a:r>
            <a:r>
              <a:rPr lang="vi-VN" sz="4700" dirty="0" smtClean="0">
                <a:solidFill>
                  <a:srgbClr val="003399"/>
                </a:solidFill>
              </a:rPr>
              <a:t>thành Máu Con Chúa Trời nguồn ơn cứu độ.</a:t>
            </a:r>
            <a:endParaRPr lang="en-US" sz="4700" dirty="0">
              <a:solidFill>
                <a:srgbClr val="003399"/>
              </a:solidFill>
            </a:endParaRPr>
          </a:p>
        </p:txBody>
      </p:sp>
    </p:spTree>
    <p:extLst>
      <p:ext uri="{BB962C8B-B14F-4D97-AF65-F5344CB8AC3E}">
        <p14:creationId xmlns:p14="http://schemas.microsoft.com/office/powerpoint/2010/main" val="551323198"/>
      </p:ext>
    </p:extLst>
  </p:cSld>
  <p:clrMapOvr>
    <a:masterClrMapping/>
  </p:clrMapOvr>
  <p:transition spd="slow"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000" u="sng" dirty="0" err="1" smtClean="0">
                <a:solidFill>
                  <a:srgbClr val="C00000"/>
                </a:solidFill>
              </a:rPr>
              <a:t>Đk</a:t>
            </a:r>
            <a:r>
              <a:rPr lang="en-US" sz="5000" u="sng" dirty="0" smtClean="0">
                <a:solidFill>
                  <a:srgbClr val="C00000"/>
                </a:solidFill>
              </a:rPr>
              <a:t>:</a:t>
            </a:r>
            <a:r>
              <a:rPr lang="en-US" sz="5000" dirty="0" smtClean="0">
                <a:solidFill>
                  <a:srgbClr val="006600"/>
                </a:solidFill>
              </a:rPr>
              <a:t> </a:t>
            </a:r>
            <a:r>
              <a:rPr lang="vi-VN" sz="5000" dirty="0" smtClean="0">
                <a:solidFill>
                  <a:srgbClr val="003399"/>
                </a:solidFill>
              </a:rPr>
              <a:t>Xin chúc tụng Chúa</a:t>
            </a:r>
            <a:r>
              <a:rPr lang="en-US" sz="5000" dirty="0" smtClean="0">
                <a:solidFill>
                  <a:srgbClr val="003399"/>
                </a:solidFill>
              </a:rPr>
              <a:t>,</a:t>
            </a:r>
            <a:r>
              <a:rPr lang="vi-VN" sz="5000" dirty="0" smtClean="0">
                <a:solidFill>
                  <a:srgbClr val="003399"/>
                </a:solidFill>
              </a:rPr>
              <a:t> Chúa Cả đất trời, từ giờ đây đến muôn muôn đời. Chúc tụng Thiên Chúa từ nhân, Chúa là quyền năng cực thánh</a:t>
            </a:r>
            <a:r>
              <a:rPr lang="en-US" sz="5000" dirty="0" smtClean="0">
                <a:solidFill>
                  <a:srgbClr val="003399"/>
                </a:solidFill>
              </a:rPr>
              <a:t>, l</a:t>
            </a:r>
            <a:r>
              <a:rPr lang="vi-VN" sz="5000" dirty="0" smtClean="0">
                <a:solidFill>
                  <a:srgbClr val="003399"/>
                </a:solidFill>
              </a:rPr>
              <a:t>à Đấng đáng chúc tụng mọi lúc mọi nơi.</a:t>
            </a:r>
            <a:endParaRPr lang="en-US" sz="5000" dirty="0">
              <a:solidFill>
                <a:srgbClr val="003399"/>
              </a:solidFill>
            </a:endParaRPr>
          </a:p>
        </p:txBody>
      </p:sp>
    </p:spTree>
    <p:extLst>
      <p:ext uri="{BB962C8B-B14F-4D97-AF65-F5344CB8AC3E}">
        <p14:creationId xmlns:p14="http://schemas.microsoft.com/office/powerpoint/2010/main" val="2226559796"/>
      </p:ext>
    </p:extLst>
  </p:cSld>
  <p:clrMapOvr>
    <a:masterClrMapping/>
  </p:clrMapOvr>
  <p:transition spd="slow" advClick="0"/>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177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6530732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C00000"/>
                </a:solidFill>
                <a:effectLst/>
              </a:rPr>
              <a:t>Ca </a:t>
            </a:r>
            <a:r>
              <a:rPr lang="en-US" sz="6000" b="0" dirty="0" err="1" smtClean="0">
                <a:solidFill>
                  <a:srgbClr val="C00000"/>
                </a:solidFill>
                <a:effectLst/>
              </a:rPr>
              <a:t>Hiệp</a:t>
            </a:r>
            <a:r>
              <a:rPr lang="en-US" sz="6000" b="0" dirty="0" smtClean="0">
                <a:solidFill>
                  <a:srgbClr val="C00000"/>
                </a:solidFill>
                <a:effectLst/>
              </a:rPr>
              <a:t> </a:t>
            </a:r>
            <a:r>
              <a:rPr lang="en-US" sz="6000" b="0" dirty="0" err="1" smtClean="0">
                <a:solidFill>
                  <a:srgbClr val="C00000"/>
                </a:solidFill>
                <a:effectLst/>
              </a:rPr>
              <a:t>Lễ</a:t>
            </a:r>
            <a:r>
              <a:rPr lang="en-US" sz="6000" b="0" dirty="0">
                <a:solidFill>
                  <a:srgbClr val="C00000"/>
                </a:solidFill>
                <a:effectLst/>
              </a:rPr>
              <a:t/>
            </a:r>
            <a:br>
              <a:rPr lang="en-US" sz="6000" b="0" dirty="0">
                <a:solidFill>
                  <a:srgbClr val="C00000"/>
                </a:solidFill>
                <a:effectLst/>
              </a:rPr>
            </a:br>
            <a:r>
              <a:rPr lang="en-US" sz="8000" dirty="0" smtClean="0">
                <a:solidFill>
                  <a:srgbClr val="C00000"/>
                </a:solidFill>
              </a:rPr>
              <a:t>CẢM MẾN ÂN TÌNH</a:t>
            </a:r>
            <a:br>
              <a:rPr lang="en-US" sz="8000" dirty="0" smtClean="0">
                <a:solidFill>
                  <a:srgbClr val="C00000"/>
                </a:solidFill>
              </a:rPr>
            </a:br>
            <a:r>
              <a:rPr lang="en-US" sz="6000" i="1" dirty="0" err="1" smtClean="0">
                <a:solidFill>
                  <a:srgbClr val="C00000"/>
                </a:solidFill>
              </a:rPr>
              <a:t>Phùng</a:t>
            </a:r>
            <a:r>
              <a:rPr lang="en-US" sz="6000" i="1" dirty="0" smtClean="0">
                <a:solidFill>
                  <a:srgbClr val="C00000"/>
                </a:solidFill>
              </a:rPr>
              <a:t> Minh </a:t>
            </a:r>
            <a:r>
              <a:rPr lang="en-US" sz="6000" i="1" dirty="0" err="1" smtClean="0">
                <a:solidFill>
                  <a:srgbClr val="C00000"/>
                </a:solidFill>
              </a:rPr>
              <a:t>Mẫn</a:t>
            </a:r>
            <a:endParaRPr lang="en-US" sz="6000" b="0" i="1" dirty="0">
              <a:solidFill>
                <a:srgbClr val="C00000"/>
              </a:solidFill>
              <a:effectLst/>
            </a:endParaRPr>
          </a:p>
        </p:txBody>
      </p:sp>
    </p:spTree>
    <p:extLst>
      <p:ext uri="{BB962C8B-B14F-4D97-AF65-F5344CB8AC3E}">
        <p14:creationId xmlns:p14="http://schemas.microsoft.com/office/powerpoint/2010/main" val="17260169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050"/>
            <a:ext cx="9144000" cy="5170646"/>
          </a:xfrm>
          <a:prstGeom prst="rect">
            <a:avLst/>
          </a:prstGeom>
        </p:spPr>
        <p:txBody>
          <a:bodyPr wrap="square">
            <a:spAutoFit/>
          </a:bodyPr>
          <a:lstStyle/>
          <a:p>
            <a:pPr algn="just"/>
            <a:r>
              <a:rPr lang="vi-VN" sz="5500" u="sng" dirty="0" smtClean="0">
                <a:solidFill>
                  <a:srgbClr val="C00000"/>
                </a:solidFill>
              </a:rPr>
              <a:t>Đ</a:t>
            </a:r>
            <a:r>
              <a:rPr lang="en-US" sz="5500" u="sng" dirty="0" smtClean="0">
                <a:solidFill>
                  <a:srgbClr val="C00000"/>
                </a:solidFill>
              </a:rPr>
              <a:t>k:</a:t>
            </a:r>
            <a:r>
              <a:rPr lang="vi-VN" sz="5500" dirty="0" smtClean="0">
                <a:solidFill>
                  <a:srgbClr val="01205F"/>
                </a:solidFill>
              </a:rPr>
              <a:t> </a:t>
            </a:r>
            <a:r>
              <a:rPr lang="vi-VN" sz="5500" dirty="0">
                <a:solidFill>
                  <a:srgbClr val="003399"/>
                </a:solidFill>
              </a:rPr>
              <a:t>Những ân tình Chúa dành cho con, quá dư đầy không còn chi hơn, biết lấy chi cảm mến thánh ân không bờ bến, Chúa thương ban xuống trên phận </a:t>
            </a:r>
            <a:r>
              <a:rPr lang="vi-VN" sz="5500" dirty="0" smtClean="0">
                <a:solidFill>
                  <a:srgbClr val="003399"/>
                </a:solidFill>
              </a:rPr>
              <a:t>hèn</a:t>
            </a:r>
            <a:r>
              <a:rPr lang="en-US" sz="5500" dirty="0" smtClean="0">
                <a:solidFill>
                  <a:srgbClr val="C00000"/>
                </a:solidFill>
              </a:rPr>
              <a:t>…</a:t>
            </a:r>
            <a:endParaRPr lang="en-US" sz="5500" dirty="0">
              <a:solidFill>
                <a:srgbClr val="C00000"/>
              </a:solidFill>
            </a:endParaRPr>
          </a:p>
        </p:txBody>
      </p:sp>
    </p:spTree>
    <p:extLst>
      <p:ext uri="{BB962C8B-B14F-4D97-AF65-F5344CB8AC3E}">
        <p14:creationId xmlns:p14="http://schemas.microsoft.com/office/powerpoint/2010/main" val="2798958970"/>
      </p:ext>
    </p:extLst>
  </p:cSld>
  <p:clrMapOvr>
    <a:masterClrMapping/>
  </p:clrMapOvr>
  <p:transition spd="slow"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170646"/>
          </a:xfrm>
          <a:prstGeom prst="rect">
            <a:avLst/>
          </a:prstGeom>
        </p:spPr>
        <p:txBody>
          <a:bodyPr wrap="square">
            <a:spAutoFit/>
          </a:bodyPr>
          <a:lstStyle/>
          <a:p>
            <a:pPr algn="just"/>
            <a:r>
              <a:rPr lang="en-US" sz="5500" dirty="0" smtClean="0">
                <a:solidFill>
                  <a:srgbClr val="C00000"/>
                </a:solidFill>
              </a:rPr>
              <a:t>…</a:t>
            </a:r>
            <a:r>
              <a:rPr lang="en-US" sz="5500" dirty="0" smtClean="0">
                <a:solidFill>
                  <a:srgbClr val="01205F"/>
                </a:solidFill>
              </a:rPr>
              <a:t> </a:t>
            </a:r>
            <a:r>
              <a:rPr lang="vi-VN" sz="5500" dirty="0" smtClean="0">
                <a:solidFill>
                  <a:srgbClr val="003399"/>
                </a:solidFill>
              </a:rPr>
              <a:t>Những </a:t>
            </a:r>
            <a:r>
              <a:rPr lang="vi-VN" sz="5500" dirty="0">
                <a:solidFill>
                  <a:srgbClr val="003399"/>
                </a:solidFill>
              </a:rPr>
              <a:t>ân tình xuống từ trên </a:t>
            </a:r>
            <a:r>
              <a:rPr lang="en-US" sz="5500" dirty="0" err="1" smtClean="0">
                <a:solidFill>
                  <a:srgbClr val="003399"/>
                </a:solidFill>
              </a:rPr>
              <a:t>cao</a:t>
            </a:r>
            <a:r>
              <a:rPr lang="en-US" sz="5500" dirty="0" smtClean="0">
                <a:solidFill>
                  <a:srgbClr val="003399"/>
                </a:solidFill>
              </a:rPr>
              <a:t> </a:t>
            </a:r>
            <a:r>
              <a:rPr lang="vi-VN" sz="5500" dirty="0" smtClean="0">
                <a:solidFill>
                  <a:srgbClr val="003399"/>
                </a:solidFill>
              </a:rPr>
              <a:t>đến </a:t>
            </a:r>
            <a:r>
              <a:rPr lang="vi-VN" sz="5500" dirty="0">
                <a:solidFill>
                  <a:srgbClr val="003399"/>
                </a:solidFill>
              </a:rPr>
              <a:t>muôn đời không hề hư hao, dẫu tim con mềm yếu dễ phai như màu </a:t>
            </a:r>
            <a:r>
              <a:rPr lang="vi-VN" sz="5500" dirty="0" smtClean="0">
                <a:solidFill>
                  <a:srgbClr val="003399"/>
                </a:solidFill>
              </a:rPr>
              <a:t>áo</a:t>
            </a:r>
            <a:r>
              <a:rPr lang="en-US" sz="5500" dirty="0" smtClean="0">
                <a:solidFill>
                  <a:srgbClr val="003399"/>
                </a:solidFill>
              </a:rPr>
              <a:t>, </a:t>
            </a:r>
            <a:r>
              <a:rPr lang="vi-VN" sz="5500" dirty="0" smtClean="0">
                <a:solidFill>
                  <a:srgbClr val="003399"/>
                </a:solidFill>
              </a:rPr>
              <a:t>Đấng </a:t>
            </a:r>
            <a:r>
              <a:rPr lang="vi-VN" sz="5500" dirty="0">
                <a:solidFill>
                  <a:srgbClr val="003399"/>
                </a:solidFill>
              </a:rPr>
              <a:t>yêu thương vẫn luôn ngọt </a:t>
            </a:r>
            <a:r>
              <a:rPr lang="vi-VN" sz="5500" dirty="0" smtClean="0">
                <a:solidFill>
                  <a:srgbClr val="003399"/>
                </a:solidFill>
              </a:rPr>
              <a:t>ngào</a:t>
            </a:r>
            <a:r>
              <a:rPr lang="en-US" sz="5500" dirty="0" smtClean="0">
                <a:solidFill>
                  <a:srgbClr val="003399"/>
                </a:solidFill>
              </a:rPr>
              <a:t>.</a:t>
            </a:r>
            <a:endParaRPr lang="en-US" sz="5500" dirty="0">
              <a:solidFill>
                <a:srgbClr val="003399"/>
              </a:solidFill>
            </a:endParaRPr>
          </a:p>
        </p:txBody>
      </p:sp>
    </p:spTree>
    <p:extLst>
      <p:ext uri="{BB962C8B-B14F-4D97-AF65-F5344CB8AC3E}">
        <p14:creationId xmlns:p14="http://schemas.microsoft.com/office/powerpoint/2010/main" val="495578572"/>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vi-VN" sz="5100" smtClean="0">
                <a:solidFill>
                  <a:srgbClr val="003399"/>
                </a:solidFill>
                <a:cs typeface="Times New Roman" pitchFamily="18" charset="0"/>
              </a:rPr>
              <a:t>Xin Chúa làm nên cuộc Hiện Xuống mới trong đời sống Hội</a:t>
            </a:r>
            <a:br>
              <a:rPr lang="vi-VN" sz="5100" smtClean="0">
                <a:solidFill>
                  <a:srgbClr val="003399"/>
                </a:solidFill>
                <a:cs typeface="Times New Roman" pitchFamily="18" charset="0"/>
              </a:rPr>
            </a:br>
            <a:r>
              <a:rPr lang="vi-VN" sz="5100" smtClean="0">
                <a:solidFill>
                  <a:srgbClr val="003399"/>
                </a:solidFill>
                <a:cs typeface="Times New Roman" pitchFamily="18" charset="0"/>
              </a:rPr>
              <a:t>Thánh, xin tuôn tràn trên các Mục tử ơn khôn ngoan và thông hiểu, gìn giữ các ngài luôn hiệp thông với nhau trong Chúa,</a:t>
            </a:r>
            <a:endParaRPr lang="en-US" sz="5100" dirty="0">
              <a:solidFill>
                <a:srgbClr val="003399"/>
              </a:solidFill>
              <a:cs typeface="Times New Roman" pitchFamily="18" charset="0"/>
            </a:endParaRPr>
          </a:p>
        </p:txBody>
      </p:sp>
    </p:spTree>
    <p:extLst>
      <p:ext uri="{BB962C8B-B14F-4D97-AF65-F5344CB8AC3E}">
        <p14:creationId xmlns:p14="http://schemas.microsoft.com/office/powerpoint/2010/main" val="3332750821"/>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837"/>
            <a:ext cx="9144000" cy="5133713"/>
          </a:xfrm>
          <a:prstGeom prst="rect">
            <a:avLst/>
          </a:prstGeom>
        </p:spPr>
        <p:txBody>
          <a:bodyPr wrap="square">
            <a:spAutoFit/>
          </a:bodyPr>
          <a:lstStyle/>
          <a:p>
            <a:pPr algn="just">
              <a:lnSpc>
                <a:spcPct val="90000"/>
              </a:lnSpc>
            </a:pPr>
            <a:r>
              <a:rPr lang="en-US" sz="5100" u="sng" dirty="0" smtClean="0">
                <a:solidFill>
                  <a:srgbClr val="C00000"/>
                </a:solidFill>
              </a:rPr>
              <a:t>Tk1:</a:t>
            </a:r>
            <a:r>
              <a:rPr lang="en-US" sz="5100" dirty="0" smtClean="0">
                <a:solidFill>
                  <a:srgbClr val="01205F"/>
                </a:solidFill>
              </a:rPr>
              <a:t> </a:t>
            </a:r>
            <a:r>
              <a:rPr lang="vi-VN" sz="5100" dirty="0" smtClean="0">
                <a:solidFill>
                  <a:srgbClr val="003399"/>
                </a:solidFill>
              </a:rPr>
              <a:t>Đời </a:t>
            </a:r>
            <a:r>
              <a:rPr lang="vi-VN" sz="5100" dirty="0">
                <a:solidFill>
                  <a:srgbClr val="003399"/>
                </a:solidFill>
              </a:rPr>
              <a:t>con luôn thắm tươi nhờ tình yêu ngày đêm dưỡng nuôi, hồn trào dâng ngàn muôn tâm tình chơi vơi. Nép trong cánh tay Ngài con hạnh phúc ngây ngất không ngơi. Ôi tình Chúa êm như khúc ca tuyệt </a:t>
            </a:r>
            <a:r>
              <a:rPr lang="vi-VN" sz="5100" dirty="0" smtClean="0">
                <a:solidFill>
                  <a:srgbClr val="003399"/>
                </a:solidFill>
              </a:rPr>
              <a:t>vời</a:t>
            </a:r>
            <a:r>
              <a:rPr lang="en-US" sz="5100" dirty="0" smtClean="0">
                <a:solidFill>
                  <a:srgbClr val="003399"/>
                </a:solidFill>
              </a:rPr>
              <a:t>.</a:t>
            </a:r>
            <a:endParaRPr lang="en-US" sz="5100" dirty="0">
              <a:solidFill>
                <a:srgbClr val="003399"/>
              </a:solidFill>
            </a:endParaRPr>
          </a:p>
        </p:txBody>
      </p:sp>
    </p:spTree>
    <p:extLst>
      <p:ext uri="{BB962C8B-B14F-4D97-AF65-F5344CB8AC3E}">
        <p14:creationId xmlns:p14="http://schemas.microsoft.com/office/powerpoint/2010/main" val="2798958970"/>
      </p:ext>
    </p:extLst>
  </p:cSld>
  <p:clrMapOvr>
    <a:masterClrMapping/>
  </p:clrMapOvr>
  <p:transition spd="slow"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050"/>
            <a:ext cx="9144000" cy="5170646"/>
          </a:xfrm>
          <a:prstGeom prst="rect">
            <a:avLst/>
          </a:prstGeom>
        </p:spPr>
        <p:txBody>
          <a:bodyPr wrap="square">
            <a:spAutoFit/>
          </a:bodyPr>
          <a:lstStyle/>
          <a:p>
            <a:pPr algn="just"/>
            <a:r>
              <a:rPr lang="vi-VN" sz="5500" u="sng" dirty="0" smtClean="0">
                <a:solidFill>
                  <a:srgbClr val="C00000"/>
                </a:solidFill>
              </a:rPr>
              <a:t>Đ</a:t>
            </a:r>
            <a:r>
              <a:rPr lang="en-US" sz="5500" u="sng" dirty="0" smtClean="0">
                <a:solidFill>
                  <a:srgbClr val="C00000"/>
                </a:solidFill>
              </a:rPr>
              <a:t>k:</a:t>
            </a:r>
            <a:r>
              <a:rPr lang="vi-VN" sz="5500" dirty="0" smtClean="0">
                <a:solidFill>
                  <a:srgbClr val="01205F"/>
                </a:solidFill>
              </a:rPr>
              <a:t> </a:t>
            </a:r>
            <a:r>
              <a:rPr lang="vi-VN" sz="5500" dirty="0">
                <a:solidFill>
                  <a:srgbClr val="003399"/>
                </a:solidFill>
              </a:rPr>
              <a:t>Những ân tình Chúa dành cho con, quá dư đầy không còn chi hơn, biết lấy chi cảm mến thánh ân không bờ bến, Chúa thương ban xuống trên phận </a:t>
            </a:r>
            <a:r>
              <a:rPr lang="vi-VN" sz="5500" dirty="0" smtClean="0">
                <a:solidFill>
                  <a:srgbClr val="003399"/>
                </a:solidFill>
              </a:rPr>
              <a:t>hèn</a:t>
            </a:r>
            <a:r>
              <a:rPr lang="en-US" sz="5500" dirty="0" smtClean="0">
                <a:solidFill>
                  <a:srgbClr val="C00000"/>
                </a:solidFill>
              </a:rPr>
              <a:t>…</a:t>
            </a:r>
            <a:endParaRPr lang="en-US" sz="5500" dirty="0">
              <a:solidFill>
                <a:srgbClr val="C00000"/>
              </a:solidFill>
            </a:endParaRPr>
          </a:p>
        </p:txBody>
      </p:sp>
    </p:spTree>
    <p:extLst>
      <p:ext uri="{BB962C8B-B14F-4D97-AF65-F5344CB8AC3E}">
        <p14:creationId xmlns:p14="http://schemas.microsoft.com/office/powerpoint/2010/main" val="1028345858"/>
      </p:ext>
    </p:extLst>
  </p:cSld>
  <p:clrMapOvr>
    <a:masterClrMapping/>
  </p:clrMapOvr>
  <p:transition spd="slow"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170646"/>
          </a:xfrm>
          <a:prstGeom prst="rect">
            <a:avLst/>
          </a:prstGeom>
        </p:spPr>
        <p:txBody>
          <a:bodyPr wrap="square">
            <a:spAutoFit/>
          </a:bodyPr>
          <a:lstStyle/>
          <a:p>
            <a:pPr algn="just"/>
            <a:r>
              <a:rPr lang="en-US" sz="5500" dirty="0" smtClean="0">
                <a:solidFill>
                  <a:srgbClr val="C00000"/>
                </a:solidFill>
              </a:rPr>
              <a:t>…</a:t>
            </a:r>
            <a:r>
              <a:rPr lang="en-US" sz="5500" dirty="0" smtClean="0">
                <a:solidFill>
                  <a:srgbClr val="01205F"/>
                </a:solidFill>
              </a:rPr>
              <a:t> </a:t>
            </a:r>
            <a:r>
              <a:rPr lang="vi-VN" sz="5500" dirty="0" smtClean="0">
                <a:solidFill>
                  <a:srgbClr val="003399"/>
                </a:solidFill>
              </a:rPr>
              <a:t>Những </a:t>
            </a:r>
            <a:r>
              <a:rPr lang="vi-VN" sz="5500" dirty="0">
                <a:solidFill>
                  <a:srgbClr val="003399"/>
                </a:solidFill>
              </a:rPr>
              <a:t>ân tình xuống từ trên </a:t>
            </a:r>
            <a:r>
              <a:rPr lang="en-US" sz="5500" dirty="0" err="1" smtClean="0">
                <a:solidFill>
                  <a:srgbClr val="003399"/>
                </a:solidFill>
              </a:rPr>
              <a:t>cao</a:t>
            </a:r>
            <a:r>
              <a:rPr lang="en-US" sz="5500" dirty="0" smtClean="0">
                <a:solidFill>
                  <a:srgbClr val="003399"/>
                </a:solidFill>
              </a:rPr>
              <a:t> </a:t>
            </a:r>
            <a:r>
              <a:rPr lang="vi-VN" sz="5500" dirty="0" smtClean="0">
                <a:solidFill>
                  <a:srgbClr val="003399"/>
                </a:solidFill>
              </a:rPr>
              <a:t>đến </a:t>
            </a:r>
            <a:r>
              <a:rPr lang="vi-VN" sz="5500" dirty="0">
                <a:solidFill>
                  <a:srgbClr val="003399"/>
                </a:solidFill>
              </a:rPr>
              <a:t>muôn đời không hề hư hao, dẫu tim con mềm yếu dễ phai như màu </a:t>
            </a:r>
            <a:r>
              <a:rPr lang="vi-VN" sz="5500" dirty="0" smtClean="0">
                <a:solidFill>
                  <a:srgbClr val="003399"/>
                </a:solidFill>
              </a:rPr>
              <a:t>áo</a:t>
            </a:r>
            <a:r>
              <a:rPr lang="en-US" sz="5500" dirty="0" smtClean="0">
                <a:solidFill>
                  <a:srgbClr val="003399"/>
                </a:solidFill>
              </a:rPr>
              <a:t>, </a:t>
            </a:r>
            <a:r>
              <a:rPr lang="vi-VN" sz="5500" dirty="0" smtClean="0">
                <a:solidFill>
                  <a:srgbClr val="003399"/>
                </a:solidFill>
              </a:rPr>
              <a:t>Đấng </a:t>
            </a:r>
            <a:r>
              <a:rPr lang="vi-VN" sz="5500" dirty="0">
                <a:solidFill>
                  <a:srgbClr val="003399"/>
                </a:solidFill>
              </a:rPr>
              <a:t>yêu thương vẫn luôn ngọt </a:t>
            </a:r>
            <a:r>
              <a:rPr lang="vi-VN" sz="5500" dirty="0" smtClean="0">
                <a:solidFill>
                  <a:srgbClr val="003399"/>
                </a:solidFill>
              </a:rPr>
              <a:t>ngào</a:t>
            </a:r>
            <a:r>
              <a:rPr lang="en-US" sz="5500" dirty="0" smtClean="0">
                <a:solidFill>
                  <a:srgbClr val="003399"/>
                </a:solidFill>
              </a:rPr>
              <a:t>.</a:t>
            </a:r>
            <a:endParaRPr lang="en-US" sz="5500" dirty="0">
              <a:solidFill>
                <a:srgbClr val="003399"/>
              </a:solidFill>
            </a:endParaRPr>
          </a:p>
        </p:txBody>
      </p:sp>
    </p:spTree>
    <p:extLst>
      <p:ext uri="{BB962C8B-B14F-4D97-AF65-F5344CB8AC3E}">
        <p14:creationId xmlns:p14="http://schemas.microsoft.com/office/powerpoint/2010/main" val="567984915"/>
      </p:ext>
    </p:extLst>
  </p:cSld>
  <p:clrMapOvr>
    <a:masterClrMapping/>
  </p:clrMapOvr>
  <p:transition spd="slow"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5787"/>
            <a:ext cx="9144000" cy="5036763"/>
          </a:xfrm>
          <a:prstGeom prst="rect">
            <a:avLst/>
          </a:prstGeom>
        </p:spPr>
        <p:txBody>
          <a:bodyPr wrap="square">
            <a:spAutoFit/>
          </a:bodyPr>
          <a:lstStyle/>
          <a:p>
            <a:pPr algn="just">
              <a:lnSpc>
                <a:spcPct val="90000"/>
              </a:lnSpc>
            </a:pPr>
            <a:r>
              <a:rPr lang="en-US" sz="5100" u="sng" dirty="0" smtClean="0">
                <a:solidFill>
                  <a:srgbClr val="C00000"/>
                </a:solidFill>
              </a:rPr>
              <a:t>Tk2:</a:t>
            </a:r>
            <a:r>
              <a:rPr lang="en-US" sz="5100" dirty="0" smtClean="0">
                <a:solidFill>
                  <a:srgbClr val="01205F"/>
                </a:solidFill>
              </a:rPr>
              <a:t> </a:t>
            </a:r>
            <a:r>
              <a:rPr lang="en-US" sz="5100" dirty="0" err="1" smtClean="0">
                <a:solidFill>
                  <a:srgbClr val="003399"/>
                </a:solidFill>
              </a:rPr>
              <a:t>Rộn</a:t>
            </a:r>
            <a:r>
              <a:rPr lang="en-US" sz="5100" dirty="0" smtClean="0">
                <a:solidFill>
                  <a:srgbClr val="003399"/>
                </a:solidFill>
              </a:rPr>
              <a:t> </a:t>
            </a:r>
            <a:r>
              <a:rPr lang="en-US" sz="5100" dirty="0" err="1" smtClean="0">
                <a:solidFill>
                  <a:srgbClr val="003399"/>
                </a:solidFill>
              </a:rPr>
              <a:t>ràng</a:t>
            </a:r>
            <a:r>
              <a:rPr lang="en-US" sz="5100" dirty="0" smtClean="0">
                <a:solidFill>
                  <a:srgbClr val="003399"/>
                </a:solidFill>
              </a:rPr>
              <a:t> </a:t>
            </a:r>
            <a:r>
              <a:rPr lang="vi-VN" sz="5100" dirty="0" smtClean="0">
                <a:solidFill>
                  <a:srgbClr val="003399"/>
                </a:solidFill>
              </a:rPr>
              <a:t>như </a:t>
            </a:r>
            <a:r>
              <a:rPr lang="vi-VN" sz="5100" dirty="0">
                <a:solidFill>
                  <a:srgbClr val="003399"/>
                </a:solidFill>
              </a:rPr>
              <a:t>suối mơ lòng con dâng ngập bao ý thơ vì Ngài thương chọn con lúc </a:t>
            </a:r>
            <a:r>
              <a:rPr lang="vi-VN" sz="5100" dirty="0" smtClean="0">
                <a:solidFill>
                  <a:srgbClr val="003399"/>
                </a:solidFill>
              </a:rPr>
              <a:t>c</a:t>
            </a:r>
            <a:r>
              <a:rPr lang="en-US" sz="5100" dirty="0">
                <a:solidFill>
                  <a:srgbClr val="003399"/>
                </a:solidFill>
              </a:rPr>
              <a:t>ò</a:t>
            </a:r>
            <a:r>
              <a:rPr lang="vi-VN" sz="5100" dirty="0" smtClean="0">
                <a:solidFill>
                  <a:srgbClr val="003399"/>
                </a:solidFill>
              </a:rPr>
              <a:t>n </a:t>
            </a:r>
            <a:r>
              <a:rPr lang="vi-VN" sz="5100" dirty="0">
                <a:solidFill>
                  <a:srgbClr val="003399"/>
                </a:solidFill>
              </a:rPr>
              <a:t>xa xưa. Bước đi giữa muôn người đem lòng mến tô thắm môi cười. Đem tình Chúa thương yêu thứ tha vào </a:t>
            </a:r>
            <a:r>
              <a:rPr lang="vi-VN" sz="5100" dirty="0" smtClean="0">
                <a:solidFill>
                  <a:srgbClr val="003399"/>
                </a:solidFill>
              </a:rPr>
              <a:t>đời</a:t>
            </a:r>
            <a:r>
              <a:rPr lang="en-US" sz="5100" dirty="0" smtClean="0">
                <a:solidFill>
                  <a:srgbClr val="003399"/>
                </a:solidFill>
              </a:rPr>
              <a:t>.</a:t>
            </a:r>
            <a:endParaRPr lang="en-US" sz="5100" dirty="0">
              <a:solidFill>
                <a:srgbClr val="003399"/>
              </a:solidFill>
            </a:endParaRPr>
          </a:p>
        </p:txBody>
      </p:sp>
    </p:spTree>
    <p:extLst>
      <p:ext uri="{BB962C8B-B14F-4D97-AF65-F5344CB8AC3E}">
        <p14:creationId xmlns:p14="http://schemas.microsoft.com/office/powerpoint/2010/main" val="495578572"/>
      </p:ext>
    </p:extLst>
  </p:cSld>
  <p:clrMapOvr>
    <a:masterClrMapping/>
  </p:clrMapOvr>
  <p:transition spd="slow"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4" y="-24229"/>
            <a:ext cx="9146894" cy="5262979"/>
          </a:xfrm>
          <a:prstGeom prst="rect">
            <a:avLst/>
          </a:prstGeom>
        </p:spPr>
        <p:txBody>
          <a:bodyPr wrap="square">
            <a:spAutoFit/>
          </a:bodyPr>
          <a:lstStyle/>
          <a:p>
            <a:pPr algn="just"/>
            <a:r>
              <a:rPr lang="en-US" sz="4750" u="sng" dirty="0" smtClean="0">
                <a:solidFill>
                  <a:srgbClr val="C00000"/>
                </a:solidFill>
              </a:rPr>
              <a:t>Tk3:</a:t>
            </a:r>
            <a:r>
              <a:rPr lang="vi-VN" sz="4750" dirty="0" smtClean="0">
                <a:solidFill>
                  <a:srgbClr val="01205F"/>
                </a:solidFill>
              </a:rPr>
              <a:t> </a:t>
            </a:r>
            <a:r>
              <a:rPr lang="vi-VN" sz="4750" dirty="0">
                <a:solidFill>
                  <a:srgbClr val="003399"/>
                </a:solidFill>
              </a:rPr>
              <a:t>Từng theo mỗi bước chân. Ngài gọi con bạn thân rất thân dìu con trên ngàn muôn nẻo đường nhân gian. Chính Ngài mở môi con cho miệng thốt lên những khôn </a:t>
            </a:r>
            <a:r>
              <a:rPr lang="vi-VN" sz="4750" dirty="0" smtClean="0">
                <a:solidFill>
                  <a:srgbClr val="003399"/>
                </a:solidFill>
              </a:rPr>
              <a:t>ngoa</a:t>
            </a:r>
            <a:r>
              <a:rPr lang="en-US" sz="4750" dirty="0" smtClean="0">
                <a:solidFill>
                  <a:srgbClr val="003399"/>
                </a:solidFill>
              </a:rPr>
              <a:t>n. </a:t>
            </a:r>
            <a:r>
              <a:rPr lang="vi-VN" sz="4750" dirty="0" smtClean="0">
                <a:solidFill>
                  <a:srgbClr val="003399"/>
                </a:solidFill>
              </a:rPr>
              <a:t>Tin </a:t>
            </a:r>
            <a:r>
              <a:rPr lang="vi-VN" sz="4750" dirty="0">
                <a:solidFill>
                  <a:srgbClr val="003399"/>
                </a:solidFill>
              </a:rPr>
              <a:t>Mừng Chúa đơm hoa khắp trên địa </a:t>
            </a:r>
            <a:r>
              <a:rPr lang="vi-VN" sz="4750" dirty="0" smtClean="0">
                <a:solidFill>
                  <a:srgbClr val="003399"/>
                </a:solidFill>
              </a:rPr>
              <a:t>đàng</a:t>
            </a:r>
            <a:r>
              <a:rPr lang="en-US" sz="4750" dirty="0">
                <a:solidFill>
                  <a:srgbClr val="003399"/>
                </a:solidFill>
              </a:rPr>
              <a:t>.</a:t>
            </a:r>
          </a:p>
        </p:txBody>
      </p:sp>
    </p:spTree>
    <p:extLst>
      <p:ext uri="{BB962C8B-B14F-4D97-AF65-F5344CB8AC3E}">
        <p14:creationId xmlns:p14="http://schemas.microsoft.com/office/powerpoint/2010/main" val="2798958970"/>
      </p:ext>
    </p:extLst>
  </p:cSld>
  <p:clrMapOvr>
    <a:masterClrMapping/>
  </p:clrMapOvr>
  <p:transition spd="slow"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20" y="125787"/>
            <a:ext cx="9165220" cy="5036763"/>
          </a:xfrm>
          <a:prstGeom prst="rect">
            <a:avLst/>
          </a:prstGeom>
        </p:spPr>
        <p:txBody>
          <a:bodyPr wrap="square">
            <a:spAutoFit/>
          </a:bodyPr>
          <a:lstStyle/>
          <a:p>
            <a:pPr algn="just">
              <a:lnSpc>
                <a:spcPct val="90000"/>
              </a:lnSpc>
            </a:pPr>
            <a:r>
              <a:rPr lang="en-US" sz="5100" u="sng" dirty="0" smtClean="0">
                <a:solidFill>
                  <a:srgbClr val="C00000"/>
                </a:solidFill>
              </a:rPr>
              <a:t>Tk4:</a:t>
            </a:r>
            <a:r>
              <a:rPr lang="en-US" sz="5100" dirty="0" smtClean="0">
                <a:solidFill>
                  <a:srgbClr val="01205F"/>
                </a:solidFill>
              </a:rPr>
              <a:t> </a:t>
            </a:r>
            <a:r>
              <a:rPr lang="vi-VN" sz="5100" dirty="0" smtClean="0">
                <a:solidFill>
                  <a:srgbClr val="003399"/>
                </a:solidFill>
              </a:rPr>
              <a:t>Trọn </a:t>
            </a:r>
            <a:r>
              <a:rPr lang="vi-VN" sz="5100" dirty="0">
                <a:solidFill>
                  <a:srgbClr val="003399"/>
                </a:solidFill>
              </a:rPr>
              <a:t>đời con ước ao thành lời ca ngợi Đấng tối cao đền tạ </a:t>
            </a:r>
            <a:r>
              <a:rPr lang="vi-VN" sz="5100" dirty="0" smtClean="0">
                <a:solidFill>
                  <a:srgbClr val="003399"/>
                </a:solidFill>
              </a:rPr>
              <a:t>ơn</a:t>
            </a:r>
            <a:r>
              <a:rPr lang="en-US" sz="5100" dirty="0" smtClean="0">
                <a:solidFill>
                  <a:srgbClr val="003399"/>
                </a:solidFill>
              </a:rPr>
              <a:t> </a:t>
            </a:r>
            <a:r>
              <a:rPr lang="en-US" sz="5100" dirty="0" err="1" smtClean="0">
                <a:solidFill>
                  <a:srgbClr val="003399"/>
                </a:solidFill>
              </a:rPr>
              <a:t>muôn</a:t>
            </a:r>
            <a:r>
              <a:rPr lang="vi-VN" sz="5100" dirty="0" smtClean="0">
                <a:solidFill>
                  <a:srgbClr val="003399"/>
                </a:solidFill>
              </a:rPr>
              <a:t> </a:t>
            </a:r>
            <a:r>
              <a:rPr lang="vi-VN" sz="5100" dirty="0">
                <a:solidFill>
                  <a:srgbClr val="003399"/>
                </a:solidFill>
              </a:rPr>
              <a:t>hồng ân biển trời thâm </a:t>
            </a:r>
            <a:r>
              <a:rPr lang="vi-VN" sz="5100" dirty="0" smtClean="0">
                <a:solidFill>
                  <a:srgbClr val="003399"/>
                </a:solidFill>
              </a:rPr>
              <a:t>sâu</a:t>
            </a:r>
            <a:r>
              <a:rPr lang="en-US" sz="5100" dirty="0" smtClean="0">
                <a:solidFill>
                  <a:srgbClr val="003399"/>
                </a:solidFill>
              </a:rPr>
              <a:t>,</a:t>
            </a:r>
            <a:r>
              <a:rPr lang="vi-VN" sz="5100" dirty="0" smtClean="0">
                <a:solidFill>
                  <a:srgbClr val="003399"/>
                </a:solidFill>
              </a:rPr>
              <a:t> </a:t>
            </a:r>
            <a:r>
              <a:rPr lang="vi-VN" sz="5100" dirty="0">
                <a:solidFill>
                  <a:srgbClr val="003399"/>
                </a:solidFill>
              </a:rPr>
              <a:t>dẫu đời lắm chông gai xin lòng sắc son mãi không phai xin cùng bước theo chân Chúa trên đường </a:t>
            </a:r>
            <a:r>
              <a:rPr lang="vi-VN" sz="5100" dirty="0" smtClean="0">
                <a:solidFill>
                  <a:srgbClr val="003399"/>
                </a:solidFill>
              </a:rPr>
              <a:t>dài</a:t>
            </a:r>
            <a:r>
              <a:rPr lang="en-US" sz="5100" dirty="0" smtClean="0">
                <a:solidFill>
                  <a:srgbClr val="003399"/>
                </a:solidFill>
              </a:rPr>
              <a:t>.</a:t>
            </a:r>
            <a:endParaRPr lang="en-US" sz="5100" dirty="0">
              <a:solidFill>
                <a:srgbClr val="003399"/>
              </a:solidFill>
            </a:endParaRPr>
          </a:p>
        </p:txBody>
      </p:sp>
    </p:spTree>
    <p:extLst>
      <p:ext uri="{BB962C8B-B14F-4D97-AF65-F5344CB8AC3E}">
        <p14:creationId xmlns:p14="http://schemas.microsoft.com/office/powerpoint/2010/main" val="495578572"/>
      </p:ext>
    </p:extLst>
  </p:cSld>
  <p:clrMapOvr>
    <a:masterClrMapping/>
  </p:clrMapOvr>
  <p:transition spd="slow"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050"/>
            <a:ext cx="9144000" cy="5170646"/>
          </a:xfrm>
          <a:prstGeom prst="rect">
            <a:avLst/>
          </a:prstGeom>
        </p:spPr>
        <p:txBody>
          <a:bodyPr wrap="square">
            <a:spAutoFit/>
          </a:bodyPr>
          <a:lstStyle/>
          <a:p>
            <a:pPr algn="just"/>
            <a:r>
              <a:rPr lang="vi-VN" sz="5500" u="sng" dirty="0" smtClean="0">
                <a:solidFill>
                  <a:srgbClr val="C00000"/>
                </a:solidFill>
              </a:rPr>
              <a:t>Đ</a:t>
            </a:r>
            <a:r>
              <a:rPr lang="en-US" sz="5500" u="sng" dirty="0" smtClean="0">
                <a:solidFill>
                  <a:srgbClr val="C00000"/>
                </a:solidFill>
              </a:rPr>
              <a:t>k:</a:t>
            </a:r>
            <a:r>
              <a:rPr lang="vi-VN" sz="5500" dirty="0" smtClean="0">
                <a:solidFill>
                  <a:srgbClr val="01205F"/>
                </a:solidFill>
              </a:rPr>
              <a:t> </a:t>
            </a:r>
            <a:r>
              <a:rPr lang="vi-VN" sz="5500" dirty="0">
                <a:solidFill>
                  <a:srgbClr val="003399"/>
                </a:solidFill>
              </a:rPr>
              <a:t>Những ân tình Chúa dành cho con, quá dư đầy không còn chi hơn, biết lấy chi cảm mến thánh ân không bờ bến, Chúa thương ban xuống trên phận </a:t>
            </a:r>
            <a:r>
              <a:rPr lang="vi-VN" sz="5500" dirty="0" smtClean="0">
                <a:solidFill>
                  <a:srgbClr val="003399"/>
                </a:solidFill>
              </a:rPr>
              <a:t>hèn</a:t>
            </a:r>
            <a:r>
              <a:rPr lang="en-US" sz="5500" dirty="0" smtClean="0">
                <a:solidFill>
                  <a:srgbClr val="C00000"/>
                </a:solidFill>
              </a:rPr>
              <a:t>…</a:t>
            </a:r>
            <a:endParaRPr lang="en-US" sz="5500" dirty="0">
              <a:solidFill>
                <a:srgbClr val="C00000"/>
              </a:solidFill>
            </a:endParaRPr>
          </a:p>
        </p:txBody>
      </p:sp>
    </p:spTree>
    <p:extLst>
      <p:ext uri="{BB962C8B-B14F-4D97-AF65-F5344CB8AC3E}">
        <p14:creationId xmlns:p14="http://schemas.microsoft.com/office/powerpoint/2010/main" val="1028345858"/>
      </p:ext>
    </p:extLst>
  </p:cSld>
  <p:clrMapOvr>
    <a:masterClrMapping/>
  </p:clrMapOvr>
  <p:transition spd="slow"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170646"/>
          </a:xfrm>
          <a:prstGeom prst="rect">
            <a:avLst/>
          </a:prstGeom>
        </p:spPr>
        <p:txBody>
          <a:bodyPr wrap="square">
            <a:spAutoFit/>
          </a:bodyPr>
          <a:lstStyle/>
          <a:p>
            <a:pPr algn="just"/>
            <a:r>
              <a:rPr lang="en-US" sz="5500" dirty="0" smtClean="0">
                <a:solidFill>
                  <a:srgbClr val="C00000"/>
                </a:solidFill>
              </a:rPr>
              <a:t>…</a:t>
            </a:r>
            <a:r>
              <a:rPr lang="en-US" sz="5500" dirty="0" smtClean="0">
                <a:solidFill>
                  <a:srgbClr val="01205F"/>
                </a:solidFill>
              </a:rPr>
              <a:t> </a:t>
            </a:r>
            <a:r>
              <a:rPr lang="vi-VN" sz="5500" dirty="0" smtClean="0">
                <a:solidFill>
                  <a:srgbClr val="003399"/>
                </a:solidFill>
              </a:rPr>
              <a:t>Những </a:t>
            </a:r>
            <a:r>
              <a:rPr lang="vi-VN" sz="5500" dirty="0">
                <a:solidFill>
                  <a:srgbClr val="003399"/>
                </a:solidFill>
              </a:rPr>
              <a:t>ân tình xuống từ trên </a:t>
            </a:r>
            <a:r>
              <a:rPr lang="en-US" sz="5500" dirty="0" err="1" smtClean="0">
                <a:solidFill>
                  <a:srgbClr val="003399"/>
                </a:solidFill>
              </a:rPr>
              <a:t>cao</a:t>
            </a:r>
            <a:r>
              <a:rPr lang="en-US" sz="5500" dirty="0" smtClean="0">
                <a:solidFill>
                  <a:srgbClr val="003399"/>
                </a:solidFill>
              </a:rPr>
              <a:t> </a:t>
            </a:r>
            <a:r>
              <a:rPr lang="vi-VN" sz="5500" dirty="0" smtClean="0">
                <a:solidFill>
                  <a:srgbClr val="003399"/>
                </a:solidFill>
              </a:rPr>
              <a:t>đến </a:t>
            </a:r>
            <a:r>
              <a:rPr lang="vi-VN" sz="5500" dirty="0">
                <a:solidFill>
                  <a:srgbClr val="003399"/>
                </a:solidFill>
              </a:rPr>
              <a:t>muôn đời không hề hư hao, dẫu tim con mềm yếu dễ phai như màu </a:t>
            </a:r>
            <a:r>
              <a:rPr lang="vi-VN" sz="5500" dirty="0" smtClean="0">
                <a:solidFill>
                  <a:srgbClr val="003399"/>
                </a:solidFill>
              </a:rPr>
              <a:t>áo</a:t>
            </a:r>
            <a:r>
              <a:rPr lang="en-US" sz="5500" dirty="0" smtClean="0">
                <a:solidFill>
                  <a:srgbClr val="003399"/>
                </a:solidFill>
              </a:rPr>
              <a:t>, </a:t>
            </a:r>
            <a:r>
              <a:rPr lang="vi-VN" sz="5500" dirty="0" smtClean="0">
                <a:solidFill>
                  <a:srgbClr val="003399"/>
                </a:solidFill>
              </a:rPr>
              <a:t>Đấng </a:t>
            </a:r>
            <a:r>
              <a:rPr lang="vi-VN" sz="5500" dirty="0">
                <a:solidFill>
                  <a:srgbClr val="003399"/>
                </a:solidFill>
              </a:rPr>
              <a:t>yêu thương vẫn luôn ngọt </a:t>
            </a:r>
            <a:r>
              <a:rPr lang="vi-VN" sz="5500" dirty="0" smtClean="0">
                <a:solidFill>
                  <a:srgbClr val="003399"/>
                </a:solidFill>
              </a:rPr>
              <a:t>ngào</a:t>
            </a:r>
            <a:r>
              <a:rPr lang="en-US" sz="5500" dirty="0" smtClean="0">
                <a:solidFill>
                  <a:srgbClr val="003399"/>
                </a:solidFill>
              </a:rPr>
              <a:t>.</a:t>
            </a:r>
            <a:endParaRPr lang="en-US" sz="5500" dirty="0">
              <a:solidFill>
                <a:srgbClr val="003399"/>
              </a:solidFill>
            </a:endParaRPr>
          </a:p>
        </p:txBody>
      </p:sp>
    </p:spTree>
    <p:extLst>
      <p:ext uri="{BB962C8B-B14F-4D97-AF65-F5344CB8AC3E}">
        <p14:creationId xmlns:p14="http://schemas.microsoft.com/office/powerpoint/2010/main" val="567984915"/>
      </p:ext>
    </p:extLst>
  </p:cSld>
  <p:clrMapOvr>
    <a:masterClrMapping/>
  </p:clrMapOvr>
  <p:transition spd="slow" advClick="0"/>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898059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876079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vi-VN" sz="6000" smtClean="0">
                <a:solidFill>
                  <a:srgbClr val="003399"/>
                </a:solidFill>
              </a:rPr>
              <a:t>để các ngài cùng nhau tìm hiểu những điều đẹp ý</a:t>
            </a:r>
            <a:r>
              <a:rPr lang="en-US" sz="6000" smtClean="0">
                <a:solidFill>
                  <a:srgbClr val="003399"/>
                </a:solidFill>
              </a:rPr>
              <a:t> </a:t>
            </a:r>
            <a:r>
              <a:rPr lang="vi-VN" sz="6000" smtClean="0">
                <a:solidFill>
                  <a:srgbClr val="003399"/>
                </a:solidFill>
              </a:rPr>
              <a:t>Chúa, và hướng dẫn đoàn Dân Chúa thực thi những điều Chúa truyền dạy</a:t>
            </a:r>
            <a:r>
              <a:rPr lang="en-US" sz="6000" smtClean="0">
                <a:solidFill>
                  <a:srgbClr val="003399"/>
                </a:solidFill>
              </a:rPr>
              <a:t>.</a:t>
            </a:r>
            <a:endParaRPr lang="en-US" sz="6000" dirty="0">
              <a:solidFill>
                <a:srgbClr val="003399"/>
              </a:solidFill>
            </a:endParaRPr>
          </a:p>
        </p:txBody>
      </p:sp>
    </p:spTree>
    <p:extLst>
      <p:ext uri="{BB962C8B-B14F-4D97-AF65-F5344CB8AC3E}">
        <p14:creationId xmlns:p14="http://schemas.microsoft.com/office/powerpoint/2010/main" val="285254557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500" b="0" dirty="0" smtClean="0">
                <a:solidFill>
                  <a:srgbClr val="C00000"/>
                </a:solidFill>
                <a:effectLst/>
              </a:rPr>
              <a:t>Ca </a:t>
            </a:r>
            <a:r>
              <a:rPr lang="en-US" sz="6500" b="0" dirty="0" err="1" smtClean="0">
                <a:solidFill>
                  <a:srgbClr val="C00000"/>
                </a:solidFill>
                <a:effectLst/>
              </a:rPr>
              <a:t>Kết</a:t>
            </a:r>
            <a:r>
              <a:rPr lang="en-US" sz="6500" b="0" dirty="0" smtClean="0">
                <a:solidFill>
                  <a:srgbClr val="C00000"/>
                </a:solidFill>
                <a:effectLst/>
              </a:rPr>
              <a:t> </a:t>
            </a:r>
            <a:r>
              <a:rPr lang="en-US" sz="6500" b="0" dirty="0" err="1" smtClean="0">
                <a:solidFill>
                  <a:srgbClr val="C00000"/>
                </a:solidFill>
                <a:effectLst/>
              </a:rPr>
              <a:t>Lễ</a:t>
            </a:r>
            <a:r>
              <a:rPr lang="en-US" sz="6500" b="0" dirty="0">
                <a:solidFill>
                  <a:srgbClr val="C00000"/>
                </a:solidFill>
                <a:effectLst/>
              </a:rPr>
              <a:t/>
            </a:r>
            <a:br>
              <a:rPr lang="en-US" sz="6500" b="0" dirty="0">
                <a:solidFill>
                  <a:srgbClr val="C00000"/>
                </a:solidFill>
                <a:effectLst/>
              </a:rPr>
            </a:br>
            <a:r>
              <a:rPr lang="en-US" sz="6500" dirty="0" smtClean="0">
                <a:solidFill>
                  <a:srgbClr val="C00000"/>
                </a:solidFill>
              </a:rPr>
              <a:t>TỔNG LÃNH THIÊN THẦN</a:t>
            </a:r>
            <a:br>
              <a:rPr lang="en-US" sz="6500" dirty="0" smtClean="0">
                <a:solidFill>
                  <a:srgbClr val="C00000"/>
                </a:solidFill>
              </a:rPr>
            </a:br>
            <a:r>
              <a:rPr lang="en-US" sz="5500" i="1" dirty="0" err="1" smtClean="0">
                <a:solidFill>
                  <a:srgbClr val="003399"/>
                </a:solidFill>
              </a:rPr>
              <a:t>Đinh</a:t>
            </a:r>
            <a:r>
              <a:rPr lang="en-US" sz="5500" i="1" dirty="0" smtClean="0">
                <a:solidFill>
                  <a:srgbClr val="003399"/>
                </a:solidFill>
              </a:rPr>
              <a:t> </a:t>
            </a:r>
            <a:r>
              <a:rPr lang="en-US" sz="5500" i="1" dirty="0" err="1" smtClean="0">
                <a:solidFill>
                  <a:srgbClr val="003399"/>
                </a:solidFill>
              </a:rPr>
              <a:t>Công</a:t>
            </a:r>
            <a:r>
              <a:rPr lang="en-US" sz="5500" i="1" dirty="0" smtClean="0">
                <a:solidFill>
                  <a:srgbClr val="003399"/>
                </a:solidFill>
              </a:rPr>
              <a:t> </a:t>
            </a:r>
            <a:r>
              <a:rPr lang="en-US" sz="5500" i="1" dirty="0" err="1" smtClean="0">
                <a:solidFill>
                  <a:srgbClr val="003399"/>
                </a:solidFill>
              </a:rPr>
              <a:t>Huỳnh</a:t>
            </a:r>
            <a:endParaRPr lang="en-US" sz="5500" b="0" i="1" dirty="0">
              <a:solidFill>
                <a:srgbClr val="003399"/>
              </a:solidFill>
              <a:effectLst/>
            </a:endParaRPr>
          </a:p>
        </p:txBody>
      </p:sp>
    </p:spTree>
    <p:extLst>
      <p:ext uri="{BB962C8B-B14F-4D97-AF65-F5344CB8AC3E}">
        <p14:creationId xmlns:p14="http://schemas.microsoft.com/office/powerpoint/2010/main" val="40509625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 y="-5604"/>
            <a:ext cx="9170894" cy="5149103"/>
          </a:xfrm>
        </p:spPr>
        <p:txBody>
          <a:bodyPr>
            <a:normAutofit/>
          </a:bodyPr>
          <a:lstStyle/>
          <a:p>
            <a:pPr algn="just">
              <a:lnSpc>
                <a:spcPct val="110000"/>
              </a:lnSpc>
            </a:pPr>
            <a:r>
              <a:rPr lang="en-US" sz="6000" u="sng" dirty="0" err="1" smtClean="0">
                <a:solidFill>
                  <a:srgbClr val="C00000"/>
                </a:solidFill>
              </a:rPr>
              <a:t>Đk</a:t>
            </a:r>
            <a:r>
              <a:rPr lang="en-US" sz="6000" u="sng" dirty="0" smtClean="0">
                <a:solidFill>
                  <a:srgbClr val="C00000"/>
                </a:solidFill>
              </a:rPr>
              <a:t>:</a:t>
            </a:r>
            <a:r>
              <a:rPr lang="en-US" sz="6000" dirty="0" smtClean="0">
                <a:solidFill>
                  <a:srgbClr val="003399"/>
                </a:solidFill>
              </a:rPr>
              <a:t> </a:t>
            </a:r>
            <a:r>
              <a:rPr lang="en-US" sz="6000" dirty="0" err="1" smtClean="0">
                <a:solidFill>
                  <a:srgbClr val="003399"/>
                </a:solidFill>
              </a:rPr>
              <a:t>Ngân</a:t>
            </a:r>
            <a:r>
              <a:rPr lang="en-US" sz="6000" dirty="0" smtClean="0">
                <a:solidFill>
                  <a:srgbClr val="003399"/>
                </a:solidFill>
              </a:rPr>
              <a:t> </a:t>
            </a:r>
            <a:r>
              <a:rPr lang="en-US" sz="6000" dirty="0" err="1" smtClean="0">
                <a:solidFill>
                  <a:srgbClr val="003399"/>
                </a:solidFill>
              </a:rPr>
              <a:t>vang</a:t>
            </a:r>
            <a:r>
              <a:rPr lang="en-US" sz="6000" dirty="0" smtClean="0">
                <a:solidFill>
                  <a:srgbClr val="003399"/>
                </a:solidFill>
              </a:rPr>
              <a:t> </a:t>
            </a:r>
            <a:r>
              <a:rPr lang="en-US" sz="6000" dirty="0" err="1" smtClean="0">
                <a:solidFill>
                  <a:srgbClr val="003399"/>
                </a:solidFill>
              </a:rPr>
              <a:t>muôn</a:t>
            </a:r>
            <a:r>
              <a:rPr lang="en-US" sz="6000" dirty="0" smtClean="0">
                <a:solidFill>
                  <a:srgbClr val="003399"/>
                </a:solidFill>
              </a:rPr>
              <a:t> </a:t>
            </a:r>
            <a:r>
              <a:rPr lang="en-US" sz="6000" dirty="0" err="1" smtClean="0">
                <a:solidFill>
                  <a:srgbClr val="003399"/>
                </a:solidFill>
              </a:rPr>
              <a:t>khúc</a:t>
            </a:r>
            <a:r>
              <a:rPr lang="en-US" sz="6000" dirty="0" smtClean="0">
                <a:solidFill>
                  <a:srgbClr val="003399"/>
                </a:solidFill>
              </a:rPr>
              <a:t> </a:t>
            </a:r>
            <a:r>
              <a:rPr lang="en-US" sz="6000" dirty="0" err="1" smtClean="0">
                <a:solidFill>
                  <a:srgbClr val="003399"/>
                </a:solidFill>
              </a:rPr>
              <a:t>nhạc</a:t>
            </a:r>
            <a:r>
              <a:rPr lang="en-US" sz="6000" dirty="0" smtClean="0">
                <a:solidFill>
                  <a:srgbClr val="003399"/>
                </a:solidFill>
              </a:rPr>
              <a:t> ca </a:t>
            </a:r>
            <a:r>
              <a:rPr lang="en-US" sz="6000" dirty="0" err="1" smtClean="0">
                <a:solidFill>
                  <a:srgbClr val="003399"/>
                </a:solidFill>
              </a:rPr>
              <a:t>mừng</a:t>
            </a:r>
            <a:r>
              <a:rPr lang="en-US" sz="6000" dirty="0" smtClean="0">
                <a:solidFill>
                  <a:srgbClr val="003399"/>
                </a:solidFill>
              </a:rPr>
              <a:t> </a:t>
            </a:r>
            <a:r>
              <a:rPr lang="en-US" sz="6000" dirty="0" err="1">
                <a:solidFill>
                  <a:srgbClr val="003399"/>
                </a:solidFill>
              </a:rPr>
              <a:t>t</a:t>
            </a:r>
            <a:r>
              <a:rPr lang="en-US" sz="6000" dirty="0" err="1" smtClean="0">
                <a:solidFill>
                  <a:srgbClr val="003399"/>
                </a:solidFill>
              </a:rPr>
              <a:t>ổng</a:t>
            </a:r>
            <a:r>
              <a:rPr lang="en-US" sz="6000" dirty="0" smtClean="0">
                <a:solidFill>
                  <a:srgbClr val="003399"/>
                </a:solidFill>
              </a:rPr>
              <a:t> </a:t>
            </a:r>
            <a:r>
              <a:rPr lang="en-US" sz="6000" dirty="0" err="1" smtClean="0">
                <a:solidFill>
                  <a:srgbClr val="003399"/>
                </a:solidFill>
              </a:rPr>
              <a:t>lãnh</a:t>
            </a:r>
            <a:r>
              <a:rPr lang="en-US" sz="6000" dirty="0" smtClean="0">
                <a:solidFill>
                  <a:srgbClr val="003399"/>
                </a:solidFill>
              </a:rPr>
              <a:t> </a:t>
            </a:r>
            <a:r>
              <a:rPr lang="en-US" sz="6000" dirty="0" err="1" smtClean="0">
                <a:solidFill>
                  <a:srgbClr val="003399"/>
                </a:solidFill>
              </a:rPr>
              <a:t>Thiên</a:t>
            </a:r>
            <a:r>
              <a:rPr lang="en-US" sz="6000" dirty="0" smtClean="0">
                <a:solidFill>
                  <a:srgbClr val="003399"/>
                </a:solidFill>
              </a:rPr>
              <a:t> </a:t>
            </a:r>
            <a:r>
              <a:rPr lang="en-US" sz="6000" dirty="0" err="1" smtClean="0">
                <a:solidFill>
                  <a:srgbClr val="003399"/>
                </a:solidFill>
              </a:rPr>
              <a:t>Thần</a:t>
            </a:r>
            <a:r>
              <a:rPr lang="en-US" sz="6000" dirty="0" smtClean="0">
                <a:solidFill>
                  <a:srgbClr val="003399"/>
                </a:solidFill>
              </a:rPr>
              <a:t>, </a:t>
            </a:r>
            <a:r>
              <a:rPr lang="en-US" sz="6000" dirty="0" err="1" smtClean="0">
                <a:solidFill>
                  <a:srgbClr val="003399"/>
                </a:solidFill>
              </a:rPr>
              <a:t>cao</a:t>
            </a:r>
            <a:r>
              <a:rPr lang="en-US" sz="6000" dirty="0" smtClean="0">
                <a:solidFill>
                  <a:srgbClr val="003399"/>
                </a:solidFill>
              </a:rPr>
              <a:t> sang </a:t>
            </a:r>
            <a:r>
              <a:rPr lang="en-US" sz="6000" dirty="0" err="1" smtClean="0">
                <a:solidFill>
                  <a:srgbClr val="003399"/>
                </a:solidFill>
              </a:rPr>
              <a:t>rất</a:t>
            </a:r>
            <a:r>
              <a:rPr lang="en-US" sz="6000" dirty="0" smtClean="0">
                <a:solidFill>
                  <a:srgbClr val="003399"/>
                </a:solidFill>
              </a:rPr>
              <a:t> </a:t>
            </a:r>
            <a:r>
              <a:rPr lang="en-US" sz="6000" dirty="0" err="1" smtClean="0">
                <a:solidFill>
                  <a:srgbClr val="003399"/>
                </a:solidFill>
              </a:rPr>
              <a:t>lẫy</a:t>
            </a:r>
            <a:r>
              <a:rPr lang="en-US" sz="6000" dirty="0" smtClean="0">
                <a:solidFill>
                  <a:srgbClr val="003399"/>
                </a:solidFill>
              </a:rPr>
              <a:t> </a:t>
            </a:r>
            <a:r>
              <a:rPr lang="en-US" sz="6000" dirty="0" err="1" smtClean="0">
                <a:solidFill>
                  <a:srgbClr val="003399"/>
                </a:solidFill>
              </a:rPr>
              <a:t>lừng</a:t>
            </a:r>
            <a:r>
              <a:rPr lang="en-US" sz="6000" dirty="0" smtClean="0">
                <a:solidFill>
                  <a:srgbClr val="003399"/>
                </a:solidFill>
              </a:rPr>
              <a:t> </a:t>
            </a:r>
            <a:r>
              <a:rPr lang="en-US" sz="6000" dirty="0" err="1" smtClean="0">
                <a:solidFill>
                  <a:srgbClr val="003399"/>
                </a:solidFill>
              </a:rPr>
              <a:t>triều</a:t>
            </a:r>
            <a:r>
              <a:rPr lang="en-US" sz="6000" dirty="0" smtClean="0">
                <a:solidFill>
                  <a:srgbClr val="003399"/>
                </a:solidFill>
              </a:rPr>
              <a:t> </a:t>
            </a:r>
            <a:r>
              <a:rPr lang="en-US" sz="6000" dirty="0" err="1" smtClean="0">
                <a:solidFill>
                  <a:srgbClr val="003399"/>
                </a:solidFill>
              </a:rPr>
              <a:t>thần</a:t>
            </a:r>
            <a:r>
              <a:rPr lang="en-US" sz="6000" dirty="0" smtClean="0">
                <a:solidFill>
                  <a:srgbClr val="003399"/>
                </a:solidFill>
              </a:rPr>
              <a:t> </a:t>
            </a:r>
            <a:r>
              <a:rPr lang="en-US" sz="6000" dirty="0" err="1" smtClean="0">
                <a:solidFill>
                  <a:srgbClr val="003399"/>
                </a:solidFill>
              </a:rPr>
              <a:t>rực</a:t>
            </a:r>
            <a:r>
              <a:rPr lang="en-US" sz="6000" dirty="0" smtClean="0">
                <a:solidFill>
                  <a:srgbClr val="003399"/>
                </a:solidFill>
              </a:rPr>
              <a:t> </a:t>
            </a:r>
            <a:r>
              <a:rPr lang="en-US" sz="6000" dirty="0" err="1" smtClean="0">
                <a:solidFill>
                  <a:srgbClr val="003399"/>
                </a:solidFill>
              </a:rPr>
              <a:t>rỡ</a:t>
            </a:r>
            <a:r>
              <a:rPr lang="en-US" sz="6000" dirty="0" smtClean="0">
                <a:solidFill>
                  <a:srgbClr val="003399"/>
                </a:solidFill>
              </a:rPr>
              <a:t> </a:t>
            </a:r>
            <a:r>
              <a:rPr lang="en-US" sz="6000" dirty="0" err="1" smtClean="0">
                <a:solidFill>
                  <a:srgbClr val="003399"/>
                </a:solidFill>
              </a:rPr>
              <a:t>hiển</a:t>
            </a:r>
            <a:r>
              <a:rPr lang="en-US" sz="6000" dirty="0" smtClean="0">
                <a:solidFill>
                  <a:srgbClr val="003399"/>
                </a:solidFill>
              </a:rPr>
              <a:t> </a:t>
            </a:r>
            <a:r>
              <a:rPr lang="en-US" sz="6000" dirty="0" err="1" smtClean="0">
                <a:solidFill>
                  <a:srgbClr val="003399"/>
                </a:solidFill>
              </a:rPr>
              <a:t>dương</a:t>
            </a:r>
            <a:r>
              <a:rPr lang="en-US" sz="6000" dirty="0" smtClean="0">
                <a:solidFill>
                  <a:srgbClr val="003399"/>
                </a:solidFill>
              </a:rPr>
              <a:t>.</a:t>
            </a:r>
            <a:endParaRPr lang="en-US" sz="6000" dirty="0">
              <a:solidFill>
                <a:srgbClr val="003399"/>
              </a:solidFill>
            </a:endParaRPr>
          </a:p>
        </p:txBody>
      </p:sp>
    </p:spTree>
    <p:extLst>
      <p:ext uri="{BB962C8B-B14F-4D97-AF65-F5344CB8AC3E}">
        <p14:creationId xmlns:p14="http://schemas.microsoft.com/office/powerpoint/2010/main" val="4047574293"/>
      </p:ext>
    </p:extLst>
  </p:cSld>
  <p:clrMapOvr>
    <a:masterClrMapping/>
  </p:clrMapOvr>
  <p:transition spd="slow" advClick="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lnSpc>
                <a:spcPct val="110000"/>
              </a:lnSpc>
            </a:pPr>
            <a:r>
              <a:rPr lang="en-US" sz="5500" u="sng" dirty="0" smtClean="0">
                <a:solidFill>
                  <a:srgbClr val="C00000"/>
                </a:solidFill>
              </a:rPr>
              <a:t>Tk1:</a:t>
            </a:r>
            <a:r>
              <a:rPr lang="en-US" sz="5500" dirty="0" smtClean="0">
                <a:solidFill>
                  <a:srgbClr val="003399"/>
                </a:solidFill>
              </a:rPr>
              <a:t> </a:t>
            </a:r>
            <a:r>
              <a:rPr lang="en-US" sz="5500" dirty="0" err="1" smtClean="0">
                <a:solidFill>
                  <a:srgbClr val="003399"/>
                </a:solidFill>
              </a:rPr>
              <a:t>Mi</a:t>
            </a:r>
            <a:r>
              <a:rPr lang="en-US" sz="5500" dirty="0" smtClean="0">
                <a:solidFill>
                  <a:srgbClr val="003399"/>
                </a:solidFill>
              </a:rPr>
              <a:t>-ca-</a:t>
            </a:r>
            <a:r>
              <a:rPr lang="en-US" sz="5500" dirty="0" err="1" smtClean="0">
                <a:solidFill>
                  <a:srgbClr val="003399"/>
                </a:solidFill>
              </a:rPr>
              <a:t>en</a:t>
            </a:r>
            <a:r>
              <a:rPr lang="en-US" sz="5500" dirty="0" smtClean="0">
                <a:solidFill>
                  <a:srgbClr val="003399"/>
                </a:solidFill>
              </a:rPr>
              <a:t> </a:t>
            </a:r>
            <a:r>
              <a:rPr lang="en-US" sz="5500" dirty="0" err="1" smtClean="0">
                <a:solidFill>
                  <a:srgbClr val="003399"/>
                </a:solidFill>
              </a:rPr>
              <a:t>tướng</a:t>
            </a:r>
            <a:r>
              <a:rPr lang="en-US" sz="5500" dirty="0" smtClean="0">
                <a:solidFill>
                  <a:srgbClr val="003399"/>
                </a:solidFill>
              </a:rPr>
              <a:t> </a:t>
            </a:r>
            <a:r>
              <a:rPr lang="en-US" sz="5500" dirty="0" err="1" smtClean="0">
                <a:solidFill>
                  <a:srgbClr val="003399"/>
                </a:solidFill>
              </a:rPr>
              <a:t>lĩnh</a:t>
            </a:r>
            <a:r>
              <a:rPr lang="en-US" sz="5500" dirty="0" smtClean="0">
                <a:solidFill>
                  <a:srgbClr val="003399"/>
                </a:solidFill>
              </a:rPr>
              <a:t> </a:t>
            </a:r>
            <a:r>
              <a:rPr lang="en-US" sz="5500" dirty="0" err="1" smtClean="0">
                <a:solidFill>
                  <a:srgbClr val="003399"/>
                </a:solidFill>
              </a:rPr>
              <a:t>thiên</a:t>
            </a:r>
            <a:r>
              <a:rPr lang="en-US" sz="5500" dirty="0" smtClean="0">
                <a:solidFill>
                  <a:srgbClr val="003399"/>
                </a:solidFill>
              </a:rPr>
              <a:t> </a:t>
            </a:r>
            <a:r>
              <a:rPr lang="en-US" sz="5500" dirty="0" err="1" smtClean="0">
                <a:solidFill>
                  <a:srgbClr val="003399"/>
                </a:solidFill>
              </a:rPr>
              <a:t>binh</a:t>
            </a:r>
            <a:r>
              <a:rPr lang="en-US" sz="5500" dirty="0" smtClean="0">
                <a:solidFill>
                  <a:srgbClr val="003399"/>
                </a:solidFill>
              </a:rPr>
              <a:t>, </a:t>
            </a:r>
            <a:r>
              <a:rPr lang="en-US" sz="5500" dirty="0" err="1" smtClean="0">
                <a:solidFill>
                  <a:srgbClr val="003399"/>
                </a:solidFill>
              </a:rPr>
              <a:t>Ngài</a:t>
            </a:r>
            <a:r>
              <a:rPr lang="en-US" sz="5500" dirty="0" smtClean="0">
                <a:solidFill>
                  <a:srgbClr val="003399"/>
                </a:solidFill>
              </a:rPr>
              <a:t> </a:t>
            </a:r>
            <a:r>
              <a:rPr lang="en-US" sz="5500" dirty="0" err="1" smtClean="0">
                <a:solidFill>
                  <a:srgbClr val="003399"/>
                </a:solidFill>
              </a:rPr>
              <a:t>oai</a:t>
            </a:r>
            <a:r>
              <a:rPr lang="en-US" sz="5500" dirty="0" smtClean="0">
                <a:solidFill>
                  <a:srgbClr val="003399"/>
                </a:solidFill>
              </a:rPr>
              <a:t> </a:t>
            </a:r>
            <a:r>
              <a:rPr lang="en-US" sz="5500" dirty="0" err="1" smtClean="0">
                <a:solidFill>
                  <a:srgbClr val="003399"/>
                </a:solidFill>
              </a:rPr>
              <a:t>phong</a:t>
            </a:r>
            <a:r>
              <a:rPr lang="en-US" sz="5500" dirty="0" smtClean="0">
                <a:solidFill>
                  <a:srgbClr val="003399"/>
                </a:solidFill>
              </a:rPr>
              <a:t> </a:t>
            </a:r>
            <a:r>
              <a:rPr lang="en-US" sz="5500" dirty="0" err="1" smtClean="0">
                <a:solidFill>
                  <a:srgbClr val="003399"/>
                </a:solidFill>
              </a:rPr>
              <a:t>danh</a:t>
            </a:r>
            <a:r>
              <a:rPr lang="en-US" sz="5500" dirty="0" smtClean="0">
                <a:solidFill>
                  <a:srgbClr val="003399"/>
                </a:solidFill>
              </a:rPr>
              <a:t> </a:t>
            </a:r>
            <a:r>
              <a:rPr lang="en-US" sz="5500" dirty="0" err="1" smtClean="0">
                <a:solidFill>
                  <a:srgbClr val="003399"/>
                </a:solidFill>
              </a:rPr>
              <a:t>vị</a:t>
            </a:r>
            <a:r>
              <a:rPr lang="en-US" sz="5500" dirty="0" smtClean="0">
                <a:solidFill>
                  <a:srgbClr val="003399"/>
                </a:solidFill>
              </a:rPr>
              <a:t> </a:t>
            </a:r>
            <a:r>
              <a:rPr lang="en-US" sz="5500" dirty="0" err="1" smtClean="0">
                <a:solidFill>
                  <a:srgbClr val="003399"/>
                </a:solidFill>
              </a:rPr>
              <a:t>thủ</a:t>
            </a:r>
            <a:r>
              <a:rPr lang="en-US" sz="5500" dirty="0" smtClean="0">
                <a:solidFill>
                  <a:srgbClr val="003399"/>
                </a:solidFill>
              </a:rPr>
              <a:t> </a:t>
            </a:r>
            <a:r>
              <a:rPr lang="en-US" sz="5500" dirty="0" err="1" smtClean="0">
                <a:solidFill>
                  <a:srgbClr val="003399"/>
                </a:solidFill>
              </a:rPr>
              <a:t>lãnh</a:t>
            </a:r>
            <a:r>
              <a:rPr lang="en-US" sz="5500" dirty="0" smtClean="0">
                <a:solidFill>
                  <a:srgbClr val="003399"/>
                </a:solidFill>
              </a:rPr>
              <a:t>, </a:t>
            </a:r>
            <a:r>
              <a:rPr lang="en-US" sz="5500" dirty="0" err="1" smtClean="0">
                <a:solidFill>
                  <a:srgbClr val="003399"/>
                </a:solidFill>
              </a:rPr>
              <a:t>ghé</a:t>
            </a:r>
            <a:r>
              <a:rPr lang="en-US" sz="5500" dirty="0" smtClean="0">
                <a:solidFill>
                  <a:srgbClr val="003399"/>
                </a:solidFill>
              </a:rPr>
              <a:t> </a:t>
            </a:r>
            <a:r>
              <a:rPr lang="en-US" sz="5500" dirty="0" err="1" smtClean="0">
                <a:solidFill>
                  <a:srgbClr val="003399"/>
                </a:solidFill>
              </a:rPr>
              <a:t>mắt</a:t>
            </a:r>
            <a:r>
              <a:rPr lang="en-US" sz="5500" dirty="0" smtClean="0">
                <a:solidFill>
                  <a:srgbClr val="003399"/>
                </a:solidFill>
              </a:rPr>
              <a:t> </a:t>
            </a:r>
            <a:r>
              <a:rPr lang="en-US" sz="5500" dirty="0" err="1" smtClean="0">
                <a:solidFill>
                  <a:srgbClr val="003399"/>
                </a:solidFill>
              </a:rPr>
              <a:t>nhìn</a:t>
            </a:r>
            <a:r>
              <a:rPr lang="en-US" sz="5500" dirty="0" smtClean="0">
                <a:solidFill>
                  <a:srgbClr val="003399"/>
                </a:solidFill>
              </a:rPr>
              <a:t> </a:t>
            </a:r>
            <a:r>
              <a:rPr lang="en-US" sz="5500" dirty="0" err="1" smtClean="0">
                <a:solidFill>
                  <a:srgbClr val="003399"/>
                </a:solidFill>
              </a:rPr>
              <a:t>bầy</a:t>
            </a:r>
            <a:r>
              <a:rPr lang="en-US" sz="5500" dirty="0" smtClean="0">
                <a:solidFill>
                  <a:srgbClr val="003399"/>
                </a:solidFill>
              </a:rPr>
              <a:t> </a:t>
            </a:r>
            <a:r>
              <a:rPr lang="en-US" sz="5500" dirty="0" err="1" smtClean="0">
                <a:solidFill>
                  <a:srgbClr val="003399"/>
                </a:solidFill>
              </a:rPr>
              <a:t>tôi</a:t>
            </a:r>
            <a:r>
              <a:rPr lang="en-US" sz="5500" dirty="0" smtClean="0">
                <a:solidFill>
                  <a:srgbClr val="003399"/>
                </a:solidFill>
              </a:rPr>
              <a:t> </a:t>
            </a:r>
            <a:r>
              <a:rPr lang="en-US" sz="5500" dirty="0" err="1" smtClean="0">
                <a:solidFill>
                  <a:srgbClr val="003399"/>
                </a:solidFill>
              </a:rPr>
              <a:t>thấp</a:t>
            </a:r>
            <a:r>
              <a:rPr lang="en-US" sz="5500" dirty="0" smtClean="0">
                <a:solidFill>
                  <a:srgbClr val="003399"/>
                </a:solidFill>
              </a:rPr>
              <a:t> </a:t>
            </a:r>
            <a:r>
              <a:rPr lang="en-US" sz="5500" dirty="0" err="1" smtClean="0">
                <a:solidFill>
                  <a:srgbClr val="003399"/>
                </a:solidFill>
              </a:rPr>
              <a:t>hèn</a:t>
            </a:r>
            <a:r>
              <a:rPr lang="en-US" sz="5500" dirty="0" smtClean="0">
                <a:solidFill>
                  <a:srgbClr val="003399"/>
                </a:solidFill>
              </a:rPr>
              <a:t>, </a:t>
            </a:r>
            <a:r>
              <a:rPr lang="en-US" sz="5500" dirty="0" err="1" smtClean="0">
                <a:solidFill>
                  <a:srgbClr val="003399"/>
                </a:solidFill>
              </a:rPr>
              <a:t>nguyện</a:t>
            </a:r>
            <a:r>
              <a:rPr lang="en-US" sz="5500" dirty="0" smtClean="0">
                <a:solidFill>
                  <a:srgbClr val="003399"/>
                </a:solidFill>
              </a:rPr>
              <a:t> </a:t>
            </a:r>
            <a:r>
              <a:rPr lang="en-US" sz="5500" dirty="0" err="1" smtClean="0">
                <a:solidFill>
                  <a:srgbClr val="003399"/>
                </a:solidFill>
              </a:rPr>
              <a:t>ngài</a:t>
            </a:r>
            <a:r>
              <a:rPr lang="en-US" sz="5500" dirty="0" smtClean="0">
                <a:solidFill>
                  <a:srgbClr val="003399"/>
                </a:solidFill>
              </a:rPr>
              <a:t> </a:t>
            </a:r>
            <a:r>
              <a:rPr lang="en-US" sz="5500" dirty="0" err="1" smtClean="0">
                <a:solidFill>
                  <a:srgbClr val="003399"/>
                </a:solidFill>
              </a:rPr>
              <a:t>luôn</a:t>
            </a:r>
            <a:r>
              <a:rPr lang="en-US" sz="5500" dirty="0" smtClean="0">
                <a:solidFill>
                  <a:srgbClr val="003399"/>
                </a:solidFill>
              </a:rPr>
              <a:t> </a:t>
            </a:r>
            <a:r>
              <a:rPr lang="en-US" sz="5500" dirty="0" err="1" smtClean="0">
                <a:solidFill>
                  <a:srgbClr val="003399"/>
                </a:solidFill>
              </a:rPr>
              <a:t>hãy</a:t>
            </a:r>
            <a:r>
              <a:rPr lang="en-US" sz="5500" dirty="0">
                <a:solidFill>
                  <a:srgbClr val="003399"/>
                </a:solidFill>
              </a:rPr>
              <a:t> </a:t>
            </a:r>
            <a:r>
              <a:rPr lang="en-US" sz="5500" dirty="0" err="1" smtClean="0">
                <a:solidFill>
                  <a:srgbClr val="003399"/>
                </a:solidFill>
              </a:rPr>
              <a:t>ra</a:t>
            </a:r>
            <a:r>
              <a:rPr lang="en-US" sz="5500" dirty="0" smtClean="0">
                <a:solidFill>
                  <a:srgbClr val="003399"/>
                </a:solidFill>
              </a:rPr>
              <a:t> </a:t>
            </a:r>
            <a:r>
              <a:rPr lang="en-US" sz="5500" dirty="0" err="1" smtClean="0">
                <a:solidFill>
                  <a:srgbClr val="003399"/>
                </a:solidFill>
              </a:rPr>
              <a:t>tay</a:t>
            </a:r>
            <a:r>
              <a:rPr lang="en-US" sz="5500" dirty="0" smtClean="0">
                <a:solidFill>
                  <a:srgbClr val="003399"/>
                </a:solidFill>
              </a:rPr>
              <a:t> </a:t>
            </a:r>
            <a:r>
              <a:rPr lang="en-US" sz="5500" dirty="0" err="1" smtClean="0">
                <a:solidFill>
                  <a:srgbClr val="003399"/>
                </a:solidFill>
              </a:rPr>
              <a:t>giữ</a:t>
            </a:r>
            <a:r>
              <a:rPr lang="en-US" sz="5500" dirty="0" smtClean="0">
                <a:solidFill>
                  <a:srgbClr val="003399"/>
                </a:solidFill>
              </a:rPr>
              <a:t> </a:t>
            </a:r>
            <a:r>
              <a:rPr lang="en-US" sz="5500" dirty="0" err="1" smtClean="0">
                <a:solidFill>
                  <a:srgbClr val="003399"/>
                </a:solidFill>
              </a:rPr>
              <a:t>gìn</a:t>
            </a:r>
            <a:r>
              <a:rPr lang="en-US" sz="5500" dirty="0" smtClean="0">
                <a:solidFill>
                  <a:srgbClr val="003399"/>
                </a:solidFill>
              </a:rPr>
              <a:t>.</a:t>
            </a:r>
            <a:endParaRPr lang="en-US" sz="5500" dirty="0">
              <a:solidFill>
                <a:srgbClr val="003399"/>
              </a:solidFill>
            </a:endParaRPr>
          </a:p>
        </p:txBody>
      </p:sp>
    </p:spTree>
    <p:extLst>
      <p:ext uri="{BB962C8B-B14F-4D97-AF65-F5344CB8AC3E}">
        <p14:creationId xmlns:p14="http://schemas.microsoft.com/office/powerpoint/2010/main" val="3515211361"/>
      </p:ext>
    </p:extLst>
  </p:cSld>
  <p:clrMapOvr>
    <a:masterClrMapping/>
  </p:clrMapOvr>
  <p:transition spd="slow"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lnSpc>
                <a:spcPct val="110000"/>
              </a:lnSpc>
            </a:pPr>
            <a:r>
              <a:rPr lang="en-US" sz="5500" u="sng" dirty="0" smtClean="0">
                <a:solidFill>
                  <a:srgbClr val="C00000"/>
                </a:solidFill>
              </a:rPr>
              <a:t>Tk2:</a:t>
            </a:r>
            <a:r>
              <a:rPr lang="en-US" sz="5500" dirty="0" smtClean="0">
                <a:solidFill>
                  <a:srgbClr val="003399"/>
                </a:solidFill>
              </a:rPr>
              <a:t> </a:t>
            </a:r>
            <a:r>
              <a:rPr lang="en-US" sz="5500" dirty="0" err="1" smtClean="0">
                <a:solidFill>
                  <a:srgbClr val="003399"/>
                </a:solidFill>
              </a:rPr>
              <a:t>Gáp-ri-en</a:t>
            </a:r>
            <a:r>
              <a:rPr lang="en-US" sz="5500" dirty="0" smtClean="0">
                <a:solidFill>
                  <a:srgbClr val="003399"/>
                </a:solidFill>
              </a:rPr>
              <a:t> </a:t>
            </a:r>
            <a:r>
              <a:rPr lang="en-US" sz="5500" dirty="0" err="1" smtClean="0">
                <a:solidFill>
                  <a:srgbClr val="003399"/>
                </a:solidFill>
              </a:rPr>
              <a:t>Chúa</a:t>
            </a:r>
            <a:r>
              <a:rPr lang="en-US" sz="5500" dirty="0" smtClean="0">
                <a:solidFill>
                  <a:srgbClr val="003399"/>
                </a:solidFill>
              </a:rPr>
              <a:t> </a:t>
            </a:r>
            <a:r>
              <a:rPr lang="en-US" sz="5500" dirty="0" err="1" smtClean="0">
                <a:solidFill>
                  <a:srgbClr val="003399"/>
                </a:solidFill>
              </a:rPr>
              <a:t>đã</a:t>
            </a:r>
            <a:r>
              <a:rPr lang="en-US" sz="5500" dirty="0" smtClean="0">
                <a:solidFill>
                  <a:srgbClr val="003399"/>
                </a:solidFill>
              </a:rPr>
              <a:t> </a:t>
            </a:r>
            <a:r>
              <a:rPr lang="en-US" sz="5500" dirty="0" err="1" smtClean="0">
                <a:solidFill>
                  <a:srgbClr val="003399"/>
                </a:solidFill>
              </a:rPr>
              <a:t>tuyển</a:t>
            </a:r>
            <a:r>
              <a:rPr lang="en-US" sz="5500" dirty="0" smtClean="0">
                <a:solidFill>
                  <a:srgbClr val="003399"/>
                </a:solidFill>
              </a:rPr>
              <a:t> </a:t>
            </a:r>
            <a:r>
              <a:rPr lang="en-US" sz="5500" dirty="0" err="1" smtClean="0">
                <a:solidFill>
                  <a:srgbClr val="003399"/>
                </a:solidFill>
              </a:rPr>
              <a:t>chọn</a:t>
            </a:r>
            <a:r>
              <a:rPr lang="en-US" sz="5500" dirty="0" smtClean="0">
                <a:solidFill>
                  <a:srgbClr val="003399"/>
                </a:solidFill>
              </a:rPr>
              <a:t>, </a:t>
            </a:r>
            <a:r>
              <a:rPr lang="en-US" sz="5500" dirty="0" err="1" smtClean="0">
                <a:solidFill>
                  <a:srgbClr val="003399"/>
                </a:solidFill>
              </a:rPr>
              <a:t>ngài</a:t>
            </a:r>
            <a:r>
              <a:rPr lang="en-US" sz="5500" dirty="0" smtClean="0">
                <a:solidFill>
                  <a:srgbClr val="003399"/>
                </a:solidFill>
              </a:rPr>
              <a:t> loan tin </a:t>
            </a:r>
            <a:r>
              <a:rPr lang="en-US" sz="5500" dirty="0" err="1" smtClean="0">
                <a:solidFill>
                  <a:srgbClr val="003399"/>
                </a:solidFill>
              </a:rPr>
              <a:t>danh</a:t>
            </a:r>
            <a:r>
              <a:rPr lang="en-US" sz="5500" dirty="0" smtClean="0">
                <a:solidFill>
                  <a:srgbClr val="003399"/>
                </a:solidFill>
              </a:rPr>
              <a:t> </a:t>
            </a:r>
            <a:r>
              <a:rPr lang="en-US" sz="5500" dirty="0" err="1" smtClean="0">
                <a:solidFill>
                  <a:srgbClr val="003399"/>
                </a:solidFill>
              </a:rPr>
              <a:t>vị</a:t>
            </a:r>
            <a:r>
              <a:rPr lang="en-US" sz="5500" dirty="0" smtClean="0">
                <a:solidFill>
                  <a:srgbClr val="003399"/>
                </a:solidFill>
              </a:rPr>
              <a:t> </a:t>
            </a:r>
            <a:r>
              <a:rPr lang="en-US" sz="5500" dirty="0" err="1" smtClean="0">
                <a:solidFill>
                  <a:srgbClr val="003399"/>
                </a:solidFill>
              </a:rPr>
              <a:t>ngôn</a:t>
            </a:r>
            <a:r>
              <a:rPr lang="en-US" sz="5500" dirty="0" smtClean="0">
                <a:solidFill>
                  <a:srgbClr val="003399"/>
                </a:solidFill>
              </a:rPr>
              <a:t> </a:t>
            </a:r>
            <a:r>
              <a:rPr lang="en-US" sz="5500" dirty="0" err="1" smtClean="0">
                <a:solidFill>
                  <a:srgbClr val="003399"/>
                </a:solidFill>
              </a:rPr>
              <a:t>sứ</a:t>
            </a:r>
            <a:r>
              <a:rPr lang="en-US" sz="5500" dirty="0" smtClean="0">
                <a:solidFill>
                  <a:srgbClr val="003399"/>
                </a:solidFill>
              </a:rPr>
              <a:t>, </a:t>
            </a:r>
            <a:r>
              <a:rPr lang="en-US" sz="5500" dirty="0" err="1" smtClean="0">
                <a:solidFill>
                  <a:srgbClr val="003399"/>
                </a:solidFill>
              </a:rPr>
              <a:t>dẫn</a:t>
            </a:r>
            <a:r>
              <a:rPr lang="en-US" sz="5500" dirty="0" smtClean="0">
                <a:solidFill>
                  <a:srgbClr val="003399"/>
                </a:solidFill>
              </a:rPr>
              <a:t> </a:t>
            </a:r>
            <a:r>
              <a:rPr lang="en-US" sz="5500" dirty="0" err="1" smtClean="0">
                <a:solidFill>
                  <a:srgbClr val="003399"/>
                </a:solidFill>
              </a:rPr>
              <a:t>đưa</a:t>
            </a:r>
            <a:r>
              <a:rPr lang="en-US" sz="5500" dirty="0" smtClean="0">
                <a:solidFill>
                  <a:srgbClr val="003399"/>
                </a:solidFill>
              </a:rPr>
              <a:t> </a:t>
            </a:r>
            <a:r>
              <a:rPr lang="en-US" sz="5500" dirty="0" err="1" smtClean="0">
                <a:solidFill>
                  <a:srgbClr val="003399"/>
                </a:solidFill>
              </a:rPr>
              <a:t>đường</a:t>
            </a:r>
            <a:r>
              <a:rPr lang="en-US" sz="5500" dirty="0" smtClean="0">
                <a:solidFill>
                  <a:srgbClr val="003399"/>
                </a:solidFill>
              </a:rPr>
              <a:t> </a:t>
            </a:r>
            <a:r>
              <a:rPr lang="en-US" sz="5500" dirty="0" err="1" smtClean="0">
                <a:solidFill>
                  <a:srgbClr val="003399"/>
                </a:solidFill>
              </a:rPr>
              <a:t>về</a:t>
            </a:r>
            <a:r>
              <a:rPr lang="en-US" sz="5500" dirty="0" smtClean="0">
                <a:solidFill>
                  <a:srgbClr val="003399"/>
                </a:solidFill>
              </a:rPr>
              <a:t> </a:t>
            </a:r>
            <a:r>
              <a:rPr lang="en-US" sz="5500" dirty="0" err="1" smtClean="0">
                <a:solidFill>
                  <a:srgbClr val="003399"/>
                </a:solidFill>
              </a:rPr>
              <a:t>nơi</a:t>
            </a:r>
            <a:r>
              <a:rPr lang="en-US" sz="5500" dirty="0" smtClean="0">
                <a:solidFill>
                  <a:srgbClr val="003399"/>
                </a:solidFill>
              </a:rPr>
              <a:t> </a:t>
            </a:r>
            <a:r>
              <a:rPr lang="en-US" sz="5500" dirty="0" err="1" smtClean="0">
                <a:solidFill>
                  <a:srgbClr val="003399"/>
                </a:solidFill>
              </a:rPr>
              <a:t>chính</a:t>
            </a:r>
            <a:r>
              <a:rPr lang="en-US" sz="5500" dirty="0" smtClean="0">
                <a:solidFill>
                  <a:srgbClr val="003399"/>
                </a:solidFill>
              </a:rPr>
              <a:t> </a:t>
            </a:r>
            <a:r>
              <a:rPr lang="en-US" sz="5500" dirty="0" err="1" smtClean="0">
                <a:solidFill>
                  <a:srgbClr val="003399"/>
                </a:solidFill>
              </a:rPr>
              <a:t>lộ</a:t>
            </a:r>
            <a:r>
              <a:rPr lang="en-US" sz="5500" dirty="0" smtClean="0">
                <a:solidFill>
                  <a:srgbClr val="003399"/>
                </a:solidFill>
              </a:rPr>
              <a:t>, </a:t>
            </a:r>
            <a:r>
              <a:rPr lang="en-US" sz="5500" dirty="0" err="1" smtClean="0">
                <a:solidFill>
                  <a:srgbClr val="003399"/>
                </a:solidFill>
              </a:rPr>
              <a:t>nhìn</a:t>
            </a:r>
            <a:r>
              <a:rPr lang="en-US" sz="5500" dirty="0" smtClean="0">
                <a:solidFill>
                  <a:srgbClr val="003399"/>
                </a:solidFill>
              </a:rPr>
              <a:t> </a:t>
            </a:r>
            <a:r>
              <a:rPr lang="en-US" sz="5500" dirty="0" err="1" smtClean="0">
                <a:solidFill>
                  <a:srgbClr val="003399"/>
                </a:solidFill>
              </a:rPr>
              <a:t>trời</a:t>
            </a:r>
            <a:r>
              <a:rPr lang="en-US" sz="5500" dirty="0" smtClean="0">
                <a:solidFill>
                  <a:srgbClr val="003399"/>
                </a:solidFill>
              </a:rPr>
              <a:t> </a:t>
            </a:r>
            <a:r>
              <a:rPr lang="en-US" sz="5500" dirty="0" err="1" smtClean="0">
                <a:solidFill>
                  <a:srgbClr val="003399"/>
                </a:solidFill>
              </a:rPr>
              <a:t>cao</a:t>
            </a:r>
            <a:r>
              <a:rPr lang="en-US" sz="5500" dirty="0" smtClean="0">
                <a:solidFill>
                  <a:srgbClr val="003399"/>
                </a:solidFill>
              </a:rPr>
              <a:t> </a:t>
            </a:r>
            <a:r>
              <a:rPr lang="en-US" sz="5500" dirty="0" err="1" smtClean="0">
                <a:solidFill>
                  <a:srgbClr val="003399"/>
                </a:solidFill>
              </a:rPr>
              <a:t>vững</a:t>
            </a:r>
            <a:r>
              <a:rPr lang="en-US" sz="5500" dirty="0" smtClean="0">
                <a:solidFill>
                  <a:srgbClr val="003399"/>
                </a:solidFill>
              </a:rPr>
              <a:t> </a:t>
            </a:r>
            <a:r>
              <a:rPr lang="en-US" sz="5500" dirty="0" err="1" smtClean="0">
                <a:solidFill>
                  <a:srgbClr val="003399"/>
                </a:solidFill>
              </a:rPr>
              <a:t>đôi</a:t>
            </a:r>
            <a:r>
              <a:rPr lang="en-US" sz="5500" dirty="0" smtClean="0">
                <a:solidFill>
                  <a:srgbClr val="003399"/>
                </a:solidFill>
              </a:rPr>
              <a:t> </a:t>
            </a:r>
            <a:r>
              <a:rPr lang="en-US" sz="5500" dirty="0" err="1" smtClean="0">
                <a:solidFill>
                  <a:srgbClr val="003399"/>
                </a:solidFill>
              </a:rPr>
              <a:t>chân</a:t>
            </a:r>
            <a:r>
              <a:rPr lang="en-US" sz="5500" dirty="0" smtClean="0">
                <a:solidFill>
                  <a:srgbClr val="003399"/>
                </a:solidFill>
              </a:rPr>
              <a:t> </a:t>
            </a:r>
            <a:r>
              <a:rPr lang="en-US" sz="5500" dirty="0" err="1" smtClean="0">
                <a:solidFill>
                  <a:srgbClr val="003399"/>
                </a:solidFill>
              </a:rPr>
              <a:t>không</a:t>
            </a:r>
            <a:r>
              <a:rPr lang="en-US" sz="5500" dirty="0" smtClean="0">
                <a:solidFill>
                  <a:srgbClr val="003399"/>
                </a:solidFill>
              </a:rPr>
              <a:t> </a:t>
            </a:r>
            <a:r>
              <a:rPr lang="en-US" sz="5500" dirty="0" err="1" smtClean="0">
                <a:solidFill>
                  <a:srgbClr val="003399"/>
                </a:solidFill>
              </a:rPr>
              <a:t>sờn</a:t>
            </a:r>
            <a:r>
              <a:rPr lang="en-US" sz="5500" dirty="0" smtClean="0">
                <a:solidFill>
                  <a:srgbClr val="003399"/>
                </a:solidFill>
              </a:rPr>
              <a:t>.</a:t>
            </a:r>
            <a:endParaRPr lang="en-US" sz="5500" dirty="0">
              <a:solidFill>
                <a:srgbClr val="003399"/>
              </a:solidFill>
            </a:endParaRPr>
          </a:p>
        </p:txBody>
      </p:sp>
    </p:spTree>
    <p:extLst>
      <p:ext uri="{BB962C8B-B14F-4D97-AF65-F5344CB8AC3E}">
        <p14:creationId xmlns:p14="http://schemas.microsoft.com/office/powerpoint/2010/main" val="1853418477"/>
      </p:ext>
    </p:extLst>
  </p:cSld>
  <p:clrMapOvr>
    <a:masterClrMapping/>
  </p:clrMapOvr>
  <p:transition spd="slow"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lnSpc>
                <a:spcPct val="110000"/>
              </a:lnSpc>
            </a:pPr>
            <a:r>
              <a:rPr lang="en-US" sz="5500" u="sng" dirty="0" smtClean="0">
                <a:solidFill>
                  <a:srgbClr val="C00000"/>
                </a:solidFill>
              </a:rPr>
              <a:t>Tk3:</a:t>
            </a:r>
            <a:r>
              <a:rPr lang="en-US" sz="5500" dirty="0" smtClean="0">
                <a:solidFill>
                  <a:srgbClr val="003399"/>
                </a:solidFill>
              </a:rPr>
              <a:t> Ra-</a:t>
            </a:r>
            <a:r>
              <a:rPr lang="en-US" sz="5500" dirty="0" err="1" smtClean="0">
                <a:solidFill>
                  <a:srgbClr val="003399"/>
                </a:solidFill>
              </a:rPr>
              <a:t>pha</a:t>
            </a:r>
            <a:r>
              <a:rPr lang="en-US" sz="5500" dirty="0" smtClean="0">
                <a:solidFill>
                  <a:srgbClr val="003399"/>
                </a:solidFill>
              </a:rPr>
              <a:t>-</a:t>
            </a:r>
            <a:r>
              <a:rPr lang="en-US" sz="5500" dirty="0" err="1" smtClean="0">
                <a:solidFill>
                  <a:srgbClr val="003399"/>
                </a:solidFill>
              </a:rPr>
              <a:t>en</a:t>
            </a:r>
            <a:r>
              <a:rPr lang="en-US" sz="5500" dirty="0" smtClean="0">
                <a:solidFill>
                  <a:srgbClr val="003399"/>
                </a:solidFill>
              </a:rPr>
              <a:t> </a:t>
            </a:r>
            <a:r>
              <a:rPr lang="en-US" sz="5500" dirty="0" err="1" smtClean="0">
                <a:solidFill>
                  <a:srgbClr val="003399"/>
                </a:solidFill>
              </a:rPr>
              <a:t>hỡi</a:t>
            </a:r>
            <a:r>
              <a:rPr lang="en-US" sz="5500" dirty="0" smtClean="0">
                <a:solidFill>
                  <a:srgbClr val="003399"/>
                </a:solidFill>
              </a:rPr>
              <a:t> </a:t>
            </a:r>
            <a:r>
              <a:rPr lang="en-US" sz="5500" dirty="0" err="1" smtClean="0">
                <a:solidFill>
                  <a:srgbClr val="003399"/>
                </a:solidFill>
              </a:rPr>
              <a:t>chính</a:t>
            </a:r>
            <a:r>
              <a:rPr lang="en-US" sz="5500" dirty="0" smtClean="0">
                <a:solidFill>
                  <a:srgbClr val="003399"/>
                </a:solidFill>
              </a:rPr>
              <a:t> </a:t>
            </a:r>
            <a:r>
              <a:rPr lang="en-US" sz="5500" dirty="0" err="1" smtClean="0">
                <a:solidFill>
                  <a:srgbClr val="003399"/>
                </a:solidFill>
              </a:rPr>
              <a:t>sứ</a:t>
            </a:r>
            <a:r>
              <a:rPr lang="en-US" sz="5500" dirty="0" smtClean="0">
                <a:solidFill>
                  <a:srgbClr val="003399"/>
                </a:solidFill>
              </a:rPr>
              <a:t> </a:t>
            </a:r>
            <a:r>
              <a:rPr lang="en-US" sz="5500" dirty="0" err="1" smtClean="0">
                <a:solidFill>
                  <a:srgbClr val="003399"/>
                </a:solidFill>
              </a:rPr>
              <a:t>thần</a:t>
            </a:r>
            <a:r>
              <a:rPr lang="en-US" sz="5500" dirty="0" smtClean="0">
                <a:solidFill>
                  <a:srgbClr val="003399"/>
                </a:solidFill>
              </a:rPr>
              <a:t>, </a:t>
            </a:r>
            <a:r>
              <a:rPr lang="en-US" sz="5500" dirty="0" err="1" smtClean="0">
                <a:solidFill>
                  <a:srgbClr val="003399"/>
                </a:solidFill>
              </a:rPr>
              <a:t>bầy</a:t>
            </a:r>
            <a:r>
              <a:rPr lang="en-US" sz="5500" dirty="0" smtClean="0">
                <a:solidFill>
                  <a:srgbClr val="003399"/>
                </a:solidFill>
              </a:rPr>
              <a:t> </a:t>
            </a:r>
            <a:r>
              <a:rPr lang="en-US" sz="5500" dirty="0" err="1" smtClean="0">
                <a:solidFill>
                  <a:srgbClr val="003399"/>
                </a:solidFill>
              </a:rPr>
              <a:t>tôi</a:t>
            </a:r>
            <a:r>
              <a:rPr lang="en-US" sz="5500" dirty="0" smtClean="0">
                <a:solidFill>
                  <a:srgbClr val="003399"/>
                </a:solidFill>
              </a:rPr>
              <a:t> </a:t>
            </a:r>
            <a:r>
              <a:rPr lang="en-US" sz="5500" dirty="0" err="1" smtClean="0">
                <a:solidFill>
                  <a:srgbClr val="003399"/>
                </a:solidFill>
              </a:rPr>
              <a:t>đây</a:t>
            </a:r>
            <a:r>
              <a:rPr lang="en-US" sz="5500" dirty="0" smtClean="0">
                <a:solidFill>
                  <a:srgbClr val="003399"/>
                </a:solidFill>
              </a:rPr>
              <a:t> </a:t>
            </a:r>
            <a:r>
              <a:rPr lang="en-US" sz="5500" dirty="0" err="1" smtClean="0">
                <a:solidFill>
                  <a:srgbClr val="003399"/>
                </a:solidFill>
              </a:rPr>
              <a:t>rã</a:t>
            </a:r>
            <a:r>
              <a:rPr lang="en-US" sz="5500" dirty="0" smtClean="0">
                <a:solidFill>
                  <a:srgbClr val="003399"/>
                </a:solidFill>
              </a:rPr>
              <a:t> </a:t>
            </a:r>
            <a:r>
              <a:rPr lang="en-US" sz="5500" dirty="0" err="1" smtClean="0">
                <a:solidFill>
                  <a:srgbClr val="003399"/>
                </a:solidFill>
              </a:rPr>
              <a:t>rời</a:t>
            </a:r>
            <a:r>
              <a:rPr lang="en-US" sz="5500" dirty="0" smtClean="0">
                <a:solidFill>
                  <a:srgbClr val="003399"/>
                </a:solidFill>
              </a:rPr>
              <a:t> </a:t>
            </a:r>
            <a:r>
              <a:rPr lang="en-US" sz="5500" dirty="0" err="1" smtClean="0">
                <a:solidFill>
                  <a:srgbClr val="003399"/>
                </a:solidFill>
              </a:rPr>
              <a:t>chân</a:t>
            </a:r>
            <a:r>
              <a:rPr lang="en-US" sz="5500" dirty="0" smtClean="0">
                <a:solidFill>
                  <a:srgbClr val="003399"/>
                </a:solidFill>
              </a:rPr>
              <a:t> </a:t>
            </a:r>
            <a:r>
              <a:rPr lang="en-US" sz="5500" dirty="0" err="1" smtClean="0">
                <a:solidFill>
                  <a:srgbClr val="003399"/>
                </a:solidFill>
              </a:rPr>
              <a:t>gối</a:t>
            </a:r>
            <a:r>
              <a:rPr lang="en-US" sz="5500" dirty="0" smtClean="0">
                <a:solidFill>
                  <a:srgbClr val="003399"/>
                </a:solidFill>
              </a:rPr>
              <a:t>, </a:t>
            </a:r>
            <a:r>
              <a:rPr lang="en-US" sz="5500" dirty="0" err="1" smtClean="0">
                <a:solidFill>
                  <a:srgbClr val="003399"/>
                </a:solidFill>
              </a:rPr>
              <a:t>khấn</a:t>
            </a:r>
            <a:r>
              <a:rPr lang="en-US" sz="5500" dirty="0" smtClean="0">
                <a:solidFill>
                  <a:srgbClr val="003399"/>
                </a:solidFill>
              </a:rPr>
              <a:t> </a:t>
            </a:r>
            <a:r>
              <a:rPr lang="en-US" sz="5500" dirty="0" err="1" smtClean="0">
                <a:solidFill>
                  <a:srgbClr val="003399"/>
                </a:solidFill>
              </a:rPr>
              <a:t>xin</a:t>
            </a:r>
            <a:r>
              <a:rPr lang="en-US" sz="5500" dirty="0" smtClean="0">
                <a:solidFill>
                  <a:srgbClr val="003399"/>
                </a:solidFill>
              </a:rPr>
              <a:t> </a:t>
            </a:r>
            <a:r>
              <a:rPr lang="en-US" sz="5500" dirty="0" err="1" smtClean="0">
                <a:solidFill>
                  <a:srgbClr val="003399"/>
                </a:solidFill>
              </a:rPr>
              <a:t>ngài</a:t>
            </a:r>
            <a:r>
              <a:rPr lang="en-US" sz="5500" dirty="0" smtClean="0">
                <a:solidFill>
                  <a:srgbClr val="003399"/>
                </a:solidFill>
              </a:rPr>
              <a:t> </a:t>
            </a:r>
            <a:r>
              <a:rPr lang="en-US" sz="5500" dirty="0" err="1" smtClean="0">
                <a:solidFill>
                  <a:srgbClr val="003399"/>
                </a:solidFill>
              </a:rPr>
              <a:t>hãy</a:t>
            </a:r>
            <a:r>
              <a:rPr lang="en-US" sz="5500" dirty="0" smtClean="0">
                <a:solidFill>
                  <a:srgbClr val="003399"/>
                </a:solidFill>
              </a:rPr>
              <a:t> </a:t>
            </a:r>
            <a:r>
              <a:rPr lang="en-US" sz="5500" dirty="0" err="1" smtClean="0">
                <a:solidFill>
                  <a:srgbClr val="003399"/>
                </a:solidFill>
              </a:rPr>
              <a:t>cho</a:t>
            </a:r>
            <a:r>
              <a:rPr lang="en-US" sz="5500" dirty="0" smtClean="0">
                <a:solidFill>
                  <a:srgbClr val="003399"/>
                </a:solidFill>
              </a:rPr>
              <a:t> </a:t>
            </a:r>
            <a:r>
              <a:rPr lang="en-US" sz="5500" dirty="0" err="1" smtClean="0">
                <a:solidFill>
                  <a:srgbClr val="003399"/>
                </a:solidFill>
              </a:rPr>
              <a:t>thuốc</a:t>
            </a:r>
            <a:r>
              <a:rPr lang="en-US" sz="5500" dirty="0" smtClean="0">
                <a:solidFill>
                  <a:srgbClr val="003399"/>
                </a:solidFill>
              </a:rPr>
              <a:t> </a:t>
            </a:r>
            <a:r>
              <a:rPr lang="en-US" sz="5500" dirty="0" err="1" smtClean="0">
                <a:solidFill>
                  <a:srgbClr val="003399"/>
                </a:solidFill>
              </a:rPr>
              <a:t>thần</a:t>
            </a:r>
            <a:r>
              <a:rPr lang="en-US" sz="5500" dirty="0" smtClean="0">
                <a:solidFill>
                  <a:srgbClr val="003399"/>
                </a:solidFill>
              </a:rPr>
              <a:t>, </a:t>
            </a:r>
            <a:r>
              <a:rPr lang="en-US" sz="5500" dirty="0" err="1" smtClean="0">
                <a:solidFill>
                  <a:srgbClr val="003399"/>
                </a:solidFill>
              </a:rPr>
              <a:t>để</a:t>
            </a:r>
            <a:r>
              <a:rPr lang="en-US" sz="5500" dirty="0" smtClean="0">
                <a:solidFill>
                  <a:srgbClr val="003399"/>
                </a:solidFill>
              </a:rPr>
              <a:t> </a:t>
            </a:r>
            <a:r>
              <a:rPr lang="en-US" sz="5500" dirty="0" err="1" smtClean="0">
                <a:solidFill>
                  <a:srgbClr val="003399"/>
                </a:solidFill>
              </a:rPr>
              <a:t>bầy</a:t>
            </a:r>
            <a:r>
              <a:rPr lang="en-US" sz="5500" dirty="0" smtClean="0">
                <a:solidFill>
                  <a:srgbClr val="003399"/>
                </a:solidFill>
              </a:rPr>
              <a:t> </a:t>
            </a:r>
            <a:r>
              <a:rPr lang="en-US" sz="5500" dirty="0" err="1" smtClean="0">
                <a:solidFill>
                  <a:srgbClr val="003399"/>
                </a:solidFill>
              </a:rPr>
              <a:t>tôi</a:t>
            </a:r>
            <a:r>
              <a:rPr lang="en-US" sz="5500" dirty="0" smtClean="0">
                <a:solidFill>
                  <a:srgbClr val="003399"/>
                </a:solidFill>
              </a:rPr>
              <a:t> </a:t>
            </a:r>
            <a:r>
              <a:rPr lang="en-US" sz="5500" dirty="0" err="1" smtClean="0">
                <a:solidFill>
                  <a:srgbClr val="003399"/>
                </a:solidFill>
              </a:rPr>
              <a:t>chẳng</a:t>
            </a:r>
            <a:r>
              <a:rPr lang="en-US" sz="5500" dirty="0" smtClean="0">
                <a:solidFill>
                  <a:srgbClr val="003399"/>
                </a:solidFill>
              </a:rPr>
              <a:t> lo chi </a:t>
            </a:r>
            <a:r>
              <a:rPr lang="en-US" sz="5500" dirty="0" err="1" smtClean="0">
                <a:solidFill>
                  <a:srgbClr val="003399"/>
                </a:solidFill>
              </a:rPr>
              <a:t>đường</a:t>
            </a:r>
            <a:r>
              <a:rPr lang="en-US" sz="5500" dirty="0" smtClean="0">
                <a:solidFill>
                  <a:srgbClr val="003399"/>
                </a:solidFill>
              </a:rPr>
              <a:t> </a:t>
            </a:r>
            <a:r>
              <a:rPr lang="en-US" sz="5500" dirty="0" err="1" smtClean="0">
                <a:solidFill>
                  <a:srgbClr val="003399"/>
                </a:solidFill>
              </a:rPr>
              <a:t>dài</a:t>
            </a:r>
            <a:r>
              <a:rPr lang="en-US" sz="5500" dirty="0" smtClean="0">
                <a:solidFill>
                  <a:srgbClr val="003399"/>
                </a:solidFill>
              </a:rPr>
              <a:t>.</a:t>
            </a:r>
            <a:endParaRPr lang="en-US" sz="5500" dirty="0">
              <a:solidFill>
                <a:srgbClr val="003399"/>
              </a:solidFill>
            </a:endParaRPr>
          </a:p>
        </p:txBody>
      </p:sp>
    </p:spTree>
    <p:extLst>
      <p:ext uri="{BB962C8B-B14F-4D97-AF65-F5344CB8AC3E}">
        <p14:creationId xmlns:p14="http://schemas.microsoft.com/office/powerpoint/2010/main" val="863324427"/>
      </p:ext>
    </p:extLst>
  </p:cSld>
  <p:clrMapOvr>
    <a:masterClrMapping/>
  </p:clrMapOvr>
  <p:transition spd="slow" advClick="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 y="-5604"/>
            <a:ext cx="9170894" cy="5149103"/>
          </a:xfrm>
        </p:spPr>
        <p:txBody>
          <a:bodyPr>
            <a:normAutofit/>
          </a:bodyPr>
          <a:lstStyle/>
          <a:p>
            <a:pPr algn="just">
              <a:lnSpc>
                <a:spcPct val="110000"/>
              </a:lnSpc>
            </a:pPr>
            <a:r>
              <a:rPr lang="en-US" sz="6000" u="sng" dirty="0" err="1" smtClean="0">
                <a:solidFill>
                  <a:srgbClr val="C00000"/>
                </a:solidFill>
              </a:rPr>
              <a:t>Đk</a:t>
            </a:r>
            <a:r>
              <a:rPr lang="en-US" sz="6000" u="sng" dirty="0" smtClean="0">
                <a:solidFill>
                  <a:srgbClr val="C00000"/>
                </a:solidFill>
              </a:rPr>
              <a:t>:</a:t>
            </a:r>
            <a:r>
              <a:rPr lang="en-US" sz="6000" dirty="0" smtClean="0">
                <a:solidFill>
                  <a:srgbClr val="003399"/>
                </a:solidFill>
              </a:rPr>
              <a:t> </a:t>
            </a:r>
            <a:r>
              <a:rPr lang="en-US" sz="6000" dirty="0" err="1" smtClean="0">
                <a:solidFill>
                  <a:srgbClr val="003399"/>
                </a:solidFill>
              </a:rPr>
              <a:t>Ngân</a:t>
            </a:r>
            <a:r>
              <a:rPr lang="en-US" sz="6000" dirty="0" smtClean="0">
                <a:solidFill>
                  <a:srgbClr val="003399"/>
                </a:solidFill>
              </a:rPr>
              <a:t> </a:t>
            </a:r>
            <a:r>
              <a:rPr lang="en-US" sz="6000" dirty="0" err="1" smtClean="0">
                <a:solidFill>
                  <a:srgbClr val="003399"/>
                </a:solidFill>
              </a:rPr>
              <a:t>vang</a:t>
            </a:r>
            <a:r>
              <a:rPr lang="en-US" sz="6000" dirty="0" smtClean="0">
                <a:solidFill>
                  <a:srgbClr val="003399"/>
                </a:solidFill>
              </a:rPr>
              <a:t> </a:t>
            </a:r>
            <a:r>
              <a:rPr lang="en-US" sz="6000" dirty="0" err="1" smtClean="0">
                <a:solidFill>
                  <a:srgbClr val="003399"/>
                </a:solidFill>
              </a:rPr>
              <a:t>muôn</a:t>
            </a:r>
            <a:r>
              <a:rPr lang="en-US" sz="6000" dirty="0" smtClean="0">
                <a:solidFill>
                  <a:srgbClr val="003399"/>
                </a:solidFill>
              </a:rPr>
              <a:t> </a:t>
            </a:r>
            <a:r>
              <a:rPr lang="en-US" sz="6000" dirty="0" err="1" smtClean="0">
                <a:solidFill>
                  <a:srgbClr val="003399"/>
                </a:solidFill>
              </a:rPr>
              <a:t>khúc</a:t>
            </a:r>
            <a:r>
              <a:rPr lang="en-US" sz="6000" dirty="0" smtClean="0">
                <a:solidFill>
                  <a:srgbClr val="003399"/>
                </a:solidFill>
              </a:rPr>
              <a:t> </a:t>
            </a:r>
            <a:r>
              <a:rPr lang="en-US" sz="6000" dirty="0" err="1" smtClean="0">
                <a:solidFill>
                  <a:srgbClr val="003399"/>
                </a:solidFill>
              </a:rPr>
              <a:t>nhạc</a:t>
            </a:r>
            <a:r>
              <a:rPr lang="en-US" sz="6000" dirty="0" smtClean="0">
                <a:solidFill>
                  <a:srgbClr val="003399"/>
                </a:solidFill>
              </a:rPr>
              <a:t> ca </a:t>
            </a:r>
            <a:r>
              <a:rPr lang="en-US" sz="6000" dirty="0" err="1" smtClean="0">
                <a:solidFill>
                  <a:srgbClr val="003399"/>
                </a:solidFill>
              </a:rPr>
              <a:t>mừng</a:t>
            </a:r>
            <a:r>
              <a:rPr lang="en-US" sz="6000" dirty="0" smtClean="0">
                <a:solidFill>
                  <a:srgbClr val="003399"/>
                </a:solidFill>
              </a:rPr>
              <a:t> </a:t>
            </a:r>
            <a:r>
              <a:rPr lang="en-US" sz="6000" dirty="0" err="1">
                <a:solidFill>
                  <a:srgbClr val="003399"/>
                </a:solidFill>
              </a:rPr>
              <a:t>t</a:t>
            </a:r>
            <a:r>
              <a:rPr lang="en-US" sz="6000" dirty="0" err="1" smtClean="0">
                <a:solidFill>
                  <a:srgbClr val="003399"/>
                </a:solidFill>
              </a:rPr>
              <a:t>ổng</a:t>
            </a:r>
            <a:r>
              <a:rPr lang="en-US" sz="6000" dirty="0" smtClean="0">
                <a:solidFill>
                  <a:srgbClr val="003399"/>
                </a:solidFill>
              </a:rPr>
              <a:t> </a:t>
            </a:r>
            <a:r>
              <a:rPr lang="en-US" sz="6000" dirty="0" err="1" smtClean="0">
                <a:solidFill>
                  <a:srgbClr val="003399"/>
                </a:solidFill>
              </a:rPr>
              <a:t>lãnh</a:t>
            </a:r>
            <a:r>
              <a:rPr lang="en-US" sz="6000" dirty="0" smtClean="0">
                <a:solidFill>
                  <a:srgbClr val="003399"/>
                </a:solidFill>
              </a:rPr>
              <a:t> </a:t>
            </a:r>
            <a:r>
              <a:rPr lang="en-US" sz="6000" dirty="0" err="1" smtClean="0">
                <a:solidFill>
                  <a:srgbClr val="003399"/>
                </a:solidFill>
              </a:rPr>
              <a:t>Thiên</a:t>
            </a:r>
            <a:r>
              <a:rPr lang="en-US" sz="6000" dirty="0" smtClean="0">
                <a:solidFill>
                  <a:srgbClr val="003399"/>
                </a:solidFill>
              </a:rPr>
              <a:t> </a:t>
            </a:r>
            <a:r>
              <a:rPr lang="en-US" sz="6000" dirty="0" err="1" smtClean="0">
                <a:solidFill>
                  <a:srgbClr val="003399"/>
                </a:solidFill>
              </a:rPr>
              <a:t>Thần</a:t>
            </a:r>
            <a:r>
              <a:rPr lang="en-US" sz="6000" dirty="0" smtClean="0">
                <a:solidFill>
                  <a:srgbClr val="003399"/>
                </a:solidFill>
              </a:rPr>
              <a:t>, </a:t>
            </a:r>
            <a:r>
              <a:rPr lang="en-US" sz="6000" dirty="0" err="1" smtClean="0">
                <a:solidFill>
                  <a:srgbClr val="003399"/>
                </a:solidFill>
              </a:rPr>
              <a:t>cao</a:t>
            </a:r>
            <a:r>
              <a:rPr lang="en-US" sz="6000" dirty="0" smtClean="0">
                <a:solidFill>
                  <a:srgbClr val="003399"/>
                </a:solidFill>
              </a:rPr>
              <a:t> sang </a:t>
            </a:r>
            <a:r>
              <a:rPr lang="en-US" sz="6000" dirty="0" err="1" smtClean="0">
                <a:solidFill>
                  <a:srgbClr val="003399"/>
                </a:solidFill>
              </a:rPr>
              <a:t>rất</a:t>
            </a:r>
            <a:r>
              <a:rPr lang="en-US" sz="6000" dirty="0" smtClean="0">
                <a:solidFill>
                  <a:srgbClr val="003399"/>
                </a:solidFill>
              </a:rPr>
              <a:t> </a:t>
            </a:r>
            <a:r>
              <a:rPr lang="en-US" sz="6000" dirty="0" err="1" smtClean="0">
                <a:solidFill>
                  <a:srgbClr val="003399"/>
                </a:solidFill>
              </a:rPr>
              <a:t>lẫy</a:t>
            </a:r>
            <a:r>
              <a:rPr lang="en-US" sz="6000" dirty="0" smtClean="0">
                <a:solidFill>
                  <a:srgbClr val="003399"/>
                </a:solidFill>
              </a:rPr>
              <a:t> </a:t>
            </a:r>
            <a:r>
              <a:rPr lang="en-US" sz="6000" dirty="0" err="1" smtClean="0">
                <a:solidFill>
                  <a:srgbClr val="003399"/>
                </a:solidFill>
              </a:rPr>
              <a:t>lừng</a:t>
            </a:r>
            <a:r>
              <a:rPr lang="en-US" sz="6000" dirty="0" smtClean="0">
                <a:solidFill>
                  <a:srgbClr val="003399"/>
                </a:solidFill>
              </a:rPr>
              <a:t> </a:t>
            </a:r>
            <a:r>
              <a:rPr lang="en-US" sz="6000" dirty="0" err="1" smtClean="0">
                <a:solidFill>
                  <a:srgbClr val="003399"/>
                </a:solidFill>
              </a:rPr>
              <a:t>triều</a:t>
            </a:r>
            <a:r>
              <a:rPr lang="en-US" sz="6000" dirty="0" smtClean="0">
                <a:solidFill>
                  <a:srgbClr val="003399"/>
                </a:solidFill>
              </a:rPr>
              <a:t> </a:t>
            </a:r>
            <a:r>
              <a:rPr lang="en-US" sz="6000" dirty="0" err="1" smtClean="0">
                <a:solidFill>
                  <a:srgbClr val="003399"/>
                </a:solidFill>
              </a:rPr>
              <a:t>thần</a:t>
            </a:r>
            <a:r>
              <a:rPr lang="en-US" sz="6000" dirty="0" smtClean="0">
                <a:solidFill>
                  <a:srgbClr val="003399"/>
                </a:solidFill>
              </a:rPr>
              <a:t> </a:t>
            </a:r>
            <a:r>
              <a:rPr lang="en-US" sz="6000" dirty="0" err="1" smtClean="0">
                <a:solidFill>
                  <a:srgbClr val="003399"/>
                </a:solidFill>
              </a:rPr>
              <a:t>rực</a:t>
            </a:r>
            <a:r>
              <a:rPr lang="en-US" sz="6000" dirty="0" smtClean="0">
                <a:solidFill>
                  <a:srgbClr val="003399"/>
                </a:solidFill>
              </a:rPr>
              <a:t> </a:t>
            </a:r>
            <a:r>
              <a:rPr lang="en-US" sz="6000" dirty="0" err="1" smtClean="0">
                <a:solidFill>
                  <a:srgbClr val="003399"/>
                </a:solidFill>
              </a:rPr>
              <a:t>rỡ</a:t>
            </a:r>
            <a:r>
              <a:rPr lang="en-US" sz="6000" dirty="0" smtClean="0">
                <a:solidFill>
                  <a:srgbClr val="003399"/>
                </a:solidFill>
              </a:rPr>
              <a:t> </a:t>
            </a:r>
            <a:r>
              <a:rPr lang="en-US" sz="6000" dirty="0" err="1" smtClean="0">
                <a:solidFill>
                  <a:srgbClr val="003399"/>
                </a:solidFill>
              </a:rPr>
              <a:t>hiển</a:t>
            </a:r>
            <a:r>
              <a:rPr lang="en-US" sz="6000" dirty="0" smtClean="0">
                <a:solidFill>
                  <a:srgbClr val="003399"/>
                </a:solidFill>
              </a:rPr>
              <a:t> </a:t>
            </a:r>
            <a:r>
              <a:rPr lang="en-US" sz="6000" dirty="0" err="1" smtClean="0">
                <a:solidFill>
                  <a:srgbClr val="003399"/>
                </a:solidFill>
              </a:rPr>
              <a:t>dương</a:t>
            </a:r>
            <a:r>
              <a:rPr lang="en-US" sz="6000" dirty="0" smtClean="0">
                <a:solidFill>
                  <a:srgbClr val="003399"/>
                </a:solidFill>
              </a:rPr>
              <a:t>.</a:t>
            </a:r>
            <a:endParaRPr lang="en-US" sz="6000" dirty="0">
              <a:solidFill>
                <a:srgbClr val="003399"/>
              </a:solidFill>
            </a:endParaRPr>
          </a:p>
        </p:txBody>
      </p:sp>
    </p:spTree>
    <p:extLst>
      <p:ext uri="{BB962C8B-B14F-4D97-AF65-F5344CB8AC3E}">
        <p14:creationId xmlns:p14="http://schemas.microsoft.com/office/powerpoint/2010/main" val="3990688458"/>
      </p:ext>
    </p:extLst>
  </p:cSld>
  <p:clrMapOvr>
    <a:masterClrMapping/>
  </p:clrMapOvr>
  <p:transition spd="slow" advClick="0"/>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01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4800" smtClean="0">
                <a:solidFill>
                  <a:srgbClr val="003399"/>
                </a:solidFill>
              </a:rPr>
              <a:t>Các giáo phận Việt Nam chúng con, </a:t>
            </a:r>
            <a:r>
              <a:rPr lang="en-US" sz="4800" smtClean="0">
                <a:solidFill>
                  <a:srgbClr val="003399"/>
                </a:solidFill>
              </a:rPr>
              <a:t>l</a:t>
            </a:r>
            <a:r>
              <a:rPr lang="vi-VN" sz="4800" smtClean="0">
                <a:solidFill>
                  <a:srgbClr val="003399"/>
                </a:solidFill>
              </a:rPr>
              <a:t>uôn muốn cùng chung nhịp bước với Hội Thánh hoàn vũ, xin cho chúng con biết đồng cảm với nỗi thao thức của các Mục tử trên toàn thế giới, ngày càng ý thức hơn về tình hiệp thông,</a:t>
            </a:r>
            <a:endParaRPr lang="en-US" sz="4800" dirty="0">
              <a:solidFill>
                <a:srgbClr val="003399"/>
              </a:solidFill>
            </a:endParaRPr>
          </a:p>
        </p:txBody>
      </p:sp>
    </p:spTree>
    <p:extLst>
      <p:ext uri="{BB962C8B-B14F-4D97-AF65-F5344CB8AC3E}">
        <p14:creationId xmlns:p14="http://schemas.microsoft.com/office/powerpoint/2010/main" val="2521277865"/>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
            <a:ext cx="9144000" cy="51434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5600" smtClean="0">
                <a:solidFill>
                  <a:srgbClr val="003399"/>
                </a:solidFill>
              </a:rPr>
              <a:t>thái độ tham gia và lòng nhiệt thành trong sứ vụ của Hội</a:t>
            </a:r>
            <a:r>
              <a:rPr lang="en-US" sz="5600" smtClean="0">
                <a:solidFill>
                  <a:srgbClr val="003399"/>
                </a:solidFill>
              </a:rPr>
              <a:t> </a:t>
            </a:r>
            <a:r>
              <a:rPr lang="vi-VN" sz="5600" smtClean="0">
                <a:solidFill>
                  <a:srgbClr val="003399"/>
                </a:solidFill>
              </a:rPr>
              <a:t>Thánh, </a:t>
            </a:r>
            <a:r>
              <a:rPr lang="en-US" sz="5600" smtClean="0">
                <a:solidFill>
                  <a:srgbClr val="003399"/>
                </a:solidFill>
              </a:rPr>
              <a:t>n</a:t>
            </a:r>
            <a:r>
              <a:rPr lang="vi-VN" sz="5600" smtClean="0">
                <a:solidFill>
                  <a:srgbClr val="003399"/>
                </a:solidFill>
              </a:rPr>
              <a:t>hờ lời chuyển cầu của Đức Trinh Nữ Maria, Nữ Vương các Tông đồ và là Mẹ của Hội Thánh,</a:t>
            </a:r>
            <a:endParaRPr lang="en-US" sz="5600" dirty="0">
              <a:solidFill>
                <a:srgbClr val="003399"/>
              </a:solidFill>
            </a:endParaRPr>
          </a:p>
        </p:txBody>
      </p:sp>
    </p:spTree>
    <p:extLst>
      <p:ext uri="{BB962C8B-B14F-4D97-AF65-F5344CB8AC3E}">
        <p14:creationId xmlns:p14="http://schemas.microsoft.com/office/powerpoint/2010/main" val="751990413"/>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5600" dirty="0" smtClean="0">
                <a:solidFill>
                  <a:srgbClr val="003399"/>
                </a:solidFill>
                <a:cs typeface="Times New Roman" pitchFamily="18" charset="0"/>
              </a:rPr>
              <a:t>Chúng con dâng lời khẩn cầu lên Chúa, là đấng hoạt động mọi nơi mọi thời, trong sự hiệp thông với Chúa Cha và Chúa Con, luôn mãi mãi đến muôn đời. </a:t>
            </a:r>
            <a:r>
              <a:rPr lang="vi-VN" sz="5600" dirty="0" smtClean="0">
                <a:solidFill>
                  <a:srgbClr val="C00000"/>
                </a:solidFill>
                <a:cs typeface="Times New Roman" pitchFamily="18" charset="0"/>
              </a:rPr>
              <a:t>Amen.</a:t>
            </a:r>
            <a:endParaRPr lang="en-US" sz="5600" dirty="0">
              <a:solidFill>
                <a:srgbClr val="C00000"/>
              </a:solidFill>
              <a:cs typeface="Times New Roman" pitchFamily="18" charset="0"/>
            </a:endParaRPr>
          </a:p>
        </p:txBody>
      </p:sp>
    </p:spTree>
    <p:extLst>
      <p:ext uri="{BB962C8B-B14F-4D97-AF65-F5344CB8AC3E}">
        <p14:creationId xmlns:p14="http://schemas.microsoft.com/office/powerpoint/2010/main" val="2394819667"/>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TotalTime>
  <Words>1545</Words>
  <Application>Microsoft Office PowerPoint</Application>
  <PresentationFormat>On-screen Show (16:9)</PresentationFormat>
  <Paragraphs>54</Paragraphs>
  <Slides>66</Slides>
  <Notes>0</Notes>
  <HiddenSlides>0</HiddenSlides>
  <MMClips>0</MMClips>
  <ScaleCrop>false</ScaleCrop>
  <HeadingPairs>
    <vt:vector size="4" baseType="variant">
      <vt:variant>
        <vt:lpstr>Theme</vt:lpstr>
      </vt:variant>
      <vt:variant>
        <vt:i4>10</vt:i4>
      </vt:variant>
      <vt:variant>
        <vt:lpstr>Slide Titles</vt:lpstr>
      </vt:variant>
      <vt:variant>
        <vt:i4>66</vt:i4>
      </vt:variant>
    </vt:vector>
  </HeadingPairs>
  <TitlesOfParts>
    <vt:vector size="76" baseType="lpstr">
      <vt:lpstr>Office Theme</vt:lpstr>
      <vt:lpstr>7_Office Theme</vt:lpstr>
      <vt:lpstr>13_Office Theme</vt:lpstr>
      <vt:lpstr>1_Office Theme</vt:lpstr>
      <vt:lpstr>2_Office Theme</vt:lpstr>
      <vt:lpstr>3_Office Theme</vt:lpstr>
      <vt:lpstr>4_Office Theme</vt:lpstr>
      <vt:lpstr>5_Office Theme</vt:lpstr>
      <vt:lpstr>6_Office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TỔNG LÃNH THIÊN THẦN Lm. Xuân Hy Vọng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VINH DANH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VỊNH 137 Kim Long (3 câu)</vt:lpstr>
      <vt:lpstr>Đk: Lạy Chúa! Giữa chư vị thánh thần, con đàn ca mừng Chúa.</vt:lpstr>
      <vt:lpstr>Tk1: Con xin hết lòng cảm tạ Chúa, vì Ngài đã nghe tiếng con kêu, đàn ca kính Người giữa chư vị thánh thần hướng về đền thánh con phủ phục kính thờ.</vt:lpstr>
      <vt:lpstr>Đk: Lạy Chúa! Giữa chư vị thánh thần, con đàn ca mừng Chúa.</vt:lpstr>
      <vt:lpstr>Tk2: Con xin cảm tạ bởi vì Chúa một lòng thành tín, mãi yêu thương. Ngày con khấn nài Chúa thương tình đáp lời, hỗ trợ hồn con Chúa tăng cường dũng lực.</vt:lpstr>
      <vt:lpstr>Đk: Lạy Chúa! Giữa chư vị thánh thần, con đàn ca mừng Chúa.</vt:lpstr>
      <vt:lpstr>Tk3: Quân vương thế trần cảm tạ Chúa vì đã được nghe Chúa tuyên ngôn, cùng nhau kết lời tán dương đường lối Người: Vinh hiển của Chúa biết bao là vĩ đại.</vt:lpstr>
      <vt:lpstr>Đk: Lạy Chúa! Giữa chư vị thánh thần, con đàn ca mừng Chúa.</vt:lpstr>
      <vt:lpstr>Alleluia-alleluia: Chúc tụng Chúa đi, toàn thể thiên binh hằng hầu cận và tuân hành thánh ý. Alleluia.</vt:lpstr>
      <vt:lpstr>PowerPoint Presentation</vt:lpstr>
      <vt:lpstr>PowerPoint Presentation</vt:lpstr>
      <vt:lpstr>PowerPoint Presentation</vt:lpstr>
      <vt:lpstr>PowerPoint Presentation</vt:lpstr>
      <vt:lpstr>Ca Dâng Lễ DÂNG CHÚA ĐẤT TRỜI Lm. Ân Đức</vt:lpstr>
      <vt:lpstr>PowerPoint Presentation</vt:lpstr>
      <vt:lpstr>PowerPoint Presentation</vt:lpstr>
      <vt:lpstr>PowerPoint Presentation</vt:lpstr>
      <vt:lpstr>PowerPoint Presentation</vt:lpstr>
      <vt:lpstr>PowerPoint Presentation</vt:lpstr>
      <vt:lpstr>Ca Hiệp Lễ CẢM MẾN ÂN TÌNH Phùng Minh Mẫn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TỔNG LÃNH THIÊN THẦN Đinh Công Huỳnh</vt:lpstr>
      <vt:lpstr>Đk: Ngân vang muôn khúc nhạc ca mừng tổng lãnh Thiên Thần, cao sang rất lẫy lừng triều thần rực rỡ hiển dương.</vt:lpstr>
      <vt:lpstr>Tk1: Mi-ca-en tướng lĩnh thiên binh, Ngài oai phong danh vị thủ lãnh, ghé mắt nhìn bầy tôi thấp hèn, nguyện ngài luôn hãy ra tay giữ gìn.</vt:lpstr>
      <vt:lpstr>Tk2: Gáp-ri-en Chúa đã tuyển chọn, ngài loan tin danh vị ngôn sứ, dẫn đưa đường về nơi chính lộ, nhìn trời cao vững đôi chân không sờn.</vt:lpstr>
      <vt:lpstr>Tk3: Ra-pha-en hỡi chính sứ thần, bầy tôi đây rã rời chân gối, khấn xin ngài hãy cho thuốc thần, để bầy tôi chẳng lo chi đường dài.</vt:lpstr>
      <vt:lpstr>Đk: Ngân vang muôn khúc nhạc ca mừng tổng lãnh Thiên Thần, cao sang rất lẫy lừng triều thần rực rỡ hiển dương.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164</cp:revision>
  <dcterms:created xsi:type="dcterms:W3CDTF">2022-10-30T00:36:35Z</dcterms:created>
  <dcterms:modified xsi:type="dcterms:W3CDTF">2023-09-28T03:43:12Z</dcterms:modified>
</cp:coreProperties>
</file>