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912" r:id="rId2"/>
    <p:sldMasterId id="2147483968" r:id="rId3"/>
    <p:sldMasterId id="2147483980" r:id="rId4"/>
    <p:sldMasterId id="2147483992" r:id="rId5"/>
    <p:sldMasterId id="2147484004" r:id="rId6"/>
    <p:sldMasterId id="2147484016" r:id="rId7"/>
    <p:sldMasterId id="2147484028" r:id="rId8"/>
    <p:sldMasterId id="2147484040" r:id="rId9"/>
    <p:sldMasterId id="2147484052" r:id="rId10"/>
    <p:sldMasterId id="2147484064" r:id="rId11"/>
  </p:sldMasterIdLst>
  <p:notesMasterIdLst>
    <p:notesMasterId r:id="rId56"/>
  </p:notesMasterIdLst>
  <p:handoutMasterIdLst>
    <p:handoutMasterId r:id="rId57"/>
  </p:handoutMasterIdLst>
  <p:sldIdLst>
    <p:sldId id="344" r:id="rId12"/>
    <p:sldId id="372" r:id="rId13"/>
    <p:sldId id="373" r:id="rId14"/>
    <p:sldId id="374" r:id="rId15"/>
    <p:sldId id="375" r:id="rId16"/>
    <p:sldId id="376" r:id="rId17"/>
    <p:sldId id="377" r:id="rId18"/>
    <p:sldId id="384" r:id="rId19"/>
    <p:sldId id="378" r:id="rId20"/>
    <p:sldId id="379" r:id="rId21"/>
    <p:sldId id="380" r:id="rId22"/>
    <p:sldId id="381" r:id="rId23"/>
    <p:sldId id="382" r:id="rId24"/>
    <p:sldId id="383" r:id="rId25"/>
    <p:sldId id="385" r:id="rId26"/>
    <p:sldId id="386" r:id="rId27"/>
    <p:sldId id="282" r:id="rId28"/>
    <p:sldId id="352" r:id="rId29"/>
    <p:sldId id="387" r:id="rId30"/>
    <p:sldId id="370" r:id="rId31"/>
    <p:sldId id="389" r:id="rId32"/>
    <p:sldId id="390" r:id="rId33"/>
    <p:sldId id="391" r:id="rId34"/>
    <p:sldId id="392" r:id="rId35"/>
    <p:sldId id="393" r:id="rId36"/>
    <p:sldId id="394" r:id="rId37"/>
    <p:sldId id="395" r:id="rId38"/>
    <p:sldId id="396" r:id="rId39"/>
    <p:sldId id="397" r:id="rId40"/>
    <p:sldId id="398" r:id="rId41"/>
    <p:sldId id="399" r:id="rId42"/>
    <p:sldId id="400" r:id="rId43"/>
    <p:sldId id="401" r:id="rId44"/>
    <p:sldId id="402" r:id="rId45"/>
    <p:sldId id="403" r:id="rId46"/>
    <p:sldId id="404" r:id="rId47"/>
    <p:sldId id="405" r:id="rId48"/>
    <p:sldId id="371" r:id="rId49"/>
    <p:sldId id="412" r:id="rId50"/>
    <p:sldId id="406" r:id="rId51"/>
    <p:sldId id="407" r:id="rId52"/>
    <p:sldId id="408" r:id="rId53"/>
    <p:sldId id="409" r:id="rId54"/>
    <p:sldId id="410" r:id="rId5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0" y="709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7" d="100"/>
          <a:sy n="97" d="100"/>
        </p:scale>
        <p:origin x="-4008" y="-77"/>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slide" Target="slides/slide39.xml"/><Relationship Id="rId55" Type="http://schemas.openxmlformats.org/officeDocument/2006/relationships/slide" Target="slides/slide44.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slide" Target="slides/slide18.xml"/><Relationship Id="rId41" Type="http://schemas.openxmlformats.org/officeDocument/2006/relationships/slide" Target="slides/slide30.xml"/><Relationship Id="rId54" Type="http://schemas.openxmlformats.org/officeDocument/2006/relationships/slide" Target="slides/slide4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slide" Target="slides/slide42.xml"/><Relationship Id="rId58"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slide" Target="slides/slide38.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Master" Target="slideMasters/slideMaster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slide" Target="slides/slide41.xml"/><Relationship Id="rId60"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slide" Target="slides/slide37.xml"/><Relationship Id="rId56" Type="http://schemas.openxmlformats.org/officeDocument/2006/relationships/notesMaster" Target="notesMasters/notesMaster1.xml"/><Relationship Id="rId8" Type="http://schemas.openxmlformats.org/officeDocument/2006/relationships/slideMaster" Target="slideMasters/slideMaster8.xml"/><Relationship Id="rId51" Type="http://schemas.openxmlformats.org/officeDocument/2006/relationships/slide" Target="slides/slide40.xml"/><Relationship Id="rId3" Type="http://schemas.openxmlformats.org/officeDocument/2006/relationships/slideMaster" Target="slideMasters/slideMaster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2096C54-0218-4041-8161-D3B4355EA71E}" type="datetimeFigureOut">
              <a:rPr lang="en-US" smtClean="0"/>
              <a:t>10/19/2023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FB7A662-10C7-4621-A2E4-4CDBE970DF12}" type="slidenum">
              <a:rPr lang="en-US" smtClean="0"/>
              <a:t>‹#›</a:t>
            </a:fld>
            <a:endParaRPr lang="en-US"/>
          </a:p>
        </p:txBody>
      </p:sp>
    </p:spTree>
    <p:extLst>
      <p:ext uri="{BB962C8B-B14F-4D97-AF65-F5344CB8AC3E}">
        <p14:creationId xmlns:p14="http://schemas.microsoft.com/office/powerpoint/2010/main" val="21276097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2D375B-612C-4207-8D39-3F054B08B417}" type="datetimeFigureOut">
              <a:rPr lang="en-US" smtClean="0"/>
              <a:t>10/19/2023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BDD0A1-759E-4490-BC96-EE7445A3C757}" type="slidenum">
              <a:rPr lang="en-US" smtClean="0"/>
              <a:t>‹#›</a:t>
            </a:fld>
            <a:endParaRPr lang="en-US"/>
          </a:p>
        </p:txBody>
      </p:sp>
    </p:spTree>
    <p:extLst>
      <p:ext uri="{BB962C8B-B14F-4D97-AF65-F5344CB8AC3E}">
        <p14:creationId xmlns:p14="http://schemas.microsoft.com/office/powerpoint/2010/main" val="3299036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16462147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763564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7477337"/>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43854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93236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39945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345745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592911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497336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127644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462587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606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7797246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6537388"/>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219672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3240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334269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768175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752107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675436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77317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219603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54632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9551314"/>
      </p:ext>
    </p:extLst>
  </p:cSld>
  <p:clrMapOvr>
    <a:masterClrMapping/>
  </p:clrMapOvr>
  <p:timing>
    <p:tnLst>
      <p:par>
        <p:cT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94544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17332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41360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91821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66974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825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63586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03084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1650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35292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679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0140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24143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2298217"/>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00160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55855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189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29021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28673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5204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141514237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4602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15990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74701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26915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193035"/>
      </p:ext>
    </p:extLst>
  </p:cSld>
  <p:clrMapOvr>
    <a:masterClrMapping/>
  </p:clrMapOvr>
  <p:transition spd="slow" advClick="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7149027"/>
      </p:ext>
    </p:extLst>
  </p:cSld>
  <p:clrMapOvr>
    <a:masterClrMapping/>
  </p:clrMapOvr>
  <p:transition spd="slow" advClick="0"/>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667759"/>
      </p:ext>
    </p:extLst>
  </p:cSld>
  <p:clrMapOvr>
    <a:masterClrMapping/>
  </p:clrMapOvr>
  <p:transition spd="slow" advClick="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266019"/>
      </p:ext>
    </p:extLst>
  </p:cSld>
  <p:clrMapOvr>
    <a:masterClrMapping/>
  </p:clrMapOvr>
  <p:transition spd="slow" advClick="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1422537"/>
      </p:ext>
    </p:extLst>
  </p:cSld>
  <p:clrMapOvr>
    <a:masterClrMapping/>
  </p:clrMapOvr>
  <p:transition spd="slow" advClick="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553774"/>
      </p:ext>
    </p:extLst>
  </p:cSld>
  <p:clrMapOvr>
    <a:masterClrMapping/>
  </p:clrMapOvr>
  <p:transition spd="slow"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2267459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7366587"/>
      </p:ext>
    </p:extLst>
  </p:cSld>
  <p:clrMapOvr>
    <a:masterClrMapping/>
  </p:clrMapOvr>
  <p:transition spd="slow" advClick="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2967962"/>
      </p:ext>
    </p:extLst>
  </p:cSld>
  <p:clrMapOvr>
    <a:masterClrMapping/>
  </p:clrMapOvr>
  <p:transition spd="slow" advClick="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16855"/>
      </p:ext>
    </p:extLst>
  </p:cSld>
  <p:clrMapOvr>
    <a:masterClrMapping/>
  </p:clrMapOvr>
  <p:transition spd="slow" advClick="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80934"/>
      </p:ext>
    </p:extLst>
  </p:cSld>
  <p:clrMapOvr>
    <a:masterClrMapping/>
  </p:clrMapOvr>
  <p:transition spd="slow" advClick="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8371504"/>
      </p:ext>
    </p:extLst>
  </p:cSld>
  <p:clrMapOvr>
    <a:masterClrMapping/>
  </p:clrMapOvr>
  <p:transition spd="slow" advClick="0"/>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11118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908488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487596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982727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4133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t>10/19/2023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34570856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974633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398220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23805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050355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02169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304851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0392663"/>
      </p:ext>
    </p:extLst>
  </p:cSld>
  <p:clrMapOvr>
    <a:masterClrMapping/>
  </p:clrMapOvr>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22805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575728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9155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t>10/19/2023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29654256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963384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967720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087309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568779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57480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819895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801412"/>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0739764"/>
      </p:ext>
    </p:extLst>
  </p:cSld>
  <p:clrMapOvr>
    <a:masterClrMapping/>
  </p:clrMapOvr>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79003167"/>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9944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t>10/19/2023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63093195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80880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998827-A38C-4EBF-831C-9166A171FF1B}"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591993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998827-A38C-4EBF-831C-9166A171FF1B}"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429732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998827-A38C-4EBF-831C-9166A171FF1B}"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806797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4899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344156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00738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998827-A38C-4EBF-831C-9166A171FF1B}"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422779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367362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422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302862760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422245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973275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7166019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340548"/>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338613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90569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4304947"/>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331043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858851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69141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998827-A38C-4EBF-831C-9166A171FF1B}"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A492E5-2E1A-4A79-B9B5-F2284F2247DB}" type="slidenum">
              <a:rPr lang="en-US" smtClean="0"/>
              <a:t>‹#›</a:t>
            </a:fld>
            <a:endParaRPr lang="en-US"/>
          </a:p>
        </p:txBody>
      </p:sp>
    </p:spTree>
    <p:extLst>
      <p:ext uri="{BB962C8B-B14F-4D97-AF65-F5344CB8AC3E}">
        <p14:creationId xmlns:p14="http://schemas.microsoft.com/office/powerpoint/2010/main" val="401607230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414531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792647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5764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968723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74336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132814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6323435"/>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023039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35997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842187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2.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2.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2.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2.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t>10/19/2023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t>‹#›</a:t>
            </a:fld>
            <a:endParaRPr lang="en-US"/>
          </a:p>
        </p:txBody>
      </p:sp>
    </p:spTree>
    <p:extLst>
      <p:ext uri="{BB962C8B-B14F-4D97-AF65-F5344CB8AC3E}">
        <p14:creationId xmlns:p14="http://schemas.microsoft.com/office/powerpoint/2010/main" val="945765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4363236"/>
      </p:ext>
    </p:extLst>
  </p:cSld>
  <p:clrMap bg1="lt1" tx1="dk1" bg2="lt2" tx2="dk2" accent1="accent1" accent2="accent2" accent3="accent3" accent4="accent4" accent5="accent5" accent6="accent6" hlink="hlink" folHlink="folHlink"/>
  <p:sldLayoutIdLst>
    <p:sldLayoutId id="2147484053" r:id="rId1"/>
    <p:sldLayoutId id="2147484054" r:id="rId2"/>
    <p:sldLayoutId id="2147484055" r:id="rId3"/>
    <p:sldLayoutId id="2147484056" r:id="rId4"/>
    <p:sldLayoutId id="2147484057" r:id="rId5"/>
    <p:sldLayoutId id="2147484058" r:id="rId6"/>
    <p:sldLayoutId id="2147484059" r:id="rId7"/>
    <p:sldLayoutId id="2147484060" r:id="rId8"/>
    <p:sldLayoutId id="2147484061" r:id="rId9"/>
    <p:sldLayoutId id="2147484062" r:id="rId10"/>
    <p:sldLayoutId id="21474840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46702"/>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3272389"/>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4458928"/>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276940"/>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 id="2147483984" r:id="rId4"/>
    <p:sldLayoutId id="2147483985" r:id="rId5"/>
    <p:sldLayoutId id="2147483986" r:id="rId6"/>
    <p:sldLayoutId id="2147483987" r:id="rId7"/>
    <p:sldLayoutId id="2147483988" r:id="rId8"/>
    <p:sldLayoutId id="2147483989" r:id="rId9"/>
    <p:sldLayoutId id="2147483990" r:id="rId10"/>
    <p:sldLayoutId id="214748399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2298471"/>
      </p:ext>
    </p:extLst>
  </p:cSld>
  <p:clrMap bg1="lt1" tx1="dk1" bg2="lt2" tx2="dk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076121"/>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75998827-A38C-4EBF-831C-9166A171FF1B}"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AA492E5-2E1A-4A79-B9B5-F2284F2247D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234925"/>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4055121"/>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10/19/2023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3493146"/>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5" r:id="rId5"/>
    <p:sldLayoutId id="2147484046" r:id="rId6"/>
    <p:sldLayoutId id="2147484047" r:id="rId7"/>
    <p:sldLayoutId id="2147484048" r:id="rId8"/>
    <p:sldLayoutId id="2147484049" r:id="rId9"/>
    <p:sldLayoutId id="2147484050" r:id="rId10"/>
    <p:sldLayoutId id="21474840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8.xml"/></Relationships>
</file>

<file path=ppt/slides/_rels/slide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94.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0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4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1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972757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4531"/>
            <a:ext cx="9144000" cy="4832092"/>
          </a:xfrm>
          <a:prstGeom prst="rect">
            <a:avLst/>
          </a:prstGeom>
        </p:spPr>
        <p:txBody>
          <a:bodyPr wrap="square">
            <a:spAutoFit/>
          </a:bodyPr>
          <a:lstStyle/>
          <a:p>
            <a:pPr algn="just">
              <a:lnSpc>
                <a:spcPct val="110000"/>
              </a:lnSpc>
            </a:pPr>
            <a:r>
              <a:rPr lang="vi-VN" sz="5600" u="sng" dirty="0" smtClean="0">
                <a:solidFill>
                  <a:srgbClr val="FFFF00"/>
                </a:solidFill>
              </a:rPr>
              <a:t>Đ</a:t>
            </a:r>
            <a:r>
              <a:rPr lang="en-US" sz="5600" u="sng" dirty="0" smtClean="0">
                <a:solidFill>
                  <a:srgbClr val="FFFF00"/>
                </a:solidFill>
              </a:rPr>
              <a:t>k</a:t>
            </a:r>
            <a:r>
              <a:rPr lang="vi-VN" sz="5600" u="sng" dirty="0" smtClean="0">
                <a:solidFill>
                  <a:srgbClr val="FFFF00"/>
                </a:solidFill>
              </a:rPr>
              <a:t>:</a:t>
            </a:r>
            <a:r>
              <a:rPr lang="vi-VN" sz="5600" dirty="0" smtClean="0">
                <a:solidFill>
                  <a:prstClr val="white"/>
                </a:solidFill>
              </a:rPr>
              <a:t> </a:t>
            </a:r>
            <a:r>
              <a:rPr lang="vi-VN" sz="5600" dirty="0">
                <a:solidFill>
                  <a:prstClr val="white"/>
                </a:solidFill>
              </a:rPr>
              <a:t>Nào về đây gặp gỡ Đức </a:t>
            </a:r>
            <a:r>
              <a:rPr lang="vi-VN" sz="5600" dirty="0" smtClean="0">
                <a:solidFill>
                  <a:prstClr val="white"/>
                </a:solidFill>
              </a:rPr>
              <a:t>Kitô</a:t>
            </a:r>
            <a:r>
              <a:rPr lang="en-US" sz="5600" dirty="0" smtClean="0">
                <a:solidFill>
                  <a:prstClr val="white"/>
                </a:solidFill>
              </a:rPr>
              <a:t>. </a:t>
            </a:r>
            <a:r>
              <a:rPr lang="vi-VN" sz="5600" dirty="0" smtClean="0">
                <a:solidFill>
                  <a:prstClr val="white"/>
                </a:solidFill>
              </a:rPr>
              <a:t>Người </a:t>
            </a:r>
            <a:r>
              <a:rPr lang="vi-VN" sz="5600" dirty="0">
                <a:solidFill>
                  <a:prstClr val="white"/>
                </a:solidFill>
              </a:rPr>
              <a:t>là Đấng trung gian đất trời. Người liên kết chúng ta nên một, một </a:t>
            </a:r>
            <a:r>
              <a:rPr lang="en-US" sz="5600" dirty="0" err="1" smtClean="0">
                <a:solidFill>
                  <a:prstClr val="white"/>
                </a:solidFill>
              </a:rPr>
              <a:t>chủ</a:t>
            </a:r>
            <a:r>
              <a:rPr lang="en-US" sz="5600" dirty="0" smtClean="0">
                <a:solidFill>
                  <a:prstClr val="white"/>
                </a:solidFill>
              </a:rPr>
              <a:t> </a:t>
            </a:r>
            <a:r>
              <a:rPr lang="vi-VN" sz="5600" dirty="0" smtClean="0">
                <a:solidFill>
                  <a:prstClr val="white"/>
                </a:solidFill>
              </a:rPr>
              <a:t> </a:t>
            </a:r>
            <a:r>
              <a:rPr lang="vi-VN" sz="5600" dirty="0">
                <a:solidFill>
                  <a:prstClr val="white"/>
                </a:solidFill>
              </a:rPr>
              <a:t>chiên và </a:t>
            </a:r>
            <a:r>
              <a:rPr lang="en-US" sz="5600" dirty="0" err="1" smtClean="0">
                <a:solidFill>
                  <a:prstClr val="white"/>
                </a:solidFill>
              </a:rPr>
              <a:t>một</a:t>
            </a:r>
            <a:r>
              <a:rPr lang="vi-VN" sz="5600" dirty="0" smtClean="0">
                <a:solidFill>
                  <a:prstClr val="white"/>
                </a:solidFill>
              </a:rPr>
              <a:t> </a:t>
            </a:r>
            <a:r>
              <a:rPr lang="vi-VN" sz="5600" dirty="0">
                <a:solidFill>
                  <a:prstClr val="white"/>
                </a:solidFill>
              </a:rPr>
              <a:t>đàn chiên</a:t>
            </a:r>
            <a:r>
              <a:rPr lang="vi-VN" sz="5600" dirty="0" smtClean="0">
                <a:solidFill>
                  <a:prstClr val="white"/>
                </a:solidFill>
              </a:rPr>
              <a:t>.</a:t>
            </a:r>
            <a:endParaRPr lang="en-US" sz="5600" dirty="0">
              <a:solidFill>
                <a:prstClr val="white"/>
              </a:solidFill>
            </a:endParaRPr>
          </a:p>
        </p:txBody>
      </p:sp>
    </p:spTree>
    <p:extLst>
      <p:ext uri="{BB962C8B-B14F-4D97-AF65-F5344CB8AC3E}">
        <p14:creationId xmlns:p14="http://schemas.microsoft.com/office/powerpoint/2010/main" val="17221022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086008"/>
          </a:xfrm>
          <a:prstGeom prst="rect">
            <a:avLst/>
          </a:prstGeom>
        </p:spPr>
        <p:txBody>
          <a:bodyPr wrap="square">
            <a:spAutoFit/>
          </a:bodyPr>
          <a:lstStyle/>
          <a:p>
            <a:pPr algn="just">
              <a:lnSpc>
                <a:spcPct val="110000"/>
              </a:lnSpc>
            </a:pPr>
            <a:r>
              <a:rPr lang="en-US" sz="5900" u="sng" dirty="0" smtClean="0">
                <a:solidFill>
                  <a:srgbClr val="FFFF00"/>
                </a:solidFill>
              </a:rPr>
              <a:t>Tk1:</a:t>
            </a:r>
            <a:r>
              <a:rPr lang="en-US" sz="5900" dirty="0" smtClean="0">
                <a:solidFill>
                  <a:prstClr val="white"/>
                </a:solidFill>
              </a:rPr>
              <a:t> </a:t>
            </a:r>
            <a:r>
              <a:rPr lang="vi-VN" sz="5900" dirty="0" smtClean="0">
                <a:solidFill>
                  <a:prstClr val="white"/>
                </a:solidFill>
              </a:rPr>
              <a:t>Hãy </a:t>
            </a:r>
            <a:r>
              <a:rPr lang="vi-VN" sz="5900" dirty="0">
                <a:solidFill>
                  <a:prstClr val="white"/>
                </a:solidFill>
              </a:rPr>
              <a:t>về đây hợp tiếng tung </a:t>
            </a:r>
            <a:r>
              <a:rPr lang="vi-VN" sz="5900" dirty="0" smtClean="0">
                <a:solidFill>
                  <a:prstClr val="white"/>
                </a:solidFill>
              </a:rPr>
              <a:t>hô</a:t>
            </a:r>
            <a:r>
              <a:rPr lang="en-US" sz="5900" dirty="0" smtClean="0">
                <a:solidFill>
                  <a:prstClr val="white"/>
                </a:solidFill>
              </a:rPr>
              <a:t>, C</a:t>
            </a:r>
            <a:r>
              <a:rPr lang="vi-VN" sz="5900" dirty="0" smtClean="0">
                <a:solidFill>
                  <a:prstClr val="white"/>
                </a:solidFill>
              </a:rPr>
              <a:t>húa </a:t>
            </a:r>
            <a:r>
              <a:rPr lang="vi-VN" sz="5900" dirty="0">
                <a:solidFill>
                  <a:prstClr val="white"/>
                </a:solidFill>
              </a:rPr>
              <a:t>là Đấng giao hòa trời đất. Người là Đấng cứu chuộc thế </a:t>
            </a:r>
            <a:r>
              <a:rPr lang="vi-VN" sz="5900" dirty="0" smtClean="0">
                <a:solidFill>
                  <a:prstClr val="white"/>
                </a:solidFill>
              </a:rPr>
              <a:t>nhân</a:t>
            </a:r>
            <a:r>
              <a:rPr lang="en-US" sz="5900" dirty="0" smtClean="0">
                <a:solidFill>
                  <a:prstClr val="white"/>
                </a:solidFill>
              </a:rPr>
              <a:t> h</a:t>
            </a:r>
            <a:r>
              <a:rPr lang="vi-VN" sz="5900" dirty="0" smtClean="0">
                <a:solidFill>
                  <a:prstClr val="white"/>
                </a:solidFill>
              </a:rPr>
              <a:t>ãy </a:t>
            </a:r>
            <a:r>
              <a:rPr lang="vi-VN" sz="5900" dirty="0">
                <a:solidFill>
                  <a:prstClr val="white"/>
                </a:solidFill>
              </a:rPr>
              <a:t>đến đây đón nhận thánh ân</a:t>
            </a:r>
            <a:r>
              <a:rPr lang="vi-VN" sz="5900" dirty="0" smtClean="0">
                <a:solidFill>
                  <a:prstClr val="white"/>
                </a:solidFill>
              </a:rPr>
              <a:t>.</a:t>
            </a:r>
            <a:endParaRPr lang="en-US" sz="5900" dirty="0">
              <a:solidFill>
                <a:prstClr val="white"/>
              </a:solidFill>
            </a:endParaRPr>
          </a:p>
        </p:txBody>
      </p:sp>
    </p:spTree>
    <p:extLst>
      <p:ext uri="{BB962C8B-B14F-4D97-AF65-F5344CB8AC3E}">
        <p14:creationId xmlns:p14="http://schemas.microsoft.com/office/powerpoint/2010/main" val="6852906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4531"/>
            <a:ext cx="9144000" cy="4832092"/>
          </a:xfrm>
          <a:prstGeom prst="rect">
            <a:avLst/>
          </a:prstGeom>
        </p:spPr>
        <p:txBody>
          <a:bodyPr wrap="square">
            <a:spAutoFit/>
          </a:bodyPr>
          <a:lstStyle/>
          <a:p>
            <a:pPr algn="just">
              <a:lnSpc>
                <a:spcPct val="110000"/>
              </a:lnSpc>
            </a:pPr>
            <a:r>
              <a:rPr lang="vi-VN" sz="5600" u="sng" dirty="0" smtClean="0">
                <a:solidFill>
                  <a:srgbClr val="FFFF00"/>
                </a:solidFill>
              </a:rPr>
              <a:t>Đ</a:t>
            </a:r>
            <a:r>
              <a:rPr lang="en-US" sz="5600" u="sng" dirty="0" smtClean="0">
                <a:solidFill>
                  <a:srgbClr val="FFFF00"/>
                </a:solidFill>
              </a:rPr>
              <a:t>k</a:t>
            </a:r>
            <a:r>
              <a:rPr lang="vi-VN" sz="5600" u="sng" dirty="0" smtClean="0">
                <a:solidFill>
                  <a:srgbClr val="FFFF00"/>
                </a:solidFill>
              </a:rPr>
              <a:t>:</a:t>
            </a:r>
            <a:r>
              <a:rPr lang="vi-VN" sz="5600" dirty="0" smtClean="0">
                <a:solidFill>
                  <a:prstClr val="white"/>
                </a:solidFill>
              </a:rPr>
              <a:t> </a:t>
            </a:r>
            <a:r>
              <a:rPr lang="vi-VN" sz="5600" dirty="0">
                <a:solidFill>
                  <a:prstClr val="white"/>
                </a:solidFill>
              </a:rPr>
              <a:t>Nào về đây gặp gỡ Đức </a:t>
            </a:r>
            <a:r>
              <a:rPr lang="vi-VN" sz="5600" dirty="0" smtClean="0">
                <a:solidFill>
                  <a:prstClr val="white"/>
                </a:solidFill>
              </a:rPr>
              <a:t>Kitô</a:t>
            </a:r>
            <a:r>
              <a:rPr lang="en-US" sz="5600" dirty="0" smtClean="0">
                <a:solidFill>
                  <a:prstClr val="white"/>
                </a:solidFill>
              </a:rPr>
              <a:t>. </a:t>
            </a:r>
            <a:r>
              <a:rPr lang="vi-VN" sz="5600" dirty="0" smtClean="0">
                <a:solidFill>
                  <a:prstClr val="white"/>
                </a:solidFill>
              </a:rPr>
              <a:t>Người </a:t>
            </a:r>
            <a:r>
              <a:rPr lang="vi-VN" sz="5600" dirty="0">
                <a:solidFill>
                  <a:prstClr val="white"/>
                </a:solidFill>
              </a:rPr>
              <a:t>là Đấng trung gian đất trời. Người liên kết chúng ta nên một, một </a:t>
            </a:r>
            <a:r>
              <a:rPr lang="en-US" sz="5600" dirty="0" err="1" smtClean="0">
                <a:solidFill>
                  <a:prstClr val="white"/>
                </a:solidFill>
              </a:rPr>
              <a:t>chủ</a:t>
            </a:r>
            <a:r>
              <a:rPr lang="en-US" sz="5600" dirty="0" smtClean="0">
                <a:solidFill>
                  <a:prstClr val="white"/>
                </a:solidFill>
              </a:rPr>
              <a:t> </a:t>
            </a:r>
            <a:r>
              <a:rPr lang="vi-VN" sz="5600" dirty="0" smtClean="0">
                <a:solidFill>
                  <a:prstClr val="white"/>
                </a:solidFill>
              </a:rPr>
              <a:t> </a:t>
            </a:r>
            <a:r>
              <a:rPr lang="vi-VN" sz="5600" dirty="0">
                <a:solidFill>
                  <a:prstClr val="white"/>
                </a:solidFill>
              </a:rPr>
              <a:t>chiên và </a:t>
            </a:r>
            <a:r>
              <a:rPr lang="en-US" sz="5600" dirty="0" err="1" smtClean="0">
                <a:solidFill>
                  <a:prstClr val="white"/>
                </a:solidFill>
              </a:rPr>
              <a:t>một</a:t>
            </a:r>
            <a:r>
              <a:rPr lang="vi-VN" sz="5600" dirty="0" smtClean="0">
                <a:solidFill>
                  <a:prstClr val="white"/>
                </a:solidFill>
              </a:rPr>
              <a:t> </a:t>
            </a:r>
            <a:r>
              <a:rPr lang="vi-VN" sz="5600" dirty="0">
                <a:solidFill>
                  <a:prstClr val="white"/>
                </a:solidFill>
              </a:rPr>
              <a:t>đàn chiên</a:t>
            </a:r>
            <a:r>
              <a:rPr lang="vi-VN" sz="5600" dirty="0" smtClean="0">
                <a:solidFill>
                  <a:prstClr val="white"/>
                </a:solidFill>
              </a:rPr>
              <a:t>.</a:t>
            </a:r>
            <a:endParaRPr lang="en-US" sz="5600" dirty="0">
              <a:solidFill>
                <a:prstClr val="white"/>
              </a:solidFill>
            </a:endParaRPr>
          </a:p>
        </p:txBody>
      </p:sp>
    </p:spTree>
    <p:extLst>
      <p:ext uri="{BB962C8B-B14F-4D97-AF65-F5344CB8AC3E}">
        <p14:creationId xmlns:p14="http://schemas.microsoft.com/office/powerpoint/2010/main" val="27101042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5086008"/>
          </a:xfrm>
          <a:prstGeom prst="rect">
            <a:avLst/>
          </a:prstGeom>
        </p:spPr>
        <p:txBody>
          <a:bodyPr wrap="square">
            <a:spAutoFit/>
          </a:bodyPr>
          <a:lstStyle/>
          <a:p>
            <a:pPr algn="just">
              <a:lnSpc>
                <a:spcPct val="110000"/>
              </a:lnSpc>
            </a:pPr>
            <a:r>
              <a:rPr lang="en-US" sz="5900" u="sng" dirty="0" err="1" smtClean="0">
                <a:solidFill>
                  <a:srgbClr val="FFFF00"/>
                </a:solidFill>
              </a:rPr>
              <a:t>Tk</a:t>
            </a:r>
            <a:r>
              <a:rPr lang="vi-VN" sz="5900" u="sng" dirty="0" smtClean="0">
                <a:solidFill>
                  <a:srgbClr val="FFFF00"/>
                </a:solidFill>
              </a:rPr>
              <a:t>2</a:t>
            </a:r>
            <a:r>
              <a:rPr lang="en-US" sz="5900" u="sng" dirty="0">
                <a:solidFill>
                  <a:srgbClr val="FFFF00"/>
                </a:solidFill>
              </a:rPr>
              <a:t>:</a:t>
            </a:r>
            <a:r>
              <a:rPr lang="vi-VN" sz="5900" dirty="0" smtClean="0">
                <a:solidFill>
                  <a:prstClr val="white"/>
                </a:solidFill>
              </a:rPr>
              <a:t> </a:t>
            </a:r>
            <a:r>
              <a:rPr lang="vi-VN" sz="5900" dirty="0">
                <a:solidFill>
                  <a:prstClr val="white"/>
                </a:solidFill>
              </a:rPr>
              <a:t>Hỡi ngàn dân hòa khúc tri ân. Chúa là Đấng nhân loại kêu khấn, người củng cố giáo hội khắp nơi, đốt </a:t>
            </a:r>
            <a:r>
              <a:rPr lang="vi-VN" sz="5900" dirty="0" smtClean="0">
                <a:solidFill>
                  <a:prstClr val="white"/>
                </a:solidFill>
              </a:rPr>
              <a:t>n</a:t>
            </a:r>
            <a:r>
              <a:rPr lang="en-US" sz="5900" dirty="0">
                <a:solidFill>
                  <a:prstClr val="white"/>
                </a:solidFill>
              </a:rPr>
              <a:t>ó</a:t>
            </a:r>
            <a:r>
              <a:rPr lang="vi-VN" sz="5900" dirty="0" smtClean="0">
                <a:solidFill>
                  <a:prstClr val="white"/>
                </a:solidFill>
              </a:rPr>
              <a:t>ng </a:t>
            </a:r>
            <a:r>
              <a:rPr lang="vi-VN" sz="5900" dirty="0">
                <a:solidFill>
                  <a:prstClr val="white"/>
                </a:solidFill>
              </a:rPr>
              <a:t>lên ân tình sáng tươi</a:t>
            </a:r>
            <a:r>
              <a:rPr lang="vi-VN" sz="5900" dirty="0" smtClean="0">
                <a:solidFill>
                  <a:prstClr val="white"/>
                </a:solidFill>
              </a:rPr>
              <a:t>.</a:t>
            </a:r>
            <a:endParaRPr lang="en-US" sz="5900" dirty="0">
              <a:solidFill>
                <a:prstClr val="white"/>
              </a:solidFill>
            </a:endParaRPr>
          </a:p>
        </p:txBody>
      </p:sp>
    </p:spTree>
    <p:extLst>
      <p:ext uri="{BB962C8B-B14F-4D97-AF65-F5344CB8AC3E}">
        <p14:creationId xmlns:p14="http://schemas.microsoft.com/office/powerpoint/2010/main" val="938732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4531"/>
            <a:ext cx="9144000" cy="4832092"/>
          </a:xfrm>
          <a:prstGeom prst="rect">
            <a:avLst/>
          </a:prstGeom>
        </p:spPr>
        <p:txBody>
          <a:bodyPr wrap="square">
            <a:spAutoFit/>
          </a:bodyPr>
          <a:lstStyle/>
          <a:p>
            <a:pPr algn="just">
              <a:lnSpc>
                <a:spcPct val="110000"/>
              </a:lnSpc>
            </a:pPr>
            <a:r>
              <a:rPr lang="vi-VN" sz="5600" u="sng" dirty="0" smtClean="0">
                <a:solidFill>
                  <a:srgbClr val="FFFF00"/>
                </a:solidFill>
              </a:rPr>
              <a:t>Đ</a:t>
            </a:r>
            <a:r>
              <a:rPr lang="en-US" sz="5600" u="sng" dirty="0" smtClean="0">
                <a:solidFill>
                  <a:srgbClr val="FFFF00"/>
                </a:solidFill>
              </a:rPr>
              <a:t>k</a:t>
            </a:r>
            <a:r>
              <a:rPr lang="vi-VN" sz="5600" u="sng" dirty="0" smtClean="0">
                <a:solidFill>
                  <a:srgbClr val="FFFF00"/>
                </a:solidFill>
              </a:rPr>
              <a:t>:</a:t>
            </a:r>
            <a:r>
              <a:rPr lang="vi-VN" sz="5600" dirty="0" smtClean="0">
                <a:solidFill>
                  <a:prstClr val="white"/>
                </a:solidFill>
              </a:rPr>
              <a:t> </a:t>
            </a:r>
            <a:r>
              <a:rPr lang="vi-VN" sz="5600" dirty="0">
                <a:solidFill>
                  <a:prstClr val="white"/>
                </a:solidFill>
              </a:rPr>
              <a:t>Nào về đây gặp gỡ Đức </a:t>
            </a:r>
            <a:r>
              <a:rPr lang="vi-VN" sz="5600" dirty="0" smtClean="0">
                <a:solidFill>
                  <a:prstClr val="white"/>
                </a:solidFill>
              </a:rPr>
              <a:t>Kitô</a:t>
            </a:r>
            <a:r>
              <a:rPr lang="en-US" sz="5600" dirty="0" smtClean="0">
                <a:solidFill>
                  <a:prstClr val="white"/>
                </a:solidFill>
              </a:rPr>
              <a:t>. </a:t>
            </a:r>
            <a:r>
              <a:rPr lang="vi-VN" sz="5600" dirty="0" smtClean="0">
                <a:solidFill>
                  <a:prstClr val="white"/>
                </a:solidFill>
              </a:rPr>
              <a:t>Người </a:t>
            </a:r>
            <a:r>
              <a:rPr lang="vi-VN" sz="5600" dirty="0">
                <a:solidFill>
                  <a:prstClr val="white"/>
                </a:solidFill>
              </a:rPr>
              <a:t>là Đấng trung gian đất trời. Người liên kết chúng ta nên một, một </a:t>
            </a:r>
            <a:r>
              <a:rPr lang="en-US" sz="5600" dirty="0" err="1" smtClean="0">
                <a:solidFill>
                  <a:prstClr val="white"/>
                </a:solidFill>
              </a:rPr>
              <a:t>chủ</a:t>
            </a:r>
            <a:r>
              <a:rPr lang="en-US" sz="5600" dirty="0" smtClean="0">
                <a:solidFill>
                  <a:prstClr val="white"/>
                </a:solidFill>
              </a:rPr>
              <a:t> </a:t>
            </a:r>
            <a:r>
              <a:rPr lang="vi-VN" sz="5600" dirty="0" smtClean="0">
                <a:solidFill>
                  <a:prstClr val="white"/>
                </a:solidFill>
              </a:rPr>
              <a:t> </a:t>
            </a:r>
            <a:r>
              <a:rPr lang="vi-VN" sz="5600" dirty="0">
                <a:solidFill>
                  <a:prstClr val="white"/>
                </a:solidFill>
              </a:rPr>
              <a:t>chiên và </a:t>
            </a:r>
            <a:r>
              <a:rPr lang="en-US" sz="5600" dirty="0" err="1" smtClean="0">
                <a:solidFill>
                  <a:prstClr val="white"/>
                </a:solidFill>
              </a:rPr>
              <a:t>một</a:t>
            </a:r>
            <a:r>
              <a:rPr lang="vi-VN" sz="5600" dirty="0" smtClean="0">
                <a:solidFill>
                  <a:prstClr val="white"/>
                </a:solidFill>
              </a:rPr>
              <a:t> </a:t>
            </a:r>
            <a:r>
              <a:rPr lang="vi-VN" sz="5600" dirty="0">
                <a:solidFill>
                  <a:prstClr val="white"/>
                </a:solidFill>
              </a:rPr>
              <a:t>đàn chiên</a:t>
            </a:r>
            <a:r>
              <a:rPr lang="vi-VN" sz="5600" dirty="0" smtClean="0">
                <a:solidFill>
                  <a:prstClr val="white"/>
                </a:solidFill>
              </a:rPr>
              <a:t>.</a:t>
            </a:r>
            <a:endParaRPr lang="en-US" sz="5600" dirty="0">
              <a:solidFill>
                <a:prstClr val="white"/>
              </a:solidFill>
            </a:endParaRPr>
          </a:p>
        </p:txBody>
      </p:sp>
    </p:spTree>
    <p:extLst>
      <p:ext uri="{BB962C8B-B14F-4D97-AF65-F5344CB8AC3E}">
        <p14:creationId xmlns:p14="http://schemas.microsoft.com/office/powerpoint/2010/main" val="36315496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71706828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819150"/>
            <a:ext cx="9144000" cy="4324350"/>
          </a:xfrm>
        </p:spPr>
        <p:txBody>
          <a:bodyPr>
            <a:noAutofit/>
          </a:bodyPr>
          <a:lstStyle/>
          <a:p>
            <a:pPr algn="just"/>
            <a:r>
              <a:rPr lang="en-US" sz="6000" b="0" smtClean="0">
                <a:solidFill>
                  <a:schemeClr val="bg1"/>
                </a:solidFill>
                <a:effectLst/>
                <a:latin typeface="+mj-lt"/>
                <a:cs typeface="Times New Roman" pitchFamily="18" charset="0"/>
              </a:rPr>
              <a:t>Chính Chúa là nơi ẩn náu, khắp bốn bề trổi vang những khúc ca mừng con được giải thoát.</a:t>
            </a:r>
            <a:endParaRPr lang="en-US" sz="6000" b="0">
              <a:solidFill>
                <a:schemeClr val="bg1"/>
              </a:solidFill>
              <a:effectLst/>
              <a:latin typeface="+mj-lt"/>
              <a:cs typeface="Times New Roman" pitchFamily="18" charset="0"/>
            </a:endParaRPr>
          </a:p>
        </p:txBody>
      </p:sp>
      <p:sp>
        <p:nvSpPr>
          <p:cNvPr id="2" name="TextBox 1"/>
          <p:cNvSpPr txBox="1"/>
          <p:nvPr/>
        </p:nvSpPr>
        <p:spPr>
          <a:xfrm>
            <a:off x="0" y="26670"/>
            <a:ext cx="1959191" cy="769441"/>
          </a:xfrm>
          <a:prstGeom prst="rect">
            <a:avLst/>
          </a:prstGeom>
          <a:noFill/>
        </p:spPr>
        <p:txBody>
          <a:bodyPr wrap="none" rtlCol="0">
            <a:spAutoFit/>
          </a:bodyPr>
          <a:lstStyle/>
          <a:p>
            <a:r>
              <a:rPr lang="en-US" sz="4400" b="1" u="sng">
                <a:solidFill>
                  <a:srgbClr val="FFFF00"/>
                </a:solidFill>
                <a:effectLst>
                  <a:outerShdw blurRad="38100" dist="38100" dir="2700000" algn="tl">
                    <a:srgbClr val="000000">
                      <a:alpha val="43137"/>
                    </a:srgbClr>
                  </a:outerShdw>
                </a:effectLst>
                <a:cs typeface="Times New Roman" pitchFamily="18" charset="0"/>
              </a:rPr>
              <a:t>Đáp ca:</a:t>
            </a:r>
          </a:p>
        </p:txBody>
      </p:sp>
    </p:spTree>
    <p:extLst>
      <p:ext uri="{BB962C8B-B14F-4D97-AF65-F5344CB8AC3E}">
        <p14:creationId xmlns:p14="http://schemas.microsoft.com/office/powerpoint/2010/main" val="277038050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666750"/>
            <a:ext cx="9144000" cy="3987382"/>
          </a:xfrm>
        </p:spPr>
        <p:txBody>
          <a:bodyPr>
            <a:noAutofit/>
          </a:bodyPr>
          <a:lstStyle/>
          <a:p>
            <a:pPr algn="just"/>
            <a:r>
              <a:rPr lang="vi-VN" sz="6400" b="0" dirty="0">
                <a:solidFill>
                  <a:schemeClr val="bg1"/>
                </a:solidFill>
                <a:effectLst/>
                <a:latin typeface="+mj-lt"/>
                <a:cs typeface="Times New Roman" pitchFamily="18" charset="0"/>
              </a:rPr>
              <a:t>Xin đổ tình thương xuống chúng con, </a:t>
            </a:r>
            <a:r>
              <a:rPr lang="vi-VN" sz="6400" b="0" dirty="0" smtClean="0">
                <a:solidFill>
                  <a:schemeClr val="bg1"/>
                </a:solidFill>
                <a:effectLst/>
                <a:latin typeface="+mj-lt"/>
                <a:cs typeface="Times New Roman" pitchFamily="18" charset="0"/>
              </a:rPr>
              <a:t>lạy Chúa,</a:t>
            </a:r>
            <a:r>
              <a:rPr lang="en-US" sz="6400" b="0" dirty="0" smtClean="0">
                <a:solidFill>
                  <a:schemeClr val="bg1"/>
                </a:solidFill>
                <a:effectLst/>
                <a:latin typeface="+mj-lt"/>
                <a:cs typeface="Times New Roman" pitchFamily="18" charset="0"/>
              </a:rPr>
              <a:t> </a:t>
            </a:r>
            <a:r>
              <a:rPr lang="vi-VN" sz="6400" b="0" dirty="0" smtClean="0">
                <a:solidFill>
                  <a:schemeClr val="bg1"/>
                </a:solidFill>
                <a:effectLst/>
                <a:latin typeface="+mj-lt"/>
                <a:cs typeface="Times New Roman" pitchFamily="18" charset="0"/>
              </a:rPr>
              <a:t>như </a:t>
            </a:r>
            <a:r>
              <a:rPr lang="vi-VN" sz="6400" b="0" dirty="0">
                <a:solidFill>
                  <a:schemeClr val="bg1"/>
                </a:solidFill>
                <a:effectLst/>
                <a:latin typeface="+mj-lt"/>
                <a:cs typeface="Times New Roman" pitchFamily="18" charset="0"/>
              </a:rPr>
              <a:t>chúng con hằng trông cậy nơi Ngài.</a:t>
            </a:r>
            <a:endParaRPr lang="en-US" sz="6400" b="0" dirty="0">
              <a:solidFill>
                <a:schemeClr val="bg1"/>
              </a:solidFill>
              <a:effectLst/>
              <a:latin typeface="+mj-lt"/>
              <a:cs typeface="Times New Roman" pitchFamily="18" charset="0"/>
            </a:endParaRPr>
          </a:p>
        </p:txBody>
      </p:sp>
      <p:sp>
        <p:nvSpPr>
          <p:cNvPr id="2" name="TextBox 1"/>
          <p:cNvSpPr txBox="1"/>
          <p:nvPr/>
        </p:nvSpPr>
        <p:spPr>
          <a:xfrm>
            <a:off x="0" y="0"/>
            <a:ext cx="2888932" cy="584775"/>
          </a:xfrm>
          <a:prstGeom prst="rect">
            <a:avLst/>
          </a:prstGeom>
          <a:noFill/>
        </p:spPr>
        <p:txBody>
          <a:bodyPr wrap="none" rtlCol="0">
            <a:spAutoFit/>
          </a:bodyPr>
          <a:lstStyle/>
          <a:p>
            <a:r>
              <a:rPr lang="en-US" sz="3200" b="1" u="sng">
                <a:solidFill>
                  <a:srgbClr val="FFFF00"/>
                </a:solidFill>
                <a:effectLst>
                  <a:outerShdw blurRad="38100" dist="38100" dir="2700000" algn="tl">
                    <a:srgbClr val="000000">
                      <a:alpha val="43137"/>
                    </a:srgbClr>
                  </a:outerShdw>
                </a:effectLst>
                <a:latin typeface="+mj-lt"/>
                <a:cs typeface="Times New Roman" pitchFamily="18" charset="0"/>
              </a:rPr>
              <a:t>Alleluia-Alleluia:</a:t>
            </a:r>
          </a:p>
        </p:txBody>
      </p:sp>
      <p:sp>
        <p:nvSpPr>
          <p:cNvPr id="4" name="Rectangle 3"/>
          <p:cNvSpPr/>
          <p:nvPr/>
        </p:nvSpPr>
        <p:spPr>
          <a:xfrm>
            <a:off x="6690200" y="4501733"/>
            <a:ext cx="1664237" cy="646331"/>
          </a:xfrm>
          <a:prstGeom prst="rect">
            <a:avLst/>
          </a:prstGeom>
        </p:spPr>
        <p:txBody>
          <a:bodyPr wrap="none">
            <a:spAutoFit/>
          </a:bodyPr>
          <a:lstStyle/>
          <a:p>
            <a:pPr algn="r"/>
            <a:r>
              <a:rPr lang="en-US" sz="3600" b="1" u="sng" dirty="0">
                <a:solidFill>
                  <a:srgbClr val="FFFF00"/>
                </a:solidFill>
                <a:effectLst>
                  <a:outerShdw blurRad="38100" dist="38100" dir="2700000" algn="tl">
                    <a:srgbClr val="000000">
                      <a:alpha val="43137"/>
                    </a:srgbClr>
                  </a:outerShdw>
                </a:effectLst>
                <a:latin typeface="+mj-lt"/>
                <a:cs typeface="Times New Roman" pitchFamily="18" charset="0"/>
              </a:rPr>
              <a:t>Alleluia:</a:t>
            </a:r>
          </a:p>
        </p:txBody>
      </p:sp>
    </p:spTree>
    <p:extLst>
      <p:ext uri="{BB962C8B-B14F-4D97-AF65-F5344CB8AC3E}">
        <p14:creationId xmlns:p14="http://schemas.microsoft.com/office/powerpoint/2010/main" val="219405058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50469454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5272423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r>
              <a:rPr lang="en-US" sz="5400" b="0" smtClean="0">
                <a:solidFill>
                  <a:srgbClr val="FFFF00"/>
                </a:solidFill>
                <a:effectLst>
                  <a:outerShdw blurRad="38100" dist="38100" dir="2700000" algn="tl">
                    <a:srgbClr val="000000">
                      <a:alpha val="43137"/>
                    </a:srgbClr>
                  </a:outerShdw>
                </a:effectLst>
                <a:latin typeface="+mn-lt"/>
                <a:cs typeface="Times New Roman" pitchFamily="18" charset="0"/>
              </a:rPr>
              <a:t>KINH TRUYỀN GIÁO</a:t>
            </a:r>
            <a:endParaRPr lang="en-US" sz="5400" b="0">
              <a:solidFill>
                <a:srgbClr val="FFFF00"/>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3869357002"/>
      </p:ext>
    </p:extLst>
  </p:cSld>
  <p:clrMapOvr>
    <a:masterClrMapping/>
  </p:clrMapOvr>
  <p:transition spd="slow"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3" name="Rectangle 2"/>
          <p:cNvSpPr/>
          <p:nvPr/>
        </p:nvSpPr>
        <p:spPr>
          <a:xfrm>
            <a:off x="3429000" y="1733550"/>
            <a:ext cx="5562600" cy="1708160"/>
          </a:xfrm>
          <a:prstGeom prst="rect">
            <a:avLst/>
          </a:prstGeom>
        </p:spPr>
        <p:txBody>
          <a:bodyPr wrap="square">
            <a:spAutoFit/>
          </a:bodyPr>
          <a:lstStyle/>
          <a:p>
            <a:pPr algn="ctr"/>
            <a:r>
              <a:rPr lang="en-US" sz="6000" b="1" dirty="0">
                <a:solidFill>
                  <a:srgbClr val="FFFF00"/>
                </a:solidFill>
              </a:rPr>
              <a:t>LỜI DÂNG 1</a:t>
            </a:r>
          </a:p>
          <a:p>
            <a:pPr algn="ctr"/>
            <a:r>
              <a:rPr lang="en-US" sz="4500" b="1" i="1" dirty="0" err="1">
                <a:solidFill>
                  <a:prstClr val="white"/>
                </a:solidFill>
              </a:rPr>
              <a:t>Nguyễn</a:t>
            </a:r>
            <a:r>
              <a:rPr lang="en-US" sz="4500" b="1" i="1" dirty="0">
                <a:solidFill>
                  <a:prstClr val="white"/>
                </a:solidFill>
              </a:rPr>
              <a:t> </a:t>
            </a:r>
            <a:r>
              <a:rPr lang="en-US" sz="4500" b="1" i="1" dirty="0" err="1">
                <a:solidFill>
                  <a:prstClr val="white"/>
                </a:solidFill>
              </a:rPr>
              <a:t>Duy</a:t>
            </a:r>
            <a:endParaRPr lang="en-US" sz="4500" b="1" i="1" dirty="0">
              <a:solidFill>
                <a:prstClr val="white"/>
              </a:solidFill>
            </a:endParaRPr>
          </a:p>
        </p:txBody>
      </p:sp>
    </p:spTree>
    <p:extLst>
      <p:ext uri="{BB962C8B-B14F-4D97-AF65-F5344CB8AC3E}">
        <p14:creationId xmlns:p14="http://schemas.microsoft.com/office/powerpoint/2010/main" val="150625237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502"/>
            <a:ext cx="9144000" cy="4982582"/>
          </a:xfrm>
          <a:prstGeom prst="rect">
            <a:avLst/>
          </a:prstGeom>
        </p:spPr>
        <p:txBody>
          <a:bodyPr wrap="square">
            <a:spAutoFit/>
          </a:bodyPr>
          <a:lstStyle/>
          <a:p>
            <a:pPr algn="just">
              <a:lnSpc>
                <a:spcPct val="110000"/>
              </a:lnSpc>
            </a:pPr>
            <a:r>
              <a:rPr lang="en-US" sz="4900" u="sng" dirty="0" smtClean="0">
                <a:solidFill>
                  <a:srgbClr val="FFFF00"/>
                </a:solidFill>
              </a:rPr>
              <a:t>Tk1:</a:t>
            </a:r>
            <a:r>
              <a:rPr lang="en-US" sz="4900" dirty="0" smtClean="0">
                <a:solidFill>
                  <a:prstClr val="white"/>
                </a:solidFill>
              </a:rPr>
              <a:t> </a:t>
            </a:r>
            <a:r>
              <a:rPr lang="vi-VN" sz="4900" dirty="0" smtClean="0">
                <a:solidFill>
                  <a:prstClr val="white"/>
                </a:solidFill>
              </a:rPr>
              <a:t>Này </a:t>
            </a:r>
            <a:r>
              <a:rPr lang="vi-VN" sz="4900" dirty="0">
                <a:solidFill>
                  <a:prstClr val="white"/>
                </a:solidFill>
              </a:rPr>
              <a:t>tấm bánh thơm đây ly rượu nồng nàn hương nho mới. Xin góp về từ ruộng xanh dâng </a:t>
            </a:r>
            <a:r>
              <a:rPr lang="vi-VN" sz="4900" dirty="0" smtClean="0">
                <a:solidFill>
                  <a:prstClr val="white"/>
                </a:solidFill>
              </a:rPr>
              <a:t>Chúa</a:t>
            </a:r>
            <a:r>
              <a:rPr lang="en-US" sz="4900" dirty="0" smtClean="0">
                <a:solidFill>
                  <a:prstClr val="white"/>
                </a:solidFill>
              </a:rPr>
              <a:t>, c</a:t>
            </a:r>
            <a:r>
              <a:rPr lang="vi-VN" sz="4900" dirty="0" smtClean="0">
                <a:solidFill>
                  <a:prstClr val="white"/>
                </a:solidFill>
              </a:rPr>
              <a:t>ùng </a:t>
            </a:r>
            <a:r>
              <a:rPr lang="vi-VN" sz="4900" dirty="0">
                <a:solidFill>
                  <a:prstClr val="white"/>
                </a:solidFill>
              </a:rPr>
              <a:t>tiến dâng lên tâm tình của muôn con người là những ước mơ ngày vui đến trong cuộc đời</a:t>
            </a:r>
            <a:r>
              <a:rPr lang="vi-VN" sz="4900" dirty="0" smtClean="0">
                <a:solidFill>
                  <a:prstClr val="white"/>
                </a:solidFill>
              </a:rPr>
              <a:t>.</a:t>
            </a:r>
            <a:endParaRPr lang="en-US" sz="4900" dirty="0">
              <a:solidFill>
                <a:prstClr val="white"/>
              </a:solidFill>
            </a:endParaRPr>
          </a:p>
        </p:txBody>
      </p:sp>
    </p:spTree>
    <p:extLst>
      <p:ext uri="{BB962C8B-B14F-4D97-AF65-F5344CB8AC3E}">
        <p14:creationId xmlns:p14="http://schemas.microsoft.com/office/powerpoint/2010/main" val="25456587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814"/>
            <a:ext cx="9144000" cy="5047536"/>
          </a:xfrm>
          <a:prstGeom prst="rect">
            <a:avLst/>
          </a:prstGeom>
        </p:spPr>
        <p:txBody>
          <a:bodyPr wrap="square">
            <a:spAutoFit/>
          </a:bodyPr>
          <a:lstStyle/>
          <a:p>
            <a:pPr algn="just"/>
            <a:r>
              <a:rPr lang="vi-VN" sz="4600" u="sng" dirty="0" smtClean="0">
                <a:solidFill>
                  <a:srgbClr val="FFFF00"/>
                </a:solidFill>
              </a:rPr>
              <a:t>Đ</a:t>
            </a:r>
            <a:r>
              <a:rPr lang="en-US" sz="4600" u="sng" dirty="0" smtClean="0">
                <a:solidFill>
                  <a:srgbClr val="FFFF00"/>
                </a:solidFill>
              </a:rPr>
              <a:t>k</a:t>
            </a:r>
            <a:r>
              <a:rPr lang="vi-VN" sz="4600" u="sng" dirty="0" smtClean="0">
                <a:solidFill>
                  <a:srgbClr val="FFFF00"/>
                </a:solidFill>
              </a:rPr>
              <a:t>:</a:t>
            </a:r>
            <a:r>
              <a:rPr lang="vi-VN" sz="4600" dirty="0" smtClean="0">
                <a:solidFill>
                  <a:prstClr val="white"/>
                </a:solidFill>
              </a:rPr>
              <a:t> </a:t>
            </a:r>
            <a:r>
              <a:rPr lang="vi-VN" sz="4600" dirty="0">
                <a:solidFill>
                  <a:prstClr val="white"/>
                </a:solidFill>
              </a:rPr>
              <a:t>Xin dâng lên hy lễ mới này tấm bánh với ly rượu. Xin Cha ban muôn ân phúc tràn lan trên toàn thế giới. Xin dâng Cha bao mơ ước ngày mai quê hương sẽ rạng ngời, đời vui tươi thêm những nụ cười. Tháng năm sống cho tình yêu người. </a:t>
            </a:r>
            <a:endParaRPr lang="en-US" sz="4600" dirty="0">
              <a:solidFill>
                <a:prstClr val="white"/>
              </a:solidFill>
            </a:endParaRPr>
          </a:p>
        </p:txBody>
      </p:sp>
    </p:spTree>
    <p:extLst>
      <p:ext uri="{BB962C8B-B14F-4D97-AF65-F5344CB8AC3E}">
        <p14:creationId xmlns:p14="http://schemas.microsoft.com/office/powerpoint/2010/main" val="41317935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5426"/>
            <a:ext cx="9144000" cy="5170646"/>
          </a:xfrm>
          <a:prstGeom prst="rect">
            <a:avLst/>
          </a:prstGeom>
        </p:spPr>
        <p:txBody>
          <a:bodyPr wrap="square">
            <a:spAutoFit/>
          </a:bodyPr>
          <a:lstStyle/>
          <a:p>
            <a:pPr algn="just">
              <a:lnSpc>
                <a:spcPct val="110000"/>
              </a:lnSpc>
            </a:pPr>
            <a:r>
              <a:rPr lang="en-US" sz="5000" u="sng" dirty="0" smtClean="0">
                <a:solidFill>
                  <a:srgbClr val="FFFF00"/>
                </a:solidFill>
              </a:rPr>
              <a:t>Tk2:</a:t>
            </a:r>
            <a:r>
              <a:rPr lang="en-US" sz="5000" dirty="0" smtClean="0">
                <a:solidFill>
                  <a:prstClr val="white"/>
                </a:solidFill>
              </a:rPr>
              <a:t> </a:t>
            </a:r>
            <a:r>
              <a:rPr lang="vi-VN" sz="5000" dirty="0" smtClean="0">
                <a:solidFill>
                  <a:prstClr val="white"/>
                </a:solidFill>
              </a:rPr>
              <a:t>Của </a:t>
            </a:r>
            <a:r>
              <a:rPr lang="vi-VN" sz="5000" dirty="0">
                <a:solidFill>
                  <a:prstClr val="white"/>
                </a:solidFill>
              </a:rPr>
              <a:t>lễ hôm nay xin góp lại tình người trên thế giới. Xin dâng Ngài vạn bàn tay đổi mới. </a:t>
            </a:r>
            <a:r>
              <a:rPr lang="vi-VN" sz="5000" dirty="0" smtClean="0">
                <a:solidFill>
                  <a:prstClr val="white"/>
                </a:solidFill>
              </a:rPr>
              <a:t>Của </a:t>
            </a:r>
            <a:r>
              <a:rPr lang="vi-VN" sz="5000" dirty="0">
                <a:solidFill>
                  <a:prstClr val="white"/>
                </a:solidFill>
              </a:rPr>
              <a:t>lễ hôm nay chính là bằng chứng muôn đời tình mến sẽ không nhạt phai đắp xây cuộc đời</a:t>
            </a:r>
            <a:r>
              <a:rPr lang="vi-VN" sz="5000" dirty="0" smtClean="0">
                <a:solidFill>
                  <a:prstClr val="white"/>
                </a:solidFill>
              </a:rPr>
              <a:t>.</a:t>
            </a:r>
            <a:endParaRPr lang="en-US" sz="5000" dirty="0">
              <a:solidFill>
                <a:prstClr val="white"/>
              </a:solidFill>
            </a:endParaRPr>
          </a:p>
        </p:txBody>
      </p:sp>
    </p:spTree>
    <p:extLst>
      <p:ext uri="{BB962C8B-B14F-4D97-AF65-F5344CB8AC3E}">
        <p14:creationId xmlns:p14="http://schemas.microsoft.com/office/powerpoint/2010/main" val="267185256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8814"/>
            <a:ext cx="9144000" cy="5047536"/>
          </a:xfrm>
          <a:prstGeom prst="rect">
            <a:avLst/>
          </a:prstGeom>
        </p:spPr>
        <p:txBody>
          <a:bodyPr wrap="square">
            <a:spAutoFit/>
          </a:bodyPr>
          <a:lstStyle/>
          <a:p>
            <a:pPr algn="just"/>
            <a:r>
              <a:rPr lang="vi-VN" sz="4600" u="sng" dirty="0" smtClean="0">
                <a:solidFill>
                  <a:srgbClr val="FFFF00"/>
                </a:solidFill>
              </a:rPr>
              <a:t>Đ</a:t>
            </a:r>
            <a:r>
              <a:rPr lang="en-US" sz="4600" u="sng" dirty="0" smtClean="0">
                <a:solidFill>
                  <a:srgbClr val="FFFF00"/>
                </a:solidFill>
              </a:rPr>
              <a:t>k</a:t>
            </a:r>
            <a:r>
              <a:rPr lang="vi-VN" sz="4600" u="sng" dirty="0" smtClean="0">
                <a:solidFill>
                  <a:srgbClr val="FFFF00"/>
                </a:solidFill>
              </a:rPr>
              <a:t>:</a:t>
            </a:r>
            <a:r>
              <a:rPr lang="vi-VN" sz="4600" dirty="0" smtClean="0">
                <a:solidFill>
                  <a:prstClr val="white"/>
                </a:solidFill>
              </a:rPr>
              <a:t> </a:t>
            </a:r>
            <a:r>
              <a:rPr lang="vi-VN" sz="4600" dirty="0">
                <a:solidFill>
                  <a:prstClr val="white"/>
                </a:solidFill>
              </a:rPr>
              <a:t>Xin dâng lên hy lễ mới này tấm bánh với ly rượu. Xin Cha ban muôn ân phúc tràn lan trên toàn thế giới. Xin dâng Cha bao mơ ước ngày mai quê hương sẽ rạng ngời, đời vui tươi thêm những nụ cười. Tháng năm sống cho tình yêu người. </a:t>
            </a:r>
            <a:endParaRPr lang="en-US" sz="4600" dirty="0">
              <a:solidFill>
                <a:prstClr val="white"/>
              </a:solidFill>
            </a:endParaRPr>
          </a:p>
        </p:txBody>
      </p:sp>
    </p:spTree>
    <p:extLst>
      <p:ext uri="{BB962C8B-B14F-4D97-AF65-F5344CB8AC3E}">
        <p14:creationId xmlns:p14="http://schemas.microsoft.com/office/powerpoint/2010/main" val="963266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73342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42988635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5800" b="0" dirty="0">
                <a:solidFill>
                  <a:srgbClr val="FFFF00"/>
                </a:solidFill>
                <a:effectLst/>
              </a:rPr>
              <a:t>Ca </a:t>
            </a:r>
            <a:r>
              <a:rPr lang="en-US" sz="5800" b="0" dirty="0" err="1">
                <a:solidFill>
                  <a:srgbClr val="FFFF00"/>
                </a:solidFill>
                <a:effectLst/>
              </a:rPr>
              <a:t>Nguyện</a:t>
            </a:r>
            <a:r>
              <a:rPr lang="en-US" sz="5800" b="0" dirty="0">
                <a:solidFill>
                  <a:srgbClr val="FFFF00"/>
                </a:solidFill>
                <a:effectLst/>
              </a:rPr>
              <a:t> </a:t>
            </a:r>
            <a:r>
              <a:rPr lang="en-US" sz="5800" b="0" dirty="0" err="1">
                <a:solidFill>
                  <a:srgbClr val="FFFF00"/>
                </a:solidFill>
                <a:effectLst/>
              </a:rPr>
              <a:t>Hiệp</a:t>
            </a:r>
            <a:r>
              <a:rPr lang="en-US" sz="5800" b="0" dirty="0">
                <a:solidFill>
                  <a:srgbClr val="FFFF00"/>
                </a:solidFill>
                <a:effectLst/>
              </a:rPr>
              <a:t> </a:t>
            </a:r>
            <a:r>
              <a:rPr lang="en-US" sz="5800" b="0" dirty="0" err="1">
                <a:solidFill>
                  <a:srgbClr val="FFFF00"/>
                </a:solidFill>
                <a:effectLst/>
              </a:rPr>
              <a:t>Lễ</a:t>
            </a:r>
            <a:r>
              <a:rPr lang="en-US" sz="5800" b="0" dirty="0">
                <a:solidFill>
                  <a:srgbClr val="FFFF00"/>
                </a:solidFill>
                <a:effectLst/>
              </a:rPr>
              <a:t/>
            </a:r>
            <a:br>
              <a:rPr lang="en-US" sz="5800" b="0" dirty="0">
                <a:solidFill>
                  <a:srgbClr val="FFFF00"/>
                </a:solidFill>
                <a:effectLst/>
              </a:rPr>
            </a:br>
            <a:r>
              <a:rPr lang="en-US" sz="5800" dirty="0" smtClean="0">
                <a:solidFill>
                  <a:srgbClr val="FFFF00"/>
                </a:solidFill>
              </a:rPr>
              <a:t>KHÁT KHAO TÌNH YÊU CHÚA</a:t>
            </a:r>
            <a:br>
              <a:rPr lang="en-US" sz="5800" dirty="0" smtClean="0">
                <a:solidFill>
                  <a:srgbClr val="FFFF00"/>
                </a:solidFill>
              </a:rPr>
            </a:br>
            <a:r>
              <a:rPr lang="en-US" sz="5800" i="1" dirty="0" err="1" smtClean="0">
                <a:solidFill>
                  <a:schemeClr val="bg1"/>
                </a:solidFill>
              </a:rPr>
              <a:t>Giang</a:t>
            </a:r>
            <a:r>
              <a:rPr lang="en-US" sz="5800" i="1" dirty="0" smtClean="0">
                <a:solidFill>
                  <a:schemeClr val="bg1"/>
                </a:solidFill>
              </a:rPr>
              <a:t> </a:t>
            </a:r>
            <a:r>
              <a:rPr lang="en-US" sz="5800" i="1" dirty="0" err="1" smtClean="0">
                <a:solidFill>
                  <a:schemeClr val="bg1"/>
                </a:solidFill>
              </a:rPr>
              <a:t>Tâm</a:t>
            </a:r>
            <a:endParaRPr lang="en-US" sz="5800" b="0" i="1" dirty="0">
              <a:solidFill>
                <a:schemeClr val="bg1"/>
              </a:solidFill>
              <a:effectLst/>
            </a:endParaRPr>
          </a:p>
        </p:txBody>
      </p:sp>
    </p:spTree>
    <p:extLst>
      <p:ext uri="{BB962C8B-B14F-4D97-AF65-F5344CB8AC3E}">
        <p14:creationId xmlns:p14="http://schemas.microsoft.com/office/powerpoint/2010/main" val="39796542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5143500"/>
          </a:xfrm>
        </p:spPr>
        <p:txBody>
          <a:bodyPr>
            <a:noAutofit/>
          </a:bodyPr>
          <a:lstStyle/>
          <a:p>
            <a:pPr algn="just"/>
            <a:r>
              <a:rPr lang="vi-VN" u="sng" dirty="0" smtClean="0">
                <a:solidFill>
                  <a:srgbClr val="FFFF00"/>
                </a:solidFill>
              </a:rPr>
              <a:t>Đ</a:t>
            </a:r>
            <a:r>
              <a:rPr lang="en-US" u="sng" dirty="0" smtClean="0">
                <a:solidFill>
                  <a:srgbClr val="FFFF00"/>
                </a:solidFill>
              </a:rPr>
              <a:t>k</a:t>
            </a:r>
            <a:r>
              <a:rPr lang="vi-VN" u="sng" dirty="0" smtClean="0">
                <a:solidFill>
                  <a:srgbClr val="FFFF00"/>
                </a:solidFill>
              </a:rPr>
              <a:t>:</a:t>
            </a:r>
            <a:r>
              <a:rPr lang="vi-VN" dirty="0" smtClean="0">
                <a:solidFill>
                  <a:schemeClr val="bg1"/>
                </a:solidFill>
              </a:rPr>
              <a:t> </a:t>
            </a:r>
            <a:r>
              <a:rPr lang="vi-VN" dirty="0">
                <a:solidFill>
                  <a:schemeClr val="bg1"/>
                </a:solidFill>
              </a:rPr>
              <a:t>Chúa đã đặt vào trong tim con </a:t>
            </a:r>
            <a:r>
              <a:rPr lang="en-US" dirty="0" smtClean="0">
                <a:solidFill>
                  <a:schemeClr val="bg1"/>
                </a:solidFill>
              </a:rPr>
              <a:t>n</a:t>
            </a:r>
            <a:r>
              <a:rPr lang="vi-VN" dirty="0" smtClean="0">
                <a:solidFill>
                  <a:schemeClr val="bg1"/>
                </a:solidFill>
              </a:rPr>
              <a:t>ỗi </a:t>
            </a:r>
            <a:r>
              <a:rPr lang="vi-VN" dirty="0">
                <a:solidFill>
                  <a:schemeClr val="bg1"/>
                </a:solidFill>
              </a:rPr>
              <a:t>khát khao tình yêu của </a:t>
            </a:r>
            <a:r>
              <a:rPr lang="vi-VN" dirty="0" smtClean="0">
                <a:solidFill>
                  <a:schemeClr val="bg1"/>
                </a:solidFill>
              </a:rPr>
              <a:t>Ngài</a:t>
            </a:r>
            <a:r>
              <a:rPr lang="en-US" dirty="0" smtClean="0">
                <a:solidFill>
                  <a:schemeClr val="bg1"/>
                </a:solidFill>
              </a:rPr>
              <a:t>, n</a:t>
            </a:r>
            <a:r>
              <a:rPr lang="vi-VN" dirty="0" smtClean="0">
                <a:solidFill>
                  <a:schemeClr val="bg1"/>
                </a:solidFill>
              </a:rPr>
              <a:t>ỗi </a:t>
            </a:r>
            <a:r>
              <a:rPr lang="vi-VN" dirty="0">
                <a:solidFill>
                  <a:schemeClr val="bg1"/>
                </a:solidFill>
              </a:rPr>
              <a:t>khát khao khắc khoải khôn </a:t>
            </a:r>
            <a:r>
              <a:rPr lang="vi-VN" dirty="0" smtClean="0">
                <a:solidFill>
                  <a:schemeClr val="bg1"/>
                </a:solidFill>
              </a:rPr>
              <a:t>nguôi</a:t>
            </a:r>
            <a:r>
              <a:rPr lang="en-US" dirty="0" smtClean="0">
                <a:solidFill>
                  <a:schemeClr val="bg1"/>
                </a:solidFill>
              </a:rPr>
              <a:t>, n</a:t>
            </a:r>
            <a:r>
              <a:rPr lang="vi-VN" dirty="0" smtClean="0">
                <a:solidFill>
                  <a:schemeClr val="bg1"/>
                </a:solidFill>
              </a:rPr>
              <a:t>ỗi </a:t>
            </a:r>
            <a:r>
              <a:rPr lang="vi-VN" dirty="0">
                <a:solidFill>
                  <a:schemeClr val="bg1"/>
                </a:solidFill>
              </a:rPr>
              <a:t>ước mong mãi hoài khôn </a:t>
            </a:r>
            <a:r>
              <a:rPr lang="vi-VN" dirty="0" smtClean="0">
                <a:solidFill>
                  <a:schemeClr val="bg1"/>
                </a:solidFill>
              </a:rPr>
              <a:t>vơi</a:t>
            </a:r>
            <a:r>
              <a:rPr lang="en-US" dirty="0" smtClean="0">
                <a:solidFill>
                  <a:schemeClr val="bg1"/>
                </a:solidFill>
              </a:rPr>
              <a:t>. </a:t>
            </a:r>
            <a:r>
              <a:rPr lang="vi-VN" dirty="0" smtClean="0">
                <a:solidFill>
                  <a:schemeClr val="bg1"/>
                </a:solidFill>
              </a:rPr>
              <a:t>Chúa đã đặt vào trong tim con</a:t>
            </a:r>
            <a:r>
              <a:rPr lang="en-US" dirty="0" smtClean="0">
                <a:solidFill>
                  <a:schemeClr val="bg1"/>
                </a:solidFill>
              </a:rPr>
              <a:t>, n</a:t>
            </a:r>
            <a:r>
              <a:rPr lang="vi-VN" dirty="0" smtClean="0">
                <a:solidFill>
                  <a:schemeClr val="bg1"/>
                </a:solidFill>
              </a:rPr>
              <a:t>iềm khát khao hướng về chính Chúa </a:t>
            </a:r>
            <a:r>
              <a:rPr lang="en-US" dirty="0" smtClean="0">
                <a:solidFill>
                  <a:schemeClr val="bg1"/>
                </a:solidFill>
              </a:rPr>
              <a:t>l</a:t>
            </a:r>
            <a:r>
              <a:rPr lang="vi-VN" dirty="0" smtClean="0">
                <a:solidFill>
                  <a:schemeClr val="bg1"/>
                </a:solidFill>
              </a:rPr>
              <a:t>à nguồn cội đời sống con </a:t>
            </a:r>
            <a:r>
              <a:rPr lang="en-US" dirty="0" smtClean="0">
                <a:solidFill>
                  <a:schemeClr val="bg1"/>
                </a:solidFill>
              </a:rPr>
              <a:t>h</a:t>
            </a:r>
            <a:r>
              <a:rPr lang="vi-VN" dirty="0" smtClean="0">
                <a:solidFill>
                  <a:schemeClr val="bg1"/>
                </a:solidFill>
              </a:rPr>
              <a:t>ạnh phúc của con</a:t>
            </a:r>
            <a:r>
              <a:rPr lang="en-US" dirty="0" smtClean="0">
                <a:solidFill>
                  <a:schemeClr val="bg1"/>
                </a:solidFill>
              </a:rPr>
              <a:t>.</a:t>
            </a:r>
            <a:r>
              <a:rPr lang="vi-VN"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23660463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047536"/>
          </a:xfrm>
          <a:prstGeom prst="rect">
            <a:avLst/>
          </a:prstGeom>
        </p:spPr>
        <p:txBody>
          <a:bodyPr wrap="square">
            <a:spAutoFit/>
          </a:bodyPr>
          <a:lstStyle/>
          <a:p>
            <a:pPr algn="just"/>
            <a:r>
              <a:rPr lang="en-US" sz="4600" u="sng" dirty="0" smtClean="0">
                <a:solidFill>
                  <a:srgbClr val="FFFF00"/>
                </a:solidFill>
              </a:rPr>
              <a:t>Tk1:</a:t>
            </a:r>
            <a:r>
              <a:rPr lang="en-US" sz="4600" dirty="0" smtClean="0">
                <a:solidFill>
                  <a:srgbClr val="FFFF00"/>
                </a:solidFill>
              </a:rPr>
              <a:t> </a:t>
            </a:r>
            <a:r>
              <a:rPr lang="vi-VN" sz="4600" dirty="0" smtClean="0">
                <a:solidFill>
                  <a:prstClr val="white"/>
                </a:solidFill>
              </a:rPr>
              <a:t>Tình </a:t>
            </a:r>
            <a:r>
              <a:rPr lang="vi-VN" sz="4600" dirty="0">
                <a:solidFill>
                  <a:prstClr val="white"/>
                </a:solidFill>
              </a:rPr>
              <a:t>yêu Chúa dịu dàng cưu mang và cho con sự </a:t>
            </a:r>
            <a:r>
              <a:rPr lang="vi-VN" sz="4600" dirty="0" smtClean="0">
                <a:solidFill>
                  <a:prstClr val="white"/>
                </a:solidFill>
              </a:rPr>
              <a:t>sống</a:t>
            </a:r>
            <a:r>
              <a:rPr lang="en-US" sz="4600" dirty="0" smtClean="0">
                <a:solidFill>
                  <a:prstClr val="white"/>
                </a:solidFill>
              </a:rPr>
              <a:t>, n</a:t>
            </a:r>
            <a:r>
              <a:rPr lang="vi-VN" sz="4600" dirty="0" smtClean="0">
                <a:solidFill>
                  <a:prstClr val="white"/>
                </a:solidFill>
              </a:rPr>
              <a:t>uôi </a:t>
            </a:r>
            <a:r>
              <a:rPr lang="vi-VN" sz="4600" dirty="0">
                <a:solidFill>
                  <a:prstClr val="white"/>
                </a:solidFill>
              </a:rPr>
              <a:t>dưỡng đời con bằng thánh ân </a:t>
            </a:r>
            <a:r>
              <a:rPr lang="vi-VN" sz="4600" dirty="0" smtClean="0">
                <a:solidFill>
                  <a:prstClr val="white"/>
                </a:solidFill>
              </a:rPr>
              <a:t>Ngài</a:t>
            </a:r>
            <a:r>
              <a:rPr lang="en-US" sz="4600" dirty="0" smtClean="0">
                <a:solidFill>
                  <a:prstClr val="white"/>
                </a:solidFill>
              </a:rPr>
              <a:t>. </a:t>
            </a:r>
            <a:r>
              <a:rPr lang="vi-VN" sz="4600" dirty="0" smtClean="0">
                <a:solidFill>
                  <a:prstClr val="white"/>
                </a:solidFill>
              </a:rPr>
              <a:t>Nâng </a:t>
            </a:r>
            <a:r>
              <a:rPr lang="vi-VN" sz="4600" dirty="0">
                <a:solidFill>
                  <a:prstClr val="white"/>
                </a:solidFill>
              </a:rPr>
              <a:t>đỡ đời con từng bước trong </a:t>
            </a:r>
            <a:r>
              <a:rPr lang="vi-VN" sz="4600" dirty="0" smtClean="0">
                <a:solidFill>
                  <a:prstClr val="white"/>
                </a:solidFill>
              </a:rPr>
              <a:t>đời</a:t>
            </a:r>
            <a:r>
              <a:rPr lang="en-US" sz="4600" dirty="0" smtClean="0">
                <a:solidFill>
                  <a:prstClr val="white"/>
                </a:solidFill>
              </a:rPr>
              <a:t>, </a:t>
            </a:r>
            <a:r>
              <a:rPr lang="en-US" sz="4600" dirty="0" err="1" smtClean="0">
                <a:solidFill>
                  <a:prstClr val="white"/>
                </a:solidFill>
              </a:rPr>
              <a:t>đời</a:t>
            </a:r>
            <a:r>
              <a:rPr lang="vi-VN" sz="4600" dirty="0" smtClean="0">
                <a:solidFill>
                  <a:prstClr val="white"/>
                </a:solidFill>
              </a:rPr>
              <a:t> </a:t>
            </a:r>
            <a:r>
              <a:rPr lang="vi-VN" sz="4600" dirty="0">
                <a:solidFill>
                  <a:prstClr val="white"/>
                </a:solidFill>
              </a:rPr>
              <a:t>con biết lấy gì xứng cân để đáp </a:t>
            </a:r>
            <a:r>
              <a:rPr lang="vi-VN" sz="4600" dirty="0" smtClean="0">
                <a:solidFill>
                  <a:prstClr val="white"/>
                </a:solidFill>
              </a:rPr>
              <a:t>đền</a:t>
            </a:r>
            <a:r>
              <a:rPr lang="en-US" sz="4600" dirty="0">
                <a:solidFill>
                  <a:prstClr val="white"/>
                </a:solidFill>
              </a:rPr>
              <a:t> </a:t>
            </a:r>
            <a:r>
              <a:rPr lang="en-US" sz="4600" dirty="0" smtClean="0">
                <a:solidFill>
                  <a:prstClr val="white"/>
                </a:solidFill>
              </a:rPr>
              <a:t>d</a:t>
            </a:r>
            <a:r>
              <a:rPr lang="vi-VN" sz="4600" dirty="0" smtClean="0">
                <a:solidFill>
                  <a:prstClr val="white"/>
                </a:solidFill>
              </a:rPr>
              <a:t>âng hiến </a:t>
            </a:r>
            <a:r>
              <a:rPr lang="vi-VN" sz="4600" dirty="0">
                <a:solidFill>
                  <a:prstClr val="white"/>
                </a:solidFill>
              </a:rPr>
              <a:t>Ngài con tim mong đáp </a:t>
            </a:r>
            <a:r>
              <a:rPr lang="vi-VN" sz="4600" dirty="0" smtClean="0">
                <a:solidFill>
                  <a:prstClr val="white"/>
                </a:solidFill>
              </a:rPr>
              <a:t>đền</a:t>
            </a:r>
            <a:r>
              <a:rPr lang="en-US" sz="4600" dirty="0" smtClean="0">
                <a:solidFill>
                  <a:prstClr val="white"/>
                </a:solidFill>
              </a:rPr>
              <a:t>.</a:t>
            </a:r>
            <a:endParaRPr lang="en-US" sz="4600" dirty="0">
              <a:solidFill>
                <a:prstClr val="white"/>
              </a:solidFill>
            </a:endParaRPr>
          </a:p>
        </p:txBody>
      </p:sp>
    </p:spTree>
    <p:extLst>
      <p:ext uri="{BB962C8B-B14F-4D97-AF65-F5344CB8AC3E}">
        <p14:creationId xmlns:p14="http://schemas.microsoft.com/office/powerpoint/2010/main" val="5662001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rmAutofit/>
          </a:bodyPr>
          <a:lstStyle/>
          <a:p>
            <a:pPr algn="just"/>
            <a:r>
              <a:rPr lang="vi-VN" sz="5400" b="0" dirty="0">
                <a:solidFill>
                  <a:schemeClr val="bg1"/>
                </a:solidFill>
                <a:effectLst>
                  <a:outerShdw blurRad="38100" dist="38100" dir="2700000" algn="tl">
                    <a:srgbClr val="000000">
                      <a:alpha val="43137"/>
                    </a:srgbClr>
                  </a:outerShdw>
                </a:effectLst>
                <a:latin typeface="+mn-lt"/>
              </a:rPr>
              <a:t>Lạy </a:t>
            </a:r>
            <a:r>
              <a:rPr lang="en-US" sz="5400" b="0" dirty="0" smtClean="0">
                <a:solidFill>
                  <a:schemeClr val="bg1"/>
                </a:solidFill>
                <a:effectLst>
                  <a:outerShdw blurRad="38100" dist="38100" dir="2700000" algn="tl">
                    <a:srgbClr val="000000">
                      <a:alpha val="43137"/>
                    </a:srgbClr>
                  </a:outerShdw>
                </a:effectLst>
                <a:latin typeface="+mn-lt"/>
              </a:rPr>
              <a:t>Cha </a:t>
            </a:r>
            <a:r>
              <a:rPr lang="en-US" sz="5400" b="0" dirty="0" err="1" smtClean="0">
                <a:solidFill>
                  <a:schemeClr val="bg1"/>
                </a:solidFill>
                <a:effectLst>
                  <a:outerShdw blurRad="38100" dist="38100" dir="2700000" algn="tl">
                    <a:srgbClr val="000000">
                      <a:alpha val="43137"/>
                    </a:srgbClr>
                  </a:outerShdw>
                </a:effectLst>
                <a:latin typeface="+mn-lt"/>
              </a:rPr>
              <a:t>là</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Thiên</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Chúa</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toàn</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năng</a:t>
            </a:r>
            <a:r>
              <a:rPr lang="en-US" sz="5400" b="0" dirty="0" smtClean="0">
                <a:solidFill>
                  <a:schemeClr val="bg1"/>
                </a:solidFill>
                <a:effectLst>
                  <a:outerShdw blurRad="38100" dist="38100" dir="2700000" algn="tl">
                    <a:srgbClr val="000000">
                      <a:alpha val="43137"/>
                    </a:srgbClr>
                  </a:outerShdw>
                </a:effectLst>
                <a:latin typeface="+mn-lt"/>
              </a:rPr>
              <a:t>./ Cha </a:t>
            </a:r>
            <a:r>
              <a:rPr lang="en-US" sz="5400" b="0" dirty="0" err="1" smtClean="0">
                <a:solidFill>
                  <a:schemeClr val="bg1"/>
                </a:solidFill>
                <a:effectLst>
                  <a:outerShdw blurRad="38100" dist="38100" dir="2700000" algn="tl">
                    <a:srgbClr val="000000">
                      <a:alpha val="43137"/>
                    </a:srgbClr>
                  </a:outerShdw>
                </a:effectLst>
                <a:latin typeface="+mn-lt"/>
              </a:rPr>
              <a:t>yêu</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thương</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sáng</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tạo</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và</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cứu</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độ</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muôn</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loài</a:t>
            </a:r>
            <a:r>
              <a:rPr lang="en-US" sz="5400" b="0" dirty="0" smtClean="0">
                <a:solidFill>
                  <a:schemeClr val="bg1"/>
                </a:solidFill>
                <a:effectLst>
                  <a:outerShdw blurRad="38100" dist="38100" dir="2700000" algn="tl">
                    <a:srgbClr val="000000">
                      <a:alpha val="43137"/>
                    </a:srgbClr>
                  </a:outerShdw>
                </a:effectLst>
                <a:latin typeface="+mn-lt"/>
              </a:rPr>
              <a:t>./ Cha </a:t>
            </a:r>
            <a:r>
              <a:rPr lang="en-US" sz="5400" b="0" dirty="0" err="1" smtClean="0">
                <a:solidFill>
                  <a:schemeClr val="bg1"/>
                </a:solidFill>
                <a:effectLst>
                  <a:outerShdw blurRad="38100" dist="38100" dir="2700000" algn="tl">
                    <a:srgbClr val="000000">
                      <a:alpha val="43137"/>
                    </a:srgbClr>
                  </a:outerShdw>
                </a:effectLst>
                <a:latin typeface="+mn-lt"/>
              </a:rPr>
              <a:t>đã</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sai</a:t>
            </a:r>
            <a:r>
              <a:rPr lang="en-US" sz="5400" b="0" dirty="0" smtClean="0">
                <a:solidFill>
                  <a:schemeClr val="bg1"/>
                </a:solidFill>
                <a:effectLst>
                  <a:outerShdw blurRad="38100" dist="38100" dir="2700000" algn="tl">
                    <a:srgbClr val="000000">
                      <a:alpha val="43137"/>
                    </a:srgbClr>
                  </a:outerShdw>
                </a:effectLst>
                <a:latin typeface="+mn-lt"/>
              </a:rPr>
              <a:t> con </a:t>
            </a:r>
            <a:r>
              <a:rPr lang="en-US" sz="5400" b="0" dirty="0" err="1" smtClean="0">
                <a:solidFill>
                  <a:schemeClr val="bg1"/>
                </a:solidFill>
                <a:effectLst>
                  <a:outerShdw blurRad="38100" dist="38100" dir="2700000" algn="tl">
                    <a:srgbClr val="000000">
                      <a:alpha val="43137"/>
                    </a:srgbClr>
                  </a:outerShdw>
                </a:effectLst>
                <a:latin typeface="+mn-lt"/>
              </a:rPr>
              <a:t>một</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làm</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người</a:t>
            </a:r>
            <a:r>
              <a:rPr lang="en-US" sz="5400" b="0" dirty="0" smtClean="0">
                <a:solidFill>
                  <a:schemeClr val="bg1"/>
                </a:solidFill>
                <a:effectLst>
                  <a:outerShdw blurRad="38100" dist="38100" dir="2700000" algn="tl">
                    <a:srgbClr val="000000">
                      <a:alpha val="43137"/>
                    </a:srgbClr>
                  </a:outerShdw>
                </a:effectLst>
                <a:latin typeface="+mn-lt"/>
              </a:rPr>
              <a:t> ở </a:t>
            </a:r>
            <a:r>
              <a:rPr lang="en-US" sz="5400" b="0" dirty="0" err="1" smtClean="0">
                <a:solidFill>
                  <a:schemeClr val="bg1"/>
                </a:solidFill>
                <a:effectLst>
                  <a:outerShdw blurRad="38100" dist="38100" dir="2700000" algn="tl">
                    <a:srgbClr val="000000">
                      <a:alpha val="43137"/>
                    </a:srgbClr>
                  </a:outerShdw>
                </a:effectLst>
                <a:latin typeface="+mn-lt"/>
              </a:rPr>
              <a:t>giữa</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chúng</a:t>
            </a:r>
            <a:r>
              <a:rPr lang="en-US" sz="5400" b="0" dirty="0" smtClean="0">
                <a:solidFill>
                  <a:schemeClr val="bg1"/>
                </a:solidFill>
                <a:effectLst>
                  <a:outerShdw blurRad="38100" dist="38100" dir="2700000" algn="tl">
                    <a:srgbClr val="000000">
                      <a:alpha val="43137"/>
                    </a:srgbClr>
                  </a:outerShdw>
                </a:effectLst>
                <a:latin typeface="+mn-lt"/>
              </a:rPr>
              <a:t> con./ </a:t>
            </a:r>
            <a:r>
              <a:rPr lang="en-US" sz="5400" b="0" dirty="0" err="1" smtClean="0">
                <a:solidFill>
                  <a:schemeClr val="bg1"/>
                </a:solidFill>
                <a:effectLst>
                  <a:outerShdw blurRad="38100" dist="38100" dir="2700000" algn="tl">
                    <a:srgbClr val="000000">
                      <a:alpha val="43137"/>
                    </a:srgbClr>
                  </a:outerShdw>
                </a:effectLst>
                <a:latin typeface="+mn-lt"/>
              </a:rPr>
              <a:t>Người</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đã</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hy</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sinh</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chịu</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chết</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và</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phục</a:t>
            </a:r>
            <a:r>
              <a:rPr lang="en-US" sz="5400" b="0" dirty="0" smtClean="0">
                <a:solidFill>
                  <a:schemeClr val="bg1"/>
                </a:solidFill>
                <a:effectLst>
                  <a:outerShdw blurRad="38100" dist="38100" dir="2700000" algn="tl">
                    <a:srgbClr val="000000">
                      <a:alpha val="43137"/>
                    </a:srgbClr>
                  </a:outerShdw>
                </a:effectLst>
                <a:latin typeface="+mn-lt"/>
              </a:rPr>
              <a:t> </a:t>
            </a:r>
            <a:r>
              <a:rPr lang="en-US" sz="5400" b="0" dirty="0" err="1" smtClean="0">
                <a:solidFill>
                  <a:schemeClr val="bg1"/>
                </a:solidFill>
                <a:effectLst>
                  <a:outerShdw blurRad="38100" dist="38100" dir="2700000" algn="tl">
                    <a:srgbClr val="000000">
                      <a:alpha val="43137"/>
                    </a:srgbClr>
                  </a:outerShdw>
                </a:effectLst>
                <a:latin typeface="+mn-lt"/>
              </a:rPr>
              <a:t>sinh</a:t>
            </a:r>
            <a:r>
              <a:rPr lang="en-US" sz="5400" b="0" dirty="0" smtClean="0">
                <a:solidFill>
                  <a:schemeClr val="bg1"/>
                </a:solidFill>
                <a:effectLst>
                  <a:outerShdw blurRad="38100" dist="38100" dir="2700000" algn="tl">
                    <a:srgbClr val="000000">
                      <a:alpha val="43137"/>
                    </a:srgbClr>
                  </a:outerShdw>
                </a:effectLst>
                <a:latin typeface="+mn-lt"/>
              </a:rPr>
              <a:t>/ </a:t>
            </a:r>
            <a:endParaRPr lang="en-US" sz="5400" b="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891106664"/>
      </p:ext>
    </p:extLst>
  </p:cSld>
  <p:clrMapOvr>
    <a:masterClrMapping/>
  </p:clrMapOvr>
  <p:transition spd="slow"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5143500"/>
          </a:xfrm>
        </p:spPr>
        <p:txBody>
          <a:bodyPr>
            <a:noAutofit/>
          </a:bodyPr>
          <a:lstStyle/>
          <a:p>
            <a:pPr algn="just"/>
            <a:r>
              <a:rPr lang="vi-VN" u="sng" dirty="0" smtClean="0">
                <a:solidFill>
                  <a:srgbClr val="FFFF00"/>
                </a:solidFill>
              </a:rPr>
              <a:t>Đ</a:t>
            </a:r>
            <a:r>
              <a:rPr lang="en-US" u="sng" dirty="0" smtClean="0">
                <a:solidFill>
                  <a:srgbClr val="FFFF00"/>
                </a:solidFill>
              </a:rPr>
              <a:t>k</a:t>
            </a:r>
            <a:r>
              <a:rPr lang="vi-VN" u="sng" dirty="0" smtClean="0">
                <a:solidFill>
                  <a:srgbClr val="FFFF00"/>
                </a:solidFill>
              </a:rPr>
              <a:t>:</a:t>
            </a:r>
            <a:r>
              <a:rPr lang="vi-VN" dirty="0" smtClean="0">
                <a:solidFill>
                  <a:schemeClr val="bg1"/>
                </a:solidFill>
              </a:rPr>
              <a:t> </a:t>
            </a:r>
            <a:r>
              <a:rPr lang="vi-VN" dirty="0">
                <a:solidFill>
                  <a:schemeClr val="bg1"/>
                </a:solidFill>
              </a:rPr>
              <a:t>Chúa đã đặt vào trong tim con </a:t>
            </a:r>
            <a:r>
              <a:rPr lang="en-US" dirty="0" smtClean="0">
                <a:solidFill>
                  <a:schemeClr val="bg1"/>
                </a:solidFill>
              </a:rPr>
              <a:t>n</a:t>
            </a:r>
            <a:r>
              <a:rPr lang="vi-VN" dirty="0" smtClean="0">
                <a:solidFill>
                  <a:schemeClr val="bg1"/>
                </a:solidFill>
              </a:rPr>
              <a:t>ỗi </a:t>
            </a:r>
            <a:r>
              <a:rPr lang="vi-VN" dirty="0">
                <a:solidFill>
                  <a:schemeClr val="bg1"/>
                </a:solidFill>
              </a:rPr>
              <a:t>khát khao tình yêu của </a:t>
            </a:r>
            <a:r>
              <a:rPr lang="vi-VN" dirty="0" smtClean="0">
                <a:solidFill>
                  <a:schemeClr val="bg1"/>
                </a:solidFill>
              </a:rPr>
              <a:t>Ngài</a:t>
            </a:r>
            <a:r>
              <a:rPr lang="en-US" dirty="0" smtClean="0">
                <a:solidFill>
                  <a:schemeClr val="bg1"/>
                </a:solidFill>
              </a:rPr>
              <a:t>, n</a:t>
            </a:r>
            <a:r>
              <a:rPr lang="vi-VN" dirty="0" smtClean="0">
                <a:solidFill>
                  <a:schemeClr val="bg1"/>
                </a:solidFill>
              </a:rPr>
              <a:t>ỗi </a:t>
            </a:r>
            <a:r>
              <a:rPr lang="vi-VN" dirty="0">
                <a:solidFill>
                  <a:schemeClr val="bg1"/>
                </a:solidFill>
              </a:rPr>
              <a:t>khát khao khắc khoải khôn </a:t>
            </a:r>
            <a:r>
              <a:rPr lang="vi-VN" dirty="0" smtClean="0">
                <a:solidFill>
                  <a:schemeClr val="bg1"/>
                </a:solidFill>
              </a:rPr>
              <a:t>nguôi</a:t>
            </a:r>
            <a:r>
              <a:rPr lang="en-US" dirty="0" smtClean="0">
                <a:solidFill>
                  <a:schemeClr val="bg1"/>
                </a:solidFill>
              </a:rPr>
              <a:t>, n</a:t>
            </a:r>
            <a:r>
              <a:rPr lang="vi-VN" dirty="0" smtClean="0">
                <a:solidFill>
                  <a:schemeClr val="bg1"/>
                </a:solidFill>
              </a:rPr>
              <a:t>ỗi </a:t>
            </a:r>
            <a:r>
              <a:rPr lang="vi-VN" dirty="0">
                <a:solidFill>
                  <a:schemeClr val="bg1"/>
                </a:solidFill>
              </a:rPr>
              <a:t>ước mong mãi hoài khôn </a:t>
            </a:r>
            <a:r>
              <a:rPr lang="vi-VN" dirty="0" smtClean="0">
                <a:solidFill>
                  <a:schemeClr val="bg1"/>
                </a:solidFill>
              </a:rPr>
              <a:t>vơi</a:t>
            </a:r>
            <a:r>
              <a:rPr lang="en-US" dirty="0" smtClean="0">
                <a:solidFill>
                  <a:schemeClr val="bg1"/>
                </a:solidFill>
              </a:rPr>
              <a:t>. </a:t>
            </a:r>
            <a:r>
              <a:rPr lang="vi-VN" dirty="0" smtClean="0">
                <a:solidFill>
                  <a:schemeClr val="bg1"/>
                </a:solidFill>
              </a:rPr>
              <a:t>Chúa đã đặt vào trong tim con</a:t>
            </a:r>
            <a:r>
              <a:rPr lang="en-US" dirty="0" smtClean="0">
                <a:solidFill>
                  <a:schemeClr val="bg1"/>
                </a:solidFill>
              </a:rPr>
              <a:t>, n</a:t>
            </a:r>
            <a:r>
              <a:rPr lang="vi-VN" dirty="0" smtClean="0">
                <a:solidFill>
                  <a:schemeClr val="bg1"/>
                </a:solidFill>
              </a:rPr>
              <a:t>iềm khát khao hướng về chính Chúa </a:t>
            </a:r>
            <a:r>
              <a:rPr lang="en-US" dirty="0" smtClean="0">
                <a:solidFill>
                  <a:schemeClr val="bg1"/>
                </a:solidFill>
              </a:rPr>
              <a:t>l</a:t>
            </a:r>
            <a:r>
              <a:rPr lang="vi-VN" dirty="0" smtClean="0">
                <a:solidFill>
                  <a:schemeClr val="bg1"/>
                </a:solidFill>
              </a:rPr>
              <a:t>à nguồn cội đời sống con </a:t>
            </a:r>
            <a:r>
              <a:rPr lang="en-US" dirty="0" smtClean="0">
                <a:solidFill>
                  <a:schemeClr val="bg1"/>
                </a:solidFill>
              </a:rPr>
              <a:t>h</a:t>
            </a:r>
            <a:r>
              <a:rPr lang="vi-VN" dirty="0" smtClean="0">
                <a:solidFill>
                  <a:schemeClr val="bg1"/>
                </a:solidFill>
              </a:rPr>
              <a:t>ạnh phúc của con</a:t>
            </a:r>
            <a:r>
              <a:rPr lang="en-US" dirty="0" smtClean="0">
                <a:solidFill>
                  <a:schemeClr val="bg1"/>
                </a:solidFill>
              </a:rPr>
              <a:t>.</a:t>
            </a:r>
            <a:r>
              <a:rPr lang="vi-VN"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25323111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047536"/>
          </a:xfrm>
          <a:prstGeom prst="rect">
            <a:avLst/>
          </a:prstGeom>
        </p:spPr>
        <p:txBody>
          <a:bodyPr wrap="square">
            <a:spAutoFit/>
          </a:bodyPr>
          <a:lstStyle/>
          <a:p>
            <a:pPr algn="just"/>
            <a:r>
              <a:rPr lang="en-US" sz="4600" u="sng" dirty="0" smtClean="0">
                <a:solidFill>
                  <a:srgbClr val="FFFF00"/>
                </a:solidFill>
              </a:rPr>
              <a:t>Tk2:</a:t>
            </a:r>
            <a:r>
              <a:rPr lang="en-US" sz="4600" dirty="0" smtClean="0">
                <a:solidFill>
                  <a:prstClr val="white"/>
                </a:solidFill>
              </a:rPr>
              <a:t> </a:t>
            </a:r>
            <a:r>
              <a:rPr lang="vi-VN" sz="4600" dirty="0" smtClean="0">
                <a:solidFill>
                  <a:prstClr val="white"/>
                </a:solidFill>
              </a:rPr>
              <a:t>Tình </a:t>
            </a:r>
            <a:r>
              <a:rPr lang="vi-VN" sz="4600" dirty="0">
                <a:solidFill>
                  <a:prstClr val="white"/>
                </a:solidFill>
              </a:rPr>
              <a:t>yêu Chúa nhẹ nhàng huyền siêu hằng nâng niu đời con khôn </a:t>
            </a:r>
            <a:r>
              <a:rPr lang="vi-VN" sz="4600" dirty="0" smtClean="0">
                <a:solidFill>
                  <a:prstClr val="white"/>
                </a:solidFill>
              </a:rPr>
              <a:t>lớn</a:t>
            </a:r>
            <a:r>
              <a:rPr lang="en-US" sz="4600" dirty="0" smtClean="0">
                <a:solidFill>
                  <a:prstClr val="white"/>
                </a:solidFill>
              </a:rPr>
              <a:t>,</a:t>
            </a:r>
            <a:r>
              <a:rPr lang="vi-VN" sz="4600" dirty="0" smtClean="0">
                <a:solidFill>
                  <a:prstClr val="white"/>
                </a:solidFill>
              </a:rPr>
              <a:t> </a:t>
            </a:r>
            <a:r>
              <a:rPr lang="en-US" sz="4600" dirty="0">
                <a:solidFill>
                  <a:prstClr val="white"/>
                </a:solidFill>
              </a:rPr>
              <a:t>ủ</a:t>
            </a:r>
            <a:r>
              <a:rPr lang="vi-VN" sz="4600" dirty="0" smtClean="0">
                <a:solidFill>
                  <a:prstClr val="white"/>
                </a:solidFill>
              </a:rPr>
              <a:t> </a:t>
            </a:r>
            <a:r>
              <a:rPr lang="vi-VN" sz="4600" dirty="0">
                <a:solidFill>
                  <a:prstClr val="white"/>
                </a:solidFill>
              </a:rPr>
              <a:t>ấp đời con những lúc an </a:t>
            </a:r>
            <a:r>
              <a:rPr lang="vi-VN" sz="4600" dirty="0" smtClean="0">
                <a:solidFill>
                  <a:prstClr val="white"/>
                </a:solidFill>
              </a:rPr>
              <a:t>bình</a:t>
            </a:r>
            <a:r>
              <a:rPr lang="en-US" sz="4600" dirty="0" smtClean="0">
                <a:solidFill>
                  <a:prstClr val="white"/>
                </a:solidFill>
              </a:rPr>
              <a:t>, c</a:t>
            </a:r>
            <a:r>
              <a:rPr lang="vi-VN" sz="4600" dirty="0" smtClean="0">
                <a:solidFill>
                  <a:prstClr val="white"/>
                </a:solidFill>
              </a:rPr>
              <a:t>he </a:t>
            </a:r>
            <a:r>
              <a:rPr lang="vi-VN" sz="4600" dirty="0">
                <a:solidFill>
                  <a:prstClr val="white"/>
                </a:solidFill>
              </a:rPr>
              <a:t>chở đời con giữa lúc tội </a:t>
            </a:r>
            <a:r>
              <a:rPr lang="vi-VN" sz="4600" dirty="0" smtClean="0">
                <a:solidFill>
                  <a:prstClr val="white"/>
                </a:solidFill>
              </a:rPr>
              <a:t>tình</a:t>
            </a:r>
            <a:r>
              <a:rPr lang="en-US" sz="4600" dirty="0" smtClean="0">
                <a:solidFill>
                  <a:prstClr val="white"/>
                </a:solidFill>
              </a:rPr>
              <a:t>, t</a:t>
            </a:r>
            <a:r>
              <a:rPr lang="vi-VN" sz="4600" dirty="0" smtClean="0">
                <a:solidFill>
                  <a:prstClr val="white"/>
                </a:solidFill>
              </a:rPr>
              <a:t>ình </a:t>
            </a:r>
            <a:r>
              <a:rPr lang="vi-VN" sz="4600" dirty="0">
                <a:solidFill>
                  <a:prstClr val="white"/>
                </a:solidFill>
              </a:rPr>
              <a:t>con như sương đọng chóng tan có đáng </a:t>
            </a:r>
            <a:r>
              <a:rPr lang="vi-VN" sz="4600" dirty="0" smtClean="0">
                <a:solidFill>
                  <a:prstClr val="white"/>
                </a:solidFill>
              </a:rPr>
              <a:t>gì</a:t>
            </a:r>
            <a:r>
              <a:rPr lang="en-US" sz="4600" dirty="0" smtClean="0">
                <a:solidFill>
                  <a:prstClr val="white"/>
                </a:solidFill>
              </a:rPr>
              <a:t>, n</a:t>
            </a:r>
            <a:r>
              <a:rPr lang="vi-VN" sz="4600" dirty="0" smtClean="0">
                <a:solidFill>
                  <a:prstClr val="white"/>
                </a:solidFill>
              </a:rPr>
              <a:t>hưng </a:t>
            </a:r>
            <a:r>
              <a:rPr lang="vi-VN" sz="4600" dirty="0">
                <a:solidFill>
                  <a:prstClr val="white"/>
                </a:solidFill>
              </a:rPr>
              <a:t>Chúa hằng yêu con chẳng đổi </a:t>
            </a:r>
            <a:r>
              <a:rPr lang="vi-VN" sz="4600" dirty="0" smtClean="0">
                <a:solidFill>
                  <a:prstClr val="white"/>
                </a:solidFill>
              </a:rPr>
              <a:t>dời</a:t>
            </a:r>
            <a:r>
              <a:rPr lang="en-US" sz="4600" dirty="0" smtClean="0">
                <a:solidFill>
                  <a:prstClr val="white"/>
                </a:solidFill>
              </a:rPr>
              <a:t>.</a:t>
            </a:r>
            <a:endParaRPr lang="en-US" sz="4600" dirty="0">
              <a:solidFill>
                <a:prstClr val="white"/>
              </a:solidFill>
            </a:endParaRPr>
          </a:p>
        </p:txBody>
      </p:sp>
    </p:spTree>
    <p:extLst>
      <p:ext uri="{BB962C8B-B14F-4D97-AF65-F5344CB8AC3E}">
        <p14:creationId xmlns:p14="http://schemas.microsoft.com/office/powerpoint/2010/main" val="15910499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5143500"/>
          </a:xfrm>
        </p:spPr>
        <p:txBody>
          <a:bodyPr>
            <a:noAutofit/>
          </a:bodyPr>
          <a:lstStyle/>
          <a:p>
            <a:pPr algn="just"/>
            <a:r>
              <a:rPr lang="vi-VN" u="sng" dirty="0" smtClean="0">
                <a:solidFill>
                  <a:srgbClr val="FFFF00"/>
                </a:solidFill>
              </a:rPr>
              <a:t>Đ</a:t>
            </a:r>
            <a:r>
              <a:rPr lang="en-US" u="sng" dirty="0" smtClean="0">
                <a:solidFill>
                  <a:srgbClr val="FFFF00"/>
                </a:solidFill>
              </a:rPr>
              <a:t>k</a:t>
            </a:r>
            <a:r>
              <a:rPr lang="vi-VN" u="sng" dirty="0" smtClean="0">
                <a:solidFill>
                  <a:srgbClr val="FFFF00"/>
                </a:solidFill>
              </a:rPr>
              <a:t>:</a:t>
            </a:r>
            <a:r>
              <a:rPr lang="vi-VN" dirty="0" smtClean="0">
                <a:solidFill>
                  <a:schemeClr val="bg1"/>
                </a:solidFill>
              </a:rPr>
              <a:t> </a:t>
            </a:r>
            <a:r>
              <a:rPr lang="vi-VN" dirty="0">
                <a:solidFill>
                  <a:schemeClr val="bg1"/>
                </a:solidFill>
              </a:rPr>
              <a:t>Chúa đã đặt vào trong tim con </a:t>
            </a:r>
            <a:r>
              <a:rPr lang="en-US" dirty="0" smtClean="0">
                <a:solidFill>
                  <a:schemeClr val="bg1"/>
                </a:solidFill>
              </a:rPr>
              <a:t>n</a:t>
            </a:r>
            <a:r>
              <a:rPr lang="vi-VN" dirty="0" smtClean="0">
                <a:solidFill>
                  <a:schemeClr val="bg1"/>
                </a:solidFill>
              </a:rPr>
              <a:t>ỗi </a:t>
            </a:r>
            <a:r>
              <a:rPr lang="vi-VN" dirty="0">
                <a:solidFill>
                  <a:schemeClr val="bg1"/>
                </a:solidFill>
              </a:rPr>
              <a:t>khát khao tình yêu của </a:t>
            </a:r>
            <a:r>
              <a:rPr lang="vi-VN" dirty="0" smtClean="0">
                <a:solidFill>
                  <a:schemeClr val="bg1"/>
                </a:solidFill>
              </a:rPr>
              <a:t>Ngài</a:t>
            </a:r>
            <a:r>
              <a:rPr lang="en-US" dirty="0" smtClean="0">
                <a:solidFill>
                  <a:schemeClr val="bg1"/>
                </a:solidFill>
              </a:rPr>
              <a:t>, n</a:t>
            </a:r>
            <a:r>
              <a:rPr lang="vi-VN" dirty="0" smtClean="0">
                <a:solidFill>
                  <a:schemeClr val="bg1"/>
                </a:solidFill>
              </a:rPr>
              <a:t>ỗi </a:t>
            </a:r>
            <a:r>
              <a:rPr lang="vi-VN" dirty="0">
                <a:solidFill>
                  <a:schemeClr val="bg1"/>
                </a:solidFill>
              </a:rPr>
              <a:t>khát khao khắc khoải khôn </a:t>
            </a:r>
            <a:r>
              <a:rPr lang="vi-VN" dirty="0" smtClean="0">
                <a:solidFill>
                  <a:schemeClr val="bg1"/>
                </a:solidFill>
              </a:rPr>
              <a:t>nguôi</a:t>
            </a:r>
            <a:r>
              <a:rPr lang="en-US" dirty="0" smtClean="0">
                <a:solidFill>
                  <a:schemeClr val="bg1"/>
                </a:solidFill>
              </a:rPr>
              <a:t>, n</a:t>
            </a:r>
            <a:r>
              <a:rPr lang="vi-VN" dirty="0" smtClean="0">
                <a:solidFill>
                  <a:schemeClr val="bg1"/>
                </a:solidFill>
              </a:rPr>
              <a:t>ỗi </a:t>
            </a:r>
            <a:r>
              <a:rPr lang="vi-VN" dirty="0">
                <a:solidFill>
                  <a:schemeClr val="bg1"/>
                </a:solidFill>
              </a:rPr>
              <a:t>ước mong mãi hoài khôn </a:t>
            </a:r>
            <a:r>
              <a:rPr lang="vi-VN" dirty="0" smtClean="0">
                <a:solidFill>
                  <a:schemeClr val="bg1"/>
                </a:solidFill>
              </a:rPr>
              <a:t>vơi</a:t>
            </a:r>
            <a:r>
              <a:rPr lang="en-US" dirty="0" smtClean="0">
                <a:solidFill>
                  <a:schemeClr val="bg1"/>
                </a:solidFill>
              </a:rPr>
              <a:t>. </a:t>
            </a:r>
            <a:r>
              <a:rPr lang="vi-VN" dirty="0" smtClean="0">
                <a:solidFill>
                  <a:schemeClr val="bg1"/>
                </a:solidFill>
              </a:rPr>
              <a:t>Chúa đã đặt vào trong tim con</a:t>
            </a:r>
            <a:r>
              <a:rPr lang="en-US" dirty="0" smtClean="0">
                <a:solidFill>
                  <a:schemeClr val="bg1"/>
                </a:solidFill>
              </a:rPr>
              <a:t>, n</a:t>
            </a:r>
            <a:r>
              <a:rPr lang="vi-VN" dirty="0" smtClean="0">
                <a:solidFill>
                  <a:schemeClr val="bg1"/>
                </a:solidFill>
              </a:rPr>
              <a:t>iềm khát khao hướng về chính Chúa </a:t>
            </a:r>
            <a:r>
              <a:rPr lang="en-US" dirty="0" smtClean="0">
                <a:solidFill>
                  <a:schemeClr val="bg1"/>
                </a:solidFill>
              </a:rPr>
              <a:t>l</a:t>
            </a:r>
            <a:r>
              <a:rPr lang="vi-VN" dirty="0" smtClean="0">
                <a:solidFill>
                  <a:schemeClr val="bg1"/>
                </a:solidFill>
              </a:rPr>
              <a:t>à nguồn cội đời sống con </a:t>
            </a:r>
            <a:r>
              <a:rPr lang="en-US" dirty="0" smtClean="0">
                <a:solidFill>
                  <a:schemeClr val="bg1"/>
                </a:solidFill>
              </a:rPr>
              <a:t>h</a:t>
            </a:r>
            <a:r>
              <a:rPr lang="vi-VN" dirty="0" smtClean="0">
                <a:solidFill>
                  <a:schemeClr val="bg1"/>
                </a:solidFill>
              </a:rPr>
              <a:t>ạnh phúc của con</a:t>
            </a:r>
            <a:r>
              <a:rPr lang="en-US" dirty="0" smtClean="0">
                <a:solidFill>
                  <a:schemeClr val="bg1"/>
                </a:solidFill>
              </a:rPr>
              <a:t>.</a:t>
            </a:r>
            <a:r>
              <a:rPr lang="vi-VN"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94073639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46" y="0"/>
            <a:ext cx="9146345" cy="5047536"/>
          </a:xfrm>
          <a:prstGeom prst="rect">
            <a:avLst/>
          </a:prstGeom>
        </p:spPr>
        <p:txBody>
          <a:bodyPr wrap="square">
            <a:spAutoFit/>
          </a:bodyPr>
          <a:lstStyle/>
          <a:p>
            <a:pPr algn="just"/>
            <a:r>
              <a:rPr lang="en-US" sz="4600" u="sng" dirty="0" smtClean="0">
                <a:solidFill>
                  <a:srgbClr val="FFFF00"/>
                </a:solidFill>
              </a:rPr>
              <a:t>Tk3:</a:t>
            </a:r>
            <a:r>
              <a:rPr lang="en-US" sz="4600" dirty="0" smtClean="0">
                <a:solidFill>
                  <a:prstClr val="white"/>
                </a:solidFill>
              </a:rPr>
              <a:t> </a:t>
            </a:r>
            <a:r>
              <a:rPr lang="vi-VN" sz="4600" dirty="0" smtClean="0">
                <a:solidFill>
                  <a:prstClr val="white"/>
                </a:solidFill>
              </a:rPr>
              <a:t>Cùng </a:t>
            </a:r>
            <a:r>
              <a:rPr lang="vi-VN" sz="4600" dirty="0">
                <a:solidFill>
                  <a:prstClr val="white"/>
                </a:solidFill>
              </a:rPr>
              <a:t>với Chúa song hành con đi vượt qua muôn ngàn nguy </a:t>
            </a:r>
            <a:r>
              <a:rPr lang="vi-VN" sz="4600" dirty="0" smtClean="0">
                <a:solidFill>
                  <a:prstClr val="white"/>
                </a:solidFill>
              </a:rPr>
              <a:t>khó</a:t>
            </a:r>
            <a:r>
              <a:rPr lang="en-US" sz="4600" dirty="0" smtClean="0">
                <a:solidFill>
                  <a:prstClr val="white"/>
                </a:solidFill>
              </a:rPr>
              <a:t>, g</a:t>
            </a:r>
            <a:r>
              <a:rPr lang="vi-VN" sz="4600" dirty="0" smtClean="0">
                <a:solidFill>
                  <a:prstClr val="white"/>
                </a:solidFill>
              </a:rPr>
              <a:t>iông </a:t>
            </a:r>
            <a:r>
              <a:rPr lang="vi-VN" sz="4600" dirty="0">
                <a:solidFill>
                  <a:prstClr val="white"/>
                </a:solidFill>
              </a:rPr>
              <a:t>tố trời đêm vẫn mãi vững </a:t>
            </a:r>
            <a:r>
              <a:rPr lang="vi-VN" sz="4600" dirty="0" smtClean="0">
                <a:solidFill>
                  <a:prstClr val="white"/>
                </a:solidFill>
              </a:rPr>
              <a:t>lòng</a:t>
            </a:r>
            <a:r>
              <a:rPr lang="en-US" sz="4600" dirty="0" smtClean="0">
                <a:solidFill>
                  <a:prstClr val="white"/>
                </a:solidFill>
              </a:rPr>
              <a:t>, p</a:t>
            </a:r>
            <a:r>
              <a:rPr lang="vi-VN" sz="4600" dirty="0" smtClean="0">
                <a:solidFill>
                  <a:prstClr val="white"/>
                </a:solidFill>
              </a:rPr>
              <a:t>hó </a:t>
            </a:r>
            <a:r>
              <a:rPr lang="vi-VN" sz="4600" dirty="0">
                <a:solidFill>
                  <a:prstClr val="white"/>
                </a:solidFill>
              </a:rPr>
              <a:t>thác cậy tin vào Chúa quan </a:t>
            </a:r>
            <a:r>
              <a:rPr lang="vi-VN" sz="4600" dirty="0" smtClean="0">
                <a:solidFill>
                  <a:prstClr val="white"/>
                </a:solidFill>
              </a:rPr>
              <a:t>phòng</a:t>
            </a:r>
            <a:r>
              <a:rPr lang="en-US" sz="4600" dirty="0" smtClean="0">
                <a:solidFill>
                  <a:prstClr val="white"/>
                </a:solidFill>
              </a:rPr>
              <a:t>, t</a:t>
            </a:r>
            <a:r>
              <a:rPr lang="vi-VN" sz="4600" dirty="0" smtClean="0">
                <a:solidFill>
                  <a:prstClr val="white"/>
                </a:solidFill>
              </a:rPr>
              <a:t>ình </a:t>
            </a:r>
            <a:r>
              <a:rPr lang="vi-VN" sz="4600" dirty="0">
                <a:solidFill>
                  <a:prstClr val="white"/>
                </a:solidFill>
              </a:rPr>
              <a:t>con mong chẳng tàn úa sau bao đắng </a:t>
            </a:r>
            <a:r>
              <a:rPr lang="vi-VN" sz="4600" dirty="0" smtClean="0">
                <a:solidFill>
                  <a:prstClr val="white"/>
                </a:solidFill>
              </a:rPr>
              <a:t>cay</a:t>
            </a:r>
            <a:r>
              <a:rPr lang="en-US" sz="4600" dirty="0" smtClean="0">
                <a:solidFill>
                  <a:prstClr val="white"/>
                </a:solidFill>
              </a:rPr>
              <a:t>,</a:t>
            </a:r>
            <a:r>
              <a:rPr lang="vi-VN" sz="4600" dirty="0" smtClean="0">
                <a:solidFill>
                  <a:prstClr val="white"/>
                </a:solidFill>
              </a:rPr>
              <a:t> </a:t>
            </a:r>
            <a:r>
              <a:rPr lang="en-US" sz="4600" dirty="0">
                <a:solidFill>
                  <a:prstClr val="white"/>
                </a:solidFill>
              </a:rPr>
              <a:t>d</a:t>
            </a:r>
            <a:r>
              <a:rPr lang="vi-VN" sz="4600" dirty="0" smtClean="0">
                <a:solidFill>
                  <a:prstClr val="white"/>
                </a:solidFill>
              </a:rPr>
              <a:t>âng </a:t>
            </a:r>
            <a:r>
              <a:rPr lang="vi-VN" sz="4600" dirty="0">
                <a:solidFill>
                  <a:prstClr val="white"/>
                </a:solidFill>
              </a:rPr>
              <a:t>Chúa trọn tâm tư bao tháng </a:t>
            </a:r>
            <a:r>
              <a:rPr lang="vi-VN" sz="4600" dirty="0" smtClean="0">
                <a:solidFill>
                  <a:prstClr val="white"/>
                </a:solidFill>
              </a:rPr>
              <a:t>ngày</a:t>
            </a:r>
            <a:r>
              <a:rPr lang="en-US" sz="4600" dirty="0" smtClean="0">
                <a:solidFill>
                  <a:prstClr val="white"/>
                </a:solidFill>
              </a:rPr>
              <a:t>.</a:t>
            </a:r>
            <a:endParaRPr lang="en-US" sz="4600" dirty="0">
              <a:solidFill>
                <a:prstClr val="white"/>
              </a:solidFill>
            </a:endParaRPr>
          </a:p>
        </p:txBody>
      </p:sp>
    </p:spTree>
    <p:extLst>
      <p:ext uri="{BB962C8B-B14F-4D97-AF65-F5344CB8AC3E}">
        <p14:creationId xmlns:p14="http://schemas.microsoft.com/office/powerpoint/2010/main" val="181617493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0"/>
            <a:ext cx="9144000" cy="5047536"/>
          </a:xfrm>
          <a:prstGeom prst="rect">
            <a:avLst/>
          </a:prstGeom>
        </p:spPr>
        <p:txBody>
          <a:bodyPr wrap="square">
            <a:spAutoFit/>
          </a:bodyPr>
          <a:lstStyle/>
          <a:p>
            <a:pPr algn="just"/>
            <a:r>
              <a:rPr lang="en-US" sz="4600" u="sng" dirty="0" smtClean="0">
                <a:solidFill>
                  <a:srgbClr val="FFFF00"/>
                </a:solidFill>
              </a:rPr>
              <a:t>Tk4:</a:t>
            </a:r>
            <a:r>
              <a:rPr lang="en-US" sz="4600" dirty="0" smtClean="0">
                <a:solidFill>
                  <a:prstClr val="white"/>
                </a:solidFill>
              </a:rPr>
              <a:t> </a:t>
            </a:r>
            <a:r>
              <a:rPr lang="vi-VN" sz="4600" dirty="0" smtClean="0">
                <a:solidFill>
                  <a:prstClr val="white"/>
                </a:solidFill>
              </a:rPr>
              <a:t>Đời </a:t>
            </a:r>
            <a:r>
              <a:rPr lang="vi-VN" sz="4600" dirty="0">
                <a:solidFill>
                  <a:prstClr val="white"/>
                </a:solidFill>
              </a:rPr>
              <a:t>con mãi kiếm tìm không ngơi tìm thực thi điều đẹp </a:t>
            </a:r>
            <a:r>
              <a:rPr lang="vi-VN" sz="4600" dirty="0" smtClean="0">
                <a:solidFill>
                  <a:prstClr val="white"/>
                </a:solidFill>
              </a:rPr>
              <a:t>ý</a:t>
            </a:r>
            <a:r>
              <a:rPr lang="en-US" sz="4600" dirty="0">
                <a:solidFill>
                  <a:prstClr val="white"/>
                </a:solidFill>
              </a:rPr>
              <a:t> </a:t>
            </a:r>
            <a:r>
              <a:rPr lang="vi-VN" sz="4600" dirty="0" smtClean="0">
                <a:solidFill>
                  <a:prstClr val="white"/>
                </a:solidFill>
              </a:rPr>
              <a:t>Chúa</a:t>
            </a:r>
            <a:r>
              <a:rPr lang="en-US" sz="4600" dirty="0" smtClean="0">
                <a:solidFill>
                  <a:prstClr val="white"/>
                </a:solidFill>
              </a:rPr>
              <a:t>, b</a:t>
            </a:r>
            <a:r>
              <a:rPr lang="vi-VN" sz="4600" dirty="0" smtClean="0">
                <a:solidFill>
                  <a:prstClr val="white"/>
                </a:solidFill>
              </a:rPr>
              <a:t>ao </a:t>
            </a:r>
            <a:r>
              <a:rPr lang="vi-VN" sz="4600" dirty="0">
                <a:solidFill>
                  <a:prstClr val="white"/>
                </a:solidFill>
              </a:rPr>
              <a:t>tháng ngày qua còn mãi miệt mài thao thức lòng con </a:t>
            </a:r>
            <a:r>
              <a:rPr lang="en-US" sz="4600" dirty="0" err="1" smtClean="0">
                <a:solidFill>
                  <a:prstClr val="white"/>
                </a:solidFill>
              </a:rPr>
              <a:t>tìm</a:t>
            </a:r>
            <a:r>
              <a:rPr lang="vi-VN" sz="4600" dirty="0" smtClean="0">
                <a:solidFill>
                  <a:prstClr val="white"/>
                </a:solidFill>
              </a:rPr>
              <a:t> </a:t>
            </a:r>
            <a:r>
              <a:rPr lang="vi-VN" sz="4600" dirty="0">
                <a:solidFill>
                  <a:prstClr val="white"/>
                </a:solidFill>
              </a:rPr>
              <a:t>sống cho </a:t>
            </a:r>
            <a:r>
              <a:rPr lang="vi-VN" sz="4600" dirty="0" smtClean="0">
                <a:solidFill>
                  <a:prstClr val="white"/>
                </a:solidFill>
              </a:rPr>
              <a:t>Ngài</a:t>
            </a:r>
            <a:r>
              <a:rPr lang="en-US" sz="4600" dirty="0" smtClean="0">
                <a:solidFill>
                  <a:prstClr val="white"/>
                </a:solidFill>
              </a:rPr>
              <a:t>, c</a:t>
            </a:r>
            <a:r>
              <a:rPr lang="vi-VN" sz="4600" dirty="0" smtClean="0">
                <a:solidFill>
                  <a:prstClr val="white"/>
                </a:solidFill>
              </a:rPr>
              <a:t>hỉ </a:t>
            </a:r>
            <a:r>
              <a:rPr lang="vi-VN" sz="4600" dirty="0">
                <a:solidFill>
                  <a:prstClr val="white"/>
                </a:solidFill>
              </a:rPr>
              <a:t>mong sống từng ngày tín trung với sắt </a:t>
            </a:r>
            <a:r>
              <a:rPr lang="vi-VN" sz="4600" dirty="0" smtClean="0">
                <a:solidFill>
                  <a:prstClr val="white"/>
                </a:solidFill>
              </a:rPr>
              <a:t>son</a:t>
            </a:r>
            <a:r>
              <a:rPr lang="en-US" sz="4600" dirty="0" smtClean="0">
                <a:solidFill>
                  <a:prstClr val="white"/>
                </a:solidFill>
              </a:rPr>
              <a:t>, n</a:t>
            </a:r>
            <a:r>
              <a:rPr lang="vi-VN" sz="4600" dirty="0" smtClean="0">
                <a:solidFill>
                  <a:prstClr val="white"/>
                </a:solidFill>
              </a:rPr>
              <a:t>ăm </a:t>
            </a:r>
            <a:r>
              <a:rPr lang="vi-VN" sz="4600" dirty="0">
                <a:solidFill>
                  <a:prstClr val="white"/>
                </a:solidFill>
              </a:rPr>
              <a:t>tháng dần phôi pha tình con mãi </a:t>
            </a:r>
            <a:r>
              <a:rPr lang="vi-VN" sz="4600" dirty="0" smtClean="0">
                <a:solidFill>
                  <a:prstClr val="white"/>
                </a:solidFill>
              </a:rPr>
              <a:t>còn</a:t>
            </a:r>
            <a:r>
              <a:rPr lang="en-US" sz="4600" dirty="0" smtClean="0">
                <a:solidFill>
                  <a:prstClr val="white"/>
                </a:solidFill>
              </a:rPr>
              <a:t>.</a:t>
            </a:r>
          </a:p>
        </p:txBody>
      </p:sp>
    </p:spTree>
    <p:extLst>
      <p:ext uri="{BB962C8B-B14F-4D97-AF65-F5344CB8AC3E}">
        <p14:creationId xmlns:p14="http://schemas.microsoft.com/office/powerpoint/2010/main" val="136857090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5143500"/>
          </a:xfrm>
        </p:spPr>
        <p:txBody>
          <a:bodyPr>
            <a:noAutofit/>
          </a:bodyPr>
          <a:lstStyle/>
          <a:p>
            <a:pPr algn="just"/>
            <a:r>
              <a:rPr lang="vi-VN" u="sng" dirty="0" smtClean="0">
                <a:solidFill>
                  <a:srgbClr val="FFFF00"/>
                </a:solidFill>
              </a:rPr>
              <a:t>Đ</a:t>
            </a:r>
            <a:r>
              <a:rPr lang="en-US" u="sng" dirty="0" smtClean="0">
                <a:solidFill>
                  <a:srgbClr val="FFFF00"/>
                </a:solidFill>
              </a:rPr>
              <a:t>k</a:t>
            </a:r>
            <a:r>
              <a:rPr lang="vi-VN" u="sng" dirty="0" smtClean="0">
                <a:solidFill>
                  <a:srgbClr val="FFFF00"/>
                </a:solidFill>
              </a:rPr>
              <a:t>:</a:t>
            </a:r>
            <a:r>
              <a:rPr lang="vi-VN" dirty="0" smtClean="0">
                <a:solidFill>
                  <a:schemeClr val="bg1"/>
                </a:solidFill>
              </a:rPr>
              <a:t> </a:t>
            </a:r>
            <a:r>
              <a:rPr lang="vi-VN" dirty="0">
                <a:solidFill>
                  <a:schemeClr val="bg1"/>
                </a:solidFill>
              </a:rPr>
              <a:t>Chúa đã đặt vào trong tim con </a:t>
            </a:r>
            <a:r>
              <a:rPr lang="en-US" dirty="0" smtClean="0">
                <a:solidFill>
                  <a:schemeClr val="bg1"/>
                </a:solidFill>
              </a:rPr>
              <a:t>n</a:t>
            </a:r>
            <a:r>
              <a:rPr lang="vi-VN" dirty="0" smtClean="0">
                <a:solidFill>
                  <a:schemeClr val="bg1"/>
                </a:solidFill>
              </a:rPr>
              <a:t>ỗi </a:t>
            </a:r>
            <a:r>
              <a:rPr lang="vi-VN" dirty="0">
                <a:solidFill>
                  <a:schemeClr val="bg1"/>
                </a:solidFill>
              </a:rPr>
              <a:t>khát khao tình yêu của </a:t>
            </a:r>
            <a:r>
              <a:rPr lang="vi-VN" dirty="0" smtClean="0">
                <a:solidFill>
                  <a:schemeClr val="bg1"/>
                </a:solidFill>
              </a:rPr>
              <a:t>Ngài</a:t>
            </a:r>
            <a:r>
              <a:rPr lang="en-US" dirty="0" smtClean="0">
                <a:solidFill>
                  <a:schemeClr val="bg1"/>
                </a:solidFill>
              </a:rPr>
              <a:t>, n</a:t>
            </a:r>
            <a:r>
              <a:rPr lang="vi-VN" dirty="0" smtClean="0">
                <a:solidFill>
                  <a:schemeClr val="bg1"/>
                </a:solidFill>
              </a:rPr>
              <a:t>ỗi </a:t>
            </a:r>
            <a:r>
              <a:rPr lang="vi-VN" dirty="0">
                <a:solidFill>
                  <a:schemeClr val="bg1"/>
                </a:solidFill>
              </a:rPr>
              <a:t>khát khao khắc khoải khôn </a:t>
            </a:r>
            <a:r>
              <a:rPr lang="vi-VN" dirty="0" smtClean="0">
                <a:solidFill>
                  <a:schemeClr val="bg1"/>
                </a:solidFill>
              </a:rPr>
              <a:t>nguôi</a:t>
            </a:r>
            <a:r>
              <a:rPr lang="en-US" dirty="0" smtClean="0">
                <a:solidFill>
                  <a:schemeClr val="bg1"/>
                </a:solidFill>
              </a:rPr>
              <a:t>, n</a:t>
            </a:r>
            <a:r>
              <a:rPr lang="vi-VN" dirty="0" smtClean="0">
                <a:solidFill>
                  <a:schemeClr val="bg1"/>
                </a:solidFill>
              </a:rPr>
              <a:t>ỗi </a:t>
            </a:r>
            <a:r>
              <a:rPr lang="vi-VN" dirty="0">
                <a:solidFill>
                  <a:schemeClr val="bg1"/>
                </a:solidFill>
              </a:rPr>
              <a:t>ước mong mãi hoài khôn </a:t>
            </a:r>
            <a:r>
              <a:rPr lang="vi-VN" dirty="0" smtClean="0">
                <a:solidFill>
                  <a:schemeClr val="bg1"/>
                </a:solidFill>
              </a:rPr>
              <a:t>vơi</a:t>
            </a:r>
            <a:r>
              <a:rPr lang="en-US" dirty="0" smtClean="0">
                <a:solidFill>
                  <a:schemeClr val="bg1"/>
                </a:solidFill>
              </a:rPr>
              <a:t>. </a:t>
            </a:r>
            <a:r>
              <a:rPr lang="vi-VN" dirty="0" smtClean="0">
                <a:solidFill>
                  <a:schemeClr val="bg1"/>
                </a:solidFill>
              </a:rPr>
              <a:t>Chúa đã đặt vào trong tim con</a:t>
            </a:r>
            <a:r>
              <a:rPr lang="en-US" dirty="0" smtClean="0">
                <a:solidFill>
                  <a:schemeClr val="bg1"/>
                </a:solidFill>
              </a:rPr>
              <a:t>, n</a:t>
            </a:r>
            <a:r>
              <a:rPr lang="vi-VN" dirty="0" smtClean="0">
                <a:solidFill>
                  <a:schemeClr val="bg1"/>
                </a:solidFill>
              </a:rPr>
              <a:t>iềm khát khao hướng về chính Chúa </a:t>
            </a:r>
            <a:r>
              <a:rPr lang="en-US" dirty="0" smtClean="0">
                <a:solidFill>
                  <a:schemeClr val="bg1"/>
                </a:solidFill>
              </a:rPr>
              <a:t>l</a:t>
            </a:r>
            <a:r>
              <a:rPr lang="vi-VN" dirty="0" smtClean="0">
                <a:solidFill>
                  <a:schemeClr val="bg1"/>
                </a:solidFill>
              </a:rPr>
              <a:t>à nguồn cội đời sống con </a:t>
            </a:r>
            <a:r>
              <a:rPr lang="en-US" dirty="0" smtClean="0">
                <a:solidFill>
                  <a:schemeClr val="bg1"/>
                </a:solidFill>
              </a:rPr>
              <a:t>h</a:t>
            </a:r>
            <a:r>
              <a:rPr lang="vi-VN" dirty="0" smtClean="0">
                <a:solidFill>
                  <a:schemeClr val="bg1"/>
                </a:solidFill>
              </a:rPr>
              <a:t>ạnh phúc của con</a:t>
            </a:r>
            <a:r>
              <a:rPr lang="en-US" dirty="0" smtClean="0">
                <a:solidFill>
                  <a:schemeClr val="bg1"/>
                </a:solidFill>
              </a:rPr>
              <a:t>.</a:t>
            </a:r>
            <a:r>
              <a:rPr lang="vi-VN"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6978238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1724" y="0"/>
            <a:ext cx="9155723" cy="5047536"/>
          </a:xfrm>
          <a:prstGeom prst="rect">
            <a:avLst/>
          </a:prstGeom>
        </p:spPr>
        <p:txBody>
          <a:bodyPr wrap="square">
            <a:spAutoFit/>
          </a:bodyPr>
          <a:lstStyle/>
          <a:p>
            <a:pPr algn="just"/>
            <a:r>
              <a:rPr lang="en-US" sz="4600" u="sng" dirty="0" smtClean="0">
                <a:solidFill>
                  <a:srgbClr val="FFFF00"/>
                </a:solidFill>
              </a:rPr>
              <a:t>Tk5:</a:t>
            </a:r>
            <a:r>
              <a:rPr lang="vi-VN" sz="4600" dirty="0" smtClean="0">
                <a:solidFill>
                  <a:prstClr val="white"/>
                </a:solidFill>
              </a:rPr>
              <a:t> </a:t>
            </a:r>
            <a:r>
              <a:rPr lang="vi-VN" sz="4600" dirty="0">
                <a:solidFill>
                  <a:prstClr val="white"/>
                </a:solidFill>
              </a:rPr>
              <a:t>Niềm khao khát sâu thẳm tim con là được nên một với Chúa mong ước đời con vẹn nghĩa chung </a:t>
            </a:r>
            <a:r>
              <a:rPr lang="vi-VN" sz="4600" dirty="0" smtClean="0">
                <a:solidFill>
                  <a:prstClr val="white"/>
                </a:solidFill>
              </a:rPr>
              <a:t>tình</a:t>
            </a:r>
            <a:r>
              <a:rPr lang="en-US" sz="4600" dirty="0" smtClean="0">
                <a:solidFill>
                  <a:prstClr val="white"/>
                </a:solidFill>
              </a:rPr>
              <a:t>, c</a:t>
            </a:r>
            <a:r>
              <a:rPr lang="vi-VN" sz="4600" dirty="0" smtClean="0">
                <a:solidFill>
                  <a:prstClr val="white"/>
                </a:solidFill>
              </a:rPr>
              <a:t>hỉ </a:t>
            </a:r>
            <a:r>
              <a:rPr lang="vi-VN" sz="4600" dirty="0">
                <a:solidFill>
                  <a:prstClr val="white"/>
                </a:solidFill>
              </a:rPr>
              <a:t>ở trong Chúa hạnh phúc an </a:t>
            </a:r>
            <a:r>
              <a:rPr lang="vi-VN" sz="4600" dirty="0" smtClean="0">
                <a:solidFill>
                  <a:prstClr val="white"/>
                </a:solidFill>
              </a:rPr>
              <a:t>bình</a:t>
            </a:r>
            <a:r>
              <a:rPr lang="en-US" sz="4600" dirty="0" smtClean="0">
                <a:solidFill>
                  <a:prstClr val="white"/>
                </a:solidFill>
              </a:rPr>
              <a:t>, h</a:t>
            </a:r>
            <a:r>
              <a:rPr lang="vi-VN" sz="4600" dirty="0" smtClean="0">
                <a:solidFill>
                  <a:prstClr val="white"/>
                </a:solidFill>
              </a:rPr>
              <a:t>ồn </a:t>
            </a:r>
            <a:r>
              <a:rPr lang="vi-VN" sz="4600" dirty="0">
                <a:solidFill>
                  <a:prstClr val="white"/>
                </a:solidFill>
              </a:rPr>
              <a:t>con mong kết hiệp mãi luôn trong mối </a:t>
            </a:r>
            <a:r>
              <a:rPr lang="vi-VN" sz="4600" dirty="0" smtClean="0">
                <a:solidFill>
                  <a:prstClr val="white"/>
                </a:solidFill>
              </a:rPr>
              <a:t>tình</a:t>
            </a:r>
            <a:r>
              <a:rPr lang="en-US" sz="4600" dirty="0" smtClean="0">
                <a:solidFill>
                  <a:prstClr val="white"/>
                </a:solidFill>
              </a:rPr>
              <a:t>, m</a:t>
            </a:r>
            <a:r>
              <a:rPr lang="vi-VN" sz="4600" dirty="0" smtClean="0">
                <a:solidFill>
                  <a:prstClr val="white"/>
                </a:solidFill>
              </a:rPr>
              <a:t>ong </a:t>
            </a:r>
            <a:r>
              <a:rPr lang="vi-VN" sz="4600" dirty="0">
                <a:solidFill>
                  <a:prstClr val="white"/>
                </a:solidFill>
              </a:rPr>
              <a:t>suốt đời thủy chung trọn mối </a:t>
            </a:r>
            <a:r>
              <a:rPr lang="vi-VN" sz="4600" dirty="0" smtClean="0">
                <a:solidFill>
                  <a:prstClr val="white"/>
                </a:solidFill>
              </a:rPr>
              <a:t>tình</a:t>
            </a:r>
            <a:r>
              <a:rPr lang="en-US" sz="4600" dirty="0" smtClean="0">
                <a:solidFill>
                  <a:prstClr val="white"/>
                </a:solidFill>
              </a:rPr>
              <a:t>.</a:t>
            </a:r>
            <a:endParaRPr lang="en-US" sz="4600" dirty="0">
              <a:solidFill>
                <a:prstClr val="white"/>
              </a:solidFill>
            </a:endParaRPr>
          </a:p>
        </p:txBody>
      </p:sp>
    </p:spTree>
    <p:extLst>
      <p:ext uri="{BB962C8B-B14F-4D97-AF65-F5344CB8AC3E}">
        <p14:creationId xmlns:p14="http://schemas.microsoft.com/office/powerpoint/2010/main" val="349725021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0"/>
            <a:ext cx="9144000" cy="5143500"/>
          </a:xfrm>
        </p:spPr>
        <p:txBody>
          <a:bodyPr>
            <a:noAutofit/>
          </a:bodyPr>
          <a:lstStyle/>
          <a:p>
            <a:pPr algn="just"/>
            <a:r>
              <a:rPr lang="vi-VN" u="sng" dirty="0" smtClean="0">
                <a:solidFill>
                  <a:srgbClr val="FFFF00"/>
                </a:solidFill>
              </a:rPr>
              <a:t>Đ</a:t>
            </a:r>
            <a:r>
              <a:rPr lang="en-US" u="sng" dirty="0" smtClean="0">
                <a:solidFill>
                  <a:srgbClr val="FFFF00"/>
                </a:solidFill>
              </a:rPr>
              <a:t>k</a:t>
            </a:r>
            <a:r>
              <a:rPr lang="vi-VN" u="sng" dirty="0" smtClean="0">
                <a:solidFill>
                  <a:srgbClr val="FFFF00"/>
                </a:solidFill>
              </a:rPr>
              <a:t>:</a:t>
            </a:r>
            <a:r>
              <a:rPr lang="vi-VN" dirty="0" smtClean="0">
                <a:solidFill>
                  <a:schemeClr val="bg1"/>
                </a:solidFill>
              </a:rPr>
              <a:t> </a:t>
            </a:r>
            <a:r>
              <a:rPr lang="vi-VN" dirty="0">
                <a:solidFill>
                  <a:schemeClr val="bg1"/>
                </a:solidFill>
              </a:rPr>
              <a:t>Chúa đã đặt vào trong tim con </a:t>
            </a:r>
            <a:r>
              <a:rPr lang="en-US" dirty="0" smtClean="0">
                <a:solidFill>
                  <a:schemeClr val="bg1"/>
                </a:solidFill>
              </a:rPr>
              <a:t>n</a:t>
            </a:r>
            <a:r>
              <a:rPr lang="vi-VN" dirty="0" smtClean="0">
                <a:solidFill>
                  <a:schemeClr val="bg1"/>
                </a:solidFill>
              </a:rPr>
              <a:t>ỗi </a:t>
            </a:r>
            <a:r>
              <a:rPr lang="vi-VN" dirty="0">
                <a:solidFill>
                  <a:schemeClr val="bg1"/>
                </a:solidFill>
              </a:rPr>
              <a:t>khát khao tình yêu của </a:t>
            </a:r>
            <a:r>
              <a:rPr lang="vi-VN" dirty="0" smtClean="0">
                <a:solidFill>
                  <a:schemeClr val="bg1"/>
                </a:solidFill>
              </a:rPr>
              <a:t>Ngài</a:t>
            </a:r>
            <a:r>
              <a:rPr lang="en-US" dirty="0" smtClean="0">
                <a:solidFill>
                  <a:schemeClr val="bg1"/>
                </a:solidFill>
              </a:rPr>
              <a:t>, n</a:t>
            </a:r>
            <a:r>
              <a:rPr lang="vi-VN" dirty="0" smtClean="0">
                <a:solidFill>
                  <a:schemeClr val="bg1"/>
                </a:solidFill>
              </a:rPr>
              <a:t>ỗi </a:t>
            </a:r>
            <a:r>
              <a:rPr lang="vi-VN" dirty="0">
                <a:solidFill>
                  <a:schemeClr val="bg1"/>
                </a:solidFill>
              </a:rPr>
              <a:t>khát khao khắc khoải khôn </a:t>
            </a:r>
            <a:r>
              <a:rPr lang="vi-VN" dirty="0" smtClean="0">
                <a:solidFill>
                  <a:schemeClr val="bg1"/>
                </a:solidFill>
              </a:rPr>
              <a:t>nguôi</a:t>
            </a:r>
            <a:r>
              <a:rPr lang="en-US" dirty="0" smtClean="0">
                <a:solidFill>
                  <a:schemeClr val="bg1"/>
                </a:solidFill>
              </a:rPr>
              <a:t>, n</a:t>
            </a:r>
            <a:r>
              <a:rPr lang="vi-VN" dirty="0" smtClean="0">
                <a:solidFill>
                  <a:schemeClr val="bg1"/>
                </a:solidFill>
              </a:rPr>
              <a:t>ỗi </a:t>
            </a:r>
            <a:r>
              <a:rPr lang="vi-VN" dirty="0">
                <a:solidFill>
                  <a:schemeClr val="bg1"/>
                </a:solidFill>
              </a:rPr>
              <a:t>ước mong mãi hoài khôn </a:t>
            </a:r>
            <a:r>
              <a:rPr lang="vi-VN" dirty="0" smtClean="0">
                <a:solidFill>
                  <a:schemeClr val="bg1"/>
                </a:solidFill>
              </a:rPr>
              <a:t>vơi</a:t>
            </a:r>
            <a:r>
              <a:rPr lang="en-US" dirty="0" smtClean="0">
                <a:solidFill>
                  <a:schemeClr val="bg1"/>
                </a:solidFill>
              </a:rPr>
              <a:t>. </a:t>
            </a:r>
            <a:r>
              <a:rPr lang="vi-VN" dirty="0" smtClean="0">
                <a:solidFill>
                  <a:schemeClr val="bg1"/>
                </a:solidFill>
              </a:rPr>
              <a:t>Chúa đã đặt vào trong tim con</a:t>
            </a:r>
            <a:r>
              <a:rPr lang="en-US" dirty="0" smtClean="0">
                <a:solidFill>
                  <a:schemeClr val="bg1"/>
                </a:solidFill>
              </a:rPr>
              <a:t>, n</a:t>
            </a:r>
            <a:r>
              <a:rPr lang="vi-VN" dirty="0" smtClean="0">
                <a:solidFill>
                  <a:schemeClr val="bg1"/>
                </a:solidFill>
              </a:rPr>
              <a:t>iềm khát khao hướng về chính Chúa </a:t>
            </a:r>
            <a:r>
              <a:rPr lang="en-US" dirty="0" smtClean="0">
                <a:solidFill>
                  <a:schemeClr val="bg1"/>
                </a:solidFill>
              </a:rPr>
              <a:t>l</a:t>
            </a:r>
            <a:r>
              <a:rPr lang="vi-VN" dirty="0" smtClean="0">
                <a:solidFill>
                  <a:schemeClr val="bg1"/>
                </a:solidFill>
              </a:rPr>
              <a:t>à nguồn cội đời sống con </a:t>
            </a:r>
            <a:r>
              <a:rPr lang="en-US" dirty="0" smtClean="0">
                <a:solidFill>
                  <a:schemeClr val="bg1"/>
                </a:solidFill>
              </a:rPr>
              <a:t>h</a:t>
            </a:r>
            <a:r>
              <a:rPr lang="vi-VN" dirty="0" smtClean="0">
                <a:solidFill>
                  <a:schemeClr val="bg1"/>
                </a:solidFill>
              </a:rPr>
              <a:t>ạnh phúc của con</a:t>
            </a:r>
            <a:r>
              <a:rPr lang="en-US" dirty="0" smtClean="0">
                <a:solidFill>
                  <a:schemeClr val="bg1"/>
                </a:solidFill>
              </a:rPr>
              <a:t>.</a:t>
            </a:r>
            <a:r>
              <a:rPr lang="vi-VN"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45264092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9777508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33630390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250" dirty="0" err="1" smtClean="0">
                <a:solidFill>
                  <a:schemeClr val="bg1"/>
                </a:solidFill>
                <a:effectLst>
                  <a:outerShdw blurRad="38100" dist="38100" dir="2700000" algn="tl">
                    <a:srgbClr val="000000">
                      <a:alpha val="43137"/>
                    </a:srgbClr>
                  </a:outerShdw>
                </a:effectLst>
                <a:latin typeface="+mn-lt"/>
              </a:rPr>
              <a:t>Để</a:t>
            </a:r>
            <a:r>
              <a:rPr lang="en-US" sz="5250" dirty="0" smtClean="0">
                <a:solidFill>
                  <a:schemeClr val="bg1"/>
                </a:solidFill>
                <a:effectLst>
                  <a:outerShdw blurRad="38100" dist="38100" dir="2700000" algn="tl">
                    <a:srgbClr val="000000">
                      <a:alpha val="43137"/>
                    </a:srgbClr>
                  </a:outerShdw>
                </a:effectLst>
                <a:latin typeface="+mn-lt"/>
              </a:rPr>
              <a:t> </a:t>
            </a:r>
            <a:r>
              <a:rPr lang="en-US" sz="5250" dirty="0" err="1" smtClean="0">
                <a:solidFill>
                  <a:schemeClr val="bg1"/>
                </a:solidFill>
                <a:effectLst>
                  <a:outerShdw blurRad="38100" dist="38100" dir="2700000" algn="tl">
                    <a:srgbClr val="000000">
                      <a:alpha val="43137"/>
                    </a:srgbClr>
                  </a:outerShdw>
                </a:effectLst>
                <a:latin typeface="+mn-lt"/>
              </a:rPr>
              <a:t>quy</a:t>
            </a:r>
            <a:r>
              <a:rPr lang="en-US" sz="5250" dirty="0" smtClean="0">
                <a:solidFill>
                  <a:schemeClr val="bg1"/>
                </a:solidFill>
                <a:effectLst>
                  <a:outerShdw blurRad="38100" dist="38100" dir="2700000" algn="tl">
                    <a:srgbClr val="000000">
                      <a:alpha val="43137"/>
                    </a:srgbClr>
                  </a:outerShdw>
                </a:effectLst>
                <a:latin typeface="+mn-lt"/>
              </a:rPr>
              <a:t> </a:t>
            </a:r>
            <a:r>
              <a:rPr lang="en-US" sz="5250" dirty="0" err="1" smtClean="0">
                <a:solidFill>
                  <a:schemeClr val="bg1"/>
                </a:solidFill>
                <a:effectLst>
                  <a:outerShdw blurRad="38100" dist="38100" dir="2700000" algn="tl">
                    <a:srgbClr val="000000">
                      <a:alpha val="43137"/>
                    </a:srgbClr>
                  </a:outerShdw>
                </a:effectLst>
                <a:latin typeface="+mn-lt"/>
              </a:rPr>
              <a:t>tụ</a:t>
            </a:r>
            <a:r>
              <a:rPr lang="en-US" sz="5250" dirty="0" smtClean="0">
                <a:solidFill>
                  <a:schemeClr val="bg1"/>
                </a:solidFill>
                <a:effectLst>
                  <a:outerShdw blurRad="38100" dist="38100" dir="2700000" algn="tl">
                    <a:srgbClr val="000000">
                      <a:alpha val="43137"/>
                    </a:srgbClr>
                  </a:outerShdw>
                </a:effectLst>
                <a:latin typeface="+mn-lt"/>
              </a:rPr>
              <a:t> </a:t>
            </a:r>
            <a:r>
              <a:rPr lang="en-US" sz="5250" dirty="0" err="1" smtClean="0">
                <a:solidFill>
                  <a:schemeClr val="bg1"/>
                </a:solidFill>
                <a:effectLst>
                  <a:outerShdw blurRad="38100" dist="38100" dir="2700000" algn="tl">
                    <a:srgbClr val="000000">
                      <a:alpha val="43137"/>
                    </a:srgbClr>
                  </a:outerShdw>
                </a:effectLst>
                <a:latin typeface="+mn-lt"/>
              </a:rPr>
              <a:t>tất</a:t>
            </a:r>
            <a:r>
              <a:rPr lang="en-US" sz="5250" dirty="0" smtClean="0">
                <a:solidFill>
                  <a:schemeClr val="bg1"/>
                </a:solidFill>
                <a:effectLst>
                  <a:outerShdw blurRad="38100" dist="38100" dir="2700000" algn="tl">
                    <a:srgbClr val="000000">
                      <a:alpha val="43137"/>
                    </a:srgbClr>
                  </a:outerShdw>
                </a:effectLst>
                <a:latin typeface="+mn-lt"/>
              </a:rPr>
              <a:t> </a:t>
            </a:r>
            <a:r>
              <a:rPr lang="en-US" sz="5250" dirty="0" err="1" smtClean="0">
                <a:solidFill>
                  <a:schemeClr val="bg1"/>
                </a:solidFill>
                <a:effectLst>
                  <a:outerShdw blurRad="38100" dist="38100" dir="2700000" algn="tl">
                    <a:srgbClr val="000000">
                      <a:alpha val="43137"/>
                    </a:srgbClr>
                  </a:outerShdw>
                </a:effectLst>
                <a:latin typeface="+mn-lt"/>
              </a:rPr>
              <a:t>cả</a:t>
            </a:r>
            <a:r>
              <a:rPr lang="en-US" sz="5250" dirty="0" smtClean="0">
                <a:solidFill>
                  <a:schemeClr val="bg1"/>
                </a:solidFill>
                <a:effectLst>
                  <a:outerShdw blurRad="38100" dist="38100" dir="2700000" algn="tl">
                    <a:srgbClr val="000000">
                      <a:alpha val="43137"/>
                    </a:srgbClr>
                  </a:outerShdw>
                </a:effectLst>
                <a:latin typeface="+mn-lt"/>
              </a:rPr>
              <a:t> </a:t>
            </a:r>
            <a:r>
              <a:rPr lang="en-US" sz="5250" dirty="0" err="1" smtClean="0">
                <a:solidFill>
                  <a:schemeClr val="bg1"/>
                </a:solidFill>
                <a:effectLst>
                  <a:outerShdw blurRad="38100" dist="38100" dir="2700000" algn="tl">
                    <a:srgbClr val="000000">
                      <a:alpha val="43137"/>
                    </a:srgbClr>
                  </a:outerShdw>
                </a:effectLst>
                <a:latin typeface="+mn-lt"/>
              </a:rPr>
              <a:t>muôn</a:t>
            </a:r>
            <a:r>
              <a:rPr lang="en-US" sz="5250" dirty="0" smtClean="0">
                <a:solidFill>
                  <a:schemeClr val="bg1"/>
                </a:solidFill>
                <a:effectLst>
                  <a:outerShdw blurRad="38100" dist="38100" dir="2700000" algn="tl">
                    <a:srgbClr val="000000">
                      <a:alpha val="43137"/>
                    </a:srgbClr>
                  </a:outerShdw>
                </a:effectLst>
                <a:latin typeface="+mn-lt"/>
              </a:rPr>
              <a:t> </a:t>
            </a:r>
            <a:r>
              <a:rPr lang="en-US" sz="5250" dirty="0" err="1" smtClean="0">
                <a:solidFill>
                  <a:schemeClr val="bg1"/>
                </a:solidFill>
                <a:effectLst>
                  <a:outerShdw blurRad="38100" dist="38100" dir="2700000" algn="tl">
                    <a:srgbClr val="000000">
                      <a:alpha val="43137"/>
                    </a:srgbClr>
                  </a:outerShdw>
                </a:effectLst>
                <a:latin typeface="+mn-lt"/>
              </a:rPr>
              <a:t>loại</a:t>
            </a:r>
            <a:r>
              <a:rPr lang="en-US" sz="5250" dirty="0" smtClean="0">
                <a:solidFill>
                  <a:schemeClr val="bg1"/>
                </a:solidFill>
                <a:effectLst>
                  <a:outerShdw blurRad="38100" dist="38100" dir="2700000" algn="tl">
                    <a:srgbClr val="000000">
                      <a:alpha val="43137"/>
                    </a:srgbClr>
                  </a:outerShdw>
                </a:effectLst>
                <a:latin typeface="+mn-lt"/>
              </a:rPr>
              <a:t> </a:t>
            </a:r>
            <a:r>
              <a:rPr lang="en-US" sz="5250" dirty="0" err="1" smtClean="0">
                <a:solidFill>
                  <a:schemeClr val="bg1"/>
                </a:solidFill>
                <a:effectLst>
                  <a:outerShdw blurRad="38100" dist="38100" dir="2700000" algn="tl">
                    <a:srgbClr val="000000">
                      <a:alpha val="43137"/>
                    </a:srgbClr>
                  </a:outerShdw>
                </a:effectLst>
                <a:latin typeface="+mn-lt"/>
              </a:rPr>
              <a:t>vào</a:t>
            </a:r>
            <a:r>
              <a:rPr lang="en-US" sz="5250" dirty="0" smtClean="0">
                <a:solidFill>
                  <a:schemeClr val="bg1"/>
                </a:solidFill>
                <a:effectLst>
                  <a:outerShdw blurRad="38100" dist="38100" dir="2700000" algn="tl">
                    <a:srgbClr val="000000">
                      <a:alpha val="43137"/>
                    </a:srgbClr>
                  </a:outerShdw>
                </a:effectLst>
                <a:latin typeface="+mn-lt"/>
              </a:rPr>
              <a:t> </a:t>
            </a:r>
            <a:r>
              <a:rPr lang="en-US" sz="5250" dirty="0" err="1" smtClean="0">
                <a:solidFill>
                  <a:schemeClr val="bg1"/>
                </a:solidFill>
                <a:effectLst>
                  <a:outerShdw blurRad="38100" dist="38100" dir="2700000" algn="tl">
                    <a:srgbClr val="000000">
                      <a:alpha val="43137"/>
                    </a:srgbClr>
                  </a:outerShdw>
                </a:effectLst>
                <a:latin typeface="+mn-lt"/>
              </a:rPr>
              <a:t>nước</a:t>
            </a:r>
            <a:r>
              <a:rPr lang="en-US" sz="5250" dirty="0" smtClean="0">
                <a:solidFill>
                  <a:schemeClr val="bg1"/>
                </a:solidFill>
                <a:effectLst>
                  <a:outerShdw blurRad="38100" dist="38100" dir="2700000" algn="tl">
                    <a:srgbClr val="000000">
                      <a:alpha val="43137"/>
                    </a:srgbClr>
                  </a:outerShdw>
                </a:effectLst>
                <a:latin typeface="+mn-lt"/>
              </a:rPr>
              <a:t> Cha./ Cha </a:t>
            </a:r>
            <a:r>
              <a:rPr lang="en-US" sz="5250" dirty="0" err="1" smtClean="0">
                <a:solidFill>
                  <a:schemeClr val="bg1"/>
                </a:solidFill>
                <a:effectLst>
                  <a:outerShdw blurRad="38100" dist="38100" dir="2700000" algn="tl">
                    <a:srgbClr val="000000">
                      <a:alpha val="43137"/>
                    </a:srgbClr>
                  </a:outerShdw>
                </a:effectLst>
                <a:latin typeface="+mn-lt"/>
              </a:rPr>
              <a:t>đã</a:t>
            </a:r>
            <a:r>
              <a:rPr lang="en-US" sz="5250" dirty="0" smtClean="0">
                <a:solidFill>
                  <a:schemeClr val="bg1"/>
                </a:solidFill>
                <a:effectLst>
                  <a:outerShdw blurRad="38100" dist="38100" dir="2700000" algn="tl">
                    <a:srgbClr val="000000">
                      <a:alpha val="43137"/>
                    </a:srgbClr>
                  </a:outerShdw>
                </a:effectLst>
                <a:latin typeface="+mn-lt"/>
              </a:rPr>
              <a:t> </a:t>
            </a:r>
            <a:r>
              <a:rPr lang="en-US" sz="5250" dirty="0" err="1" smtClean="0">
                <a:solidFill>
                  <a:schemeClr val="bg1"/>
                </a:solidFill>
                <a:effectLst>
                  <a:outerShdw blurRad="38100" dist="38100" dir="2700000" algn="tl">
                    <a:srgbClr val="000000">
                      <a:alpha val="43137"/>
                    </a:srgbClr>
                  </a:outerShdw>
                </a:effectLst>
                <a:latin typeface="+mn-lt"/>
              </a:rPr>
              <a:t>gửi</a:t>
            </a:r>
            <a:r>
              <a:rPr lang="en-US" sz="5250" dirty="0" smtClean="0">
                <a:solidFill>
                  <a:schemeClr val="bg1"/>
                </a:solidFill>
                <a:effectLst>
                  <a:outerShdw blurRad="38100" dist="38100" dir="2700000" algn="tl">
                    <a:srgbClr val="000000">
                      <a:alpha val="43137"/>
                    </a:srgbClr>
                  </a:outerShdw>
                </a:effectLst>
                <a:latin typeface="+mn-lt"/>
              </a:rPr>
              <a:t> </a:t>
            </a:r>
            <a:r>
              <a:rPr lang="en-US" sz="5250" dirty="0" err="1" smtClean="0">
                <a:solidFill>
                  <a:schemeClr val="bg1"/>
                </a:solidFill>
                <a:effectLst>
                  <a:outerShdw blurRad="38100" dist="38100" dir="2700000" algn="tl">
                    <a:srgbClr val="000000">
                      <a:alpha val="43137"/>
                    </a:srgbClr>
                  </a:outerShdw>
                </a:effectLst>
                <a:latin typeface="+mn-lt"/>
              </a:rPr>
              <a:t>Thánh</a:t>
            </a:r>
            <a:r>
              <a:rPr lang="en-US" sz="5250" dirty="0" smtClean="0">
                <a:solidFill>
                  <a:schemeClr val="bg1"/>
                </a:solidFill>
                <a:effectLst>
                  <a:outerShdw blurRad="38100" dist="38100" dir="2700000" algn="tl">
                    <a:srgbClr val="000000">
                      <a:alpha val="43137"/>
                    </a:srgbClr>
                  </a:outerShdw>
                </a:effectLst>
                <a:latin typeface="+mn-lt"/>
              </a:rPr>
              <a:t> </a:t>
            </a:r>
            <a:r>
              <a:rPr lang="en-US" sz="5250" dirty="0" err="1" smtClean="0">
                <a:solidFill>
                  <a:schemeClr val="bg1"/>
                </a:solidFill>
                <a:effectLst>
                  <a:outerShdw blurRad="38100" dist="38100" dir="2700000" algn="tl">
                    <a:srgbClr val="000000">
                      <a:alpha val="43137"/>
                    </a:srgbClr>
                  </a:outerShdw>
                </a:effectLst>
                <a:latin typeface="+mn-lt"/>
              </a:rPr>
              <a:t>Thần</a:t>
            </a:r>
            <a:r>
              <a:rPr lang="en-US" sz="5250" dirty="0" smtClean="0">
                <a:solidFill>
                  <a:schemeClr val="bg1"/>
                </a:solidFill>
                <a:effectLst>
                  <a:outerShdw blurRad="38100" dist="38100" dir="2700000" algn="tl">
                    <a:srgbClr val="000000">
                      <a:alpha val="43137"/>
                    </a:srgbClr>
                  </a:outerShdw>
                </a:effectLst>
                <a:latin typeface="+mn-lt"/>
              </a:rPr>
              <a:t> </a:t>
            </a:r>
            <a:r>
              <a:rPr lang="en-US" sz="5250" dirty="0" err="1" smtClean="0">
                <a:solidFill>
                  <a:schemeClr val="bg1"/>
                </a:solidFill>
                <a:effectLst>
                  <a:outerShdw blurRad="38100" dist="38100" dir="2700000" algn="tl">
                    <a:srgbClr val="000000">
                      <a:alpha val="43137"/>
                    </a:srgbClr>
                  </a:outerShdw>
                </a:effectLst>
                <a:latin typeface="+mn-lt"/>
              </a:rPr>
              <a:t>đến</a:t>
            </a:r>
            <a:r>
              <a:rPr lang="en-US" sz="5250" dirty="0" smtClean="0">
                <a:solidFill>
                  <a:schemeClr val="bg1"/>
                </a:solidFill>
                <a:effectLst>
                  <a:outerShdw blurRad="38100" dist="38100" dir="2700000" algn="tl">
                    <a:srgbClr val="000000">
                      <a:alpha val="43137"/>
                    </a:srgbClr>
                  </a:outerShdw>
                </a:effectLst>
                <a:latin typeface="+mn-lt"/>
              </a:rPr>
              <a:t>/ </a:t>
            </a:r>
            <a:r>
              <a:rPr lang="en-US" sz="5250" dirty="0" err="1" smtClean="0">
                <a:solidFill>
                  <a:schemeClr val="bg1"/>
                </a:solidFill>
                <a:effectLst>
                  <a:outerShdw blurRad="38100" dist="38100" dir="2700000" algn="tl">
                    <a:srgbClr val="000000">
                      <a:alpha val="43137"/>
                    </a:srgbClr>
                  </a:outerShdw>
                </a:effectLst>
                <a:latin typeface="+mn-lt"/>
              </a:rPr>
              <a:t>để</a:t>
            </a:r>
            <a:r>
              <a:rPr lang="en-US" sz="5250" dirty="0" smtClean="0">
                <a:solidFill>
                  <a:schemeClr val="bg1"/>
                </a:solidFill>
                <a:effectLst>
                  <a:outerShdw blurRad="38100" dist="38100" dir="2700000" algn="tl">
                    <a:srgbClr val="000000">
                      <a:alpha val="43137"/>
                    </a:srgbClr>
                  </a:outerShdw>
                </a:effectLst>
                <a:latin typeface="+mn-lt"/>
              </a:rPr>
              <a:t> </a:t>
            </a:r>
            <a:r>
              <a:rPr lang="en-US" sz="5250" dirty="0" err="1" smtClean="0">
                <a:solidFill>
                  <a:schemeClr val="bg1"/>
                </a:solidFill>
                <a:effectLst>
                  <a:outerShdw blurRad="38100" dist="38100" dir="2700000" algn="tl">
                    <a:srgbClr val="000000">
                      <a:alpha val="43137"/>
                    </a:srgbClr>
                  </a:outerShdw>
                </a:effectLst>
                <a:latin typeface="+mn-lt"/>
              </a:rPr>
              <a:t>xây</a:t>
            </a:r>
            <a:r>
              <a:rPr lang="en-US" sz="5250" dirty="0" smtClean="0">
                <a:solidFill>
                  <a:schemeClr val="bg1"/>
                </a:solidFill>
                <a:effectLst>
                  <a:outerShdw blurRad="38100" dist="38100" dir="2700000" algn="tl">
                    <a:srgbClr val="000000">
                      <a:alpha val="43137"/>
                    </a:srgbClr>
                  </a:outerShdw>
                </a:effectLst>
                <a:latin typeface="+mn-lt"/>
              </a:rPr>
              <a:t> </a:t>
            </a:r>
            <a:r>
              <a:rPr lang="en-US" sz="5250" dirty="0" err="1" smtClean="0">
                <a:solidFill>
                  <a:schemeClr val="bg1"/>
                </a:solidFill>
                <a:effectLst>
                  <a:outerShdw blurRad="38100" dist="38100" dir="2700000" algn="tl">
                    <a:srgbClr val="000000">
                      <a:alpha val="43137"/>
                    </a:srgbClr>
                  </a:outerShdw>
                </a:effectLst>
                <a:latin typeface="+mn-lt"/>
              </a:rPr>
              <a:t>dựng</a:t>
            </a:r>
            <a:r>
              <a:rPr lang="en-US" sz="5250" dirty="0" smtClean="0">
                <a:solidFill>
                  <a:schemeClr val="bg1"/>
                </a:solidFill>
                <a:effectLst>
                  <a:outerShdw blurRad="38100" dist="38100" dir="2700000" algn="tl">
                    <a:srgbClr val="000000">
                      <a:alpha val="43137"/>
                    </a:srgbClr>
                  </a:outerShdw>
                </a:effectLst>
                <a:latin typeface="+mn-lt"/>
              </a:rPr>
              <a:t> </a:t>
            </a:r>
            <a:r>
              <a:rPr lang="en-US" sz="5250" dirty="0" err="1" smtClean="0">
                <a:solidFill>
                  <a:schemeClr val="bg1"/>
                </a:solidFill>
                <a:effectLst>
                  <a:outerShdw blurRad="38100" dist="38100" dir="2700000" algn="tl">
                    <a:srgbClr val="000000">
                      <a:alpha val="43137"/>
                    </a:srgbClr>
                  </a:outerShdw>
                </a:effectLst>
                <a:latin typeface="+mn-lt"/>
              </a:rPr>
              <a:t>một</a:t>
            </a:r>
            <a:r>
              <a:rPr lang="en-US" sz="5250" dirty="0" smtClean="0">
                <a:solidFill>
                  <a:schemeClr val="bg1"/>
                </a:solidFill>
                <a:effectLst>
                  <a:outerShdw blurRad="38100" dist="38100" dir="2700000" algn="tl">
                    <a:srgbClr val="000000">
                      <a:alpha val="43137"/>
                    </a:srgbClr>
                  </a:outerShdw>
                </a:effectLst>
                <a:latin typeface="+mn-lt"/>
              </a:rPr>
              <a:t> </a:t>
            </a:r>
            <a:r>
              <a:rPr lang="en-US" sz="5250" dirty="0" err="1" smtClean="0">
                <a:solidFill>
                  <a:schemeClr val="bg1"/>
                </a:solidFill>
                <a:effectLst>
                  <a:outerShdw blurRad="38100" dist="38100" dir="2700000" algn="tl">
                    <a:srgbClr val="000000">
                      <a:alpha val="43137"/>
                    </a:srgbClr>
                  </a:outerShdw>
                </a:effectLst>
                <a:latin typeface="+mn-lt"/>
              </a:rPr>
              <a:t>cộng</a:t>
            </a:r>
            <a:r>
              <a:rPr lang="en-US" sz="5250" dirty="0" smtClean="0">
                <a:solidFill>
                  <a:schemeClr val="bg1"/>
                </a:solidFill>
                <a:effectLst>
                  <a:outerShdw blurRad="38100" dist="38100" dir="2700000" algn="tl">
                    <a:srgbClr val="000000">
                      <a:alpha val="43137"/>
                    </a:srgbClr>
                  </a:outerShdw>
                </a:effectLst>
                <a:latin typeface="+mn-lt"/>
              </a:rPr>
              <a:t> </a:t>
            </a:r>
            <a:r>
              <a:rPr lang="en-US" sz="5250" dirty="0" err="1" smtClean="0">
                <a:solidFill>
                  <a:schemeClr val="bg1"/>
                </a:solidFill>
                <a:effectLst>
                  <a:outerShdw blurRad="38100" dist="38100" dir="2700000" algn="tl">
                    <a:srgbClr val="000000">
                      <a:alpha val="43137"/>
                    </a:srgbClr>
                  </a:outerShdw>
                </a:effectLst>
                <a:latin typeface="+mn-lt"/>
              </a:rPr>
              <a:t>đồng</a:t>
            </a:r>
            <a:r>
              <a:rPr lang="en-US" sz="5250" dirty="0" smtClean="0">
                <a:solidFill>
                  <a:schemeClr val="bg1"/>
                </a:solidFill>
                <a:effectLst>
                  <a:outerShdw blurRad="38100" dist="38100" dir="2700000" algn="tl">
                    <a:srgbClr val="000000">
                      <a:alpha val="43137"/>
                    </a:srgbClr>
                  </a:outerShdw>
                </a:effectLst>
                <a:latin typeface="+mn-lt"/>
              </a:rPr>
              <a:t> </a:t>
            </a:r>
            <a:r>
              <a:rPr lang="en-US" sz="5250" dirty="0" err="1" smtClean="0">
                <a:solidFill>
                  <a:schemeClr val="bg1"/>
                </a:solidFill>
                <a:effectLst>
                  <a:outerShdw blurRad="38100" dist="38100" dir="2700000" algn="tl">
                    <a:srgbClr val="000000">
                      <a:alpha val="43137"/>
                    </a:srgbClr>
                  </a:outerShdw>
                </a:effectLst>
                <a:latin typeface="+mn-lt"/>
              </a:rPr>
              <a:t>nhân</a:t>
            </a:r>
            <a:r>
              <a:rPr lang="en-US" sz="5250" dirty="0" smtClean="0">
                <a:solidFill>
                  <a:schemeClr val="bg1"/>
                </a:solidFill>
                <a:effectLst>
                  <a:outerShdw blurRad="38100" dist="38100" dir="2700000" algn="tl">
                    <a:srgbClr val="000000">
                      <a:alpha val="43137"/>
                    </a:srgbClr>
                  </a:outerShdw>
                </a:effectLst>
                <a:latin typeface="+mn-lt"/>
              </a:rPr>
              <a:t> </a:t>
            </a:r>
            <a:r>
              <a:rPr lang="en-US" sz="5250" dirty="0" err="1" smtClean="0">
                <a:solidFill>
                  <a:schemeClr val="bg1"/>
                </a:solidFill>
                <a:effectLst>
                  <a:outerShdw blurRad="38100" dist="38100" dir="2700000" algn="tl">
                    <a:srgbClr val="000000">
                      <a:alpha val="43137"/>
                    </a:srgbClr>
                  </a:outerShdw>
                </a:effectLst>
                <a:latin typeface="+mn-lt"/>
              </a:rPr>
              <a:t>loại</a:t>
            </a:r>
            <a:r>
              <a:rPr lang="en-US" sz="5250" dirty="0" smtClean="0">
                <a:solidFill>
                  <a:schemeClr val="bg1"/>
                </a:solidFill>
                <a:effectLst>
                  <a:outerShdw blurRad="38100" dist="38100" dir="2700000" algn="tl">
                    <a:srgbClr val="000000">
                      <a:alpha val="43137"/>
                    </a:srgbClr>
                  </a:outerShdw>
                </a:effectLst>
                <a:latin typeface="+mn-lt"/>
              </a:rPr>
              <a:t> </a:t>
            </a:r>
            <a:r>
              <a:rPr lang="en-US" sz="5250" dirty="0" err="1" smtClean="0">
                <a:solidFill>
                  <a:schemeClr val="bg1"/>
                </a:solidFill>
                <a:effectLst>
                  <a:outerShdw blurRad="38100" dist="38100" dir="2700000" algn="tl">
                    <a:srgbClr val="000000">
                      <a:alpha val="43137"/>
                    </a:srgbClr>
                  </a:outerShdw>
                </a:effectLst>
                <a:latin typeface="+mn-lt"/>
              </a:rPr>
              <a:t>mới</a:t>
            </a:r>
            <a:r>
              <a:rPr lang="en-US" sz="5250" dirty="0" smtClean="0">
                <a:solidFill>
                  <a:schemeClr val="bg1"/>
                </a:solidFill>
                <a:effectLst>
                  <a:outerShdw blurRad="38100" dist="38100" dir="2700000" algn="tl">
                    <a:srgbClr val="000000">
                      <a:alpha val="43137"/>
                    </a:srgbClr>
                  </a:outerShdw>
                </a:effectLst>
                <a:latin typeface="+mn-lt"/>
              </a:rPr>
              <a:t>,/ </a:t>
            </a:r>
            <a:r>
              <a:rPr lang="en-US" sz="5250" dirty="0" err="1" smtClean="0">
                <a:solidFill>
                  <a:schemeClr val="bg1"/>
                </a:solidFill>
                <a:effectLst>
                  <a:outerShdw blurRad="38100" dist="38100" dir="2700000" algn="tl">
                    <a:srgbClr val="000000">
                      <a:alpha val="43137"/>
                    </a:srgbClr>
                  </a:outerShdw>
                </a:effectLst>
                <a:latin typeface="+mn-lt"/>
              </a:rPr>
              <a:t>biết</a:t>
            </a:r>
            <a:r>
              <a:rPr lang="en-US" sz="5250" dirty="0" smtClean="0">
                <a:solidFill>
                  <a:schemeClr val="bg1"/>
                </a:solidFill>
                <a:effectLst>
                  <a:outerShdw blurRad="38100" dist="38100" dir="2700000" algn="tl">
                    <a:srgbClr val="000000">
                      <a:alpha val="43137"/>
                    </a:srgbClr>
                  </a:outerShdw>
                </a:effectLst>
                <a:latin typeface="+mn-lt"/>
              </a:rPr>
              <a:t> </a:t>
            </a:r>
            <a:r>
              <a:rPr lang="en-US" sz="5250" dirty="0" err="1" smtClean="0">
                <a:solidFill>
                  <a:schemeClr val="bg1"/>
                </a:solidFill>
                <a:effectLst>
                  <a:outerShdw blurRad="38100" dist="38100" dir="2700000" algn="tl">
                    <a:srgbClr val="000000">
                      <a:alpha val="43137"/>
                    </a:srgbClr>
                  </a:outerShdw>
                </a:effectLst>
                <a:latin typeface="+mn-lt"/>
              </a:rPr>
              <a:t>yêu</a:t>
            </a:r>
            <a:r>
              <a:rPr lang="en-US" sz="5250" dirty="0" smtClean="0">
                <a:solidFill>
                  <a:schemeClr val="bg1"/>
                </a:solidFill>
                <a:effectLst>
                  <a:outerShdw blurRad="38100" dist="38100" dir="2700000" algn="tl">
                    <a:srgbClr val="000000">
                      <a:alpha val="43137"/>
                    </a:srgbClr>
                  </a:outerShdw>
                </a:effectLst>
                <a:latin typeface="+mn-lt"/>
              </a:rPr>
              <a:t> </a:t>
            </a:r>
            <a:r>
              <a:rPr lang="en-US" sz="5250" dirty="0" err="1" smtClean="0">
                <a:solidFill>
                  <a:schemeClr val="bg1"/>
                </a:solidFill>
                <a:effectLst>
                  <a:outerShdw blurRad="38100" dist="38100" dir="2700000" algn="tl">
                    <a:srgbClr val="000000">
                      <a:alpha val="43137"/>
                    </a:srgbClr>
                  </a:outerShdw>
                </a:effectLst>
                <a:latin typeface="+mn-lt"/>
              </a:rPr>
              <a:t>thương</a:t>
            </a:r>
            <a:r>
              <a:rPr lang="en-US" sz="5250" dirty="0" smtClean="0">
                <a:solidFill>
                  <a:schemeClr val="bg1"/>
                </a:solidFill>
                <a:effectLst>
                  <a:outerShdw blurRad="38100" dist="38100" dir="2700000" algn="tl">
                    <a:srgbClr val="000000">
                      <a:alpha val="43137"/>
                    </a:srgbClr>
                  </a:outerShdw>
                </a:effectLst>
                <a:latin typeface="+mn-lt"/>
              </a:rPr>
              <a:t> </a:t>
            </a:r>
            <a:r>
              <a:rPr lang="en-US" sz="5250" dirty="0" err="1" smtClean="0">
                <a:solidFill>
                  <a:schemeClr val="bg1"/>
                </a:solidFill>
                <a:effectLst>
                  <a:outerShdw blurRad="38100" dist="38100" dir="2700000" algn="tl">
                    <a:srgbClr val="000000">
                      <a:alpha val="43137"/>
                    </a:srgbClr>
                  </a:outerShdw>
                </a:effectLst>
                <a:latin typeface="+mn-lt"/>
              </a:rPr>
              <a:t>và</a:t>
            </a:r>
            <a:r>
              <a:rPr lang="en-US" sz="5250" dirty="0" smtClean="0">
                <a:solidFill>
                  <a:schemeClr val="bg1"/>
                </a:solidFill>
                <a:effectLst>
                  <a:outerShdw blurRad="38100" dist="38100" dir="2700000" algn="tl">
                    <a:srgbClr val="000000">
                      <a:alpha val="43137"/>
                    </a:srgbClr>
                  </a:outerShdw>
                </a:effectLst>
                <a:latin typeface="+mn-lt"/>
              </a:rPr>
              <a:t> </a:t>
            </a:r>
            <a:r>
              <a:rPr lang="en-US" sz="5250" dirty="0" err="1" smtClean="0">
                <a:solidFill>
                  <a:schemeClr val="bg1"/>
                </a:solidFill>
                <a:effectLst>
                  <a:outerShdw blurRad="38100" dist="38100" dir="2700000" algn="tl">
                    <a:srgbClr val="000000">
                      <a:alpha val="43137"/>
                    </a:srgbClr>
                  </a:outerShdw>
                </a:effectLst>
                <a:latin typeface="+mn-lt"/>
              </a:rPr>
              <a:t>hiệp</a:t>
            </a:r>
            <a:r>
              <a:rPr lang="en-US" sz="5250" dirty="0" smtClean="0">
                <a:solidFill>
                  <a:schemeClr val="bg1"/>
                </a:solidFill>
                <a:effectLst>
                  <a:outerShdw blurRad="38100" dist="38100" dir="2700000" algn="tl">
                    <a:srgbClr val="000000">
                      <a:alpha val="43137"/>
                    </a:srgbClr>
                  </a:outerShdw>
                </a:effectLst>
                <a:latin typeface="+mn-lt"/>
              </a:rPr>
              <a:t> </a:t>
            </a:r>
            <a:r>
              <a:rPr lang="en-US" sz="5250" dirty="0" err="1" smtClean="0">
                <a:solidFill>
                  <a:schemeClr val="bg1"/>
                </a:solidFill>
                <a:effectLst>
                  <a:outerShdw blurRad="38100" dist="38100" dir="2700000" algn="tl">
                    <a:srgbClr val="000000">
                      <a:alpha val="43137"/>
                    </a:srgbClr>
                  </a:outerShdw>
                </a:effectLst>
                <a:latin typeface="+mn-lt"/>
              </a:rPr>
              <a:t>nhất</a:t>
            </a:r>
            <a:r>
              <a:rPr lang="en-US" sz="5250" dirty="0" smtClean="0">
                <a:solidFill>
                  <a:schemeClr val="bg1"/>
                </a:solidFill>
                <a:effectLst>
                  <a:outerShdw blurRad="38100" dist="38100" dir="2700000" algn="tl">
                    <a:srgbClr val="000000">
                      <a:alpha val="43137"/>
                    </a:srgbClr>
                  </a:outerShdw>
                </a:effectLst>
                <a:latin typeface="+mn-lt"/>
              </a:rPr>
              <a:t>/ </a:t>
            </a:r>
            <a:r>
              <a:rPr lang="en-US" sz="5250" dirty="0" err="1" smtClean="0">
                <a:solidFill>
                  <a:schemeClr val="bg1"/>
                </a:solidFill>
                <a:effectLst>
                  <a:outerShdw blurRad="38100" dist="38100" dir="2700000" algn="tl">
                    <a:srgbClr val="000000">
                      <a:alpha val="43137"/>
                    </a:srgbClr>
                  </a:outerShdw>
                </a:effectLst>
                <a:latin typeface="+mn-lt"/>
              </a:rPr>
              <a:t>theo</a:t>
            </a:r>
            <a:r>
              <a:rPr lang="en-US" sz="5250" dirty="0" smtClean="0">
                <a:solidFill>
                  <a:schemeClr val="bg1"/>
                </a:solidFill>
                <a:effectLst>
                  <a:outerShdw blurRad="38100" dist="38100" dir="2700000" algn="tl">
                    <a:srgbClr val="000000">
                      <a:alpha val="43137"/>
                    </a:srgbClr>
                  </a:outerShdw>
                </a:effectLst>
                <a:latin typeface="+mn-lt"/>
              </a:rPr>
              <a:t> </a:t>
            </a:r>
            <a:r>
              <a:rPr lang="en-US" sz="5250" dirty="0" err="1" smtClean="0">
                <a:solidFill>
                  <a:schemeClr val="bg1"/>
                </a:solidFill>
                <a:effectLst>
                  <a:outerShdw blurRad="38100" dist="38100" dir="2700000" algn="tl">
                    <a:srgbClr val="000000">
                      <a:alpha val="43137"/>
                    </a:srgbClr>
                  </a:outerShdw>
                </a:effectLst>
                <a:latin typeface="+mn-lt"/>
              </a:rPr>
              <a:t>hình</a:t>
            </a:r>
            <a:r>
              <a:rPr lang="en-US" sz="5250" dirty="0" smtClean="0">
                <a:solidFill>
                  <a:schemeClr val="bg1"/>
                </a:solidFill>
                <a:effectLst>
                  <a:outerShdw blurRad="38100" dist="38100" dir="2700000" algn="tl">
                    <a:srgbClr val="000000">
                      <a:alpha val="43137"/>
                    </a:srgbClr>
                  </a:outerShdw>
                </a:effectLst>
                <a:latin typeface="+mn-lt"/>
              </a:rPr>
              <a:t> </a:t>
            </a:r>
            <a:r>
              <a:rPr lang="en-US" sz="5250" dirty="0" err="1" smtClean="0">
                <a:solidFill>
                  <a:schemeClr val="bg1"/>
                </a:solidFill>
                <a:effectLst>
                  <a:outerShdw blurRad="38100" dist="38100" dir="2700000" algn="tl">
                    <a:srgbClr val="000000">
                      <a:alpha val="43137"/>
                    </a:srgbClr>
                  </a:outerShdw>
                </a:effectLst>
                <a:latin typeface="+mn-lt"/>
              </a:rPr>
              <a:t>ảnh</a:t>
            </a:r>
            <a:r>
              <a:rPr lang="en-US" sz="5250" dirty="0" smtClean="0">
                <a:solidFill>
                  <a:schemeClr val="bg1"/>
                </a:solidFill>
                <a:effectLst>
                  <a:outerShdw blurRad="38100" dist="38100" dir="2700000" algn="tl">
                    <a:srgbClr val="000000">
                      <a:alpha val="43137"/>
                    </a:srgbClr>
                  </a:outerShdw>
                </a:effectLst>
                <a:latin typeface="+mn-lt"/>
              </a:rPr>
              <a:t> </a:t>
            </a:r>
            <a:r>
              <a:rPr lang="en-US" sz="5250" dirty="0" err="1" smtClean="0">
                <a:solidFill>
                  <a:schemeClr val="bg1"/>
                </a:solidFill>
                <a:effectLst>
                  <a:outerShdw blurRad="38100" dist="38100" dir="2700000" algn="tl">
                    <a:srgbClr val="000000">
                      <a:alpha val="43137"/>
                    </a:srgbClr>
                  </a:outerShdw>
                </a:effectLst>
                <a:latin typeface="+mn-lt"/>
              </a:rPr>
              <a:t>Thiên</a:t>
            </a:r>
            <a:r>
              <a:rPr lang="en-US" sz="5250" dirty="0" smtClean="0">
                <a:solidFill>
                  <a:schemeClr val="bg1"/>
                </a:solidFill>
                <a:effectLst>
                  <a:outerShdw blurRad="38100" dist="38100" dir="2700000" algn="tl">
                    <a:srgbClr val="000000">
                      <a:alpha val="43137"/>
                    </a:srgbClr>
                  </a:outerShdw>
                </a:effectLst>
                <a:latin typeface="+mn-lt"/>
              </a:rPr>
              <a:t> </a:t>
            </a:r>
            <a:r>
              <a:rPr lang="en-US" sz="5250" dirty="0" err="1" smtClean="0">
                <a:solidFill>
                  <a:schemeClr val="bg1"/>
                </a:solidFill>
                <a:effectLst>
                  <a:outerShdw blurRad="38100" dist="38100" dir="2700000" algn="tl">
                    <a:srgbClr val="000000">
                      <a:alpha val="43137"/>
                    </a:srgbClr>
                  </a:outerShdw>
                </a:effectLst>
                <a:latin typeface="+mn-lt"/>
              </a:rPr>
              <a:t>Chúa</a:t>
            </a:r>
            <a:r>
              <a:rPr lang="en-US" sz="5250" dirty="0" smtClean="0">
                <a:solidFill>
                  <a:schemeClr val="bg1"/>
                </a:solidFill>
                <a:effectLst>
                  <a:outerShdw blurRad="38100" dist="38100" dir="2700000" algn="tl">
                    <a:srgbClr val="000000">
                      <a:alpha val="43137"/>
                    </a:srgbClr>
                  </a:outerShdw>
                </a:effectLst>
                <a:latin typeface="+mn-lt"/>
              </a:rPr>
              <a:t> Ba </a:t>
            </a:r>
            <a:r>
              <a:rPr lang="en-US" sz="5250" dirty="0" err="1" smtClean="0">
                <a:solidFill>
                  <a:schemeClr val="bg1"/>
                </a:solidFill>
                <a:effectLst>
                  <a:outerShdw blurRad="38100" dist="38100" dir="2700000" algn="tl">
                    <a:srgbClr val="000000">
                      <a:alpha val="43137"/>
                    </a:srgbClr>
                  </a:outerShdw>
                </a:effectLst>
                <a:latin typeface="+mn-lt"/>
              </a:rPr>
              <a:t>Ngôi</a:t>
            </a:r>
            <a:r>
              <a:rPr lang="en-US" sz="5250" dirty="0" smtClean="0">
                <a:solidFill>
                  <a:schemeClr val="bg1"/>
                </a:solidFill>
                <a:effectLst>
                  <a:outerShdw blurRad="38100" dist="38100" dir="2700000" algn="tl">
                    <a:srgbClr val="000000">
                      <a:alpha val="43137"/>
                    </a:srgbClr>
                  </a:outerShdw>
                </a:effectLst>
                <a:latin typeface="+mn-lt"/>
              </a:rPr>
              <a:t>. </a:t>
            </a:r>
            <a:endParaRPr lang="en-US" sz="5250" b="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533546419"/>
      </p:ext>
    </p:extLst>
  </p:cSld>
  <p:clrMapOvr>
    <a:masterClrMapping/>
  </p:clrMapOvr>
  <p:transition spd="slow" advClick="0"/>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r>
              <a:rPr lang="en-US" sz="6500" b="0" dirty="0">
                <a:solidFill>
                  <a:srgbClr val="FFFF00"/>
                </a:solidFill>
                <a:effectLst/>
              </a:rPr>
              <a:t>Ca </a:t>
            </a:r>
            <a:r>
              <a:rPr lang="en-US" sz="6500" b="0" dirty="0" err="1">
                <a:solidFill>
                  <a:srgbClr val="FFFF00"/>
                </a:solidFill>
                <a:effectLst/>
              </a:rPr>
              <a:t>Kết</a:t>
            </a:r>
            <a:r>
              <a:rPr lang="en-US" sz="6500" b="0" dirty="0">
                <a:solidFill>
                  <a:srgbClr val="FFFF00"/>
                </a:solidFill>
                <a:effectLst/>
              </a:rPr>
              <a:t> </a:t>
            </a:r>
            <a:r>
              <a:rPr lang="en-US" sz="6500" b="0" dirty="0" err="1">
                <a:solidFill>
                  <a:srgbClr val="FFFF00"/>
                </a:solidFill>
                <a:effectLst/>
              </a:rPr>
              <a:t>Lễ</a:t>
            </a:r>
            <a:r>
              <a:rPr lang="en-US" sz="6500" b="0" dirty="0">
                <a:solidFill>
                  <a:srgbClr val="FFFF00"/>
                </a:solidFill>
                <a:effectLst/>
              </a:rPr>
              <a:t/>
            </a:r>
            <a:br>
              <a:rPr lang="en-US" sz="6500" b="0" dirty="0">
                <a:solidFill>
                  <a:srgbClr val="FFFF00"/>
                </a:solidFill>
                <a:effectLst/>
              </a:rPr>
            </a:br>
            <a:r>
              <a:rPr lang="en-US" sz="6500" b="0" dirty="0" smtClean="0">
                <a:solidFill>
                  <a:srgbClr val="FFFF00"/>
                </a:solidFill>
                <a:effectLst/>
              </a:rPr>
              <a:t>CON XIN DÂNG MẸ</a:t>
            </a:r>
            <a:br>
              <a:rPr lang="en-US" sz="6500" b="0" dirty="0" smtClean="0">
                <a:solidFill>
                  <a:srgbClr val="FFFF00"/>
                </a:solidFill>
                <a:effectLst/>
              </a:rPr>
            </a:br>
            <a:r>
              <a:rPr lang="en-US" sz="6500" i="1" dirty="0" err="1" smtClean="0">
                <a:solidFill>
                  <a:schemeClr val="bg1"/>
                </a:solidFill>
              </a:rPr>
              <a:t>Văn</a:t>
            </a:r>
            <a:r>
              <a:rPr lang="en-US" sz="6500" i="1" dirty="0" smtClean="0">
                <a:solidFill>
                  <a:schemeClr val="bg1"/>
                </a:solidFill>
              </a:rPr>
              <a:t> Chi</a:t>
            </a:r>
            <a:endParaRPr lang="en-US" sz="6500" b="0" i="1" dirty="0">
              <a:solidFill>
                <a:schemeClr val="bg1"/>
              </a:solidFill>
              <a:effectLst/>
            </a:endParaRPr>
          </a:p>
        </p:txBody>
      </p:sp>
    </p:spTree>
    <p:extLst>
      <p:ext uri="{BB962C8B-B14F-4D97-AF65-F5344CB8AC3E}">
        <p14:creationId xmlns:p14="http://schemas.microsoft.com/office/powerpoint/2010/main" val="34406425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4982582"/>
          </a:xfrm>
          <a:prstGeom prst="rect">
            <a:avLst/>
          </a:prstGeom>
        </p:spPr>
        <p:txBody>
          <a:bodyPr wrap="square">
            <a:spAutoFit/>
          </a:bodyPr>
          <a:lstStyle/>
          <a:p>
            <a:pPr algn="just">
              <a:lnSpc>
                <a:spcPct val="110000"/>
              </a:lnSpc>
            </a:pPr>
            <a:r>
              <a:rPr lang="en-US" sz="4900" u="sng" dirty="0" err="1" smtClean="0">
                <a:solidFill>
                  <a:srgbClr val="FFFF00"/>
                </a:solidFill>
              </a:rPr>
              <a:t>Đk</a:t>
            </a:r>
            <a:r>
              <a:rPr lang="en-US" sz="4900" u="sng" dirty="0" smtClean="0">
                <a:solidFill>
                  <a:srgbClr val="FFFF00"/>
                </a:solidFill>
              </a:rPr>
              <a:t>:</a:t>
            </a:r>
            <a:r>
              <a:rPr lang="vi-VN" sz="4900" dirty="0" smtClean="0">
                <a:solidFill>
                  <a:prstClr val="white"/>
                </a:solidFill>
              </a:rPr>
              <a:t> </a:t>
            </a:r>
            <a:r>
              <a:rPr lang="vi-VN" sz="4900" dirty="0">
                <a:solidFill>
                  <a:prstClr val="white"/>
                </a:solidFill>
              </a:rPr>
              <a:t>Mẹ ơi! Trước nhan Mẹ con dâng về Mẹ. Một tràng hoa Mân Côi và ngàn lời ca chan chứa tình yêu. Lời con tiếng ca hòa dâng lên Mẹ hiền. Tựa ngàn hoa thắm tươi, xin dâng lên Mẹ thương yêu</a:t>
            </a:r>
            <a:r>
              <a:rPr lang="vi-VN" sz="4900" dirty="0" smtClean="0">
                <a:solidFill>
                  <a:prstClr val="white"/>
                </a:solidFill>
              </a:rPr>
              <a:t>.</a:t>
            </a:r>
            <a:endParaRPr lang="en-US" sz="4900" dirty="0">
              <a:solidFill>
                <a:prstClr val="white"/>
              </a:solidFill>
            </a:endParaRPr>
          </a:p>
        </p:txBody>
      </p:sp>
    </p:spTree>
    <p:extLst>
      <p:ext uri="{BB962C8B-B14F-4D97-AF65-F5344CB8AC3E}">
        <p14:creationId xmlns:p14="http://schemas.microsoft.com/office/powerpoint/2010/main" val="125529746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862" y="316982"/>
            <a:ext cx="9149862" cy="4235968"/>
          </a:xfrm>
          <a:prstGeom prst="rect">
            <a:avLst/>
          </a:prstGeom>
        </p:spPr>
        <p:txBody>
          <a:bodyPr wrap="square">
            <a:spAutoFit/>
          </a:bodyPr>
          <a:lstStyle/>
          <a:p>
            <a:pPr algn="just">
              <a:lnSpc>
                <a:spcPct val="110000"/>
              </a:lnSpc>
            </a:pPr>
            <a:r>
              <a:rPr lang="en-US" sz="5000" u="sng" dirty="0" smtClean="0">
                <a:solidFill>
                  <a:srgbClr val="FFFF00"/>
                </a:solidFill>
              </a:rPr>
              <a:t>Tk1:</a:t>
            </a:r>
            <a:r>
              <a:rPr lang="en-US" sz="5000" dirty="0" smtClean="0">
                <a:solidFill>
                  <a:prstClr val="white"/>
                </a:solidFill>
              </a:rPr>
              <a:t> </a:t>
            </a:r>
            <a:r>
              <a:rPr lang="vi-VN" sz="5000" dirty="0" smtClean="0">
                <a:solidFill>
                  <a:prstClr val="white"/>
                </a:solidFill>
              </a:rPr>
              <a:t>Trong </a:t>
            </a:r>
            <a:r>
              <a:rPr lang="vi-VN" sz="5000" dirty="0">
                <a:solidFill>
                  <a:prstClr val="white"/>
                </a:solidFill>
              </a:rPr>
              <a:t>khi an vui con dâng lên Mẹ tình yêu xin dâng trọn niềm trìu </a:t>
            </a:r>
            <a:r>
              <a:rPr lang="vi-VN" sz="5000" dirty="0" smtClean="0">
                <a:solidFill>
                  <a:prstClr val="white"/>
                </a:solidFill>
              </a:rPr>
              <a:t>mến</a:t>
            </a:r>
            <a:r>
              <a:rPr lang="en-US" sz="5000" dirty="0" smtClean="0">
                <a:solidFill>
                  <a:prstClr val="white"/>
                </a:solidFill>
              </a:rPr>
              <a:t>, t</a:t>
            </a:r>
            <a:r>
              <a:rPr lang="vi-VN" sz="5000" dirty="0" smtClean="0">
                <a:solidFill>
                  <a:prstClr val="white"/>
                </a:solidFill>
              </a:rPr>
              <a:t>rong </a:t>
            </a:r>
            <a:r>
              <a:rPr lang="vi-VN" sz="5000" dirty="0">
                <a:solidFill>
                  <a:prstClr val="white"/>
                </a:solidFill>
              </a:rPr>
              <a:t>khi cô đơn xin dâng về Mẹ đời những gian truân Mẹ sẽ ủi an</a:t>
            </a:r>
            <a:r>
              <a:rPr lang="vi-VN" sz="5000" dirty="0" smtClean="0">
                <a:solidFill>
                  <a:prstClr val="white"/>
                </a:solidFill>
              </a:rPr>
              <a:t>.</a:t>
            </a:r>
            <a:endParaRPr lang="en-US" sz="5000" dirty="0">
              <a:solidFill>
                <a:prstClr val="white"/>
              </a:solidFill>
            </a:endParaRPr>
          </a:p>
        </p:txBody>
      </p:sp>
    </p:spTree>
    <p:extLst>
      <p:ext uri="{BB962C8B-B14F-4D97-AF65-F5344CB8AC3E}">
        <p14:creationId xmlns:p14="http://schemas.microsoft.com/office/powerpoint/2010/main" val="104327433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9144000" cy="4982582"/>
          </a:xfrm>
          <a:prstGeom prst="rect">
            <a:avLst/>
          </a:prstGeom>
        </p:spPr>
        <p:txBody>
          <a:bodyPr wrap="square">
            <a:spAutoFit/>
          </a:bodyPr>
          <a:lstStyle/>
          <a:p>
            <a:pPr algn="just">
              <a:lnSpc>
                <a:spcPct val="110000"/>
              </a:lnSpc>
            </a:pPr>
            <a:r>
              <a:rPr lang="en-US" sz="4900" u="sng" dirty="0" err="1" smtClean="0">
                <a:solidFill>
                  <a:srgbClr val="FFFF00"/>
                </a:solidFill>
              </a:rPr>
              <a:t>Đk</a:t>
            </a:r>
            <a:r>
              <a:rPr lang="en-US" sz="4900" u="sng" dirty="0" smtClean="0">
                <a:solidFill>
                  <a:srgbClr val="FFFF00"/>
                </a:solidFill>
              </a:rPr>
              <a:t>:</a:t>
            </a:r>
            <a:r>
              <a:rPr lang="vi-VN" sz="4900" dirty="0" smtClean="0">
                <a:solidFill>
                  <a:prstClr val="white"/>
                </a:solidFill>
              </a:rPr>
              <a:t> </a:t>
            </a:r>
            <a:r>
              <a:rPr lang="vi-VN" sz="4900" dirty="0">
                <a:solidFill>
                  <a:prstClr val="white"/>
                </a:solidFill>
              </a:rPr>
              <a:t>Mẹ ơi! Trước nhan Mẹ con dâng về Mẹ. Một tràng hoa Mân Côi và ngàn lời ca chan chứa tình yêu. Lời con tiếng ca hòa dâng lên Mẹ hiền. Tựa ngàn hoa thắm tươi, xin dâng lên Mẹ thương yêu</a:t>
            </a:r>
            <a:r>
              <a:rPr lang="vi-VN" sz="4900" dirty="0" smtClean="0">
                <a:solidFill>
                  <a:prstClr val="white"/>
                </a:solidFill>
              </a:rPr>
              <a:t>.</a:t>
            </a:r>
            <a:endParaRPr lang="en-US" sz="4900" dirty="0">
              <a:solidFill>
                <a:prstClr val="white"/>
              </a:solidFill>
            </a:endParaRPr>
          </a:p>
        </p:txBody>
      </p:sp>
    </p:spTree>
    <p:extLst>
      <p:ext uri="{BB962C8B-B14F-4D97-AF65-F5344CB8AC3E}">
        <p14:creationId xmlns:p14="http://schemas.microsoft.com/office/powerpoint/2010/main" val="382100761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6187920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lnSpc>
                <a:spcPct val="90000"/>
              </a:lnSpc>
            </a:pPr>
            <a:r>
              <a:rPr lang="en-US" sz="5300" b="0" dirty="0" err="1" smtClean="0">
                <a:solidFill>
                  <a:schemeClr val="bg1"/>
                </a:solidFill>
                <a:effectLst>
                  <a:outerShdw blurRad="38100" dist="38100" dir="2700000" algn="tl">
                    <a:srgbClr val="000000">
                      <a:alpha val="43137"/>
                    </a:srgbClr>
                  </a:outerShdw>
                </a:effectLst>
                <a:latin typeface="+mn-lt"/>
                <a:cs typeface="Times New Roman" pitchFamily="18" charset="0"/>
              </a:rPr>
              <a:t>Giờ</a:t>
            </a:r>
            <a:r>
              <a:rPr lang="en-US" sz="5300" b="0"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5300" b="0" dirty="0" err="1" smtClean="0">
                <a:solidFill>
                  <a:schemeClr val="bg1"/>
                </a:solidFill>
                <a:effectLst>
                  <a:outerShdw blurRad="38100" dist="38100" dir="2700000" algn="tl">
                    <a:srgbClr val="000000">
                      <a:alpha val="43137"/>
                    </a:srgbClr>
                  </a:outerShdw>
                </a:effectLst>
                <a:latin typeface="+mn-lt"/>
                <a:cs typeface="Times New Roman" pitchFamily="18" charset="0"/>
              </a:rPr>
              <a:t>đây</a:t>
            </a:r>
            <a:r>
              <a:rPr lang="en-US" sz="5300" b="0"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5300" b="0" dirty="0" err="1" smtClean="0">
                <a:solidFill>
                  <a:schemeClr val="bg1"/>
                </a:solidFill>
                <a:effectLst>
                  <a:outerShdw blurRad="38100" dist="38100" dir="2700000" algn="tl">
                    <a:srgbClr val="000000">
                      <a:alpha val="43137"/>
                    </a:srgbClr>
                  </a:outerShdw>
                </a:effectLst>
                <a:latin typeface="+mn-lt"/>
                <a:cs typeface="Times New Roman" pitchFamily="18" charset="0"/>
              </a:rPr>
              <a:t>chúng</a:t>
            </a:r>
            <a:r>
              <a:rPr lang="en-US" sz="5300" b="0" dirty="0" smtClean="0">
                <a:solidFill>
                  <a:schemeClr val="bg1"/>
                </a:solidFill>
                <a:effectLst>
                  <a:outerShdw blurRad="38100" dist="38100" dir="2700000" algn="tl">
                    <a:srgbClr val="000000">
                      <a:alpha val="43137"/>
                    </a:srgbClr>
                  </a:outerShdw>
                </a:effectLst>
                <a:latin typeface="+mn-lt"/>
                <a:cs typeface="Times New Roman" pitchFamily="18" charset="0"/>
              </a:rPr>
              <a:t> con </a:t>
            </a:r>
            <a:r>
              <a:rPr lang="en-US" sz="5300" b="0" dirty="0" err="1" smtClean="0">
                <a:solidFill>
                  <a:schemeClr val="bg1"/>
                </a:solidFill>
                <a:effectLst>
                  <a:outerShdw blurRad="38100" dist="38100" dir="2700000" algn="tl">
                    <a:srgbClr val="000000">
                      <a:alpha val="43137"/>
                    </a:srgbClr>
                  </a:outerShdw>
                </a:effectLst>
                <a:latin typeface="+mn-lt"/>
                <a:cs typeface="Times New Roman" pitchFamily="18" charset="0"/>
              </a:rPr>
              <a:t>cảm</a:t>
            </a:r>
            <a:r>
              <a:rPr lang="en-US" sz="5300" b="0"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5300" b="0" dirty="0" err="1" smtClean="0">
                <a:solidFill>
                  <a:schemeClr val="bg1"/>
                </a:solidFill>
                <a:effectLst>
                  <a:outerShdw blurRad="38100" dist="38100" dir="2700000" algn="tl">
                    <a:srgbClr val="000000">
                      <a:alpha val="43137"/>
                    </a:srgbClr>
                  </a:outerShdw>
                </a:effectLst>
                <a:latin typeface="+mn-lt"/>
                <a:cs typeface="Times New Roman" pitchFamily="18" charset="0"/>
              </a:rPr>
              <a:t>tạ</a:t>
            </a:r>
            <a:r>
              <a:rPr lang="en-US" sz="5300" b="0" dirty="0" smtClean="0">
                <a:solidFill>
                  <a:schemeClr val="bg1"/>
                </a:solidFill>
                <a:effectLst>
                  <a:outerShdw blurRad="38100" dist="38100" dir="2700000" algn="tl">
                    <a:srgbClr val="000000">
                      <a:alpha val="43137"/>
                    </a:srgbClr>
                  </a:outerShdw>
                </a:effectLst>
                <a:latin typeface="+mn-lt"/>
                <a:cs typeface="Times New Roman" pitchFamily="18" charset="0"/>
              </a:rPr>
              <a:t> Cha/ </a:t>
            </a:r>
            <a:r>
              <a:rPr lang="en-US" sz="5300" b="0" dirty="0" err="1" smtClean="0">
                <a:solidFill>
                  <a:schemeClr val="bg1"/>
                </a:solidFill>
                <a:effectLst>
                  <a:outerShdw blurRad="38100" dist="38100" dir="2700000" algn="tl">
                    <a:srgbClr val="000000">
                      <a:alpha val="43137"/>
                    </a:srgbClr>
                  </a:outerShdw>
                </a:effectLst>
                <a:latin typeface="+mn-lt"/>
                <a:cs typeface="Times New Roman" pitchFamily="18" charset="0"/>
              </a:rPr>
              <a:t>vì</a:t>
            </a:r>
            <a:r>
              <a:rPr lang="en-US" sz="5300" b="0"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5300" dirty="0" err="1" smtClean="0">
                <a:solidFill>
                  <a:schemeClr val="bg1"/>
                </a:solidFill>
                <a:effectLst>
                  <a:outerShdw blurRad="38100" dist="38100" dir="2700000" algn="tl">
                    <a:srgbClr val="000000">
                      <a:alpha val="43137"/>
                    </a:srgbClr>
                  </a:outerShdw>
                </a:effectLst>
                <a:latin typeface="+mn-lt"/>
                <a:cs typeface="Times New Roman" pitchFamily="18" charset="0"/>
              </a:rPr>
              <a:t>hồ</a:t>
            </a:r>
            <a:r>
              <a:rPr lang="en-US" sz="5300" b="0" dirty="0" err="1" smtClean="0">
                <a:solidFill>
                  <a:schemeClr val="bg1"/>
                </a:solidFill>
                <a:effectLst>
                  <a:outerShdw blurRad="38100" dist="38100" dir="2700000" algn="tl">
                    <a:srgbClr val="000000">
                      <a:alpha val="43137"/>
                    </a:srgbClr>
                  </a:outerShdw>
                </a:effectLst>
                <a:latin typeface="+mn-lt"/>
                <a:cs typeface="Times New Roman" pitchFamily="18" charset="0"/>
              </a:rPr>
              <a:t>ng</a:t>
            </a:r>
            <a:r>
              <a:rPr lang="en-US" sz="5300" b="0"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5300" b="0" dirty="0" err="1" smtClean="0">
                <a:solidFill>
                  <a:schemeClr val="bg1"/>
                </a:solidFill>
                <a:effectLst>
                  <a:outerShdw blurRad="38100" dist="38100" dir="2700000" algn="tl">
                    <a:srgbClr val="000000">
                      <a:alpha val="43137"/>
                    </a:srgbClr>
                  </a:outerShdw>
                </a:effectLst>
                <a:latin typeface="+mn-lt"/>
                <a:cs typeface="Times New Roman" pitchFamily="18" charset="0"/>
              </a:rPr>
              <a:t>ân</a:t>
            </a:r>
            <a:r>
              <a:rPr lang="en-US" sz="5300" b="0"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5300" b="0" dirty="0" err="1" smtClean="0">
                <a:solidFill>
                  <a:schemeClr val="bg1"/>
                </a:solidFill>
                <a:effectLst>
                  <a:outerShdw blurRad="38100" dist="38100" dir="2700000" algn="tl">
                    <a:srgbClr val="000000">
                      <a:alpha val="43137"/>
                    </a:srgbClr>
                  </a:outerShdw>
                </a:effectLst>
                <a:latin typeface="+mn-lt"/>
                <a:cs typeface="Times New Roman" pitchFamily="18" charset="0"/>
              </a:rPr>
              <a:t>cứu</a:t>
            </a:r>
            <a:r>
              <a:rPr lang="en-US" sz="5300" b="0"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5300" b="0" dirty="0" err="1" smtClean="0">
                <a:solidFill>
                  <a:schemeClr val="bg1"/>
                </a:solidFill>
                <a:effectLst>
                  <a:outerShdw blurRad="38100" dist="38100" dir="2700000" algn="tl">
                    <a:srgbClr val="000000">
                      <a:alpha val="43137"/>
                    </a:srgbClr>
                  </a:outerShdw>
                </a:effectLst>
                <a:latin typeface="+mn-lt"/>
                <a:cs typeface="Times New Roman" pitchFamily="18" charset="0"/>
              </a:rPr>
              <a:t>độ</a:t>
            </a:r>
            <a:r>
              <a:rPr lang="en-US" sz="5300" b="0" dirty="0" smtClean="0">
                <a:solidFill>
                  <a:schemeClr val="bg1"/>
                </a:solidFill>
                <a:effectLst>
                  <a:outerShdw blurRad="38100" dist="38100" dir="2700000" algn="tl">
                    <a:srgbClr val="000000">
                      <a:alpha val="43137"/>
                    </a:srgbClr>
                  </a:outerShdw>
                </a:effectLst>
                <a:latin typeface="+mn-lt"/>
                <a:cs typeface="Times New Roman" pitchFamily="18" charset="0"/>
              </a:rPr>
              <a:t> Cha </a:t>
            </a:r>
            <a:r>
              <a:rPr lang="en-US" sz="5300" b="0" dirty="0" err="1" smtClean="0">
                <a:solidFill>
                  <a:schemeClr val="bg1"/>
                </a:solidFill>
                <a:effectLst>
                  <a:outerShdw blurRad="38100" dist="38100" dir="2700000" algn="tl">
                    <a:srgbClr val="000000">
                      <a:alpha val="43137"/>
                    </a:srgbClr>
                  </a:outerShdw>
                </a:effectLst>
                <a:latin typeface="+mn-lt"/>
                <a:cs typeface="Times New Roman" pitchFamily="18" charset="0"/>
              </a:rPr>
              <a:t>đã</a:t>
            </a:r>
            <a:r>
              <a:rPr lang="en-US" sz="5300" b="0"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5300" b="0" dirty="0" err="1" smtClean="0">
                <a:solidFill>
                  <a:schemeClr val="bg1"/>
                </a:solidFill>
                <a:effectLst>
                  <a:outerShdw blurRad="38100" dist="38100" dir="2700000" algn="tl">
                    <a:srgbClr val="000000">
                      <a:alpha val="43137"/>
                    </a:srgbClr>
                  </a:outerShdw>
                </a:effectLst>
                <a:latin typeface="+mn-lt"/>
                <a:cs typeface="Times New Roman" pitchFamily="18" charset="0"/>
              </a:rPr>
              <a:t>thương</a:t>
            </a:r>
            <a:r>
              <a:rPr lang="en-US" sz="5300" b="0" dirty="0" smtClean="0">
                <a:solidFill>
                  <a:schemeClr val="bg1"/>
                </a:solidFill>
                <a:effectLst>
                  <a:outerShdw blurRad="38100" dist="38100" dir="2700000" algn="tl">
                    <a:srgbClr val="000000">
                      <a:alpha val="43137"/>
                    </a:srgbClr>
                  </a:outerShdw>
                </a:effectLst>
                <a:latin typeface="+mn-lt"/>
                <a:cs typeface="Times New Roman" pitchFamily="18" charset="0"/>
              </a:rPr>
              <a:t> ban </a:t>
            </a:r>
            <a:r>
              <a:rPr lang="en-US" sz="5300" b="0" dirty="0" err="1" smtClean="0">
                <a:solidFill>
                  <a:schemeClr val="bg1"/>
                </a:solidFill>
                <a:effectLst>
                  <a:outerShdw blurRad="38100" dist="38100" dir="2700000" algn="tl">
                    <a:srgbClr val="000000">
                      <a:alpha val="43137"/>
                    </a:srgbClr>
                  </a:outerShdw>
                </a:effectLst>
                <a:latin typeface="+mn-lt"/>
                <a:cs typeface="Times New Roman" pitchFamily="18" charset="0"/>
              </a:rPr>
              <a:t>cho</a:t>
            </a:r>
            <a:r>
              <a:rPr lang="en-US" sz="5300" b="0"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5300" b="0" dirty="0" err="1" smtClean="0">
                <a:solidFill>
                  <a:schemeClr val="bg1"/>
                </a:solidFill>
                <a:effectLst>
                  <a:outerShdw blurRad="38100" dist="38100" dir="2700000" algn="tl">
                    <a:srgbClr val="000000">
                      <a:alpha val="43137"/>
                    </a:srgbClr>
                  </a:outerShdw>
                </a:effectLst>
                <a:latin typeface="+mn-lt"/>
                <a:cs typeface="Times New Roman" pitchFamily="18" charset="0"/>
              </a:rPr>
              <a:t>chúng</a:t>
            </a:r>
            <a:r>
              <a:rPr lang="en-US" sz="5300" b="0" dirty="0" smtClean="0">
                <a:solidFill>
                  <a:schemeClr val="bg1"/>
                </a:solidFill>
                <a:effectLst>
                  <a:outerShdw blurRad="38100" dist="38100" dir="2700000" algn="tl">
                    <a:srgbClr val="000000">
                      <a:alpha val="43137"/>
                    </a:srgbClr>
                  </a:outerShdw>
                </a:effectLst>
                <a:latin typeface="+mn-lt"/>
                <a:cs typeface="Times New Roman" pitchFamily="18" charset="0"/>
              </a:rPr>
              <a:t> con./ Xin Cha </a:t>
            </a:r>
            <a:r>
              <a:rPr lang="en-US" sz="5300" b="0" dirty="0" err="1" smtClean="0">
                <a:solidFill>
                  <a:schemeClr val="bg1"/>
                </a:solidFill>
                <a:effectLst>
                  <a:outerShdw blurRad="38100" dist="38100" dir="2700000" algn="tl">
                    <a:srgbClr val="000000">
                      <a:alpha val="43137"/>
                    </a:srgbClr>
                  </a:outerShdw>
                </a:effectLst>
                <a:latin typeface="+mn-lt"/>
                <a:cs typeface="Times New Roman" pitchFamily="18" charset="0"/>
              </a:rPr>
              <a:t>thắp</a:t>
            </a:r>
            <a:r>
              <a:rPr lang="en-US" sz="5300" b="0"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5300" b="0" dirty="0" err="1" smtClean="0">
                <a:solidFill>
                  <a:schemeClr val="bg1"/>
                </a:solidFill>
                <a:effectLst>
                  <a:outerShdw blurRad="38100" dist="38100" dir="2700000" algn="tl">
                    <a:srgbClr val="000000">
                      <a:alpha val="43137"/>
                    </a:srgbClr>
                  </a:outerShdw>
                </a:effectLst>
                <a:latin typeface="+mn-lt"/>
                <a:cs typeface="Times New Roman" pitchFamily="18" charset="0"/>
              </a:rPr>
              <a:t>lên</a:t>
            </a:r>
            <a:r>
              <a:rPr lang="en-US" sz="5300" b="0"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5300" b="0" dirty="0" err="1" smtClean="0">
                <a:solidFill>
                  <a:schemeClr val="bg1"/>
                </a:solidFill>
                <a:effectLst>
                  <a:outerShdw blurRad="38100" dist="38100" dir="2700000" algn="tl">
                    <a:srgbClr val="000000">
                      <a:alpha val="43137"/>
                    </a:srgbClr>
                  </a:outerShdw>
                </a:effectLst>
                <a:latin typeface="+mn-lt"/>
                <a:cs typeface="Times New Roman" pitchFamily="18" charset="0"/>
              </a:rPr>
              <a:t>ngọn</a:t>
            </a:r>
            <a:r>
              <a:rPr lang="en-US" sz="5300" b="0"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5300" b="0" err="1" smtClean="0">
                <a:solidFill>
                  <a:schemeClr val="bg1"/>
                </a:solidFill>
                <a:effectLst>
                  <a:outerShdw blurRad="38100" dist="38100" dir="2700000" algn="tl">
                    <a:srgbClr val="000000">
                      <a:alpha val="43137"/>
                    </a:srgbClr>
                  </a:outerShdw>
                </a:effectLst>
                <a:latin typeface="+mn-lt"/>
                <a:cs typeface="Times New Roman" pitchFamily="18" charset="0"/>
              </a:rPr>
              <a:t>lửa</a:t>
            </a:r>
            <a:r>
              <a:rPr lang="en-US" sz="5300" b="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5300" b="0" smtClean="0">
                <a:solidFill>
                  <a:schemeClr val="bg1"/>
                </a:solidFill>
                <a:effectLst>
                  <a:outerShdw blurRad="38100" dist="38100" dir="2700000" algn="tl">
                    <a:srgbClr val="000000">
                      <a:alpha val="43137"/>
                    </a:srgbClr>
                  </a:outerShdw>
                </a:effectLst>
                <a:latin typeface="+mn-lt"/>
                <a:cs typeface="Times New Roman" pitchFamily="18" charset="0"/>
              </a:rPr>
              <a:t>tin </a:t>
            </a:r>
            <a:r>
              <a:rPr lang="en-US" sz="5300" b="0" dirty="0" err="1" smtClean="0">
                <a:solidFill>
                  <a:schemeClr val="bg1"/>
                </a:solidFill>
                <a:effectLst>
                  <a:outerShdw blurRad="38100" dist="38100" dir="2700000" algn="tl">
                    <a:srgbClr val="000000">
                      <a:alpha val="43137"/>
                    </a:srgbClr>
                  </a:outerShdw>
                </a:effectLst>
                <a:latin typeface="+mn-lt"/>
                <a:cs typeface="Times New Roman" pitchFamily="18" charset="0"/>
              </a:rPr>
              <a:t>yêu</a:t>
            </a:r>
            <a:r>
              <a:rPr lang="en-US" sz="5300" b="0"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5300" b="0" dirty="0" err="1" smtClean="0">
                <a:solidFill>
                  <a:schemeClr val="bg1"/>
                </a:solidFill>
                <a:effectLst>
                  <a:outerShdw blurRad="38100" dist="38100" dir="2700000" algn="tl">
                    <a:srgbClr val="000000">
                      <a:alpha val="43137"/>
                    </a:srgbClr>
                  </a:outerShdw>
                </a:effectLst>
                <a:latin typeface="+mn-lt"/>
                <a:cs typeface="Times New Roman" pitchFamily="18" charset="0"/>
              </a:rPr>
              <a:t>trong</a:t>
            </a:r>
            <a:r>
              <a:rPr lang="en-US" sz="5300" b="0"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5300" b="0" dirty="0" err="1" smtClean="0">
                <a:solidFill>
                  <a:schemeClr val="bg1"/>
                </a:solidFill>
                <a:effectLst>
                  <a:outerShdw blurRad="38100" dist="38100" dir="2700000" algn="tl">
                    <a:srgbClr val="000000">
                      <a:alpha val="43137"/>
                    </a:srgbClr>
                  </a:outerShdw>
                </a:effectLst>
                <a:latin typeface="+mn-lt"/>
                <a:cs typeface="Times New Roman" pitchFamily="18" charset="0"/>
              </a:rPr>
              <a:t>tâm</a:t>
            </a:r>
            <a:r>
              <a:rPr lang="en-US" sz="5300" b="0"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5300" b="0" dirty="0" err="1" smtClean="0">
                <a:solidFill>
                  <a:schemeClr val="bg1"/>
                </a:solidFill>
                <a:effectLst>
                  <a:outerShdw blurRad="38100" dist="38100" dir="2700000" algn="tl">
                    <a:srgbClr val="000000">
                      <a:alpha val="43137"/>
                    </a:srgbClr>
                  </a:outerShdw>
                </a:effectLst>
                <a:latin typeface="+mn-lt"/>
                <a:cs typeface="Times New Roman" pitchFamily="18" charset="0"/>
              </a:rPr>
              <a:t>hồn</a:t>
            </a:r>
            <a:r>
              <a:rPr lang="en-US" sz="5300" b="0"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5300" b="0" dirty="0" err="1" smtClean="0">
                <a:solidFill>
                  <a:schemeClr val="bg1"/>
                </a:solidFill>
                <a:effectLst>
                  <a:outerShdw blurRad="38100" dist="38100" dir="2700000" algn="tl">
                    <a:srgbClr val="000000">
                      <a:alpha val="43137"/>
                    </a:srgbClr>
                  </a:outerShdw>
                </a:effectLst>
                <a:latin typeface="+mn-lt"/>
                <a:cs typeface="Times New Roman" pitchFamily="18" charset="0"/>
              </a:rPr>
              <a:t>chúng</a:t>
            </a:r>
            <a:r>
              <a:rPr lang="en-US" sz="5300" b="0" dirty="0" smtClean="0">
                <a:solidFill>
                  <a:schemeClr val="bg1"/>
                </a:solidFill>
                <a:effectLst>
                  <a:outerShdw blurRad="38100" dist="38100" dir="2700000" algn="tl">
                    <a:srgbClr val="000000">
                      <a:alpha val="43137"/>
                    </a:srgbClr>
                  </a:outerShdw>
                </a:effectLst>
                <a:latin typeface="+mn-lt"/>
                <a:cs typeface="Times New Roman" pitchFamily="18" charset="0"/>
              </a:rPr>
              <a:t> con,/ </a:t>
            </a:r>
            <a:r>
              <a:rPr lang="en-US" sz="5300" b="0" dirty="0" err="1" smtClean="0">
                <a:solidFill>
                  <a:schemeClr val="bg1"/>
                </a:solidFill>
                <a:effectLst>
                  <a:outerShdw blurRad="38100" dist="38100" dir="2700000" algn="tl">
                    <a:srgbClr val="000000">
                      <a:alpha val="43137"/>
                    </a:srgbClr>
                  </a:outerShdw>
                </a:effectLst>
                <a:latin typeface="+mn-lt"/>
                <a:cs typeface="Times New Roman" pitchFamily="18" charset="0"/>
              </a:rPr>
              <a:t>và</a:t>
            </a:r>
            <a:r>
              <a:rPr lang="en-US" sz="5300" b="0"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5300" b="0" dirty="0" err="1" smtClean="0">
                <a:solidFill>
                  <a:schemeClr val="bg1"/>
                </a:solidFill>
                <a:effectLst>
                  <a:outerShdw blurRad="38100" dist="38100" dir="2700000" algn="tl">
                    <a:srgbClr val="000000">
                      <a:alpha val="43137"/>
                    </a:srgbClr>
                  </a:outerShdw>
                </a:effectLst>
                <a:latin typeface="+mn-lt"/>
                <a:cs typeface="Times New Roman" pitchFamily="18" charset="0"/>
              </a:rPr>
              <a:t>dạy</a:t>
            </a:r>
            <a:r>
              <a:rPr lang="en-US" sz="5300" b="0"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5300" b="0" dirty="0" err="1" smtClean="0">
                <a:solidFill>
                  <a:schemeClr val="bg1"/>
                </a:solidFill>
                <a:effectLst>
                  <a:outerShdw blurRad="38100" dist="38100" dir="2700000" algn="tl">
                    <a:srgbClr val="000000">
                      <a:alpha val="43137"/>
                    </a:srgbClr>
                  </a:outerShdw>
                </a:effectLst>
                <a:latin typeface="+mn-lt"/>
                <a:cs typeface="Times New Roman" pitchFamily="18" charset="0"/>
              </a:rPr>
              <a:t>chúng</a:t>
            </a:r>
            <a:r>
              <a:rPr lang="en-US" sz="5300" b="0" dirty="0" smtClean="0">
                <a:solidFill>
                  <a:schemeClr val="bg1"/>
                </a:solidFill>
                <a:effectLst>
                  <a:outerShdw blurRad="38100" dist="38100" dir="2700000" algn="tl">
                    <a:srgbClr val="000000">
                      <a:alpha val="43137"/>
                    </a:srgbClr>
                  </a:outerShdw>
                </a:effectLst>
                <a:latin typeface="+mn-lt"/>
                <a:cs typeface="Times New Roman" pitchFamily="18" charset="0"/>
              </a:rPr>
              <a:t> con </a:t>
            </a:r>
            <a:r>
              <a:rPr lang="en-US" sz="5300" b="0" dirty="0" err="1" smtClean="0">
                <a:solidFill>
                  <a:schemeClr val="bg1"/>
                </a:solidFill>
                <a:effectLst>
                  <a:outerShdw blurRad="38100" dist="38100" dir="2700000" algn="tl">
                    <a:srgbClr val="000000">
                      <a:alpha val="43137"/>
                    </a:srgbClr>
                  </a:outerShdw>
                </a:effectLst>
                <a:latin typeface="+mn-lt"/>
                <a:cs typeface="Times New Roman" pitchFamily="18" charset="0"/>
              </a:rPr>
              <a:t>biết</a:t>
            </a:r>
            <a:r>
              <a:rPr lang="en-US" sz="5300" b="0"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5300" b="0" dirty="0" err="1" smtClean="0">
                <a:solidFill>
                  <a:schemeClr val="bg1"/>
                </a:solidFill>
                <a:effectLst>
                  <a:outerShdw blurRad="38100" dist="38100" dir="2700000" algn="tl">
                    <a:srgbClr val="000000">
                      <a:alpha val="43137"/>
                    </a:srgbClr>
                  </a:outerShdw>
                </a:effectLst>
                <a:latin typeface="+mn-lt"/>
                <a:cs typeface="Times New Roman" pitchFamily="18" charset="0"/>
              </a:rPr>
              <a:t>chiêm</a:t>
            </a:r>
            <a:r>
              <a:rPr lang="en-US" sz="5300" b="0"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5300" b="0" dirty="0" err="1" smtClean="0">
                <a:solidFill>
                  <a:schemeClr val="bg1"/>
                </a:solidFill>
                <a:effectLst>
                  <a:outerShdw blurRad="38100" dist="38100" dir="2700000" algn="tl">
                    <a:srgbClr val="000000">
                      <a:alpha val="43137"/>
                    </a:srgbClr>
                  </a:outerShdw>
                </a:effectLst>
                <a:latin typeface="+mn-lt"/>
                <a:cs typeface="Times New Roman" pitchFamily="18" charset="0"/>
              </a:rPr>
              <a:t>ngắm</a:t>
            </a:r>
            <a:r>
              <a:rPr lang="en-US" sz="5300" b="0"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5300" b="0" dirty="0" err="1" smtClean="0">
                <a:solidFill>
                  <a:schemeClr val="bg1"/>
                </a:solidFill>
                <a:effectLst>
                  <a:outerShdw blurRad="38100" dist="38100" dir="2700000" algn="tl">
                    <a:srgbClr val="000000">
                      <a:alpha val="43137"/>
                    </a:srgbClr>
                  </a:outerShdw>
                </a:effectLst>
                <a:latin typeface="+mn-lt"/>
                <a:cs typeface="Times New Roman" pitchFamily="18" charset="0"/>
              </a:rPr>
              <a:t>và</a:t>
            </a:r>
            <a:r>
              <a:rPr lang="en-US" sz="5300" b="0"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5300" b="0" dirty="0" err="1" smtClean="0">
                <a:solidFill>
                  <a:schemeClr val="bg1"/>
                </a:solidFill>
                <a:effectLst>
                  <a:outerShdw blurRad="38100" dist="38100" dir="2700000" algn="tl">
                    <a:srgbClr val="000000">
                      <a:alpha val="43137"/>
                    </a:srgbClr>
                  </a:outerShdw>
                </a:effectLst>
                <a:latin typeface="+mn-lt"/>
                <a:cs typeface="Times New Roman" pitchFamily="18" charset="0"/>
              </a:rPr>
              <a:t>bước</a:t>
            </a:r>
            <a:r>
              <a:rPr lang="en-US" sz="5300" b="0"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5300" b="0" dirty="0" err="1" smtClean="0">
                <a:solidFill>
                  <a:schemeClr val="bg1"/>
                </a:solidFill>
                <a:effectLst>
                  <a:outerShdw blurRad="38100" dist="38100" dir="2700000" algn="tl">
                    <a:srgbClr val="000000">
                      <a:alpha val="43137"/>
                    </a:srgbClr>
                  </a:outerShdw>
                </a:effectLst>
                <a:latin typeface="+mn-lt"/>
                <a:cs typeface="Times New Roman" pitchFamily="18" charset="0"/>
              </a:rPr>
              <a:t>theo</a:t>
            </a:r>
            <a:r>
              <a:rPr lang="en-US" sz="5300" b="0" dirty="0" smtClean="0">
                <a:solidFill>
                  <a:schemeClr val="bg1"/>
                </a:solidFill>
                <a:effectLst>
                  <a:outerShdw blurRad="38100" dist="38100" dir="2700000" algn="tl">
                    <a:srgbClr val="000000">
                      <a:alpha val="43137"/>
                    </a:srgbClr>
                  </a:outerShdw>
                </a:effectLst>
                <a:latin typeface="+mn-lt"/>
                <a:cs typeface="Times New Roman" pitchFamily="18" charset="0"/>
              </a:rPr>
              <a:t> </a:t>
            </a:r>
            <a:r>
              <a:rPr lang="en-US" sz="5300" b="0" dirty="0" err="1" smtClean="0">
                <a:solidFill>
                  <a:schemeClr val="bg1"/>
                </a:solidFill>
                <a:effectLst>
                  <a:outerShdw blurRad="38100" dist="38100" dir="2700000" algn="tl">
                    <a:srgbClr val="000000">
                      <a:alpha val="43137"/>
                    </a:srgbClr>
                  </a:outerShdw>
                </a:effectLst>
                <a:latin typeface="+mn-lt"/>
                <a:cs typeface="Times New Roman" pitchFamily="18" charset="0"/>
              </a:rPr>
              <a:t>Đức</a:t>
            </a:r>
            <a:r>
              <a:rPr lang="en-US" sz="5300" b="0" dirty="0" smtClean="0">
                <a:solidFill>
                  <a:schemeClr val="bg1"/>
                </a:solidFill>
                <a:effectLst>
                  <a:outerShdw blurRad="38100" dist="38100" dir="2700000" algn="tl">
                    <a:srgbClr val="000000">
                      <a:alpha val="43137"/>
                    </a:srgbClr>
                  </a:outerShdw>
                </a:effectLst>
                <a:latin typeface="+mn-lt"/>
                <a:cs typeface="Times New Roman" pitchFamily="18" charset="0"/>
              </a:rPr>
              <a:t> Ki-</a:t>
            </a:r>
            <a:r>
              <a:rPr lang="en-US" sz="5300" b="0" dirty="0" err="1" smtClean="0">
                <a:solidFill>
                  <a:schemeClr val="bg1"/>
                </a:solidFill>
                <a:effectLst>
                  <a:outerShdw blurRad="38100" dist="38100" dir="2700000" algn="tl">
                    <a:srgbClr val="000000">
                      <a:alpha val="43137"/>
                    </a:srgbClr>
                  </a:outerShdw>
                </a:effectLst>
                <a:latin typeface="+mn-lt"/>
                <a:cs typeface="Times New Roman" pitchFamily="18" charset="0"/>
              </a:rPr>
              <a:t>tô</a:t>
            </a:r>
            <a:r>
              <a:rPr lang="en-US" sz="5300" b="0" dirty="0" smtClean="0">
                <a:solidFill>
                  <a:schemeClr val="bg1"/>
                </a:solidFill>
                <a:effectLst>
                  <a:outerShdw blurRad="38100" dist="38100" dir="2700000" algn="tl">
                    <a:srgbClr val="000000">
                      <a:alpha val="43137"/>
                    </a:srgbClr>
                  </a:outerShdw>
                </a:effectLst>
                <a:latin typeface="+mn-lt"/>
                <a:cs typeface="Times New Roman" pitchFamily="18" charset="0"/>
              </a:rPr>
              <a:t>/</a:t>
            </a:r>
            <a:endParaRPr lang="en-US" sz="5300" b="0" dirty="0">
              <a:solidFill>
                <a:schemeClr val="bg1"/>
              </a:solidFill>
              <a:effectLst>
                <a:outerShdw blurRad="38100" dist="38100" dir="2700000" algn="tl">
                  <a:srgbClr val="000000">
                    <a:alpha val="43137"/>
                  </a:srgbClr>
                </a:outerShdw>
              </a:effectLst>
              <a:latin typeface="+mn-lt"/>
              <a:cs typeface="Times New Roman" pitchFamily="18" charset="0"/>
            </a:endParaRPr>
          </a:p>
        </p:txBody>
      </p:sp>
    </p:spTree>
    <p:extLst>
      <p:ext uri="{BB962C8B-B14F-4D97-AF65-F5344CB8AC3E}">
        <p14:creationId xmlns:p14="http://schemas.microsoft.com/office/powerpoint/2010/main" val="1126686212"/>
      </p:ext>
    </p:extLst>
  </p:cSld>
  <p:clrMapOvr>
    <a:masterClrMapping/>
  </p:clrMapOvr>
  <p:transition spd="slow"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r>
              <a:rPr lang="en-US" sz="5250" b="0" dirty="0" err="1" smtClean="0">
                <a:solidFill>
                  <a:schemeClr val="bg1"/>
                </a:solidFill>
                <a:effectLst>
                  <a:outerShdw blurRad="38100" dist="38100" dir="2700000" algn="tl">
                    <a:srgbClr val="000000">
                      <a:alpha val="43137"/>
                    </a:srgbClr>
                  </a:outerShdw>
                </a:effectLst>
                <a:latin typeface="+mn-lt"/>
              </a:rPr>
              <a:t>Trên</a:t>
            </a:r>
            <a:r>
              <a:rPr lang="en-US" sz="5250" b="0" dirty="0" smtClean="0">
                <a:solidFill>
                  <a:schemeClr val="bg1"/>
                </a:solidFill>
                <a:effectLst>
                  <a:outerShdw blurRad="38100" dist="38100" dir="2700000" algn="tl">
                    <a:srgbClr val="000000">
                      <a:alpha val="43137"/>
                    </a:srgbClr>
                  </a:outerShdw>
                </a:effectLst>
                <a:latin typeface="+mn-lt"/>
              </a:rPr>
              <a:t> con </a:t>
            </a:r>
            <a:r>
              <a:rPr lang="en-US" sz="5250" b="0" dirty="0" err="1" smtClean="0">
                <a:solidFill>
                  <a:schemeClr val="bg1"/>
                </a:solidFill>
                <a:effectLst>
                  <a:outerShdw blurRad="38100" dist="38100" dir="2700000" algn="tl">
                    <a:srgbClr val="000000">
                      <a:alpha val="43137"/>
                    </a:srgbClr>
                  </a:outerShdw>
                </a:effectLst>
                <a:latin typeface="+mn-lt"/>
              </a:rPr>
              <a:t>đường</a:t>
            </a:r>
            <a:r>
              <a:rPr lang="en-US" sz="5250" b="0" dirty="0" smtClean="0">
                <a:solidFill>
                  <a:schemeClr val="bg1"/>
                </a:solidFill>
                <a:effectLst>
                  <a:outerShdw blurRad="38100" dist="38100" dir="2700000" algn="tl">
                    <a:srgbClr val="000000">
                      <a:alpha val="43137"/>
                    </a:srgbClr>
                  </a:outerShdw>
                </a:effectLst>
                <a:latin typeface="+mn-lt"/>
              </a:rPr>
              <a:t> loan </a:t>
            </a:r>
            <a:r>
              <a:rPr lang="en-US" sz="5250" b="0" dirty="0" err="1" smtClean="0">
                <a:solidFill>
                  <a:schemeClr val="bg1"/>
                </a:solidFill>
                <a:effectLst>
                  <a:outerShdw blurRad="38100" dist="38100" dir="2700000" algn="tl">
                    <a:srgbClr val="000000">
                      <a:alpha val="43137"/>
                    </a:srgbClr>
                  </a:outerShdw>
                </a:effectLst>
                <a:latin typeface="+mn-lt"/>
              </a:rPr>
              <a:t>báo</a:t>
            </a:r>
            <a:r>
              <a:rPr lang="en-US" sz="5250" b="0" dirty="0" smtClean="0">
                <a:solidFill>
                  <a:schemeClr val="bg1"/>
                </a:solidFill>
                <a:effectLst>
                  <a:outerShdw blurRad="38100" dist="38100" dir="2700000" algn="tl">
                    <a:srgbClr val="000000">
                      <a:alpha val="43137"/>
                    </a:srgbClr>
                  </a:outerShdw>
                </a:effectLst>
                <a:latin typeface="+mn-lt"/>
              </a:rPr>
              <a:t> Tin </a:t>
            </a:r>
            <a:r>
              <a:rPr lang="en-US" sz="5250" b="0" dirty="0" err="1" smtClean="0">
                <a:solidFill>
                  <a:schemeClr val="bg1"/>
                </a:solidFill>
                <a:effectLst>
                  <a:outerShdw blurRad="38100" dist="38100" dir="2700000" algn="tl">
                    <a:srgbClr val="000000">
                      <a:alpha val="43137"/>
                    </a:srgbClr>
                  </a:outerShdw>
                </a:effectLst>
                <a:latin typeface="+mn-lt"/>
              </a:rPr>
              <a:t>Mừng</a:t>
            </a:r>
            <a:r>
              <a:rPr lang="en-US" sz="5250" b="0" dirty="0" smtClean="0">
                <a:solidFill>
                  <a:schemeClr val="bg1"/>
                </a:solidFill>
                <a:effectLst>
                  <a:outerShdw blurRad="38100" dist="38100" dir="2700000" algn="tl">
                    <a:srgbClr val="000000">
                      <a:alpha val="43137"/>
                    </a:srgbClr>
                  </a:outerShdw>
                </a:effectLst>
                <a:latin typeface="+mn-lt"/>
              </a:rPr>
              <a:t> </a:t>
            </a:r>
            <a:r>
              <a:rPr lang="en-US" sz="5250" b="0" dirty="0" err="1" smtClean="0">
                <a:solidFill>
                  <a:schemeClr val="bg1"/>
                </a:solidFill>
                <a:effectLst>
                  <a:outerShdw blurRad="38100" dist="38100" dir="2700000" algn="tl">
                    <a:srgbClr val="000000">
                      <a:alpha val="43137"/>
                    </a:srgbClr>
                  </a:outerShdw>
                </a:effectLst>
                <a:latin typeface="+mn-lt"/>
              </a:rPr>
              <a:t>cho</a:t>
            </a:r>
            <a:r>
              <a:rPr lang="en-US" sz="5250" b="0" dirty="0" smtClean="0">
                <a:solidFill>
                  <a:schemeClr val="bg1"/>
                </a:solidFill>
                <a:effectLst>
                  <a:outerShdw blurRad="38100" dist="38100" dir="2700000" algn="tl">
                    <a:srgbClr val="000000">
                      <a:alpha val="43137"/>
                    </a:srgbClr>
                  </a:outerShdw>
                </a:effectLst>
                <a:latin typeface="+mn-lt"/>
              </a:rPr>
              <a:t> </a:t>
            </a:r>
            <a:r>
              <a:rPr lang="en-US" sz="5250" b="0" dirty="0" err="1" smtClean="0">
                <a:solidFill>
                  <a:schemeClr val="bg1"/>
                </a:solidFill>
                <a:effectLst>
                  <a:outerShdw blurRad="38100" dist="38100" dir="2700000" algn="tl">
                    <a:srgbClr val="000000">
                      <a:alpha val="43137"/>
                    </a:srgbClr>
                  </a:outerShdw>
                </a:effectLst>
                <a:latin typeface="+mn-lt"/>
              </a:rPr>
              <a:t>muôn</a:t>
            </a:r>
            <a:r>
              <a:rPr lang="en-US" sz="5250" b="0" dirty="0" smtClean="0">
                <a:solidFill>
                  <a:schemeClr val="bg1"/>
                </a:solidFill>
                <a:effectLst>
                  <a:outerShdw blurRad="38100" dist="38100" dir="2700000" algn="tl">
                    <a:srgbClr val="000000">
                      <a:alpha val="43137"/>
                    </a:srgbClr>
                  </a:outerShdw>
                </a:effectLst>
                <a:latin typeface="+mn-lt"/>
              </a:rPr>
              <a:t> </a:t>
            </a:r>
            <a:r>
              <a:rPr lang="en-US" sz="5250" b="0" dirty="0" err="1" smtClean="0">
                <a:solidFill>
                  <a:schemeClr val="bg1"/>
                </a:solidFill>
                <a:effectLst>
                  <a:outerShdw blurRad="38100" dist="38100" dir="2700000" algn="tl">
                    <a:srgbClr val="000000">
                      <a:alpha val="43137"/>
                    </a:srgbClr>
                  </a:outerShdw>
                </a:effectLst>
                <a:latin typeface="+mn-lt"/>
              </a:rPr>
              <a:t>dân</a:t>
            </a:r>
            <a:r>
              <a:rPr lang="en-US" sz="5250" b="0" dirty="0" smtClean="0">
                <a:solidFill>
                  <a:schemeClr val="bg1"/>
                </a:solidFill>
                <a:effectLst>
                  <a:outerShdw blurRad="38100" dist="38100" dir="2700000" algn="tl">
                    <a:srgbClr val="000000">
                      <a:alpha val="43137"/>
                    </a:srgbClr>
                  </a:outerShdw>
                </a:effectLst>
                <a:latin typeface="+mn-lt"/>
              </a:rPr>
              <a:t> </a:t>
            </a:r>
            <a:r>
              <a:rPr lang="en-US" sz="5250" b="0" dirty="0" err="1" smtClean="0">
                <a:solidFill>
                  <a:schemeClr val="bg1"/>
                </a:solidFill>
                <a:effectLst>
                  <a:outerShdw blurRad="38100" dist="38100" dir="2700000" algn="tl">
                    <a:srgbClr val="000000">
                      <a:alpha val="43137"/>
                    </a:srgbClr>
                  </a:outerShdw>
                </a:effectLst>
                <a:latin typeface="+mn-lt"/>
              </a:rPr>
              <a:t>nước</a:t>
            </a:r>
            <a:r>
              <a:rPr lang="en-US" sz="5250" b="0" dirty="0" smtClean="0">
                <a:solidFill>
                  <a:schemeClr val="bg1"/>
                </a:solidFill>
                <a:effectLst>
                  <a:outerShdw blurRad="38100" dist="38100" dir="2700000" algn="tl">
                    <a:srgbClr val="000000">
                      <a:alpha val="43137"/>
                    </a:srgbClr>
                  </a:outerShdw>
                </a:effectLst>
                <a:latin typeface="+mn-lt"/>
              </a:rPr>
              <a:t>,/ </a:t>
            </a:r>
            <a:r>
              <a:rPr lang="en-US" sz="5250" b="0" dirty="0" err="1" smtClean="0">
                <a:solidFill>
                  <a:schemeClr val="bg1"/>
                </a:solidFill>
                <a:effectLst>
                  <a:outerShdw blurRad="38100" dist="38100" dir="2700000" algn="tl">
                    <a:srgbClr val="000000">
                      <a:alpha val="43137"/>
                    </a:srgbClr>
                  </a:outerShdw>
                </a:effectLst>
                <a:latin typeface="+mn-lt"/>
              </a:rPr>
              <a:t>xin</a:t>
            </a:r>
            <a:r>
              <a:rPr lang="en-US" sz="5250" b="0" dirty="0" smtClean="0">
                <a:solidFill>
                  <a:schemeClr val="bg1"/>
                </a:solidFill>
                <a:effectLst>
                  <a:outerShdw blurRad="38100" dist="38100" dir="2700000" algn="tl">
                    <a:srgbClr val="000000">
                      <a:alpha val="43137"/>
                    </a:srgbClr>
                  </a:outerShdw>
                </a:effectLst>
                <a:latin typeface="+mn-lt"/>
              </a:rPr>
              <a:t> </a:t>
            </a:r>
            <a:r>
              <a:rPr lang="en-US" sz="5250" b="0" dirty="0" err="1" smtClean="0">
                <a:solidFill>
                  <a:schemeClr val="bg1"/>
                </a:solidFill>
                <a:effectLst>
                  <a:outerShdw blurRad="38100" dist="38100" dir="2700000" algn="tl">
                    <a:srgbClr val="000000">
                      <a:alpha val="43137"/>
                    </a:srgbClr>
                  </a:outerShdw>
                </a:effectLst>
                <a:latin typeface="+mn-lt"/>
              </a:rPr>
              <a:t>dạy</a:t>
            </a:r>
            <a:r>
              <a:rPr lang="en-US" sz="5250" b="0" dirty="0" smtClean="0">
                <a:solidFill>
                  <a:schemeClr val="bg1"/>
                </a:solidFill>
                <a:effectLst>
                  <a:outerShdw blurRad="38100" dist="38100" dir="2700000" algn="tl">
                    <a:srgbClr val="000000">
                      <a:alpha val="43137"/>
                    </a:srgbClr>
                  </a:outerShdw>
                </a:effectLst>
                <a:latin typeface="+mn-lt"/>
              </a:rPr>
              <a:t> </a:t>
            </a:r>
            <a:r>
              <a:rPr lang="en-US" sz="5250" b="0" dirty="0" err="1" smtClean="0">
                <a:solidFill>
                  <a:schemeClr val="bg1"/>
                </a:solidFill>
                <a:effectLst>
                  <a:outerShdw blurRad="38100" dist="38100" dir="2700000" algn="tl">
                    <a:srgbClr val="000000">
                      <a:alpha val="43137"/>
                    </a:srgbClr>
                  </a:outerShdw>
                </a:effectLst>
                <a:latin typeface="+mn-lt"/>
              </a:rPr>
              <a:t>chúng</a:t>
            </a:r>
            <a:r>
              <a:rPr lang="en-US" sz="5250" b="0" dirty="0" smtClean="0">
                <a:solidFill>
                  <a:schemeClr val="bg1"/>
                </a:solidFill>
                <a:effectLst>
                  <a:outerShdw blurRad="38100" dist="38100" dir="2700000" algn="tl">
                    <a:srgbClr val="000000">
                      <a:alpha val="43137"/>
                    </a:srgbClr>
                  </a:outerShdw>
                </a:effectLst>
                <a:latin typeface="+mn-lt"/>
              </a:rPr>
              <a:t> con </a:t>
            </a:r>
            <a:r>
              <a:rPr lang="en-US" sz="5250" b="0" dirty="0" err="1" smtClean="0">
                <a:solidFill>
                  <a:schemeClr val="bg1"/>
                </a:solidFill>
                <a:effectLst>
                  <a:outerShdw blurRad="38100" dist="38100" dir="2700000" algn="tl">
                    <a:srgbClr val="000000">
                      <a:alpha val="43137"/>
                    </a:srgbClr>
                  </a:outerShdw>
                </a:effectLst>
                <a:latin typeface="+mn-lt"/>
              </a:rPr>
              <a:t>biết</a:t>
            </a:r>
            <a:r>
              <a:rPr lang="en-US" sz="5250" b="0" dirty="0" smtClean="0">
                <a:solidFill>
                  <a:schemeClr val="bg1"/>
                </a:solidFill>
                <a:effectLst>
                  <a:outerShdw blurRad="38100" dist="38100" dir="2700000" algn="tl">
                    <a:srgbClr val="000000">
                      <a:alpha val="43137"/>
                    </a:srgbClr>
                  </a:outerShdw>
                </a:effectLst>
                <a:latin typeface="+mn-lt"/>
              </a:rPr>
              <a:t> </a:t>
            </a:r>
            <a:r>
              <a:rPr lang="en-US" sz="5250" b="0" dirty="0" err="1" smtClean="0">
                <a:solidFill>
                  <a:schemeClr val="bg1"/>
                </a:solidFill>
                <a:effectLst>
                  <a:outerShdw blurRad="38100" dist="38100" dir="2700000" algn="tl">
                    <a:srgbClr val="000000">
                      <a:alpha val="43137"/>
                    </a:srgbClr>
                  </a:outerShdw>
                </a:effectLst>
                <a:latin typeface="+mn-lt"/>
              </a:rPr>
              <a:t>yêu</a:t>
            </a:r>
            <a:r>
              <a:rPr lang="en-US" sz="5250" b="0" dirty="0" smtClean="0">
                <a:solidFill>
                  <a:schemeClr val="bg1"/>
                </a:solidFill>
                <a:effectLst>
                  <a:outerShdw blurRad="38100" dist="38100" dir="2700000" algn="tl">
                    <a:srgbClr val="000000">
                      <a:alpha val="43137"/>
                    </a:srgbClr>
                  </a:outerShdw>
                </a:effectLst>
                <a:latin typeface="+mn-lt"/>
              </a:rPr>
              <a:t> </a:t>
            </a:r>
            <a:r>
              <a:rPr lang="en-US" sz="5250" b="0" dirty="0" err="1" smtClean="0">
                <a:solidFill>
                  <a:schemeClr val="bg1"/>
                </a:solidFill>
                <a:effectLst>
                  <a:outerShdw blurRad="38100" dist="38100" dir="2700000" algn="tl">
                    <a:srgbClr val="000000">
                      <a:alpha val="43137"/>
                    </a:srgbClr>
                  </a:outerShdw>
                </a:effectLst>
                <a:latin typeface="+mn-lt"/>
              </a:rPr>
              <a:t>thương</a:t>
            </a:r>
            <a:r>
              <a:rPr lang="en-US" sz="5250" b="0" dirty="0" smtClean="0">
                <a:solidFill>
                  <a:schemeClr val="bg1"/>
                </a:solidFill>
                <a:effectLst>
                  <a:outerShdw blurRad="38100" dist="38100" dir="2700000" algn="tl">
                    <a:srgbClr val="000000">
                      <a:alpha val="43137"/>
                    </a:srgbClr>
                  </a:outerShdw>
                </a:effectLst>
                <a:latin typeface="+mn-lt"/>
              </a:rPr>
              <a:t> </a:t>
            </a:r>
            <a:r>
              <a:rPr lang="en-US" sz="5250" b="0" dirty="0" err="1" smtClean="0">
                <a:solidFill>
                  <a:schemeClr val="bg1"/>
                </a:solidFill>
                <a:effectLst>
                  <a:outerShdw blurRad="38100" dist="38100" dir="2700000" algn="tl">
                    <a:srgbClr val="000000">
                      <a:alpha val="43137"/>
                    </a:srgbClr>
                  </a:outerShdw>
                </a:effectLst>
                <a:latin typeface="+mn-lt"/>
              </a:rPr>
              <a:t>và</a:t>
            </a:r>
            <a:r>
              <a:rPr lang="en-US" sz="5250" b="0" dirty="0" smtClean="0">
                <a:solidFill>
                  <a:schemeClr val="bg1"/>
                </a:solidFill>
                <a:effectLst>
                  <a:outerShdw blurRad="38100" dist="38100" dir="2700000" algn="tl">
                    <a:srgbClr val="000000">
                      <a:alpha val="43137"/>
                    </a:srgbClr>
                  </a:outerShdw>
                </a:effectLst>
                <a:latin typeface="+mn-lt"/>
              </a:rPr>
              <a:t> </a:t>
            </a:r>
            <a:r>
              <a:rPr lang="en-US" sz="5250" b="0" dirty="0" err="1" smtClean="0">
                <a:solidFill>
                  <a:schemeClr val="bg1"/>
                </a:solidFill>
                <a:effectLst>
                  <a:outerShdw blurRad="38100" dist="38100" dir="2700000" algn="tl">
                    <a:srgbClr val="000000">
                      <a:alpha val="43137"/>
                    </a:srgbClr>
                  </a:outerShdw>
                </a:effectLst>
                <a:latin typeface="+mn-lt"/>
              </a:rPr>
              <a:t>phục</a:t>
            </a:r>
            <a:r>
              <a:rPr lang="en-US" sz="5250" b="0" dirty="0" smtClean="0">
                <a:solidFill>
                  <a:schemeClr val="bg1"/>
                </a:solidFill>
                <a:effectLst>
                  <a:outerShdw blurRad="38100" dist="38100" dir="2700000" algn="tl">
                    <a:srgbClr val="000000">
                      <a:alpha val="43137"/>
                    </a:srgbClr>
                  </a:outerShdw>
                </a:effectLst>
                <a:latin typeface="+mn-lt"/>
              </a:rPr>
              <a:t> </a:t>
            </a:r>
            <a:r>
              <a:rPr lang="en-US" sz="5250" b="0" dirty="0" err="1" smtClean="0">
                <a:solidFill>
                  <a:schemeClr val="bg1"/>
                </a:solidFill>
                <a:effectLst>
                  <a:outerShdw blurRad="38100" dist="38100" dir="2700000" algn="tl">
                    <a:srgbClr val="000000">
                      <a:alpha val="43137"/>
                    </a:srgbClr>
                  </a:outerShdw>
                </a:effectLst>
                <a:latin typeface="+mn-lt"/>
              </a:rPr>
              <a:t>vụ</a:t>
            </a:r>
            <a:r>
              <a:rPr lang="en-US" sz="5250" b="0" dirty="0" smtClean="0">
                <a:solidFill>
                  <a:schemeClr val="bg1"/>
                </a:solidFill>
                <a:effectLst>
                  <a:outerShdw blurRad="38100" dist="38100" dir="2700000" algn="tl">
                    <a:srgbClr val="000000">
                      <a:alpha val="43137"/>
                    </a:srgbClr>
                  </a:outerShdw>
                </a:effectLst>
                <a:latin typeface="+mn-lt"/>
              </a:rPr>
              <a:t>,/ </a:t>
            </a:r>
            <a:r>
              <a:rPr lang="en-US" sz="5250" b="0" dirty="0" err="1" smtClean="0">
                <a:solidFill>
                  <a:schemeClr val="bg1"/>
                </a:solidFill>
                <a:effectLst>
                  <a:outerShdw blurRad="38100" dist="38100" dir="2700000" algn="tl">
                    <a:srgbClr val="000000">
                      <a:alpha val="43137"/>
                    </a:srgbClr>
                  </a:outerShdw>
                </a:effectLst>
                <a:latin typeface="+mn-lt"/>
              </a:rPr>
              <a:t>biết</a:t>
            </a:r>
            <a:r>
              <a:rPr lang="en-US" sz="5250" b="0" dirty="0" smtClean="0">
                <a:solidFill>
                  <a:schemeClr val="bg1"/>
                </a:solidFill>
                <a:effectLst>
                  <a:outerShdw blurRad="38100" dist="38100" dir="2700000" algn="tl">
                    <a:srgbClr val="000000">
                      <a:alpha val="43137"/>
                    </a:srgbClr>
                  </a:outerShdw>
                </a:effectLst>
                <a:latin typeface="+mn-lt"/>
              </a:rPr>
              <a:t> chia </a:t>
            </a:r>
            <a:r>
              <a:rPr lang="en-US" sz="5250" b="0" dirty="0" err="1" smtClean="0">
                <a:solidFill>
                  <a:schemeClr val="bg1"/>
                </a:solidFill>
                <a:effectLst>
                  <a:outerShdw blurRad="38100" dist="38100" dir="2700000" algn="tl">
                    <a:srgbClr val="000000">
                      <a:alpha val="43137"/>
                    </a:srgbClr>
                  </a:outerShdw>
                </a:effectLst>
                <a:latin typeface="+mn-lt"/>
              </a:rPr>
              <a:t>sẻ</a:t>
            </a:r>
            <a:r>
              <a:rPr lang="en-US" sz="5250" b="0" dirty="0" smtClean="0">
                <a:solidFill>
                  <a:schemeClr val="bg1"/>
                </a:solidFill>
                <a:effectLst>
                  <a:outerShdw blurRad="38100" dist="38100" dir="2700000" algn="tl">
                    <a:srgbClr val="000000">
                      <a:alpha val="43137"/>
                    </a:srgbClr>
                  </a:outerShdw>
                </a:effectLst>
                <a:latin typeface="+mn-lt"/>
              </a:rPr>
              <a:t> </a:t>
            </a:r>
            <a:r>
              <a:rPr lang="en-US" sz="5250" b="0" dirty="0" err="1" smtClean="0">
                <a:solidFill>
                  <a:schemeClr val="bg1"/>
                </a:solidFill>
                <a:effectLst>
                  <a:outerShdw blurRad="38100" dist="38100" dir="2700000" algn="tl">
                    <a:srgbClr val="000000">
                      <a:alpha val="43137"/>
                    </a:srgbClr>
                  </a:outerShdw>
                </a:effectLst>
                <a:latin typeface="+mn-lt"/>
              </a:rPr>
              <a:t>của</a:t>
            </a:r>
            <a:r>
              <a:rPr lang="en-US" sz="5250" b="0" dirty="0" smtClean="0">
                <a:solidFill>
                  <a:schemeClr val="bg1"/>
                </a:solidFill>
                <a:effectLst>
                  <a:outerShdw blurRad="38100" dist="38100" dir="2700000" algn="tl">
                    <a:srgbClr val="000000">
                      <a:alpha val="43137"/>
                    </a:srgbClr>
                  </a:outerShdw>
                </a:effectLst>
                <a:latin typeface="+mn-lt"/>
              </a:rPr>
              <a:t> </a:t>
            </a:r>
            <a:r>
              <a:rPr lang="en-US" sz="5250" b="0" dirty="0" err="1" smtClean="0">
                <a:solidFill>
                  <a:schemeClr val="bg1"/>
                </a:solidFill>
                <a:effectLst>
                  <a:outerShdw blurRad="38100" dist="38100" dir="2700000" algn="tl">
                    <a:srgbClr val="000000">
                      <a:alpha val="43137"/>
                    </a:srgbClr>
                  </a:outerShdw>
                </a:effectLst>
                <a:latin typeface="+mn-lt"/>
              </a:rPr>
              <a:t>cải</a:t>
            </a:r>
            <a:r>
              <a:rPr lang="en-US" sz="5250" b="0" dirty="0" smtClean="0">
                <a:solidFill>
                  <a:schemeClr val="bg1"/>
                </a:solidFill>
                <a:effectLst>
                  <a:outerShdw blurRad="38100" dist="38100" dir="2700000" algn="tl">
                    <a:srgbClr val="000000">
                      <a:alpha val="43137"/>
                    </a:srgbClr>
                  </a:outerShdw>
                </a:effectLst>
                <a:latin typeface="+mn-lt"/>
              </a:rPr>
              <a:t> </a:t>
            </a:r>
            <a:r>
              <a:rPr lang="en-US" sz="5250" b="0" dirty="0" err="1" smtClean="0">
                <a:solidFill>
                  <a:schemeClr val="bg1"/>
                </a:solidFill>
                <a:effectLst>
                  <a:outerShdw blurRad="38100" dist="38100" dir="2700000" algn="tl">
                    <a:srgbClr val="000000">
                      <a:alpha val="43137"/>
                    </a:srgbClr>
                  </a:outerShdw>
                </a:effectLst>
                <a:latin typeface="+mn-lt"/>
              </a:rPr>
              <a:t>tinh</a:t>
            </a:r>
            <a:r>
              <a:rPr lang="en-US" sz="5250" b="0" dirty="0" smtClean="0">
                <a:solidFill>
                  <a:schemeClr val="bg1"/>
                </a:solidFill>
                <a:effectLst>
                  <a:outerShdw blurRad="38100" dist="38100" dir="2700000" algn="tl">
                    <a:srgbClr val="000000">
                      <a:alpha val="43137"/>
                    </a:srgbClr>
                  </a:outerShdw>
                </a:effectLst>
                <a:latin typeface="+mn-lt"/>
              </a:rPr>
              <a:t> </a:t>
            </a:r>
            <a:r>
              <a:rPr lang="en-US" sz="5250" b="0" dirty="0" err="1" smtClean="0">
                <a:solidFill>
                  <a:schemeClr val="bg1"/>
                </a:solidFill>
                <a:effectLst>
                  <a:outerShdw blurRad="38100" dist="38100" dir="2700000" algn="tl">
                    <a:srgbClr val="000000">
                      <a:alpha val="43137"/>
                    </a:srgbClr>
                  </a:outerShdw>
                </a:effectLst>
                <a:latin typeface="+mn-lt"/>
              </a:rPr>
              <a:t>thần</a:t>
            </a:r>
            <a:r>
              <a:rPr lang="en-US" sz="5250" b="0" dirty="0" smtClean="0">
                <a:solidFill>
                  <a:schemeClr val="bg1"/>
                </a:solidFill>
                <a:effectLst>
                  <a:outerShdw blurRad="38100" dist="38100" dir="2700000" algn="tl">
                    <a:srgbClr val="000000">
                      <a:alpha val="43137"/>
                    </a:srgbClr>
                  </a:outerShdw>
                </a:effectLst>
                <a:latin typeface="+mn-lt"/>
              </a:rPr>
              <a:t> </a:t>
            </a:r>
            <a:r>
              <a:rPr lang="en-US" sz="5250" b="0" dirty="0" err="1" smtClean="0">
                <a:solidFill>
                  <a:schemeClr val="bg1"/>
                </a:solidFill>
                <a:effectLst>
                  <a:outerShdw blurRad="38100" dist="38100" dir="2700000" algn="tl">
                    <a:srgbClr val="000000">
                      <a:alpha val="43137"/>
                    </a:srgbClr>
                  </a:outerShdw>
                </a:effectLst>
                <a:latin typeface="+mn-lt"/>
              </a:rPr>
              <a:t>và</a:t>
            </a:r>
            <a:r>
              <a:rPr lang="en-US" sz="5250" b="0" dirty="0" smtClean="0">
                <a:solidFill>
                  <a:schemeClr val="bg1"/>
                </a:solidFill>
                <a:effectLst>
                  <a:outerShdw blurRad="38100" dist="38100" dir="2700000" algn="tl">
                    <a:srgbClr val="000000">
                      <a:alpha val="43137"/>
                    </a:srgbClr>
                  </a:outerShdw>
                </a:effectLst>
                <a:latin typeface="+mn-lt"/>
              </a:rPr>
              <a:t> </a:t>
            </a:r>
            <a:r>
              <a:rPr lang="en-US" sz="5250" b="0" dirty="0" err="1" smtClean="0">
                <a:solidFill>
                  <a:schemeClr val="bg1"/>
                </a:solidFill>
                <a:effectLst>
                  <a:outerShdw blurRad="38100" dist="38100" dir="2700000" algn="tl">
                    <a:srgbClr val="000000">
                      <a:alpha val="43137"/>
                    </a:srgbClr>
                  </a:outerShdw>
                </a:effectLst>
                <a:latin typeface="+mn-lt"/>
              </a:rPr>
              <a:t>vật</a:t>
            </a:r>
            <a:r>
              <a:rPr lang="en-US" sz="5250" b="0" dirty="0" smtClean="0">
                <a:solidFill>
                  <a:schemeClr val="bg1"/>
                </a:solidFill>
                <a:effectLst>
                  <a:outerShdw blurRad="38100" dist="38100" dir="2700000" algn="tl">
                    <a:srgbClr val="000000">
                      <a:alpha val="43137"/>
                    </a:srgbClr>
                  </a:outerShdw>
                </a:effectLst>
                <a:latin typeface="+mn-lt"/>
              </a:rPr>
              <a:t> </a:t>
            </a:r>
            <a:r>
              <a:rPr lang="en-US" sz="5250" b="0" dirty="0" err="1" smtClean="0">
                <a:solidFill>
                  <a:schemeClr val="bg1"/>
                </a:solidFill>
                <a:effectLst>
                  <a:outerShdw blurRad="38100" dist="38100" dir="2700000" algn="tl">
                    <a:srgbClr val="000000">
                      <a:alpha val="43137"/>
                    </a:srgbClr>
                  </a:outerShdw>
                </a:effectLst>
                <a:latin typeface="+mn-lt"/>
              </a:rPr>
              <a:t>chất</a:t>
            </a:r>
            <a:r>
              <a:rPr lang="en-US" sz="5250" b="0" dirty="0" smtClean="0">
                <a:solidFill>
                  <a:schemeClr val="bg1"/>
                </a:solidFill>
                <a:effectLst>
                  <a:outerShdw blurRad="38100" dist="38100" dir="2700000" algn="tl">
                    <a:srgbClr val="000000">
                      <a:alpha val="43137"/>
                    </a:srgbClr>
                  </a:outerShdw>
                </a:effectLst>
                <a:latin typeface="+mn-lt"/>
              </a:rPr>
              <a:t> </a:t>
            </a:r>
            <a:r>
              <a:rPr lang="en-US" sz="5250" b="0" dirty="0" err="1" smtClean="0">
                <a:solidFill>
                  <a:schemeClr val="bg1"/>
                </a:solidFill>
                <a:effectLst>
                  <a:outerShdw blurRad="38100" dist="38100" dir="2700000" algn="tl">
                    <a:srgbClr val="000000">
                      <a:alpha val="43137"/>
                    </a:srgbClr>
                  </a:outerShdw>
                </a:effectLst>
                <a:latin typeface="+mn-lt"/>
              </a:rPr>
              <a:t>cho</a:t>
            </a:r>
            <a:r>
              <a:rPr lang="en-US" sz="5250" b="0" dirty="0" smtClean="0">
                <a:solidFill>
                  <a:schemeClr val="bg1"/>
                </a:solidFill>
                <a:effectLst>
                  <a:outerShdw blurRad="38100" dist="38100" dir="2700000" algn="tl">
                    <a:srgbClr val="000000">
                      <a:alpha val="43137"/>
                    </a:srgbClr>
                  </a:outerShdw>
                </a:effectLst>
                <a:latin typeface="+mn-lt"/>
              </a:rPr>
              <a:t> </a:t>
            </a:r>
            <a:r>
              <a:rPr lang="en-US" sz="5250" b="0" dirty="0" err="1" smtClean="0">
                <a:solidFill>
                  <a:schemeClr val="bg1"/>
                </a:solidFill>
                <a:effectLst>
                  <a:outerShdw blurRad="38100" dist="38100" dir="2700000" algn="tl">
                    <a:srgbClr val="000000">
                      <a:alpha val="43137"/>
                    </a:srgbClr>
                  </a:outerShdw>
                </a:effectLst>
                <a:latin typeface="+mn-lt"/>
              </a:rPr>
              <a:t>người</a:t>
            </a:r>
            <a:r>
              <a:rPr lang="en-US" sz="5250" b="0" dirty="0" smtClean="0">
                <a:solidFill>
                  <a:schemeClr val="bg1"/>
                </a:solidFill>
                <a:effectLst>
                  <a:outerShdw blurRad="38100" dist="38100" dir="2700000" algn="tl">
                    <a:srgbClr val="000000">
                      <a:alpha val="43137"/>
                    </a:srgbClr>
                  </a:outerShdw>
                </a:effectLst>
                <a:latin typeface="+mn-lt"/>
              </a:rPr>
              <a:t> </a:t>
            </a:r>
            <a:r>
              <a:rPr lang="en-US" sz="5250" b="0" dirty="0" err="1" smtClean="0">
                <a:solidFill>
                  <a:schemeClr val="bg1"/>
                </a:solidFill>
                <a:effectLst>
                  <a:outerShdw blurRad="38100" dist="38100" dir="2700000" algn="tl">
                    <a:srgbClr val="000000">
                      <a:alpha val="43137"/>
                    </a:srgbClr>
                  </a:outerShdw>
                </a:effectLst>
                <a:latin typeface="+mn-lt"/>
              </a:rPr>
              <a:t>nghèo</a:t>
            </a:r>
            <a:r>
              <a:rPr lang="en-US" sz="5250" b="0" dirty="0" smtClean="0">
                <a:solidFill>
                  <a:schemeClr val="bg1"/>
                </a:solidFill>
                <a:effectLst>
                  <a:outerShdw blurRad="38100" dist="38100" dir="2700000" algn="tl">
                    <a:srgbClr val="000000">
                      <a:alpha val="43137"/>
                    </a:srgbClr>
                  </a:outerShdw>
                </a:effectLst>
                <a:latin typeface="+mn-lt"/>
              </a:rPr>
              <a:t> </a:t>
            </a:r>
            <a:r>
              <a:rPr lang="en-US" sz="5250" b="0" dirty="0" err="1" smtClean="0">
                <a:solidFill>
                  <a:schemeClr val="bg1"/>
                </a:solidFill>
                <a:effectLst>
                  <a:outerShdw blurRad="38100" dist="38100" dir="2700000" algn="tl">
                    <a:srgbClr val="000000">
                      <a:alpha val="43137"/>
                    </a:srgbClr>
                  </a:outerShdw>
                </a:effectLst>
                <a:latin typeface="+mn-lt"/>
              </a:rPr>
              <a:t>khổ</a:t>
            </a:r>
            <a:r>
              <a:rPr lang="en-US" sz="5250" b="0" dirty="0" smtClean="0">
                <a:solidFill>
                  <a:schemeClr val="bg1"/>
                </a:solidFill>
                <a:effectLst>
                  <a:outerShdw blurRad="38100" dist="38100" dir="2700000" algn="tl">
                    <a:srgbClr val="000000">
                      <a:alpha val="43137"/>
                    </a:srgbClr>
                  </a:outerShdw>
                </a:effectLst>
                <a:latin typeface="+mn-lt"/>
              </a:rPr>
              <a:t> </a:t>
            </a:r>
            <a:r>
              <a:rPr lang="en-US" sz="5250" b="0" dirty="0" err="1" smtClean="0">
                <a:solidFill>
                  <a:schemeClr val="bg1"/>
                </a:solidFill>
                <a:effectLst>
                  <a:outerShdw blurRad="38100" dist="38100" dir="2700000" algn="tl">
                    <a:srgbClr val="000000">
                      <a:alpha val="43137"/>
                    </a:srgbClr>
                  </a:outerShdw>
                </a:effectLst>
                <a:latin typeface="+mn-lt"/>
              </a:rPr>
              <a:t>và</a:t>
            </a:r>
            <a:r>
              <a:rPr lang="en-US" sz="5250" b="0" dirty="0" smtClean="0">
                <a:solidFill>
                  <a:schemeClr val="bg1"/>
                </a:solidFill>
                <a:effectLst>
                  <a:outerShdw blurRad="38100" dist="38100" dir="2700000" algn="tl">
                    <a:srgbClr val="000000">
                      <a:alpha val="43137"/>
                    </a:srgbClr>
                  </a:outerShdw>
                </a:effectLst>
                <a:latin typeface="+mn-lt"/>
              </a:rPr>
              <a:t> </a:t>
            </a:r>
            <a:r>
              <a:rPr lang="en-US" sz="5250" b="0" dirty="0" err="1" smtClean="0">
                <a:solidFill>
                  <a:schemeClr val="bg1"/>
                </a:solidFill>
                <a:effectLst>
                  <a:outerShdw blurRad="38100" dist="38100" dir="2700000" algn="tl">
                    <a:srgbClr val="000000">
                      <a:alpha val="43137"/>
                    </a:srgbClr>
                  </a:outerShdw>
                </a:effectLst>
                <a:latin typeface="+mn-lt"/>
              </a:rPr>
              <a:t>bất</a:t>
            </a:r>
            <a:r>
              <a:rPr lang="en-US" sz="5250" b="0" dirty="0" smtClean="0">
                <a:solidFill>
                  <a:schemeClr val="bg1"/>
                </a:solidFill>
                <a:effectLst>
                  <a:outerShdw blurRad="38100" dist="38100" dir="2700000" algn="tl">
                    <a:srgbClr val="000000">
                      <a:alpha val="43137"/>
                    </a:srgbClr>
                  </a:outerShdw>
                </a:effectLst>
                <a:latin typeface="+mn-lt"/>
              </a:rPr>
              <a:t> </a:t>
            </a:r>
            <a:r>
              <a:rPr lang="en-US" sz="5250" b="0" dirty="0" err="1" smtClean="0">
                <a:solidFill>
                  <a:schemeClr val="bg1"/>
                </a:solidFill>
                <a:effectLst>
                  <a:outerShdw blurRad="38100" dist="38100" dir="2700000" algn="tl">
                    <a:srgbClr val="000000">
                      <a:alpha val="43137"/>
                    </a:srgbClr>
                  </a:outerShdw>
                </a:effectLst>
                <a:latin typeface="+mn-lt"/>
              </a:rPr>
              <a:t>hạnh</a:t>
            </a:r>
            <a:r>
              <a:rPr lang="en-US" sz="5250" b="0" dirty="0" smtClean="0">
                <a:solidFill>
                  <a:schemeClr val="bg1"/>
                </a:solidFill>
                <a:effectLst>
                  <a:outerShdw blurRad="38100" dist="38100" dir="2700000" algn="tl">
                    <a:srgbClr val="000000">
                      <a:alpha val="43137"/>
                    </a:srgbClr>
                  </a:outerShdw>
                </a:effectLst>
                <a:latin typeface="+mn-lt"/>
              </a:rPr>
              <a:t>,/</a:t>
            </a:r>
            <a:endParaRPr lang="en-US" sz="5250" b="0" dirty="0">
              <a:solidFill>
                <a:schemeClr val="bg1"/>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557482920"/>
      </p:ext>
    </p:extLst>
  </p:cSld>
  <p:clrMapOvr>
    <a:masterClrMapping/>
  </p:clrMapOvr>
  <p:transition spd="slow"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2"/>
            <a:ext cx="9144000" cy="5143499"/>
          </a:xfrm>
        </p:spPr>
        <p:txBody>
          <a:bodyPr>
            <a:noAutofit/>
          </a:bodyPr>
          <a:lstStyle/>
          <a:p>
            <a:pPr algn="just">
              <a:lnSpc>
                <a:spcPct val="90000"/>
              </a:lnSpc>
            </a:pPr>
            <a:r>
              <a:rPr lang="en-US" sz="5300" b="0" smtClean="0">
                <a:solidFill>
                  <a:schemeClr val="bg1"/>
                </a:solidFill>
                <a:effectLst>
                  <a:outerShdw blurRad="38100" dist="38100" dir="2700000" algn="tl">
                    <a:srgbClr val="000000">
                      <a:alpha val="43137"/>
                    </a:srgbClr>
                  </a:outerShdw>
                </a:effectLst>
                <a:latin typeface="+mn-lt"/>
              </a:rPr>
              <a:t>biết </a:t>
            </a:r>
            <a:r>
              <a:rPr lang="en-US" sz="5300" b="0" dirty="0" err="1" smtClean="0">
                <a:solidFill>
                  <a:schemeClr val="bg1"/>
                </a:solidFill>
                <a:effectLst>
                  <a:outerShdw blurRad="38100" dist="38100" dir="2700000" algn="tl">
                    <a:srgbClr val="000000">
                      <a:alpha val="43137"/>
                    </a:srgbClr>
                  </a:outerShdw>
                </a:effectLst>
                <a:latin typeface="+mn-lt"/>
              </a:rPr>
              <a:t>góp</a:t>
            </a:r>
            <a:r>
              <a:rPr lang="en-US" sz="5300" b="0" dirty="0" smtClean="0">
                <a:solidFill>
                  <a:schemeClr val="bg1"/>
                </a:solidFill>
                <a:effectLst>
                  <a:outerShdw blurRad="38100" dist="38100" dir="2700000" algn="tl">
                    <a:srgbClr val="000000">
                      <a:alpha val="43137"/>
                    </a:srgbClr>
                  </a:outerShdw>
                </a:effectLst>
                <a:latin typeface="+mn-lt"/>
              </a:rPr>
              <a:t> </a:t>
            </a:r>
            <a:r>
              <a:rPr lang="en-US" sz="5300" b="0" dirty="0" err="1" smtClean="0">
                <a:solidFill>
                  <a:schemeClr val="bg1"/>
                </a:solidFill>
                <a:effectLst>
                  <a:outerShdw blurRad="38100" dist="38100" dir="2700000" algn="tl">
                    <a:srgbClr val="000000">
                      <a:alpha val="43137"/>
                    </a:srgbClr>
                  </a:outerShdw>
                </a:effectLst>
                <a:latin typeface="+mn-lt"/>
              </a:rPr>
              <a:t>phần</a:t>
            </a:r>
            <a:r>
              <a:rPr lang="en-US" sz="5300" b="0" dirty="0" smtClean="0">
                <a:solidFill>
                  <a:schemeClr val="bg1"/>
                </a:solidFill>
                <a:effectLst>
                  <a:outerShdw blurRad="38100" dist="38100" dir="2700000" algn="tl">
                    <a:srgbClr val="000000">
                      <a:alpha val="43137"/>
                    </a:srgbClr>
                  </a:outerShdw>
                </a:effectLst>
                <a:latin typeface="+mn-lt"/>
              </a:rPr>
              <a:t> </a:t>
            </a:r>
            <a:r>
              <a:rPr lang="en-US" sz="5300" b="0" dirty="0" err="1" smtClean="0">
                <a:solidFill>
                  <a:schemeClr val="bg1"/>
                </a:solidFill>
                <a:effectLst>
                  <a:outerShdw blurRad="38100" dist="38100" dir="2700000" algn="tl">
                    <a:srgbClr val="000000">
                      <a:alpha val="43137"/>
                    </a:srgbClr>
                  </a:outerShdw>
                </a:effectLst>
                <a:latin typeface="+mn-lt"/>
              </a:rPr>
              <a:t>vào</a:t>
            </a:r>
            <a:r>
              <a:rPr lang="en-US" sz="5300" b="0" dirty="0" smtClean="0">
                <a:solidFill>
                  <a:schemeClr val="bg1"/>
                </a:solidFill>
                <a:effectLst>
                  <a:outerShdw blurRad="38100" dist="38100" dir="2700000" algn="tl">
                    <a:srgbClr val="000000">
                      <a:alpha val="43137"/>
                    </a:srgbClr>
                  </a:outerShdw>
                </a:effectLst>
                <a:latin typeface="+mn-lt"/>
              </a:rPr>
              <a:t> </a:t>
            </a:r>
            <a:r>
              <a:rPr lang="en-US" sz="5300" b="0" dirty="0" err="1" smtClean="0">
                <a:solidFill>
                  <a:schemeClr val="bg1"/>
                </a:solidFill>
                <a:effectLst>
                  <a:outerShdw blurRad="38100" dist="38100" dir="2700000" algn="tl">
                    <a:srgbClr val="000000">
                      <a:alpha val="43137"/>
                    </a:srgbClr>
                  </a:outerShdw>
                </a:effectLst>
                <a:latin typeface="+mn-lt"/>
              </a:rPr>
              <a:t>việc</a:t>
            </a:r>
            <a:r>
              <a:rPr lang="en-US" sz="5300" b="0" dirty="0" smtClean="0">
                <a:solidFill>
                  <a:schemeClr val="bg1"/>
                </a:solidFill>
                <a:effectLst>
                  <a:outerShdw blurRad="38100" dist="38100" dir="2700000" algn="tl">
                    <a:srgbClr val="000000">
                      <a:alpha val="43137"/>
                    </a:srgbClr>
                  </a:outerShdw>
                </a:effectLst>
                <a:latin typeface="+mn-lt"/>
              </a:rPr>
              <a:t> </a:t>
            </a:r>
            <a:r>
              <a:rPr lang="en-US" sz="5300" b="0" dirty="0" err="1" smtClean="0">
                <a:solidFill>
                  <a:schemeClr val="bg1"/>
                </a:solidFill>
                <a:effectLst>
                  <a:outerShdw blurRad="38100" dist="38100" dir="2700000" algn="tl">
                    <a:srgbClr val="000000">
                      <a:alpha val="43137"/>
                    </a:srgbClr>
                  </a:outerShdw>
                </a:effectLst>
                <a:latin typeface="+mn-lt"/>
              </a:rPr>
              <a:t>mở</a:t>
            </a:r>
            <a:r>
              <a:rPr lang="en-US" sz="5300" b="0" dirty="0" smtClean="0">
                <a:solidFill>
                  <a:schemeClr val="bg1"/>
                </a:solidFill>
                <a:effectLst>
                  <a:outerShdw blurRad="38100" dist="38100" dir="2700000" algn="tl">
                    <a:srgbClr val="000000">
                      <a:alpha val="43137"/>
                    </a:srgbClr>
                  </a:outerShdw>
                </a:effectLst>
                <a:latin typeface="+mn-lt"/>
              </a:rPr>
              <a:t> </a:t>
            </a:r>
            <a:r>
              <a:rPr lang="en-US" sz="5300" b="0" dirty="0" err="1" smtClean="0">
                <a:solidFill>
                  <a:schemeClr val="bg1"/>
                </a:solidFill>
                <a:effectLst>
                  <a:outerShdw blurRad="38100" dist="38100" dir="2700000" algn="tl">
                    <a:srgbClr val="000000">
                      <a:alpha val="43137"/>
                    </a:srgbClr>
                  </a:outerShdw>
                </a:effectLst>
                <a:latin typeface="+mn-lt"/>
              </a:rPr>
              <a:t>mang</a:t>
            </a:r>
            <a:r>
              <a:rPr lang="en-US" sz="5300" b="0" dirty="0" smtClean="0">
                <a:solidFill>
                  <a:schemeClr val="bg1"/>
                </a:solidFill>
                <a:effectLst>
                  <a:outerShdw blurRad="38100" dist="38100" dir="2700000" algn="tl">
                    <a:srgbClr val="000000">
                      <a:alpha val="43137"/>
                    </a:srgbClr>
                  </a:outerShdw>
                </a:effectLst>
                <a:latin typeface="+mn-lt"/>
              </a:rPr>
              <a:t> </a:t>
            </a:r>
            <a:r>
              <a:rPr lang="en-US" sz="5300" b="0" dirty="0" err="1" smtClean="0">
                <a:solidFill>
                  <a:schemeClr val="bg1"/>
                </a:solidFill>
                <a:effectLst>
                  <a:outerShdw blurRad="38100" dist="38100" dir="2700000" algn="tl">
                    <a:srgbClr val="000000">
                      <a:alpha val="43137"/>
                    </a:srgbClr>
                  </a:outerShdw>
                </a:effectLst>
                <a:latin typeface="+mn-lt"/>
              </a:rPr>
              <a:t>nước</a:t>
            </a:r>
            <a:r>
              <a:rPr lang="en-US" sz="5300" b="0" dirty="0" smtClean="0">
                <a:solidFill>
                  <a:schemeClr val="bg1"/>
                </a:solidFill>
                <a:effectLst>
                  <a:outerShdw blurRad="38100" dist="38100" dir="2700000" algn="tl">
                    <a:srgbClr val="000000">
                      <a:alpha val="43137"/>
                    </a:srgbClr>
                  </a:outerShdw>
                </a:effectLst>
                <a:latin typeface="+mn-lt"/>
              </a:rPr>
              <a:t> Cha./ </a:t>
            </a:r>
            <a:r>
              <a:rPr lang="en-US" sz="5300" b="0" dirty="0" err="1" smtClean="0">
                <a:solidFill>
                  <a:schemeClr val="bg1"/>
                </a:solidFill>
                <a:effectLst>
                  <a:outerShdw blurRad="38100" dist="38100" dir="2700000" algn="tl">
                    <a:srgbClr val="000000">
                      <a:alpha val="43137"/>
                    </a:srgbClr>
                  </a:outerShdw>
                </a:effectLst>
                <a:latin typeface="+mn-lt"/>
              </a:rPr>
              <a:t>Nhờ</a:t>
            </a:r>
            <a:r>
              <a:rPr lang="en-US" sz="5300" b="0" dirty="0" smtClean="0">
                <a:solidFill>
                  <a:schemeClr val="bg1"/>
                </a:solidFill>
                <a:effectLst>
                  <a:outerShdw blurRad="38100" dist="38100" dir="2700000" algn="tl">
                    <a:srgbClr val="000000">
                      <a:alpha val="43137"/>
                    </a:srgbClr>
                  </a:outerShdw>
                </a:effectLst>
                <a:latin typeface="+mn-lt"/>
              </a:rPr>
              <a:t> </a:t>
            </a:r>
            <a:r>
              <a:rPr lang="en-US" sz="5300" b="0" dirty="0" err="1" smtClean="0">
                <a:solidFill>
                  <a:schemeClr val="bg1"/>
                </a:solidFill>
                <a:effectLst>
                  <a:outerShdw blurRad="38100" dist="38100" dir="2700000" algn="tl">
                    <a:srgbClr val="000000">
                      <a:alpha val="43137"/>
                    </a:srgbClr>
                  </a:outerShdw>
                </a:effectLst>
                <a:latin typeface="+mn-lt"/>
              </a:rPr>
              <a:t>lời</a:t>
            </a:r>
            <a:r>
              <a:rPr lang="en-US" sz="5300" b="0" dirty="0" smtClean="0">
                <a:solidFill>
                  <a:schemeClr val="bg1"/>
                </a:solidFill>
                <a:effectLst>
                  <a:outerShdw blurRad="38100" dist="38100" dir="2700000" algn="tl">
                    <a:srgbClr val="000000">
                      <a:alpha val="43137"/>
                    </a:srgbClr>
                  </a:outerShdw>
                </a:effectLst>
                <a:latin typeface="+mn-lt"/>
              </a:rPr>
              <a:t> </a:t>
            </a:r>
            <a:r>
              <a:rPr lang="en-US" sz="5300" b="0" dirty="0" err="1" smtClean="0">
                <a:solidFill>
                  <a:schemeClr val="bg1"/>
                </a:solidFill>
                <a:effectLst>
                  <a:outerShdw blurRad="38100" dist="38100" dir="2700000" algn="tl">
                    <a:srgbClr val="000000">
                      <a:alpha val="43137"/>
                    </a:srgbClr>
                  </a:outerShdw>
                </a:effectLst>
                <a:latin typeface="+mn-lt"/>
              </a:rPr>
              <a:t>chuyển</a:t>
            </a:r>
            <a:r>
              <a:rPr lang="en-US" sz="5300" b="0" dirty="0" smtClean="0">
                <a:solidFill>
                  <a:schemeClr val="bg1"/>
                </a:solidFill>
                <a:effectLst>
                  <a:outerShdw blurRad="38100" dist="38100" dir="2700000" algn="tl">
                    <a:srgbClr val="000000">
                      <a:alpha val="43137"/>
                    </a:srgbClr>
                  </a:outerShdw>
                </a:effectLst>
                <a:latin typeface="+mn-lt"/>
              </a:rPr>
              <a:t> </a:t>
            </a:r>
            <a:r>
              <a:rPr lang="en-US" sz="5300" b="0" dirty="0" err="1" smtClean="0">
                <a:solidFill>
                  <a:schemeClr val="bg1"/>
                </a:solidFill>
                <a:effectLst>
                  <a:outerShdw blurRad="38100" dist="38100" dir="2700000" algn="tl">
                    <a:srgbClr val="000000">
                      <a:alpha val="43137"/>
                    </a:srgbClr>
                  </a:outerShdw>
                </a:effectLst>
                <a:latin typeface="+mn-lt"/>
              </a:rPr>
              <a:t>cầu</a:t>
            </a:r>
            <a:r>
              <a:rPr lang="en-US" sz="5300" b="0" dirty="0" smtClean="0">
                <a:solidFill>
                  <a:schemeClr val="bg1"/>
                </a:solidFill>
                <a:effectLst>
                  <a:outerShdw blurRad="38100" dist="38100" dir="2700000" algn="tl">
                    <a:srgbClr val="000000">
                      <a:alpha val="43137"/>
                    </a:srgbClr>
                  </a:outerShdw>
                </a:effectLst>
                <a:latin typeface="+mn-lt"/>
              </a:rPr>
              <a:t> </a:t>
            </a:r>
            <a:r>
              <a:rPr lang="en-US" sz="5300" b="0" dirty="0" err="1" smtClean="0">
                <a:solidFill>
                  <a:schemeClr val="bg1"/>
                </a:solidFill>
                <a:effectLst>
                  <a:outerShdw blurRad="38100" dist="38100" dir="2700000" algn="tl">
                    <a:srgbClr val="000000">
                      <a:alpha val="43137"/>
                    </a:srgbClr>
                  </a:outerShdw>
                </a:effectLst>
                <a:latin typeface="+mn-lt"/>
              </a:rPr>
              <a:t>của</a:t>
            </a:r>
            <a:r>
              <a:rPr lang="en-US" sz="5300" b="0" dirty="0" smtClean="0">
                <a:solidFill>
                  <a:schemeClr val="bg1"/>
                </a:solidFill>
                <a:effectLst>
                  <a:outerShdw blurRad="38100" dist="38100" dir="2700000" algn="tl">
                    <a:srgbClr val="000000">
                      <a:alpha val="43137"/>
                    </a:srgbClr>
                  </a:outerShdw>
                </a:effectLst>
                <a:latin typeface="+mn-lt"/>
              </a:rPr>
              <a:t> </a:t>
            </a:r>
            <a:r>
              <a:rPr lang="en-US" sz="5300" b="0" dirty="0" err="1" smtClean="0">
                <a:solidFill>
                  <a:schemeClr val="bg1"/>
                </a:solidFill>
                <a:effectLst>
                  <a:outerShdw blurRad="38100" dist="38100" dir="2700000" algn="tl">
                    <a:srgbClr val="000000">
                      <a:alpha val="43137"/>
                    </a:srgbClr>
                  </a:outerShdw>
                </a:effectLst>
                <a:latin typeface="+mn-lt"/>
              </a:rPr>
              <a:t>Đức</a:t>
            </a:r>
            <a:r>
              <a:rPr lang="en-US" sz="5300" b="0" dirty="0" smtClean="0">
                <a:solidFill>
                  <a:schemeClr val="bg1"/>
                </a:solidFill>
                <a:effectLst>
                  <a:outerShdw blurRad="38100" dist="38100" dir="2700000" algn="tl">
                    <a:srgbClr val="000000">
                      <a:alpha val="43137"/>
                    </a:srgbClr>
                  </a:outerShdw>
                </a:effectLst>
                <a:latin typeface="+mn-lt"/>
              </a:rPr>
              <a:t> </a:t>
            </a:r>
            <a:r>
              <a:rPr lang="en-US" sz="5300" b="0" dirty="0" err="1" smtClean="0">
                <a:solidFill>
                  <a:schemeClr val="bg1"/>
                </a:solidFill>
                <a:effectLst>
                  <a:outerShdw blurRad="38100" dist="38100" dir="2700000" algn="tl">
                    <a:srgbClr val="000000">
                      <a:alpha val="43137"/>
                    </a:srgbClr>
                  </a:outerShdw>
                </a:effectLst>
                <a:latin typeface="+mn-lt"/>
              </a:rPr>
              <a:t>Mẹ</a:t>
            </a:r>
            <a:r>
              <a:rPr lang="en-US" sz="5300" b="0" dirty="0" smtClean="0">
                <a:solidFill>
                  <a:schemeClr val="bg1"/>
                </a:solidFill>
                <a:effectLst>
                  <a:outerShdw blurRad="38100" dist="38100" dir="2700000" algn="tl">
                    <a:srgbClr val="000000">
                      <a:alpha val="43137"/>
                    </a:srgbClr>
                  </a:outerShdw>
                </a:effectLst>
                <a:latin typeface="+mn-lt"/>
              </a:rPr>
              <a:t> Maria </a:t>
            </a:r>
            <a:r>
              <a:rPr lang="en-US" sz="5300" b="0" dirty="0" err="1" smtClean="0">
                <a:solidFill>
                  <a:schemeClr val="bg1"/>
                </a:solidFill>
                <a:effectLst>
                  <a:outerShdw blurRad="38100" dist="38100" dir="2700000" algn="tl">
                    <a:srgbClr val="000000">
                      <a:alpha val="43137"/>
                    </a:srgbClr>
                  </a:outerShdw>
                </a:effectLst>
                <a:latin typeface="+mn-lt"/>
              </a:rPr>
              <a:t>Lavang</a:t>
            </a:r>
            <a:r>
              <a:rPr lang="en-US" sz="5300" b="0" dirty="0" smtClean="0">
                <a:solidFill>
                  <a:schemeClr val="bg1"/>
                </a:solidFill>
                <a:effectLst>
                  <a:outerShdw blurRad="38100" dist="38100" dir="2700000" algn="tl">
                    <a:srgbClr val="000000">
                      <a:alpha val="43137"/>
                    </a:srgbClr>
                  </a:outerShdw>
                </a:effectLst>
                <a:latin typeface="+mn-lt"/>
              </a:rPr>
              <a:t>,/ </a:t>
            </a:r>
            <a:r>
              <a:rPr lang="en-US" sz="5300" b="0" dirty="0" err="1" smtClean="0">
                <a:solidFill>
                  <a:schemeClr val="bg1"/>
                </a:solidFill>
                <a:effectLst>
                  <a:outerShdw blurRad="38100" dist="38100" dir="2700000" algn="tl">
                    <a:srgbClr val="000000">
                      <a:alpha val="43137"/>
                    </a:srgbClr>
                  </a:outerShdw>
                </a:effectLst>
                <a:latin typeface="+mn-lt"/>
              </a:rPr>
              <a:t>xin</a:t>
            </a:r>
            <a:r>
              <a:rPr lang="en-US" sz="5300" b="0" dirty="0" smtClean="0">
                <a:solidFill>
                  <a:schemeClr val="bg1"/>
                </a:solidFill>
                <a:effectLst>
                  <a:outerShdw blurRad="38100" dist="38100" dir="2700000" algn="tl">
                    <a:srgbClr val="000000">
                      <a:alpha val="43137"/>
                    </a:srgbClr>
                  </a:outerShdw>
                </a:effectLst>
                <a:latin typeface="+mn-lt"/>
              </a:rPr>
              <a:t> Cha </a:t>
            </a:r>
            <a:r>
              <a:rPr lang="en-US" sz="5300" b="0" dirty="0" err="1" smtClean="0">
                <a:solidFill>
                  <a:schemeClr val="bg1"/>
                </a:solidFill>
                <a:effectLst>
                  <a:outerShdw blurRad="38100" dist="38100" dir="2700000" algn="tl">
                    <a:srgbClr val="000000">
                      <a:alpha val="43137"/>
                    </a:srgbClr>
                  </a:outerShdw>
                </a:effectLst>
                <a:latin typeface="+mn-lt"/>
              </a:rPr>
              <a:t>làm</a:t>
            </a:r>
            <a:r>
              <a:rPr lang="en-US" sz="5300" b="0" dirty="0" smtClean="0">
                <a:solidFill>
                  <a:schemeClr val="bg1"/>
                </a:solidFill>
                <a:effectLst>
                  <a:outerShdw blurRad="38100" dist="38100" dir="2700000" algn="tl">
                    <a:srgbClr val="000000">
                      <a:alpha val="43137"/>
                    </a:srgbClr>
                  </a:outerShdw>
                </a:effectLst>
                <a:latin typeface="+mn-lt"/>
              </a:rPr>
              <a:t> </a:t>
            </a:r>
            <a:r>
              <a:rPr lang="en-US" sz="5300" b="0" dirty="0" err="1" smtClean="0">
                <a:solidFill>
                  <a:schemeClr val="bg1"/>
                </a:solidFill>
                <a:effectLst>
                  <a:outerShdw blurRad="38100" dist="38100" dir="2700000" algn="tl">
                    <a:srgbClr val="000000">
                      <a:alpha val="43137"/>
                    </a:srgbClr>
                  </a:outerShdw>
                </a:effectLst>
                <a:latin typeface="+mn-lt"/>
              </a:rPr>
              <a:t>cho</a:t>
            </a:r>
            <a:r>
              <a:rPr lang="en-US" sz="5300" b="0" dirty="0" smtClean="0">
                <a:solidFill>
                  <a:schemeClr val="bg1"/>
                </a:solidFill>
                <a:effectLst>
                  <a:outerShdw blurRad="38100" dist="38100" dir="2700000" algn="tl">
                    <a:srgbClr val="000000">
                      <a:alpha val="43137"/>
                    </a:srgbClr>
                  </a:outerShdw>
                </a:effectLst>
                <a:latin typeface="+mn-lt"/>
              </a:rPr>
              <a:t> </a:t>
            </a:r>
            <a:r>
              <a:rPr lang="en-US" sz="5300" b="0" dirty="0" err="1" smtClean="0">
                <a:solidFill>
                  <a:schemeClr val="bg1"/>
                </a:solidFill>
                <a:effectLst>
                  <a:outerShdw blurRad="38100" dist="38100" dir="2700000" algn="tl">
                    <a:srgbClr val="000000">
                      <a:alpha val="43137"/>
                    </a:srgbClr>
                  </a:outerShdw>
                </a:effectLst>
                <a:latin typeface="+mn-lt"/>
              </a:rPr>
              <a:t>chúng</a:t>
            </a:r>
            <a:r>
              <a:rPr lang="en-US" sz="5300" b="0" dirty="0" smtClean="0">
                <a:solidFill>
                  <a:schemeClr val="bg1"/>
                </a:solidFill>
                <a:effectLst>
                  <a:outerShdw blurRad="38100" dist="38100" dir="2700000" algn="tl">
                    <a:srgbClr val="000000">
                      <a:alpha val="43137"/>
                    </a:srgbClr>
                  </a:outerShdw>
                </a:effectLst>
                <a:latin typeface="+mn-lt"/>
              </a:rPr>
              <a:t> con </a:t>
            </a:r>
            <a:r>
              <a:rPr lang="en-US" sz="5300" b="0" dirty="0" err="1" smtClean="0">
                <a:solidFill>
                  <a:schemeClr val="bg1"/>
                </a:solidFill>
                <a:effectLst>
                  <a:outerShdw blurRad="38100" dist="38100" dir="2700000" algn="tl">
                    <a:srgbClr val="000000">
                      <a:alpha val="43137"/>
                    </a:srgbClr>
                  </a:outerShdw>
                </a:effectLst>
                <a:latin typeface="+mn-lt"/>
              </a:rPr>
              <a:t>trở</a:t>
            </a:r>
            <a:r>
              <a:rPr lang="en-US" sz="5300" b="0" dirty="0" smtClean="0">
                <a:solidFill>
                  <a:schemeClr val="bg1"/>
                </a:solidFill>
                <a:effectLst>
                  <a:outerShdw blurRad="38100" dist="38100" dir="2700000" algn="tl">
                    <a:srgbClr val="000000">
                      <a:alpha val="43137"/>
                    </a:srgbClr>
                  </a:outerShdw>
                </a:effectLst>
                <a:latin typeface="+mn-lt"/>
              </a:rPr>
              <a:t> </a:t>
            </a:r>
            <a:r>
              <a:rPr lang="en-US" sz="5300" b="0" dirty="0" err="1" smtClean="0">
                <a:solidFill>
                  <a:schemeClr val="bg1"/>
                </a:solidFill>
                <a:effectLst>
                  <a:outerShdw blurRad="38100" dist="38100" dir="2700000" algn="tl">
                    <a:srgbClr val="000000">
                      <a:alpha val="43137"/>
                    </a:srgbClr>
                  </a:outerShdw>
                </a:effectLst>
                <a:latin typeface="+mn-lt"/>
              </a:rPr>
              <a:t>nên</a:t>
            </a:r>
            <a:r>
              <a:rPr lang="en-US" sz="5300" b="0" dirty="0" smtClean="0">
                <a:solidFill>
                  <a:schemeClr val="bg1"/>
                </a:solidFill>
                <a:effectLst>
                  <a:outerShdw blurRad="38100" dist="38100" dir="2700000" algn="tl">
                    <a:srgbClr val="000000">
                      <a:alpha val="43137"/>
                    </a:srgbClr>
                  </a:outerShdw>
                </a:effectLst>
                <a:latin typeface="+mn-lt"/>
              </a:rPr>
              <a:t> </a:t>
            </a:r>
            <a:r>
              <a:rPr lang="en-US" sz="5300" b="0" dirty="0" err="1" smtClean="0">
                <a:solidFill>
                  <a:schemeClr val="bg1"/>
                </a:solidFill>
                <a:effectLst>
                  <a:outerShdw blurRad="38100" dist="38100" dir="2700000" algn="tl">
                    <a:srgbClr val="000000">
                      <a:alpha val="43137"/>
                    </a:srgbClr>
                  </a:outerShdw>
                </a:effectLst>
                <a:latin typeface="+mn-lt"/>
              </a:rPr>
              <a:t>những</a:t>
            </a:r>
            <a:r>
              <a:rPr lang="en-US" sz="5300" b="0" dirty="0" smtClean="0">
                <a:solidFill>
                  <a:schemeClr val="bg1"/>
                </a:solidFill>
                <a:effectLst>
                  <a:outerShdw blurRad="38100" dist="38100" dir="2700000" algn="tl">
                    <a:srgbClr val="000000">
                      <a:alpha val="43137"/>
                    </a:srgbClr>
                  </a:outerShdw>
                </a:effectLst>
                <a:latin typeface="+mn-lt"/>
              </a:rPr>
              <a:t> </a:t>
            </a:r>
            <a:r>
              <a:rPr lang="en-US" sz="5300" b="0" dirty="0" err="1" smtClean="0">
                <a:solidFill>
                  <a:schemeClr val="bg1"/>
                </a:solidFill>
                <a:effectLst>
                  <a:outerShdw blurRad="38100" dist="38100" dir="2700000" algn="tl">
                    <a:srgbClr val="000000">
                      <a:alpha val="43137"/>
                    </a:srgbClr>
                  </a:outerShdw>
                </a:effectLst>
                <a:latin typeface="+mn-lt"/>
              </a:rPr>
              <a:t>chứng</a:t>
            </a:r>
            <a:r>
              <a:rPr lang="en-US" sz="5300" b="0" dirty="0" smtClean="0">
                <a:solidFill>
                  <a:schemeClr val="bg1"/>
                </a:solidFill>
                <a:effectLst>
                  <a:outerShdw blurRad="38100" dist="38100" dir="2700000" algn="tl">
                    <a:srgbClr val="000000">
                      <a:alpha val="43137"/>
                    </a:srgbClr>
                  </a:outerShdw>
                </a:effectLst>
                <a:latin typeface="+mn-lt"/>
              </a:rPr>
              <a:t> </a:t>
            </a:r>
            <a:r>
              <a:rPr lang="en-US" sz="5300" b="0" dirty="0" err="1" smtClean="0">
                <a:solidFill>
                  <a:schemeClr val="bg1"/>
                </a:solidFill>
                <a:effectLst>
                  <a:outerShdw blurRad="38100" dist="38100" dir="2700000" algn="tl">
                    <a:srgbClr val="000000">
                      <a:alpha val="43137"/>
                    </a:srgbClr>
                  </a:outerShdw>
                </a:effectLst>
                <a:latin typeface="+mn-lt"/>
              </a:rPr>
              <a:t>nhân</a:t>
            </a:r>
            <a:r>
              <a:rPr lang="en-US" sz="5300" b="0" dirty="0" smtClean="0">
                <a:solidFill>
                  <a:schemeClr val="bg1"/>
                </a:solidFill>
                <a:effectLst>
                  <a:outerShdw blurRad="38100" dist="38100" dir="2700000" algn="tl">
                    <a:srgbClr val="000000">
                      <a:alpha val="43137"/>
                    </a:srgbClr>
                  </a:outerShdw>
                </a:effectLst>
                <a:latin typeface="+mn-lt"/>
              </a:rPr>
              <a:t> Tin </a:t>
            </a:r>
            <a:r>
              <a:rPr lang="en-US" sz="5300" b="0" dirty="0" err="1" smtClean="0">
                <a:solidFill>
                  <a:schemeClr val="bg1"/>
                </a:solidFill>
                <a:effectLst>
                  <a:outerShdw blurRad="38100" dist="38100" dir="2700000" algn="tl">
                    <a:srgbClr val="000000">
                      <a:alpha val="43137"/>
                    </a:srgbClr>
                  </a:outerShdw>
                </a:effectLst>
                <a:latin typeface="+mn-lt"/>
              </a:rPr>
              <a:t>Mừng</a:t>
            </a:r>
            <a:r>
              <a:rPr lang="en-US" sz="5300" b="0" dirty="0" smtClean="0">
                <a:solidFill>
                  <a:schemeClr val="bg1"/>
                </a:solidFill>
                <a:effectLst>
                  <a:outerShdw blurRad="38100" dist="38100" dir="2700000" algn="tl">
                    <a:srgbClr val="000000">
                      <a:alpha val="43137"/>
                    </a:srgbClr>
                  </a:outerShdw>
                </a:effectLst>
                <a:latin typeface="+mn-lt"/>
              </a:rPr>
              <a:t>,/ </a:t>
            </a:r>
            <a:r>
              <a:rPr lang="en-US" sz="5300" b="0" dirty="0" err="1" smtClean="0">
                <a:solidFill>
                  <a:schemeClr val="bg1"/>
                </a:solidFill>
                <a:effectLst>
                  <a:outerShdw blurRad="38100" dist="38100" dir="2700000" algn="tl">
                    <a:srgbClr val="000000">
                      <a:alpha val="43137"/>
                    </a:srgbClr>
                  </a:outerShdw>
                </a:effectLst>
                <a:latin typeface="+mn-lt"/>
              </a:rPr>
              <a:t>hôm</a:t>
            </a:r>
            <a:r>
              <a:rPr lang="en-US" sz="5300" b="0" dirty="0" smtClean="0">
                <a:solidFill>
                  <a:schemeClr val="bg1"/>
                </a:solidFill>
                <a:effectLst>
                  <a:outerShdw blurRad="38100" dist="38100" dir="2700000" algn="tl">
                    <a:srgbClr val="000000">
                      <a:alpha val="43137"/>
                    </a:srgbClr>
                  </a:outerShdw>
                </a:effectLst>
                <a:latin typeface="+mn-lt"/>
              </a:rPr>
              <a:t> nay </a:t>
            </a:r>
            <a:r>
              <a:rPr lang="en-US" sz="5300" b="0" dirty="0" err="1" smtClean="0">
                <a:solidFill>
                  <a:schemeClr val="bg1"/>
                </a:solidFill>
                <a:effectLst>
                  <a:outerShdw blurRad="38100" dist="38100" dir="2700000" algn="tl">
                    <a:srgbClr val="000000">
                      <a:alpha val="43137"/>
                    </a:srgbClr>
                  </a:outerShdw>
                </a:effectLst>
                <a:latin typeface="+mn-lt"/>
              </a:rPr>
              <a:t>và</a:t>
            </a:r>
            <a:r>
              <a:rPr lang="en-US" sz="5300" b="0" dirty="0" smtClean="0">
                <a:solidFill>
                  <a:schemeClr val="bg1"/>
                </a:solidFill>
                <a:effectLst>
                  <a:outerShdw blurRad="38100" dist="38100" dir="2700000" algn="tl">
                    <a:srgbClr val="000000">
                      <a:alpha val="43137"/>
                    </a:srgbClr>
                  </a:outerShdw>
                </a:effectLst>
                <a:latin typeface="+mn-lt"/>
              </a:rPr>
              <a:t> </a:t>
            </a:r>
            <a:r>
              <a:rPr lang="en-US" sz="5300" b="0" dirty="0" err="1" smtClean="0">
                <a:solidFill>
                  <a:schemeClr val="bg1"/>
                </a:solidFill>
                <a:effectLst>
                  <a:outerShdw blurRad="38100" dist="38100" dir="2700000" algn="tl">
                    <a:srgbClr val="000000">
                      <a:alpha val="43137"/>
                    </a:srgbClr>
                  </a:outerShdw>
                </a:effectLst>
                <a:latin typeface="+mn-lt"/>
              </a:rPr>
              <a:t>mãi</a:t>
            </a:r>
            <a:r>
              <a:rPr lang="en-US" sz="5300" b="0" dirty="0" smtClean="0">
                <a:solidFill>
                  <a:schemeClr val="bg1"/>
                </a:solidFill>
                <a:effectLst>
                  <a:outerShdw blurRad="38100" dist="38100" dir="2700000" algn="tl">
                    <a:srgbClr val="000000">
                      <a:alpha val="43137"/>
                    </a:srgbClr>
                  </a:outerShdw>
                </a:effectLst>
                <a:latin typeface="+mn-lt"/>
              </a:rPr>
              <a:t> </a:t>
            </a:r>
            <a:r>
              <a:rPr lang="en-US" sz="5300" b="0" dirty="0" err="1" smtClean="0">
                <a:solidFill>
                  <a:schemeClr val="bg1"/>
                </a:solidFill>
                <a:effectLst>
                  <a:outerShdw blurRad="38100" dist="38100" dir="2700000" algn="tl">
                    <a:srgbClr val="000000">
                      <a:alpha val="43137"/>
                    </a:srgbClr>
                  </a:outerShdw>
                </a:effectLst>
                <a:latin typeface="+mn-lt"/>
              </a:rPr>
              <a:t>mãi</a:t>
            </a:r>
            <a:r>
              <a:rPr lang="en-US" sz="5300" b="0" dirty="0" smtClean="0">
                <a:solidFill>
                  <a:schemeClr val="bg1"/>
                </a:solidFill>
                <a:effectLst>
                  <a:outerShdw blurRad="38100" dist="38100" dir="2700000" algn="tl">
                    <a:srgbClr val="000000">
                      <a:alpha val="43137"/>
                    </a:srgbClr>
                  </a:outerShdw>
                </a:effectLst>
                <a:latin typeface="+mn-lt"/>
              </a:rPr>
              <a:t>. </a:t>
            </a:r>
            <a:r>
              <a:rPr lang="en-US" sz="5300" b="0" dirty="0" smtClean="0">
                <a:solidFill>
                  <a:srgbClr val="FFFF00"/>
                </a:solidFill>
                <a:effectLst>
                  <a:outerShdw blurRad="38100" dist="38100" dir="2700000" algn="tl">
                    <a:srgbClr val="000000">
                      <a:alpha val="43137"/>
                    </a:srgbClr>
                  </a:outerShdw>
                </a:effectLst>
                <a:latin typeface="+mn-lt"/>
              </a:rPr>
              <a:t>Amen.</a:t>
            </a:r>
            <a:endParaRPr lang="en-US" sz="5300" b="0" dirty="0">
              <a:solidFill>
                <a:srgbClr val="FFFF00"/>
              </a:solidFill>
              <a:effectLst>
                <a:outerShdw blurRad="38100" dist="38100" dir="2700000" algn="tl">
                  <a:srgbClr val="000000">
                    <a:alpha val="43137"/>
                  </a:srgbClr>
                </a:outerShdw>
              </a:effectLst>
              <a:latin typeface="+mn-lt"/>
            </a:endParaRPr>
          </a:p>
        </p:txBody>
      </p:sp>
    </p:spTree>
    <p:extLst>
      <p:ext uri="{BB962C8B-B14F-4D97-AF65-F5344CB8AC3E}">
        <p14:creationId xmlns:p14="http://schemas.microsoft.com/office/powerpoint/2010/main" val="2678674196"/>
      </p:ext>
    </p:extLst>
  </p:cSld>
  <p:clrMapOvr>
    <a:masterClrMapping/>
  </p:clrMapOvr>
  <p:transition spd="slow"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69879585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7800" b="0" dirty="0" smtClean="0">
                <a:solidFill>
                  <a:srgbClr val="FFFF00"/>
                </a:solidFill>
                <a:effectLst/>
              </a:rPr>
              <a:t>Ca </a:t>
            </a:r>
            <a:r>
              <a:rPr lang="en-US" sz="7800" b="0" dirty="0" err="1">
                <a:solidFill>
                  <a:srgbClr val="FFFF00"/>
                </a:solidFill>
                <a:effectLst/>
              </a:rPr>
              <a:t>Nhập</a:t>
            </a:r>
            <a:r>
              <a:rPr lang="en-US" sz="7800" b="0" dirty="0">
                <a:solidFill>
                  <a:srgbClr val="FFFF00"/>
                </a:solidFill>
                <a:effectLst/>
              </a:rPr>
              <a:t> </a:t>
            </a:r>
            <a:r>
              <a:rPr lang="en-US" sz="7800" b="0" dirty="0" err="1">
                <a:solidFill>
                  <a:srgbClr val="FFFF00"/>
                </a:solidFill>
                <a:effectLst/>
              </a:rPr>
              <a:t>Lễ</a:t>
            </a:r>
            <a:r>
              <a:rPr lang="en-US" sz="9000" b="0" dirty="0">
                <a:solidFill>
                  <a:srgbClr val="FFFF00"/>
                </a:solidFill>
                <a:effectLst/>
              </a:rPr>
              <a:t/>
            </a:r>
            <a:br>
              <a:rPr lang="en-US" sz="9000" b="0" dirty="0">
                <a:solidFill>
                  <a:srgbClr val="FFFF00"/>
                </a:solidFill>
                <a:effectLst/>
              </a:rPr>
            </a:br>
            <a:r>
              <a:rPr lang="en-US" sz="9000" b="0" dirty="0" smtClean="0">
                <a:solidFill>
                  <a:srgbClr val="FFFF00"/>
                </a:solidFill>
                <a:effectLst/>
              </a:rPr>
              <a:t>NÀO VỀ </a:t>
            </a:r>
            <a:r>
              <a:rPr lang="en-US" sz="9000" dirty="0" smtClean="0">
                <a:solidFill>
                  <a:srgbClr val="FFFF00"/>
                </a:solidFill>
              </a:rPr>
              <a:t>ĐÂY</a:t>
            </a:r>
            <a:endParaRPr lang="en-US" sz="9000" b="0" i="1" dirty="0">
              <a:solidFill>
                <a:schemeClr val="bg1"/>
              </a:solidFill>
              <a:effectLst/>
            </a:endParaRPr>
          </a:p>
        </p:txBody>
      </p:sp>
    </p:spTree>
    <p:extLst>
      <p:ext uri="{BB962C8B-B14F-4D97-AF65-F5344CB8AC3E}">
        <p14:creationId xmlns:p14="http://schemas.microsoft.com/office/powerpoint/2010/main" val="194905091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Calibri"/>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545</TotalTime>
  <Words>1398</Words>
  <Application>Microsoft Office PowerPoint</Application>
  <PresentationFormat>On-screen Show (16:9)</PresentationFormat>
  <Paragraphs>38</Paragraphs>
  <Slides>44</Slides>
  <Notes>0</Notes>
  <HiddenSlides>0</HiddenSlides>
  <MMClips>0</MMClips>
  <ScaleCrop>false</ScaleCrop>
  <HeadingPairs>
    <vt:vector size="4" baseType="variant">
      <vt:variant>
        <vt:lpstr>Theme</vt:lpstr>
      </vt:variant>
      <vt:variant>
        <vt:i4>11</vt:i4>
      </vt:variant>
      <vt:variant>
        <vt:lpstr>Slide Titles</vt:lpstr>
      </vt:variant>
      <vt:variant>
        <vt:i4>44</vt:i4>
      </vt:variant>
    </vt:vector>
  </HeadingPairs>
  <TitlesOfParts>
    <vt:vector size="55" baseType="lpstr">
      <vt:lpstr>Office Theme</vt:lpstr>
      <vt:lpstr>17_Office Theme</vt:lpstr>
      <vt:lpstr>21_Office Theme</vt:lpstr>
      <vt:lpstr>8_Office Theme</vt:lpstr>
      <vt:lpstr>6_Office Theme</vt:lpstr>
      <vt:lpstr>1_Office Theme</vt:lpstr>
      <vt:lpstr>2_Office Theme</vt:lpstr>
      <vt:lpstr>3_Office Theme</vt:lpstr>
      <vt:lpstr>4_Office Theme</vt:lpstr>
      <vt:lpstr>5_Office Theme</vt:lpstr>
      <vt:lpstr>7_Office Theme</vt:lpstr>
      <vt:lpstr>PowerPoint Presentation</vt:lpstr>
      <vt:lpstr>KINH TRUYỀN GIÁO</vt:lpstr>
      <vt:lpstr>Lạy Cha là Thiên Chúa toàn năng./ Cha yêu thương sáng tạo và cứu độ muôn loài./ Cha đã sai con một làm người ở giữa chúng con./ Người đã hy sinh chịu chết và phục sinh/ </vt:lpstr>
      <vt:lpstr>Để quy tụ tất cả muôn loại vào nước Cha./ Cha đã gửi Thánh Thần đến/ để xây dựng một cộng đồng nhân loại mới,/ biết yêu thương và hiệp nhất/ theo hình ảnh Thiên Chúa Ba Ngôi. </vt:lpstr>
      <vt:lpstr>Giờ đây,/ chúng con cảm tạ Cha/ vì hồng ân cứu độ Cha đã thương ban cho chúng con./ Xin Cha thắp lên ngọn lửa tin yêu trong tâm hồn chúng con,/ và dạy chúng con biết chiêm ngắm và bước theo Đức Ki-tô/</vt:lpstr>
      <vt:lpstr>Trên con đường loan báo Tin Mừng cho muôn dân nước,/ xin dạy chúng con biết yêu thương và phục vụ,/ biết chia sẻ của cải tinh thần và vật chất cho người nghèo khổ và bất hạnh,/</vt:lpstr>
      <vt:lpstr>biết góp phần vào việc mở mang nước Cha./ Nhờ lời chuyển cầu của Đức Mẹ Maria Lavang,/ xin Cha làm cho chúng con trở nên những chứng nhân Tin Mừng,/ hôm nay và mãi mãi. Amen.</vt:lpstr>
      <vt:lpstr>PowerPoint Presentation</vt:lpstr>
      <vt:lpstr>Ca Nhập Lễ NÀO VỀ ĐÂY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Ca Nguyện Hiệp Lễ KHÁT KHAO TÌNH YÊU CHÚA Giang Tâm</vt:lpstr>
      <vt:lpstr>Đk: Chúa đã đặt vào trong tim con nỗi khát khao tình yêu của Ngài, nỗi khát khao khắc khoải khôn nguôi, nỗi ước mong mãi hoài khôn vơi. Chúa đã đặt vào trong tim con, niềm khát khao hướng về chính Chúa là nguồn cội đời sống con hạnh phúc của con. </vt:lpstr>
      <vt:lpstr>PowerPoint Presentation</vt:lpstr>
      <vt:lpstr>Đk: Chúa đã đặt vào trong tim con nỗi khát khao tình yêu của Ngài, nỗi khát khao khắc khoải khôn nguôi, nỗi ước mong mãi hoài khôn vơi. Chúa đã đặt vào trong tim con, niềm khát khao hướng về chính Chúa là nguồn cội đời sống con hạnh phúc của con. </vt:lpstr>
      <vt:lpstr>PowerPoint Presentation</vt:lpstr>
      <vt:lpstr>Đk: Chúa đã đặt vào trong tim con nỗi khát khao tình yêu của Ngài, nỗi khát khao khắc khoải khôn nguôi, nỗi ước mong mãi hoài khôn vơi. Chúa đã đặt vào trong tim con, niềm khát khao hướng về chính Chúa là nguồn cội đời sống con hạnh phúc của con. </vt:lpstr>
      <vt:lpstr>PowerPoint Presentation</vt:lpstr>
      <vt:lpstr>PowerPoint Presentation</vt:lpstr>
      <vt:lpstr>Đk: Chúa đã đặt vào trong tim con nỗi khát khao tình yêu của Ngài, nỗi khát khao khắc khoải khôn nguôi, nỗi ước mong mãi hoài khôn vơi. Chúa đã đặt vào trong tim con, niềm khát khao hướng về chính Chúa là nguồn cội đời sống con hạnh phúc của con. </vt:lpstr>
      <vt:lpstr>PowerPoint Presentation</vt:lpstr>
      <vt:lpstr>Đk: Chúa đã đặt vào trong tim con nỗi khát khao tình yêu của Ngài, nỗi khát khao khắc khoải khôn nguôi, nỗi ước mong mãi hoài khôn vơi. Chúa đã đặt vào trong tim con, niềm khát khao hướng về chính Chúa là nguồn cội đời sống con hạnh phúc của con. </vt:lpstr>
      <vt:lpstr>PowerPoint Presentation</vt:lpstr>
      <vt:lpstr>PowerPoint Presentation</vt:lpstr>
      <vt:lpstr>Ca Kết Lễ CON XIN DÂNG MẸ Văn Chi</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Hung Nam</dc:creator>
  <cp:lastModifiedBy>Hung Nam</cp:lastModifiedBy>
  <cp:revision>105</cp:revision>
  <dcterms:created xsi:type="dcterms:W3CDTF">2022-10-30T00:36:35Z</dcterms:created>
  <dcterms:modified xsi:type="dcterms:W3CDTF">2023-10-19T07:59:31Z</dcterms:modified>
</cp:coreProperties>
</file>