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20" r:id="rId3"/>
    <p:sldMasterId id="2147484032" r:id="rId4"/>
    <p:sldMasterId id="2147484044" r:id="rId5"/>
    <p:sldMasterId id="2147484056" r:id="rId6"/>
    <p:sldMasterId id="2147484068" r:id="rId7"/>
    <p:sldMasterId id="2147484080" r:id="rId8"/>
    <p:sldMasterId id="2147484092" r:id="rId9"/>
    <p:sldMasterId id="2147484104" r:id="rId10"/>
    <p:sldMasterId id="2147484116" r:id="rId11"/>
    <p:sldMasterId id="2147484124" r:id="rId12"/>
  </p:sldMasterIdLst>
  <p:notesMasterIdLst>
    <p:notesMasterId r:id="rId71"/>
  </p:notesMasterIdLst>
  <p:sldIdLst>
    <p:sldId id="411" r:id="rId13"/>
    <p:sldId id="370" r:id="rId14"/>
    <p:sldId id="369" r:id="rId15"/>
    <p:sldId id="384" r:id="rId16"/>
    <p:sldId id="385" r:id="rId17"/>
    <p:sldId id="382" r:id="rId18"/>
    <p:sldId id="407" r:id="rId19"/>
    <p:sldId id="417" r:id="rId20"/>
    <p:sldId id="418" r:id="rId21"/>
    <p:sldId id="419" r:id="rId22"/>
    <p:sldId id="420" r:id="rId23"/>
    <p:sldId id="421" r:id="rId24"/>
    <p:sldId id="422" r:id="rId25"/>
    <p:sldId id="423" r:id="rId26"/>
    <p:sldId id="424" r:id="rId27"/>
    <p:sldId id="425" r:id="rId28"/>
    <p:sldId id="383" r:id="rId29"/>
    <p:sldId id="380" r:id="rId30"/>
    <p:sldId id="381" r:id="rId31"/>
    <p:sldId id="386" r:id="rId32"/>
    <p:sldId id="378" r:id="rId33"/>
    <p:sldId id="387" r:id="rId34"/>
    <p:sldId id="379" r:id="rId35"/>
    <p:sldId id="388" r:id="rId36"/>
    <p:sldId id="376" r:id="rId37"/>
    <p:sldId id="389" r:id="rId38"/>
    <p:sldId id="412" r:id="rId39"/>
    <p:sldId id="377" r:id="rId40"/>
    <p:sldId id="413" r:id="rId41"/>
    <p:sldId id="408" r:id="rId42"/>
    <p:sldId id="368" r:id="rId43"/>
    <p:sldId id="367" r:id="rId44"/>
    <p:sldId id="374" r:id="rId45"/>
    <p:sldId id="375" r:id="rId46"/>
    <p:sldId id="372" r:id="rId47"/>
    <p:sldId id="390" r:id="rId48"/>
    <p:sldId id="391" r:id="rId49"/>
    <p:sldId id="414" r:id="rId50"/>
    <p:sldId id="373" r:id="rId51"/>
    <p:sldId id="362" r:id="rId52"/>
    <p:sldId id="399" r:id="rId53"/>
    <p:sldId id="400" r:id="rId54"/>
    <p:sldId id="397" r:id="rId55"/>
    <p:sldId id="401" r:id="rId56"/>
    <p:sldId id="402" r:id="rId57"/>
    <p:sldId id="395" r:id="rId58"/>
    <p:sldId id="403" r:id="rId59"/>
    <p:sldId id="404" r:id="rId60"/>
    <p:sldId id="405" r:id="rId61"/>
    <p:sldId id="415" r:id="rId62"/>
    <p:sldId id="398" r:id="rId63"/>
    <p:sldId id="396" r:id="rId64"/>
    <p:sldId id="393" r:id="rId65"/>
    <p:sldId id="394" r:id="rId66"/>
    <p:sldId id="392" r:id="rId67"/>
    <p:sldId id="371" r:id="rId68"/>
    <p:sldId id="406" r:id="rId69"/>
    <p:sldId id="416"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33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11/23/2023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6574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0655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5277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5745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6611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5555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5454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4491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4423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5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9998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3923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84398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20637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443836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86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4065160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14646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99011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1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92917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8226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2799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1618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21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5745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5387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56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3207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489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5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291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174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340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23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318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94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960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27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620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0170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698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285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89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471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782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94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353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123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50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26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292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644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662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97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944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94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195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2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517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513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373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6574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065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5277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574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66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5555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545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449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4423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52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999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6574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065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5277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57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661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555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5454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4491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4423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52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9998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6574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065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52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57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6611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555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5454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4491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442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527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9998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6574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06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5277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57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6611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555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5454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4491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4423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527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9998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657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0655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5277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5745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6611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5555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5454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4491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4423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527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99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9" Type="http://schemas.openxmlformats.org/officeDocument/2006/relationships/image" Target="../media/image1.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11/23/2023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06487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97409092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55569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1294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51312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19536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06487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06487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06487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06487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06487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9.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42822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2033675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8457347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752490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7297506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331601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073240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476753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125</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XXXIII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a:t>
            </a:r>
            <a:br>
              <a:rPr lang="en-US" dirty="0" smtClean="0">
                <a:solidFill>
                  <a:srgbClr val="FFFF00"/>
                </a:solidFill>
              </a:rPr>
            </a:br>
            <a:r>
              <a:rPr lang="en-US" dirty="0" err="1" smtClean="0">
                <a:solidFill>
                  <a:srgbClr val="FFFF00"/>
                </a:solidFill>
              </a:rPr>
              <a:t>Các</a:t>
            </a:r>
            <a:r>
              <a:rPr lang="en-US" dirty="0" smtClean="0">
                <a:solidFill>
                  <a:srgbClr val="FFFF00"/>
                </a:solidFill>
              </a:rPr>
              <a:t> </a:t>
            </a:r>
            <a:r>
              <a:rPr lang="en-US" dirty="0" err="1" smtClean="0">
                <a:solidFill>
                  <a:srgbClr val="FFFF00"/>
                </a:solidFill>
              </a:rPr>
              <a:t>Thánh</a:t>
            </a:r>
            <a:r>
              <a:rPr lang="en-US" dirty="0" smtClean="0">
                <a:solidFill>
                  <a:srgbClr val="FFFF00"/>
                </a:solidFill>
              </a:rPr>
              <a:t> </a:t>
            </a:r>
            <a:r>
              <a:rPr lang="en-US" dirty="0" err="1" smtClean="0">
                <a:solidFill>
                  <a:srgbClr val="FFFF00"/>
                </a:solidFill>
              </a:rPr>
              <a:t>Tử</a:t>
            </a:r>
            <a:r>
              <a:rPr lang="en-US" dirty="0" smtClean="0">
                <a:solidFill>
                  <a:srgbClr val="FFFF00"/>
                </a:solidFill>
              </a:rPr>
              <a:t> </a:t>
            </a:r>
            <a:r>
              <a:rPr lang="en-US" dirty="0" err="1" smtClean="0">
                <a:solidFill>
                  <a:srgbClr val="FFFF00"/>
                </a:solidFill>
              </a:rPr>
              <a:t>Đạo</a:t>
            </a:r>
            <a:r>
              <a:rPr lang="en-US" dirty="0" smtClean="0">
                <a:solidFill>
                  <a:srgbClr val="FFFF00"/>
                </a:solidFill>
              </a:rPr>
              <a:t> </a:t>
            </a:r>
            <a:r>
              <a:rPr lang="en-US" dirty="0" err="1" smtClean="0">
                <a:solidFill>
                  <a:srgbClr val="FFFF00"/>
                </a:solidFill>
              </a:rPr>
              <a:t>Việt</a:t>
            </a:r>
            <a:r>
              <a:rPr lang="en-US" dirty="0" smtClean="0">
                <a:solidFill>
                  <a:srgbClr val="FFFF00"/>
                </a:solidFill>
              </a:rPr>
              <a:t> Nam</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67871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Ai nghẹn ngào ra đi gieo giống, mùa gặt </a:t>
            </a:r>
            <a:r>
              <a:rPr lang="en-US" sz="8000" dirty="0" err="1" smtClean="0">
                <a:solidFill>
                  <a:schemeClr val="bg1"/>
                </a:solidFill>
              </a:rPr>
              <a:t>mai</a:t>
            </a:r>
            <a:r>
              <a:rPr lang="en-US" sz="8000" dirty="0" smtClean="0">
                <a:solidFill>
                  <a:schemeClr val="bg1"/>
                </a:solidFill>
              </a:rPr>
              <a:t> </a:t>
            </a:r>
            <a:r>
              <a:rPr lang="vi-VN" sz="8000" dirty="0" smtClean="0">
                <a:solidFill>
                  <a:schemeClr val="bg1"/>
                </a:solidFill>
              </a:rPr>
              <a:t>sau </a:t>
            </a:r>
            <a:r>
              <a:rPr lang="vi-VN" sz="8000" dirty="0">
                <a:solidFill>
                  <a:schemeClr val="bg1"/>
                </a:solidFill>
              </a:rPr>
              <a:t>khấp khởi mừng.</a:t>
            </a:r>
            <a:endParaRPr lang="vi-VN" sz="8000" dirty="0" smtClean="0">
              <a:solidFill>
                <a:schemeClr val="bg1"/>
              </a:solidFill>
            </a:endParaRPr>
          </a:p>
        </p:txBody>
      </p:sp>
    </p:spTree>
    <p:extLst>
      <p:ext uri="{BB962C8B-B14F-4D97-AF65-F5344CB8AC3E}">
        <p14:creationId xmlns:p14="http://schemas.microsoft.com/office/powerpoint/2010/main" val="3885714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2528802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a:solidFill>
                  <a:srgbClr val="FFFF00"/>
                </a:solidFill>
                <a:effectLst/>
              </a:rPr>
              <a:t>Nhập</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000" b="0" dirty="0" smtClean="0">
                <a:solidFill>
                  <a:srgbClr val="FFFF00"/>
                </a:solidFill>
                <a:effectLst/>
              </a:rPr>
              <a:t>ANH HÙNG TỬ ĐẠO</a:t>
            </a:r>
            <a:r>
              <a:rPr lang="en-US" sz="7000" dirty="0">
                <a:solidFill>
                  <a:srgbClr val="FFFF00"/>
                </a:solidFill>
              </a:rPr>
              <a:t/>
            </a:r>
            <a:br>
              <a:rPr lang="en-US" sz="7000" dirty="0">
                <a:solidFill>
                  <a:srgbClr val="FFFF00"/>
                </a:solidFill>
              </a:rPr>
            </a:br>
            <a:r>
              <a:rPr lang="en-US" sz="5000" i="1" dirty="0" err="1" smtClean="0">
                <a:solidFill>
                  <a:schemeClr val="bg1"/>
                </a:solidFill>
              </a:rPr>
              <a:t>Hồ</a:t>
            </a:r>
            <a:r>
              <a:rPr lang="en-US" sz="5000" i="1" dirty="0" smtClean="0">
                <a:solidFill>
                  <a:schemeClr val="bg1"/>
                </a:solidFill>
              </a:rPr>
              <a:t> </a:t>
            </a:r>
            <a:r>
              <a:rPr lang="en-US" sz="5000" i="1" dirty="0" err="1" smtClean="0">
                <a:solidFill>
                  <a:schemeClr val="bg1"/>
                </a:solidFill>
              </a:rPr>
              <a:t>Khanh</a:t>
            </a:r>
            <a:r>
              <a:rPr lang="en-US" sz="5000" i="1" dirty="0" smtClean="0">
                <a:solidFill>
                  <a:schemeClr val="bg1"/>
                </a:solidFill>
              </a:rPr>
              <a:t> – Minh </a:t>
            </a:r>
            <a:r>
              <a:rPr lang="en-US" sz="5000" i="1" dirty="0" err="1" smtClean="0">
                <a:solidFill>
                  <a:schemeClr val="bg1"/>
                </a:solidFill>
              </a:rPr>
              <a:t>Hương</a:t>
            </a:r>
            <a:endParaRPr lang="en-US" sz="5000" b="0" i="1" dirty="0">
              <a:solidFill>
                <a:schemeClr val="bg1"/>
              </a:solidFill>
              <a:effectLst/>
            </a:endParaRPr>
          </a:p>
        </p:txBody>
      </p:sp>
    </p:spTree>
    <p:extLst>
      <p:ext uri="{BB962C8B-B14F-4D97-AF65-F5344CB8AC3E}">
        <p14:creationId xmlns:p14="http://schemas.microsoft.com/office/powerpoint/2010/main" val="1823491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Ai nghẹn ngào ra đi gieo giống, mùa gặt </a:t>
            </a:r>
            <a:r>
              <a:rPr lang="en-US" sz="8000" dirty="0" err="1" smtClean="0">
                <a:solidFill>
                  <a:schemeClr val="bg1"/>
                </a:solidFill>
              </a:rPr>
              <a:t>mai</a:t>
            </a:r>
            <a:r>
              <a:rPr lang="en-US" sz="8000" dirty="0" smtClean="0">
                <a:solidFill>
                  <a:schemeClr val="bg1"/>
                </a:solidFill>
              </a:rPr>
              <a:t> </a:t>
            </a:r>
            <a:r>
              <a:rPr lang="vi-VN" sz="8000" dirty="0" smtClean="0">
                <a:solidFill>
                  <a:schemeClr val="bg1"/>
                </a:solidFill>
              </a:rPr>
              <a:t>sau </a:t>
            </a:r>
            <a:r>
              <a:rPr lang="vi-VN" sz="8000" dirty="0">
                <a:solidFill>
                  <a:schemeClr val="bg1"/>
                </a:solidFill>
              </a:rPr>
              <a:t>khấp khởi mừng.</a:t>
            </a:r>
            <a:endParaRPr lang="vi-VN" sz="8000" dirty="0" smtClean="0">
              <a:solidFill>
                <a:schemeClr val="bg1"/>
              </a:solidFill>
            </a:endParaRPr>
          </a:p>
        </p:txBody>
      </p:sp>
    </p:spTree>
    <p:extLst>
      <p:ext uri="{BB962C8B-B14F-4D97-AF65-F5344CB8AC3E}">
        <p14:creationId xmlns:p14="http://schemas.microsoft.com/office/powerpoint/2010/main" val="1321253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FFFF00"/>
                </a:solidFill>
              </a:rPr>
              <a:t>Tk2:</a:t>
            </a:r>
            <a:r>
              <a:rPr lang="en-US" sz="6000" dirty="0">
                <a:solidFill>
                  <a:schemeClr val="bg1"/>
                </a:solidFill>
              </a:rPr>
              <a:t> </a:t>
            </a:r>
            <a:r>
              <a:rPr lang="vi-VN" sz="6000" dirty="0" smtClean="0">
                <a:solidFill>
                  <a:schemeClr val="bg1"/>
                </a:solidFill>
              </a:rPr>
              <a:t>Này </a:t>
            </a:r>
            <a:r>
              <a:rPr lang="vi-VN" sz="6000" dirty="0">
                <a:solidFill>
                  <a:schemeClr val="bg1"/>
                </a:solidFill>
              </a:rPr>
              <a:t>chư dân to nhỏ với nhau rằng: Ôi Chúa làm việc bao lớn lao. Chúa làm việc lớn lao thay, và ta nay vui mừng </a:t>
            </a:r>
            <a:r>
              <a:rPr lang="vi-VN" sz="6000" dirty="0" smtClean="0">
                <a:solidFill>
                  <a:schemeClr val="bg1"/>
                </a:solidFill>
              </a:rPr>
              <a:t>đ</a:t>
            </a:r>
            <a:r>
              <a:rPr lang="en-US" sz="6000" dirty="0" smtClean="0">
                <a:solidFill>
                  <a:schemeClr val="bg1"/>
                </a:solidFill>
              </a:rPr>
              <a:t>ẫ</a:t>
            </a:r>
            <a:r>
              <a:rPr lang="vi-VN" sz="6000" dirty="0" smtClean="0">
                <a:solidFill>
                  <a:schemeClr val="bg1"/>
                </a:solidFill>
              </a:rPr>
              <a:t>y </a:t>
            </a:r>
            <a:r>
              <a:rPr lang="vi-VN" sz="6000" dirty="0">
                <a:solidFill>
                  <a:schemeClr val="bg1"/>
                </a:solidFill>
              </a:rPr>
              <a:t>tràn.</a:t>
            </a:r>
            <a:endParaRPr lang="en-US" sz="6000" dirty="0">
              <a:solidFill>
                <a:schemeClr val="bg1"/>
              </a:solidFill>
            </a:endParaRPr>
          </a:p>
        </p:txBody>
      </p:sp>
    </p:spTree>
    <p:extLst>
      <p:ext uri="{BB962C8B-B14F-4D97-AF65-F5344CB8AC3E}">
        <p14:creationId xmlns:p14="http://schemas.microsoft.com/office/powerpoint/2010/main" val="2405325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Ai nghẹn ngào ra đi gieo giống, mùa gặt </a:t>
            </a:r>
            <a:r>
              <a:rPr lang="en-US" sz="8000" dirty="0" err="1" smtClean="0">
                <a:solidFill>
                  <a:schemeClr val="bg1"/>
                </a:solidFill>
              </a:rPr>
              <a:t>mai</a:t>
            </a:r>
            <a:r>
              <a:rPr lang="en-US" sz="8000" dirty="0" smtClean="0">
                <a:solidFill>
                  <a:schemeClr val="bg1"/>
                </a:solidFill>
              </a:rPr>
              <a:t> </a:t>
            </a:r>
            <a:r>
              <a:rPr lang="vi-VN" sz="8000" dirty="0" smtClean="0">
                <a:solidFill>
                  <a:schemeClr val="bg1"/>
                </a:solidFill>
              </a:rPr>
              <a:t>sau </a:t>
            </a:r>
            <a:r>
              <a:rPr lang="vi-VN" sz="8000" dirty="0">
                <a:solidFill>
                  <a:schemeClr val="bg1"/>
                </a:solidFill>
              </a:rPr>
              <a:t>khấp khởi mừng.</a:t>
            </a:r>
            <a:endParaRPr lang="vi-VN" sz="8000" dirty="0" smtClean="0">
              <a:solidFill>
                <a:schemeClr val="bg1"/>
              </a:solidFill>
            </a:endParaRPr>
          </a:p>
        </p:txBody>
      </p:sp>
    </p:spTree>
    <p:extLst>
      <p:ext uri="{BB962C8B-B14F-4D97-AF65-F5344CB8AC3E}">
        <p14:creationId xmlns:p14="http://schemas.microsoft.com/office/powerpoint/2010/main" val="3274055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FFFF00"/>
                </a:solidFill>
              </a:rPr>
              <a:t>Tk3:</a:t>
            </a:r>
            <a:r>
              <a:rPr lang="en-US" sz="6000" dirty="0">
                <a:solidFill>
                  <a:schemeClr val="bg1"/>
                </a:solidFill>
              </a:rPr>
              <a:t> </a:t>
            </a:r>
            <a:r>
              <a:rPr lang="vi-VN" sz="6000" dirty="0">
                <a:solidFill>
                  <a:schemeClr val="bg1"/>
                </a:solidFill>
              </a:rPr>
              <a:t>Nguyện anh em lao tù Chúa đưa về, như suối cạn miền Nam đón mưa. Lúc này buồn bã đi gieo, mùa mai sau vui mừng hái gặt.</a:t>
            </a:r>
            <a:endParaRPr lang="vi-VN" sz="6000" dirty="0" smtClean="0">
              <a:solidFill>
                <a:schemeClr val="bg1"/>
              </a:solidFill>
            </a:endParaRPr>
          </a:p>
        </p:txBody>
      </p:sp>
    </p:spTree>
    <p:extLst>
      <p:ext uri="{BB962C8B-B14F-4D97-AF65-F5344CB8AC3E}">
        <p14:creationId xmlns:p14="http://schemas.microsoft.com/office/powerpoint/2010/main" val="2740979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Ai nghẹn ngào ra đi gieo giống, mùa gặt </a:t>
            </a:r>
            <a:r>
              <a:rPr lang="en-US" sz="8000" dirty="0" err="1" smtClean="0">
                <a:solidFill>
                  <a:schemeClr val="bg1"/>
                </a:solidFill>
              </a:rPr>
              <a:t>mai</a:t>
            </a:r>
            <a:r>
              <a:rPr lang="en-US" sz="8000" dirty="0" smtClean="0">
                <a:solidFill>
                  <a:schemeClr val="bg1"/>
                </a:solidFill>
              </a:rPr>
              <a:t> </a:t>
            </a:r>
            <a:r>
              <a:rPr lang="vi-VN" sz="8000" dirty="0" smtClean="0">
                <a:solidFill>
                  <a:schemeClr val="bg1"/>
                </a:solidFill>
              </a:rPr>
              <a:t>sau </a:t>
            </a:r>
            <a:r>
              <a:rPr lang="vi-VN" sz="8000" dirty="0">
                <a:solidFill>
                  <a:schemeClr val="bg1"/>
                </a:solidFill>
              </a:rPr>
              <a:t>khấp khởi mừng.</a:t>
            </a:r>
            <a:endParaRPr lang="vi-VN" sz="8000" dirty="0" smtClean="0">
              <a:solidFill>
                <a:schemeClr val="bg1"/>
              </a:solidFill>
            </a:endParaRPr>
          </a:p>
        </p:txBody>
      </p:sp>
    </p:spTree>
    <p:extLst>
      <p:ext uri="{BB962C8B-B14F-4D97-AF65-F5344CB8AC3E}">
        <p14:creationId xmlns:p14="http://schemas.microsoft.com/office/powerpoint/2010/main" val="3562268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a:solidFill>
                  <a:schemeClr val="bg1"/>
                </a:solidFill>
              </a:rPr>
              <a:t>Họ ra đi, đi mà đẫm châu lệ, gieo vãi từng hạt ươm giống đây. Lúc về, về sẽ reo vui, và trên vai mang nặng lúa vàng.</a:t>
            </a:r>
            <a:endParaRPr lang="vi-VN" sz="6000" smtClean="0">
              <a:solidFill>
                <a:schemeClr val="bg1"/>
              </a:solidFill>
            </a:endParaRPr>
          </a:p>
        </p:txBody>
      </p:sp>
    </p:spTree>
    <p:extLst>
      <p:ext uri="{BB962C8B-B14F-4D97-AF65-F5344CB8AC3E}">
        <p14:creationId xmlns:p14="http://schemas.microsoft.com/office/powerpoint/2010/main" val="116034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Ai nghẹn ngào ra đi gieo giống, mùa gặt </a:t>
            </a:r>
            <a:r>
              <a:rPr lang="en-US" sz="8000" dirty="0" err="1" smtClean="0">
                <a:solidFill>
                  <a:schemeClr val="bg1"/>
                </a:solidFill>
              </a:rPr>
              <a:t>mai</a:t>
            </a:r>
            <a:r>
              <a:rPr lang="en-US" sz="8000" dirty="0" smtClean="0">
                <a:solidFill>
                  <a:schemeClr val="bg1"/>
                </a:solidFill>
              </a:rPr>
              <a:t> </a:t>
            </a:r>
            <a:r>
              <a:rPr lang="vi-VN" sz="8000" dirty="0" smtClean="0">
                <a:solidFill>
                  <a:schemeClr val="bg1"/>
                </a:solidFill>
              </a:rPr>
              <a:t>sau </a:t>
            </a:r>
            <a:r>
              <a:rPr lang="vi-VN" sz="8000" dirty="0">
                <a:solidFill>
                  <a:schemeClr val="bg1"/>
                </a:solidFill>
              </a:rPr>
              <a:t>khấp khởi mừng.</a:t>
            </a:r>
            <a:endParaRPr lang="vi-VN" sz="8000" dirty="0" smtClean="0">
              <a:solidFill>
                <a:schemeClr val="bg1"/>
              </a:solidFill>
            </a:endParaRPr>
          </a:p>
        </p:txBody>
      </p:sp>
    </p:spTree>
    <p:extLst>
      <p:ext uri="{BB962C8B-B14F-4D97-AF65-F5344CB8AC3E}">
        <p14:creationId xmlns:p14="http://schemas.microsoft.com/office/powerpoint/2010/main" val="737329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42822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3" name="Title 1"/>
          <p:cNvSpPr>
            <a:spLocks noGrp="1"/>
          </p:cNvSpPr>
          <p:nvPr>
            <p:ph type="ctrTitle"/>
          </p:nvPr>
        </p:nvSpPr>
        <p:spPr>
          <a:xfrm>
            <a:off x="0" y="742950"/>
            <a:ext cx="9144000" cy="3733800"/>
          </a:xfrm>
        </p:spPr>
        <p:txBody>
          <a:bodyPr>
            <a:noAutofit/>
          </a:bodyPr>
          <a:lstStyle/>
          <a:p>
            <a:pPr algn="just"/>
            <a:r>
              <a:rPr lang="vi-VN" sz="7700" dirty="0">
                <a:solidFill>
                  <a:schemeClr val="bg1"/>
                </a:solidFill>
              </a:rPr>
              <a:t>Phúc cho ai chịu bách hại vì chính đạo, vì Nước Trời là của họ.</a:t>
            </a:r>
            <a:endParaRPr lang="en-US" sz="7700" dirty="0">
              <a:solidFill>
                <a:schemeClr val="bg1"/>
              </a:solidFill>
            </a:endParaRP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FFFF00"/>
                </a:solidFill>
              </a:rPr>
              <a:t>Alleluia …</a:t>
            </a:r>
          </a:p>
        </p:txBody>
      </p:sp>
    </p:spTree>
    <p:extLst>
      <p:ext uri="{BB962C8B-B14F-4D97-AF65-F5344CB8AC3E}">
        <p14:creationId xmlns:p14="http://schemas.microsoft.com/office/powerpoint/2010/main" val="1690572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42822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err="1" smtClean="0">
                <a:solidFill>
                  <a:srgbClr val="FFFF00"/>
                </a:solidFill>
              </a:rPr>
              <a:t>Tk</a:t>
            </a:r>
            <a:r>
              <a:rPr lang="vi-VN" sz="5000" b="1" u="sng" dirty="0" smtClean="0">
                <a:solidFill>
                  <a:srgbClr val="FFFF00"/>
                </a:solidFill>
              </a:rPr>
              <a:t>1</a:t>
            </a:r>
            <a:r>
              <a:rPr lang="en-US" sz="5000" b="1" u="sng" dirty="0" smtClean="0">
                <a:solidFill>
                  <a:srgbClr val="FFFF00"/>
                </a:solidFill>
              </a:rPr>
              <a:t>:</a:t>
            </a:r>
            <a:r>
              <a:rPr lang="vi-VN" sz="5000" dirty="0">
                <a:solidFill>
                  <a:schemeClr val="bg1"/>
                </a:solidFill>
              </a:rPr>
              <a:t> Đây chốn huy hoàng chan hòa muôn ánh quang! Bao tiếng hát vang lừng tung hô ngày vinh thắng. Đây tấm bia vàng ghi ngàn năm chiến công. Cờ phất phới oai hùng tiếng hát ca lừng bốn phương.</a:t>
            </a:r>
          </a:p>
        </p:txBody>
      </p:sp>
    </p:spTree>
    <p:extLst>
      <p:ext uri="{BB962C8B-B14F-4D97-AF65-F5344CB8AC3E}">
        <p14:creationId xmlns:p14="http://schemas.microsoft.com/office/powerpoint/2010/main" val="3148317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646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0991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276600" y="2571750"/>
            <a:ext cx="6019800" cy="1477328"/>
          </a:xfrm>
          <a:prstGeom prst="rect">
            <a:avLst/>
          </a:prstGeom>
        </p:spPr>
        <p:txBody>
          <a:bodyPr wrap="square">
            <a:spAutoFit/>
          </a:bodyPr>
          <a:lstStyle/>
          <a:p>
            <a:pPr algn="ctr"/>
            <a:r>
              <a:rPr lang="en-US" sz="4500" dirty="0" smtClean="0">
                <a:solidFill>
                  <a:srgbClr val="FFFF00"/>
                </a:solidFill>
              </a:rPr>
              <a:t>NIỀM TIN KIÊN CƯỜNG</a:t>
            </a:r>
          </a:p>
          <a:p>
            <a:pPr algn="ctr"/>
            <a:r>
              <a:rPr lang="en-US" sz="4500" i="1" dirty="0" err="1" smtClean="0">
                <a:solidFill>
                  <a:schemeClr val="bg1"/>
                </a:solidFill>
              </a:rPr>
              <a:t>Mi</a:t>
            </a:r>
            <a:r>
              <a:rPr lang="en-US" sz="4500" i="1" dirty="0" smtClean="0">
                <a:solidFill>
                  <a:schemeClr val="bg1"/>
                </a:solidFill>
              </a:rPr>
              <a:t> </a:t>
            </a:r>
            <a:r>
              <a:rPr lang="en-US" sz="4500" i="1" dirty="0" err="1" smtClean="0">
                <a:solidFill>
                  <a:schemeClr val="bg1"/>
                </a:solidFill>
              </a:rPr>
              <a:t>Trần</a:t>
            </a:r>
            <a:endParaRPr lang="en-US" sz="4500" i="1" dirty="0">
              <a:solidFill>
                <a:schemeClr val="bg1"/>
              </a:solidFill>
            </a:endParaRPr>
          </a:p>
        </p:txBody>
      </p:sp>
    </p:spTree>
    <p:extLst>
      <p:ext uri="{BB962C8B-B14F-4D97-AF65-F5344CB8AC3E}">
        <p14:creationId xmlns:p14="http://schemas.microsoft.com/office/powerpoint/2010/main" val="3242283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FFFF00"/>
                </a:solidFill>
              </a:rPr>
              <a:t>Tk</a:t>
            </a:r>
            <a:r>
              <a:rPr lang="vi-VN" sz="4800" u="sng" dirty="0" smtClean="0">
                <a:solidFill>
                  <a:srgbClr val="FFFF00"/>
                </a:solidFill>
              </a:rPr>
              <a:t>1</a:t>
            </a:r>
            <a:r>
              <a:rPr lang="en-US" sz="4800" u="sng" dirty="0" smtClean="0">
                <a:solidFill>
                  <a:srgbClr val="FFFF00"/>
                </a:solidFill>
              </a:rPr>
              <a:t>:</a:t>
            </a:r>
            <a:r>
              <a:rPr lang="vi-VN" sz="4800" dirty="0" smtClean="0">
                <a:solidFill>
                  <a:schemeClr val="bg1"/>
                </a:solidFill>
              </a:rPr>
              <a:t> </a:t>
            </a:r>
            <a:r>
              <a:rPr lang="vi-VN" sz="4800" dirty="0">
                <a:solidFill>
                  <a:schemeClr val="bg1"/>
                </a:solidFill>
              </a:rPr>
              <a:t>Xin dâng lên niềm tin của người dân Việt qua bao thăng trầm niềm tin kiên cường oanh liệt. Đầu rơi máu đổ là lễ dâng trước toà Thiên Chúa nhuộm thắm trên muôn ngàn đồng lúa làm trổ sinh bông hạt đầu mùa</a:t>
            </a:r>
            <a:r>
              <a:rPr lang="vi-VN"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1465031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900" u="sng" dirty="0" smtClean="0">
                <a:solidFill>
                  <a:srgbClr val="FFFF00"/>
                </a:solidFill>
              </a:rPr>
              <a:t>Đ</a:t>
            </a:r>
            <a:r>
              <a:rPr lang="en-US" sz="4900" u="sng" dirty="0" smtClean="0">
                <a:solidFill>
                  <a:srgbClr val="FFFF00"/>
                </a:solidFill>
              </a:rPr>
              <a:t>k</a:t>
            </a:r>
            <a:r>
              <a:rPr lang="vi-VN" sz="4900" u="sng" dirty="0" smtClean="0">
                <a:solidFill>
                  <a:srgbClr val="FFFF00"/>
                </a:solidFill>
              </a:rPr>
              <a:t>:</a:t>
            </a:r>
            <a:r>
              <a:rPr lang="vi-VN" sz="4900" dirty="0" smtClean="0">
                <a:solidFill>
                  <a:schemeClr val="bg1"/>
                </a:solidFill>
              </a:rPr>
              <a:t> </a:t>
            </a:r>
            <a:r>
              <a:rPr lang="vi-VN" sz="4900" dirty="0">
                <a:solidFill>
                  <a:schemeClr val="bg1"/>
                </a:solidFill>
              </a:rPr>
              <a:t>Xin dâng lên niềm tin kiên cường của Các Thánh Tử Đạo Việt Nam luôn sáng tươi huy hoàng. Xin dâng lên niềm tin kiên cường của Các Thánh Tử Đạo Việt Nam luôn sáng ngời vinh quang</a:t>
            </a:r>
            <a:r>
              <a:rPr lang="vi-VN"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4278474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vi-VN" sz="4800" dirty="0" smtClean="0">
                <a:solidFill>
                  <a:schemeClr val="bg1"/>
                </a:solidFill>
              </a:rPr>
              <a:t> </a:t>
            </a:r>
            <a:r>
              <a:rPr lang="vi-VN" sz="4800" dirty="0">
                <a:solidFill>
                  <a:schemeClr val="bg1"/>
                </a:solidFill>
              </a:rPr>
              <a:t>Nhánh lúa miến nghiền tan trở thành bánh này các Thánh Tử Đạo vượt qua muôn nghìn đắng cay. Niềm tin kiên vững lòng vẫn luôn trung thành với Chúa làm sáng lên Tin Mừng đạo Chúa người khắp nơi ca tụng từ xưa</a:t>
            </a:r>
            <a:r>
              <a:rPr lang="vi-VN"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97663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900" u="sng" dirty="0" smtClean="0">
                <a:solidFill>
                  <a:srgbClr val="FFFF00"/>
                </a:solidFill>
              </a:rPr>
              <a:t>Đ</a:t>
            </a:r>
            <a:r>
              <a:rPr lang="en-US" sz="4900" u="sng" dirty="0" smtClean="0">
                <a:solidFill>
                  <a:srgbClr val="FFFF00"/>
                </a:solidFill>
              </a:rPr>
              <a:t>k</a:t>
            </a:r>
            <a:r>
              <a:rPr lang="vi-VN" sz="4900" u="sng" dirty="0" smtClean="0">
                <a:solidFill>
                  <a:srgbClr val="FFFF00"/>
                </a:solidFill>
              </a:rPr>
              <a:t>:</a:t>
            </a:r>
            <a:r>
              <a:rPr lang="vi-VN" sz="4900" dirty="0" smtClean="0">
                <a:solidFill>
                  <a:schemeClr val="bg1"/>
                </a:solidFill>
              </a:rPr>
              <a:t> </a:t>
            </a:r>
            <a:r>
              <a:rPr lang="vi-VN" sz="4900" dirty="0">
                <a:solidFill>
                  <a:schemeClr val="bg1"/>
                </a:solidFill>
              </a:rPr>
              <a:t>Xin dâng lên niềm tin kiên cường của Các Thánh Tử Đạo Việt Nam luôn sáng tươi huy hoàng. Xin dâng lên niềm tin kiên cường của Các Thánh Tử Đạo Việt Nam luôn sáng ngời vinh quang</a:t>
            </a:r>
            <a:r>
              <a:rPr lang="vi-VN"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1592358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831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42822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rPr>
              <a:t>Ca </a:t>
            </a:r>
            <a:r>
              <a:rPr lang="en-US" sz="4000" b="0" dirty="0" err="1">
                <a:solidFill>
                  <a:srgbClr val="FFFF00"/>
                </a:solidFill>
                <a:effectLst/>
              </a:rPr>
              <a:t>Nguyện</a:t>
            </a:r>
            <a:r>
              <a:rPr lang="en-US" sz="4000" b="0" dirty="0">
                <a:solidFill>
                  <a:srgbClr val="FFFF00"/>
                </a:solidFill>
                <a:effectLst/>
              </a:rPr>
              <a:t> </a:t>
            </a:r>
            <a:r>
              <a:rPr lang="en-US" sz="4000" b="0" dirty="0" err="1">
                <a:solidFill>
                  <a:srgbClr val="FFFF00"/>
                </a:solidFill>
                <a:effectLst/>
              </a:rPr>
              <a:t>Hiệp</a:t>
            </a:r>
            <a:r>
              <a:rPr lang="en-US" sz="4000" b="0" dirty="0">
                <a:solidFill>
                  <a:srgbClr val="FFFF00"/>
                </a:solidFill>
                <a:effectLst/>
              </a:rPr>
              <a:t> </a:t>
            </a:r>
            <a:r>
              <a:rPr lang="en-US" sz="4000" b="0" dirty="0" err="1">
                <a:solidFill>
                  <a:srgbClr val="FFFF00"/>
                </a:solidFill>
                <a:effectLst/>
              </a:rPr>
              <a:t>Lễ</a:t>
            </a:r>
            <a:r>
              <a:rPr lang="en-US" sz="4000" b="0" dirty="0">
                <a:solidFill>
                  <a:srgbClr val="FFFF00"/>
                </a:solidFill>
                <a:effectLst/>
              </a:rPr>
              <a:t/>
            </a:r>
            <a:br>
              <a:rPr lang="en-US" sz="4000" b="0" dirty="0">
                <a:solidFill>
                  <a:srgbClr val="FFFF00"/>
                </a:solidFill>
                <a:effectLst/>
              </a:rPr>
            </a:br>
            <a:r>
              <a:rPr lang="en-US" sz="4000" dirty="0" smtClean="0">
                <a:solidFill>
                  <a:srgbClr val="FFFF00"/>
                </a:solidFill>
              </a:rPr>
              <a:t>TẠ ƠN CHÚA </a:t>
            </a:r>
            <a:br>
              <a:rPr lang="en-US" sz="4000" dirty="0" smtClean="0">
                <a:solidFill>
                  <a:srgbClr val="FFFF00"/>
                </a:solidFill>
              </a:rPr>
            </a:br>
            <a:r>
              <a:rPr lang="en-US" sz="4000" dirty="0" smtClean="0">
                <a:solidFill>
                  <a:srgbClr val="FFFF00"/>
                </a:solidFill>
              </a:rPr>
              <a:t>CÙNG CÁC THÀNH TỬ ĐẠO VIỆT NAM</a:t>
            </a:r>
            <a:br>
              <a:rPr lang="en-US" sz="4000" dirty="0" smtClean="0">
                <a:solidFill>
                  <a:srgbClr val="FFFF00"/>
                </a:solidFill>
              </a:rPr>
            </a:br>
            <a:r>
              <a:rPr lang="en-US" sz="4000" b="0" i="1" dirty="0" smtClean="0">
                <a:solidFill>
                  <a:schemeClr val="bg1"/>
                </a:solidFill>
                <a:effectLst/>
              </a:rPr>
              <a:t> </a:t>
            </a:r>
            <a:r>
              <a:rPr lang="en-US" sz="4000" b="0" i="1" dirty="0" err="1" smtClean="0">
                <a:solidFill>
                  <a:schemeClr val="bg1"/>
                </a:solidFill>
                <a:effectLst/>
              </a:rPr>
              <a:t>Giang</a:t>
            </a:r>
            <a:r>
              <a:rPr lang="en-US" sz="4000" b="0" i="1" dirty="0" smtClean="0">
                <a:solidFill>
                  <a:schemeClr val="bg1"/>
                </a:solidFill>
                <a:effectLst/>
              </a:rPr>
              <a:t> </a:t>
            </a:r>
            <a:r>
              <a:rPr lang="en-US" sz="4000" b="0" i="1" dirty="0" err="1" smtClean="0">
                <a:solidFill>
                  <a:schemeClr val="bg1"/>
                </a:solidFill>
                <a:effectLst/>
              </a:rPr>
              <a:t>Tâm</a:t>
            </a:r>
            <a:endParaRPr lang="en-US" sz="4000" b="0" i="1" dirty="0">
              <a:solidFill>
                <a:schemeClr val="bg1"/>
              </a:solidFill>
              <a:effectLst/>
            </a:endParaRPr>
          </a:p>
        </p:txBody>
      </p:sp>
    </p:spTree>
    <p:extLst>
      <p:ext uri="{BB962C8B-B14F-4D97-AF65-F5344CB8AC3E}">
        <p14:creationId xmlns:p14="http://schemas.microsoft.com/office/powerpoint/2010/main" val="3359250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spcBef>
                <a:spcPts val="0"/>
              </a:spcBef>
            </a:pPr>
            <a:r>
              <a:rPr lang="en-US" sz="5600" u="sng" dirty="0" err="1" smtClean="0">
                <a:solidFill>
                  <a:srgbClr val="FFFF00"/>
                </a:solidFill>
              </a:rPr>
              <a:t>Đk</a:t>
            </a:r>
            <a:r>
              <a:rPr lang="en-US" sz="5600" u="sng" dirty="0" smtClean="0">
                <a:solidFill>
                  <a:srgbClr val="FFFF00"/>
                </a:solidFill>
              </a:rPr>
              <a:t>:</a:t>
            </a:r>
            <a:r>
              <a:rPr lang="vi-VN" sz="5600" dirty="0">
                <a:solidFill>
                  <a:schemeClr val="bg1"/>
                </a:solidFill>
              </a:rPr>
              <a:t> Xin các thánh tử đạo Việt </a:t>
            </a:r>
            <a:r>
              <a:rPr lang="vi-VN" sz="5600" dirty="0" smtClean="0">
                <a:solidFill>
                  <a:schemeClr val="bg1"/>
                </a:solidFill>
              </a:rPr>
              <a:t>Nam</a:t>
            </a:r>
            <a:r>
              <a:rPr lang="en-US" sz="5600" dirty="0" smtClean="0">
                <a:solidFill>
                  <a:schemeClr val="bg1"/>
                </a:solidFill>
              </a:rPr>
              <a:t> n</a:t>
            </a:r>
            <a:r>
              <a:rPr lang="vi-VN" sz="5600" dirty="0" smtClean="0">
                <a:solidFill>
                  <a:schemeClr val="bg1"/>
                </a:solidFill>
              </a:rPr>
              <a:t>ơi </a:t>
            </a:r>
            <a:r>
              <a:rPr lang="vi-VN" sz="5600" dirty="0">
                <a:solidFill>
                  <a:schemeClr val="bg1"/>
                </a:solidFill>
              </a:rPr>
              <a:t>vinh phúc chiếu soi rỡ </a:t>
            </a:r>
            <a:r>
              <a:rPr lang="vi-VN" sz="5600" dirty="0" smtClean="0">
                <a:solidFill>
                  <a:schemeClr val="bg1"/>
                </a:solidFill>
              </a:rPr>
              <a:t>ran</a:t>
            </a:r>
            <a:r>
              <a:rPr lang="en-US" sz="5600" dirty="0" smtClean="0">
                <a:solidFill>
                  <a:schemeClr val="bg1"/>
                </a:solidFill>
              </a:rPr>
              <a:t>g, t</a:t>
            </a:r>
            <a:r>
              <a:rPr lang="vi-VN" sz="5600" dirty="0" smtClean="0">
                <a:solidFill>
                  <a:schemeClr val="bg1"/>
                </a:solidFill>
              </a:rPr>
              <a:t>hương </a:t>
            </a:r>
            <a:r>
              <a:rPr lang="vi-VN" sz="5600" dirty="0">
                <a:solidFill>
                  <a:schemeClr val="bg1"/>
                </a:solidFill>
              </a:rPr>
              <a:t>lắng nghe lời con kêu </a:t>
            </a:r>
            <a:r>
              <a:rPr lang="vi-VN" sz="5600" dirty="0" smtClean="0">
                <a:solidFill>
                  <a:schemeClr val="bg1"/>
                </a:solidFill>
              </a:rPr>
              <a:t>khấn</a:t>
            </a:r>
            <a:r>
              <a:rPr lang="en-US" sz="5600" dirty="0" smtClean="0">
                <a:solidFill>
                  <a:schemeClr val="bg1"/>
                </a:solidFill>
              </a:rPr>
              <a:t> b</a:t>
            </a:r>
            <a:r>
              <a:rPr lang="vi-VN" sz="5600" dirty="0" smtClean="0">
                <a:solidFill>
                  <a:schemeClr val="bg1"/>
                </a:solidFill>
              </a:rPr>
              <a:t>an </a:t>
            </a:r>
            <a:r>
              <a:rPr lang="vi-VN" sz="5600" dirty="0">
                <a:solidFill>
                  <a:schemeClr val="bg1"/>
                </a:solidFill>
              </a:rPr>
              <a:t>xuống muôn phúc trên nước Nam.</a:t>
            </a:r>
          </a:p>
        </p:txBody>
      </p:sp>
    </p:spTree>
    <p:extLst>
      <p:ext uri="{BB962C8B-B14F-4D97-AF65-F5344CB8AC3E}">
        <p14:creationId xmlns:p14="http://schemas.microsoft.com/office/powerpoint/2010/main" val="2734096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5143499"/>
          </a:xfrm>
        </p:spPr>
        <p:txBody>
          <a:bodyPr>
            <a:noAutofit/>
          </a:bodyPr>
          <a:lstStyle/>
          <a:p>
            <a:pPr algn="just">
              <a:lnSpc>
                <a:spcPct val="90000"/>
              </a:lnSpc>
            </a:pPr>
            <a:r>
              <a:rPr lang="en-US" sz="4600" u="sng" dirty="0" smtClean="0">
                <a:solidFill>
                  <a:srgbClr val="FFFF00"/>
                </a:solidFill>
              </a:rPr>
              <a:t>Tk1:</a:t>
            </a:r>
            <a:r>
              <a:rPr lang="vi-VN" sz="4600" dirty="0" smtClean="0">
                <a:solidFill>
                  <a:schemeClr val="bg1"/>
                </a:solidFill>
              </a:rPr>
              <a:t> </a:t>
            </a:r>
            <a:r>
              <a:rPr lang="vi-VN" sz="4600" dirty="0">
                <a:solidFill>
                  <a:schemeClr val="bg1"/>
                </a:solidFill>
              </a:rPr>
              <a:t>Ôi diễm phúc thay đất Việt Nam được tưới gội bằng biết bao máu đào của bao anh hùng tử đạo hiển vinh. Dòng máu thắm tươi vun trồng cho mùa lúa hôm nay. Xin nguyện cầu cho khắp quê hương thơm ngát Tin </a:t>
            </a:r>
            <a:r>
              <a:rPr lang="en-US" sz="4600" dirty="0">
                <a:solidFill>
                  <a:schemeClr val="bg1"/>
                </a:solidFill>
              </a:rPr>
              <a:t>M</a:t>
            </a:r>
            <a:r>
              <a:rPr lang="vi-VN" sz="4600" dirty="0" smtClean="0">
                <a:solidFill>
                  <a:schemeClr val="bg1"/>
                </a:solidFill>
              </a:rPr>
              <a:t>ừng </a:t>
            </a:r>
            <a:r>
              <a:rPr lang="vi-VN" sz="4600" dirty="0">
                <a:solidFill>
                  <a:schemeClr val="bg1"/>
                </a:solidFill>
              </a:rPr>
              <a:t>hương nồng mới truyền lan khắp cõi.</a:t>
            </a:r>
            <a:endParaRPr lang="en-US" sz="4600" b="0" dirty="0">
              <a:solidFill>
                <a:schemeClr val="bg1"/>
              </a:solidFill>
              <a:effectLst/>
            </a:endParaRPr>
          </a:p>
        </p:txBody>
      </p:sp>
    </p:spTree>
    <p:extLst>
      <p:ext uri="{BB962C8B-B14F-4D97-AF65-F5344CB8AC3E}">
        <p14:creationId xmlns:p14="http://schemas.microsoft.com/office/powerpoint/2010/main" val="2815518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err="1" smtClean="0">
                <a:solidFill>
                  <a:srgbClr val="FFFF00"/>
                </a:solidFill>
              </a:rPr>
              <a:t>Đk</a:t>
            </a:r>
            <a:r>
              <a:rPr lang="en-US" sz="4800" u="sng" dirty="0" smtClean="0">
                <a:solidFill>
                  <a:srgbClr val="FFFF00"/>
                </a:solidFill>
              </a:rPr>
              <a:t>:</a:t>
            </a:r>
            <a:r>
              <a:rPr lang="en-US" sz="4800" dirty="0" smtClean="0">
                <a:solidFill>
                  <a:schemeClr val="bg1"/>
                </a:solidFill>
              </a:rPr>
              <a:t> (Xin) </a:t>
            </a:r>
            <a:r>
              <a:rPr lang="vi-VN" sz="4800" dirty="0" smtClean="0">
                <a:solidFill>
                  <a:schemeClr val="bg1"/>
                </a:solidFill>
              </a:rPr>
              <a:t>Cùng </a:t>
            </a:r>
            <a:r>
              <a:rPr lang="vi-VN" sz="4800" dirty="0">
                <a:solidFill>
                  <a:schemeClr val="bg1"/>
                </a:solidFill>
              </a:rPr>
              <a:t>các thánh Tử đạo Việt Nam </a:t>
            </a:r>
            <a:r>
              <a:rPr lang="vi-VN" sz="4800" dirty="0" smtClean="0">
                <a:solidFill>
                  <a:schemeClr val="bg1"/>
                </a:solidFill>
              </a:rPr>
              <a:t>c</a:t>
            </a:r>
            <a:r>
              <a:rPr lang="en-US" sz="4800" dirty="0" smtClean="0">
                <a:solidFill>
                  <a:schemeClr val="bg1"/>
                </a:solidFill>
              </a:rPr>
              <a:t>o</a:t>
            </a:r>
            <a:r>
              <a:rPr lang="vi-VN" sz="4800" dirty="0" smtClean="0">
                <a:solidFill>
                  <a:schemeClr val="bg1"/>
                </a:solidFill>
              </a:rPr>
              <a:t>n </a:t>
            </a:r>
            <a:r>
              <a:rPr lang="vi-VN" sz="4800" dirty="0">
                <a:solidFill>
                  <a:schemeClr val="bg1"/>
                </a:solidFill>
              </a:rPr>
              <a:t>xin dâng lời tạ ơn Thiên Chúa Đấng các ngài ngày đêm mến </a:t>
            </a:r>
            <a:r>
              <a:rPr lang="vi-VN" sz="4800" dirty="0" smtClean="0">
                <a:solidFill>
                  <a:schemeClr val="bg1"/>
                </a:solidFill>
              </a:rPr>
              <a:t>yêu. </a:t>
            </a:r>
            <a:r>
              <a:rPr lang="vi-VN" sz="4800" dirty="0">
                <a:solidFill>
                  <a:schemeClr val="bg1"/>
                </a:solidFill>
              </a:rPr>
              <a:t>Dù là đau thương dù là chua cay chẳng có chi sẽ đổi thay tình yêu Chúa </a:t>
            </a:r>
            <a:r>
              <a:rPr lang="vi-VN" sz="4800" dirty="0" smtClean="0">
                <a:solidFill>
                  <a:schemeClr val="bg1"/>
                </a:solidFill>
              </a:rPr>
              <a:t>Ki</a:t>
            </a:r>
            <a:r>
              <a:rPr lang="en-US" sz="4800" dirty="0" smtClean="0">
                <a:solidFill>
                  <a:schemeClr val="bg1"/>
                </a:solidFill>
              </a:rPr>
              <a:t>-</a:t>
            </a:r>
            <a:r>
              <a:rPr lang="vi-VN" sz="4800" dirty="0" smtClean="0">
                <a:solidFill>
                  <a:schemeClr val="bg1"/>
                </a:solidFill>
              </a:rPr>
              <a:t>tô</a:t>
            </a:r>
            <a:r>
              <a:rPr lang="vi-VN"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1780072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dirty="0" smtClean="0">
                <a:solidFill>
                  <a:srgbClr val="FFFF00"/>
                </a:solidFill>
              </a:rPr>
              <a:t>…</a:t>
            </a:r>
            <a:r>
              <a:rPr lang="en-US" sz="5400" dirty="0" smtClean="0">
                <a:solidFill>
                  <a:schemeClr val="bg1"/>
                </a:solidFill>
              </a:rPr>
              <a:t> </a:t>
            </a:r>
            <a:r>
              <a:rPr lang="vi-VN" sz="5400" dirty="0" smtClean="0">
                <a:solidFill>
                  <a:schemeClr val="bg1"/>
                </a:solidFill>
              </a:rPr>
              <a:t>Dù </a:t>
            </a:r>
            <a:r>
              <a:rPr lang="vi-VN" sz="5400" dirty="0">
                <a:solidFill>
                  <a:schemeClr val="bg1"/>
                </a:solidFill>
              </a:rPr>
              <a:t>là gian truân dù là nguy nan chẳng có chi ngăn được đức tin mến đá vàng. Chúng con tạ ơn hồng ân Thiên Chúa đã ban cho các ngài triều thiên Nước Trời.</a:t>
            </a:r>
            <a:endParaRPr lang="en-US" sz="5400" b="0" dirty="0">
              <a:solidFill>
                <a:schemeClr val="bg1"/>
              </a:solidFill>
              <a:effectLst/>
            </a:endParaRPr>
          </a:p>
        </p:txBody>
      </p:sp>
    </p:spTree>
    <p:extLst>
      <p:ext uri="{BB962C8B-B14F-4D97-AF65-F5344CB8AC3E}">
        <p14:creationId xmlns:p14="http://schemas.microsoft.com/office/powerpoint/2010/main" val="3484754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Autofit/>
          </a:bodyPr>
          <a:lstStyle/>
          <a:p>
            <a:pPr algn="just" fontAlgn="base">
              <a:lnSpc>
                <a:spcPct val="90000"/>
              </a:lnSpc>
            </a:pPr>
            <a:r>
              <a:rPr lang="en-US" sz="4700" u="sng" dirty="0" smtClean="0">
                <a:solidFill>
                  <a:srgbClr val="FFFF00"/>
                </a:solidFill>
              </a:rPr>
              <a:t>Tk2:</a:t>
            </a:r>
            <a:r>
              <a:rPr lang="en-US" sz="4700" dirty="0" smtClean="0">
                <a:solidFill>
                  <a:schemeClr val="bg1"/>
                </a:solidFill>
              </a:rPr>
              <a:t> </a:t>
            </a:r>
            <a:r>
              <a:rPr lang="vi-VN" sz="4700" dirty="0" smtClean="0">
                <a:solidFill>
                  <a:schemeClr val="bg1"/>
                </a:solidFill>
              </a:rPr>
              <a:t>Ôi </a:t>
            </a:r>
            <a:r>
              <a:rPr lang="vi-VN" sz="4700" dirty="0">
                <a:solidFill>
                  <a:schemeClr val="bg1"/>
                </a:solidFill>
              </a:rPr>
              <a:t>những anh hùng đất Việt Nam khí tiết can trường </a:t>
            </a:r>
            <a:r>
              <a:rPr lang="vi-VN" sz="4700" dirty="0" smtClean="0">
                <a:solidFill>
                  <a:schemeClr val="bg1"/>
                </a:solidFill>
              </a:rPr>
              <a:t>giữ</a:t>
            </a:r>
            <a:r>
              <a:rPr lang="en-US" sz="4700" dirty="0" smtClean="0">
                <a:solidFill>
                  <a:schemeClr val="bg1"/>
                </a:solidFill>
              </a:rPr>
              <a:t>a</a:t>
            </a:r>
            <a:r>
              <a:rPr lang="vi-VN" sz="4700" dirty="0" smtClean="0">
                <a:solidFill>
                  <a:schemeClr val="bg1"/>
                </a:solidFill>
              </a:rPr>
              <a:t> </a:t>
            </a:r>
            <a:r>
              <a:rPr lang="vi-VN" sz="4700" dirty="0">
                <a:solidFill>
                  <a:schemeClr val="bg1"/>
                </a:solidFill>
              </a:rPr>
              <a:t>bao khổ sầu cam chịu nhục hình giữ một lòng </a:t>
            </a:r>
            <a:r>
              <a:rPr lang="vi-VN" sz="4700" dirty="0" smtClean="0">
                <a:solidFill>
                  <a:schemeClr val="bg1"/>
                </a:solidFill>
              </a:rPr>
              <a:t>trung</a:t>
            </a:r>
            <a:r>
              <a:rPr lang="en-US" sz="4700" dirty="0" smtClean="0">
                <a:solidFill>
                  <a:schemeClr val="bg1"/>
                </a:solidFill>
              </a:rPr>
              <a:t>. </a:t>
            </a:r>
            <a:r>
              <a:rPr lang="vi-VN" sz="4700" dirty="0" smtClean="0">
                <a:solidFill>
                  <a:schemeClr val="bg1"/>
                </a:solidFill>
              </a:rPr>
              <a:t>Công </a:t>
            </a:r>
            <a:r>
              <a:rPr lang="vi-VN" sz="4700" dirty="0">
                <a:solidFill>
                  <a:schemeClr val="bg1"/>
                </a:solidFill>
              </a:rPr>
              <a:t>đức rạng ngời vẫn còn đây cho lớp cháu con. Xin độ trì cho chúng con luôn được mãi trung thành sống niềm tin vào nơi Thiên Chúa.</a:t>
            </a:r>
            <a:endParaRPr lang="vi-VN" sz="4700" b="0" dirty="0">
              <a:solidFill>
                <a:schemeClr val="bg1"/>
              </a:solidFill>
              <a:effectLst/>
            </a:endParaRPr>
          </a:p>
        </p:txBody>
      </p:sp>
    </p:spTree>
    <p:extLst>
      <p:ext uri="{BB962C8B-B14F-4D97-AF65-F5344CB8AC3E}">
        <p14:creationId xmlns:p14="http://schemas.microsoft.com/office/powerpoint/2010/main" val="3809295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err="1" smtClean="0">
                <a:solidFill>
                  <a:srgbClr val="FFFF00"/>
                </a:solidFill>
              </a:rPr>
              <a:t>Đk</a:t>
            </a:r>
            <a:r>
              <a:rPr lang="en-US" sz="4800" u="sng" dirty="0" smtClean="0">
                <a:solidFill>
                  <a:srgbClr val="FFFF00"/>
                </a:solidFill>
              </a:rPr>
              <a:t>:</a:t>
            </a:r>
            <a:r>
              <a:rPr lang="en-US" sz="4800" dirty="0" smtClean="0">
                <a:solidFill>
                  <a:schemeClr val="bg1"/>
                </a:solidFill>
              </a:rPr>
              <a:t> (Xin) </a:t>
            </a:r>
            <a:r>
              <a:rPr lang="vi-VN" sz="4800" dirty="0" smtClean="0">
                <a:solidFill>
                  <a:schemeClr val="bg1"/>
                </a:solidFill>
              </a:rPr>
              <a:t>Cùng </a:t>
            </a:r>
            <a:r>
              <a:rPr lang="vi-VN" sz="4800" dirty="0">
                <a:solidFill>
                  <a:schemeClr val="bg1"/>
                </a:solidFill>
              </a:rPr>
              <a:t>các thánh Tử đạo Việt Nam </a:t>
            </a:r>
            <a:r>
              <a:rPr lang="vi-VN" sz="4800" dirty="0" smtClean="0">
                <a:solidFill>
                  <a:schemeClr val="bg1"/>
                </a:solidFill>
              </a:rPr>
              <a:t>c</a:t>
            </a:r>
            <a:r>
              <a:rPr lang="en-US" sz="4800" dirty="0" smtClean="0">
                <a:solidFill>
                  <a:schemeClr val="bg1"/>
                </a:solidFill>
              </a:rPr>
              <a:t>o</a:t>
            </a:r>
            <a:r>
              <a:rPr lang="vi-VN" sz="4800" dirty="0" smtClean="0">
                <a:solidFill>
                  <a:schemeClr val="bg1"/>
                </a:solidFill>
              </a:rPr>
              <a:t>n </a:t>
            </a:r>
            <a:r>
              <a:rPr lang="vi-VN" sz="4800" dirty="0">
                <a:solidFill>
                  <a:schemeClr val="bg1"/>
                </a:solidFill>
              </a:rPr>
              <a:t>xin dâng lời tạ ơn Thiên Chúa Đấng các ngài ngày đêm mến yêu. Dù là đau thương dù là chua cay chẳng có chi sẽ đổi thay tình yêu Chúa </a:t>
            </a:r>
            <a:r>
              <a:rPr lang="vi-VN" sz="4800" dirty="0" smtClean="0">
                <a:solidFill>
                  <a:schemeClr val="bg1"/>
                </a:solidFill>
              </a:rPr>
              <a:t>Ki</a:t>
            </a:r>
            <a:r>
              <a:rPr lang="en-US" sz="4800" dirty="0" smtClean="0">
                <a:solidFill>
                  <a:schemeClr val="bg1"/>
                </a:solidFill>
              </a:rPr>
              <a:t>-</a:t>
            </a:r>
            <a:r>
              <a:rPr lang="vi-VN" sz="4800" dirty="0" smtClean="0">
                <a:solidFill>
                  <a:schemeClr val="bg1"/>
                </a:solidFill>
              </a:rPr>
              <a:t>tô</a:t>
            </a:r>
            <a:r>
              <a:rPr lang="vi-VN"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3637620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dirty="0" smtClean="0">
                <a:solidFill>
                  <a:srgbClr val="FFFF00"/>
                </a:solidFill>
              </a:rPr>
              <a:t>…</a:t>
            </a:r>
            <a:r>
              <a:rPr lang="en-US" sz="5400" dirty="0" smtClean="0">
                <a:solidFill>
                  <a:schemeClr val="bg1"/>
                </a:solidFill>
              </a:rPr>
              <a:t> </a:t>
            </a:r>
            <a:r>
              <a:rPr lang="vi-VN" sz="5400" dirty="0" smtClean="0">
                <a:solidFill>
                  <a:schemeClr val="bg1"/>
                </a:solidFill>
              </a:rPr>
              <a:t>Dù </a:t>
            </a:r>
            <a:r>
              <a:rPr lang="vi-VN" sz="5400" dirty="0">
                <a:solidFill>
                  <a:schemeClr val="bg1"/>
                </a:solidFill>
              </a:rPr>
              <a:t>là gian truân dù là nguy nan chẳng có chi ngăn được đức tin mến đá vàng. Chúng con tạ ơn hồng ân Thiên Chúa đã ban cho các ngài triều thiên Nước Trời.</a:t>
            </a:r>
            <a:endParaRPr lang="en-US" sz="5400" b="0" dirty="0">
              <a:solidFill>
                <a:schemeClr val="bg1"/>
              </a:solidFill>
              <a:effectLst/>
            </a:endParaRPr>
          </a:p>
        </p:txBody>
      </p:sp>
    </p:spTree>
    <p:extLst>
      <p:ext uri="{BB962C8B-B14F-4D97-AF65-F5344CB8AC3E}">
        <p14:creationId xmlns:p14="http://schemas.microsoft.com/office/powerpoint/2010/main" val="1720258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Tk3:</a:t>
            </a:r>
            <a:r>
              <a:rPr lang="vi-VN" sz="4600" dirty="0" smtClean="0">
                <a:solidFill>
                  <a:schemeClr val="bg1"/>
                </a:solidFill>
              </a:rPr>
              <a:t> </a:t>
            </a:r>
            <a:r>
              <a:rPr lang="vi-VN" sz="4600" dirty="0">
                <a:solidFill>
                  <a:schemeClr val="bg1"/>
                </a:solidFill>
              </a:rPr>
              <a:t>Ấp ủ trong tim một tình yêu nung nấu đêm ngày hiến dâng cuộc đời trở nên lễ vật dâng về trời cao. Chẳng thiết tha gì bao lợi danh trần </a:t>
            </a:r>
            <a:r>
              <a:rPr lang="vi-VN" sz="4600" dirty="0" smtClean="0">
                <a:solidFill>
                  <a:schemeClr val="bg1"/>
                </a:solidFill>
              </a:rPr>
              <a:t>th</a:t>
            </a:r>
            <a:r>
              <a:rPr lang="en-US" sz="4600" dirty="0" smtClean="0">
                <a:solidFill>
                  <a:schemeClr val="bg1"/>
                </a:solidFill>
              </a:rPr>
              <a:t>ế</a:t>
            </a:r>
            <a:r>
              <a:rPr lang="vi-VN" sz="4600" dirty="0" smtClean="0">
                <a:solidFill>
                  <a:schemeClr val="bg1"/>
                </a:solidFill>
              </a:rPr>
              <a:t> </a:t>
            </a:r>
            <a:r>
              <a:rPr lang="vi-VN" sz="4600" dirty="0">
                <a:solidFill>
                  <a:schemeClr val="bg1"/>
                </a:solidFill>
              </a:rPr>
              <a:t>mời gọi. Xin nguyện lòng con mãi bước theo gương </a:t>
            </a:r>
            <a:r>
              <a:rPr lang="vi-VN" sz="4600" dirty="0" smtClean="0">
                <a:solidFill>
                  <a:schemeClr val="bg1"/>
                </a:solidFill>
              </a:rPr>
              <a:t>s</a:t>
            </a:r>
            <a:r>
              <a:rPr lang="en-US" sz="4600" dirty="0" err="1" smtClean="0">
                <a:solidFill>
                  <a:schemeClr val="bg1"/>
                </a:solidFill>
              </a:rPr>
              <a:t>ốn</a:t>
            </a:r>
            <a:r>
              <a:rPr lang="vi-VN" sz="4600" dirty="0" smtClean="0">
                <a:solidFill>
                  <a:schemeClr val="bg1"/>
                </a:solidFill>
              </a:rPr>
              <a:t>g </a:t>
            </a:r>
            <a:r>
              <a:rPr lang="vi-VN" sz="4600" dirty="0">
                <a:solidFill>
                  <a:schemeClr val="bg1"/>
                </a:solidFill>
              </a:rPr>
              <a:t>các ngài để đời con thuộc trọn về Chúa.</a:t>
            </a:r>
            <a:endParaRPr lang="en-US" sz="4600" b="0" dirty="0">
              <a:solidFill>
                <a:schemeClr val="bg1"/>
              </a:solidFill>
              <a:effectLst/>
            </a:endParaRPr>
          </a:p>
        </p:txBody>
      </p:sp>
    </p:spTree>
    <p:extLst>
      <p:ext uri="{BB962C8B-B14F-4D97-AF65-F5344CB8AC3E}">
        <p14:creationId xmlns:p14="http://schemas.microsoft.com/office/powerpoint/2010/main" val="26480750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err="1" smtClean="0">
                <a:solidFill>
                  <a:srgbClr val="FFFF00"/>
                </a:solidFill>
              </a:rPr>
              <a:t>Đk</a:t>
            </a:r>
            <a:r>
              <a:rPr lang="en-US" sz="4800" u="sng" dirty="0" smtClean="0">
                <a:solidFill>
                  <a:srgbClr val="FFFF00"/>
                </a:solidFill>
              </a:rPr>
              <a:t>:</a:t>
            </a:r>
            <a:r>
              <a:rPr lang="en-US" sz="4800" dirty="0" smtClean="0">
                <a:solidFill>
                  <a:schemeClr val="bg1"/>
                </a:solidFill>
              </a:rPr>
              <a:t> (Xin) </a:t>
            </a:r>
            <a:r>
              <a:rPr lang="vi-VN" sz="4800" dirty="0" smtClean="0">
                <a:solidFill>
                  <a:schemeClr val="bg1"/>
                </a:solidFill>
              </a:rPr>
              <a:t>Cùng </a:t>
            </a:r>
            <a:r>
              <a:rPr lang="vi-VN" sz="4800" dirty="0">
                <a:solidFill>
                  <a:schemeClr val="bg1"/>
                </a:solidFill>
              </a:rPr>
              <a:t>các thánh Tử đạo Việt Nam </a:t>
            </a:r>
            <a:r>
              <a:rPr lang="vi-VN" sz="4800" dirty="0" smtClean="0">
                <a:solidFill>
                  <a:schemeClr val="bg1"/>
                </a:solidFill>
              </a:rPr>
              <a:t>c</a:t>
            </a:r>
            <a:r>
              <a:rPr lang="en-US" sz="4800" dirty="0" smtClean="0">
                <a:solidFill>
                  <a:schemeClr val="bg1"/>
                </a:solidFill>
              </a:rPr>
              <a:t>o</a:t>
            </a:r>
            <a:r>
              <a:rPr lang="vi-VN" sz="4800" dirty="0" smtClean="0">
                <a:solidFill>
                  <a:schemeClr val="bg1"/>
                </a:solidFill>
              </a:rPr>
              <a:t>n </a:t>
            </a:r>
            <a:r>
              <a:rPr lang="vi-VN" sz="4800" dirty="0">
                <a:solidFill>
                  <a:schemeClr val="bg1"/>
                </a:solidFill>
              </a:rPr>
              <a:t>xin dâng lời tạ ơn Thiên Chúa Đấng các ngài ngày đêm mến yêu. Dù là đau thương dù là chua cay chẳng có chi sẽ đổi thay tình yêu Chúa </a:t>
            </a:r>
            <a:r>
              <a:rPr lang="vi-VN" sz="4800" dirty="0" smtClean="0">
                <a:solidFill>
                  <a:schemeClr val="bg1"/>
                </a:solidFill>
              </a:rPr>
              <a:t>Ki</a:t>
            </a:r>
            <a:r>
              <a:rPr lang="en-US" sz="4800" dirty="0" smtClean="0">
                <a:solidFill>
                  <a:schemeClr val="bg1"/>
                </a:solidFill>
              </a:rPr>
              <a:t>-</a:t>
            </a:r>
            <a:r>
              <a:rPr lang="vi-VN" sz="4800" dirty="0" smtClean="0">
                <a:solidFill>
                  <a:schemeClr val="bg1"/>
                </a:solidFill>
              </a:rPr>
              <a:t>tô</a:t>
            </a:r>
            <a:r>
              <a:rPr lang="vi-VN"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25402416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dirty="0" smtClean="0">
                <a:solidFill>
                  <a:srgbClr val="FFFF00"/>
                </a:solidFill>
              </a:rPr>
              <a:t>…</a:t>
            </a:r>
            <a:r>
              <a:rPr lang="en-US" sz="5400" dirty="0" smtClean="0">
                <a:solidFill>
                  <a:schemeClr val="bg1"/>
                </a:solidFill>
              </a:rPr>
              <a:t> </a:t>
            </a:r>
            <a:r>
              <a:rPr lang="vi-VN" sz="5400" dirty="0" smtClean="0">
                <a:solidFill>
                  <a:schemeClr val="bg1"/>
                </a:solidFill>
              </a:rPr>
              <a:t>Dù </a:t>
            </a:r>
            <a:r>
              <a:rPr lang="vi-VN" sz="5400" dirty="0">
                <a:solidFill>
                  <a:schemeClr val="bg1"/>
                </a:solidFill>
              </a:rPr>
              <a:t>là gian truân dù là nguy nan chẳng có chi ngăn được đức tin mến đá vàng. Chúng con tạ ơn hồng ân Thiên Chúa đã ban cho các ngài triều thiên Nước Trời.</a:t>
            </a:r>
            <a:endParaRPr lang="en-US" sz="5400" b="0" dirty="0">
              <a:solidFill>
                <a:schemeClr val="bg1"/>
              </a:solidFill>
              <a:effectLst/>
            </a:endParaRPr>
          </a:p>
        </p:txBody>
      </p:sp>
    </p:spTree>
    <p:extLst>
      <p:ext uri="{BB962C8B-B14F-4D97-AF65-F5344CB8AC3E}">
        <p14:creationId xmlns:p14="http://schemas.microsoft.com/office/powerpoint/2010/main" val="37647419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47124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100" u="sng" dirty="0" smtClean="0">
                <a:solidFill>
                  <a:srgbClr val="FFFF00"/>
                </a:solidFill>
              </a:rPr>
              <a:t>Tk2:</a:t>
            </a:r>
            <a:r>
              <a:rPr lang="vi-VN" sz="5100" dirty="0">
                <a:solidFill>
                  <a:schemeClr val="bg1"/>
                </a:solidFill>
              </a:rPr>
              <a:t> Gươm sắc bén vung cho đầu rơi máu tuôn. Hằng cương quyết một lòng giữ vững </a:t>
            </a:r>
            <a:r>
              <a:rPr lang="en-US" sz="5100" dirty="0" err="1" smtClean="0">
                <a:solidFill>
                  <a:schemeClr val="bg1"/>
                </a:solidFill>
              </a:rPr>
              <a:t>niềm</a:t>
            </a:r>
            <a:r>
              <a:rPr lang="en-US" sz="5100" dirty="0" smtClean="0">
                <a:solidFill>
                  <a:schemeClr val="bg1"/>
                </a:solidFill>
              </a:rPr>
              <a:t> </a:t>
            </a:r>
            <a:r>
              <a:rPr lang="vi-VN" sz="5100" dirty="0" smtClean="0">
                <a:solidFill>
                  <a:schemeClr val="bg1"/>
                </a:solidFill>
              </a:rPr>
              <a:t>tin </a:t>
            </a:r>
            <a:r>
              <a:rPr lang="vi-VN" sz="5100" dirty="0">
                <a:solidFill>
                  <a:schemeClr val="bg1"/>
                </a:solidFill>
              </a:rPr>
              <a:t>kính. Đêm tối bao ngày đau phiền nơi khóc than. Chờ mong phút thanh </a:t>
            </a:r>
            <a:r>
              <a:rPr lang="vi-VN" sz="5100" dirty="0" smtClean="0">
                <a:solidFill>
                  <a:schemeClr val="bg1"/>
                </a:solidFill>
              </a:rPr>
              <a:t>nhàn</a:t>
            </a:r>
            <a:r>
              <a:rPr lang="en-US" sz="5100" dirty="0" smtClean="0">
                <a:solidFill>
                  <a:schemeClr val="bg1"/>
                </a:solidFill>
              </a:rPr>
              <a:t>,</a:t>
            </a:r>
            <a:r>
              <a:rPr lang="vi-VN" sz="5100" dirty="0" smtClean="0">
                <a:solidFill>
                  <a:schemeClr val="bg1"/>
                </a:solidFill>
              </a:rPr>
              <a:t> </a:t>
            </a:r>
            <a:r>
              <a:rPr lang="vi-VN" sz="5100" dirty="0">
                <a:solidFill>
                  <a:schemeClr val="bg1"/>
                </a:solidFill>
              </a:rPr>
              <a:t>hát khúc ca ngày khải hoàn.</a:t>
            </a:r>
          </a:p>
        </p:txBody>
      </p:sp>
    </p:spTree>
    <p:extLst>
      <p:ext uri="{BB962C8B-B14F-4D97-AF65-F5344CB8AC3E}">
        <p14:creationId xmlns:p14="http://schemas.microsoft.com/office/powerpoint/2010/main" val="35516270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42822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0" dirty="0">
                <a:solidFill>
                  <a:srgbClr val="FFFF00"/>
                </a:solidFill>
                <a:effectLst/>
              </a:rPr>
              <a:t>Ca </a:t>
            </a:r>
            <a:r>
              <a:rPr lang="en-US" sz="6000" b="0" dirty="0" err="1">
                <a:solidFill>
                  <a:srgbClr val="FFFF00"/>
                </a:solidFill>
                <a:effectLst/>
              </a:rPr>
              <a:t>Kết</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dirty="0" smtClean="0">
                <a:solidFill>
                  <a:srgbClr val="FFFF00"/>
                </a:solidFill>
              </a:rPr>
              <a:t>TỪ DÒNG MÁU ANH HÙNG</a:t>
            </a:r>
            <a:br>
              <a:rPr lang="en-US" sz="6000" dirty="0" smtClean="0">
                <a:solidFill>
                  <a:srgbClr val="FFFF00"/>
                </a:solidFill>
              </a:rPr>
            </a:br>
            <a:r>
              <a:rPr lang="en-US" sz="5500" i="1" dirty="0" smtClean="0">
                <a:solidFill>
                  <a:schemeClr val="bg1"/>
                </a:solidFill>
              </a:rPr>
              <a:t>Lm. </a:t>
            </a:r>
            <a:r>
              <a:rPr lang="en-US" sz="5500" i="1" dirty="0" err="1" smtClean="0">
                <a:solidFill>
                  <a:schemeClr val="bg1"/>
                </a:solidFill>
              </a:rPr>
              <a:t>Phương</a:t>
            </a:r>
            <a:r>
              <a:rPr lang="en-US" sz="5500" i="1" dirty="0" smtClean="0">
                <a:solidFill>
                  <a:schemeClr val="bg1"/>
                </a:solidFill>
              </a:rPr>
              <a:t> </a:t>
            </a:r>
            <a:r>
              <a:rPr lang="en-US" sz="5500" i="1" dirty="0" err="1" smtClean="0">
                <a:solidFill>
                  <a:schemeClr val="bg1"/>
                </a:solidFill>
              </a:rPr>
              <a:t>Anh</a:t>
            </a:r>
            <a:endParaRPr lang="en-US" sz="5500" b="0" i="1" dirty="0">
              <a:solidFill>
                <a:schemeClr val="bg1"/>
              </a:solidFill>
              <a:effectLst/>
            </a:endParaRPr>
          </a:p>
        </p:txBody>
      </p:sp>
    </p:spTree>
    <p:extLst>
      <p:ext uri="{BB962C8B-B14F-4D97-AF65-F5344CB8AC3E}">
        <p14:creationId xmlns:p14="http://schemas.microsoft.com/office/powerpoint/2010/main" val="1826986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Tk1</a:t>
            </a:r>
            <a:r>
              <a:rPr lang="en-US" sz="5500" dirty="0" smtClean="0">
                <a:solidFill>
                  <a:srgbClr val="FFFF00"/>
                </a:solidFill>
              </a:rPr>
              <a:t>:</a:t>
            </a:r>
            <a:r>
              <a:rPr lang="en-US" sz="5500" dirty="0" smtClean="0">
                <a:solidFill>
                  <a:schemeClr val="bg1"/>
                </a:solidFill>
              </a:rPr>
              <a:t> </a:t>
            </a:r>
            <a:r>
              <a:rPr lang="en-US" sz="5500" dirty="0" err="1" smtClean="0">
                <a:solidFill>
                  <a:schemeClr val="bg1"/>
                </a:solidFill>
              </a:rPr>
              <a:t>Từ</a:t>
            </a:r>
            <a:r>
              <a:rPr lang="en-US" sz="5500" dirty="0" smtClean="0">
                <a:solidFill>
                  <a:schemeClr val="bg1"/>
                </a:solidFill>
              </a:rPr>
              <a:t> </a:t>
            </a:r>
            <a:r>
              <a:rPr lang="en-US" sz="5500" dirty="0" err="1">
                <a:solidFill>
                  <a:schemeClr val="bg1"/>
                </a:solidFill>
              </a:rPr>
              <a:t>giòng</a:t>
            </a:r>
            <a:r>
              <a:rPr lang="en-US" sz="5500" dirty="0">
                <a:solidFill>
                  <a:schemeClr val="bg1"/>
                </a:solidFill>
              </a:rPr>
              <a:t> </a:t>
            </a:r>
            <a:r>
              <a:rPr lang="en-US" sz="5500" dirty="0" err="1">
                <a:solidFill>
                  <a:schemeClr val="bg1"/>
                </a:solidFill>
              </a:rPr>
              <a:t>máu</a:t>
            </a:r>
            <a:r>
              <a:rPr lang="en-US" sz="5500" dirty="0">
                <a:solidFill>
                  <a:schemeClr val="bg1"/>
                </a:solidFill>
              </a:rPr>
              <a:t> </a:t>
            </a:r>
            <a:r>
              <a:rPr lang="en-US" sz="5500" dirty="0" err="1">
                <a:solidFill>
                  <a:schemeClr val="bg1"/>
                </a:solidFill>
              </a:rPr>
              <a:t>anh</a:t>
            </a:r>
            <a:r>
              <a:rPr lang="en-US" sz="5500" dirty="0">
                <a:solidFill>
                  <a:schemeClr val="bg1"/>
                </a:solidFill>
              </a:rPr>
              <a:t> </a:t>
            </a:r>
            <a:r>
              <a:rPr lang="en-US" sz="5500" dirty="0" err="1">
                <a:solidFill>
                  <a:schemeClr val="bg1"/>
                </a:solidFill>
              </a:rPr>
              <a:t>hùng</a:t>
            </a:r>
            <a:r>
              <a:rPr lang="en-US" sz="5500" dirty="0">
                <a:solidFill>
                  <a:schemeClr val="bg1"/>
                </a:solidFill>
              </a:rPr>
              <a:t> </a:t>
            </a:r>
            <a:r>
              <a:rPr lang="en-US" sz="5500" dirty="0" err="1">
                <a:solidFill>
                  <a:schemeClr val="bg1"/>
                </a:solidFill>
              </a:rPr>
              <a:t>của</a:t>
            </a:r>
            <a:r>
              <a:rPr lang="en-US" sz="5500" dirty="0">
                <a:solidFill>
                  <a:schemeClr val="bg1"/>
                </a:solidFill>
              </a:rPr>
              <a:t> </a:t>
            </a:r>
            <a:r>
              <a:rPr lang="en-US" sz="5500" dirty="0" err="1">
                <a:solidFill>
                  <a:schemeClr val="bg1"/>
                </a:solidFill>
              </a:rPr>
              <a:t>tổ</a:t>
            </a:r>
            <a:r>
              <a:rPr lang="en-US" sz="5500" dirty="0">
                <a:solidFill>
                  <a:schemeClr val="bg1"/>
                </a:solidFill>
              </a:rPr>
              <a:t> </a:t>
            </a:r>
            <a:r>
              <a:rPr lang="en-US" sz="5500" dirty="0" err="1">
                <a:solidFill>
                  <a:schemeClr val="bg1"/>
                </a:solidFill>
              </a:rPr>
              <a:t>tiên</a:t>
            </a:r>
            <a:r>
              <a:rPr lang="en-US" sz="5500" dirty="0">
                <a:solidFill>
                  <a:schemeClr val="bg1"/>
                </a:solidFill>
              </a:rPr>
              <a:t>. </a:t>
            </a:r>
            <a:r>
              <a:rPr lang="en-US" sz="5500" dirty="0" err="1">
                <a:solidFill>
                  <a:schemeClr val="bg1"/>
                </a:solidFill>
              </a:rPr>
              <a:t>Từ</a:t>
            </a:r>
            <a:r>
              <a:rPr lang="en-US" sz="5500" dirty="0">
                <a:solidFill>
                  <a:schemeClr val="bg1"/>
                </a:solidFill>
              </a:rPr>
              <a:t> </a:t>
            </a:r>
            <a:r>
              <a:rPr lang="en-US" sz="5500" dirty="0" err="1">
                <a:solidFill>
                  <a:schemeClr val="bg1"/>
                </a:solidFill>
              </a:rPr>
              <a:t>giòng</a:t>
            </a:r>
            <a:r>
              <a:rPr lang="en-US" sz="5500" dirty="0">
                <a:solidFill>
                  <a:schemeClr val="bg1"/>
                </a:solidFill>
              </a:rPr>
              <a:t> </a:t>
            </a:r>
            <a:r>
              <a:rPr lang="en-US" sz="5500" dirty="0" err="1">
                <a:solidFill>
                  <a:schemeClr val="bg1"/>
                </a:solidFill>
              </a:rPr>
              <a:t>máu</a:t>
            </a:r>
            <a:r>
              <a:rPr lang="en-US" sz="5500" dirty="0">
                <a:solidFill>
                  <a:schemeClr val="bg1"/>
                </a:solidFill>
              </a:rPr>
              <a:t> </a:t>
            </a:r>
            <a:r>
              <a:rPr lang="en-US" sz="5500" dirty="0" err="1">
                <a:solidFill>
                  <a:schemeClr val="bg1"/>
                </a:solidFill>
              </a:rPr>
              <a:t>oai</a:t>
            </a:r>
            <a:r>
              <a:rPr lang="en-US" sz="5500" dirty="0">
                <a:solidFill>
                  <a:schemeClr val="bg1"/>
                </a:solidFill>
              </a:rPr>
              <a:t> </a:t>
            </a:r>
            <a:r>
              <a:rPr lang="en-US" sz="5500" dirty="0" err="1">
                <a:solidFill>
                  <a:schemeClr val="bg1"/>
                </a:solidFill>
              </a:rPr>
              <a:t>phong</a:t>
            </a:r>
            <a:r>
              <a:rPr lang="en-US" sz="5500" dirty="0">
                <a:solidFill>
                  <a:schemeClr val="bg1"/>
                </a:solidFill>
              </a:rPr>
              <a:t> </a:t>
            </a:r>
            <a:r>
              <a:rPr lang="en-US" sz="5500" dirty="0" err="1">
                <a:solidFill>
                  <a:schemeClr val="bg1"/>
                </a:solidFill>
              </a:rPr>
              <a:t>những</a:t>
            </a:r>
            <a:r>
              <a:rPr lang="en-US" sz="5500" dirty="0">
                <a:solidFill>
                  <a:schemeClr val="bg1"/>
                </a:solidFill>
              </a:rPr>
              <a:t> </a:t>
            </a:r>
            <a:r>
              <a:rPr lang="en-US" sz="5500" dirty="0" err="1">
                <a:solidFill>
                  <a:schemeClr val="bg1"/>
                </a:solidFill>
              </a:rPr>
              <a:t>bậc</a:t>
            </a:r>
            <a:r>
              <a:rPr lang="en-US" sz="5500" dirty="0">
                <a:solidFill>
                  <a:schemeClr val="bg1"/>
                </a:solidFill>
              </a:rPr>
              <a:t> </a:t>
            </a:r>
            <a:r>
              <a:rPr lang="en-US" sz="5500" dirty="0" err="1">
                <a:solidFill>
                  <a:schemeClr val="bg1"/>
                </a:solidFill>
              </a:rPr>
              <a:t>tiền</a:t>
            </a:r>
            <a:r>
              <a:rPr lang="en-US" sz="5500" dirty="0">
                <a:solidFill>
                  <a:schemeClr val="bg1"/>
                </a:solidFill>
              </a:rPr>
              <a:t> </a:t>
            </a:r>
            <a:r>
              <a:rPr lang="en-US" sz="5500" dirty="0" err="1">
                <a:solidFill>
                  <a:schemeClr val="bg1"/>
                </a:solidFill>
              </a:rPr>
              <a:t>bối</a:t>
            </a:r>
            <a:r>
              <a:rPr lang="en-US" sz="5500" dirty="0">
                <a:solidFill>
                  <a:schemeClr val="bg1"/>
                </a:solidFill>
              </a:rPr>
              <a:t>. </a:t>
            </a:r>
            <a:r>
              <a:rPr lang="en-US" sz="5500" dirty="0" err="1">
                <a:solidFill>
                  <a:schemeClr val="bg1"/>
                </a:solidFill>
              </a:rPr>
              <a:t>Tôi</a:t>
            </a:r>
            <a:r>
              <a:rPr lang="en-US" sz="5500" dirty="0">
                <a:solidFill>
                  <a:schemeClr val="bg1"/>
                </a:solidFill>
              </a:rPr>
              <a:t> </a:t>
            </a:r>
            <a:r>
              <a:rPr lang="en-US" sz="5500" dirty="0" err="1">
                <a:solidFill>
                  <a:schemeClr val="bg1"/>
                </a:solidFill>
              </a:rPr>
              <a:t>đã</a:t>
            </a:r>
            <a:r>
              <a:rPr lang="en-US" sz="5500" dirty="0">
                <a:solidFill>
                  <a:schemeClr val="bg1"/>
                </a:solidFill>
              </a:rPr>
              <a:t> </a:t>
            </a:r>
            <a:r>
              <a:rPr lang="en-US" sz="5500" dirty="0" err="1">
                <a:solidFill>
                  <a:schemeClr val="bg1"/>
                </a:solidFill>
              </a:rPr>
              <a:t>xuất</a:t>
            </a:r>
            <a:r>
              <a:rPr lang="en-US" sz="5500" dirty="0">
                <a:solidFill>
                  <a:schemeClr val="bg1"/>
                </a:solidFill>
              </a:rPr>
              <a:t> </a:t>
            </a:r>
            <a:r>
              <a:rPr lang="en-US" sz="5500" dirty="0" err="1">
                <a:solidFill>
                  <a:schemeClr val="bg1"/>
                </a:solidFill>
              </a:rPr>
              <a:t>sinh</a:t>
            </a:r>
            <a:r>
              <a:rPr lang="en-US" sz="5500" dirty="0">
                <a:solidFill>
                  <a:schemeClr val="bg1"/>
                </a:solidFill>
              </a:rPr>
              <a:t>, </a:t>
            </a:r>
            <a:r>
              <a:rPr lang="en-US" sz="5500" dirty="0" err="1">
                <a:solidFill>
                  <a:schemeClr val="bg1"/>
                </a:solidFill>
              </a:rPr>
              <a:t>tôi</a:t>
            </a:r>
            <a:r>
              <a:rPr lang="en-US" sz="5500" dirty="0">
                <a:solidFill>
                  <a:schemeClr val="bg1"/>
                </a:solidFill>
              </a:rPr>
              <a:t> </a:t>
            </a:r>
            <a:r>
              <a:rPr lang="en-US" sz="5500" dirty="0" err="1">
                <a:solidFill>
                  <a:schemeClr val="bg1"/>
                </a:solidFill>
              </a:rPr>
              <a:t>đã</a:t>
            </a:r>
            <a:r>
              <a:rPr lang="en-US" sz="5500" dirty="0">
                <a:solidFill>
                  <a:schemeClr val="bg1"/>
                </a:solidFill>
              </a:rPr>
              <a:t> </a:t>
            </a:r>
            <a:r>
              <a:rPr lang="en-US" sz="5500" dirty="0" err="1">
                <a:solidFill>
                  <a:schemeClr val="bg1"/>
                </a:solidFill>
              </a:rPr>
              <a:t>lớn</a:t>
            </a:r>
            <a:r>
              <a:rPr lang="en-US" sz="5500" dirty="0">
                <a:solidFill>
                  <a:schemeClr val="bg1"/>
                </a:solidFill>
              </a:rPr>
              <a:t> </a:t>
            </a:r>
            <a:r>
              <a:rPr lang="en-US" sz="5500" dirty="0" err="1">
                <a:solidFill>
                  <a:schemeClr val="bg1"/>
                </a:solidFill>
              </a:rPr>
              <a:t>lên</a:t>
            </a:r>
            <a:r>
              <a:rPr lang="en-US" sz="5500" dirty="0">
                <a:solidFill>
                  <a:schemeClr val="bg1"/>
                </a:solidFill>
              </a:rPr>
              <a:t> </a:t>
            </a:r>
            <a:r>
              <a:rPr lang="en-US" sz="5500" dirty="0" err="1">
                <a:solidFill>
                  <a:schemeClr val="bg1"/>
                </a:solidFill>
              </a:rPr>
              <a:t>và</a:t>
            </a:r>
            <a:r>
              <a:rPr lang="en-US" sz="5500" dirty="0">
                <a:solidFill>
                  <a:schemeClr val="bg1"/>
                </a:solidFill>
              </a:rPr>
              <a:t> </a:t>
            </a:r>
            <a:r>
              <a:rPr lang="en-US" sz="5500" dirty="0" err="1">
                <a:solidFill>
                  <a:schemeClr val="bg1"/>
                </a:solidFill>
              </a:rPr>
              <a:t>đã</a:t>
            </a:r>
            <a:r>
              <a:rPr lang="en-US" sz="5500" dirty="0">
                <a:solidFill>
                  <a:schemeClr val="bg1"/>
                </a:solidFill>
              </a:rPr>
              <a:t> </a:t>
            </a:r>
            <a:r>
              <a:rPr lang="en-US" sz="5500" dirty="0" err="1">
                <a:solidFill>
                  <a:schemeClr val="bg1"/>
                </a:solidFill>
              </a:rPr>
              <a:t>sống</a:t>
            </a:r>
            <a:r>
              <a:rPr lang="en-US" sz="5500" dirty="0">
                <a:solidFill>
                  <a:schemeClr val="bg1"/>
                </a:solidFill>
              </a:rPr>
              <a:t> </a:t>
            </a:r>
            <a:r>
              <a:rPr lang="en-US" sz="5500" dirty="0" err="1">
                <a:solidFill>
                  <a:schemeClr val="bg1"/>
                </a:solidFill>
              </a:rPr>
              <a:t>trong</a:t>
            </a:r>
            <a:r>
              <a:rPr lang="en-US" sz="5500" dirty="0">
                <a:solidFill>
                  <a:schemeClr val="bg1"/>
                </a:solidFill>
              </a:rPr>
              <a:t> </a:t>
            </a:r>
            <a:r>
              <a:rPr lang="en-US" sz="5500" dirty="0" err="1">
                <a:solidFill>
                  <a:schemeClr val="bg1"/>
                </a:solidFill>
              </a:rPr>
              <a:t>linh</a:t>
            </a:r>
            <a:r>
              <a:rPr lang="en-US" sz="5500" dirty="0">
                <a:solidFill>
                  <a:schemeClr val="bg1"/>
                </a:solidFill>
              </a:rPr>
              <a:t> </a:t>
            </a:r>
            <a:r>
              <a:rPr lang="en-US" sz="5500" dirty="0" err="1">
                <a:solidFill>
                  <a:schemeClr val="bg1"/>
                </a:solidFill>
              </a:rPr>
              <a:t>ân</a:t>
            </a:r>
            <a:r>
              <a:rPr lang="en-US" sz="5500" dirty="0">
                <a:solidFill>
                  <a:schemeClr val="bg1"/>
                </a:solidFill>
              </a:rPr>
              <a:t> </a:t>
            </a:r>
            <a:r>
              <a:rPr lang="en-US" sz="5500" dirty="0" err="1">
                <a:solidFill>
                  <a:schemeClr val="bg1"/>
                </a:solidFill>
              </a:rPr>
              <a:t>của</a:t>
            </a:r>
            <a:r>
              <a:rPr lang="en-US" sz="5500" dirty="0">
                <a:solidFill>
                  <a:schemeClr val="bg1"/>
                </a:solidFill>
              </a:rPr>
              <a:t> </a:t>
            </a:r>
            <a:r>
              <a:rPr lang="en-US" sz="5500" dirty="0" err="1" smtClean="0">
                <a:solidFill>
                  <a:schemeClr val="bg1"/>
                </a:solidFill>
              </a:rPr>
              <a:t>Chúa</a:t>
            </a:r>
            <a:r>
              <a:rPr lang="en-US" sz="5500" dirty="0" smtClean="0">
                <a:solidFill>
                  <a:srgbClr val="FFFF00"/>
                </a:solidFill>
              </a:rPr>
              <a:t>…</a:t>
            </a:r>
            <a:endParaRPr lang="vi-VN" sz="5500" b="0" dirty="0">
              <a:solidFill>
                <a:srgbClr val="FFFF00"/>
              </a:solidFill>
              <a:effectLst/>
            </a:endParaRPr>
          </a:p>
        </p:txBody>
      </p:sp>
    </p:spTree>
    <p:extLst>
      <p:ext uri="{BB962C8B-B14F-4D97-AF65-F5344CB8AC3E}">
        <p14:creationId xmlns:p14="http://schemas.microsoft.com/office/powerpoint/2010/main" val="3390050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dirty="0" smtClean="0">
                <a:solidFill>
                  <a:srgbClr val="FFFF00"/>
                </a:solidFill>
              </a:rPr>
              <a:t>… </a:t>
            </a:r>
            <a:r>
              <a:rPr lang="en-US" sz="5500" dirty="0" err="1" smtClean="0">
                <a:solidFill>
                  <a:schemeClr val="bg1"/>
                </a:solidFill>
              </a:rPr>
              <a:t>Từ</a:t>
            </a:r>
            <a:r>
              <a:rPr lang="en-US" sz="5500" dirty="0" smtClean="0">
                <a:solidFill>
                  <a:schemeClr val="bg1"/>
                </a:solidFill>
              </a:rPr>
              <a:t> </a:t>
            </a:r>
            <a:r>
              <a:rPr lang="en-US" sz="5500" dirty="0" err="1">
                <a:solidFill>
                  <a:schemeClr val="bg1"/>
                </a:solidFill>
              </a:rPr>
              <a:t>hạt</a:t>
            </a:r>
            <a:r>
              <a:rPr lang="en-US" sz="5500" dirty="0">
                <a:solidFill>
                  <a:schemeClr val="bg1"/>
                </a:solidFill>
              </a:rPr>
              <a:t> </a:t>
            </a:r>
            <a:r>
              <a:rPr lang="en-US" sz="5500" dirty="0" err="1">
                <a:solidFill>
                  <a:schemeClr val="bg1"/>
                </a:solidFill>
              </a:rPr>
              <a:t>giống</a:t>
            </a:r>
            <a:r>
              <a:rPr lang="en-US" sz="5500" dirty="0">
                <a:solidFill>
                  <a:schemeClr val="bg1"/>
                </a:solidFill>
              </a:rPr>
              <a:t> </a:t>
            </a:r>
            <a:r>
              <a:rPr lang="en-US" sz="5500" dirty="0" err="1">
                <a:solidFill>
                  <a:schemeClr val="bg1"/>
                </a:solidFill>
              </a:rPr>
              <a:t>đức</a:t>
            </a:r>
            <a:r>
              <a:rPr lang="en-US" sz="5500" dirty="0">
                <a:solidFill>
                  <a:schemeClr val="bg1"/>
                </a:solidFill>
              </a:rPr>
              <a:t> tin </a:t>
            </a:r>
            <a:r>
              <a:rPr lang="en-US" sz="5500" dirty="0" err="1">
                <a:solidFill>
                  <a:schemeClr val="bg1"/>
                </a:solidFill>
              </a:rPr>
              <a:t>của</a:t>
            </a:r>
            <a:r>
              <a:rPr lang="en-US" sz="5500" dirty="0">
                <a:solidFill>
                  <a:schemeClr val="bg1"/>
                </a:solidFill>
              </a:rPr>
              <a:t> </a:t>
            </a:r>
            <a:r>
              <a:rPr lang="en-US" sz="5500" dirty="0" err="1">
                <a:solidFill>
                  <a:schemeClr val="bg1"/>
                </a:solidFill>
              </a:rPr>
              <a:t>tổ</a:t>
            </a:r>
            <a:r>
              <a:rPr lang="en-US" sz="5500" dirty="0">
                <a:solidFill>
                  <a:schemeClr val="bg1"/>
                </a:solidFill>
              </a:rPr>
              <a:t> </a:t>
            </a:r>
            <a:r>
              <a:rPr lang="en-US" sz="5500" dirty="0" err="1">
                <a:solidFill>
                  <a:schemeClr val="bg1"/>
                </a:solidFill>
              </a:rPr>
              <a:t>tiên</a:t>
            </a:r>
            <a:r>
              <a:rPr lang="en-US" sz="5500" dirty="0">
                <a:solidFill>
                  <a:schemeClr val="bg1"/>
                </a:solidFill>
              </a:rPr>
              <a:t>. </a:t>
            </a:r>
            <a:r>
              <a:rPr lang="en-US" sz="5500" dirty="0" err="1">
                <a:solidFill>
                  <a:schemeClr val="bg1"/>
                </a:solidFill>
              </a:rPr>
              <a:t>Từ</a:t>
            </a:r>
            <a:r>
              <a:rPr lang="en-US" sz="5500" dirty="0">
                <a:solidFill>
                  <a:schemeClr val="bg1"/>
                </a:solidFill>
              </a:rPr>
              <a:t> </a:t>
            </a:r>
            <a:r>
              <a:rPr lang="en-US" sz="5500" dirty="0" err="1">
                <a:solidFill>
                  <a:schemeClr val="bg1"/>
                </a:solidFill>
              </a:rPr>
              <a:t>giòng</a:t>
            </a:r>
            <a:r>
              <a:rPr lang="en-US" sz="5500" dirty="0">
                <a:solidFill>
                  <a:schemeClr val="bg1"/>
                </a:solidFill>
              </a:rPr>
              <a:t> </a:t>
            </a:r>
            <a:r>
              <a:rPr lang="en-US" sz="5500" dirty="0" err="1">
                <a:solidFill>
                  <a:schemeClr val="bg1"/>
                </a:solidFill>
              </a:rPr>
              <a:t>máu</a:t>
            </a:r>
            <a:r>
              <a:rPr lang="en-US" sz="5500" dirty="0">
                <a:solidFill>
                  <a:schemeClr val="bg1"/>
                </a:solidFill>
              </a:rPr>
              <a:t> cha </a:t>
            </a:r>
            <a:r>
              <a:rPr lang="en-US" sz="5500" dirty="0" err="1">
                <a:solidFill>
                  <a:schemeClr val="bg1"/>
                </a:solidFill>
              </a:rPr>
              <a:t>ông</a:t>
            </a:r>
            <a:r>
              <a:rPr lang="en-US" sz="5500" dirty="0">
                <a:solidFill>
                  <a:schemeClr val="bg1"/>
                </a:solidFill>
              </a:rPr>
              <a:t> </a:t>
            </a:r>
            <a:r>
              <a:rPr lang="en-US" sz="5500" dirty="0" err="1">
                <a:solidFill>
                  <a:schemeClr val="bg1"/>
                </a:solidFill>
              </a:rPr>
              <a:t>dân</a:t>
            </a:r>
            <a:r>
              <a:rPr lang="en-US" sz="5500" dirty="0">
                <a:solidFill>
                  <a:schemeClr val="bg1"/>
                </a:solidFill>
              </a:rPr>
              <a:t> </a:t>
            </a:r>
            <a:r>
              <a:rPr lang="en-US" sz="5500" dirty="0" err="1">
                <a:solidFill>
                  <a:schemeClr val="bg1"/>
                </a:solidFill>
              </a:rPr>
              <a:t>Việt</a:t>
            </a:r>
            <a:r>
              <a:rPr lang="en-US" sz="5500" dirty="0">
                <a:solidFill>
                  <a:schemeClr val="bg1"/>
                </a:solidFill>
              </a:rPr>
              <a:t> </a:t>
            </a:r>
            <a:r>
              <a:rPr lang="en-US" sz="5500" dirty="0" err="1">
                <a:solidFill>
                  <a:schemeClr val="bg1"/>
                </a:solidFill>
              </a:rPr>
              <a:t>anh</a:t>
            </a:r>
            <a:r>
              <a:rPr lang="en-US" sz="5500" dirty="0">
                <a:solidFill>
                  <a:schemeClr val="bg1"/>
                </a:solidFill>
              </a:rPr>
              <a:t> </a:t>
            </a:r>
            <a:r>
              <a:rPr lang="en-US" sz="5500" dirty="0" err="1">
                <a:solidFill>
                  <a:schemeClr val="bg1"/>
                </a:solidFill>
              </a:rPr>
              <a:t>dũng</a:t>
            </a:r>
            <a:r>
              <a:rPr lang="en-US" sz="5500" dirty="0">
                <a:solidFill>
                  <a:schemeClr val="bg1"/>
                </a:solidFill>
              </a:rPr>
              <a:t>. </a:t>
            </a:r>
            <a:r>
              <a:rPr lang="en-US" sz="5500" dirty="0" err="1">
                <a:solidFill>
                  <a:schemeClr val="bg1"/>
                </a:solidFill>
              </a:rPr>
              <a:t>Từ</a:t>
            </a:r>
            <a:r>
              <a:rPr lang="en-US" sz="5500" dirty="0">
                <a:solidFill>
                  <a:schemeClr val="bg1"/>
                </a:solidFill>
              </a:rPr>
              <a:t> </a:t>
            </a:r>
            <a:r>
              <a:rPr lang="en-US" sz="5500" dirty="0" err="1">
                <a:solidFill>
                  <a:schemeClr val="bg1"/>
                </a:solidFill>
              </a:rPr>
              <a:t>những</a:t>
            </a:r>
            <a:r>
              <a:rPr lang="en-US" sz="5500" dirty="0">
                <a:solidFill>
                  <a:schemeClr val="bg1"/>
                </a:solidFill>
              </a:rPr>
              <a:t> </a:t>
            </a:r>
            <a:r>
              <a:rPr lang="en-US" sz="5500" dirty="0" err="1">
                <a:solidFill>
                  <a:schemeClr val="bg1"/>
                </a:solidFill>
              </a:rPr>
              <a:t>khổ</a:t>
            </a:r>
            <a:r>
              <a:rPr lang="en-US" sz="5500" dirty="0">
                <a:solidFill>
                  <a:schemeClr val="bg1"/>
                </a:solidFill>
              </a:rPr>
              <a:t> </a:t>
            </a:r>
            <a:r>
              <a:rPr lang="en-US" sz="5500" dirty="0" err="1">
                <a:solidFill>
                  <a:schemeClr val="bg1"/>
                </a:solidFill>
              </a:rPr>
              <a:t>đau</a:t>
            </a:r>
            <a:r>
              <a:rPr lang="en-US" sz="5500" dirty="0">
                <a:solidFill>
                  <a:schemeClr val="bg1"/>
                </a:solidFill>
              </a:rPr>
              <a:t>, </a:t>
            </a:r>
            <a:r>
              <a:rPr lang="en-US" sz="5500" dirty="0" err="1">
                <a:solidFill>
                  <a:schemeClr val="bg1"/>
                </a:solidFill>
              </a:rPr>
              <a:t>từ</a:t>
            </a:r>
            <a:r>
              <a:rPr lang="en-US" sz="5500" dirty="0">
                <a:solidFill>
                  <a:schemeClr val="bg1"/>
                </a:solidFill>
              </a:rPr>
              <a:t> </a:t>
            </a:r>
            <a:r>
              <a:rPr lang="en-US" sz="5500" dirty="0" err="1">
                <a:solidFill>
                  <a:schemeClr val="bg1"/>
                </a:solidFill>
              </a:rPr>
              <a:t>những</a:t>
            </a:r>
            <a:r>
              <a:rPr lang="en-US" sz="5500" dirty="0">
                <a:solidFill>
                  <a:schemeClr val="bg1"/>
                </a:solidFill>
              </a:rPr>
              <a:t> </a:t>
            </a:r>
            <a:r>
              <a:rPr lang="en-US" sz="5500" dirty="0" err="1">
                <a:solidFill>
                  <a:schemeClr val="bg1"/>
                </a:solidFill>
              </a:rPr>
              <a:t>đắng</a:t>
            </a:r>
            <a:r>
              <a:rPr lang="en-US" sz="5500" dirty="0">
                <a:solidFill>
                  <a:schemeClr val="bg1"/>
                </a:solidFill>
              </a:rPr>
              <a:t> cay, </a:t>
            </a:r>
            <a:r>
              <a:rPr lang="en-US" sz="5500" dirty="0" err="1">
                <a:solidFill>
                  <a:schemeClr val="bg1"/>
                </a:solidFill>
              </a:rPr>
              <a:t>tôi</a:t>
            </a:r>
            <a:r>
              <a:rPr lang="en-US" sz="5500" dirty="0">
                <a:solidFill>
                  <a:schemeClr val="bg1"/>
                </a:solidFill>
              </a:rPr>
              <a:t> </a:t>
            </a:r>
            <a:r>
              <a:rPr lang="en-US" sz="5500" dirty="0" err="1">
                <a:solidFill>
                  <a:schemeClr val="bg1"/>
                </a:solidFill>
              </a:rPr>
              <a:t>đã</a:t>
            </a:r>
            <a:r>
              <a:rPr lang="en-US" sz="5500" dirty="0">
                <a:solidFill>
                  <a:schemeClr val="bg1"/>
                </a:solidFill>
              </a:rPr>
              <a:t> </a:t>
            </a:r>
            <a:r>
              <a:rPr lang="en-US" sz="5500" dirty="0" err="1">
                <a:solidFill>
                  <a:schemeClr val="bg1"/>
                </a:solidFill>
              </a:rPr>
              <a:t>đến</a:t>
            </a:r>
            <a:r>
              <a:rPr lang="en-US" sz="5500" dirty="0">
                <a:solidFill>
                  <a:schemeClr val="bg1"/>
                </a:solidFill>
              </a:rPr>
              <a:t> </a:t>
            </a:r>
            <a:r>
              <a:rPr lang="en-US" sz="5500" dirty="0" err="1">
                <a:solidFill>
                  <a:schemeClr val="bg1"/>
                </a:solidFill>
              </a:rPr>
              <a:t>đây</a:t>
            </a:r>
            <a:r>
              <a:rPr lang="en-US" sz="5500" dirty="0">
                <a:solidFill>
                  <a:schemeClr val="bg1"/>
                </a:solidFill>
              </a:rPr>
              <a:t> </a:t>
            </a:r>
            <a:r>
              <a:rPr lang="en-US" sz="5500" dirty="0" err="1">
                <a:solidFill>
                  <a:schemeClr val="bg1"/>
                </a:solidFill>
              </a:rPr>
              <a:t>để</a:t>
            </a:r>
            <a:r>
              <a:rPr lang="en-US" sz="5500" dirty="0">
                <a:solidFill>
                  <a:schemeClr val="bg1"/>
                </a:solidFill>
              </a:rPr>
              <a:t> </a:t>
            </a:r>
            <a:r>
              <a:rPr lang="en-US" sz="5500" dirty="0" err="1">
                <a:solidFill>
                  <a:schemeClr val="bg1"/>
                </a:solidFill>
              </a:rPr>
              <a:t>dâng</a:t>
            </a:r>
            <a:r>
              <a:rPr lang="en-US" sz="5500" dirty="0">
                <a:solidFill>
                  <a:schemeClr val="bg1"/>
                </a:solidFill>
              </a:rPr>
              <a:t> </a:t>
            </a:r>
            <a:r>
              <a:rPr lang="en-US" sz="5500" dirty="0" err="1">
                <a:solidFill>
                  <a:schemeClr val="bg1"/>
                </a:solidFill>
              </a:rPr>
              <a:t>cuộc</a:t>
            </a:r>
            <a:r>
              <a:rPr lang="en-US" sz="5500" dirty="0">
                <a:solidFill>
                  <a:schemeClr val="bg1"/>
                </a:solidFill>
              </a:rPr>
              <a:t> </a:t>
            </a:r>
            <a:r>
              <a:rPr lang="en-US" sz="5500" dirty="0" err="1">
                <a:solidFill>
                  <a:schemeClr val="bg1"/>
                </a:solidFill>
              </a:rPr>
              <a:t>tình</a:t>
            </a:r>
            <a:r>
              <a:rPr lang="en-US" sz="5500" dirty="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3544688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100" u="sng" dirty="0" smtClean="0">
                <a:solidFill>
                  <a:srgbClr val="FFFF00"/>
                </a:solidFill>
              </a:rPr>
              <a:t>Đ</a:t>
            </a:r>
            <a:r>
              <a:rPr lang="en-US" sz="5100" u="sng" dirty="0" smtClean="0">
                <a:solidFill>
                  <a:srgbClr val="FFFF00"/>
                </a:solidFill>
              </a:rPr>
              <a:t>k</a:t>
            </a:r>
            <a:r>
              <a:rPr lang="vi-VN" sz="5100" u="sng" dirty="0" smtClean="0">
                <a:solidFill>
                  <a:srgbClr val="FFFF00"/>
                </a:solidFill>
              </a:rPr>
              <a:t>:</a:t>
            </a:r>
            <a:r>
              <a:rPr lang="vi-VN" sz="5100" dirty="0" smtClean="0">
                <a:solidFill>
                  <a:schemeClr val="bg1"/>
                </a:solidFill>
              </a:rPr>
              <a:t> </a:t>
            </a:r>
            <a:r>
              <a:rPr lang="vi-VN" sz="5100" dirty="0">
                <a:solidFill>
                  <a:schemeClr val="bg1"/>
                </a:solidFill>
              </a:rPr>
              <a:t>Ôi đau thương thập giá Đức Ki-tô! Đây vinh quang ngàn năm vẫn vững bền. Một lời nguyền trung kiên làm rạng ngời Danh Cha. Dù tình đời phôi pha, tình con năm tháng vuông tròn</a:t>
            </a:r>
            <a:r>
              <a:rPr lang="vi-VN" sz="5100" dirty="0" smtClean="0">
                <a:solidFill>
                  <a:schemeClr val="bg1"/>
                </a:solidFill>
              </a:rPr>
              <a:t>.</a:t>
            </a:r>
            <a:endParaRPr lang="vi-VN" sz="5100" b="0" dirty="0">
              <a:solidFill>
                <a:schemeClr val="bg1"/>
              </a:solidFill>
              <a:effectLst/>
            </a:endParaRPr>
          </a:p>
        </p:txBody>
      </p:sp>
    </p:spTree>
    <p:extLst>
      <p:ext uri="{BB962C8B-B14F-4D97-AF65-F5344CB8AC3E}">
        <p14:creationId xmlns:p14="http://schemas.microsoft.com/office/powerpoint/2010/main" val="22194442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Tk2:</a:t>
            </a:r>
            <a:r>
              <a:rPr lang="vi-VN" sz="5500" dirty="0" smtClean="0">
                <a:solidFill>
                  <a:schemeClr val="bg1"/>
                </a:solidFill>
              </a:rPr>
              <a:t> </a:t>
            </a:r>
            <a:r>
              <a:rPr lang="vi-VN" sz="5500" dirty="0">
                <a:solidFill>
                  <a:schemeClr val="bg1"/>
                </a:solidFill>
              </a:rPr>
              <a:t>Ngàn giòng máu anh linh của tổ tiên. Làm mầu mỡ Quê Hương dân Việt yêu dấu. Tôi được dưỡng nuôi, và tôi lớn lên nhờ giòng sữa thơm của Mẹ Việt </a:t>
            </a:r>
            <a:r>
              <a:rPr lang="vi-VN" sz="5500" dirty="0" smtClean="0">
                <a:solidFill>
                  <a:schemeClr val="bg1"/>
                </a:solidFill>
              </a:rPr>
              <a:t>Nam</a:t>
            </a:r>
            <a:r>
              <a:rPr lang="en-US" sz="5500" dirty="0" smtClean="0">
                <a:solidFill>
                  <a:srgbClr val="FFFF00"/>
                </a:solidFill>
              </a:rPr>
              <a:t>…</a:t>
            </a:r>
            <a:endParaRPr lang="en-US" sz="5500" b="0" dirty="0">
              <a:solidFill>
                <a:srgbClr val="FFFF00"/>
              </a:solidFill>
              <a:effectLst/>
            </a:endParaRPr>
          </a:p>
        </p:txBody>
      </p:sp>
    </p:spTree>
    <p:extLst>
      <p:ext uri="{BB962C8B-B14F-4D97-AF65-F5344CB8AC3E}">
        <p14:creationId xmlns:p14="http://schemas.microsoft.com/office/powerpoint/2010/main" val="22538602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1"/>
            <a:ext cx="9144000" cy="5143499"/>
          </a:xfrm>
        </p:spPr>
        <p:txBody>
          <a:bodyPr>
            <a:noAutofit/>
          </a:bodyPr>
          <a:lstStyle/>
          <a:p>
            <a:pPr algn="just"/>
            <a:r>
              <a:rPr lang="en-US" sz="5500" dirty="0" smtClean="0">
                <a:solidFill>
                  <a:srgbClr val="FFFF00"/>
                </a:solidFill>
              </a:rPr>
              <a:t>…</a:t>
            </a:r>
            <a:r>
              <a:rPr lang="en-US" sz="5500" dirty="0" smtClean="0">
                <a:solidFill>
                  <a:schemeClr val="bg1"/>
                </a:solidFill>
              </a:rPr>
              <a:t> </a:t>
            </a:r>
            <a:r>
              <a:rPr lang="vi-VN" sz="5500" dirty="0" smtClean="0">
                <a:solidFill>
                  <a:schemeClr val="bg1"/>
                </a:solidFill>
              </a:rPr>
              <a:t>Từng </a:t>
            </a:r>
            <a:r>
              <a:rPr lang="vi-VN" sz="5500" dirty="0">
                <a:solidFill>
                  <a:schemeClr val="bg1"/>
                </a:solidFill>
              </a:rPr>
              <a:t>nhịp bước tôi đi gieo tình thương. Là nhờ những công ơn những bậc tiền bối: Họ đã tiến lên, liều mình hiến thân và đã chết đi cho một cuộc tình.</a:t>
            </a:r>
            <a:endParaRPr lang="en-US" sz="5500" b="0" dirty="0">
              <a:solidFill>
                <a:schemeClr val="bg1"/>
              </a:solidFill>
              <a:effectLst/>
            </a:endParaRPr>
          </a:p>
        </p:txBody>
      </p:sp>
    </p:spTree>
    <p:extLst>
      <p:ext uri="{BB962C8B-B14F-4D97-AF65-F5344CB8AC3E}">
        <p14:creationId xmlns:p14="http://schemas.microsoft.com/office/powerpoint/2010/main" val="424062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100" u="sng" dirty="0" smtClean="0">
                <a:solidFill>
                  <a:srgbClr val="FFFF00"/>
                </a:solidFill>
              </a:rPr>
              <a:t>Đ</a:t>
            </a:r>
            <a:r>
              <a:rPr lang="en-US" sz="5100" u="sng" dirty="0" smtClean="0">
                <a:solidFill>
                  <a:srgbClr val="FFFF00"/>
                </a:solidFill>
              </a:rPr>
              <a:t>k</a:t>
            </a:r>
            <a:r>
              <a:rPr lang="vi-VN" sz="5100" u="sng" dirty="0" smtClean="0">
                <a:solidFill>
                  <a:srgbClr val="FFFF00"/>
                </a:solidFill>
              </a:rPr>
              <a:t>:</a:t>
            </a:r>
            <a:r>
              <a:rPr lang="vi-VN" sz="5100" dirty="0" smtClean="0">
                <a:solidFill>
                  <a:schemeClr val="bg1"/>
                </a:solidFill>
              </a:rPr>
              <a:t> </a:t>
            </a:r>
            <a:r>
              <a:rPr lang="vi-VN" sz="5100" dirty="0">
                <a:solidFill>
                  <a:schemeClr val="bg1"/>
                </a:solidFill>
              </a:rPr>
              <a:t>Ôi đau thương thập giá Đức Ki-tô! Đây vinh quang ngàn năm vẫn vững bền. Một lời nguyền trung kiên làm rạng ngời Danh Cha. Dù tình đời phôi pha, tình con năm tháng vuông tròn</a:t>
            </a:r>
            <a:r>
              <a:rPr lang="vi-VN" sz="5100" dirty="0" smtClean="0">
                <a:solidFill>
                  <a:schemeClr val="bg1"/>
                </a:solidFill>
              </a:rPr>
              <a:t>.</a:t>
            </a:r>
            <a:endParaRPr lang="vi-VN" sz="5100" b="0" dirty="0">
              <a:solidFill>
                <a:schemeClr val="bg1"/>
              </a:solidFill>
              <a:effectLst/>
            </a:endParaRPr>
          </a:p>
        </p:txBody>
      </p:sp>
    </p:spTree>
    <p:extLst>
      <p:ext uri="{BB962C8B-B14F-4D97-AF65-F5344CB8AC3E}">
        <p14:creationId xmlns:p14="http://schemas.microsoft.com/office/powerpoint/2010/main" val="6671853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42822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spcBef>
                <a:spcPts val="0"/>
              </a:spcBef>
            </a:pPr>
            <a:r>
              <a:rPr lang="en-US" sz="5600" u="sng" dirty="0" err="1" smtClean="0">
                <a:solidFill>
                  <a:srgbClr val="FFFF00"/>
                </a:solidFill>
              </a:rPr>
              <a:t>Đk</a:t>
            </a:r>
            <a:r>
              <a:rPr lang="en-US" sz="5600" u="sng" dirty="0" smtClean="0">
                <a:solidFill>
                  <a:srgbClr val="FFFF00"/>
                </a:solidFill>
              </a:rPr>
              <a:t>:</a:t>
            </a:r>
            <a:r>
              <a:rPr lang="vi-VN" sz="5600" dirty="0">
                <a:solidFill>
                  <a:schemeClr val="bg1"/>
                </a:solidFill>
              </a:rPr>
              <a:t> Xin các thánh tử đạo Việt </a:t>
            </a:r>
            <a:r>
              <a:rPr lang="vi-VN" sz="5600" dirty="0" smtClean="0">
                <a:solidFill>
                  <a:schemeClr val="bg1"/>
                </a:solidFill>
              </a:rPr>
              <a:t>Nam</a:t>
            </a:r>
            <a:r>
              <a:rPr lang="en-US" sz="5600" dirty="0" smtClean="0">
                <a:solidFill>
                  <a:schemeClr val="bg1"/>
                </a:solidFill>
              </a:rPr>
              <a:t> n</a:t>
            </a:r>
            <a:r>
              <a:rPr lang="vi-VN" sz="5600" dirty="0" smtClean="0">
                <a:solidFill>
                  <a:schemeClr val="bg1"/>
                </a:solidFill>
              </a:rPr>
              <a:t>ơi </a:t>
            </a:r>
            <a:r>
              <a:rPr lang="vi-VN" sz="5600" dirty="0">
                <a:solidFill>
                  <a:schemeClr val="bg1"/>
                </a:solidFill>
              </a:rPr>
              <a:t>vinh phúc chiếu soi rỡ </a:t>
            </a:r>
            <a:r>
              <a:rPr lang="vi-VN" sz="5600" dirty="0" smtClean="0">
                <a:solidFill>
                  <a:schemeClr val="bg1"/>
                </a:solidFill>
              </a:rPr>
              <a:t>ran</a:t>
            </a:r>
            <a:r>
              <a:rPr lang="en-US" sz="5600" dirty="0" smtClean="0">
                <a:solidFill>
                  <a:schemeClr val="bg1"/>
                </a:solidFill>
              </a:rPr>
              <a:t>g, t</a:t>
            </a:r>
            <a:r>
              <a:rPr lang="vi-VN" sz="5600" dirty="0" smtClean="0">
                <a:solidFill>
                  <a:schemeClr val="bg1"/>
                </a:solidFill>
              </a:rPr>
              <a:t>hương </a:t>
            </a:r>
            <a:r>
              <a:rPr lang="vi-VN" sz="5600" dirty="0">
                <a:solidFill>
                  <a:schemeClr val="bg1"/>
                </a:solidFill>
              </a:rPr>
              <a:t>lắng nghe lời con kêu </a:t>
            </a:r>
            <a:r>
              <a:rPr lang="vi-VN" sz="5600" dirty="0" smtClean="0">
                <a:solidFill>
                  <a:schemeClr val="bg1"/>
                </a:solidFill>
              </a:rPr>
              <a:t>khấn</a:t>
            </a:r>
            <a:r>
              <a:rPr lang="en-US" sz="5600" dirty="0" smtClean="0">
                <a:solidFill>
                  <a:schemeClr val="bg1"/>
                </a:solidFill>
              </a:rPr>
              <a:t> b</a:t>
            </a:r>
            <a:r>
              <a:rPr lang="vi-VN" sz="5600" dirty="0" smtClean="0">
                <a:solidFill>
                  <a:schemeClr val="bg1"/>
                </a:solidFill>
              </a:rPr>
              <a:t>an </a:t>
            </a:r>
            <a:r>
              <a:rPr lang="vi-VN" sz="5600" dirty="0">
                <a:solidFill>
                  <a:schemeClr val="bg1"/>
                </a:solidFill>
              </a:rPr>
              <a:t>xuống muôn phúc trên nước Nam.</a:t>
            </a:r>
          </a:p>
        </p:txBody>
      </p:sp>
    </p:spTree>
    <p:extLst>
      <p:ext uri="{BB962C8B-B14F-4D97-AF65-F5344CB8AC3E}">
        <p14:creationId xmlns:p14="http://schemas.microsoft.com/office/powerpoint/2010/main" val="2113024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114470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7554780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69867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1309</Words>
  <Application>Microsoft Office PowerPoint</Application>
  <PresentationFormat>On-screen Show (16:9)</PresentationFormat>
  <Paragraphs>66</Paragraphs>
  <Slides>58</Slides>
  <Notes>0</Notes>
  <HiddenSlides>0</HiddenSlides>
  <MMClips>0</MMClips>
  <ScaleCrop>false</ScaleCrop>
  <HeadingPairs>
    <vt:vector size="4" baseType="variant">
      <vt:variant>
        <vt:lpstr>Theme</vt:lpstr>
      </vt:variant>
      <vt:variant>
        <vt:i4>12</vt:i4>
      </vt:variant>
      <vt:variant>
        <vt:lpstr>Slide Titles</vt:lpstr>
      </vt:variant>
      <vt:variant>
        <vt:i4>58</vt:i4>
      </vt:variant>
    </vt:vector>
  </HeadingPairs>
  <TitlesOfParts>
    <vt:vector size="70" baseType="lpstr">
      <vt:lpstr>Office Theme</vt:lpstr>
      <vt:lpstr>24_Office Theme</vt:lpstr>
      <vt:lpstr>26_Office Theme</vt:lpstr>
      <vt:lpstr>1_Office Theme</vt:lpstr>
      <vt:lpstr>2_Office Theme</vt:lpstr>
      <vt:lpstr>3_Office Theme</vt:lpstr>
      <vt:lpstr>4_Office Theme</vt:lpstr>
      <vt:lpstr>5_Office Theme</vt:lpstr>
      <vt:lpstr>6_Office Theme</vt:lpstr>
      <vt:lpstr>7_Office Theme</vt:lpstr>
      <vt:lpstr>36_Default Design</vt:lpstr>
      <vt:lpstr>8_Office Theme</vt:lpstr>
      <vt:lpstr>PowerPoint Presentation</vt:lpstr>
      <vt:lpstr>Ca Nhập Lễ ANH HÙNG TỬ ĐẠO Hồ Khanh – Minh Hương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125 Chúa Nhật XXXIII Thường Niên Năm A Các Thánh Tử Đạo Việt Nam Lm. Kim Long 04 Câu</vt:lpstr>
      <vt:lpstr>Đk: Ai nghẹn ngào ra đi gieo giống, mùa gặt mai sau khấp khởi mừng.</vt:lpstr>
      <vt:lpstr>Tk1: Từ Si-on khi được Chúa dẫn về, ta ngỡ ngàng tựa trong giấc mơ. Tiếng cười rộn rã đôi môi, lời hoan ca vang rền cửa miệng.</vt:lpstr>
      <vt:lpstr>Đk: Ai nghẹn ngào ra đi gieo giống, mùa gặt mai sau khấp khởi mừng.</vt:lpstr>
      <vt:lpstr>Tk2: Này chư dân to nhỏ với nhau rằng: Ôi Chúa làm việc bao lớn lao. Chúa làm việc lớn lao thay, và ta nay vui mừng đẫy tràn.</vt:lpstr>
      <vt:lpstr>Đk: Ai nghẹn ngào ra đi gieo giống, mùa gặt mai sau khấp khởi mừng.</vt:lpstr>
      <vt:lpstr>Tk3: Nguyện anh em lao tù Chúa đưa về, như suối cạn miền Nam đón mưa. Lúc này buồn bã đi gieo, mùa mai sau vui mừng hái gặt.</vt:lpstr>
      <vt:lpstr>Đk: Ai nghẹn ngào ra đi gieo giống, mùa gặt mai sau khấp khởi mừng.</vt:lpstr>
      <vt:lpstr>Tk4: Họ ra đi, đi mà đẫm châu lệ, gieo vãi từng hạt ươm giống đây. Lúc về, về sẽ reo vui, và trên vai mang nặng lúa vàng.</vt:lpstr>
      <vt:lpstr>Đk: Ai nghẹn ngào ra đi gieo giống, mùa gặt mai sau khấp khởi mừng.</vt:lpstr>
      <vt:lpstr>PowerPoint Presentation</vt:lpstr>
      <vt:lpstr>Phúc cho ai chịu bách hại vì chính đạo, vì Nước Trời là của họ.</vt:lpstr>
      <vt:lpstr>PowerPoint Presentation</vt:lpstr>
      <vt:lpstr>PowerPoint Presentation</vt:lpstr>
      <vt:lpstr>PowerPoint Presentation</vt:lpstr>
      <vt:lpstr>PowerPoint Presentation</vt:lpstr>
      <vt:lpstr>Tk1: Xin dâng lên niềm tin của người dân Việt qua bao thăng trầm niềm tin kiên cường oanh liệt. Đầu rơi máu đổ là lễ dâng trước toà Thiên Chúa nhuộm thắm trên muôn ngàn đồng lúa làm trổ sinh bông hạt đầu mùa.</vt:lpstr>
      <vt:lpstr>Đk: Xin dâng lên niềm tin kiên cường của Các Thánh Tử Đạo Việt Nam luôn sáng tươi huy hoàng. Xin dâng lên niềm tin kiên cường của Các Thánh Tử Đạo Việt Nam luôn sáng ngời vinh quang.</vt:lpstr>
      <vt:lpstr>Tk2: Nhánh lúa miến nghiền tan trở thành bánh này các Thánh Tử Đạo vượt qua muôn nghìn đắng cay. Niềm tin kiên vững lòng vẫn luôn trung thành với Chúa làm sáng lên Tin Mừng đạo Chúa người khắp nơi ca tụng từ xưa.</vt:lpstr>
      <vt:lpstr>Đk: Xin dâng lên niềm tin kiên cường của Các Thánh Tử Đạo Việt Nam luôn sáng tươi huy hoàng. Xin dâng lên niềm tin kiên cường của Các Thánh Tử Đạo Việt Nam luôn sáng ngời vinh quang.</vt:lpstr>
      <vt:lpstr>PowerPoint Presentation</vt:lpstr>
      <vt:lpstr>PowerPoint Presentation</vt:lpstr>
      <vt:lpstr>Ca Nguyện Hiệp Lễ TẠ ƠN CHÚA  CÙNG CÁC THÀNH TỬ ĐẠO VIỆT NAM  Giang Tâm</vt:lpstr>
      <vt:lpstr>Tk1: Ôi diễm phúc thay đất Việt Nam được tưới gội bằng biết bao máu đào của bao anh hùng tử đạo hiển vinh. Dòng máu thắm tươi vun trồng cho mùa lúa hôm nay. Xin nguyện cầu cho khắp quê hương thơm ngát Tin Mừng hương nồng mới truyền lan khắp cõi.</vt:lpstr>
      <vt:lpstr>Đk: (Xin) Cùng các thánh Tử đạo Việt Nam con xin dâng lời tạ ơn Thiên Chúa Đấng các ngài ngày đêm mến yêu. Dù là đau thương dù là chua cay chẳng có chi sẽ đổi thay tình yêu Chúa Ki-tô…</vt:lpstr>
      <vt:lpstr>… Dù là gian truân dù là nguy nan chẳng có chi ngăn được đức tin mến đá vàng. Chúng con tạ ơn hồng ân Thiên Chúa đã ban cho các ngài triều thiên Nước Trời.</vt:lpstr>
      <vt:lpstr>Tk2: Ôi những anh hùng đất Việt Nam khí tiết can trường giữa bao khổ sầu cam chịu nhục hình giữ một lòng trung. Công đức rạng ngời vẫn còn đây cho lớp cháu con. Xin độ trì cho chúng con luôn được mãi trung thành sống niềm tin vào nơi Thiên Chúa.</vt:lpstr>
      <vt:lpstr>Đk: (Xin) Cùng các thánh Tử đạo Việt Nam con xin dâng lời tạ ơn Thiên Chúa Đấng các ngài ngày đêm mến yêu. Dù là đau thương dù là chua cay chẳng có chi sẽ đổi thay tình yêu Chúa Ki-tô…</vt:lpstr>
      <vt:lpstr>… Dù là gian truân dù là nguy nan chẳng có chi ngăn được đức tin mến đá vàng. Chúng con tạ ơn hồng ân Thiên Chúa đã ban cho các ngài triều thiên Nước Trời.</vt:lpstr>
      <vt:lpstr>Tk3: Ấp ủ trong tim một tình yêu nung nấu đêm ngày hiến dâng cuộc đời trở nên lễ vật dâng về trời cao. Chẳng thiết tha gì bao lợi danh trần thế mời gọi. Xin nguyện lòng con mãi bước theo gương sống các ngài để đời con thuộc trọn về Chúa.</vt:lpstr>
      <vt:lpstr>Đk: (Xin) Cùng các thánh Tử đạo Việt Nam con xin dâng lời tạ ơn Thiên Chúa Đấng các ngài ngày đêm mến yêu. Dù là đau thương dù là chua cay chẳng có chi sẽ đổi thay tình yêu Chúa Ki-tô…</vt:lpstr>
      <vt:lpstr>… Dù là gian truân dù là nguy nan chẳng có chi ngăn được đức tin mến đá vàng. Chúng con tạ ơn hồng ân Thiên Chúa đã ban cho các ngài triều thiên Nước Trời.</vt:lpstr>
      <vt:lpstr>PowerPoint Presentation</vt:lpstr>
      <vt:lpstr>PowerPoint Presentation</vt:lpstr>
      <vt:lpstr>Ca Kết Lễ TỪ DÒNG MÁU ANH HÙNG Lm. Phương Anh</vt:lpstr>
      <vt:lpstr>Tk1: Từ giòng máu anh hùng của tổ tiên. Từ giòng máu oai phong những bậc tiền bối. Tôi đã xuất sinh, tôi đã lớn lên và đã sống trong linh ân của Chúa…</vt:lpstr>
      <vt:lpstr>… Từ hạt giống đức tin của tổ tiên. Từ giòng máu cha ông dân Việt anh dũng. Từ những khổ đau, từ những đắng cay, tôi đã đến đây để dâng cuộc tình.</vt:lpstr>
      <vt:lpstr>Đk: Ôi đau thương thập giá Đức Ki-tô! Đây vinh quang ngàn năm vẫn vững bền. Một lời nguyền trung kiên làm rạng ngời Danh Cha. Dù tình đời phôi pha, tình con năm tháng vuông tròn.</vt:lpstr>
      <vt:lpstr>Tk2: Ngàn giòng máu anh linh của tổ tiên. Làm mầu mỡ Quê Hương dân Việt yêu dấu. Tôi được dưỡng nuôi, và tôi lớn lên nhờ giòng sữa thơm của Mẹ Việt Nam…</vt:lpstr>
      <vt:lpstr>… Từng nhịp bước tôi đi gieo tình thương. Là nhờ những công ơn những bậc tiền bối: Họ đã tiến lên, liều mình hiến thân và đã chết đi cho một cuộc tình.</vt:lpstr>
      <vt:lpstr>Đk: Ôi đau thương thập giá Đức Ki-tô! Đây vinh quang ngàn năm vẫn vững bền. Một lời nguyền trung kiên làm rạng ngời Danh Cha. Dù tình đời phôi pha, tình con năm tháng vuông tròn.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125</cp:revision>
  <dcterms:created xsi:type="dcterms:W3CDTF">2022-10-30T00:36:35Z</dcterms:created>
  <dcterms:modified xsi:type="dcterms:W3CDTF">2023-11-23T08:27:10Z</dcterms:modified>
</cp:coreProperties>
</file>