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3924" r:id="rId3"/>
    <p:sldMasterId id="2147483936" r:id="rId4"/>
    <p:sldMasterId id="2147483948" r:id="rId5"/>
  </p:sldMasterIdLst>
  <p:notesMasterIdLst>
    <p:notesMasterId r:id="rId44"/>
  </p:notesMasterIdLst>
  <p:sldIdLst>
    <p:sldId id="334" r:id="rId6"/>
    <p:sldId id="391" r:id="rId7"/>
    <p:sldId id="392" r:id="rId8"/>
    <p:sldId id="393" r:id="rId9"/>
    <p:sldId id="394" r:id="rId10"/>
    <p:sldId id="395" r:id="rId11"/>
    <p:sldId id="396" r:id="rId12"/>
    <p:sldId id="372" r:id="rId13"/>
    <p:sldId id="324" r:id="rId14"/>
    <p:sldId id="282" r:id="rId15"/>
    <p:sldId id="398" r:id="rId16"/>
    <p:sldId id="373" r:id="rId17"/>
    <p:sldId id="386" r:id="rId18"/>
    <p:sldId id="387" r:id="rId19"/>
    <p:sldId id="388" r:id="rId20"/>
    <p:sldId id="389" r:id="rId21"/>
    <p:sldId id="390" r:id="rId22"/>
    <p:sldId id="397" r:id="rId23"/>
    <p:sldId id="399" r:id="rId24"/>
    <p:sldId id="376" r:id="rId25"/>
    <p:sldId id="377" r:id="rId26"/>
    <p:sldId id="378" r:id="rId27"/>
    <p:sldId id="379" r:id="rId28"/>
    <p:sldId id="380" r:id="rId29"/>
    <p:sldId id="381" r:id="rId30"/>
    <p:sldId id="382" r:id="rId31"/>
    <p:sldId id="383" r:id="rId32"/>
    <p:sldId id="384" r:id="rId33"/>
    <p:sldId id="385" r:id="rId34"/>
    <p:sldId id="400" r:id="rId35"/>
    <p:sldId id="401" r:id="rId36"/>
    <p:sldId id="402" r:id="rId37"/>
    <p:sldId id="365" r:id="rId38"/>
    <p:sldId id="362" r:id="rId39"/>
    <p:sldId id="403" r:id="rId40"/>
    <p:sldId id="363" r:id="rId41"/>
    <p:sldId id="404" r:id="rId42"/>
    <p:sldId id="33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TgtlgiZNjCGtCBoaddzg==" hashData="CLddAKMct8NbACNgB6KnBXlPwSA="/>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4" d="100"/>
          <a:sy n="84" d="100"/>
        </p:scale>
        <p:origin x="-4314" y="-2136"/>
      </p:cViewPr>
      <p:guideLst>
        <p:guide orient="horz" pos="1620"/>
        <p:guide pos="2880"/>
      </p:guideLst>
    </p:cSldViewPr>
  </p:slideViewPr>
  <p:outlineViewPr>
    <p:cViewPr>
      <p:scale>
        <a:sx n="33" d="100"/>
        <a:sy n="33" d="100"/>
      </p:scale>
      <p:origin x="0" y="3442"/>
    </p:cViewPr>
  </p:outlin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436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17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281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51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0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99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30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76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2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61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30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693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6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811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725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93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525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33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251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56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813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993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823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422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938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51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3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060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388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387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864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78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850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907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185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703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11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885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63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286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03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59935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89513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508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9603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74894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7200" dirty="0">
                <a:solidFill>
                  <a:schemeClr val="bg1"/>
                </a:solidFill>
                <a:effectLst/>
                <a:latin typeface="+mj-lt"/>
                <a:cs typeface="Times New Roman" pitchFamily="18" charset="0"/>
              </a:rPr>
              <a:t>Anh em hãy đứng thẳng và ngẩng đầu lên, vì anh em sắp được cứu chuộc</a:t>
            </a:r>
            <a:r>
              <a:rPr lang="vi-VN" sz="7200" dirty="0" smtClean="0">
                <a:solidFill>
                  <a:schemeClr val="bg1"/>
                </a:solidFill>
                <a:effectLst/>
                <a:latin typeface="+mj-lt"/>
                <a:cs typeface="Times New Roman" pitchFamily="18" charset="0"/>
              </a:rPr>
              <a:t>.</a:t>
            </a:r>
            <a:endParaRPr lang="en-US" sz="720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208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2342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76600" y="2570911"/>
            <a:ext cx="6096000" cy="1569660"/>
          </a:xfrm>
          <a:prstGeom prst="rect">
            <a:avLst/>
          </a:prstGeom>
        </p:spPr>
        <p:txBody>
          <a:bodyPr wrap="square">
            <a:spAutoFit/>
          </a:bodyPr>
          <a:lstStyle/>
          <a:p>
            <a:pPr algn="ctr"/>
            <a:r>
              <a:rPr lang="en-US" sz="4800" dirty="0" smtClean="0">
                <a:solidFill>
                  <a:srgbClr val="FFFF00"/>
                </a:solidFill>
              </a:rPr>
              <a:t>TẤM BÁNH ĐỜI CON</a:t>
            </a:r>
            <a:endParaRPr lang="en-US" sz="4800" dirty="0">
              <a:solidFill>
                <a:srgbClr val="FFFF00"/>
              </a:solidFill>
            </a:endParaRPr>
          </a:p>
          <a:p>
            <a:pPr algn="ctr"/>
            <a:r>
              <a:rPr lang="en-US" sz="4800" i="1" dirty="0" smtClean="0">
                <a:solidFill>
                  <a:prstClr val="white"/>
                </a:solidFill>
              </a:rPr>
              <a:t>Thanh </a:t>
            </a:r>
            <a:r>
              <a:rPr lang="en-US" sz="4800" i="1" dirty="0" err="1" smtClean="0">
                <a:solidFill>
                  <a:prstClr val="white"/>
                </a:solidFill>
              </a:rPr>
              <a:t>Lâm</a:t>
            </a:r>
            <a:endParaRPr lang="en-US" sz="4800" i="1" dirty="0">
              <a:solidFill>
                <a:prstClr val="white"/>
              </a:solidFill>
            </a:endParaRPr>
          </a:p>
        </p:txBody>
      </p:sp>
    </p:spTree>
    <p:extLst>
      <p:ext uri="{BB962C8B-B14F-4D97-AF65-F5344CB8AC3E}">
        <p14:creationId xmlns:p14="http://schemas.microsoft.com/office/powerpoint/2010/main" val="223436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 y="57150"/>
            <a:ext cx="9145438" cy="5069080"/>
          </a:xfrm>
          <a:prstGeom prst="rect">
            <a:avLst/>
          </a:prstGeom>
        </p:spPr>
        <p:txBody>
          <a:bodyPr wrap="square">
            <a:spAutoFit/>
          </a:bodyPr>
          <a:lstStyle/>
          <a:p>
            <a:pPr algn="just">
              <a:lnSpc>
                <a:spcPct val="110000"/>
              </a:lnSpc>
            </a:pPr>
            <a:r>
              <a:rPr lang="en-US" sz="4900" u="sng" dirty="0" smtClean="0">
                <a:solidFill>
                  <a:srgbClr val="FFFF00"/>
                </a:solidFill>
              </a:rPr>
              <a:t>Tk1:</a:t>
            </a:r>
            <a:r>
              <a:rPr lang="en-US" sz="4900" dirty="0" smtClean="0">
                <a:solidFill>
                  <a:prstClr val="white"/>
                </a:solidFill>
              </a:rPr>
              <a:t> </a:t>
            </a:r>
            <a:r>
              <a:rPr lang="vi-VN" sz="4900" dirty="0" smtClean="0">
                <a:solidFill>
                  <a:prstClr val="white"/>
                </a:solidFill>
              </a:rPr>
              <a:t>Con </a:t>
            </a:r>
            <a:r>
              <a:rPr lang="vi-VN" sz="4900" dirty="0">
                <a:solidFill>
                  <a:prstClr val="white"/>
                </a:solidFill>
              </a:rPr>
              <a:t>xin làm tấm bánh bẻ ra hiến trao muôn người. Mãi ấp ủ niềm tin chứa chan bao lời ủi an. Con xin làm tấm bánh sẻ chia cho khắp mọi nơi. Cho thế nhân muôn đời được luôn sống vui Tin Mừng.</a:t>
            </a:r>
            <a:endParaRPr lang="en-US" sz="4900" dirty="0">
              <a:solidFill>
                <a:prstClr val="white"/>
              </a:solidFill>
            </a:endParaRPr>
          </a:p>
        </p:txBody>
      </p:sp>
    </p:spTree>
    <p:extLst>
      <p:ext uri="{BB962C8B-B14F-4D97-AF65-F5344CB8AC3E}">
        <p14:creationId xmlns:p14="http://schemas.microsoft.com/office/powerpoint/2010/main" val="269781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rPr>
              <a:t>Ôi </a:t>
            </a:r>
            <a:r>
              <a:rPr lang="vi-VN" sz="4800" dirty="0">
                <a:solidFill>
                  <a:prstClr val="white"/>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prstClr val="white"/>
              </a:solidFill>
            </a:endParaRPr>
          </a:p>
        </p:txBody>
      </p:sp>
    </p:spTree>
    <p:extLst>
      <p:ext uri="{BB962C8B-B14F-4D97-AF65-F5344CB8AC3E}">
        <p14:creationId xmlns:p14="http://schemas.microsoft.com/office/powerpoint/2010/main" val="398184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67"/>
            <a:ext cx="9144000" cy="5262979"/>
          </a:xfrm>
          <a:prstGeom prst="rect">
            <a:avLst/>
          </a:prstGeom>
        </p:spPr>
        <p:txBody>
          <a:bodyPr wrap="square">
            <a:spAutoFit/>
          </a:bodyPr>
          <a:lstStyle/>
          <a:p>
            <a:pPr algn="just"/>
            <a:r>
              <a:rPr lang="en-US" sz="4800" u="sng" dirty="0" smtClean="0">
                <a:solidFill>
                  <a:srgbClr val="FFFF00"/>
                </a:solidFill>
              </a:rPr>
              <a:t>Tk2:</a:t>
            </a:r>
            <a:r>
              <a:rPr lang="en-US" sz="4800" dirty="0" smtClean="0">
                <a:solidFill>
                  <a:prstClr val="white"/>
                </a:solidFill>
              </a:rPr>
              <a:t> </a:t>
            </a:r>
            <a:r>
              <a:rPr lang="vi-VN" sz="4800" dirty="0" smtClean="0">
                <a:solidFill>
                  <a:prstClr val="white"/>
                </a:solidFill>
              </a:rPr>
              <a:t>Con </a:t>
            </a:r>
            <a:r>
              <a:rPr lang="vi-VN" sz="4800" dirty="0">
                <a:solidFill>
                  <a:prstClr val="white"/>
                </a:solidFill>
              </a:rPr>
              <a:t>xin làm tấm bánh để nên lễ dâng tinh tuyền. Với xác hồn mỏng manh, với cả tâm tình biết ơn. Mong cho toàn nhân thế hiệp thông trong Chúa là Cha. Luôn sống vui trong nguồn tình yêu phúc ân cứu độ.</a:t>
            </a:r>
            <a:endParaRPr lang="en-US" sz="4800" dirty="0">
              <a:solidFill>
                <a:prstClr val="white"/>
              </a:solidFill>
            </a:endParaRPr>
          </a:p>
        </p:txBody>
      </p:sp>
    </p:spTree>
    <p:extLst>
      <p:ext uri="{BB962C8B-B14F-4D97-AF65-F5344CB8AC3E}">
        <p14:creationId xmlns:p14="http://schemas.microsoft.com/office/powerpoint/2010/main" val="1039141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rPr>
              <a:t>Ôi </a:t>
            </a:r>
            <a:r>
              <a:rPr lang="vi-VN" sz="4800" dirty="0">
                <a:solidFill>
                  <a:prstClr val="white"/>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prstClr val="white"/>
              </a:solidFill>
            </a:endParaRPr>
          </a:p>
        </p:txBody>
      </p:sp>
    </p:spTree>
    <p:extLst>
      <p:ext uri="{BB962C8B-B14F-4D97-AF65-F5344CB8AC3E}">
        <p14:creationId xmlns:p14="http://schemas.microsoft.com/office/powerpoint/2010/main" val="147697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2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34577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200" b="0" dirty="0" smtClean="0">
                <a:solidFill>
                  <a:srgbClr val="FFFF00"/>
                </a:solidFill>
                <a:effectLst/>
                <a:latin typeface="+mj-lt"/>
              </a:rPr>
              <a:t>Ca </a:t>
            </a:r>
            <a:r>
              <a:rPr lang="en-US" sz="6200" b="0" dirty="0" err="1">
                <a:solidFill>
                  <a:srgbClr val="FFFF00"/>
                </a:solidFill>
                <a:effectLst/>
                <a:latin typeface="+mj-lt"/>
              </a:rPr>
              <a:t>Nhập</a:t>
            </a:r>
            <a:r>
              <a:rPr lang="en-US" sz="6200" b="0" dirty="0">
                <a:solidFill>
                  <a:srgbClr val="FFFF00"/>
                </a:solidFill>
                <a:effectLst/>
                <a:latin typeface="+mj-lt"/>
              </a:rPr>
              <a:t> </a:t>
            </a:r>
            <a:r>
              <a:rPr lang="en-US" sz="6200" b="0" dirty="0" err="1">
                <a:solidFill>
                  <a:srgbClr val="FFFF00"/>
                </a:solidFill>
                <a:effectLst/>
                <a:latin typeface="+mj-lt"/>
              </a:rPr>
              <a:t>Lễ</a:t>
            </a:r>
            <a:r>
              <a:rPr lang="en-US" sz="6200" b="0" dirty="0">
                <a:solidFill>
                  <a:srgbClr val="FFFF00"/>
                </a:solidFill>
                <a:effectLst/>
                <a:latin typeface="+mj-lt"/>
              </a:rPr>
              <a:t/>
            </a:r>
            <a:br>
              <a:rPr lang="en-US" sz="6200" b="0" dirty="0">
                <a:solidFill>
                  <a:srgbClr val="FFFF00"/>
                </a:solidFill>
                <a:effectLst/>
                <a:latin typeface="+mj-lt"/>
              </a:rPr>
            </a:br>
            <a:r>
              <a:rPr lang="en-US" sz="6000" b="1" dirty="0" smtClean="0">
                <a:solidFill>
                  <a:srgbClr val="FFFF00"/>
                </a:solidFill>
                <a:effectLst/>
                <a:latin typeface="+mj-lt"/>
              </a:rPr>
              <a:t>LÊN </a:t>
            </a:r>
            <a:r>
              <a:rPr lang="en-US" sz="6000" b="0" dirty="0" smtClean="0">
                <a:solidFill>
                  <a:srgbClr val="FFFF00"/>
                </a:solidFill>
                <a:effectLst/>
                <a:latin typeface="+mj-lt"/>
              </a:rPr>
              <a:t>ĐƯỜNG VỀ NHÀ CHA</a:t>
            </a:r>
            <a:br>
              <a:rPr lang="en-US" sz="6000" b="0" dirty="0" smtClean="0">
                <a:solidFill>
                  <a:srgbClr val="FFFF00"/>
                </a:solidFill>
                <a:effectLst/>
                <a:latin typeface="+mj-lt"/>
              </a:rPr>
            </a:br>
            <a:r>
              <a:rPr lang="en-US" sz="4500" i="1" dirty="0" smtClean="0">
                <a:solidFill>
                  <a:schemeClr val="bg1"/>
                </a:solidFill>
              </a:rPr>
              <a:t>Mai </a:t>
            </a:r>
            <a:r>
              <a:rPr lang="en-US" sz="4500" i="1" dirty="0" err="1" smtClean="0">
                <a:solidFill>
                  <a:schemeClr val="bg1"/>
                </a:solidFill>
              </a:rPr>
              <a:t>Nguyên</a:t>
            </a:r>
            <a:r>
              <a:rPr lang="en-US" sz="4500" i="1" dirty="0" smtClean="0">
                <a:solidFill>
                  <a:schemeClr val="bg1"/>
                </a:solidFill>
              </a:rPr>
              <a:t> </a:t>
            </a:r>
            <a:r>
              <a:rPr lang="en-US" sz="4500" i="1" dirty="0" err="1" smtClean="0">
                <a:solidFill>
                  <a:schemeClr val="bg1"/>
                </a:solidFill>
              </a:rPr>
              <a:t>Vũ</a:t>
            </a:r>
            <a:endParaRPr lang="en-US" sz="4500" b="0" i="1" dirty="0">
              <a:solidFill>
                <a:schemeClr val="bg1"/>
              </a:solidFill>
              <a:effectLst/>
            </a:endParaRPr>
          </a:p>
        </p:txBody>
      </p:sp>
    </p:spTree>
    <p:extLst>
      <p:ext uri="{BB962C8B-B14F-4D97-AF65-F5344CB8AC3E}">
        <p14:creationId xmlns:p14="http://schemas.microsoft.com/office/powerpoint/2010/main" val="1810167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600" b="0" dirty="0" smtClean="0">
                <a:solidFill>
                  <a:srgbClr val="FFFF00"/>
                </a:solidFill>
                <a:effectLst/>
              </a:rPr>
              <a:t>TÌNH CHÚA YÊU CON</a:t>
            </a:r>
            <a:br>
              <a:rPr lang="en-US" sz="7600" b="0" dirty="0" smtClean="0">
                <a:solidFill>
                  <a:srgbClr val="FFFF00"/>
                </a:solidFill>
                <a:effectLst/>
              </a:rPr>
            </a:br>
            <a:r>
              <a:rPr lang="en-US" sz="6000" i="1" dirty="0" err="1" smtClean="0">
                <a:solidFill>
                  <a:schemeClr val="bg1"/>
                </a:solidFill>
              </a:rPr>
              <a:t>Giang</a:t>
            </a:r>
            <a:r>
              <a:rPr lang="en-US" sz="6000" i="1" dirty="0" smtClean="0">
                <a:solidFill>
                  <a:schemeClr val="bg1"/>
                </a:solidFill>
              </a:rPr>
              <a:t> </a:t>
            </a:r>
            <a:r>
              <a:rPr lang="en-US" sz="6000" i="1" dirty="0" err="1" smtClean="0">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287886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dirty="0" smtClean="0">
                <a:solidFill>
                  <a:srgbClr val="FFFF00"/>
                </a:solidFill>
                <a:effectLst/>
              </a:rPr>
              <a:t>: </a:t>
            </a:r>
            <a:r>
              <a:rPr lang="vi-VN" sz="4800" dirty="0">
                <a:solidFill>
                  <a:schemeClr val="bg1"/>
                </a:solidFill>
              </a:rPr>
              <a:t>Tình Chúa yêu con như </a:t>
            </a:r>
            <a:r>
              <a:rPr lang="en-US" sz="4800" dirty="0">
                <a:solidFill>
                  <a:schemeClr val="bg1"/>
                </a:solidFill>
              </a:rPr>
              <a:t>t</a:t>
            </a:r>
            <a:r>
              <a:rPr lang="vi-VN" sz="4800" dirty="0" smtClean="0">
                <a:solidFill>
                  <a:schemeClr val="bg1"/>
                </a:solidFill>
              </a:rPr>
              <a:t>hái </a:t>
            </a:r>
            <a:r>
              <a:rPr lang="vi-VN" sz="4800" dirty="0">
                <a:solidFill>
                  <a:schemeClr val="bg1"/>
                </a:solidFill>
              </a:rPr>
              <a:t>sơn vời vợi đỉnh cao, tình Chúa yêu con như biển khơi sóng trào đêm </a:t>
            </a:r>
            <a:r>
              <a:rPr lang="vi-VN" sz="4800" dirty="0" smtClean="0">
                <a:solidFill>
                  <a:schemeClr val="bg1"/>
                </a:solidFill>
              </a:rPr>
              <a:t>ngày</a:t>
            </a:r>
            <a:r>
              <a:rPr lang="en-US" sz="4800" dirty="0" smtClean="0">
                <a:solidFill>
                  <a:schemeClr val="bg1"/>
                </a:solidFill>
              </a:rPr>
              <a:t>. </a:t>
            </a:r>
            <a:r>
              <a:rPr lang="vi-VN" sz="4800" dirty="0" smtClean="0">
                <a:solidFill>
                  <a:schemeClr val="bg1"/>
                </a:solidFill>
              </a:rPr>
              <a:t>Tình </a:t>
            </a:r>
            <a:r>
              <a:rPr lang="vi-VN" sz="4800" dirty="0">
                <a:solidFill>
                  <a:schemeClr val="bg1"/>
                </a:solidFill>
              </a:rPr>
              <a:t>Ngài yêu con khôn vời từ khi chưa có đất </a:t>
            </a:r>
            <a:r>
              <a:rPr lang="vi-VN" sz="4800" dirty="0" smtClean="0">
                <a:solidFill>
                  <a:schemeClr val="bg1"/>
                </a:solidFill>
              </a:rPr>
              <a:t>trời</a:t>
            </a:r>
            <a:r>
              <a:rPr lang="en-US" sz="4800" dirty="0" smtClean="0">
                <a:solidFill>
                  <a:schemeClr val="bg1"/>
                </a:solidFill>
              </a:rPr>
              <a:t>, </a:t>
            </a:r>
            <a:r>
              <a:rPr lang="vi-VN" sz="4800" dirty="0" smtClean="0">
                <a:solidFill>
                  <a:schemeClr val="bg1"/>
                </a:solidFill>
              </a:rPr>
              <a:t>Chúa </a:t>
            </a:r>
            <a:r>
              <a:rPr lang="vi-VN" sz="4800" dirty="0">
                <a:solidFill>
                  <a:schemeClr val="bg1"/>
                </a:solidFill>
              </a:rPr>
              <a:t>đã dủ thương và chọn con từ trước muôn </a:t>
            </a:r>
            <a:r>
              <a:rPr lang="vi-VN" sz="4800" dirty="0" smtClean="0">
                <a:solidFill>
                  <a:schemeClr val="bg1"/>
                </a:solidFill>
              </a:rPr>
              <a:t>đời.</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1411688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vi-VN" sz="4800" dirty="0" smtClean="0">
                <a:solidFill>
                  <a:schemeClr val="bg1"/>
                </a:solidFill>
              </a:rPr>
              <a:t>Gọi </a:t>
            </a:r>
            <a:r>
              <a:rPr lang="vi-VN" sz="4800" dirty="0">
                <a:solidFill>
                  <a:schemeClr val="bg1"/>
                </a:solidFill>
              </a:rPr>
              <a:t>chính tên con âu yếm </a:t>
            </a:r>
            <a:r>
              <a:rPr lang="vi-VN" sz="4800" dirty="0" smtClean="0">
                <a:solidFill>
                  <a:schemeClr val="bg1"/>
                </a:solidFill>
              </a:rPr>
              <a:t>ch</a:t>
            </a:r>
            <a:r>
              <a:rPr lang="en-US" sz="4800" dirty="0" smtClean="0">
                <a:solidFill>
                  <a:schemeClr val="bg1"/>
                </a:solidFill>
              </a:rPr>
              <a:t>e</a:t>
            </a:r>
            <a:r>
              <a:rPr lang="vi-VN" sz="4800" dirty="0" smtClean="0">
                <a:solidFill>
                  <a:schemeClr val="bg1"/>
                </a:solidFill>
              </a:rPr>
              <a:t> </a:t>
            </a:r>
            <a:r>
              <a:rPr lang="vi-VN" sz="4800" dirty="0">
                <a:solidFill>
                  <a:schemeClr val="bg1"/>
                </a:solidFill>
              </a:rPr>
              <a:t>che từng phút giây, nào có lo chi Chúa dìu con những ngày khó nguy. Vì Ngài luôn ở bên cạnh đời con chan chứa ơn lành, Chúa đã dủ thương Ngài dìu đưa về bến bình an.</a:t>
            </a:r>
          </a:p>
        </p:txBody>
      </p:sp>
    </p:spTree>
    <p:extLst>
      <p:ext uri="{BB962C8B-B14F-4D97-AF65-F5344CB8AC3E}">
        <p14:creationId xmlns:p14="http://schemas.microsoft.com/office/powerpoint/2010/main" val="3785130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2646566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u="sng" dirty="0" smtClean="0">
                <a:solidFill>
                  <a:srgbClr val="FFFF00"/>
                </a:solidFill>
                <a:effectLst/>
              </a:rPr>
              <a:t>Tk2:</a:t>
            </a:r>
            <a:r>
              <a:rPr lang="en-US" sz="4750" b="0" dirty="0" smtClean="0">
                <a:solidFill>
                  <a:schemeClr val="bg1"/>
                </a:solidFill>
                <a:effectLst/>
              </a:rPr>
              <a:t> </a:t>
            </a:r>
            <a:r>
              <a:rPr lang="vi-VN" sz="4750" dirty="0">
                <a:solidFill>
                  <a:schemeClr val="bg1"/>
                </a:solidFill>
              </a:rPr>
              <a:t>Tình Chúa yêu con </a:t>
            </a:r>
            <a:r>
              <a:rPr lang="en-US" sz="4750" dirty="0" err="1" smtClean="0">
                <a:solidFill>
                  <a:schemeClr val="bg1"/>
                </a:solidFill>
              </a:rPr>
              <a:t>đưa</a:t>
            </a:r>
            <a:r>
              <a:rPr lang="en-US" sz="4750" dirty="0" smtClean="0">
                <a:solidFill>
                  <a:schemeClr val="bg1"/>
                </a:solidFill>
              </a:rPr>
              <a:t> </a:t>
            </a:r>
            <a:r>
              <a:rPr lang="en-US" sz="4750" dirty="0" err="1" smtClean="0">
                <a:solidFill>
                  <a:schemeClr val="bg1"/>
                </a:solidFill>
              </a:rPr>
              <a:t>dẫn</a:t>
            </a:r>
            <a:r>
              <a:rPr lang="en-US" sz="4750" dirty="0" smtClean="0">
                <a:solidFill>
                  <a:schemeClr val="bg1"/>
                </a:solidFill>
              </a:rPr>
              <a:t> con </a:t>
            </a:r>
            <a:r>
              <a:rPr lang="vi-VN" sz="4750" dirty="0" smtClean="0">
                <a:solidFill>
                  <a:schemeClr val="bg1"/>
                </a:solidFill>
              </a:rPr>
              <a:t>từng </a:t>
            </a:r>
            <a:r>
              <a:rPr lang="vi-VN" sz="4750" dirty="0">
                <a:solidFill>
                  <a:schemeClr val="bg1"/>
                </a:solidFill>
              </a:rPr>
              <a:t>nhịp bước chân, tình Chúa yêu con con làm sao đáp đền xứng </a:t>
            </a:r>
            <a:r>
              <a:rPr lang="vi-VN" sz="4750" dirty="0" smtClean="0">
                <a:solidFill>
                  <a:schemeClr val="bg1"/>
                </a:solidFill>
              </a:rPr>
              <a:t>cân.</a:t>
            </a:r>
            <a:r>
              <a:rPr lang="en-US" sz="4750" dirty="0" smtClean="0">
                <a:solidFill>
                  <a:schemeClr val="bg1"/>
                </a:solidFill>
              </a:rPr>
              <a:t> </a:t>
            </a:r>
            <a:r>
              <a:rPr lang="vi-VN" sz="4750" dirty="0" smtClean="0">
                <a:solidFill>
                  <a:schemeClr val="bg1"/>
                </a:solidFill>
              </a:rPr>
              <a:t>Tình </a:t>
            </a:r>
            <a:r>
              <a:rPr lang="vi-VN" sz="4750" dirty="0">
                <a:solidFill>
                  <a:schemeClr val="bg1"/>
                </a:solidFill>
              </a:rPr>
              <a:t>Ngài yêu con nhiệm mầu tình yêu ôi quá cao </a:t>
            </a:r>
            <a:r>
              <a:rPr lang="vi-VN" sz="4750" dirty="0" smtClean="0">
                <a:solidFill>
                  <a:schemeClr val="bg1"/>
                </a:solidFill>
              </a:rPr>
              <a:t>sâu,</a:t>
            </a:r>
            <a:r>
              <a:rPr lang="en-US" sz="4750" dirty="0" smtClean="0">
                <a:solidFill>
                  <a:schemeClr val="bg1"/>
                </a:solidFill>
              </a:rPr>
              <a:t> </a:t>
            </a:r>
            <a:r>
              <a:rPr lang="vi-VN" sz="4750" dirty="0" smtClean="0">
                <a:solidFill>
                  <a:schemeClr val="bg1"/>
                </a:solidFill>
              </a:rPr>
              <a:t>Chúa </a:t>
            </a:r>
            <a:r>
              <a:rPr lang="vi-VN" sz="4750" dirty="0">
                <a:solidFill>
                  <a:schemeClr val="bg1"/>
                </a:solidFill>
              </a:rPr>
              <a:t>đã dủ thương mời gọi con đền đáp ơn </a:t>
            </a:r>
            <a:r>
              <a:rPr lang="vi-VN" sz="4750" dirty="0" smtClean="0">
                <a:solidFill>
                  <a:schemeClr val="bg1"/>
                </a:solidFill>
              </a:rPr>
              <a:t>Ngài.</a:t>
            </a:r>
            <a:endParaRPr lang="en-US" sz="4750" b="0" dirty="0">
              <a:solidFill>
                <a:schemeClr val="bg1"/>
              </a:solidFill>
              <a:effectLst/>
            </a:endParaRPr>
          </a:p>
        </p:txBody>
      </p:sp>
    </p:spTree>
    <p:extLst>
      <p:ext uri="{BB962C8B-B14F-4D97-AF65-F5344CB8AC3E}">
        <p14:creationId xmlns:p14="http://schemas.microsoft.com/office/powerpoint/2010/main" val="2444819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Ngày </a:t>
            </a:r>
            <a:r>
              <a:rPr lang="vi-VN" sz="4700" dirty="0">
                <a:solidFill>
                  <a:schemeClr val="bg1"/>
                </a:solidFill>
              </a:rPr>
              <a:t>tháng qua mau nhưng nghĩa ân Ngài luôn chứa </a:t>
            </a:r>
            <a:r>
              <a:rPr lang="vi-VN" sz="4700" dirty="0" smtClean="0">
                <a:solidFill>
                  <a:schemeClr val="bg1"/>
                </a:solidFill>
              </a:rPr>
              <a:t>chan,</a:t>
            </a:r>
            <a:r>
              <a:rPr lang="en-US" sz="4700" dirty="0" smtClean="0">
                <a:solidFill>
                  <a:schemeClr val="bg1"/>
                </a:solidFill>
              </a:rPr>
              <a:t> </a:t>
            </a:r>
            <a:r>
              <a:rPr lang="vi-VN" sz="4700" dirty="0" smtClean="0">
                <a:solidFill>
                  <a:schemeClr val="bg1"/>
                </a:solidFill>
              </a:rPr>
              <a:t>dù </a:t>
            </a:r>
            <a:r>
              <a:rPr lang="vi-VN" sz="4700" dirty="0">
                <a:solidFill>
                  <a:schemeClr val="bg1"/>
                </a:solidFill>
              </a:rPr>
              <a:t>những vong ân khi đời con yếu hèn vô </a:t>
            </a:r>
            <a:r>
              <a:rPr lang="vi-VN" sz="4700" dirty="0" smtClean="0">
                <a:solidFill>
                  <a:schemeClr val="bg1"/>
                </a:solidFill>
              </a:rPr>
              <a:t>ngần</a:t>
            </a:r>
            <a:r>
              <a:rPr lang="en-US" sz="4700" dirty="0" smtClean="0">
                <a:solidFill>
                  <a:schemeClr val="bg1"/>
                </a:solidFill>
              </a:rPr>
              <a:t>. </a:t>
            </a:r>
            <a:r>
              <a:rPr lang="vi-VN" sz="4700" dirty="0" smtClean="0">
                <a:solidFill>
                  <a:schemeClr val="bg1"/>
                </a:solidFill>
              </a:rPr>
              <a:t>Vì </a:t>
            </a:r>
            <a:r>
              <a:rPr lang="vi-VN" sz="4700" dirty="0">
                <a:solidFill>
                  <a:schemeClr val="bg1"/>
                </a:solidFill>
              </a:rPr>
              <a:t>Ngài yêu thương con hoài dù con yếu đuối lỗi tội, Chúa đã dủ thương này tim con cảm mến tình yêu.</a:t>
            </a:r>
            <a:endParaRPr lang="en-US" sz="4700" b="0" dirty="0">
              <a:solidFill>
                <a:schemeClr val="bg1"/>
              </a:solidFill>
              <a:effectLst/>
            </a:endParaRPr>
          </a:p>
        </p:txBody>
      </p:sp>
    </p:spTree>
    <p:extLst>
      <p:ext uri="{BB962C8B-B14F-4D97-AF65-F5344CB8AC3E}">
        <p14:creationId xmlns:p14="http://schemas.microsoft.com/office/powerpoint/2010/main" val="1763670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230062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Tình Chúa yêu con hơn cả thân phụ thân mẫu con, tình Chúa yêu con hơn tình yêu thế trần muôn phần. Tình Ngài yêu con bao la đời con hát khúc hoan ca, Chúa đã dủ thương đổ đầy con bằng nghĩa ân </a:t>
            </a:r>
            <a:r>
              <a:rPr lang="vi-VN" sz="4700" dirty="0" smtClean="0">
                <a:solidFill>
                  <a:schemeClr val="bg1"/>
                </a:solidFill>
              </a:rPr>
              <a:t>Ngài.</a:t>
            </a:r>
            <a:endParaRPr lang="en-US" sz="4700" b="0" dirty="0">
              <a:solidFill>
                <a:schemeClr val="bg1"/>
              </a:solidFill>
              <a:effectLst/>
            </a:endParaRPr>
          </a:p>
        </p:txBody>
      </p:sp>
    </p:spTree>
    <p:extLst>
      <p:ext uri="{BB962C8B-B14F-4D97-AF65-F5344CB8AC3E}">
        <p14:creationId xmlns:p14="http://schemas.microsoft.com/office/powerpoint/2010/main" val="208720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Nguyện </a:t>
            </a:r>
            <a:r>
              <a:rPr lang="vi-VN" sz="4700" dirty="0">
                <a:solidFill>
                  <a:schemeClr val="bg1"/>
                </a:solidFill>
              </a:rPr>
              <a:t>Chúa cho con luôn mến yêu Ngài trọn ước mơ, đền đáp bao nhiêu cho vừa ơn Chúa thật vô bờ. Vì Ngài yêu con muôn đời và ngàn năm mãi không ngơi, Chúa đã dủ thương hồn con dâng Ngài khúc ngợi ca.</a:t>
            </a:r>
            <a:endParaRPr lang="en-US" sz="4700" b="0" dirty="0">
              <a:solidFill>
                <a:schemeClr val="bg1"/>
              </a:solidFill>
              <a:effectLst/>
            </a:endParaRPr>
          </a:p>
        </p:txBody>
      </p:sp>
    </p:spTree>
    <p:extLst>
      <p:ext uri="{BB962C8B-B14F-4D97-AF65-F5344CB8AC3E}">
        <p14:creationId xmlns:p14="http://schemas.microsoft.com/office/powerpoint/2010/main" val="3900408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335215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4289860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60257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722464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latin typeface="+mj-lt"/>
              </a:rPr>
              <a:t>Ca </a:t>
            </a:r>
            <a:r>
              <a:rPr lang="en-US" sz="6600" b="0" dirty="0" err="1" smtClean="0">
                <a:solidFill>
                  <a:srgbClr val="FFFF00"/>
                </a:solidFill>
                <a:effectLst/>
                <a:latin typeface="+mj-lt"/>
              </a:rPr>
              <a:t>Kết</a:t>
            </a:r>
            <a:r>
              <a:rPr lang="en-US" sz="6600" b="0" dirty="0" smtClean="0">
                <a:solidFill>
                  <a:srgbClr val="FFFF00"/>
                </a:solidFill>
                <a:effectLst/>
                <a:latin typeface="+mj-lt"/>
              </a:rPr>
              <a:t> </a:t>
            </a:r>
            <a:r>
              <a:rPr lang="en-US" sz="6600" b="0" dirty="0" err="1" smtClean="0">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600" b="0" dirty="0" smtClean="0">
                <a:solidFill>
                  <a:srgbClr val="FFFF00"/>
                </a:solidFill>
                <a:effectLst/>
              </a:rPr>
              <a:t>CẢM TẠ ƠN CHÚA</a:t>
            </a:r>
            <a:br>
              <a:rPr lang="en-US" sz="7600" b="0" dirty="0" smtClean="0">
                <a:solidFill>
                  <a:srgbClr val="FFFF00"/>
                </a:solidFill>
                <a:effectLst/>
              </a:rPr>
            </a:br>
            <a:r>
              <a:rPr lang="en-US" sz="6000" i="1" dirty="0" err="1" smtClean="0">
                <a:solidFill>
                  <a:schemeClr val="bg1"/>
                </a:solidFill>
              </a:rPr>
              <a:t>Đàm</a:t>
            </a:r>
            <a:r>
              <a:rPr lang="en-US" sz="6000" i="1" dirty="0" smtClean="0">
                <a:solidFill>
                  <a:schemeClr val="bg1"/>
                </a:solidFill>
              </a:rPr>
              <a:t> </a:t>
            </a:r>
            <a:r>
              <a:rPr lang="en-US" sz="6000" i="1" dirty="0" err="1" smtClean="0">
                <a:solidFill>
                  <a:schemeClr val="bg1"/>
                </a:solidFill>
              </a:rPr>
              <a:t>Ninh</a:t>
            </a:r>
            <a:r>
              <a:rPr lang="en-US" sz="6000" i="1" dirty="0" smtClean="0">
                <a:solidFill>
                  <a:schemeClr val="bg1"/>
                </a:solidFill>
              </a:rPr>
              <a:t> </a:t>
            </a:r>
            <a:r>
              <a:rPr lang="en-US" sz="6000" i="1" dirty="0" err="1" smtClean="0">
                <a:solidFill>
                  <a:schemeClr val="bg1"/>
                </a:solidFill>
              </a:rPr>
              <a:t>Hoa</a:t>
            </a:r>
            <a:endParaRPr lang="en-US" sz="9600" b="0" i="1" dirty="0">
              <a:solidFill>
                <a:schemeClr val="bg1"/>
              </a:solidFill>
              <a:effectLst/>
              <a:latin typeface="+mj-lt"/>
            </a:endParaRPr>
          </a:p>
        </p:txBody>
      </p:sp>
    </p:spTree>
    <p:extLst>
      <p:ext uri="{BB962C8B-B14F-4D97-AF65-F5344CB8AC3E}">
        <p14:creationId xmlns:p14="http://schemas.microsoft.com/office/powerpoint/2010/main" val="373979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0" y="0"/>
            <a:ext cx="9144000" cy="5143500"/>
          </a:xfrm>
        </p:spPr>
        <p:txBody>
          <a:bodyPr>
            <a:noAutofit/>
          </a:bodyPr>
          <a:lstStyle/>
          <a:p>
            <a:pPr algn="just" fontAlgn="base"/>
            <a:r>
              <a:rPr lang="en-US" sz="5200" u="sng" dirty="0" err="1" smtClean="0">
                <a:solidFill>
                  <a:srgbClr val="FFFF00"/>
                </a:solidFill>
              </a:rPr>
              <a:t>Đk</a:t>
            </a:r>
            <a:r>
              <a:rPr lang="en-US" sz="5200" u="sng" dirty="0" smtClean="0">
                <a:solidFill>
                  <a:srgbClr val="FFFF00"/>
                </a:solidFill>
              </a:rPr>
              <a:t>:</a:t>
            </a:r>
            <a:r>
              <a:rPr lang="en-US" sz="5200" b="0" dirty="0" smtClean="0">
                <a:solidFill>
                  <a:schemeClr val="bg1"/>
                </a:solidFill>
                <a:effectLst/>
              </a:rPr>
              <a:t> </a:t>
            </a:r>
            <a:r>
              <a:rPr lang="vi-VN" sz="5200" dirty="0">
                <a:solidFill>
                  <a:schemeClr val="bg1"/>
                </a:solidFill>
              </a:rPr>
              <a:t>Đến muôn đời con cảm tạ ơn Chúa. Đến muôn đời con ngợi khen Danh Chúa (đến muôn đời) muôn muôn đời con ca vang tình </a:t>
            </a:r>
            <a:r>
              <a:rPr lang="en-US" sz="5200" dirty="0" err="1" smtClean="0">
                <a:solidFill>
                  <a:schemeClr val="bg1"/>
                </a:solidFill>
              </a:rPr>
              <a:t>thương</a:t>
            </a:r>
            <a:r>
              <a:rPr lang="vi-VN" sz="5200" dirty="0" smtClean="0">
                <a:solidFill>
                  <a:schemeClr val="bg1"/>
                </a:solidFill>
              </a:rPr>
              <a:t> </a:t>
            </a:r>
            <a:r>
              <a:rPr lang="vi-VN" sz="5200" dirty="0">
                <a:solidFill>
                  <a:schemeClr val="bg1"/>
                </a:solidFill>
              </a:rPr>
              <a:t>Chúa, và mãi mãi con nhớ công ơn Ngài</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3875109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0" y="0"/>
            <a:ext cx="9144000" cy="5143500"/>
          </a:xfrm>
        </p:spPr>
        <p:txBody>
          <a:bodyPr>
            <a:noAutofit/>
          </a:bodyPr>
          <a:lstStyle/>
          <a:p>
            <a:pPr algn="just"/>
            <a:r>
              <a:rPr lang="en-US" sz="5600" u="sng" dirty="0">
                <a:solidFill>
                  <a:srgbClr val="FFFF00"/>
                </a:solidFill>
              </a:rPr>
              <a:t>Tk1:</a:t>
            </a:r>
            <a:r>
              <a:rPr lang="en-US" sz="5600" dirty="0" smtClean="0">
                <a:solidFill>
                  <a:schemeClr val="bg1"/>
                </a:solidFill>
              </a:rPr>
              <a:t> </a:t>
            </a:r>
            <a:r>
              <a:rPr lang="vi-VN" sz="5600" dirty="0">
                <a:solidFill>
                  <a:schemeClr val="bg1"/>
                </a:solidFill>
              </a:rPr>
              <a:t>Vì tình yêu bao la Chúa nâng đỡ con như phượng hoàng tung đôi cánh. Chúa dắt dìu con đi trong ánh sáng Ngài hạnh phúc nào hơn</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104228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0" y="0"/>
            <a:ext cx="9144000" cy="5143500"/>
          </a:xfrm>
        </p:spPr>
        <p:txBody>
          <a:bodyPr>
            <a:noAutofit/>
          </a:bodyPr>
          <a:lstStyle/>
          <a:p>
            <a:pPr algn="just" fontAlgn="base"/>
            <a:r>
              <a:rPr lang="en-US" sz="5200" u="sng" dirty="0" err="1" smtClean="0">
                <a:solidFill>
                  <a:srgbClr val="FFFF00"/>
                </a:solidFill>
              </a:rPr>
              <a:t>Đk</a:t>
            </a:r>
            <a:r>
              <a:rPr lang="en-US" sz="5200" u="sng" dirty="0" smtClean="0">
                <a:solidFill>
                  <a:srgbClr val="FFFF00"/>
                </a:solidFill>
              </a:rPr>
              <a:t>:</a:t>
            </a:r>
            <a:r>
              <a:rPr lang="en-US" sz="5200" b="0" dirty="0" smtClean="0">
                <a:solidFill>
                  <a:schemeClr val="bg1"/>
                </a:solidFill>
                <a:effectLst/>
              </a:rPr>
              <a:t> </a:t>
            </a:r>
            <a:r>
              <a:rPr lang="vi-VN" sz="5200" dirty="0">
                <a:solidFill>
                  <a:schemeClr val="bg1"/>
                </a:solidFill>
              </a:rPr>
              <a:t>Đến muôn đời con cảm tạ ơn Chúa. Đến muôn đời con ngợi khen Danh Chúa (đến muôn đời) muôn muôn đời con ca vang tình </a:t>
            </a:r>
            <a:r>
              <a:rPr lang="en-US" sz="5200" dirty="0" err="1" smtClean="0">
                <a:solidFill>
                  <a:schemeClr val="bg1"/>
                </a:solidFill>
              </a:rPr>
              <a:t>thương</a:t>
            </a:r>
            <a:r>
              <a:rPr lang="vi-VN" sz="5200" dirty="0" smtClean="0">
                <a:solidFill>
                  <a:schemeClr val="bg1"/>
                </a:solidFill>
              </a:rPr>
              <a:t> </a:t>
            </a:r>
            <a:r>
              <a:rPr lang="vi-VN" sz="5200" dirty="0">
                <a:solidFill>
                  <a:schemeClr val="bg1"/>
                </a:solidFill>
              </a:rPr>
              <a:t>Chúa, và mãi mãi con nhớ công ơn Ngài</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2980148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0" y="0"/>
            <a:ext cx="9144000" cy="5143500"/>
          </a:xfrm>
        </p:spPr>
        <p:txBody>
          <a:bodyPr>
            <a:noAutofit/>
          </a:bodyPr>
          <a:lstStyle/>
          <a:p>
            <a:pPr algn="just"/>
            <a:r>
              <a:rPr lang="en-US" sz="5600" u="sng" dirty="0">
                <a:solidFill>
                  <a:srgbClr val="FFFF00"/>
                </a:solidFill>
              </a:rPr>
              <a:t>Tk2:</a:t>
            </a:r>
            <a:r>
              <a:rPr lang="en-US" sz="5600" dirty="0" smtClean="0">
                <a:solidFill>
                  <a:schemeClr val="bg1"/>
                </a:solidFill>
              </a:rPr>
              <a:t> </a:t>
            </a:r>
            <a:r>
              <a:rPr lang="vi-VN" sz="5600" dirty="0">
                <a:solidFill>
                  <a:schemeClr val="bg1"/>
                </a:solidFill>
              </a:rPr>
              <a:t>Vì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bao</a:t>
            </a:r>
            <a:r>
              <a:rPr lang="en-US" sz="5600" dirty="0" smtClean="0">
                <a:solidFill>
                  <a:schemeClr val="bg1"/>
                </a:solidFill>
              </a:rPr>
              <a:t> la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gìn</a:t>
            </a:r>
            <a:r>
              <a:rPr lang="en-US" sz="5600" dirty="0" smtClean="0">
                <a:solidFill>
                  <a:schemeClr val="bg1"/>
                </a:solidFill>
              </a:rPr>
              <a:t> </a:t>
            </a:r>
            <a:r>
              <a:rPr lang="en-US" sz="5600" dirty="0" err="1" smtClean="0">
                <a:solidFill>
                  <a:schemeClr val="bg1"/>
                </a:solidFill>
              </a:rPr>
              <a:t>giữ</a:t>
            </a:r>
            <a:r>
              <a:rPr lang="en-US" sz="5600" dirty="0" smtClean="0">
                <a:solidFill>
                  <a:schemeClr val="bg1"/>
                </a:solidFill>
              </a:rPr>
              <a:t> con qua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hiểm</a:t>
            </a:r>
            <a:r>
              <a:rPr lang="en-US" sz="5600" dirty="0" smtClean="0">
                <a:solidFill>
                  <a:schemeClr val="bg1"/>
                </a:solidFill>
              </a:rPr>
              <a:t> </a:t>
            </a:r>
            <a:r>
              <a:rPr lang="en-US" sz="5600" dirty="0" err="1" smtClean="0">
                <a:solidFill>
                  <a:schemeClr val="bg1"/>
                </a:solidFill>
              </a:rPr>
              <a:t>nguy</a:t>
            </a:r>
            <a:r>
              <a:rPr lang="en-US" sz="5600" dirty="0" smtClean="0">
                <a:solidFill>
                  <a:schemeClr val="bg1"/>
                </a:solidFill>
              </a:rPr>
              <a:t> con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sướng</a:t>
            </a:r>
            <a:r>
              <a:rPr lang="en-US" sz="5600" dirty="0" smtClean="0">
                <a:solidFill>
                  <a:schemeClr val="bg1"/>
                </a:solidFill>
              </a:rPr>
              <a:t>. </a:t>
            </a:r>
            <a:r>
              <a:rPr lang="en-US" sz="5600" dirty="0" err="1" smtClean="0">
                <a:solidFill>
                  <a:schemeClr val="bg1"/>
                </a:solidFill>
              </a:rPr>
              <a:t>Đôi</a:t>
            </a:r>
            <a:r>
              <a:rPr lang="en-US" sz="5600" dirty="0" smtClean="0">
                <a:solidFill>
                  <a:schemeClr val="bg1"/>
                </a:solidFill>
              </a:rPr>
              <a:t> </a:t>
            </a:r>
            <a:r>
              <a:rPr lang="en-US" sz="5600" dirty="0" err="1" smtClean="0">
                <a:solidFill>
                  <a:schemeClr val="bg1"/>
                </a:solidFill>
              </a:rPr>
              <a:t>mắt</a:t>
            </a:r>
            <a:r>
              <a:rPr lang="en-US" sz="5600" dirty="0" smtClean="0">
                <a:solidFill>
                  <a:schemeClr val="bg1"/>
                </a:solidFill>
              </a:rPr>
              <a:t> </a:t>
            </a:r>
            <a:r>
              <a:rPr lang="en-US" sz="5600" dirty="0" err="1" smtClean="0">
                <a:solidFill>
                  <a:schemeClr val="bg1"/>
                </a:solidFill>
              </a:rPr>
              <a:t>lệ</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con </a:t>
            </a:r>
            <a:r>
              <a:rPr lang="en-US" sz="5600" dirty="0" err="1" smtClean="0">
                <a:solidFill>
                  <a:schemeClr val="bg1"/>
                </a:solidFill>
              </a:rPr>
              <a:t>hiến</a:t>
            </a:r>
            <a:r>
              <a:rPr lang="en-US" sz="5600" dirty="0" smtClean="0">
                <a:solidFill>
                  <a:schemeClr val="bg1"/>
                </a:solidFill>
              </a:rPr>
              <a:t> </a:t>
            </a:r>
            <a:r>
              <a:rPr lang="en-US" sz="5600" dirty="0" err="1" smtClean="0">
                <a:solidFill>
                  <a:schemeClr val="bg1"/>
                </a:solidFill>
              </a:rPr>
              <a:t>dâng</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êm</a:t>
            </a:r>
            <a:r>
              <a:rPr lang="en-US" sz="5600" dirty="0" smtClean="0">
                <a:solidFill>
                  <a:schemeClr val="bg1"/>
                </a:solidFill>
              </a:rPr>
              <a:t> </a:t>
            </a:r>
            <a:r>
              <a:rPr lang="en-US" sz="5600" dirty="0" err="1" smtClean="0">
                <a:solidFill>
                  <a:schemeClr val="bg1"/>
                </a:solidFill>
              </a:rPr>
              <a:t>ái</a:t>
            </a:r>
            <a:r>
              <a:rPr lang="en-US" sz="5600" dirty="0" smtClean="0">
                <a:solidFill>
                  <a:schemeClr val="bg1"/>
                </a:solidFill>
              </a:rPr>
              <a:t> </a:t>
            </a:r>
            <a:r>
              <a:rPr lang="en-US" sz="5600" dirty="0" err="1" smtClean="0">
                <a:solidFill>
                  <a:schemeClr val="bg1"/>
                </a:solidFill>
              </a:rPr>
              <a:t>nào</a:t>
            </a:r>
            <a:r>
              <a:rPr lang="en-US" sz="5600" dirty="0" smtClean="0">
                <a:solidFill>
                  <a:schemeClr val="bg1"/>
                </a:solidFill>
              </a:rPr>
              <a:t> </a:t>
            </a:r>
            <a:r>
              <a:rPr lang="en-US" sz="5600" dirty="0" err="1" smtClean="0">
                <a:solidFill>
                  <a:schemeClr val="bg1"/>
                </a:solidFill>
              </a:rPr>
              <a:t>hơn</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128076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0" y="0"/>
            <a:ext cx="9144000" cy="5143500"/>
          </a:xfrm>
        </p:spPr>
        <p:txBody>
          <a:bodyPr>
            <a:noAutofit/>
          </a:bodyPr>
          <a:lstStyle/>
          <a:p>
            <a:pPr algn="just" fontAlgn="base"/>
            <a:r>
              <a:rPr lang="en-US" sz="5200" u="sng" dirty="0" err="1" smtClean="0">
                <a:solidFill>
                  <a:srgbClr val="FFFF00"/>
                </a:solidFill>
              </a:rPr>
              <a:t>Đk</a:t>
            </a:r>
            <a:r>
              <a:rPr lang="en-US" sz="5200" u="sng" dirty="0" smtClean="0">
                <a:solidFill>
                  <a:srgbClr val="FFFF00"/>
                </a:solidFill>
              </a:rPr>
              <a:t>:</a:t>
            </a:r>
            <a:r>
              <a:rPr lang="en-US" sz="5200" b="0" dirty="0" smtClean="0">
                <a:solidFill>
                  <a:schemeClr val="bg1"/>
                </a:solidFill>
                <a:effectLst/>
              </a:rPr>
              <a:t> </a:t>
            </a:r>
            <a:r>
              <a:rPr lang="vi-VN" sz="5200" dirty="0">
                <a:solidFill>
                  <a:schemeClr val="bg1"/>
                </a:solidFill>
              </a:rPr>
              <a:t>Đến muôn đời con cảm tạ ơn Chúa. Đến muôn đời con ngợi khen Danh Chúa (đến muôn đời) muôn muôn đời con ca vang tình </a:t>
            </a:r>
            <a:r>
              <a:rPr lang="en-US" sz="5200" dirty="0" err="1" smtClean="0">
                <a:solidFill>
                  <a:schemeClr val="bg1"/>
                </a:solidFill>
              </a:rPr>
              <a:t>thương</a:t>
            </a:r>
            <a:r>
              <a:rPr lang="vi-VN" sz="5200" dirty="0" smtClean="0">
                <a:solidFill>
                  <a:schemeClr val="bg1"/>
                </a:solidFill>
              </a:rPr>
              <a:t> </a:t>
            </a:r>
            <a:r>
              <a:rPr lang="vi-VN" sz="5200" dirty="0">
                <a:solidFill>
                  <a:schemeClr val="bg1"/>
                </a:solidFill>
              </a:rPr>
              <a:t>Chúa, và mãi mãi con nhớ công ơn Ngài</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739413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153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3632"/>
            <a:ext cx="9143999" cy="4401718"/>
          </a:xfrm>
          <a:prstGeom prst="rect">
            <a:avLst/>
          </a:prstGeom>
        </p:spPr>
        <p:txBody>
          <a:bodyPr wrap="square">
            <a:spAutoFit/>
          </a:bodyPr>
          <a:lstStyle/>
          <a:p>
            <a:pPr algn="just">
              <a:lnSpc>
                <a:spcPct val="110000"/>
              </a:lnSpc>
            </a:pPr>
            <a:r>
              <a:rPr lang="en-US" sz="5200" u="sng" dirty="0" smtClean="0">
                <a:solidFill>
                  <a:srgbClr val="FFFF00"/>
                </a:solidFill>
              </a:rPr>
              <a:t>Tk1:</a:t>
            </a:r>
            <a:r>
              <a:rPr lang="en-US" sz="5200" dirty="0" smtClean="0">
                <a:solidFill>
                  <a:prstClr val="white"/>
                </a:solidFill>
              </a:rPr>
              <a:t> </a:t>
            </a:r>
            <a:r>
              <a:rPr lang="vi-VN" sz="5200" dirty="0" smtClean="0">
                <a:solidFill>
                  <a:prstClr val="white"/>
                </a:solidFill>
              </a:rPr>
              <a:t>Thánh </a:t>
            </a:r>
            <a:r>
              <a:rPr lang="vi-VN" sz="5200" dirty="0">
                <a:solidFill>
                  <a:prstClr val="white"/>
                </a:solidFill>
              </a:rPr>
              <a:t>cung chan hòa ánh sáng, có cung đàn dìu nhạc thánh. Bánh rượu nào thơm ngát, hoa nào đẹp tươi nhất, tiến dâng lên với trọn niềm tin</a:t>
            </a:r>
            <a:r>
              <a:rPr lang="vi-VN" sz="5200" dirty="0" smtClean="0">
                <a:solidFill>
                  <a:prstClr val="white"/>
                </a:solidFill>
              </a:rPr>
              <a:t>.</a:t>
            </a:r>
            <a:endParaRPr lang="en-US" sz="5200" dirty="0">
              <a:solidFill>
                <a:prstClr val="white"/>
              </a:solidFill>
            </a:endParaRPr>
          </a:p>
        </p:txBody>
      </p:sp>
    </p:spTree>
    <p:extLst>
      <p:ext uri="{BB962C8B-B14F-4D97-AF65-F5344CB8AC3E}">
        <p14:creationId xmlns:p14="http://schemas.microsoft.com/office/powerpoint/2010/main" val="118968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129838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281"/>
            <a:ext cx="9144000" cy="4662815"/>
          </a:xfrm>
          <a:prstGeom prst="rect">
            <a:avLst/>
          </a:prstGeom>
        </p:spPr>
        <p:txBody>
          <a:bodyPr wrap="square">
            <a:spAutoFit/>
          </a:bodyPr>
          <a:lstStyle/>
          <a:p>
            <a:pPr algn="just">
              <a:lnSpc>
                <a:spcPct val="110000"/>
              </a:lnSpc>
            </a:pPr>
            <a:r>
              <a:rPr lang="en-US" sz="5400" u="sng" dirty="0" err="1" smtClean="0">
                <a:solidFill>
                  <a:srgbClr val="FFFF00"/>
                </a:solidFill>
              </a:rPr>
              <a:t>Tk</a:t>
            </a:r>
            <a:r>
              <a:rPr lang="vi-VN" sz="5400" u="sng" dirty="0" smtClean="0">
                <a:solidFill>
                  <a:srgbClr val="FFFF00"/>
                </a:solidFill>
              </a:rPr>
              <a:t>2</a:t>
            </a:r>
            <a:r>
              <a:rPr lang="en-US" sz="5400" u="sng" dirty="0" smtClean="0">
                <a:solidFill>
                  <a:srgbClr val="FFFF00"/>
                </a:solidFill>
              </a:rPr>
              <a:t>:</a:t>
            </a:r>
            <a:r>
              <a:rPr lang="vi-VN" sz="5400" dirty="0">
                <a:solidFill>
                  <a:prstClr val="white"/>
                </a:solidFill>
              </a:rPr>
              <a:t> Đến bên Cha hiền đừng quên, lắng nghe lời Người nhủ khuyên, đó là lời chân lý, đó là lời yêu quí, hãy ghi sâu giữ chặt người ơi.</a:t>
            </a:r>
            <a:endParaRPr lang="en-US" sz="5400" dirty="0">
              <a:solidFill>
                <a:prstClr val="white"/>
              </a:solidFill>
            </a:endParaRPr>
          </a:p>
        </p:txBody>
      </p:sp>
    </p:spTree>
    <p:extLst>
      <p:ext uri="{BB962C8B-B14F-4D97-AF65-F5344CB8AC3E}">
        <p14:creationId xmlns:p14="http://schemas.microsoft.com/office/powerpoint/2010/main" val="5097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137321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33718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lnSpc>
                <a:spcPct val="110000"/>
              </a:lnSpc>
            </a:pPr>
            <a:r>
              <a:rPr lang="en-US" sz="8000" dirty="0" err="1" smtClean="0">
                <a:solidFill>
                  <a:schemeClr val="bg1"/>
                </a:solidFill>
                <a:effectLst/>
                <a:latin typeface="+mj-lt"/>
                <a:cs typeface="Times New Roman" pitchFamily="18" charset="0"/>
              </a:rPr>
              <a:t>Muôn</a:t>
            </a:r>
            <a:r>
              <a:rPr lang="en-US" sz="8000" dirty="0" smtClean="0">
                <a:solidFill>
                  <a:schemeClr val="bg1"/>
                </a:solidFill>
                <a:effectLst/>
                <a:latin typeface="+mj-lt"/>
                <a:cs typeface="Times New Roman" pitchFamily="18" charset="0"/>
              </a:rPr>
              <a:t> </a:t>
            </a:r>
            <a:r>
              <a:rPr lang="en-US" sz="8000" dirty="0" err="1" smtClean="0">
                <a:solidFill>
                  <a:schemeClr val="bg1"/>
                </a:solidFill>
                <a:effectLst/>
                <a:latin typeface="+mj-lt"/>
                <a:cs typeface="Times New Roman" pitchFamily="18" charset="0"/>
              </a:rPr>
              <a:t>ngàn</a:t>
            </a:r>
            <a:r>
              <a:rPr lang="en-US" sz="8000" dirty="0" smtClean="0">
                <a:solidFill>
                  <a:schemeClr val="bg1"/>
                </a:solidFill>
                <a:effectLst/>
                <a:latin typeface="+mj-lt"/>
                <a:cs typeface="Times New Roman" pitchFamily="18" charset="0"/>
              </a:rPr>
              <a:t> </a:t>
            </a:r>
            <a:r>
              <a:rPr lang="en-US" sz="8000" dirty="0" err="1" smtClean="0">
                <a:solidFill>
                  <a:schemeClr val="bg1"/>
                </a:solidFill>
                <a:effectLst/>
                <a:latin typeface="+mj-lt"/>
                <a:cs typeface="Times New Roman" pitchFamily="18" charset="0"/>
              </a:rPr>
              <a:t>đời</a:t>
            </a:r>
            <a:r>
              <a:rPr lang="en-US" sz="8000" dirty="0" smtClean="0">
                <a:solidFill>
                  <a:schemeClr val="bg1"/>
                </a:solidFill>
                <a:effectLst/>
                <a:latin typeface="+mj-lt"/>
                <a:cs typeface="Times New Roman" pitchFamily="18" charset="0"/>
              </a:rPr>
              <a:t> </a:t>
            </a:r>
            <a:r>
              <a:rPr lang="en-US" sz="8000" dirty="0" err="1" smtClean="0">
                <a:solidFill>
                  <a:schemeClr val="bg1"/>
                </a:solidFill>
                <a:effectLst/>
                <a:latin typeface="+mj-lt"/>
                <a:cs typeface="Times New Roman" pitchFamily="18" charset="0"/>
              </a:rPr>
              <a:t>hãy</a:t>
            </a:r>
            <a:r>
              <a:rPr lang="en-US" sz="8000" dirty="0" smtClean="0">
                <a:solidFill>
                  <a:schemeClr val="bg1"/>
                </a:solidFill>
                <a:effectLst/>
                <a:latin typeface="+mj-lt"/>
                <a:cs typeface="Times New Roman" pitchFamily="18" charset="0"/>
              </a:rPr>
              <a:t> ca </a:t>
            </a:r>
            <a:r>
              <a:rPr lang="en-US" sz="8000" dirty="0" err="1" smtClean="0">
                <a:solidFill>
                  <a:schemeClr val="bg1"/>
                </a:solidFill>
                <a:effectLst/>
                <a:latin typeface="+mj-lt"/>
                <a:cs typeface="Times New Roman" pitchFamily="18" charset="0"/>
              </a:rPr>
              <a:t>tụng</a:t>
            </a:r>
            <a:r>
              <a:rPr lang="en-US" sz="8000" dirty="0" smtClean="0">
                <a:solidFill>
                  <a:schemeClr val="bg1"/>
                </a:solidFill>
                <a:effectLst/>
                <a:latin typeface="+mj-lt"/>
                <a:cs typeface="Times New Roman" pitchFamily="18" charset="0"/>
              </a:rPr>
              <a:t> </a:t>
            </a:r>
            <a:r>
              <a:rPr lang="en-US" sz="8000" dirty="0" err="1" smtClean="0">
                <a:solidFill>
                  <a:schemeClr val="bg1"/>
                </a:solidFill>
                <a:effectLst/>
                <a:latin typeface="+mj-lt"/>
                <a:cs typeface="Times New Roman" pitchFamily="18" charset="0"/>
              </a:rPr>
              <a:t>suy</a:t>
            </a:r>
            <a:r>
              <a:rPr lang="en-US" sz="8000" dirty="0" smtClean="0">
                <a:solidFill>
                  <a:schemeClr val="bg1"/>
                </a:solidFill>
                <a:effectLst/>
                <a:latin typeface="+mj-lt"/>
                <a:cs typeface="Times New Roman" pitchFamily="18" charset="0"/>
              </a:rPr>
              <a:t> </a:t>
            </a:r>
            <a:r>
              <a:rPr lang="en-US" sz="8000" dirty="0" err="1" smtClean="0">
                <a:solidFill>
                  <a:schemeClr val="bg1"/>
                </a:solidFill>
                <a:effectLst/>
                <a:latin typeface="+mj-lt"/>
                <a:cs typeface="Times New Roman" pitchFamily="18" charset="0"/>
              </a:rPr>
              <a:t>tôn</a:t>
            </a:r>
            <a:r>
              <a:rPr lang="en-US" sz="8000" dirty="0" smtClean="0">
                <a:solidFill>
                  <a:schemeClr val="bg1"/>
                </a:solidFill>
                <a:effectLst/>
                <a:latin typeface="+mj-lt"/>
                <a:cs typeface="Times New Roman" pitchFamily="18" charset="0"/>
              </a:rPr>
              <a:t>.</a:t>
            </a:r>
            <a:endParaRPr lang="en-US" sz="800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72267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961</Words>
  <Application>Microsoft Office PowerPoint</Application>
  <PresentationFormat>On-screen Show (16:9)</PresentationFormat>
  <Paragraphs>33</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16_Office Theme</vt:lpstr>
      <vt:lpstr>1_Office Theme</vt:lpstr>
      <vt:lpstr>2_Office Theme</vt:lpstr>
      <vt:lpstr>3_Office Theme</vt:lpstr>
      <vt:lpstr>PowerPoint Presentation</vt:lpstr>
      <vt:lpstr>Ca Nhập Lễ LÊN ĐƯỜNG VỀ NHÀ CHA Mai Nguyên Vũ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CHÚA YÊU CON Giang Tâm</vt:lpstr>
      <vt:lpstr>Tk1: Tình Chúa yêu con như thái sơn vời vợi đỉnh cao, tình Chúa yêu con như biển khơi sóng trào đêm ngày. Tình Ngài yêu con khôn vời từ khi chưa có đất trời, Chúa đã dủ thương và chọn con từ trước muôn đời. </vt:lpstr>
      <vt:lpstr>…Gọi chính tên con âu yếm che che từng phút giây, nào có lo chi Chúa dìu con những ngày khó nguy. Vì Ngài luôn ở bên cạnh đời con chan chứa ơn lành, Chúa đã dủ thương Ngài dìu đưa về bến bình an.</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Tk2: Tình Chúa yêu con đưa dẫn con từng nhịp bước chân, tình Chúa yêu con con làm sao đáp đền xứng cân. Tình Ngài yêu con nhiệm mầu tình yêu ôi quá cao sâu, Chúa đã dủ thương mời gọi con đền đáp ơn Ngài.</vt:lpstr>
      <vt:lpstr>…Ngày tháng qua mau nhưng nghĩa ân Ngài luôn chứa chan, dù những vong ân khi đời con yếu hèn vô ngần. Vì Ngài yêu thương con hoài dù con yếu đuối lỗi tội, Chúa đã dủ thương này tim con cảm mến tình yêu.</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Tk3: Tình Chúa yêu con hơn cả thân phụ thân mẫu con, tình Chúa yêu con hơn tình yêu thế trần muôn phần. Tình Ngài yêu con bao la đời con hát khúc hoan ca, Chúa đã dủ thương đổ đầy con bằng nghĩa ân Ngài.</vt:lpstr>
      <vt:lpstr>…Nguyện Chúa cho con luôn mến yêu Ngài trọn ước mơ, đền đáp bao nhiêu cho vừa ơn Chúa thật vô bờ. Vì Ngài yêu con muôn đời và ngàn năm mãi không ngơi, Chúa đã dủ thương hồn con dâng Ngài khúc ngợi ca.</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PowerPoint Presentation</vt:lpstr>
      <vt:lpstr>PowerPoint Presentation</vt:lpstr>
      <vt:lpstr>Ca Kết Lễ CẢM TẠ ƠN CHÚA Đàm Ninh Hoa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129</cp:revision>
  <dcterms:created xsi:type="dcterms:W3CDTF">2022-10-30T00:36:35Z</dcterms:created>
  <dcterms:modified xsi:type="dcterms:W3CDTF">2023-11-30T23:07:22Z</dcterms:modified>
</cp:coreProperties>
</file>