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4" r:id="rId2"/>
    <p:sldMasterId id="2147484008" r:id="rId3"/>
    <p:sldMasterId id="2147484172" r:id="rId4"/>
    <p:sldMasterId id="2147484184" r:id="rId5"/>
    <p:sldMasterId id="2147484196" r:id="rId6"/>
    <p:sldMasterId id="2147484208" r:id="rId7"/>
    <p:sldMasterId id="2147484220" r:id="rId8"/>
  </p:sldMasterIdLst>
  <p:notesMasterIdLst>
    <p:notesMasterId r:id="rId42"/>
  </p:notesMasterIdLst>
  <p:sldIdLst>
    <p:sldId id="280" r:id="rId9"/>
    <p:sldId id="326" r:id="rId10"/>
    <p:sldId id="402" r:id="rId11"/>
    <p:sldId id="403" r:id="rId12"/>
    <p:sldId id="404" r:id="rId13"/>
    <p:sldId id="405" r:id="rId14"/>
    <p:sldId id="400" r:id="rId15"/>
    <p:sldId id="281" r:id="rId16"/>
    <p:sldId id="282" r:id="rId17"/>
    <p:sldId id="401" r:id="rId18"/>
    <p:sldId id="351" r:id="rId19"/>
    <p:sldId id="406" r:id="rId20"/>
    <p:sldId id="407" r:id="rId21"/>
    <p:sldId id="408" r:id="rId22"/>
    <p:sldId id="409" r:id="rId23"/>
    <p:sldId id="410" r:id="rId24"/>
    <p:sldId id="353" r:id="rId25"/>
    <p:sldId id="425" r:id="rId26"/>
    <p:sldId id="411" r:id="rId27"/>
    <p:sldId id="412" r:id="rId28"/>
    <p:sldId id="413" r:id="rId29"/>
    <p:sldId id="414" r:id="rId30"/>
    <p:sldId id="415" r:id="rId31"/>
    <p:sldId id="416" r:id="rId32"/>
    <p:sldId id="417" r:id="rId33"/>
    <p:sldId id="418" r:id="rId34"/>
    <p:sldId id="419" r:id="rId35"/>
    <p:sldId id="420" r:id="rId36"/>
    <p:sldId id="363" r:id="rId37"/>
    <p:sldId id="421" r:id="rId38"/>
    <p:sldId id="422" r:id="rId39"/>
    <p:sldId id="423" r:id="rId40"/>
    <p:sldId id="424"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77" d="100"/>
          <a:sy n="77" d="100"/>
        </p:scale>
        <p:origin x="1266" y="726"/>
      </p:cViewPr>
      <p:guideLst>
        <p:guide orient="horz" pos="1620"/>
        <p:guide pos="2880"/>
      </p:guideLst>
    </p:cSldViewPr>
  </p:slideViewPr>
  <p:outlineViewPr>
    <p:cViewPr>
      <p:scale>
        <a:sx n="33" d="100"/>
        <a:sy n="33" d="100"/>
      </p:scale>
      <p:origin x="0" y="469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72FCB-B34E-44C8-9331-32CF0CD3B0D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697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539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88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336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5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05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81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831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4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405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15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0309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201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997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299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64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22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4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949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79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536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282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6158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434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266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041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461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2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130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61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580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151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85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486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807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860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8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48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021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132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193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761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41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076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56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469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2825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09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84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390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7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86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800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46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89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49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29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89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8945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6862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2324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8014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2828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860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745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2507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2936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19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4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5666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5090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4365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374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19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439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499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50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56104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64485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27942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01096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3314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926512"/>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91773"/>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SÁU</a:t>
            </a:r>
          </a:p>
          <a:p>
            <a:r>
              <a:rPr lang="vi-VN" sz="4400" b="0" dirty="0">
                <a:solidFill>
                  <a:srgbClr val="FFFF00"/>
                </a:solidFill>
                <a:effectLst/>
                <a:latin typeface="+mj-lt"/>
                <a:cs typeface="Times New Roman" pitchFamily="18" charset="0"/>
              </a:rPr>
              <a:t>SAU CHÚA NHẬT </a:t>
            </a:r>
            <a:r>
              <a:rPr lang="vi-VN" sz="4400" b="0" dirty="0" smtClean="0">
                <a:solidFill>
                  <a:srgbClr val="FFFF00"/>
                </a:solidFill>
                <a:effectLst/>
                <a:latin typeface="+mj-lt"/>
                <a:cs typeface="Times New Roman" pitchFamily="18" charset="0"/>
              </a:rPr>
              <a:t>X</a:t>
            </a:r>
            <a:r>
              <a:rPr lang="en-US" sz="4400" b="0" dirty="0" smtClean="0">
                <a:solidFill>
                  <a:srgbClr val="FFFF00"/>
                </a:solidFill>
                <a:effectLst/>
                <a:latin typeface="+mj-lt"/>
                <a:cs typeface="Times New Roman" pitchFamily="18" charset="0"/>
              </a:rPr>
              <a:t>X</a:t>
            </a:r>
            <a:r>
              <a:rPr lang="vi-VN" sz="4400" b="0" dirty="0" smtClean="0">
                <a:solidFill>
                  <a:srgbClr val="FFFF00"/>
                </a:solidFill>
                <a:effectLst/>
                <a:latin typeface="+mj-lt"/>
                <a:cs typeface="Times New Roman" pitchFamily="18" charset="0"/>
              </a:rPr>
              <a:t> </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pic>
        <p:nvPicPr>
          <p:cNvPr id="4" name="Picture 3">
            <a:extLst>
              <a:ext uri="{FF2B5EF4-FFF2-40B4-BE49-F238E27FC236}">
                <a16:creationId xmlns:a16="http://schemas.microsoft.com/office/drawing/2014/main" xmlns="" id="{DBDF7B92-C9F5-6539-6BEF-BB3944C52644}"/>
              </a:ext>
            </a:extLst>
          </p:cNvPr>
          <p:cNvPicPr>
            <a:picLocks noChangeAspect="1"/>
          </p:cNvPicPr>
          <p:nvPr/>
        </p:nvPicPr>
        <p:blipFill>
          <a:blip r:embed="rId3"/>
          <a:stretch>
            <a:fillRect/>
          </a:stretch>
        </p:blipFill>
        <p:spPr>
          <a:xfrm>
            <a:off x="914400" y="209550"/>
            <a:ext cx="7315200" cy="1219200"/>
          </a:xfrm>
          <a:prstGeom prst="rect">
            <a:avLst/>
          </a:prstGeom>
        </p:spPr>
      </p:pic>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34"/>
            <a:ext cx="9144000" cy="5133231"/>
          </a:xfrm>
          <a:prstGeom prst="rect">
            <a:avLst/>
          </a:prstGeom>
        </p:spPr>
      </p:pic>
    </p:spTree>
    <p:extLst>
      <p:ext uri="{BB962C8B-B14F-4D97-AF65-F5344CB8AC3E}">
        <p14:creationId xmlns:p14="http://schemas.microsoft.com/office/powerpoint/2010/main" val="297706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511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2277547"/>
          </a:xfrm>
          <a:prstGeom prst="rect">
            <a:avLst/>
          </a:prstGeom>
        </p:spPr>
        <p:txBody>
          <a:bodyPr wrap="square">
            <a:spAutoFit/>
          </a:bodyPr>
          <a:lstStyle/>
          <a:p>
            <a:pPr algn="ctr"/>
            <a:r>
              <a:rPr lang="en-US" sz="5200" dirty="0" smtClean="0">
                <a:solidFill>
                  <a:srgbClr val="FFFF00"/>
                </a:solidFill>
              </a:rPr>
              <a:t>TRÊN ĐĨA THÁNH</a:t>
            </a:r>
            <a:endParaRPr lang="en-US" sz="5200" dirty="0">
              <a:solidFill>
                <a:srgbClr val="FFFF00"/>
              </a:solidFill>
            </a:endParaRPr>
          </a:p>
          <a:p>
            <a:pPr algn="ctr"/>
            <a:r>
              <a:rPr lang="en-US" sz="4500" i="1" dirty="0" smtClean="0">
                <a:solidFill>
                  <a:prstClr val="white"/>
                </a:solidFill>
              </a:rPr>
              <a:t>Lm. </a:t>
            </a:r>
            <a:r>
              <a:rPr lang="en-US" sz="4500" i="1" dirty="0" err="1" smtClean="0">
                <a:solidFill>
                  <a:prstClr val="white"/>
                </a:solidFill>
              </a:rPr>
              <a:t>Mi</a:t>
            </a:r>
            <a:r>
              <a:rPr lang="en-US" sz="4500" i="1" dirty="0" smtClean="0">
                <a:solidFill>
                  <a:prstClr val="white"/>
                </a:solidFill>
              </a:rPr>
              <a:t> </a:t>
            </a:r>
            <a:r>
              <a:rPr lang="en-US" sz="4500" i="1" dirty="0" err="1" smtClean="0">
                <a:solidFill>
                  <a:prstClr val="white"/>
                </a:solidFill>
              </a:rPr>
              <a:t>Trầm</a:t>
            </a:r>
            <a:endParaRPr lang="en-US" sz="4500" i="1" dirty="0" smtClean="0">
              <a:solidFill>
                <a:prstClr val="white"/>
              </a:solidFill>
            </a:endParaRPr>
          </a:p>
          <a:p>
            <a:pPr algn="ctr"/>
            <a:endParaRPr lang="en-US" sz="4500" i="1" dirty="0">
              <a:solidFill>
                <a:prstClr val="white"/>
              </a:solidFill>
            </a:endParaRPr>
          </a:p>
        </p:txBody>
      </p:sp>
      <p:pic>
        <p:nvPicPr>
          <p:cNvPr id="5" name="Picture 4">
            <a:extLst>
              <a:ext uri="{FF2B5EF4-FFF2-40B4-BE49-F238E27FC236}">
                <a16:creationId xmlns:a16="http://schemas.microsoft.com/office/drawing/2014/main" xmlns="" id="{DBDF7B92-C9F5-6539-6BEF-BB3944C52644}"/>
              </a:ext>
            </a:extLst>
          </p:cNvPr>
          <p:cNvPicPr>
            <a:picLocks noChangeAspect="1"/>
          </p:cNvPicPr>
          <p:nvPr/>
        </p:nvPicPr>
        <p:blipFill>
          <a:blip r:embed="rId4"/>
          <a:stretch>
            <a:fillRect/>
          </a:stretch>
        </p:blipFill>
        <p:spPr>
          <a:xfrm>
            <a:off x="4343400" y="4095750"/>
            <a:ext cx="4038600" cy="752707"/>
          </a:xfrm>
          <a:prstGeom prst="rect">
            <a:avLst/>
          </a:prstGeom>
        </p:spPr>
      </p:pic>
    </p:spTree>
    <p:extLst>
      <p:ext uri="{BB962C8B-B14F-4D97-AF65-F5344CB8AC3E}">
        <p14:creationId xmlns:p14="http://schemas.microsoft.com/office/powerpoint/2010/main" val="346060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800" dirty="0">
                <a:solidFill>
                  <a:schemeClr val="bg1"/>
                </a:solidFill>
              </a:rPr>
              <a:t>Trên đĩa thánh con dâng Ngài tấm bánh, là giọt mồ hôi, là sức lao công, cuộc đời gian khó kết nên lễ dâng. Trong chén thánh con dâng Ngài chút rượu. Chính Chúa nhân hiền điểm tô đời con, thánh hóa lao công xóa bao tội </a:t>
            </a:r>
            <a:r>
              <a:rPr lang="en-US" sz="4800" dirty="0" err="1" smtClean="0">
                <a:solidFill>
                  <a:schemeClr val="bg1"/>
                </a:solidFill>
              </a:rPr>
              <a:t>tình</a:t>
            </a:r>
            <a:r>
              <a:rPr lang="vi-VN" sz="48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95282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Xin </a:t>
            </a:r>
            <a:r>
              <a:rPr lang="vi-VN" sz="5200" dirty="0">
                <a:solidFill>
                  <a:schemeClr val="bg1"/>
                </a:solidFill>
              </a:rPr>
              <a:t>Ngài nhận của lễ con dâng. Lễ vật do sức lao công, con người gian nan kiếp sống. Xin Ngài nhận của lễ con dâng, rộng tình </a:t>
            </a:r>
            <a:r>
              <a:rPr lang="en-US" sz="5200" dirty="0" err="1" smtClean="0">
                <a:solidFill>
                  <a:schemeClr val="bg1"/>
                </a:solidFill>
              </a:rPr>
              <a:t>ân</a:t>
            </a:r>
            <a:r>
              <a:rPr lang="vi-VN" sz="5200" dirty="0" smtClean="0">
                <a:solidFill>
                  <a:schemeClr val="bg1"/>
                </a:solidFill>
              </a:rPr>
              <a:t> </a:t>
            </a:r>
            <a:r>
              <a:rPr lang="vi-VN" sz="5200" dirty="0">
                <a:solidFill>
                  <a:schemeClr val="bg1"/>
                </a:solidFill>
              </a:rPr>
              <a:t>phúc thương ban, tô đời </a:t>
            </a:r>
            <a:r>
              <a:rPr lang="en-US" sz="5200" dirty="0" err="1" smtClean="0">
                <a:solidFill>
                  <a:schemeClr val="bg1"/>
                </a:solidFill>
              </a:rPr>
              <a:t>tươi</a:t>
            </a:r>
            <a:r>
              <a:rPr lang="en-US" sz="5200" dirty="0" smtClean="0">
                <a:solidFill>
                  <a:schemeClr val="bg1"/>
                </a:solidFill>
              </a:rPr>
              <a:t> </a:t>
            </a:r>
            <a:r>
              <a:rPr lang="vi-VN" sz="5200" dirty="0" smtClean="0">
                <a:solidFill>
                  <a:schemeClr val="bg1"/>
                </a:solidFill>
              </a:rPr>
              <a:t>thắm </a:t>
            </a:r>
            <a:r>
              <a:rPr lang="en-US" sz="5200" dirty="0" err="1" smtClean="0">
                <a:solidFill>
                  <a:schemeClr val="bg1"/>
                </a:solidFill>
              </a:rPr>
              <a:t>ơn</a:t>
            </a:r>
            <a:r>
              <a:rPr lang="en-US" sz="5200" dirty="0" smtClean="0">
                <a:solidFill>
                  <a:schemeClr val="bg1"/>
                </a:solidFill>
              </a:rPr>
              <a:t> </a:t>
            </a:r>
            <a:r>
              <a:rPr lang="vi-VN" sz="5200" dirty="0" smtClean="0">
                <a:solidFill>
                  <a:schemeClr val="bg1"/>
                </a:solidFill>
              </a:rPr>
              <a:t>lành.</a:t>
            </a:r>
            <a:endParaRPr lang="en-US" sz="5200" b="0" dirty="0">
              <a:solidFill>
                <a:schemeClr val="bg1"/>
              </a:solidFill>
              <a:effectLst/>
            </a:endParaRPr>
          </a:p>
        </p:txBody>
      </p:sp>
    </p:spTree>
    <p:extLst>
      <p:ext uri="{BB962C8B-B14F-4D97-AF65-F5344CB8AC3E}">
        <p14:creationId xmlns:p14="http://schemas.microsoft.com/office/powerpoint/2010/main" val="233759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dirty="0">
                <a:solidFill>
                  <a:srgbClr val="FFFF00"/>
                </a:solidFill>
                <a:effectLst/>
              </a:rPr>
              <a:t> </a:t>
            </a:r>
            <a:r>
              <a:rPr lang="vi-VN" sz="4700" dirty="0" smtClean="0">
                <a:solidFill>
                  <a:schemeClr val="bg1"/>
                </a:solidFill>
              </a:rPr>
              <a:t>Đây </a:t>
            </a:r>
            <a:r>
              <a:rPr lang="vi-VN" sz="4700" dirty="0">
                <a:solidFill>
                  <a:schemeClr val="bg1"/>
                </a:solidFill>
              </a:rPr>
              <a:t>Thánh giá giang tay Ngài đã chết. Này ngàn khổ đau đổ xuống trên vai, ngày dài u tối sống cho ngày mai. Và trong cõi vinh quang Ngài sống lại, dẫn lối đưa đường thánh ân Ngài ban, cứu sống con người sướng vui đầy tràn</a:t>
            </a:r>
            <a:r>
              <a:rPr lang="vi-VN"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122761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Xin </a:t>
            </a:r>
            <a:r>
              <a:rPr lang="vi-VN" sz="5200" dirty="0">
                <a:solidFill>
                  <a:schemeClr val="bg1"/>
                </a:solidFill>
              </a:rPr>
              <a:t>Ngài nhận của lễ con dâng. Lễ vật do sức lao công, con người gian nan kiếp sống. Xin Ngài nhận của lễ con dâng, rộng tình </a:t>
            </a:r>
            <a:r>
              <a:rPr lang="en-US" sz="5200" dirty="0" err="1" smtClean="0">
                <a:solidFill>
                  <a:schemeClr val="bg1"/>
                </a:solidFill>
              </a:rPr>
              <a:t>ân</a:t>
            </a:r>
            <a:r>
              <a:rPr lang="vi-VN" sz="5200" dirty="0" smtClean="0">
                <a:solidFill>
                  <a:schemeClr val="bg1"/>
                </a:solidFill>
              </a:rPr>
              <a:t> </a:t>
            </a:r>
            <a:r>
              <a:rPr lang="vi-VN" sz="5200" dirty="0">
                <a:solidFill>
                  <a:schemeClr val="bg1"/>
                </a:solidFill>
              </a:rPr>
              <a:t>phúc thương ban, tô đời </a:t>
            </a:r>
            <a:r>
              <a:rPr lang="en-US" sz="5200" dirty="0" err="1" smtClean="0">
                <a:solidFill>
                  <a:schemeClr val="bg1"/>
                </a:solidFill>
              </a:rPr>
              <a:t>tươi</a:t>
            </a:r>
            <a:r>
              <a:rPr lang="en-US" sz="5200" dirty="0" smtClean="0">
                <a:solidFill>
                  <a:schemeClr val="bg1"/>
                </a:solidFill>
              </a:rPr>
              <a:t> </a:t>
            </a:r>
            <a:r>
              <a:rPr lang="vi-VN" sz="5200" dirty="0" smtClean="0">
                <a:solidFill>
                  <a:schemeClr val="bg1"/>
                </a:solidFill>
              </a:rPr>
              <a:t>thắm </a:t>
            </a:r>
            <a:r>
              <a:rPr lang="en-US" sz="5200" dirty="0" err="1" smtClean="0">
                <a:solidFill>
                  <a:schemeClr val="bg1"/>
                </a:solidFill>
              </a:rPr>
              <a:t>ơn</a:t>
            </a:r>
            <a:r>
              <a:rPr lang="en-US" sz="5200" dirty="0" smtClean="0">
                <a:solidFill>
                  <a:schemeClr val="bg1"/>
                </a:solidFill>
              </a:rPr>
              <a:t> </a:t>
            </a:r>
            <a:r>
              <a:rPr lang="vi-VN" sz="5200" dirty="0" smtClean="0">
                <a:solidFill>
                  <a:schemeClr val="bg1"/>
                </a:solidFill>
              </a:rPr>
              <a:t>lành.</a:t>
            </a:r>
            <a:endParaRPr lang="en-US" sz="5200" b="0" dirty="0">
              <a:solidFill>
                <a:schemeClr val="bg1"/>
              </a:solidFill>
              <a:effectLst/>
            </a:endParaRPr>
          </a:p>
        </p:txBody>
      </p:sp>
    </p:spTree>
    <p:extLst>
      <p:ext uri="{BB962C8B-B14F-4D97-AF65-F5344CB8AC3E}">
        <p14:creationId xmlns:p14="http://schemas.microsoft.com/office/powerpoint/2010/main" val="261394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756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34"/>
            <a:ext cx="9144000" cy="5133231"/>
          </a:xfrm>
          <a:prstGeom prst="rect">
            <a:avLst/>
          </a:prstGeom>
        </p:spPr>
      </p:pic>
    </p:spTree>
    <p:extLst>
      <p:ext uri="{BB962C8B-B14F-4D97-AF65-F5344CB8AC3E}">
        <p14:creationId xmlns:p14="http://schemas.microsoft.com/office/powerpoint/2010/main" val="1815412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smtClean="0">
                <a:solidFill>
                  <a:srgbClr val="FFFF00"/>
                </a:solidFill>
              </a:rPr>
              <a:t>KHAO KHÁT THÁNH THỂ</a:t>
            </a:r>
            <a:br>
              <a:rPr lang="en-US" sz="6600" dirty="0" smtClean="0">
                <a:solidFill>
                  <a:srgbClr val="FFFF00"/>
                </a:solidFill>
              </a:rPr>
            </a:br>
            <a:r>
              <a:rPr lang="en-US" sz="5000" i="1" dirty="0" err="1" smtClean="0">
                <a:solidFill>
                  <a:schemeClr val="bg1"/>
                </a:solidFill>
              </a:rPr>
              <a:t>Dấu</a:t>
            </a:r>
            <a:r>
              <a:rPr lang="en-US" sz="5000" i="1" dirty="0" smtClean="0">
                <a:solidFill>
                  <a:schemeClr val="bg1"/>
                </a:solidFill>
              </a:rPr>
              <a:t> </a:t>
            </a:r>
            <a:r>
              <a:rPr lang="en-US" sz="5000" i="1" dirty="0" err="1" smtClean="0">
                <a:solidFill>
                  <a:schemeClr val="bg1"/>
                </a:solidFill>
              </a:rPr>
              <a:t>Chân</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xmlns="" id="{DBDF7B92-C9F5-6539-6BEF-BB3944C52644}"/>
              </a:ext>
            </a:extLst>
          </p:cNvPr>
          <p:cNvPicPr>
            <a:picLocks noChangeAspect="1"/>
          </p:cNvPicPr>
          <p:nvPr/>
        </p:nvPicPr>
        <p:blipFill>
          <a:blip r:embed="rId2"/>
          <a:stretch>
            <a:fillRect/>
          </a:stretch>
        </p:blipFill>
        <p:spPr>
          <a:xfrm>
            <a:off x="1981200" y="4019550"/>
            <a:ext cx="5334000" cy="914400"/>
          </a:xfrm>
          <a:prstGeom prst="rect">
            <a:avLst/>
          </a:prstGeom>
        </p:spPr>
      </p:pic>
    </p:spTree>
    <p:extLst>
      <p:ext uri="{BB962C8B-B14F-4D97-AF65-F5344CB8AC3E}">
        <p14:creationId xmlns:p14="http://schemas.microsoft.com/office/powerpoint/2010/main" val="375693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34"/>
            <a:ext cx="9144000" cy="5133231"/>
          </a:xfrm>
          <a:prstGeom prst="rect">
            <a:avLst/>
          </a:prstGeom>
        </p:spPr>
      </p:pic>
    </p:spTree>
    <p:extLst>
      <p:ext uri="{BB962C8B-B14F-4D97-AF65-F5344CB8AC3E}">
        <p14:creationId xmlns:p14="http://schemas.microsoft.com/office/powerpoint/2010/main" val="1486434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smtClean="0">
                <a:solidFill>
                  <a:srgbClr val="FFFF00"/>
                </a:solidFill>
                <a:effectLst/>
              </a:rPr>
              <a:t>Tk1:</a:t>
            </a:r>
            <a:r>
              <a:rPr lang="en-US" sz="5200" dirty="0">
                <a:solidFill>
                  <a:srgbClr val="FFFF00"/>
                </a:solidFill>
              </a:rPr>
              <a:t> </a:t>
            </a:r>
            <a:r>
              <a:rPr lang="vi-VN" sz="5200" dirty="0" smtClean="0">
                <a:solidFill>
                  <a:schemeClr val="bg1"/>
                </a:solidFill>
              </a:rPr>
              <a:t>Thờ </a:t>
            </a:r>
            <a:r>
              <a:rPr lang="vi-VN" sz="5200" dirty="0">
                <a:solidFill>
                  <a:schemeClr val="bg1"/>
                </a:solidFill>
              </a:rPr>
              <a:t>lạy tin yêu Bí tích huyền siêu, là tình yêu Chúa quá ư thẳm sâu. Thiêng liêng và rất nhiệm mầu, yêu nhân gian nên Ngài ở mãi trong hình bánh giữa trần </a:t>
            </a:r>
            <a:r>
              <a:rPr lang="vi-VN" sz="5200" dirty="0" smtClean="0">
                <a:solidFill>
                  <a:schemeClr val="bg1"/>
                </a:solidFill>
              </a:rPr>
              <a:t>gian</a:t>
            </a:r>
            <a:r>
              <a:rPr lang="en-US" sz="5200" dirty="0" smtClean="0">
                <a:solidFill>
                  <a:srgbClr val="FFFF00"/>
                </a:solidFill>
              </a:rPr>
              <a:t>…</a:t>
            </a:r>
            <a:endParaRPr lang="vi-VN" sz="5200" dirty="0">
              <a:solidFill>
                <a:schemeClr val="bg1"/>
              </a:solidFill>
            </a:endParaRPr>
          </a:p>
        </p:txBody>
      </p:sp>
    </p:spTree>
    <p:extLst>
      <p:ext uri="{BB962C8B-B14F-4D97-AF65-F5344CB8AC3E}">
        <p14:creationId xmlns:p14="http://schemas.microsoft.com/office/powerpoint/2010/main" val="77862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dirty="0" smtClean="0">
                <a:solidFill>
                  <a:srgbClr val="FFFF00"/>
                </a:solidFill>
              </a:rPr>
              <a:t>…</a:t>
            </a:r>
            <a:r>
              <a:rPr lang="vi-VN" sz="5200" dirty="0" smtClean="0">
                <a:solidFill>
                  <a:schemeClr val="bg1"/>
                </a:solidFill>
              </a:rPr>
              <a:t> </a:t>
            </a:r>
            <a:r>
              <a:rPr lang="vi-VN" sz="5200" dirty="0">
                <a:solidFill>
                  <a:schemeClr val="bg1"/>
                </a:solidFill>
              </a:rPr>
              <a:t>Thờ lạy tin yêu Bí </a:t>
            </a:r>
            <a:r>
              <a:rPr lang="vi-VN" sz="5200" dirty="0" smtClean="0">
                <a:solidFill>
                  <a:schemeClr val="bg1"/>
                </a:solidFill>
              </a:rPr>
              <a:t>t</a:t>
            </a:r>
            <a:r>
              <a:rPr lang="en-US" sz="5200" dirty="0">
                <a:solidFill>
                  <a:schemeClr val="bg1"/>
                </a:solidFill>
              </a:rPr>
              <a:t>í</a:t>
            </a:r>
            <a:r>
              <a:rPr lang="vi-VN" sz="5200" dirty="0" smtClean="0">
                <a:solidFill>
                  <a:schemeClr val="bg1"/>
                </a:solidFill>
              </a:rPr>
              <a:t>ch </a:t>
            </a:r>
            <a:r>
              <a:rPr lang="vi-VN" sz="5200" dirty="0">
                <a:solidFill>
                  <a:schemeClr val="bg1"/>
                </a:solidFill>
              </a:rPr>
              <a:t>huyền siêu, cùng triều thần thánh tấu vang ngợi ca. Ca vang tình Chúa hải hà, ôi bao la không bờ không bến, này con đây lấy chỉ đáp đền.</a:t>
            </a:r>
          </a:p>
        </p:txBody>
      </p:sp>
    </p:spTree>
    <p:extLst>
      <p:ext uri="{BB962C8B-B14F-4D97-AF65-F5344CB8AC3E}">
        <p14:creationId xmlns:p14="http://schemas.microsoft.com/office/powerpoint/2010/main" val="82536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dirty="0">
                <a:solidFill>
                  <a:schemeClr val="bg1"/>
                </a:solidFill>
              </a:rPr>
              <a:t> </a:t>
            </a:r>
            <a:r>
              <a:rPr lang="vi-VN" sz="5400" dirty="0">
                <a:solidFill>
                  <a:schemeClr val="bg1"/>
                </a:solidFill>
              </a:rPr>
              <a:t>Lạy Chúa Giê-su Thánh Thể, con cung kính nghiêm quỳ thờ lạy Chúa. Con tin Chúa ngự trong phép Thánh này, để trao ban nguồn </a:t>
            </a:r>
            <a:r>
              <a:rPr lang="vi-VN" sz="5400" dirty="0" smtClean="0">
                <a:solidFill>
                  <a:schemeClr val="bg1"/>
                </a:solidFill>
              </a:rPr>
              <a:t>th</a:t>
            </a:r>
            <a:r>
              <a:rPr lang="en-US" sz="5400" dirty="0" err="1" smtClean="0">
                <a:solidFill>
                  <a:schemeClr val="bg1"/>
                </a:solidFill>
              </a:rPr>
              <a:t>ần</a:t>
            </a:r>
            <a:r>
              <a:rPr lang="vi-VN" sz="5400" dirty="0" smtClean="0">
                <a:solidFill>
                  <a:schemeClr val="bg1"/>
                </a:solidFill>
              </a:rPr>
              <a:t> </a:t>
            </a:r>
            <a:r>
              <a:rPr lang="vi-VN" sz="5400" dirty="0">
                <a:solidFill>
                  <a:schemeClr val="bg1"/>
                </a:solidFill>
              </a:rPr>
              <a:t>lương cho nhân </a:t>
            </a:r>
            <a:r>
              <a:rPr lang="vi-VN" sz="5400" dirty="0" smtClean="0">
                <a:solidFill>
                  <a:schemeClr val="bg1"/>
                </a:solidFill>
              </a:rPr>
              <a:t>thế</a:t>
            </a:r>
            <a:r>
              <a:rPr lang="en-US" sz="5400" dirty="0" smtClean="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408578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FFFF00"/>
                </a:solidFill>
              </a:rPr>
              <a:t>…</a:t>
            </a:r>
            <a:r>
              <a:rPr lang="vi-VN" sz="5600" dirty="0" smtClean="0">
                <a:solidFill>
                  <a:schemeClr val="bg1"/>
                </a:solidFill>
              </a:rPr>
              <a:t> </a:t>
            </a:r>
            <a:r>
              <a:rPr lang="vi-VN" sz="5600" dirty="0">
                <a:solidFill>
                  <a:schemeClr val="bg1"/>
                </a:solidFill>
              </a:rPr>
              <a:t>Lạy Chúa Giê-su Thánh Thể, cuộc đời này với muôn ngàn dâu bể. Nay tìm về tựa nương ở bên Ngài, bởi chính Ngài là nguồn sống con hằng khát khao.</a:t>
            </a:r>
            <a:endParaRPr lang="en-US" sz="5600" b="0" dirty="0">
              <a:solidFill>
                <a:schemeClr val="bg1"/>
              </a:solidFill>
              <a:effectLst/>
            </a:endParaRPr>
          </a:p>
        </p:txBody>
      </p:sp>
    </p:spTree>
    <p:extLst>
      <p:ext uri="{BB962C8B-B14F-4D97-AF65-F5344CB8AC3E}">
        <p14:creationId xmlns:p14="http://schemas.microsoft.com/office/powerpoint/2010/main" val="340644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Từng ngày con luôn khao khát chờ mong, được gần bên Chúa suối thiêng sạch trong. Nơi đây Ngài sẽ giang tay trao ban cho con nguồn sự sống, mỗi ngày trong suốt đời </a:t>
            </a:r>
            <a:r>
              <a:rPr lang="vi-VN" sz="5200" dirty="0" smtClean="0">
                <a:solidFill>
                  <a:schemeClr val="bg1"/>
                </a:solidFill>
              </a:rPr>
              <a:t>con</a:t>
            </a:r>
            <a:r>
              <a:rPr lang="en-US" sz="5200" dirty="0" smtClean="0">
                <a:solidFill>
                  <a:srgbClr val="FFFF00"/>
                </a:solidFill>
              </a:rPr>
              <a:t>…</a:t>
            </a:r>
            <a:endParaRPr lang="vi-VN" sz="5200" dirty="0">
              <a:solidFill>
                <a:srgbClr val="FFFF00"/>
              </a:solidFill>
            </a:endParaRPr>
          </a:p>
        </p:txBody>
      </p:sp>
    </p:spTree>
    <p:extLst>
      <p:ext uri="{BB962C8B-B14F-4D97-AF65-F5344CB8AC3E}">
        <p14:creationId xmlns:p14="http://schemas.microsoft.com/office/powerpoint/2010/main" val="4121248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dirty="0" smtClean="0">
                <a:solidFill>
                  <a:srgbClr val="FFFF00"/>
                </a:solidFill>
              </a:rPr>
              <a:t>…</a:t>
            </a:r>
            <a:r>
              <a:rPr lang="vi-VN" sz="5200" dirty="0" smtClean="0">
                <a:solidFill>
                  <a:schemeClr val="bg1"/>
                </a:solidFill>
              </a:rPr>
              <a:t> </a:t>
            </a:r>
            <a:r>
              <a:rPr lang="vi-VN" sz="5200" dirty="0">
                <a:solidFill>
                  <a:schemeClr val="bg1"/>
                </a:solidFill>
              </a:rPr>
              <a:t>Phận hèn con đây yếu đuối mỏng manh, nguyện Ngài nâng đỡ, xuống ơn bình an. Gian nan thử thách ngập tràn, xin cho con theo đường chân lý, đường an vui mãi luôn có Ngài.</a:t>
            </a:r>
          </a:p>
        </p:txBody>
      </p:sp>
    </p:spTree>
    <p:extLst>
      <p:ext uri="{BB962C8B-B14F-4D97-AF65-F5344CB8AC3E}">
        <p14:creationId xmlns:p14="http://schemas.microsoft.com/office/powerpoint/2010/main" val="394200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FF00"/>
                </a:solidFill>
                <a:effectLst/>
              </a:rPr>
              <a:t>Đk</a:t>
            </a:r>
            <a:r>
              <a:rPr lang="en-US" sz="5400" b="0" u="sng" dirty="0" smtClean="0">
                <a:solidFill>
                  <a:srgbClr val="FFFF00"/>
                </a:solidFill>
                <a:effectLst/>
              </a:rPr>
              <a:t>:</a:t>
            </a:r>
            <a:r>
              <a:rPr lang="en-US" sz="5400" dirty="0">
                <a:solidFill>
                  <a:schemeClr val="bg1"/>
                </a:solidFill>
              </a:rPr>
              <a:t> </a:t>
            </a:r>
            <a:r>
              <a:rPr lang="vi-VN" sz="5400" dirty="0">
                <a:solidFill>
                  <a:schemeClr val="bg1"/>
                </a:solidFill>
              </a:rPr>
              <a:t>Lạy Chúa Giê-su Thánh Thể, con cung kính nghiêm quỳ thờ lạy Chúa. Con tin Chúa ngự trong phép Thánh này, để trao ban nguồn </a:t>
            </a:r>
            <a:r>
              <a:rPr lang="vi-VN" sz="5400" dirty="0" smtClean="0">
                <a:solidFill>
                  <a:schemeClr val="bg1"/>
                </a:solidFill>
              </a:rPr>
              <a:t>th</a:t>
            </a:r>
            <a:r>
              <a:rPr lang="en-US" sz="5400" dirty="0" err="1" smtClean="0">
                <a:solidFill>
                  <a:schemeClr val="bg1"/>
                </a:solidFill>
              </a:rPr>
              <a:t>ần</a:t>
            </a:r>
            <a:r>
              <a:rPr lang="vi-VN" sz="5400" dirty="0" smtClean="0">
                <a:solidFill>
                  <a:schemeClr val="bg1"/>
                </a:solidFill>
              </a:rPr>
              <a:t> </a:t>
            </a:r>
            <a:r>
              <a:rPr lang="vi-VN" sz="5400" dirty="0">
                <a:solidFill>
                  <a:schemeClr val="bg1"/>
                </a:solidFill>
              </a:rPr>
              <a:t>lương cho nhân </a:t>
            </a:r>
            <a:r>
              <a:rPr lang="vi-VN" sz="5400" dirty="0" smtClean="0">
                <a:solidFill>
                  <a:schemeClr val="bg1"/>
                </a:solidFill>
              </a:rPr>
              <a:t>thế</a:t>
            </a:r>
            <a:r>
              <a:rPr lang="en-US" sz="5400" dirty="0" smtClean="0">
                <a:solidFill>
                  <a:srgbClr val="FFFF00"/>
                </a:solidFill>
              </a:rPr>
              <a:t>…</a:t>
            </a:r>
            <a:endParaRPr lang="en-US" sz="5400" b="0" dirty="0">
              <a:solidFill>
                <a:schemeClr val="bg1"/>
              </a:solidFill>
              <a:effectLst/>
            </a:endParaRPr>
          </a:p>
        </p:txBody>
      </p:sp>
    </p:spTree>
    <p:extLst>
      <p:ext uri="{BB962C8B-B14F-4D97-AF65-F5344CB8AC3E}">
        <p14:creationId xmlns:p14="http://schemas.microsoft.com/office/powerpoint/2010/main" val="75920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FFFF00"/>
                </a:solidFill>
              </a:rPr>
              <a:t>…</a:t>
            </a:r>
            <a:r>
              <a:rPr lang="vi-VN" sz="5600" dirty="0" smtClean="0">
                <a:solidFill>
                  <a:schemeClr val="bg1"/>
                </a:solidFill>
              </a:rPr>
              <a:t> </a:t>
            </a:r>
            <a:r>
              <a:rPr lang="vi-VN" sz="5600" dirty="0">
                <a:solidFill>
                  <a:schemeClr val="bg1"/>
                </a:solidFill>
              </a:rPr>
              <a:t>Lạy Chúa Giê-su Thánh Thể, cuộc đời này với muôn ngàn dâu bể. Nay tìm về tựa nương ở bên Ngài, bởi chính Ngài là nguồn sống con hằng khát khao.</a:t>
            </a:r>
            <a:endParaRPr lang="en-US" sz="5600" b="0" dirty="0">
              <a:solidFill>
                <a:schemeClr val="bg1"/>
              </a:solidFill>
              <a:effectLst/>
            </a:endParaRPr>
          </a:p>
        </p:txBody>
      </p:sp>
    </p:spTree>
    <p:extLst>
      <p:ext uri="{BB962C8B-B14F-4D97-AF65-F5344CB8AC3E}">
        <p14:creationId xmlns:p14="http://schemas.microsoft.com/office/powerpoint/2010/main" val="164391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3124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34"/>
            <a:ext cx="9144000" cy="5133231"/>
          </a:xfrm>
          <a:prstGeom prst="rect">
            <a:avLst/>
          </a:prstGeom>
        </p:spPr>
      </p:pic>
    </p:spTree>
    <p:extLst>
      <p:ext uri="{BB962C8B-B14F-4D97-AF65-F5344CB8AC3E}">
        <p14:creationId xmlns:p14="http://schemas.microsoft.com/office/powerpoint/2010/main" val="2580200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600" b="0" dirty="0" smtClean="0">
                <a:solidFill>
                  <a:srgbClr val="FFFF00"/>
                </a:solidFill>
                <a:effectLst/>
                <a:latin typeface="+mj-lt"/>
              </a:rPr>
              <a:t>CON SẼ BƯỚC LÊN BÀN THỜ</a:t>
            </a:r>
            <a:r>
              <a:rPr lang="en-US" sz="6600" b="0" dirty="0">
                <a:solidFill>
                  <a:srgbClr val="FFFF00"/>
                </a:solidFill>
                <a:effectLst/>
                <a:latin typeface="+mj-lt"/>
              </a:rPr>
              <a:t/>
            </a:r>
            <a:br>
              <a:rPr lang="en-US" sz="6600" b="0" dirty="0">
                <a:solidFill>
                  <a:srgbClr val="FFFF00"/>
                </a:solidFill>
                <a:effectLst/>
                <a:latin typeface="+mj-lt"/>
              </a:rPr>
            </a:br>
            <a:r>
              <a:rPr lang="en-US" sz="5000" b="0" dirty="0" err="1">
                <a:solidFill>
                  <a:schemeClr val="bg1"/>
                </a:solidFill>
                <a:effectLst/>
                <a:latin typeface="+mj-lt"/>
              </a:rPr>
              <a:t>Hoàng</a:t>
            </a:r>
            <a:r>
              <a:rPr lang="en-US" sz="5000" b="0" dirty="0">
                <a:solidFill>
                  <a:schemeClr val="bg1"/>
                </a:solidFill>
                <a:effectLst/>
                <a:latin typeface="+mj-lt"/>
              </a:rPr>
              <a:t> </a:t>
            </a:r>
            <a:r>
              <a:rPr lang="en-US" sz="5000" b="0" dirty="0" err="1">
                <a:solidFill>
                  <a:schemeClr val="bg1"/>
                </a:solidFill>
                <a:effectLst/>
                <a:latin typeface="+mj-lt"/>
              </a:rPr>
              <a:t>Ngôn</a:t>
            </a:r>
            <a:r>
              <a:rPr lang="en-US" sz="5000" b="0" dirty="0">
                <a:solidFill>
                  <a:schemeClr val="bg1"/>
                </a:solidFill>
                <a:effectLst/>
                <a:latin typeface="+mj-lt"/>
              </a:rPr>
              <a:t> – </a:t>
            </a:r>
            <a:r>
              <a:rPr lang="en-US" sz="5000" b="0" dirty="0" err="1">
                <a:solidFill>
                  <a:schemeClr val="bg1"/>
                </a:solidFill>
                <a:effectLst/>
                <a:latin typeface="+mj-lt"/>
              </a:rPr>
              <a:t>Hoàng</a:t>
            </a:r>
            <a:r>
              <a:rPr lang="en-US" sz="5000" b="0" dirty="0">
                <a:solidFill>
                  <a:schemeClr val="bg1"/>
                </a:solidFill>
                <a:effectLst/>
                <a:latin typeface="+mj-lt"/>
              </a:rPr>
              <a:t> </a:t>
            </a:r>
            <a:r>
              <a:rPr lang="en-US" sz="5000" b="0" dirty="0" err="1" smtClean="0">
                <a:solidFill>
                  <a:schemeClr val="bg1"/>
                </a:solidFill>
                <a:effectLst/>
                <a:latin typeface="+mj-lt"/>
              </a:rPr>
              <a:t>Phúc</a:t>
            </a:r>
            <a:r>
              <a:rPr lang="en-US" sz="5400" b="0" dirty="0" smtClean="0">
                <a:solidFill>
                  <a:schemeClr val="bg1"/>
                </a:solidFill>
                <a:effectLst/>
                <a:latin typeface="+mj-lt"/>
              </a:rPr>
              <a:t/>
            </a:r>
            <a:br>
              <a:rPr lang="en-US" sz="5400" b="0" dirty="0" smtClean="0">
                <a:solidFill>
                  <a:schemeClr val="bg1"/>
                </a:solidFill>
                <a:effectLst/>
                <a:latin typeface="+mj-lt"/>
              </a:rPr>
            </a:br>
            <a:r>
              <a:rPr lang="en-US" sz="6000" b="0" dirty="0">
                <a:solidFill>
                  <a:srgbClr val="FFFF00"/>
                </a:solidFill>
                <a:effectLst/>
                <a:latin typeface="+mj-lt"/>
              </a:rPr>
              <a:t/>
            </a:r>
            <a:br>
              <a:rPr lang="en-US" sz="6000" b="0" dirty="0">
                <a:solidFill>
                  <a:srgbClr val="FFFF00"/>
                </a:solidFill>
                <a:effectLst/>
                <a:latin typeface="+mj-lt"/>
              </a:rPr>
            </a:b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DBDF7B92-C9F5-6539-6BEF-BB3944C52644}"/>
              </a:ext>
            </a:extLst>
          </p:cNvPr>
          <p:cNvPicPr>
            <a:picLocks noChangeAspect="1"/>
          </p:cNvPicPr>
          <p:nvPr/>
        </p:nvPicPr>
        <p:blipFill>
          <a:blip r:embed="rId2"/>
          <a:stretch>
            <a:fillRect/>
          </a:stretch>
        </p:blipFill>
        <p:spPr>
          <a:xfrm>
            <a:off x="1981200" y="3028950"/>
            <a:ext cx="5486400" cy="914400"/>
          </a:xfrm>
          <a:prstGeom prst="rect">
            <a:avLst/>
          </a:prstGeom>
        </p:spPr>
      </p:pic>
    </p:spTree>
    <p:extLst>
      <p:ext uri="{BB962C8B-B14F-4D97-AF65-F5344CB8AC3E}">
        <p14:creationId xmlns:p14="http://schemas.microsoft.com/office/powerpoint/2010/main" val="185785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Kết</a:t>
            </a:r>
            <a:r>
              <a:rPr lang="en-US" sz="6000" b="0" dirty="0">
                <a:solidFill>
                  <a:srgbClr val="FFFF00"/>
                </a:solidFill>
                <a:effectLst/>
                <a:latin typeface="+mj-lt"/>
              </a:rPr>
              <a:t> </a:t>
            </a:r>
            <a:r>
              <a:rPr lang="en-US" sz="6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smtClean="0">
                <a:solidFill>
                  <a:srgbClr val="FFFF00"/>
                </a:solidFill>
              </a:rPr>
              <a:t>THÁNH LỄ ĐÃ HẾT RỒI</a:t>
            </a:r>
            <a:r>
              <a:rPr lang="en-US" sz="6000" dirty="0">
                <a:solidFill>
                  <a:srgbClr val="FFFF00"/>
                </a:solidFill>
              </a:rPr>
              <a:t/>
            </a:r>
            <a:br>
              <a:rPr lang="en-US" sz="6000" dirty="0">
                <a:solidFill>
                  <a:srgbClr val="FFFF00"/>
                </a:solidFill>
              </a:rPr>
            </a:br>
            <a:r>
              <a:rPr lang="en-US" sz="5000" i="1" dirty="0" err="1" smtClean="0">
                <a:solidFill>
                  <a:schemeClr val="bg1"/>
                </a:solidFill>
              </a:rPr>
              <a:t>Lê</a:t>
            </a:r>
            <a:r>
              <a:rPr lang="en-US" sz="5000" i="1" dirty="0" smtClean="0">
                <a:solidFill>
                  <a:schemeClr val="bg1"/>
                </a:solidFill>
              </a:rPr>
              <a:t> </a:t>
            </a:r>
            <a:r>
              <a:rPr lang="en-US" sz="5000" i="1" dirty="0" err="1" smtClean="0">
                <a:solidFill>
                  <a:schemeClr val="bg1"/>
                </a:solidFill>
              </a:rPr>
              <a:t>Phú</a:t>
            </a:r>
            <a:r>
              <a:rPr lang="en-US" sz="5000" i="1" dirty="0" smtClean="0">
                <a:solidFill>
                  <a:schemeClr val="bg1"/>
                </a:solidFill>
              </a:rPr>
              <a:t> </a:t>
            </a:r>
            <a:r>
              <a:rPr lang="en-US" sz="5000" i="1" dirty="0" err="1" smtClean="0">
                <a:solidFill>
                  <a:schemeClr val="bg1"/>
                </a:solidFill>
              </a:rPr>
              <a:t>Hải</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xmlns="" id="{DBDF7B92-C9F5-6539-6BEF-BB3944C52644}"/>
              </a:ext>
            </a:extLst>
          </p:cNvPr>
          <p:cNvPicPr>
            <a:picLocks noChangeAspect="1"/>
          </p:cNvPicPr>
          <p:nvPr/>
        </p:nvPicPr>
        <p:blipFill>
          <a:blip r:embed="rId2"/>
          <a:stretch>
            <a:fillRect/>
          </a:stretch>
        </p:blipFill>
        <p:spPr>
          <a:xfrm>
            <a:off x="1981200" y="3638550"/>
            <a:ext cx="5486400" cy="914400"/>
          </a:xfrm>
          <a:prstGeom prst="rect">
            <a:avLst/>
          </a:prstGeom>
        </p:spPr>
      </p:pic>
    </p:spTree>
    <p:extLst>
      <p:ext uri="{BB962C8B-B14F-4D97-AF65-F5344CB8AC3E}">
        <p14:creationId xmlns:p14="http://schemas.microsoft.com/office/powerpoint/2010/main" val="336324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rPr>
              <a:t>T</a:t>
            </a:r>
            <a:r>
              <a:rPr lang="en-US" sz="5200" b="0" u="sng" dirty="0" err="1" smtClean="0">
                <a:solidFill>
                  <a:srgbClr val="FFFF00"/>
                </a:solidFill>
                <a:effectLst/>
              </a:rPr>
              <a:t>k</a:t>
            </a:r>
            <a:r>
              <a:rPr lang="en-US" sz="5200" b="0" u="sng" dirty="0">
                <a:solidFill>
                  <a:srgbClr val="FFFF00"/>
                </a:solidFill>
                <a:effectLst/>
              </a:rPr>
              <a:t>:</a:t>
            </a:r>
            <a:r>
              <a:rPr lang="en-US" sz="5200" b="0" dirty="0">
                <a:solidFill>
                  <a:schemeClr val="bg1"/>
                </a:solidFill>
                <a:effectLst/>
              </a:rPr>
              <a:t> </a:t>
            </a:r>
            <a:r>
              <a:rPr lang="vi-VN" sz="5200" dirty="0" smtClean="0">
                <a:solidFill>
                  <a:schemeClr val="bg1"/>
                </a:solidFill>
              </a:rPr>
              <a:t>Thánh </a:t>
            </a:r>
            <a:r>
              <a:rPr lang="vi-VN" sz="5200" dirty="0">
                <a:solidFill>
                  <a:schemeClr val="bg1"/>
                </a:solidFill>
              </a:rPr>
              <a:t>lễ đã hết rồi con về thôi Chúa ôi. Ôi bao nhiêu hoan lạc đời con thắm phúc Chúa Trời. Xin ở bên con mãi trọn đời sống Chúa ơi. Xin ở bên con mãi từ nay suốt đời con.</a:t>
            </a:r>
            <a:endParaRPr lang="vi-VN" sz="5200" b="0" dirty="0">
              <a:solidFill>
                <a:schemeClr val="bg1"/>
              </a:solidFill>
              <a:effectLst/>
            </a:endParaRPr>
          </a:p>
        </p:txBody>
      </p:sp>
    </p:spTree>
    <p:extLst>
      <p:ext uri="{BB962C8B-B14F-4D97-AF65-F5344CB8AC3E}">
        <p14:creationId xmlns:p14="http://schemas.microsoft.com/office/powerpoint/2010/main" val="3941808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vi-VN" sz="5400" dirty="0">
                <a:solidFill>
                  <a:schemeClr val="bg1"/>
                </a:solidFill>
              </a:rPr>
              <a:t>Thánh lễ đã hết rồi con về thôi Chúa hỡi. Ôi bao nhiêu ơn huệ mà Thiên Chúa đã ban. Ôi no nê ân tình ôi tình yêu Thánh Thể. Xin cho con suốt đời là lễ tế Chúa ơi.</a:t>
            </a:r>
            <a:endParaRPr lang="vi-VN" sz="5400" dirty="0">
              <a:solidFill>
                <a:schemeClr val="bg1"/>
              </a:solidFill>
            </a:endParaRPr>
          </a:p>
        </p:txBody>
      </p:sp>
    </p:spTree>
    <p:extLst>
      <p:ext uri="{BB962C8B-B14F-4D97-AF65-F5344CB8AC3E}">
        <p14:creationId xmlns:p14="http://schemas.microsoft.com/office/powerpoint/2010/main" val="1695487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34"/>
            <a:ext cx="9144000" cy="5133231"/>
          </a:xfrm>
          <a:prstGeom prst="rect">
            <a:avLst/>
          </a:prstGeom>
        </p:spPr>
      </p:pic>
    </p:spTree>
    <p:extLst>
      <p:ext uri="{BB962C8B-B14F-4D97-AF65-F5344CB8AC3E}">
        <p14:creationId xmlns:p14="http://schemas.microsoft.com/office/powerpoint/2010/main" val="397218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900" b="0" u="sng" dirty="0" err="1" smtClean="0">
                <a:solidFill>
                  <a:srgbClr val="FFFF00"/>
                </a:solidFill>
                <a:effectLst/>
                <a:latin typeface="+mj-lt"/>
              </a:rPr>
              <a:t>Đk</a:t>
            </a:r>
            <a:r>
              <a:rPr lang="vi-VN" sz="5900" b="0" u="sng" dirty="0" smtClean="0">
                <a:solidFill>
                  <a:srgbClr val="FFFF00"/>
                </a:solidFill>
                <a:effectLst/>
                <a:latin typeface="+mj-lt"/>
              </a:rPr>
              <a:t>:</a:t>
            </a:r>
            <a:r>
              <a:rPr lang="vi-VN" sz="5900" b="0" dirty="0" smtClean="0">
                <a:solidFill>
                  <a:schemeClr val="bg1"/>
                </a:solidFill>
                <a:effectLst/>
                <a:latin typeface="+mj-lt"/>
              </a:rPr>
              <a:t> </a:t>
            </a:r>
            <a:r>
              <a:rPr lang="vi-VN" sz="5900" b="0" dirty="0">
                <a:solidFill>
                  <a:schemeClr val="bg1"/>
                </a:solidFill>
                <a:effectLst/>
                <a:latin typeface="+mj-lt"/>
              </a:rPr>
              <a:t>Con sẽ </a:t>
            </a:r>
            <a:r>
              <a:rPr lang="en-US" sz="5900" dirty="0" err="1" smtClean="0">
                <a:solidFill>
                  <a:schemeClr val="bg1"/>
                </a:solidFill>
                <a:latin typeface="+mj-lt"/>
              </a:rPr>
              <a:t>bước</a:t>
            </a:r>
            <a:r>
              <a:rPr lang="vi-VN" sz="5900" b="0" dirty="0" smtClean="0">
                <a:solidFill>
                  <a:schemeClr val="bg1"/>
                </a:solidFill>
                <a:effectLst/>
                <a:latin typeface="+mj-lt"/>
              </a:rPr>
              <a:t> </a:t>
            </a:r>
            <a:r>
              <a:rPr lang="vi-VN" sz="5900" b="0" dirty="0">
                <a:solidFill>
                  <a:schemeClr val="bg1"/>
                </a:solidFill>
                <a:effectLst/>
                <a:latin typeface="+mj-lt"/>
              </a:rPr>
              <a:t>lên bàn thờ, vì chính Chúa làm tuổi xuân ca khúc hân hoan. Con sẽ </a:t>
            </a:r>
            <a:r>
              <a:rPr lang="en-US" sz="5900" dirty="0" err="1" smtClean="0">
                <a:solidFill>
                  <a:schemeClr val="bg1"/>
                </a:solidFill>
                <a:latin typeface="+mj-lt"/>
              </a:rPr>
              <a:t>bước</a:t>
            </a:r>
            <a:r>
              <a:rPr lang="vi-VN" sz="5900" b="0" dirty="0" smtClean="0">
                <a:solidFill>
                  <a:schemeClr val="bg1"/>
                </a:solidFill>
                <a:effectLst/>
                <a:latin typeface="+mj-lt"/>
              </a:rPr>
              <a:t> </a:t>
            </a:r>
            <a:r>
              <a:rPr lang="vi-VN" sz="5900" b="0" dirty="0">
                <a:solidFill>
                  <a:schemeClr val="bg1"/>
                </a:solidFill>
                <a:effectLst/>
                <a:latin typeface="+mj-lt"/>
              </a:rPr>
              <a:t>lên bàn thánh tế lễ mình làm của lễ hy sinh.</a:t>
            </a:r>
          </a:p>
        </p:txBody>
      </p:sp>
    </p:spTree>
    <p:extLst>
      <p:ext uri="{BB962C8B-B14F-4D97-AF65-F5344CB8AC3E}">
        <p14:creationId xmlns:p14="http://schemas.microsoft.com/office/powerpoint/2010/main" val="38831192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b="0" u="sng" dirty="0" smtClean="0">
                <a:solidFill>
                  <a:srgbClr val="FFFF00"/>
                </a:solidFill>
                <a:effectLst/>
                <a:latin typeface="+mj-lt"/>
              </a:rPr>
              <a:t>Tk1</a:t>
            </a:r>
            <a:r>
              <a:rPr lang="vi-VN" sz="5500" b="0" u="sng" dirty="0">
                <a:solidFill>
                  <a:srgbClr val="FFFF00"/>
                </a:solidFill>
                <a:effectLst/>
                <a:latin typeface="+mj-lt"/>
              </a:rPr>
              <a:t>:</a:t>
            </a:r>
            <a:r>
              <a:rPr lang="vi-VN" sz="55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39314351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900" b="0" u="sng" dirty="0" err="1" smtClean="0">
                <a:solidFill>
                  <a:srgbClr val="FFFF00"/>
                </a:solidFill>
                <a:effectLst/>
                <a:latin typeface="+mj-lt"/>
              </a:rPr>
              <a:t>Đ</a:t>
            </a:r>
            <a:r>
              <a:rPr lang="en-US" sz="5900" b="0" u="sng" dirty="0" err="1">
                <a:solidFill>
                  <a:srgbClr val="FFFF00"/>
                </a:solidFill>
                <a:effectLst/>
                <a:latin typeface="+mj-lt"/>
              </a:rPr>
              <a:t>k</a:t>
            </a:r>
            <a:r>
              <a:rPr lang="vi-VN" sz="5900" b="0" u="sng" dirty="0" smtClean="0">
                <a:solidFill>
                  <a:srgbClr val="FFFF00"/>
                </a:solidFill>
                <a:effectLst/>
                <a:latin typeface="+mj-lt"/>
              </a:rPr>
              <a:t>:</a:t>
            </a:r>
            <a:r>
              <a:rPr lang="vi-VN" sz="5900" b="0" dirty="0" smtClean="0">
                <a:solidFill>
                  <a:schemeClr val="bg1"/>
                </a:solidFill>
                <a:effectLst/>
                <a:latin typeface="+mj-lt"/>
              </a:rPr>
              <a:t> </a:t>
            </a:r>
            <a:r>
              <a:rPr lang="vi-VN" sz="5900" b="0" dirty="0">
                <a:solidFill>
                  <a:schemeClr val="bg1"/>
                </a:solidFill>
                <a:effectLst/>
                <a:latin typeface="+mj-lt"/>
              </a:rPr>
              <a:t>Con sẽ </a:t>
            </a:r>
            <a:r>
              <a:rPr lang="en-US" sz="5900" b="0" dirty="0" err="1" smtClean="0">
                <a:solidFill>
                  <a:schemeClr val="bg1"/>
                </a:solidFill>
                <a:effectLst/>
                <a:latin typeface="+mj-lt"/>
              </a:rPr>
              <a:t>bước</a:t>
            </a:r>
            <a:r>
              <a:rPr lang="vi-VN" sz="5900" b="0" dirty="0" smtClean="0">
                <a:solidFill>
                  <a:schemeClr val="bg1"/>
                </a:solidFill>
                <a:effectLst/>
                <a:latin typeface="+mj-lt"/>
              </a:rPr>
              <a:t> </a:t>
            </a:r>
            <a:r>
              <a:rPr lang="vi-VN" sz="5900" b="0" dirty="0">
                <a:solidFill>
                  <a:schemeClr val="bg1"/>
                </a:solidFill>
                <a:effectLst/>
                <a:latin typeface="+mj-lt"/>
              </a:rPr>
              <a:t>lên bàn thờ, vì chính Chúa làm tuổi xuân ca khúc hân hoan. Con sẽ </a:t>
            </a:r>
            <a:r>
              <a:rPr lang="en-US" sz="5900" dirty="0" err="1" smtClean="0">
                <a:solidFill>
                  <a:schemeClr val="bg1"/>
                </a:solidFill>
                <a:latin typeface="+mj-lt"/>
              </a:rPr>
              <a:t>bước</a:t>
            </a:r>
            <a:r>
              <a:rPr lang="vi-VN" sz="5900" b="0" dirty="0" smtClean="0">
                <a:solidFill>
                  <a:schemeClr val="bg1"/>
                </a:solidFill>
                <a:effectLst/>
                <a:latin typeface="+mj-lt"/>
              </a:rPr>
              <a:t> </a:t>
            </a:r>
            <a:r>
              <a:rPr lang="vi-VN" sz="5900" b="0" dirty="0">
                <a:solidFill>
                  <a:schemeClr val="bg1"/>
                </a:solidFill>
                <a:effectLst/>
                <a:latin typeface="+mj-lt"/>
              </a:rPr>
              <a:t>lên bàn thánh tế lễ mình làm của lễ hy sinh.</a:t>
            </a:r>
          </a:p>
        </p:txBody>
      </p:sp>
    </p:spTree>
    <p:extLst>
      <p:ext uri="{BB962C8B-B14F-4D97-AF65-F5344CB8AC3E}">
        <p14:creationId xmlns:p14="http://schemas.microsoft.com/office/powerpoint/2010/main" val="35911967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85750"/>
            <a:ext cx="8991600" cy="1815882"/>
          </a:xfrm>
          <a:prstGeom prst="rect">
            <a:avLst/>
          </a:prstGeom>
        </p:spPr>
        <p:txBody>
          <a:bodyPr wrap="square">
            <a:spAutoFit/>
          </a:bodyPr>
          <a:lstStyle/>
          <a:p>
            <a:r>
              <a:rPr lang="vi-VN" sz="2800" u="sng" dirty="0">
                <a:solidFill>
                  <a:srgbClr val="C00000"/>
                </a:solidFill>
              </a:rPr>
              <a:t>Bài đọc </a:t>
            </a:r>
            <a:r>
              <a:rPr lang="vi-VN" sz="2800" u="sng" dirty="0" smtClean="0">
                <a:solidFill>
                  <a:srgbClr val="C00000"/>
                </a:solidFill>
              </a:rPr>
              <a:t>1</a:t>
            </a:r>
            <a:endParaRPr lang="vi-VN" sz="2800" u="sng" dirty="0">
              <a:solidFill>
                <a:srgbClr val="C00000"/>
              </a:solidFill>
            </a:endParaRPr>
          </a:p>
          <a:p>
            <a:r>
              <a:rPr lang="vi-VN" sz="2800" i="1" dirty="0">
                <a:solidFill>
                  <a:srgbClr val="C00000"/>
                </a:solidFill>
              </a:rPr>
              <a:t>Các xương khô kia ơi, hãy nghe lời Đức Chúa. </a:t>
            </a:r>
            <a:endParaRPr lang="en-US" sz="2800" i="1" dirty="0" smtClean="0">
              <a:solidFill>
                <a:srgbClr val="C00000"/>
              </a:solidFill>
            </a:endParaRPr>
          </a:p>
          <a:p>
            <a:r>
              <a:rPr lang="vi-VN" sz="2800" i="1" dirty="0" smtClean="0">
                <a:solidFill>
                  <a:srgbClr val="C00000"/>
                </a:solidFill>
              </a:rPr>
              <a:t>Hỡi </a:t>
            </a:r>
            <a:r>
              <a:rPr lang="vi-VN" sz="2800" i="1" dirty="0">
                <a:solidFill>
                  <a:srgbClr val="C00000"/>
                </a:solidFill>
              </a:rPr>
              <a:t>nhà Ít-ra-en, Ta sẽ đưa các ngươi lên khỏi huyệt</a:t>
            </a:r>
            <a:r>
              <a:rPr lang="vi-VN" sz="2800" i="1" dirty="0" smtClean="0">
                <a:solidFill>
                  <a:srgbClr val="C00000"/>
                </a:solidFill>
              </a:rPr>
              <a:t>.</a:t>
            </a:r>
            <a:endParaRPr lang="vi-VN" sz="2800" i="1" dirty="0">
              <a:solidFill>
                <a:srgbClr val="C00000"/>
              </a:solidFill>
            </a:endParaRPr>
          </a:p>
          <a:p>
            <a:r>
              <a:rPr lang="vi-VN" sz="2800" dirty="0">
                <a:solidFill>
                  <a:srgbClr val="C00000"/>
                </a:solidFill>
              </a:rPr>
              <a:t>Bài trích sách ngôn sứ Ê-dê-ki-en.</a:t>
            </a:r>
          </a:p>
        </p:txBody>
      </p:sp>
    </p:spTree>
    <p:extLst>
      <p:ext uri="{BB962C8B-B14F-4D97-AF65-F5344CB8AC3E}">
        <p14:creationId xmlns:p14="http://schemas.microsoft.com/office/powerpoint/2010/main" val="2150363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lnSpcReduction="10000"/>
          </a:bodyPr>
          <a:lstStyle/>
          <a:p>
            <a:pPr algn="just"/>
            <a:r>
              <a:rPr lang="vi-VN" sz="8000" dirty="0">
                <a:solidFill>
                  <a:schemeClr val="bg1"/>
                </a:solidFill>
                <a:latin typeface="+mj-lt"/>
                <a:cs typeface="Times New Roman" pitchFamily="18" charset="0"/>
              </a:rPr>
              <a:t>Hãy tạ ơn Chúa vì Chúa nhân </a:t>
            </a:r>
            <a:r>
              <a:rPr lang="vi-VN" sz="8000" dirty="0" smtClean="0">
                <a:solidFill>
                  <a:schemeClr val="bg1"/>
                </a:solidFill>
                <a:latin typeface="+mj-lt"/>
                <a:cs typeface="Times New Roman" pitchFamily="18" charset="0"/>
              </a:rPr>
              <a:t>từ,</a:t>
            </a:r>
            <a:r>
              <a:rPr lang="en-US" sz="8000" dirty="0" smtClean="0">
                <a:solidFill>
                  <a:schemeClr val="bg1"/>
                </a:solidFill>
                <a:latin typeface="+mj-lt"/>
                <a:cs typeface="Times New Roman" pitchFamily="18" charset="0"/>
              </a:rPr>
              <a:t> </a:t>
            </a:r>
            <a:r>
              <a:rPr lang="vi-VN" sz="8000" dirty="0" smtClean="0">
                <a:solidFill>
                  <a:schemeClr val="bg1"/>
                </a:solidFill>
                <a:latin typeface="+mj-lt"/>
                <a:cs typeface="Times New Roman" pitchFamily="18" charset="0"/>
              </a:rPr>
              <a:t>muôn </a:t>
            </a:r>
            <a:r>
              <a:rPr lang="vi-VN" sz="8000" dirty="0">
                <a:solidFill>
                  <a:schemeClr val="bg1"/>
                </a:solidFill>
                <a:latin typeface="+mj-lt"/>
                <a:cs typeface="Times New Roman" pitchFamily="18" charset="0"/>
              </a:rPr>
              <a:t>ngàn đời Chúa vẫn trọn tình thương.</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9550"/>
            <a:ext cx="38862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0550"/>
            <a:ext cx="9144000" cy="3815932"/>
          </a:xfrm>
        </p:spPr>
        <p:txBody>
          <a:bodyPr>
            <a:noAutofit/>
          </a:bodyPr>
          <a:lstStyle/>
          <a:p>
            <a:pPr algn="just"/>
            <a:r>
              <a:rPr lang="vi-VN" sz="6200" dirty="0">
                <a:solidFill>
                  <a:schemeClr val="bg1"/>
                </a:solidFill>
                <a:latin typeface="+mj-lt"/>
                <a:cs typeface="Times New Roman" pitchFamily="18" charset="0"/>
              </a:rPr>
              <a:t>Lạy Thiên Chúa con thờ, lối đi của Ngài, xin chỉ bảo con. Xin dẫn con đi theo đường chân lý của Ngài</a:t>
            </a:r>
            <a:r>
              <a:rPr lang="vi-VN" sz="6200" dirty="0" smtClean="0">
                <a:solidFill>
                  <a:schemeClr val="bg1"/>
                </a:solidFill>
                <a:latin typeface="+mj-lt"/>
                <a:cs typeface="Times New Roman" pitchFamily="18" charset="0"/>
              </a:rPr>
              <a:t>.</a:t>
            </a:r>
            <a:endParaRPr lang="en-US" sz="6200" b="0" dirty="0">
              <a:solidFill>
                <a:schemeClr val="bg1"/>
              </a:solidFill>
              <a:effectLst/>
              <a:latin typeface="+mj-lt"/>
              <a:cs typeface="Times New Roman" pitchFamily="18" charset="0"/>
            </a:endParaRPr>
          </a:p>
        </p:txBody>
      </p:sp>
      <p:sp>
        <p:nvSpPr>
          <p:cNvPr id="2" name="TextBox 1"/>
          <p:cNvSpPr txBox="1"/>
          <p:nvPr/>
        </p:nvSpPr>
        <p:spPr>
          <a:xfrm>
            <a:off x="0" y="0"/>
            <a:ext cx="3220753" cy="646331"/>
          </a:xfrm>
          <a:prstGeom prst="rect">
            <a:avLst/>
          </a:prstGeom>
          <a:noFill/>
        </p:spPr>
        <p:txBody>
          <a:bodyPr wrap="none" rtlCol="0">
            <a:spAutoFit/>
          </a:bodyPr>
          <a:lstStyle/>
          <a:p>
            <a:r>
              <a:rPr lang="en-US" sz="3600" b="1" u="sng" dirty="0" smtClean="0">
                <a:solidFill>
                  <a:srgbClr val="FFFF00"/>
                </a:solidFill>
                <a:latin typeface="+mj-lt"/>
                <a:cs typeface="Times New Roman" pitchFamily="18" charset="0"/>
              </a:rPr>
              <a:t>Alleluia-Alleluia</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836</Words>
  <Application>Microsoft Office PowerPoint</Application>
  <PresentationFormat>On-screen Show (16:9)</PresentationFormat>
  <Paragraphs>37</Paragraphs>
  <Slides>33</Slides>
  <Notes>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33</vt:i4>
      </vt:variant>
    </vt:vector>
  </HeadingPairs>
  <TitlesOfParts>
    <vt:vector size="45" baseType="lpstr">
      <vt:lpstr>Arial</vt:lpstr>
      <vt:lpstr>Calibri</vt:lpstr>
      <vt:lpstr>Times New Roman</vt:lpstr>
      <vt:lpstr>UTM American Sans</vt:lpstr>
      <vt:lpstr>Office Theme</vt:lpstr>
      <vt:lpstr>21_Office Theme</vt:lpstr>
      <vt:lpstr>28_Office Theme</vt:lpstr>
      <vt:lpstr>25_Office Theme</vt:lpstr>
      <vt:lpstr>6_Office Theme</vt:lpstr>
      <vt:lpstr>1_Office Theme</vt:lpstr>
      <vt:lpstr>2_Office Theme</vt:lpstr>
      <vt:lpstr>3_Office Theme</vt:lpstr>
      <vt:lpstr>PowerPoint Presentation</vt:lpstr>
      <vt:lpstr>PowerPoint Presentation</vt:lpstr>
      <vt:lpstr> Ca Nhập Lễ CON SẼ BƯỚC LÊN BÀN THỜ Hoàng Ngôn – Hoàng Phúc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Trên đĩa thánh con dâng Ngài tấm bánh, là giọt mồ hôi, là sức lao công, cuộc đời gian khó kết nên lễ dâng. Trong chén thánh con dâng Ngài chút rượu. Chính Chúa nhân hiền điểm tô đời con, thánh hóa lao công xóa bao tội tình.</vt:lpstr>
      <vt:lpstr>Đk: Xin Ngài nhận của lễ con dâng. Lễ vật do sức lao công, con người gian nan kiếp sống. Xin Ngài nhận của lễ con dâng, rộng tình ân phúc thương ban, tô đời tươi thắm ơn lành.</vt:lpstr>
      <vt:lpstr>Tk2: Đây Thánh giá giang tay Ngài đã chết. Này ngàn khổ đau đổ xuống trên vai, ngày dài u tối sống cho ngày mai. Và trong cõi vinh quang Ngài sống lại, dẫn lối đưa đường thánh ân Ngài ban, cứu sống con người sướng vui đầy tràn.</vt:lpstr>
      <vt:lpstr>Đk: Xin Ngài nhận của lễ con dâng. Lễ vật do sức lao công, con người gian nan kiếp sống. Xin Ngài nhận của lễ con dâng, rộng tình ân phúc thương ban, tô đời tươi thắm ơn lành.</vt:lpstr>
      <vt:lpstr>PowerPoint Presentation</vt:lpstr>
      <vt:lpstr>PowerPoint Presentation</vt:lpstr>
      <vt:lpstr>Ca Nguyện Hiệp Lễ KHAO KHÁT THÁNH THỂ Dấu Chân</vt:lpstr>
      <vt:lpstr>Tk1: Thờ lạy tin yêu Bí tích huyền siêu, là tình yêu Chúa quá ư thẳm sâu. Thiêng liêng và rất nhiệm mầu, yêu nhân gian nên Ngài ở mãi trong hình bánh giữa trần gian…</vt:lpstr>
      <vt:lpstr>… Thờ lạy tin yêu Bí tích huyền siêu, cùng triều thần thánh tấu vang ngợi ca. Ca vang tình Chúa hải hà, ôi bao la không bờ không bến, này con đây lấy chỉ đáp đền.</vt:lpstr>
      <vt:lpstr>Đk: Lạy Chúa Giê-su Thánh Thể, con cung kính nghiêm quỳ thờ lạy Chúa. Con tin Chúa ngự trong phép Thánh này, để trao ban nguồn thần lương cho nhân thế…</vt:lpstr>
      <vt:lpstr>… Lạy Chúa Giê-su Thánh Thể, cuộc đời này với muôn ngàn dâu bể. Nay tìm về tựa nương ở bên Ngài, bởi chính Ngài là nguồn sống con hằng khát khao.</vt:lpstr>
      <vt:lpstr>Tk2: Từng ngày con luôn khao khát chờ mong, được gần bên Chúa suối thiêng sạch trong. Nơi đây Ngài sẽ giang tay trao ban cho con nguồn sự sống, mỗi ngày trong suốt đời con…</vt:lpstr>
      <vt:lpstr>… Phận hèn con đây yếu đuối mỏng manh, nguyện Ngài nâng đỡ, xuống ơn bình an. Gian nan thử thách ngập tràn, xin cho con theo đường chân lý, đường an vui mãi luôn có Ngài.</vt:lpstr>
      <vt:lpstr>Đk: Lạy Chúa Giê-su Thánh Thể, con cung kính nghiêm quỳ thờ lạy Chúa. Con tin Chúa ngự trong phép Thánh này, để trao ban nguồn thần lương cho nhân thế…</vt:lpstr>
      <vt:lpstr>… Lạy Chúa Giê-su Thánh Thể, cuộc đời này với muôn ngàn dâu bể. Nay tìm về tựa nương ở bên Ngài, bởi chính Ngài là nguồn sống con hằng khát khao.</vt:lpstr>
      <vt:lpstr>PowerPoint Presentation</vt:lpstr>
      <vt:lpstr>PowerPoint Presentation</vt:lpstr>
      <vt:lpstr>Ca Kết Lễ THÁNH LỄ ĐÃ HẾT RỒI Lê Phú Hải</vt:lpstr>
      <vt:lpstr>Tk: Thánh lễ đã hết rồi con về thôi Chúa ôi. Ôi bao nhiêu hoan lạc đời con thắm phúc Chúa Trời. Xin ở bên con mãi trọn đời sống Chúa ơi. Xin ở bên con mãi từ nay suốt đời con.</vt:lpstr>
      <vt:lpstr>Đk: Thánh lễ đã hết rồi con về thôi Chúa hỡi. Ôi bao nhiêu ơn huệ mà Thiên Chúa đã ban. Ôi no nê ân tình ôi tình yêu Thánh Thể. Xin cho con suốt đời là lễ tế Chúa ơi.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MongDungNguyen</cp:lastModifiedBy>
  <cp:revision>78</cp:revision>
  <dcterms:created xsi:type="dcterms:W3CDTF">2022-10-30T00:36:35Z</dcterms:created>
  <dcterms:modified xsi:type="dcterms:W3CDTF">2024-08-14T07:30:45Z</dcterms:modified>
</cp:coreProperties>
</file>