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4020" r:id="rId5"/>
  </p:sldMasterIdLst>
  <p:sldIdLst>
    <p:sldId id="384" r:id="rId6"/>
    <p:sldId id="481" r:id="rId7"/>
    <p:sldId id="482" r:id="rId8"/>
    <p:sldId id="483" r:id="rId9"/>
    <p:sldId id="484" r:id="rId10"/>
    <p:sldId id="485" r:id="rId11"/>
    <p:sldId id="486" r:id="rId12"/>
    <p:sldId id="390" r:id="rId13"/>
    <p:sldId id="487" r:id="rId14"/>
    <p:sldId id="488" r:id="rId15"/>
    <p:sldId id="489" r:id="rId16"/>
    <p:sldId id="490" r:id="rId17"/>
    <p:sldId id="491" r:id="rId18"/>
    <p:sldId id="492" r:id="rId19"/>
    <p:sldId id="493" r:id="rId20"/>
    <p:sldId id="494" r:id="rId21"/>
    <p:sldId id="495" r:id="rId22"/>
    <p:sldId id="496" r:id="rId23"/>
    <p:sldId id="557" r:id="rId24"/>
    <p:sldId id="497" r:id="rId25"/>
    <p:sldId id="354" r:id="rId26"/>
    <p:sldId id="401" r:id="rId27"/>
    <p:sldId id="391"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58" r:id="rId43"/>
    <p:sldId id="518" r:id="rId44"/>
    <p:sldId id="524" r:id="rId45"/>
    <p:sldId id="525" r:id="rId46"/>
    <p:sldId id="526" r:id="rId47"/>
    <p:sldId id="523" r:id="rId48"/>
    <p:sldId id="527" r:id="rId49"/>
    <p:sldId id="528" r:id="rId50"/>
    <p:sldId id="522" r:id="rId51"/>
    <p:sldId id="529" r:id="rId52"/>
    <p:sldId id="530" r:id="rId53"/>
    <p:sldId id="521" r:id="rId54"/>
    <p:sldId id="531" r:id="rId55"/>
    <p:sldId id="532" r:id="rId56"/>
    <p:sldId id="353" r:id="rId57"/>
    <p:sldId id="538" r:id="rId58"/>
    <p:sldId id="533" r:id="rId59"/>
    <p:sldId id="537" r:id="rId60"/>
    <p:sldId id="536" r:id="rId61"/>
    <p:sldId id="539" r:id="rId62"/>
    <p:sldId id="535" r:id="rId63"/>
    <p:sldId id="540" r:id="rId64"/>
    <p:sldId id="549" r:id="rId65"/>
    <p:sldId id="387" r:id="rId66"/>
    <p:sldId id="551" r:id="rId67"/>
    <p:sldId id="545" r:id="rId68"/>
    <p:sldId id="548" r:id="rId69"/>
    <p:sldId id="547" r:id="rId70"/>
    <p:sldId id="552" r:id="rId71"/>
    <p:sldId id="546" r:id="rId72"/>
    <p:sldId id="553" r:id="rId73"/>
    <p:sldId id="543" r:id="rId74"/>
    <p:sldId id="554" r:id="rId75"/>
    <p:sldId id="555" r:id="rId76"/>
    <p:sldId id="550" r:id="rId77"/>
    <p:sldId id="499" r:id="rId78"/>
    <p:sldId id="500" r:id="rId79"/>
    <p:sldId id="501" r:id="rId80"/>
    <p:sldId id="502" r:id="rId81"/>
    <p:sldId id="503" r:id="rId82"/>
    <p:sldId id="556"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48" y="963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3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3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2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1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0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8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4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86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45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523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901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03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990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137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90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94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981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9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2/7/2024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12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9180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8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1861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Xin thương con lạy Chúa theo lượng từ bi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xóa tội con theo lượng hải hà. Rửa sạch con muôn vàn lầm lỗi, tội tình con xin Ngài tẩy luyện.</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68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2940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5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450" b="1" dirty="0" smtClean="0">
                <a:solidFill>
                  <a:schemeClr val="bg1"/>
                </a:solidFill>
                <a:effectLst>
                  <a:outerShdw blurRad="38100" dist="38100" dir="2700000" algn="tl">
                    <a:srgbClr val="000000">
                      <a:alpha val="43137"/>
                    </a:srgbClr>
                  </a:outerShdw>
                </a:effectLst>
                <a:cs typeface="Times New Roman" pitchFamily="18" charset="0"/>
              </a:rPr>
              <a:t> </a:t>
            </a:r>
            <a:r>
              <a:rPr lang="vi-VN" sz="5450" b="1" dirty="0">
                <a:solidFill>
                  <a:schemeClr val="bg1"/>
                </a:solidFill>
                <a:effectLst>
                  <a:outerShdw blurRad="38100" dist="38100" dir="2700000" algn="tl">
                    <a:srgbClr val="000000">
                      <a:alpha val="43137"/>
                    </a:srgbClr>
                  </a:outerShdw>
                </a:effectLst>
                <a:cs typeface="Times New Roman" pitchFamily="18" charset="0"/>
              </a:rPr>
              <a:t>Vâng con nay </a:t>
            </a:r>
            <a:r>
              <a:rPr lang="vi-VN" sz="5450" b="1" dirty="0" smtClean="0">
                <a:solidFill>
                  <a:schemeClr val="bg1"/>
                </a:solidFill>
                <a:effectLst>
                  <a:outerShdw blurRad="38100" dist="38100" dir="2700000" algn="tl">
                    <a:srgbClr val="000000">
                      <a:alpha val="43137"/>
                    </a:srgbClr>
                  </a:outerShdw>
                </a:effectLst>
                <a:cs typeface="Times New Roman" pitchFamily="18" charset="0"/>
              </a:rPr>
              <a:t>đ</a:t>
            </a:r>
            <a:r>
              <a:rPr lang="en-US" sz="5450" b="1" dirty="0">
                <a:solidFill>
                  <a:schemeClr val="bg1"/>
                </a:solidFill>
                <a:effectLst>
                  <a:outerShdw blurRad="38100" dist="38100" dir="2700000" algn="tl">
                    <a:srgbClr val="000000">
                      <a:alpha val="43137"/>
                    </a:srgbClr>
                  </a:outerShdw>
                </a:effectLst>
                <a:cs typeface="Times New Roman" pitchFamily="18" charset="0"/>
              </a:rPr>
              <a:t>ã</a:t>
            </a:r>
            <a:r>
              <a:rPr lang="vi-VN" sz="5450" b="1" dirty="0" smtClean="0">
                <a:solidFill>
                  <a:schemeClr val="bg1"/>
                </a:solidFill>
                <a:effectLst>
                  <a:outerShdw blurRad="38100" dist="38100" dir="2700000" algn="tl">
                    <a:srgbClr val="000000">
                      <a:alpha val="43137"/>
                    </a:srgbClr>
                  </a:outerShdw>
                </a:effectLst>
                <a:cs typeface="Times New Roman" pitchFamily="18" charset="0"/>
              </a:rPr>
              <a:t> </a:t>
            </a:r>
            <a:r>
              <a:rPr lang="vi-VN" sz="5450" b="1" dirty="0">
                <a:solidFill>
                  <a:schemeClr val="bg1"/>
                </a:solidFill>
                <a:effectLst>
                  <a:outerShdw blurRad="38100" dist="38100" dir="2700000" algn="tl">
                    <a:srgbClr val="000000">
                      <a:alpha val="43137"/>
                    </a:srgbClr>
                  </a:outerShdw>
                </a:effectLst>
                <a:cs typeface="Times New Roman" pitchFamily="18" charset="0"/>
              </a:rPr>
              <a:t>biết bao tội tình vương mắc suốt ngày đêm luôn ở trước mặt. Dám sai phạm với một mình Chúa, từng tà gian ngay ở trước Ngài.</a:t>
            </a:r>
            <a:endParaRPr lang="en-US" sz="545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1692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5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5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500" b="1" dirty="0" smtClean="0">
                <a:solidFill>
                  <a:schemeClr val="bg1"/>
                </a:solidFill>
                <a:effectLst>
                  <a:outerShdw blurRad="38100" dist="38100" dir="2700000" algn="tl">
                    <a:srgbClr val="000000">
                      <a:alpha val="43137"/>
                    </a:srgbClr>
                  </a:outerShdw>
                </a:effectLst>
                <a:cs typeface="Times New Roman" pitchFamily="18" charset="0"/>
              </a:rPr>
              <a:t> </a:t>
            </a:r>
            <a:r>
              <a:rPr lang="vi-VN" sz="5500" b="1" dirty="0">
                <a:solidFill>
                  <a:schemeClr val="bg1"/>
                </a:solidFill>
                <a:effectLst>
                  <a:outerShdw blurRad="38100" dist="38100" dir="2700000" algn="tl">
                    <a:srgbClr val="000000">
                      <a:alpha val="43137"/>
                    </a:srgbClr>
                  </a:outerShdw>
                </a:effectLst>
                <a:cs typeface="Times New Roman" pitchFamily="18" charset="0"/>
              </a:rPr>
              <a:t>Ban cho con, lạy Chúa cõi lòng thực trong trắng, </a:t>
            </a:r>
            <a:r>
              <a:rPr lang="vi-VN" sz="5500" b="1" dirty="0" smtClean="0">
                <a:solidFill>
                  <a:schemeClr val="bg1"/>
                </a:solidFill>
                <a:effectLst>
                  <a:outerShdw blurRad="38100" dist="38100" dir="2700000" algn="tl">
                    <a:srgbClr val="000000">
                      <a:alpha val="43137"/>
                    </a:srgbClr>
                  </a:outerShdw>
                </a:effectLst>
                <a:cs typeface="Times New Roman" pitchFamily="18" charset="0"/>
              </a:rPr>
              <a:t>ph</a:t>
            </a:r>
            <a:r>
              <a:rPr lang="en-US" sz="5500" b="1" dirty="0">
                <a:solidFill>
                  <a:schemeClr val="bg1"/>
                </a:solidFill>
                <a:effectLst>
                  <a:outerShdw blurRad="38100" dist="38100" dir="2700000" algn="tl">
                    <a:srgbClr val="000000">
                      <a:alpha val="43137"/>
                    </a:srgbClr>
                  </a:outerShdw>
                </a:effectLst>
                <a:cs typeface="Times New Roman" pitchFamily="18" charset="0"/>
              </a:rPr>
              <a:t>ủ</a:t>
            </a:r>
            <a:r>
              <a:rPr lang="vi-VN" sz="5500" b="1" dirty="0" smtClean="0">
                <a:solidFill>
                  <a:schemeClr val="bg1"/>
                </a:solidFill>
                <a:effectLst>
                  <a:outerShdw blurRad="38100" dist="38100" dir="2700000" algn="tl">
                    <a:srgbClr val="000000">
                      <a:alpha val="43137"/>
                    </a:srgbClr>
                  </a:outerShdw>
                </a:effectLst>
                <a:cs typeface="Times New Roman" pitchFamily="18" charset="0"/>
              </a:rPr>
              <a:t> </a:t>
            </a:r>
            <a:r>
              <a:rPr lang="vi-VN" sz="5500" b="1" dirty="0">
                <a:solidFill>
                  <a:schemeClr val="bg1"/>
                </a:solidFill>
                <a:effectLst>
                  <a:outerShdw blurRad="38100" dist="38100" dir="2700000" algn="tl">
                    <a:srgbClr val="000000">
                      <a:alpha val="43137"/>
                    </a:srgbClr>
                  </a:outerShdw>
                </a:effectLst>
                <a:cs typeface="Times New Roman" pitchFamily="18" charset="0"/>
              </a:rPr>
              <a:t>vào con tinh thần vững mạnh. Chớ xua từ con khỏi mặt Chúa, đừng biệt con khỏi Thần Trí Ngài.</a:t>
            </a:r>
            <a:endParaRPr lang="en-US" sz="5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4053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9254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500" b="1"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5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Cho con vui được thấy ơn Ngài thương cứu rỗi, đỡ vực con theo lòng quảng đại. Cúi xin Ngài thương mở miệng lưỡi, để hồn con dâng lời tán tụng</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166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0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con vì chúng con đã phạm đến Ngài.</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676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740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cs typeface="Times New Roman" pitchFamily="18" charset="0"/>
              </a:rPr>
              <a:t>GIỌT LỆ THỐNG HỐI</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Tâm</a:t>
            </a:r>
            <a:r>
              <a:rPr lang="en-US" sz="5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Bảo</a:t>
            </a:r>
            <a:endParaRPr lang="en-US"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4878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7300" b="1" dirty="0">
                <a:solidFill>
                  <a:schemeClr val="bg1"/>
                </a:solidFill>
                <a:effectLst>
                  <a:outerShdw blurRad="38100" dist="38100" dir="2700000" algn="tl">
                    <a:srgbClr val="000000">
                      <a:alpha val="43137"/>
                    </a:srgbClr>
                  </a:outerShdw>
                </a:effectLst>
                <a:latin typeface="+mj-lt"/>
                <a:cs typeface="Times New Roman" pitchFamily="18" charset="0"/>
              </a:rPr>
              <a:t>Hôm nay, các bạn đừng cứng lòng nữa, nhưng hãy lắng nghe tiếng Chúa.</a:t>
            </a:r>
            <a:endParaRPr lang="en-US" sz="7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Câu Xướng Trước Phúc Âm:</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4850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29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HỠI NGƯỜI HÃY NHỚ</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dirty="0"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6978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9389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Ôi thân phận của con người tựa bông hoa nở tươi. Một làn gió nhẹ lung lay cũng biến tan sắc màu.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8436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6382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Hôm nay người người vui cười, rồi mai đây lệ rơi. Đời là giấc điệp qua mau, nuối tiếc chi bóng sầu.</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292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400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 y="133350"/>
            <a:ext cx="9146628" cy="4865947"/>
          </a:xfrm>
          <a:prstGeom prst="rect">
            <a:avLst/>
          </a:prstGeom>
        </p:spPr>
        <p:txBody>
          <a:bodyPr wrap="square">
            <a:spAutoFit/>
          </a:bodyPr>
          <a:lstStyle/>
          <a:p>
            <a:pPr algn="just">
              <a:lnSpc>
                <a:spcPct val="110000"/>
              </a:lnSpc>
            </a:pPr>
            <a:r>
              <a:rPr lang="en-US" sz="4700" u="sng" dirty="0" err="1" smtClean="0">
                <a:solidFill>
                  <a:srgbClr val="FFFF00"/>
                </a:solidFill>
              </a:rPr>
              <a:t>Đk</a:t>
            </a:r>
            <a:r>
              <a:rPr lang="vi-VN" sz="4700" u="sng" dirty="0" smtClean="0">
                <a:solidFill>
                  <a:srgbClr val="FFFF00"/>
                </a:solidFill>
                <a:latin typeface="+mj-lt"/>
              </a:rPr>
              <a:t>:</a:t>
            </a:r>
            <a:r>
              <a:rPr lang="vi-VN" sz="4700" dirty="0" smtClean="0">
                <a:solidFill>
                  <a:prstClr val="white"/>
                </a:solidFill>
                <a:latin typeface="+mj-lt"/>
              </a:rPr>
              <a:t> </a:t>
            </a:r>
            <a:r>
              <a:rPr lang="vi-VN" sz="4700" dirty="0">
                <a:solidFill>
                  <a:prstClr val="white"/>
                </a:solidFill>
                <a:latin typeface="+mj-lt"/>
              </a:rPr>
              <a:t>Lạy Chúa đoái thương nghe tiếng con phàn </a:t>
            </a:r>
            <a:r>
              <a:rPr lang="vi-VN" sz="4700" dirty="0" smtClean="0">
                <a:solidFill>
                  <a:prstClr val="white"/>
                </a:solidFill>
                <a:latin typeface="+mj-lt"/>
              </a:rPr>
              <a:t>nàn</a:t>
            </a:r>
            <a:r>
              <a:rPr lang="en-US" sz="4700" dirty="0" smtClean="0">
                <a:solidFill>
                  <a:prstClr val="white"/>
                </a:solidFill>
              </a:rPr>
              <a:t>:</a:t>
            </a:r>
            <a:r>
              <a:rPr lang="vi-VN" sz="4700" dirty="0" smtClean="0">
                <a:solidFill>
                  <a:prstClr val="white"/>
                </a:solidFill>
                <a:latin typeface="+mj-lt"/>
              </a:rPr>
              <a:t> </a:t>
            </a:r>
            <a:r>
              <a:rPr lang="en-US" sz="4700" dirty="0" smtClean="0">
                <a:solidFill>
                  <a:prstClr val="white"/>
                </a:solidFill>
              </a:rPr>
              <a:t>C</a:t>
            </a:r>
            <a:r>
              <a:rPr lang="vi-VN" sz="4700" dirty="0" smtClean="0">
                <a:solidFill>
                  <a:prstClr val="white"/>
                </a:solidFill>
                <a:latin typeface="+mj-lt"/>
              </a:rPr>
              <a:t>on </a:t>
            </a:r>
            <a:r>
              <a:rPr lang="vi-VN" sz="4700" dirty="0">
                <a:solidFill>
                  <a:prstClr val="white"/>
                </a:solidFill>
                <a:latin typeface="+mj-lt"/>
              </a:rPr>
              <a:t>hết lòng ăn năn, con sấp mình con xin hết lòng kêu van xin Chúa giúp con đau đớn vì tội lỗi. Con quyết lòng tự hối theo đường Chúa đi mà thôi.</a:t>
            </a:r>
            <a:endParaRPr lang="en-US" sz="4700" dirty="0">
              <a:solidFill>
                <a:prstClr val="white"/>
              </a:solidFill>
            </a:endParaRPr>
          </a:p>
        </p:txBody>
      </p:sp>
    </p:spTree>
    <p:extLst>
      <p:ext uri="{BB962C8B-B14F-4D97-AF65-F5344CB8AC3E}">
        <p14:creationId xmlns:p14="http://schemas.microsoft.com/office/powerpoint/2010/main" val="166128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Ôi muôn sự đều hão huyền, giả trá và đảo điên. Một điều vững bền thiên thu: </a:t>
            </a:r>
            <a:r>
              <a:rPr lang="en-US" sz="6600" b="1" dirty="0">
                <a:solidFill>
                  <a:schemeClr val="bg1"/>
                </a:solidFill>
                <a:effectLst>
                  <a:outerShdw blurRad="38100" dist="38100" dir="2700000" algn="tl">
                    <a:srgbClr val="000000">
                      <a:alpha val="43137"/>
                    </a:srgbClr>
                  </a:outerShdw>
                </a:effectLst>
                <a:cs typeface="Times New Roman" pitchFamily="18" charset="0"/>
              </a:rPr>
              <a:t>Đ</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ức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kính yêu Chúa Trời</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643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7499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Mau quay về cùng Chúa Trời, lòng hân hoan nhảy vui. Đường tội lỗi nguyện lui xa Chúa sẽ thương hải hà.</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4376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994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latin typeface="+mj-lt"/>
                <a:cs typeface="Times New Roman" pitchFamily="18" charset="0"/>
              </a:rPr>
              <a:t>Tk5:</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Ôi trên đời nào ai người lòng không vương tội khiên. Dù người chính trực truân chuyên cũng mấy phen yếu hèn.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8167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487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smtClean="0">
                <a:solidFill>
                  <a:srgbClr val="FFFF00"/>
                </a:solidFill>
                <a:effectLst>
                  <a:outerShdw blurRad="38100" dist="38100" dir="2700000" algn="tl">
                    <a:srgbClr val="000000">
                      <a:alpha val="43137"/>
                    </a:srgbClr>
                  </a:outerShdw>
                </a:effectLst>
                <a:latin typeface="+mj-lt"/>
                <a:cs typeface="Times New Roman" pitchFamily="18" charset="0"/>
              </a:rPr>
              <a:t>Tk6:</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a:solidFill>
                  <a:schemeClr val="bg1"/>
                </a:solidFill>
                <a:effectLst>
                  <a:outerShdw blurRad="38100" dist="38100" dir="2700000" algn="tl">
                    <a:srgbClr val="000000">
                      <a:alpha val="43137"/>
                    </a:srgbClr>
                  </a:outerShdw>
                </a:effectLst>
                <a:latin typeface="+mj-lt"/>
                <a:cs typeface="Times New Roman" pitchFamily="18" charset="0"/>
              </a:rPr>
              <a:t>Ăn năn vì ngàn lỗi lầm, nguyện Chúa hãy rủ thương. Và đừng khép miệng con dân cất tiếng lên hát mừng</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076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a:solidFill>
                  <a:schemeClr val="bg1"/>
                </a:solidFill>
                <a:effectLst>
                  <a:outerShdw blurRad="38100" dist="38100" dir="2700000" algn="tl">
                    <a:srgbClr val="000000">
                      <a:alpha val="43137"/>
                    </a:srgbClr>
                  </a:outerShdw>
                </a:effectLst>
                <a:latin typeface="+mj-lt"/>
                <a:cs typeface="Times New Roman" pitchFamily="18" charset="0"/>
              </a:rPr>
              <a:t>Hỡi người hãy nhớ mình là bụi tro, một mai người sẽ trở về bụi tro.</a:t>
            </a:r>
            <a:endParaRPr lang="en-US" sz="6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31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740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7000" b="1" dirty="0" smtClean="0">
                <a:solidFill>
                  <a:srgbClr val="FFFF00"/>
                </a:solidFill>
                <a:effectLst>
                  <a:outerShdw blurRad="38100" dist="38100" dir="2700000" algn="tl">
                    <a:srgbClr val="000000">
                      <a:alpha val="43137"/>
                    </a:srgbClr>
                  </a:outerShdw>
                </a:effectLst>
                <a:cs typeface="Times New Roman" pitchFamily="18" charset="0"/>
              </a:rPr>
              <a:t>HẠT BỤI ĐỜI CON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5500" b="1" i="1" dirty="0" err="1" smtClean="0">
                <a:solidFill>
                  <a:schemeClr val="bg1"/>
                </a:solidFill>
                <a:effectLst>
                  <a:outerShdw blurRad="38100" dist="38100" dir="2700000" algn="tl">
                    <a:srgbClr val="000000">
                      <a:alpha val="43137"/>
                    </a:srgbClr>
                  </a:outerShdw>
                </a:effectLst>
                <a:latin typeface="+mj-lt"/>
                <a:cs typeface="Times New Roman" pitchFamily="18" charset="0"/>
              </a:rPr>
              <a:t>Dấu</a:t>
            </a:r>
            <a:r>
              <a:rPr lang="en-US" sz="55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500" b="1" i="1" dirty="0" err="1" smtClean="0">
                <a:solidFill>
                  <a:schemeClr val="bg1"/>
                </a:solidFill>
                <a:effectLst>
                  <a:outerShdw blurRad="38100" dist="38100" dir="2700000" algn="tl">
                    <a:srgbClr val="000000">
                      <a:alpha val="43137"/>
                    </a:srgbClr>
                  </a:outerShdw>
                </a:effectLst>
                <a:latin typeface="+mj-lt"/>
                <a:cs typeface="Times New Roman" pitchFamily="18" charset="0"/>
              </a:rPr>
              <a:t>Chân</a:t>
            </a:r>
            <a:endParaRPr lang="en-US" sz="55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307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1010"/>
            <a:ext cx="9144000" cy="4324261"/>
          </a:xfrm>
          <a:prstGeom prst="rect">
            <a:avLst/>
          </a:prstGeom>
        </p:spPr>
        <p:txBody>
          <a:bodyPr wrap="square">
            <a:spAutoFit/>
          </a:bodyPr>
          <a:lstStyle/>
          <a:p>
            <a:pPr algn="just">
              <a:lnSpc>
                <a:spcPct val="110000"/>
              </a:lnSpc>
            </a:pPr>
            <a:r>
              <a:rPr lang="en-US" sz="5000" u="sng" dirty="0" smtClean="0">
                <a:solidFill>
                  <a:srgbClr val="FFFF00"/>
                </a:solidFill>
              </a:rPr>
              <a:t>Tk1:</a:t>
            </a:r>
            <a:r>
              <a:rPr lang="en-US" sz="5000" dirty="0" smtClean="0">
                <a:solidFill>
                  <a:prstClr val="white"/>
                </a:solidFill>
              </a:rPr>
              <a:t> </a:t>
            </a:r>
            <a:r>
              <a:rPr lang="en-US" sz="5000" dirty="0">
                <a:solidFill>
                  <a:prstClr val="white"/>
                </a:solidFill>
              </a:rPr>
              <a:t>Ớ </a:t>
            </a:r>
            <a:r>
              <a:rPr lang="en-US" sz="5000" dirty="0" err="1">
                <a:solidFill>
                  <a:prstClr val="white"/>
                </a:solidFill>
              </a:rPr>
              <a:t>linh</a:t>
            </a:r>
            <a:r>
              <a:rPr lang="en-US" sz="5000" dirty="0">
                <a:solidFill>
                  <a:prstClr val="white"/>
                </a:solidFill>
              </a:rPr>
              <a:t> </a:t>
            </a:r>
            <a:r>
              <a:rPr lang="en-US" sz="5000" dirty="0" err="1">
                <a:solidFill>
                  <a:prstClr val="white"/>
                </a:solidFill>
              </a:rPr>
              <a:t>hồn</a:t>
            </a:r>
            <a:r>
              <a:rPr lang="en-US" sz="5000" dirty="0">
                <a:solidFill>
                  <a:prstClr val="white"/>
                </a:solidFill>
              </a:rPr>
              <a:t> </a:t>
            </a:r>
            <a:r>
              <a:rPr lang="en-US" sz="5000" dirty="0" err="1">
                <a:solidFill>
                  <a:prstClr val="white"/>
                </a:solidFill>
              </a:rPr>
              <a:t>xấu</a:t>
            </a:r>
            <a:r>
              <a:rPr lang="en-US" sz="5000" dirty="0">
                <a:solidFill>
                  <a:prstClr val="white"/>
                </a:solidFill>
              </a:rPr>
              <a:t> </a:t>
            </a:r>
            <a:r>
              <a:rPr lang="en-US" sz="5000" dirty="0" err="1">
                <a:solidFill>
                  <a:prstClr val="white"/>
                </a:solidFill>
              </a:rPr>
              <a:t>xa</a:t>
            </a:r>
            <a:r>
              <a:rPr lang="en-US" sz="5000" dirty="0">
                <a:solidFill>
                  <a:prstClr val="white"/>
                </a:solidFill>
              </a:rPr>
              <a:t> </a:t>
            </a:r>
            <a:r>
              <a:rPr lang="en-US" sz="5000" dirty="0" err="1">
                <a:solidFill>
                  <a:prstClr val="white"/>
                </a:solidFill>
              </a:rPr>
              <a:t>phạm</a:t>
            </a:r>
            <a:r>
              <a:rPr lang="en-US" sz="5000" dirty="0">
                <a:solidFill>
                  <a:prstClr val="white"/>
                </a:solidFill>
              </a:rPr>
              <a:t> </a:t>
            </a:r>
            <a:r>
              <a:rPr lang="en-US" sz="5000" dirty="0" err="1">
                <a:solidFill>
                  <a:prstClr val="white"/>
                </a:solidFill>
              </a:rPr>
              <a:t>tội</a:t>
            </a:r>
            <a:r>
              <a:rPr lang="en-US" sz="5000" dirty="0">
                <a:solidFill>
                  <a:prstClr val="white"/>
                </a:solidFill>
              </a:rPr>
              <a:t> </a:t>
            </a:r>
            <a:r>
              <a:rPr lang="en-US" sz="5000" dirty="0" err="1">
                <a:solidFill>
                  <a:prstClr val="white"/>
                </a:solidFill>
              </a:rPr>
              <a:t>nhiều</a:t>
            </a:r>
            <a:r>
              <a:rPr lang="en-US" sz="5000" dirty="0">
                <a:solidFill>
                  <a:prstClr val="white"/>
                </a:solidFill>
              </a:rPr>
              <a:t>, </a:t>
            </a:r>
            <a:r>
              <a:rPr lang="en-US" sz="5000" dirty="0" err="1">
                <a:solidFill>
                  <a:prstClr val="white"/>
                </a:solidFill>
              </a:rPr>
              <a:t>Chúa</a:t>
            </a:r>
            <a:r>
              <a:rPr lang="en-US" sz="5000" dirty="0">
                <a:solidFill>
                  <a:prstClr val="white"/>
                </a:solidFill>
              </a:rPr>
              <a:t> </a:t>
            </a:r>
            <a:r>
              <a:rPr lang="en-US" sz="5000" dirty="0" err="1">
                <a:solidFill>
                  <a:prstClr val="white"/>
                </a:solidFill>
              </a:rPr>
              <a:t>khoan</a:t>
            </a:r>
            <a:r>
              <a:rPr lang="en-US" sz="5000" dirty="0">
                <a:solidFill>
                  <a:prstClr val="white"/>
                </a:solidFill>
              </a:rPr>
              <a:t> dung </a:t>
            </a:r>
            <a:r>
              <a:rPr lang="en-US" sz="5000" dirty="0" err="1">
                <a:solidFill>
                  <a:prstClr val="white"/>
                </a:solidFill>
              </a:rPr>
              <a:t>chờ</a:t>
            </a:r>
            <a:r>
              <a:rPr lang="en-US" sz="5000" dirty="0">
                <a:solidFill>
                  <a:prstClr val="white"/>
                </a:solidFill>
              </a:rPr>
              <a:t> </a:t>
            </a:r>
            <a:r>
              <a:rPr lang="en-US" sz="5000" dirty="0" err="1">
                <a:solidFill>
                  <a:prstClr val="white"/>
                </a:solidFill>
              </a:rPr>
              <a:t>đợi</a:t>
            </a:r>
            <a:r>
              <a:rPr lang="en-US" sz="5000" dirty="0">
                <a:solidFill>
                  <a:prstClr val="white"/>
                </a:solidFill>
              </a:rPr>
              <a:t> </a:t>
            </a:r>
            <a:r>
              <a:rPr lang="en-US" sz="5000" dirty="0" err="1">
                <a:solidFill>
                  <a:prstClr val="white"/>
                </a:solidFill>
              </a:rPr>
              <a:t>mến</a:t>
            </a:r>
            <a:r>
              <a:rPr lang="en-US" sz="5000" dirty="0">
                <a:solidFill>
                  <a:prstClr val="white"/>
                </a:solidFill>
              </a:rPr>
              <a:t> </a:t>
            </a:r>
            <a:r>
              <a:rPr lang="en-US" sz="5000" dirty="0" err="1">
                <a:solidFill>
                  <a:prstClr val="white"/>
                </a:solidFill>
              </a:rPr>
              <a:t>yêu</a:t>
            </a:r>
            <a:r>
              <a:rPr lang="en-US" sz="5000" dirty="0">
                <a:solidFill>
                  <a:prstClr val="white"/>
                </a:solidFill>
              </a:rPr>
              <a:t>, </a:t>
            </a:r>
            <a:r>
              <a:rPr lang="en-US" sz="5000" dirty="0" err="1">
                <a:solidFill>
                  <a:prstClr val="white"/>
                </a:solidFill>
              </a:rPr>
              <a:t>hãy</a:t>
            </a:r>
            <a:r>
              <a:rPr lang="en-US" sz="5000" dirty="0">
                <a:solidFill>
                  <a:prstClr val="white"/>
                </a:solidFill>
              </a:rPr>
              <a:t> </a:t>
            </a:r>
            <a:r>
              <a:rPr lang="en-US" sz="5000" dirty="0" err="1">
                <a:solidFill>
                  <a:prstClr val="white"/>
                </a:solidFill>
              </a:rPr>
              <a:t>thật</a:t>
            </a:r>
            <a:r>
              <a:rPr lang="en-US" sz="5000" dirty="0">
                <a:solidFill>
                  <a:prstClr val="white"/>
                </a:solidFill>
              </a:rPr>
              <a:t> </a:t>
            </a:r>
            <a:r>
              <a:rPr lang="en-US" sz="5000" dirty="0" err="1">
                <a:solidFill>
                  <a:prstClr val="white"/>
                </a:solidFill>
              </a:rPr>
              <a:t>lòng</a:t>
            </a:r>
            <a:r>
              <a:rPr lang="en-US" sz="5000" dirty="0">
                <a:solidFill>
                  <a:prstClr val="white"/>
                </a:solidFill>
              </a:rPr>
              <a:t> </a:t>
            </a:r>
            <a:r>
              <a:rPr lang="en-US" sz="5000" dirty="0" err="1">
                <a:solidFill>
                  <a:prstClr val="white"/>
                </a:solidFill>
              </a:rPr>
              <a:t>ăn</a:t>
            </a:r>
            <a:r>
              <a:rPr lang="en-US" sz="5000" dirty="0">
                <a:solidFill>
                  <a:prstClr val="white"/>
                </a:solidFill>
              </a:rPr>
              <a:t> </a:t>
            </a:r>
            <a:r>
              <a:rPr lang="en-US" sz="5000" dirty="0" err="1">
                <a:solidFill>
                  <a:prstClr val="white"/>
                </a:solidFill>
              </a:rPr>
              <a:t>năn</a:t>
            </a:r>
            <a:r>
              <a:rPr lang="en-US" sz="5000" dirty="0">
                <a:solidFill>
                  <a:prstClr val="white"/>
                </a:solidFill>
              </a:rPr>
              <a:t> </a:t>
            </a:r>
            <a:r>
              <a:rPr lang="en-US" sz="5000" dirty="0" err="1">
                <a:solidFill>
                  <a:prstClr val="white"/>
                </a:solidFill>
              </a:rPr>
              <a:t>chừa</a:t>
            </a:r>
            <a:r>
              <a:rPr lang="en-US" sz="5000" dirty="0">
                <a:solidFill>
                  <a:prstClr val="white"/>
                </a:solidFill>
              </a:rPr>
              <a:t> </a:t>
            </a:r>
            <a:r>
              <a:rPr lang="en-US" sz="5000" dirty="0" err="1">
                <a:solidFill>
                  <a:prstClr val="white"/>
                </a:solidFill>
              </a:rPr>
              <a:t>chớ</a:t>
            </a:r>
            <a:r>
              <a:rPr lang="en-US" sz="5000" dirty="0">
                <a:solidFill>
                  <a:prstClr val="white"/>
                </a:solidFill>
              </a:rPr>
              <a:t> </a:t>
            </a:r>
            <a:r>
              <a:rPr lang="en-US" sz="5000" dirty="0" err="1">
                <a:solidFill>
                  <a:prstClr val="white"/>
                </a:solidFill>
              </a:rPr>
              <a:t>liều</a:t>
            </a:r>
            <a:r>
              <a:rPr lang="en-US" sz="5000" dirty="0">
                <a:solidFill>
                  <a:prstClr val="white"/>
                </a:solidFill>
              </a:rPr>
              <a:t>, </a:t>
            </a:r>
            <a:r>
              <a:rPr lang="en-US" sz="5000" dirty="0" err="1">
                <a:solidFill>
                  <a:prstClr val="white"/>
                </a:solidFill>
              </a:rPr>
              <a:t>gục</a:t>
            </a:r>
            <a:r>
              <a:rPr lang="en-US" sz="5000" dirty="0">
                <a:solidFill>
                  <a:prstClr val="white"/>
                </a:solidFill>
              </a:rPr>
              <a:t> </a:t>
            </a:r>
            <a:r>
              <a:rPr lang="en-US" sz="5000" dirty="0" err="1">
                <a:solidFill>
                  <a:prstClr val="white"/>
                </a:solidFill>
              </a:rPr>
              <a:t>đầu</a:t>
            </a:r>
            <a:r>
              <a:rPr lang="en-US" sz="5000" dirty="0">
                <a:solidFill>
                  <a:prstClr val="white"/>
                </a:solidFill>
              </a:rPr>
              <a:t> </a:t>
            </a:r>
            <a:r>
              <a:rPr lang="en-US" sz="5000" dirty="0" err="1">
                <a:solidFill>
                  <a:prstClr val="white"/>
                </a:solidFill>
              </a:rPr>
              <a:t>yên</a:t>
            </a:r>
            <a:r>
              <a:rPr lang="en-US" sz="5000" dirty="0">
                <a:solidFill>
                  <a:prstClr val="white"/>
                </a:solidFill>
              </a:rPr>
              <a:t> </a:t>
            </a:r>
            <a:r>
              <a:rPr lang="en-US" sz="5000" dirty="0" err="1">
                <a:solidFill>
                  <a:prstClr val="white"/>
                </a:solidFill>
              </a:rPr>
              <a:t>tựa</a:t>
            </a:r>
            <a:r>
              <a:rPr lang="en-US" sz="5000" dirty="0">
                <a:solidFill>
                  <a:prstClr val="white"/>
                </a:solidFill>
              </a:rPr>
              <a:t> </a:t>
            </a:r>
            <a:r>
              <a:rPr lang="en-US" sz="5000" dirty="0" err="1">
                <a:solidFill>
                  <a:prstClr val="white"/>
                </a:solidFill>
              </a:rPr>
              <a:t>bên</a:t>
            </a:r>
            <a:r>
              <a:rPr lang="en-US" sz="5000" dirty="0">
                <a:solidFill>
                  <a:prstClr val="white"/>
                </a:solidFill>
              </a:rPr>
              <a:t> </a:t>
            </a:r>
            <a:r>
              <a:rPr lang="en-US" sz="5000" dirty="0" err="1">
                <a:solidFill>
                  <a:prstClr val="white"/>
                </a:solidFill>
              </a:rPr>
              <a:t>lòng</a:t>
            </a:r>
            <a:r>
              <a:rPr lang="en-US" sz="5000" dirty="0">
                <a:solidFill>
                  <a:prstClr val="white"/>
                </a:solidFill>
              </a:rPr>
              <a:t> </a:t>
            </a:r>
            <a:r>
              <a:rPr lang="en-US" sz="5000" dirty="0" err="1">
                <a:solidFill>
                  <a:prstClr val="white"/>
                </a:solidFill>
              </a:rPr>
              <a:t>Chúa</a:t>
            </a:r>
            <a:r>
              <a:rPr lang="en-US"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175161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82188"/>
          </a:xfrm>
          <a:prstGeom prst="rect">
            <a:avLst/>
          </a:prstGeom>
        </p:spPr>
        <p:txBody>
          <a:bodyPr wrap="square">
            <a:spAutoFit/>
          </a:bodyPr>
          <a:lstStyle/>
          <a:p>
            <a:pPr algn="just">
              <a:lnSpc>
                <a:spcPct val="110000"/>
              </a:lnSpc>
            </a:pPr>
            <a:r>
              <a:rPr lang="en-US" sz="5100" u="sng" dirty="0" smtClean="0">
                <a:solidFill>
                  <a:srgbClr val="FFFF00"/>
                </a:solidFill>
                <a:latin typeface="+mj-lt"/>
              </a:rPr>
              <a:t>Tk1:</a:t>
            </a:r>
            <a:r>
              <a:rPr lang="en-US" sz="5100" dirty="0" smtClean="0">
                <a:solidFill>
                  <a:schemeClr val="bg1"/>
                </a:solidFill>
                <a:latin typeface="+mj-lt"/>
              </a:rPr>
              <a:t> </a:t>
            </a:r>
            <a:r>
              <a:rPr lang="vi-VN" sz="5100" dirty="0" smtClean="0">
                <a:solidFill>
                  <a:schemeClr val="bg1"/>
                </a:solidFill>
                <a:latin typeface="+mj-lt"/>
              </a:rPr>
              <a:t>Hỡi người</a:t>
            </a:r>
            <a:r>
              <a:rPr lang="en-US" sz="5100" dirty="0" smtClean="0">
                <a:solidFill>
                  <a:schemeClr val="bg1"/>
                </a:solidFill>
                <a:latin typeface="+mj-lt"/>
              </a:rPr>
              <a:t>,</a:t>
            </a:r>
            <a:r>
              <a:rPr lang="vi-VN" sz="5100" dirty="0" smtClean="0">
                <a:solidFill>
                  <a:schemeClr val="bg1"/>
                </a:solidFill>
                <a:latin typeface="+mj-lt"/>
              </a:rPr>
              <a:t> </a:t>
            </a:r>
            <a:r>
              <a:rPr lang="vi-VN" sz="5100" dirty="0">
                <a:solidFill>
                  <a:schemeClr val="bg1"/>
                </a:solidFill>
                <a:latin typeface="+mj-lt"/>
              </a:rPr>
              <a:t>hãy nhớ chính thân phận </a:t>
            </a:r>
            <a:r>
              <a:rPr lang="vi-VN" sz="5100" dirty="0" smtClean="0">
                <a:solidFill>
                  <a:schemeClr val="bg1"/>
                </a:solidFill>
                <a:latin typeface="+mj-lt"/>
              </a:rPr>
              <a:t>mình</a:t>
            </a:r>
            <a:r>
              <a:rPr lang="en-US" sz="5100" dirty="0" smtClean="0">
                <a:solidFill>
                  <a:schemeClr val="bg1"/>
                </a:solidFill>
                <a:latin typeface="+mj-lt"/>
              </a:rPr>
              <a:t>, c</a:t>
            </a:r>
            <a:r>
              <a:rPr lang="vi-VN" sz="5100" dirty="0" smtClean="0">
                <a:solidFill>
                  <a:schemeClr val="bg1"/>
                </a:solidFill>
                <a:latin typeface="+mj-lt"/>
              </a:rPr>
              <a:t>hỉ </a:t>
            </a:r>
            <a:r>
              <a:rPr lang="vi-VN" sz="5100" dirty="0">
                <a:solidFill>
                  <a:schemeClr val="bg1"/>
                </a:solidFill>
                <a:latin typeface="+mj-lt"/>
              </a:rPr>
              <a:t>là bụi đất trong </a:t>
            </a:r>
            <a:r>
              <a:rPr lang="en-US" sz="5100" dirty="0" err="1" smtClean="0">
                <a:solidFill>
                  <a:schemeClr val="bg1"/>
                </a:solidFill>
                <a:latin typeface="+mj-lt"/>
              </a:rPr>
              <a:t>bàn</a:t>
            </a:r>
            <a:r>
              <a:rPr lang="vi-VN" sz="5100" dirty="0" smtClean="0">
                <a:solidFill>
                  <a:schemeClr val="bg1"/>
                </a:solidFill>
                <a:latin typeface="+mj-lt"/>
              </a:rPr>
              <a:t> </a:t>
            </a:r>
            <a:r>
              <a:rPr lang="vi-VN" sz="5100" dirty="0">
                <a:solidFill>
                  <a:schemeClr val="bg1"/>
                </a:solidFill>
                <a:latin typeface="+mj-lt"/>
              </a:rPr>
              <a:t>tay Chúa tình </a:t>
            </a:r>
            <a:r>
              <a:rPr lang="vi-VN" sz="5100" dirty="0" smtClean="0">
                <a:solidFill>
                  <a:schemeClr val="bg1"/>
                </a:solidFill>
                <a:latin typeface="+mj-lt"/>
              </a:rPr>
              <a:t>yêu</a:t>
            </a:r>
            <a:r>
              <a:rPr lang="en-US" sz="5100" dirty="0" smtClean="0">
                <a:solidFill>
                  <a:schemeClr val="bg1"/>
                </a:solidFill>
                <a:latin typeface="+mj-lt"/>
              </a:rPr>
              <a:t>. </a:t>
            </a:r>
            <a:r>
              <a:rPr lang="vi-VN" sz="5100" dirty="0" smtClean="0">
                <a:solidFill>
                  <a:schemeClr val="bg1"/>
                </a:solidFill>
                <a:latin typeface="+mj-lt"/>
              </a:rPr>
              <a:t>Ngài </a:t>
            </a:r>
            <a:r>
              <a:rPr lang="vi-VN" sz="5100" dirty="0">
                <a:solidFill>
                  <a:schemeClr val="bg1"/>
                </a:solidFill>
                <a:latin typeface="+mj-lt"/>
              </a:rPr>
              <a:t>dựng nên con, ban </a:t>
            </a:r>
            <a:r>
              <a:rPr lang="vi-VN" sz="5100" dirty="0" smtClean="0">
                <a:solidFill>
                  <a:schemeClr val="bg1"/>
                </a:solidFill>
                <a:latin typeface="+mj-lt"/>
              </a:rPr>
              <a:t>cho</a:t>
            </a:r>
            <a:r>
              <a:rPr lang="en-US" sz="5100" dirty="0" smtClean="0">
                <a:solidFill>
                  <a:schemeClr val="bg1"/>
                </a:solidFill>
                <a:latin typeface="+mj-lt"/>
              </a:rPr>
              <a:t> con</a:t>
            </a:r>
            <a:r>
              <a:rPr lang="vi-VN" sz="5100" dirty="0" smtClean="0">
                <a:solidFill>
                  <a:schemeClr val="bg1"/>
                </a:solidFill>
                <a:latin typeface="+mj-lt"/>
              </a:rPr>
              <a:t> </a:t>
            </a:r>
            <a:r>
              <a:rPr lang="vi-VN" sz="5100" dirty="0">
                <a:solidFill>
                  <a:schemeClr val="bg1"/>
                </a:solidFill>
                <a:latin typeface="+mj-lt"/>
              </a:rPr>
              <a:t>xác thân linh </a:t>
            </a:r>
            <a:r>
              <a:rPr lang="vi-VN" sz="5100" dirty="0" smtClean="0">
                <a:solidFill>
                  <a:schemeClr val="bg1"/>
                </a:solidFill>
                <a:latin typeface="+mj-lt"/>
              </a:rPr>
              <a:t>hồn</a:t>
            </a:r>
            <a:r>
              <a:rPr lang="en-US" sz="5100" dirty="0" smtClean="0">
                <a:solidFill>
                  <a:schemeClr val="bg1"/>
                </a:solidFill>
                <a:latin typeface="+mj-lt"/>
              </a:rPr>
              <a:t>, đ</a:t>
            </a:r>
            <a:r>
              <a:rPr lang="vi-VN" sz="5100" dirty="0" smtClean="0">
                <a:solidFill>
                  <a:schemeClr val="bg1"/>
                </a:solidFill>
                <a:latin typeface="+mj-lt"/>
              </a:rPr>
              <a:t>ể </a:t>
            </a:r>
            <a:r>
              <a:rPr lang="vi-VN" sz="5100" dirty="0">
                <a:solidFill>
                  <a:schemeClr val="bg1"/>
                </a:solidFill>
                <a:latin typeface="+mj-lt"/>
              </a:rPr>
              <a:t>rồi một mai con sẽ trở về với cát </a:t>
            </a:r>
            <a:r>
              <a:rPr lang="vi-VN" sz="5100" dirty="0" smtClean="0">
                <a:solidFill>
                  <a:schemeClr val="bg1"/>
                </a:solidFill>
                <a:latin typeface="+mj-lt"/>
              </a:rPr>
              <a:t>bụi</a:t>
            </a:r>
            <a:r>
              <a:rPr lang="en-US" sz="5100" dirty="0" smtClean="0">
                <a:solidFill>
                  <a:schemeClr val="bg1"/>
                </a:solidFill>
                <a:latin typeface="+mj-lt"/>
              </a:rPr>
              <a:t>.</a:t>
            </a:r>
            <a:endParaRPr lang="en-US" sz="5100" dirty="0">
              <a:solidFill>
                <a:schemeClr val="bg1"/>
              </a:solidFill>
              <a:latin typeface="+mj-lt"/>
            </a:endParaRPr>
          </a:p>
        </p:txBody>
      </p:sp>
    </p:spTree>
    <p:extLst>
      <p:ext uri="{BB962C8B-B14F-4D97-AF65-F5344CB8AC3E}">
        <p14:creationId xmlns:p14="http://schemas.microsoft.com/office/powerpoint/2010/main" val="137537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u="sng" dirty="0" err="1" smtClean="0">
                <a:solidFill>
                  <a:srgbClr val="FFFF00"/>
                </a:solidFill>
                <a:latin typeface="+mj-lt"/>
              </a:rPr>
              <a:t>Đk</a:t>
            </a:r>
            <a:r>
              <a:rPr lang="en-US" sz="5600" u="sng" dirty="0" smtClean="0">
                <a:solidFill>
                  <a:srgbClr val="FFFF00"/>
                </a:solidFill>
                <a:latin typeface="+mj-lt"/>
              </a:rPr>
              <a:t>:</a:t>
            </a:r>
            <a:r>
              <a:rPr lang="en-US" sz="5600" dirty="0" smtClean="0">
                <a:solidFill>
                  <a:schemeClr val="bg1"/>
                </a:solidFill>
                <a:latin typeface="+mj-lt"/>
              </a:rPr>
              <a:t> </a:t>
            </a:r>
            <a:r>
              <a:rPr lang="vi-VN" sz="5600" dirty="0" smtClean="0">
                <a:solidFill>
                  <a:schemeClr val="bg1"/>
                </a:solidFill>
                <a:latin typeface="+mj-lt"/>
              </a:rPr>
              <a:t>Xin </a:t>
            </a:r>
            <a:r>
              <a:rPr lang="vi-VN" sz="5600" dirty="0">
                <a:solidFill>
                  <a:schemeClr val="bg1"/>
                </a:solidFill>
                <a:latin typeface="+mj-lt"/>
              </a:rPr>
              <a:t>hãy nhớ, người ơi hãy </a:t>
            </a:r>
            <a:r>
              <a:rPr lang="vi-VN" sz="5600" dirty="0" smtClean="0">
                <a:solidFill>
                  <a:schemeClr val="bg1"/>
                </a:solidFill>
                <a:latin typeface="+mj-lt"/>
              </a:rPr>
              <a:t>nhớ</a:t>
            </a:r>
            <a:r>
              <a:rPr lang="en-US" sz="5600" dirty="0" smtClean="0">
                <a:solidFill>
                  <a:schemeClr val="bg1"/>
                </a:solidFill>
                <a:latin typeface="+mj-lt"/>
              </a:rPr>
              <a:t>. T</a:t>
            </a:r>
            <a:r>
              <a:rPr lang="vi-VN" sz="5600" dirty="0" smtClean="0">
                <a:solidFill>
                  <a:schemeClr val="bg1"/>
                </a:solidFill>
                <a:latin typeface="+mj-lt"/>
              </a:rPr>
              <a:t>a </a:t>
            </a:r>
            <a:r>
              <a:rPr lang="vi-VN" sz="5600" dirty="0">
                <a:solidFill>
                  <a:schemeClr val="bg1"/>
                </a:solidFill>
                <a:latin typeface="+mj-lt"/>
              </a:rPr>
              <a:t>được dựng nên từ bụi </a:t>
            </a:r>
            <a:r>
              <a:rPr lang="vi-VN" sz="5600" dirty="0" smtClean="0">
                <a:solidFill>
                  <a:schemeClr val="bg1"/>
                </a:solidFill>
                <a:latin typeface="+mj-lt"/>
              </a:rPr>
              <a:t>tro</a:t>
            </a:r>
            <a:r>
              <a:rPr lang="en-US" sz="5600" dirty="0" smtClean="0">
                <a:solidFill>
                  <a:schemeClr val="bg1"/>
                </a:solidFill>
                <a:latin typeface="+mj-lt"/>
              </a:rPr>
              <a:t>, l</a:t>
            </a:r>
            <a:r>
              <a:rPr lang="vi-VN" sz="5600" dirty="0" smtClean="0">
                <a:solidFill>
                  <a:schemeClr val="bg1"/>
                </a:solidFill>
                <a:latin typeface="+mj-lt"/>
              </a:rPr>
              <a:t>à </a:t>
            </a:r>
            <a:r>
              <a:rPr lang="vi-VN" sz="5600" dirty="0">
                <a:solidFill>
                  <a:schemeClr val="bg1"/>
                </a:solidFill>
                <a:latin typeface="+mj-lt"/>
              </a:rPr>
              <a:t>bụi tro mong manh bé </a:t>
            </a:r>
            <a:r>
              <a:rPr lang="vi-VN" sz="5600" dirty="0" smtClean="0">
                <a:solidFill>
                  <a:schemeClr val="bg1"/>
                </a:solidFill>
                <a:latin typeface="+mj-lt"/>
              </a:rPr>
              <a:t>nhỏ</a:t>
            </a:r>
            <a:r>
              <a:rPr lang="en-US" sz="5600" dirty="0" smtClean="0">
                <a:solidFill>
                  <a:schemeClr val="bg1"/>
                </a:solidFill>
                <a:latin typeface="+mj-lt"/>
              </a:rPr>
              <a:t> c</a:t>
            </a:r>
            <a:r>
              <a:rPr lang="vi-VN" sz="5600" dirty="0" smtClean="0">
                <a:solidFill>
                  <a:schemeClr val="bg1"/>
                </a:solidFill>
                <a:latin typeface="+mj-lt"/>
              </a:rPr>
              <a:t>uối </a:t>
            </a:r>
            <a:r>
              <a:rPr lang="vi-VN" sz="5600" dirty="0">
                <a:solidFill>
                  <a:schemeClr val="bg1"/>
                </a:solidFill>
                <a:latin typeface="+mj-lt"/>
              </a:rPr>
              <a:t>cuộc đời ta trở về tro </a:t>
            </a:r>
            <a:r>
              <a:rPr lang="vi-VN" sz="5600" dirty="0" smtClean="0">
                <a:solidFill>
                  <a:schemeClr val="bg1"/>
                </a:solidFill>
                <a:latin typeface="+mj-lt"/>
              </a:rPr>
              <a:t>bụi</a:t>
            </a:r>
            <a:r>
              <a:rPr lang="en-US" sz="5600" dirty="0" smtClean="0">
                <a:solidFill>
                  <a:srgbClr val="FFFF00"/>
                </a:solidFill>
                <a:latin typeface="+mj-lt"/>
              </a:rPr>
              <a:t>…</a:t>
            </a:r>
            <a:endParaRPr lang="vi-VN" sz="5600" b="0" i="0" dirty="0">
              <a:solidFill>
                <a:srgbClr val="FFFF00"/>
              </a:solidFill>
              <a:effectLst/>
              <a:latin typeface="+mj-lt"/>
            </a:endParaRPr>
          </a:p>
        </p:txBody>
      </p:sp>
    </p:spTree>
    <p:extLst>
      <p:ext uri="{BB962C8B-B14F-4D97-AF65-F5344CB8AC3E}">
        <p14:creationId xmlns:p14="http://schemas.microsoft.com/office/powerpoint/2010/main" val="289109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FF00"/>
                </a:solidFill>
                <a:latin typeface="+mj-lt"/>
              </a:rPr>
              <a:t>… </a:t>
            </a:r>
            <a:r>
              <a:rPr lang="vi-VN" sz="5600" dirty="0" smtClean="0">
                <a:solidFill>
                  <a:prstClr val="white"/>
                </a:solidFill>
                <a:latin typeface="+mj-lt"/>
              </a:rPr>
              <a:t>Ôi </a:t>
            </a:r>
            <a:r>
              <a:rPr lang="vi-VN" sz="5600" dirty="0">
                <a:solidFill>
                  <a:prstClr val="white"/>
                </a:solidFill>
                <a:latin typeface="+mj-lt"/>
              </a:rPr>
              <a:t>lạy Chúa, nguyện xin nâng </a:t>
            </a:r>
            <a:r>
              <a:rPr lang="vi-VN" sz="5600" dirty="0" smtClean="0">
                <a:solidFill>
                  <a:prstClr val="white"/>
                </a:solidFill>
                <a:latin typeface="+mj-lt"/>
              </a:rPr>
              <a:t>đ</a:t>
            </a:r>
            <a:r>
              <a:rPr lang="en-US" sz="5600" dirty="0" smtClean="0">
                <a:solidFill>
                  <a:prstClr val="white"/>
                </a:solidFill>
                <a:latin typeface="+mj-lt"/>
              </a:rPr>
              <a:t>ỡ, g</a:t>
            </a:r>
            <a:r>
              <a:rPr lang="vi-VN" sz="5600" dirty="0" smtClean="0">
                <a:solidFill>
                  <a:prstClr val="white"/>
                </a:solidFill>
                <a:latin typeface="+mj-lt"/>
              </a:rPr>
              <a:t>iữ </a:t>
            </a:r>
            <a:r>
              <a:rPr lang="vi-VN" sz="5600" dirty="0">
                <a:solidFill>
                  <a:prstClr val="white"/>
                </a:solidFill>
                <a:latin typeface="+mj-lt"/>
              </a:rPr>
              <a:t>gìn đây hạt bụi đời </a:t>
            </a:r>
            <a:r>
              <a:rPr lang="vi-VN" sz="5600" dirty="0" smtClean="0">
                <a:solidFill>
                  <a:prstClr val="white"/>
                </a:solidFill>
                <a:latin typeface="+mj-lt"/>
              </a:rPr>
              <a:t>co</a:t>
            </a:r>
            <a:r>
              <a:rPr lang="en-US" sz="5600" dirty="0" smtClean="0">
                <a:solidFill>
                  <a:prstClr val="white"/>
                </a:solidFill>
                <a:latin typeface="+mj-lt"/>
              </a:rPr>
              <a:t>n, </a:t>
            </a:r>
            <a:r>
              <a:rPr lang="en-US" sz="5600" dirty="0" err="1" smtClean="0">
                <a:solidFill>
                  <a:prstClr val="white"/>
                </a:solidFill>
                <a:latin typeface="+mj-lt"/>
              </a:rPr>
              <a:t>được</a:t>
            </a:r>
            <a:r>
              <a:rPr lang="vi-VN" sz="5600" dirty="0" smtClean="0">
                <a:solidFill>
                  <a:prstClr val="white"/>
                </a:solidFill>
                <a:latin typeface="+mj-lt"/>
              </a:rPr>
              <a:t> </a:t>
            </a:r>
            <a:r>
              <a:rPr lang="en-US" sz="5600" dirty="0" smtClean="0">
                <a:solidFill>
                  <a:prstClr val="white"/>
                </a:solidFill>
                <a:latin typeface="+mj-lt"/>
              </a:rPr>
              <a:t>CẬY, TIN, MẾN </a:t>
            </a:r>
            <a:r>
              <a:rPr lang="vi-VN" sz="5600" dirty="0" smtClean="0">
                <a:solidFill>
                  <a:prstClr val="white"/>
                </a:solidFill>
                <a:latin typeface="+mj-lt"/>
              </a:rPr>
              <a:t>Chúa </a:t>
            </a:r>
            <a:r>
              <a:rPr lang="vi-VN" sz="5600" dirty="0">
                <a:solidFill>
                  <a:prstClr val="white"/>
                </a:solidFill>
                <a:latin typeface="+mj-lt"/>
              </a:rPr>
              <a:t>sắt </a:t>
            </a:r>
            <a:r>
              <a:rPr lang="vi-VN" sz="5600" dirty="0" smtClean="0">
                <a:solidFill>
                  <a:prstClr val="white"/>
                </a:solidFill>
                <a:latin typeface="+mj-lt"/>
              </a:rPr>
              <a:t>son</a:t>
            </a:r>
            <a:r>
              <a:rPr lang="en-US" sz="5600" dirty="0" smtClean="0">
                <a:solidFill>
                  <a:prstClr val="white"/>
                </a:solidFill>
                <a:latin typeface="+mj-lt"/>
              </a:rPr>
              <a:t>, b</a:t>
            </a:r>
            <a:r>
              <a:rPr lang="vi-VN" sz="5600" dirty="0" smtClean="0">
                <a:solidFill>
                  <a:prstClr val="white"/>
                </a:solidFill>
                <a:latin typeface="+mj-lt"/>
              </a:rPr>
              <a:t>ởi </a:t>
            </a:r>
            <a:r>
              <a:rPr lang="vi-VN" sz="5600" dirty="0">
                <a:solidFill>
                  <a:prstClr val="white"/>
                </a:solidFill>
                <a:latin typeface="+mj-lt"/>
              </a:rPr>
              <a:t>Ngài là gia nghiệp đời </a:t>
            </a:r>
            <a:r>
              <a:rPr lang="vi-VN" sz="5600" dirty="0" smtClean="0">
                <a:solidFill>
                  <a:prstClr val="white"/>
                </a:solidFill>
                <a:latin typeface="+mj-lt"/>
              </a:rPr>
              <a:t>con</a:t>
            </a:r>
            <a:r>
              <a:rPr lang="en-US" sz="5600" dirty="0" smtClean="0">
                <a:solidFill>
                  <a:prstClr val="white"/>
                </a:solidFill>
                <a:latin typeface="+mj-lt"/>
              </a:rPr>
              <a:t>.</a:t>
            </a:r>
            <a:endParaRPr lang="vi-VN" sz="5600" dirty="0">
              <a:solidFill>
                <a:prstClr val="white"/>
              </a:solidFill>
              <a:latin typeface="+mj-lt"/>
            </a:endParaRPr>
          </a:p>
        </p:txBody>
      </p:sp>
    </p:spTree>
    <p:extLst>
      <p:ext uri="{BB962C8B-B14F-4D97-AF65-F5344CB8AC3E}">
        <p14:creationId xmlns:p14="http://schemas.microsoft.com/office/powerpoint/2010/main" val="219827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82188"/>
          </a:xfrm>
          <a:prstGeom prst="rect">
            <a:avLst/>
          </a:prstGeom>
        </p:spPr>
        <p:txBody>
          <a:bodyPr wrap="square">
            <a:spAutoFit/>
          </a:bodyPr>
          <a:lstStyle/>
          <a:p>
            <a:pPr algn="just">
              <a:lnSpc>
                <a:spcPct val="110000"/>
              </a:lnSpc>
            </a:pPr>
            <a:r>
              <a:rPr lang="en-US" sz="5100" u="sng" dirty="0" smtClean="0">
                <a:solidFill>
                  <a:srgbClr val="FFFF00"/>
                </a:solidFill>
                <a:latin typeface="+mj-lt"/>
              </a:rPr>
              <a:t>Tk2:</a:t>
            </a:r>
            <a:r>
              <a:rPr lang="en-US" sz="5100" dirty="0" smtClean="0">
                <a:solidFill>
                  <a:schemeClr val="bg1"/>
                </a:solidFill>
                <a:latin typeface="+mj-lt"/>
              </a:rPr>
              <a:t> </a:t>
            </a:r>
            <a:r>
              <a:rPr lang="vi-VN" sz="5100" dirty="0" smtClean="0">
                <a:solidFill>
                  <a:schemeClr val="bg1"/>
                </a:solidFill>
                <a:latin typeface="+mj-lt"/>
              </a:rPr>
              <a:t>Ví </a:t>
            </a:r>
            <a:r>
              <a:rPr lang="vi-VN" sz="5100" dirty="0">
                <a:solidFill>
                  <a:schemeClr val="bg1"/>
                </a:solidFill>
                <a:latin typeface="+mj-lt"/>
              </a:rPr>
              <a:t>tựa hạt cát giữa nơi biển </a:t>
            </a:r>
            <a:r>
              <a:rPr lang="vi-VN" sz="5100" dirty="0" smtClean="0">
                <a:solidFill>
                  <a:schemeClr val="bg1"/>
                </a:solidFill>
                <a:latin typeface="+mj-lt"/>
              </a:rPr>
              <a:t>đời</a:t>
            </a:r>
            <a:r>
              <a:rPr lang="en-US" sz="5100" dirty="0" smtClean="0">
                <a:solidFill>
                  <a:schemeClr val="bg1"/>
                </a:solidFill>
                <a:latin typeface="+mj-lt"/>
              </a:rPr>
              <a:t> d</a:t>
            </a:r>
            <a:r>
              <a:rPr lang="vi-VN" sz="5100" dirty="0" smtClean="0">
                <a:solidFill>
                  <a:schemeClr val="bg1"/>
                </a:solidFill>
                <a:latin typeface="+mj-lt"/>
              </a:rPr>
              <a:t>ập </a:t>
            </a:r>
            <a:r>
              <a:rPr lang="vi-VN" sz="5100" dirty="0">
                <a:solidFill>
                  <a:schemeClr val="bg1"/>
                </a:solidFill>
                <a:latin typeface="+mj-lt"/>
              </a:rPr>
              <a:t>vùi tả tơi trong cuồng phong sóng nổi </a:t>
            </a:r>
            <a:r>
              <a:rPr lang="vi-VN" sz="5100" dirty="0" smtClean="0">
                <a:solidFill>
                  <a:schemeClr val="bg1"/>
                </a:solidFill>
                <a:latin typeface="+mj-lt"/>
              </a:rPr>
              <a:t>trôi</a:t>
            </a:r>
            <a:r>
              <a:rPr lang="en-US" sz="5100" dirty="0" smtClean="0">
                <a:solidFill>
                  <a:schemeClr val="bg1"/>
                </a:solidFill>
                <a:latin typeface="+mj-lt"/>
              </a:rPr>
              <a:t>. </a:t>
            </a:r>
            <a:r>
              <a:rPr lang="vi-VN" sz="5100" dirty="0" smtClean="0">
                <a:solidFill>
                  <a:schemeClr val="bg1"/>
                </a:solidFill>
                <a:latin typeface="+mj-lt"/>
              </a:rPr>
              <a:t>Nguyện </a:t>
            </a:r>
            <a:r>
              <a:rPr lang="vi-VN" sz="5100" dirty="0">
                <a:solidFill>
                  <a:schemeClr val="bg1"/>
                </a:solidFill>
                <a:latin typeface="+mj-lt"/>
              </a:rPr>
              <a:t>cầu Ngài ơi, xin giơ tay đỡ nâng phù </a:t>
            </a:r>
            <a:r>
              <a:rPr lang="vi-VN" sz="5100" dirty="0" smtClean="0">
                <a:solidFill>
                  <a:schemeClr val="bg1"/>
                </a:solidFill>
                <a:latin typeface="+mj-lt"/>
              </a:rPr>
              <a:t>trì</a:t>
            </a:r>
            <a:r>
              <a:rPr lang="en-US" sz="5100" dirty="0" smtClean="0">
                <a:solidFill>
                  <a:schemeClr val="bg1"/>
                </a:solidFill>
                <a:latin typeface="+mj-lt"/>
              </a:rPr>
              <a:t> d</a:t>
            </a:r>
            <a:r>
              <a:rPr lang="vi-VN" sz="5100" dirty="0" smtClean="0">
                <a:solidFill>
                  <a:schemeClr val="bg1"/>
                </a:solidFill>
                <a:latin typeface="+mj-lt"/>
              </a:rPr>
              <a:t>ù </a:t>
            </a:r>
            <a:r>
              <a:rPr lang="vi-VN" sz="5100" dirty="0">
                <a:solidFill>
                  <a:schemeClr val="bg1"/>
                </a:solidFill>
                <a:latin typeface="+mj-lt"/>
              </a:rPr>
              <a:t>ngàn hiểm nguy, có Chúa lòng chẳng lo lắng </a:t>
            </a:r>
            <a:r>
              <a:rPr lang="vi-VN" sz="5100" dirty="0" smtClean="0">
                <a:solidFill>
                  <a:schemeClr val="bg1"/>
                </a:solidFill>
                <a:latin typeface="+mj-lt"/>
              </a:rPr>
              <a:t>gì</a:t>
            </a:r>
            <a:r>
              <a:rPr lang="en-US" sz="5100" dirty="0" smtClean="0">
                <a:solidFill>
                  <a:schemeClr val="bg1"/>
                </a:solidFill>
                <a:latin typeface="+mj-lt"/>
              </a:rPr>
              <a:t>.</a:t>
            </a:r>
            <a:endParaRPr lang="en-US" sz="5100" dirty="0">
              <a:solidFill>
                <a:schemeClr val="bg1"/>
              </a:solidFill>
              <a:latin typeface="+mj-lt"/>
            </a:endParaRPr>
          </a:p>
        </p:txBody>
      </p:sp>
    </p:spTree>
    <p:extLst>
      <p:ext uri="{BB962C8B-B14F-4D97-AF65-F5344CB8AC3E}">
        <p14:creationId xmlns:p14="http://schemas.microsoft.com/office/powerpoint/2010/main" val="46656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u="sng" dirty="0" err="1" smtClean="0">
                <a:solidFill>
                  <a:srgbClr val="FFFF00"/>
                </a:solidFill>
              </a:rPr>
              <a:t>Đk</a:t>
            </a:r>
            <a:r>
              <a:rPr lang="en-US" sz="5600" u="sng" dirty="0" smtClean="0">
                <a:solidFill>
                  <a:srgbClr val="FFFF00"/>
                </a:solidFill>
              </a:rPr>
              <a:t>:</a:t>
            </a:r>
            <a:r>
              <a:rPr lang="en-US" sz="5600" dirty="0" smtClean="0">
                <a:solidFill>
                  <a:prstClr val="white"/>
                </a:solidFill>
              </a:rPr>
              <a:t> </a:t>
            </a:r>
            <a:r>
              <a:rPr lang="vi-VN" sz="5600" dirty="0" smtClean="0">
                <a:solidFill>
                  <a:prstClr val="white"/>
                </a:solidFill>
                <a:latin typeface="+mj-lt"/>
              </a:rPr>
              <a:t>Xin </a:t>
            </a:r>
            <a:r>
              <a:rPr lang="vi-VN" sz="5600" dirty="0">
                <a:solidFill>
                  <a:prstClr val="white"/>
                </a:solidFill>
                <a:latin typeface="+mj-lt"/>
              </a:rPr>
              <a:t>hãy nhớ, người ơi hãy </a:t>
            </a:r>
            <a:r>
              <a:rPr lang="vi-VN" sz="5600" dirty="0" smtClean="0">
                <a:solidFill>
                  <a:prstClr val="white"/>
                </a:solidFill>
                <a:latin typeface="+mj-lt"/>
              </a:rPr>
              <a:t>nhớ</a:t>
            </a:r>
            <a:r>
              <a:rPr lang="en-US" sz="5600" dirty="0" smtClean="0">
                <a:solidFill>
                  <a:prstClr val="white"/>
                </a:solidFill>
              </a:rPr>
              <a:t>. T</a:t>
            </a:r>
            <a:r>
              <a:rPr lang="vi-VN" sz="5600" dirty="0" smtClean="0">
                <a:solidFill>
                  <a:prstClr val="white"/>
                </a:solidFill>
                <a:latin typeface="+mj-lt"/>
              </a:rPr>
              <a:t>a </a:t>
            </a:r>
            <a:r>
              <a:rPr lang="vi-VN" sz="5600" dirty="0">
                <a:solidFill>
                  <a:prstClr val="white"/>
                </a:solidFill>
                <a:latin typeface="+mj-lt"/>
              </a:rPr>
              <a:t>được dựng nên từ bụi </a:t>
            </a:r>
            <a:r>
              <a:rPr lang="vi-VN" sz="5600" dirty="0" smtClean="0">
                <a:solidFill>
                  <a:prstClr val="white"/>
                </a:solidFill>
                <a:latin typeface="+mj-lt"/>
              </a:rPr>
              <a:t>tro</a:t>
            </a:r>
            <a:r>
              <a:rPr lang="en-US" sz="5600" dirty="0" smtClean="0">
                <a:solidFill>
                  <a:prstClr val="white"/>
                </a:solidFill>
              </a:rPr>
              <a:t>, l</a:t>
            </a:r>
            <a:r>
              <a:rPr lang="vi-VN" sz="5600" dirty="0" smtClean="0">
                <a:solidFill>
                  <a:prstClr val="white"/>
                </a:solidFill>
                <a:latin typeface="+mj-lt"/>
              </a:rPr>
              <a:t>à </a:t>
            </a:r>
            <a:r>
              <a:rPr lang="vi-VN" sz="5600" dirty="0">
                <a:solidFill>
                  <a:prstClr val="white"/>
                </a:solidFill>
                <a:latin typeface="+mj-lt"/>
              </a:rPr>
              <a:t>bụi tro mong manh bé </a:t>
            </a:r>
            <a:r>
              <a:rPr lang="vi-VN" sz="5600" dirty="0" smtClean="0">
                <a:solidFill>
                  <a:prstClr val="white"/>
                </a:solidFill>
                <a:latin typeface="+mj-lt"/>
              </a:rPr>
              <a:t>nhỏ</a:t>
            </a:r>
            <a:r>
              <a:rPr lang="en-US" sz="5600" dirty="0" smtClean="0">
                <a:solidFill>
                  <a:prstClr val="white"/>
                </a:solidFill>
              </a:rPr>
              <a:t> c</a:t>
            </a:r>
            <a:r>
              <a:rPr lang="vi-VN" sz="5600" dirty="0" smtClean="0">
                <a:solidFill>
                  <a:prstClr val="white"/>
                </a:solidFill>
                <a:latin typeface="+mj-lt"/>
              </a:rPr>
              <a:t>uối </a:t>
            </a:r>
            <a:r>
              <a:rPr lang="vi-VN" sz="5600" dirty="0">
                <a:solidFill>
                  <a:prstClr val="white"/>
                </a:solidFill>
                <a:latin typeface="+mj-lt"/>
              </a:rPr>
              <a:t>cuộc đời ta trở về tro </a:t>
            </a:r>
            <a:r>
              <a:rPr lang="vi-VN" sz="5600" dirty="0" smtClean="0">
                <a:solidFill>
                  <a:prstClr val="white"/>
                </a:solidFill>
                <a:latin typeface="+mj-lt"/>
              </a:rPr>
              <a:t>bụi</a:t>
            </a:r>
            <a:r>
              <a:rPr lang="en-US" sz="5600" dirty="0" smtClean="0">
                <a:solidFill>
                  <a:srgbClr val="FFFF00"/>
                </a:solidFill>
              </a:rPr>
              <a:t>…</a:t>
            </a:r>
            <a:endParaRPr lang="vi-VN" sz="5600" dirty="0">
              <a:solidFill>
                <a:srgbClr val="FFFF00"/>
              </a:solidFill>
              <a:latin typeface="+mj-lt"/>
            </a:endParaRPr>
          </a:p>
        </p:txBody>
      </p:sp>
    </p:spTree>
    <p:extLst>
      <p:ext uri="{BB962C8B-B14F-4D97-AF65-F5344CB8AC3E}">
        <p14:creationId xmlns:p14="http://schemas.microsoft.com/office/powerpoint/2010/main" val="103859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FF00"/>
                </a:solidFill>
              </a:rPr>
              <a:t>… </a:t>
            </a:r>
            <a:r>
              <a:rPr lang="vi-VN" sz="5600" dirty="0" smtClean="0">
                <a:solidFill>
                  <a:prstClr val="white"/>
                </a:solidFill>
                <a:latin typeface="+mj-lt"/>
              </a:rPr>
              <a:t>Ôi </a:t>
            </a:r>
            <a:r>
              <a:rPr lang="vi-VN" sz="5600" dirty="0">
                <a:solidFill>
                  <a:prstClr val="white"/>
                </a:solidFill>
                <a:latin typeface="+mj-lt"/>
              </a:rPr>
              <a:t>lạy Chúa, nguyện xin nâng </a:t>
            </a:r>
            <a:r>
              <a:rPr lang="vi-VN" sz="5600" dirty="0" smtClean="0">
                <a:solidFill>
                  <a:prstClr val="white"/>
                </a:solidFill>
                <a:latin typeface="+mj-lt"/>
              </a:rPr>
              <a:t>đ</a:t>
            </a:r>
            <a:r>
              <a:rPr lang="en-US" sz="5600" dirty="0" smtClean="0">
                <a:solidFill>
                  <a:prstClr val="white"/>
                </a:solidFill>
              </a:rPr>
              <a:t>ỡ, g</a:t>
            </a:r>
            <a:r>
              <a:rPr lang="vi-VN" sz="5600" dirty="0" smtClean="0">
                <a:solidFill>
                  <a:prstClr val="white"/>
                </a:solidFill>
                <a:latin typeface="+mj-lt"/>
              </a:rPr>
              <a:t>iữ </a:t>
            </a:r>
            <a:r>
              <a:rPr lang="vi-VN" sz="5600" dirty="0">
                <a:solidFill>
                  <a:prstClr val="white"/>
                </a:solidFill>
                <a:latin typeface="+mj-lt"/>
              </a:rPr>
              <a:t>gìn đây hạt bụi đời </a:t>
            </a:r>
            <a:r>
              <a:rPr lang="vi-VN" sz="5600" dirty="0" smtClean="0">
                <a:solidFill>
                  <a:prstClr val="white"/>
                </a:solidFill>
                <a:latin typeface="+mj-lt"/>
              </a:rPr>
              <a:t>co</a:t>
            </a:r>
            <a:r>
              <a:rPr lang="en-US" sz="5600" dirty="0" smtClean="0">
                <a:solidFill>
                  <a:prstClr val="white"/>
                </a:solidFill>
              </a:rPr>
              <a:t>n, </a:t>
            </a:r>
            <a:r>
              <a:rPr lang="en-US" sz="5600" dirty="0" err="1" smtClean="0">
                <a:solidFill>
                  <a:prstClr val="white"/>
                </a:solidFill>
              </a:rPr>
              <a:t>được</a:t>
            </a:r>
            <a:r>
              <a:rPr lang="vi-VN" sz="5600" dirty="0" smtClean="0">
                <a:solidFill>
                  <a:prstClr val="white"/>
                </a:solidFill>
                <a:latin typeface="+mj-lt"/>
              </a:rPr>
              <a:t> </a:t>
            </a:r>
            <a:r>
              <a:rPr lang="en-US" sz="5600" dirty="0" smtClean="0">
                <a:solidFill>
                  <a:prstClr val="white"/>
                </a:solidFill>
              </a:rPr>
              <a:t>CẬY, TIN, MẾN </a:t>
            </a:r>
            <a:r>
              <a:rPr lang="vi-VN" sz="5600" dirty="0" smtClean="0">
                <a:solidFill>
                  <a:prstClr val="white"/>
                </a:solidFill>
                <a:latin typeface="+mj-lt"/>
              </a:rPr>
              <a:t>Chúa </a:t>
            </a:r>
            <a:r>
              <a:rPr lang="vi-VN" sz="5600" dirty="0">
                <a:solidFill>
                  <a:prstClr val="white"/>
                </a:solidFill>
                <a:latin typeface="+mj-lt"/>
              </a:rPr>
              <a:t>sắt </a:t>
            </a:r>
            <a:r>
              <a:rPr lang="vi-VN" sz="5600" dirty="0" smtClean="0">
                <a:solidFill>
                  <a:prstClr val="white"/>
                </a:solidFill>
                <a:latin typeface="+mj-lt"/>
              </a:rPr>
              <a:t>son</a:t>
            </a:r>
            <a:r>
              <a:rPr lang="en-US" sz="5600" dirty="0" smtClean="0">
                <a:solidFill>
                  <a:prstClr val="white"/>
                </a:solidFill>
              </a:rPr>
              <a:t>, b</a:t>
            </a:r>
            <a:r>
              <a:rPr lang="vi-VN" sz="5600" dirty="0" smtClean="0">
                <a:solidFill>
                  <a:prstClr val="white"/>
                </a:solidFill>
                <a:latin typeface="+mj-lt"/>
              </a:rPr>
              <a:t>ởi </a:t>
            </a:r>
            <a:r>
              <a:rPr lang="vi-VN" sz="5600" dirty="0">
                <a:solidFill>
                  <a:prstClr val="white"/>
                </a:solidFill>
                <a:latin typeface="+mj-lt"/>
              </a:rPr>
              <a:t>Ngài là gia nghiệp đời </a:t>
            </a:r>
            <a:r>
              <a:rPr lang="vi-VN" sz="5600" dirty="0" smtClean="0">
                <a:solidFill>
                  <a:prstClr val="white"/>
                </a:solidFill>
                <a:latin typeface="+mj-lt"/>
              </a:rPr>
              <a:t>con</a:t>
            </a:r>
            <a:r>
              <a:rPr lang="en-US" sz="5600" dirty="0" smtClean="0">
                <a:solidFill>
                  <a:prstClr val="white"/>
                </a:solidFill>
              </a:rPr>
              <a:t>.</a:t>
            </a:r>
            <a:endParaRPr lang="vi-VN" sz="5600" dirty="0">
              <a:solidFill>
                <a:prstClr val="white"/>
              </a:solidFill>
              <a:latin typeface="+mj-lt"/>
            </a:endParaRPr>
          </a:p>
        </p:txBody>
      </p:sp>
    </p:spTree>
    <p:extLst>
      <p:ext uri="{BB962C8B-B14F-4D97-AF65-F5344CB8AC3E}">
        <p14:creationId xmlns:p14="http://schemas.microsoft.com/office/powerpoint/2010/main" val="66867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11454"/>
          </a:xfrm>
          <a:prstGeom prst="rect">
            <a:avLst/>
          </a:prstGeom>
        </p:spPr>
        <p:txBody>
          <a:bodyPr wrap="square">
            <a:spAutoFit/>
          </a:bodyPr>
          <a:lstStyle/>
          <a:p>
            <a:pPr algn="just">
              <a:lnSpc>
                <a:spcPct val="95000"/>
              </a:lnSpc>
            </a:pPr>
            <a:r>
              <a:rPr lang="en-US" sz="5100" u="sng" dirty="0" smtClean="0">
                <a:solidFill>
                  <a:srgbClr val="FFFF00"/>
                </a:solidFill>
                <a:latin typeface="+mj-lt"/>
              </a:rPr>
              <a:t>Tk3:</a:t>
            </a:r>
            <a:r>
              <a:rPr lang="en-US" sz="5100" dirty="0" smtClean="0">
                <a:solidFill>
                  <a:schemeClr val="bg1"/>
                </a:solidFill>
                <a:latin typeface="+mj-lt"/>
              </a:rPr>
              <a:t> </a:t>
            </a:r>
            <a:r>
              <a:rPr lang="vi-VN" sz="5100" dirty="0" smtClean="0">
                <a:solidFill>
                  <a:schemeClr val="bg1"/>
                </a:solidFill>
                <a:latin typeface="+mj-lt"/>
              </a:rPr>
              <a:t>Hãy </a:t>
            </a:r>
            <a:r>
              <a:rPr lang="vi-VN" sz="5100" dirty="0">
                <a:solidFill>
                  <a:schemeClr val="bg1"/>
                </a:solidFill>
                <a:latin typeface="+mj-lt"/>
              </a:rPr>
              <a:t>nhìn loài hoa ngát hương rạng </a:t>
            </a:r>
            <a:r>
              <a:rPr lang="vi-VN" sz="5100" dirty="0" smtClean="0">
                <a:solidFill>
                  <a:schemeClr val="bg1"/>
                </a:solidFill>
                <a:latin typeface="+mj-lt"/>
              </a:rPr>
              <a:t>ngời</a:t>
            </a:r>
            <a:r>
              <a:rPr lang="en-US" sz="5100" dirty="0" smtClean="0">
                <a:solidFill>
                  <a:schemeClr val="bg1"/>
                </a:solidFill>
                <a:latin typeface="+mj-lt"/>
              </a:rPr>
              <a:t>, m</a:t>
            </a:r>
            <a:r>
              <a:rPr lang="vi-VN" sz="5100" dirty="0" smtClean="0">
                <a:solidFill>
                  <a:schemeClr val="bg1"/>
                </a:solidFill>
                <a:latin typeface="+mj-lt"/>
              </a:rPr>
              <a:t>ột </a:t>
            </a:r>
            <a:r>
              <a:rPr lang="vi-VN" sz="5100" dirty="0">
                <a:solidFill>
                  <a:schemeClr val="bg1"/>
                </a:solidFill>
                <a:latin typeface="+mj-lt"/>
              </a:rPr>
              <a:t>làn gió thoảng, lay nhẹ hoa héo tàn </a:t>
            </a:r>
            <a:r>
              <a:rPr lang="vi-VN" sz="5100" dirty="0" smtClean="0">
                <a:solidFill>
                  <a:schemeClr val="bg1"/>
                </a:solidFill>
                <a:latin typeface="+mj-lt"/>
              </a:rPr>
              <a:t>khô</a:t>
            </a:r>
            <a:r>
              <a:rPr lang="en-US" sz="5100" dirty="0" smtClean="0">
                <a:solidFill>
                  <a:schemeClr val="bg1"/>
                </a:solidFill>
                <a:latin typeface="+mj-lt"/>
              </a:rPr>
              <a:t>. </a:t>
            </a:r>
            <a:r>
              <a:rPr lang="vi-VN" sz="5100" dirty="0" smtClean="0">
                <a:solidFill>
                  <a:schemeClr val="bg1"/>
                </a:solidFill>
                <a:latin typeface="+mj-lt"/>
              </a:rPr>
              <a:t>Phận </a:t>
            </a:r>
            <a:r>
              <a:rPr lang="vi-VN" sz="5100" dirty="0">
                <a:solidFill>
                  <a:schemeClr val="bg1"/>
                </a:solidFill>
                <a:latin typeface="+mj-lt"/>
              </a:rPr>
              <a:t>người hư vô như hoa kia sắc hương nhạt </a:t>
            </a:r>
            <a:r>
              <a:rPr lang="vi-VN" sz="5100" dirty="0" smtClean="0">
                <a:solidFill>
                  <a:schemeClr val="bg1"/>
                </a:solidFill>
                <a:latin typeface="+mj-lt"/>
              </a:rPr>
              <a:t>nhòa</a:t>
            </a:r>
            <a:r>
              <a:rPr lang="en-US" sz="5100" dirty="0" smtClean="0">
                <a:solidFill>
                  <a:schemeClr val="bg1"/>
                </a:solidFill>
                <a:latin typeface="+mj-lt"/>
              </a:rPr>
              <a:t>, đ</a:t>
            </a:r>
            <a:r>
              <a:rPr lang="vi-VN" sz="5100" dirty="0" smtClean="0">
                <a:solidFill>
                  <a:schemeClr val="bg1"/>
                </a:solidFill>
                <a:latin typeface="+mj-lt"/>
              </a:rPr>
              <a:t>ường </a:t>
            </a:r>
            <a:r>
              <a:rPr lang="vi-VN" sz="5100" dirty="0">
                <a:solidFill>
                  <a:schemeClr val="bg1"/>
                </a:solidFill>
                <a:latin typeface="+mj-lt"/>
              </a:rPr>
              <a:t>trần bơ vơ, con biết tìm được đâu bến </a:t>
            </a:r>
            <a:r>
              <a:rPr lang="vi-VN" sz="5100" dirty="0" smtClean="0">
                <a:solidFill>
                  <a:schemeClr val="bg1"/>
                </a:solidFill>
                <a:latin typeface="+mj-lt"/>
              </a:rPr>
              <a:t>bờ</a:t>
            </a:r>
            <a:r>
              <a:rPr lang="en-US" sz="5100" dirty="0" smtClean="0">
                <a:solidFill>
                  <a:schemeClr val="bg1"/>
                </a:solidFill>
                <a:latin typeface="+mj-lt"/>
              </a:rPr>
              <a:t>.</a:t>
            </a:r>
            <a:endParaRPr lang="en-US" sz="5100" dirty="0">
              <a:solidFill>
                <a:schemeClr val="bg1"/>
              </a:solidFill>
              <a:latin typeface="+mj-lt"/>
            </a:endParaRPr>
          </a:p>
        </p:txBody>
      </p:sp>
    </p:spTree>
    <p:extLst>
      <p:ext uri="{BB962C8B-B14F-4D97-AF65-F5344CB8AC3E}">
        <p14:creationId xmlns:p14="http://schemas.microsoft.com/office/powerpoint/2010/main" val="189288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u="sng" dirty="0" err="1" smtClean="0">
                <a:solidFill>
                  <a:srgbClr val="FFFF00"/>
                </a:solidFill>
              </a:rPr>
              <a:t>Đk</a:t>
            </a:r>
            <a:r>
              <a:rPr lang="en-US" sz="5600" u="sng" dirty="0" smtClean="0">
                <a:solidFill>
                  <a:srgbClr val="FFFF00"/>
                </a:solidFill>
              </a:rPr>
              <a:t>:</a:t>
            </a:r>
            <a:r>
              <a:rPr lang="en-US" sz="5600" dirty="0" smtClean="0">
                <a:solidFill>
                  <a:prstClr val="white"/>
                </a:solidFill>
              </a:rPr>
              <a:t> </a:t>
            </a:r>
            <a:r>
              <a:rPr lang="vi-VN" sz="5600" dirty="0" smtClean="0">
                <a:solidFill>
                  <a:prstClr val="white"/>
                </a:solidFill>
                <a:latin typeface="+mj-lt"/>
              </a:rPr>
              <a:t>Xin </a:t>
            </a:r>
            <a:r>
              <a:rPr lang="vi-VN" sz="5600" dirty="0">
                <a:solidFill>
                  <a:prstClr val="white"/>
                </a:solidFill>
                <a:latin typeface="+mj-lt"/>
              </a:rPr>
              <a:t>hãy nhớ, người ơi hãy </a:t>
            </a:r>
            <a:r>
              <a:rPr lang="vi-VN" sz="5600" dirty="0" smtClean="0">
                <a:solidFill>
                  <a:prstClr val="white"/>
                </a:solidFill>
                <a:latin typeface="+mj-lt"/>
              </a:rPr>
              <a:t>nhớ</a:t>
            </a:r>
            <a:r>
              <a:rPr lang="en-US" sz="5600" dirty="0" smtClean="0">
                <a:solidFill>
                  <a:prstClr val="white"/>
                </a:solidFill>
              </a:rPr>
              <a:t>. T</a:t>
            </a:r>
            <a:r>
              <a:rPr lang="vi-VN" sz="5600" dirty="0" smtClean="0">
                <a:solidFill>
                  <a:prstClr val="white"/>
                </a:solidFill>
                <a:latin typeface="+mj-lt"/>
              </a:rPr>
              <a:t>a </a:t>
            </a:r>
            <a:r>
              <a:rPr lang="vi-VN" sz="5600" dirty="0">
                <a:solidFill>
                  <a:prstClr val="white"/>
                </a:solidFill>
                <a:latin typeface="+mj-lt"/>
              </a:rPr>
              <a:t>được dựng nên từ bụi </a:t>
            </a:r>
            <a:r>
              <a:rPr lang="vi-VN" sz="5600" dirty="0" smtClean="0">
                <a:solidFill>
                  <a:prstClr val="white"/>
                </a:solidFill>
                <a:latin typeface="+mj-lt"/>
              </a:rPr>
              <a:t>tro</a:t>
            </a:r>
            <a:r>
              <a:rPr lang="en-US" sz="5600" dirty="0" smtClean="0">
                <a:solidFill>
                  <a:prstClr val="white"/>
                </a:solidFill>
              </a:rPr>
              <a:t>, l</a:t>
            </a:r>
            <a:r>
              <a:rPr lang="vi-VN" sz="5600" dirty="0" smtClean="0">
                <a:solidFill>
                  <a:prstClr val="white"/>
                </a:solidFill>
                <a:latin typeface="+mj-lt"/>
              </a:rPr>
              <a:t>à </a:t>
            </a:r>
            <a:r>
              <a:rPr lang="vi-VN" sz="5600" dirty="0">
                <a:solidFill>
                  <a:prstClr val="white"/>
                </a:solidFill>
                <a:latin typeface="+mj-lt"/>
              </a:rPr>
              <a:t>bụi tro mong manh bé </a:t>
            </a:r>
            <a:r>
              <a:rPr lang="vi-VN" sz="5600" dirty="0" smtClean="0">
                <a:solidFill>
                  <a:prstClr val="white"/>
                </a:solidFill>
                <a:latin typeface="+mj-lt"/>
              </a:rPr>
              <a:t>nhỏ</a:t>
            </a:r>
            <a:r>
              <a:rPr lang="en-US" sz="5600" dirty="0" smtClean="0">
                <a:solidFill>
                  <a:prstClr val="white"/>
                </a:solidFill>
              </a:rPr>
              <a:t> c</a:t>
            </a:r>
            <a:r>
              <a:rPr lang="vi-VN" sz="5600" dirty="0" smtClean="0">
                <a:solidFill>
                  <a:prstClr val="white"/>
                </a:solidFill>
                <a:latin typeface="+mj-lt"/>
              </a:rPr>
              <a:t>uối </a:t>
            </a:r>
            <a:r>
              <a:rPr lang="vi-VN" sz="5600" dirty="0">
                <a:solidFill>
                  <a:prstClr val="white"/>
                </a:solidFill>
                <a:latin typeface="+mj-lt"/>
              </a:rPr>
              <a:t>cuộc đời ta trở về tro </a:t>
            </a:r>
            <a:r>
              <a:rPr lang="vi-VN" sz="5600" dirty="0" smtClean="0">
                <a:solidFill>
                  <a:prstClr val="white"/>
                </a:solidFill>
                <a:latin typeface="+mj-lt"/>
              </a:rPr>
              <a:t>bụi</a:t>
            </a:r>
            <a:r>
              <a:rPr lang="en-US" sz="5600" dirty="0" smtClean="0">
                <a:solidFill>
                  <a:srgbClr val="FFFF00"/>
                </a:solidFill>
              </a:rPr>
              <a:t>…</a:t>
            </a:r>
            <a:endParaRPr lang="vi-VN" sz="5600" dirty="0">
              <a:solidFill>
                <a:srgbClr val="FFFF00"/>
              </a:solidFill>
              <a:latin typeface="+mj-lt"/>
            </a:endParaRPr>
          </a:p>
        </p:txBody>
      </p:sp>
    </p:spTree>
    <p:extLst>
      <p:ext uri="{BB962C8B-B14F-4D97-AF65-F5344CB8AC3E}">
        <p14:creationId xmlns:p14="http://schemas.microsoft.com/office/powerpoint/2010/main" val="14156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FF00"/>
                </a:solidFill>
              </a:rPr>
              <a:t>… </a:t>
            </a:r>
            <a:r>
              <a:rPr lang="vi-VN" sz="5600" dirty="0" smtClean="0">
                <a:solidFill>
                  <a:prstClr val="white"/>
                </a:solidFill>
                <a:latin typeface="+mj-lt"/>
              </a:rPr>
              <a:t>Ôi </a:t>
            </a:r>
            <a:r>
              <a:rPr lang="vi-VN" sz="5600" dirty="0">
                <a:solidFill>
                  <a:prstClr val="white"/>
                </a:solidFill>
                <a:latin typeface="+mj-lt"/>
              </a:rPr>
              <a:t>lạy Chúa, nguyện xin nâng </a:t>
            </a:r>
            <a:r>
              <a:rPr lang="vi-VN" sz="5600" dirty="0" smtClean="0">
                <a:solidFill>
                  <a:prstClr val="white"/>
                </a:solidFill>
                <a:latin typeface="+mj-lt"/>
              </a:rPr>
              <a:t>đ</a:t>
            </a:r>
            <a:r>
              <a:rPr lang="en-US" sz="5600" dirty="0" smtClean="0">
                <a:solidFill>
                  <a:prstClr val="white"/>
                </a:solidFill>
              </a:rPr>
              <a:t>ỡ, g</a:t>
            </a:r>
            <a:r>
              <a:rPr lang="vi-VN" sz="5600" dirty="0" smtClean="0">
                <a:solidFill>
                  <a:prstClr val="white"/>
                </a:solidFill>
                <a:latin typeface="+mj-lt"/>
              </a:rPr>
              <a:t>iữ </a:t>
            </a:r>
            <a:r>
              <a:rPr lang="vi-VN" sz="5600" dirty="0">
                <a:solidFill>
                  <a:prstClr val="white"/>
                </a:solidFill>
                <a:latin typeface="+mj-lt"/>
              </a:rPr>
              <a:t>gìn đây hạt bụi đời </a:t>
            </a:r>
            <a:r>
              <a:rPr lang="vi-VN" sz="5600" dirty="0" smtClean="0">
                <a:solidFill>
                  <a:prstClr val="white"/>
                </a:solidFill>
                <a:latin typeface="+mj-lt"/>
              </a:rPr>
              <a:t>co</a:t>
            </a:r>
            <a:r>
              <a:rPr lang="en-US" sz="5600" dirty="0" smtClean="0">
                <a:solidFill>
                  <a:prstClr val="white"/>
                </a:solidFill>
              </a:rPr>
              <a:t>n, </a:t>
            </a:r>
            <a:r>
              <a:rPr lang="en-US" sz="5600" dirty="0" err="1" smtClean="0">
                <a:solidFill>
                  <a:prstClr val="white"/>
                </a:solidFill>
              </a:rPr>
              <a:t>được</a:t>
            </a:r>
            <a:r>
              <a:rPr lang="vi-VN" sz="5600" dirty="0" smtClean="0">
                <a:solidFill>
                  <a:prstClr val="white"/>
                </a:solidFill>
                <a:latin typeface="+mj-lt"/>
              </a:rPr>
              <a:t> </a:t>
            </a:r>
            <a:r>
              <a:rPr lang="en-US" sz="5600" dirty="0" smtClean="0">
                <a:solidFill>
                  <a:prstClr val="white"/>
                </a:solidFill>
              </a:rPr>
              <a:t>CẬY, TIN, MẾN </a:t>
            </a:r>
            <a:r>
              <a:rPr lang="vi-VN" sz="5600" dirty="0" smtClean="0">
                <a:solidFill>
                  <a:prstClr val="white"/>
                </a:solidFill>
                <a:latin typeface="+mj-lt"/>
              </a:rPr>
              <a:t>Chúa </a:t>
            </a:r>
            <a:r>
              <a:rPr lang="vi-VN" sz="5600" dirty="0">
                <a:solidFill>
                  <a:prstClr val="white"/>
                </a:solidFill>
                <a:latin typeface="+mj-lt"/>
              </a:rPr>
              <a:t>sắt </a:t>
            </a:r>
            <a:r>
              <a:rPr lang="vi-VN" sz="5600" dirty="0" smtClean="0">
                <a:solidFill>
                  <a:prstClr val="white"/>
                </a:solidFill>
                <a:latin typeface="+mj-lt"/>
              </a:rPr>
              <a:t>son</a:t>
            </a:r>
            <a:r>
              <a:rPr lang="en-US" sz="5600" dirty="0" smtClean="0">
                <a:solidFill>
                  <a:prstClr val="white"/>
                </a:solidFill>
              </a:rPr>
              <a:t>, b</a:t>
            </a:r>
            <a:r>
              <a:rPr lang="vi-VN" sz="5600" dirty="0" smtClean="0">
                <a:solidFill>
                  <a:prstClr val="white"/>
                </a:solidFill>
                <a:latin typeface="+mj-lt"/>
              </a:rPr>
              <a:t>ởi </a:t>
            </a:r>
            <a:r>
              <a:rPr lang="vi-VN" sz="5600" dirty="0">
                <a:solidFill>
                  <a:prstClr val="white"/>
                </a:solidFill>
                <a:latin typeface="+mj-lt"/>
              </a:rPr>
              <a:t>Ngài là gia nghiệp đời </a:t>
            </a:r>
            <a:r>
              <a:rPr lang="vi-VN" sz="5600" dirty="0" smtClean="0">
                <a:solidFill>
                  <a:prstClr val="white"/>
                </a:solidFill>
                <a:latin typeface="+mj-lt"/>
              </a:rPr>
              <a:t>con</a:t>
            </a:r>
            <a:r>
              <a:rPr lang="en-US" sz="5600" dirty="0" smtClean="0">
                <a:solidFill>
                  <a:prstClr val="white"/>
                </a:solidFill>
              </a:rPr>
              <a:t>.</a:t>
            </a:r>
            <a:endParaRPr lang="vi-VN" sz="5600" dirty="0">
              <a:solidFill>
                <a:prstClr val="white"/>
              </a:solidFill>
              <a:latin typeface="+mj-lt"/>
            </a:endParaRPr>
          </a:p>
        </p:txBody>
      </p:sp>
    </p:spTree>
    <p:extLst>
      <p:ext uri="{BB962C8B-B14F-4D97-AF65-F5344CB8AC3E}">
        <p14:creationId xmlns:p14="http://schemas.microsoft.com/office/powerpoint/2010/main" val="119933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311454"/>
          </a:xfrm>
          <a:prstGeom prst="rect">
            <a:avLst/>
          </a:prstGeom>
        </p:spPr>
        <p:txBody>
          <a:bodyPr wrap="square">
            <a:spAutoFit/>
          </a:bodyPr>
          <a:lstStyle/>
          <a:p>
            <a:pPr algn="just">
              <a:lnSpc>
                <a:spcPct val="95000"/>
              </a:lnSpc>
            </a:pPr>
            <a:r>
              <a:rPr lang="en-US" sz="5100" u="sng" dirty="0" smtClean="0">
                <a:solidFill>
                  <a:srgbClr val="FFFF00"/>
                </a:solidFill>
                <a:latin typeface="+mj-lt"/>
              </a:rPr>
              <a:t>Tk4:</a:t>
            </a:r>
            <a:r>
              <a:rPr lang="en-US" sz="5100" dirty="0" smtClean="0">
                <a:solidFill>
                  <a:schemeClr val="bg1"/>
                </a:solidFill>
                <a:latin typeface="+mj-lt"/>
              </a:rPr>
              <a:t> </a:t>
            </a:r>
            <a:r>
              <a:rPr lang="vi-VN" sz="5100" dirty="0" smtClean="0">
                <a:solidFill>
                  <a:schemeClr val="bg1"/>
                </a:solidFill>
                <a:latin typeface="+mj-lt"/>
              </a:rPr>
              <a:t>Tháng </a:t>
            </a:r>
            <a:r>
              <a:rPr lang="vi-VN" sz="5100" dirty="0">
                <a:solidFill>
                  <a:schemeClr val="bg1"/>
                </a:solidFill>
                <a:latin typeface="+mj-lt"/>
              </a:rPr>
              <a:t>ngày đời con lãng quên tình </a:t>
            </a:r>
            <a:r>
              <a:rPr lang="vi-VN" sz="5100" dirty="0" smtClean="0">
                <a:solidFill>
                  <a:schemeClr val="bg1"/>
                </a:solidFill>
                <a:latin typeface="+mj-lt"/>
              </a:rPr>
              <a:t>Ngài</a:t>
            </a:r>
            <a:r>
              <a:rPr lang="en-US" sz="5100" dirty="0" smtClean="0">
                <a:solidFill>
                  <a:schemeClr val="bg1"/>
                </a:solidFill>
                <a:latin typeface="+mj-lt"/>
              </a:rPr>
              <a:t>, c</a:t>
            </a:r>
            <a:r>
              <a:rPr lang="vi-VN" sz="5100" dirty="0" smtClean="0">
                <a:solidFill>
                  <a:schemeClr val="bg1"/>
                </a:solidFill>
                <a:latin typeface="+mj-lt"/>
              </a:rPr>
              <a:t>hạy </a:t>
            </a:r>
            <a:r>
              <a:rPr lang="vi-VN" sz="5100" dirty="0">
                <a:solidFill>
                  <a:schemeClr val="bg1"/>
                </a:solidFill>
                <a:latin typeface="+mj-lt"/>
              </a:rPr>
              <a:t>tìm lạc </a:t>
            </a:r>
            <a:r>
              <a:rPr lang="vi-VN" sz="5100" dirty="0" smtClean="0">
                <a:solidFill>
                  <a:schemeClr val="bg1"/>
                </a:solidFill>
                <a:latin typeface="+mj-lt"/>
              </a:rPr>
              <a:t>thú </a:t>
            </a:r>
            <a:r>
              <a:rPr lang="vi-VN" sz="5100" dirty="0">
                <a:solidFill>
                  <a:schemeClr val="bg1"/>
                </a:solidFill>
                <a:latin typeface="+mj-lt"/>
              </a:rPr>
              <a:t>đắm chìm trong những lợi </a:t>
            </a:r>
            <a:r>
              <a:rPr lang="vi-VN" sz="5100" dirty="0" smtClean="0">
                <a:solidFill>
                  <a:schemeClr val="bg1"/>
                </a:solidFill>
                <a:latin typeface="+mj-lt"/>
              </a:rPr>
              <a:t>danh</a:t>
            </a:r>
            <a:r>
              <a:rPr lang="en-US" sz="5100" dirty="0" smtClean="0">
                <a:solidFill>
                  <a:schemeClr val="bg1"/>
                </a:solidFill>
                <a:latin typeface="+mj-lt"/>
              </a:rPr>
              <a:t>. G</a:t>
            </a:r>
            <a:r>
              <a:rPr lang="vi-VN" sz="5100" dirty="0" smtClean="0">
                <a:solidFill>
                  <a:schemeClr val="bg1"/>
                </a:solidFill>
                <a:latin typeface="+mj-lt"/>
              </a:rPr>
              <a:t>ục </a:t>
            </a:r>
            <a:r>
              <a:rPr lang="vi-VN" sz="5100" dirty="0">
                <a:solidFill>
                  <a:schemeClr val="bg1"/>
                </a:solidFill>
                <a:latin typeface="+mj-lt"/>
              </a:rPr>
              <a:t>đầu ăn năn, nay con xin Chúa thương chữa </a:t>
            </a:r>
            <a:r>
              <a:rPr lang="vi-VN" sz="5100" dirty="0" smtClean="0">
                <a:solidFill>
                  <a:schemeClr val="bg1"/>
                </a:solidFill>
                <a:latin typeface="+mj-lt"/>
              </a:rPr>
              <a:t>lành</a:t>
            </a:r>
            <a:r>
              <a:rPr lang="en-US" sz="5100" dirty="0" smtClean="0">
                <a:solidFill>
                  <a:schemeClr val="bg1"/>
                </a:solidFill>
                <a:latin typeface="+mj-lt"/>
              </a:rPr>
              <a:t>, t</a:t>
            </a:r>
            <a:r>
              <a:rPr lang="vi-VN" sz="5100" dirty="0" smtClean="0">
                <a:solidFill>
                  <a:schemeClr val="bg1"/>
                </a:solidFill>
                <a:latin typeface="+mj-lt"/>
              </a:rPr>
              <a:t>ẩy </a:t>
            </a:r>
            <a:r>
              <a:rPr lang="vi-VN" sz="5100" dirty="0">
                <a:solidFill>
                  <a:schemeClr val="bg1"/>
                </a:solidFill>
                <a:latin typeface="+mj-lt"/>
              </a:rPr>
              <a:t>rửa hồn con trong trắng đẹp lòng Chúa suốt </a:t>
            </a:r>
            <a:r>
              <a:rPr lang="vi-VN" sz="5100" dirty="0" smtClean="0">
                <a:solidFill>
                  <a:schemeClr val="bg1"/>
                </a:solidFill>
                <a:latin typeface="+mj-lt"/>
              </a:rPr>
              <a:t>đời</a:t>
            </a:r>
            <a:r>
              <a:rPr lang="en-US" sz="5100" dirty="0" smtClean="0">
                <a:solidFill>
                  <a:schemeClr val="bg1"/>
                </a:solidFill>
                <a:latin typeface="+mj-lt"/>
              </a:rPr>
              <a:t>.</a:t>
            </a:r>
            <a:endParaRPr lang="en-US" sz="5100" dirty="0">
              <a:solidFill>
                <a:schemeClr val="bg1"/>
              </a:solidFill>
              <a:latin typeface="+mj-lt"/>
            </a:endParaRPr>
          </a:p>
        </p:txBody>
      </p:sp>
    </p:spTree>
    <p:extLst>
      <p:ext uri="{BB962C8B-B14F-4D97-AF65-F5344CB8AC3E}">
        <p14:creationId xmlns:p14="http://schemas.microsoft.com/office/powerpoint/2010/main" val="422789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 y="133350"/>
            <a:ext cx="9146628" cy="4865947"/>
          </a:xfrm>
          <a:prstGeom prst="rect">
            <a:avLst/>
          </a:prstGeom>
        </p:spPr>
        <p:txBody>
          <a:bodyPr wrap="square">
            <a:spAutoFit/>
          </a:bodyPr>
          <a:lstStyle/>
          <a:p>
            <a:pPr algn="just">
              <a:lnSpc>
                <a:spcPct val="110000"/>
              </a:lnSpc>
            </a:pPr>
            <a:r>
              <a:rPr lang="en-US" sz="4700" u="sng" dirty="0" err="1" smtClean="0">
                <a:solidFill>
                  <a:srgbClr val="FFFF00"/>
                </a:solidFill>
              </a:rPr>
              <a:t>Đk</a:t>
            </a:r>
            <a:r>
              <a:rPr lang="vi-VN" sz="4700" u="sng" dirty="0" smtClean="0">
                <a:solidFill>
                  <a:srgbClr val="FFFF00"/>
                </a:solidFill>
                <a:latin typeface="+mj-lt"/>
              </a:rPr>
              <a:t>:</a:t>
            </a:r>
            <a:r>
              <a:rPr lang="vi-VN" sz="4700" dirty="0" smtClean="0">
                <a:solidFill>
                  <a:prstClr val="white"/>
                </a:solidFill>
                <a:latin typeface="+mj-lt"/>
              </a:rPr>
              <a:t> </a:t>
            </a:r>
            <a:r>
              <a:rPr lang="vi-VN" sz="4700" dirty="0">
                <a:solidFill>
                  <a:prstClr val="white"/>
                </a:solidFill>
                <a:latin typeface="+mj-lt"/>
              </a:rPr>
              <a:t>Lạy Chúa đoái thương nghe tiếng con phàn </a:t>
            </a:r>
            <a:r>
              <a:rPr lang="vi-VN" sz="4700" dirty="0" smtClean="0">
                <a:solidFill>
                  <a:prstClr val="white"/>
                </a:solidFill>
                <a:latin typeface="+mj-lt"/>
              </a:rPr>
              <a:t>nàn</a:t>
            </a:r>
            <a:r>
              <a:rPr lang="en-US" sz="4700" dirty="0" smtClean="0">
                <a:solidFill>
                  <a:prstClr val="white"/>
                </a:solidFill>
              </a:rPr>
              <a:t>:</a:t>
            </a:r>
            <a:r>
              <a:rPr lang="vi-VN" sz="4700" dirty="0" smtClean="0">
                <a:solidFill>
                  <a:prstClr val="white"/>
                </a:solidFill>
                <a:latin typeface="+mj-lt"/>
              </a:rPr>
              <a:t> </a:t>
            </a:r>
            <a:r>
              <a:rPr lang="en-US" sz="4700" dirty="0" smtClean="0">
                <a:solidFill>
                  <a:prstClr val="white"/>
                </a:solidFill>
              </a:rPr>
              <a:t>C</a:t>
            </a:r>
            <a:r>
              <a:rPr lang="vi-VN" sz="4700" dirty="0" smtClean="0">
                <a:solidFill>
                  <a:prstClr val="white"/>
                </a:solidFill>
                <a:latin typeface="+mj-lt"/>
              </a:rPr>
              <a:t>on </a:t>
            </a:r>
            <a:r>
              <a:rPr lang="vi-VN" sz="4700" dirty="0">
                <a:solidFill>
                  <a:prstClr val="white"/>
                </a:solidFill>
                <a:latin typeface="+mj-lt"/>
              </a:rPr>
              <a:t>hết lòng ăn năn, con sấp mình con xin hết lòng kêu van xin Chúa giúp con đau đớn vì tội lỗi. Con quyết lòng tự hối theo đường Chúa đi mà thôi.</a:t>
            </a:r>
            <a:endParaRPr lang="en-US" sz="4700" dirty="0">
              <a:solidFill>
                <a:prstClr val="white"/>
              </a:solidFill>
            </a:endParaRPr>
          </a:p>
        </p:txBody>
      </p:sp>
    </p:spTree>
    <p:extLst>
      <p:ext uri="{BB962C8B-B14F-4D97-AF65-F5344CB8AC3E}">
        <p14:creationId xmlns:p14="http://schemas.microsoft.com/office/powerpoint/2010/main" val="218984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u="sng" dirty="0" err="1" smtClean="0">
                <a:solidFill>
                  <a:srgbClr val="FFFF00"/>
                </a:solidFill>
              </a:rPr>
              <a:t>Đk</a:t>
            </a:r>
            <a:r>
              <a:rPr lang="en-US" sz="5600" u="sng" dirty="0" smtClean="0">
                <a:solidFill>
                  <a:srgbClr val="FFFF00"/>
                </a:solidFill>
              </a:rPr>
              <a:t>:</a:t>
            </a:r>
            <a:r>
              <a:rPr lang="en-US" sz="5600" dirty="0" smtClean="0">
                <a:solidFill>
                  <a:prstClr val="white"/>
                </a:solidFill>
              </a:rPr>
              <a:t> </a:t>
            </a:r>
            <a:r>
              <a:rPr lang="vi-VN" sz="5600" dirty="0" smtClean="0">
                <a:solidFill>
                  <a:prstClr val="white"/>
                </a:solidFill>
                <a:latin typeface="+mj-lt"/>
              </a:rPr>
              <a:t>Xin </a:t>
            </a:r>
            <a:r>
              <a:rPr lang="vi-VN" sz="5600" dirty="0">
                <a:solidFill>
                  <a:prstClr val="white"/>
                </a:solidFill>
                <a:latin typeface="+mj-lt"/>
              </a:rPr>
              <a:t>hãy nhớ, người ơi hãy </a:t>
            </a:r>
            <a:r>
              <a:rPr lang="vi-VN" sz="5600" dirty="0" smtClean="0">
                <a:solidFill>
                  <a:prstClr val="white"/>
                </a:solidFill>
                <a:latin typeface="+mj-lt"/>
              </a:rPr>
              <a:t>nhớ</a:t>
            </a:r>
            <a:r>
              <a:rPr lang="en-US" sz="5600" dirty="0" smtClean="0">
                <a:solidFill>
                  <a:prstClr val="white"/>
                </a:solidFill>
              </a:rPr>
              <a:t>. T</a:t>
            </a:r>
            <a:r>
              <a:rPr lang="vi-VN" sz="5600" dirty="0" smtClean="0">
                <a:solidFill>
                  <a:prstClr val="white"/>
                </a:solidFill>
                <a:latin typeface="+mj-lt"/>
              </a:rPr>
              <a:t>a </a:t>
            </a:r>
            <a:r>
              <a:rPr lang="vi-VN" sz="5600" dirty="0">
                <a:solidFill>
                  <a:prstClr val="white"/>
                </a:solidFill>
                <a:latin typeface="+mj-lt"/>
              </a:rPr>
              <a:t>được dựng nên từ bụi </a:t>
            </a:r>
            <a:r>
              <a:rPr lang="vi-VN" sz="5600" dirty="0" smtClean="0">
                <a:solidFill>
                  <a:prstClr val="white"/>
                </a:solidFill>
                <a:latin typeface="+mj-lt"/>
              </a:rPr>
              <a:t>tro</a:t>
            </a:r>
            <a:r>
              <a:rPr lang="en-US" sz="5600" dirty="0" smtClean="0">
                <a:solidFill>
                  <a:prstClr val="white"/>
                </a:solidFill>
              </a:rPr>
              <a:t>, l</a:t>
            </a:r>
            <a:r>
              <a:rPr lang="vi-VN" sz="5600" dirty="0" smtClean="0">
                <a:solidFill>
                  <a:prstClr val="white"/>
                </a:solidFill>
                <a:latin typeface="+mj-lt"/>
              </a:rPr>
              <a:t>à </a:t>
            </a:r>
            <a:r>
              <a:rPr lang="vi-VN" sz="5600" dirty="0">
                <a:solidFill>
                  <a:prstClr val="white"/>
                </a:solidFill>
                <a:latin typeface="+mj-lt"/>
              </a:rPr>
              <a:t>bụi tro mong manh bé </a:t>
            </a:r>
            <a:r>
              <a:rPr lang="vi-VN" sz="5600" dirty="0" smtClean="0">
                <a:solidFill>
                  <a:prstClr val="white"/>
                </a:solidFill>
                <a:latin typeface="+mj-lt"/>
              </a:rPr>
              <a:t>nhỏ</a:t>
            </a:r>
            <a:r>
              <a:rPr lang="en-US" sz="5600" dirty="0" smtClean="0">
                <a:solidFill>
                  <a:prstClr val="white"/>
                </a:solidFill>
              </a:rPr>
              <a:t> c</a:t>
            </a:r>
            <a:r>
              <a:rPr lang="vi-VN" sz="5600" dirty="0" smtClean="0">
                <a:solidFill>
                  <a:prstClr val="white"/>
                </a:solidFill>
                <a:latin typeface="+mj-lt"/>
              </a:rPr>
              <a:t>uối </a:t>
            </a:r>
            <a:r>
              <a:rPr lang="vi-VN" sz="5600" dirty="0">
                <a:solidFill>
                  <a:prstClr val="white"/>
                </a:solidFill>
                <a:latin typeface="+mj-lt"/>
              </a:rPr>
              <a:t>cuộc đời ta trở về tro </a:t>
            </a:r>
            <a:r>
              <a:rPr lang="vi-VN" sz="5600" dirty="0" smtClean="0">
                <a:solidFill>
                  <a:prstClr val="white"/>
                </a:solidFill>
                <a:latin typeface="+mj-lt"/>
              </a:rPr>
              <a:t>bụi</a:t>
            </a:r>
            <a:r>
              <a:rPr lang="en-US" sz="5600" dirty="0" smtClean="0">
                <a:solidFill>
                  <a:srgbClr val="FFFF00"/>
                </a:solidFill>
              </a:rPr>
              <a:t>…</a:t>
            </a:r>
            <a:endParaRPr lang="vi-VN" sz="5600" dirty="0">
              <a:solidFill>
                <a:srgbClr val="FFFF00"/>
              </a:solidFill>
              <a:latin typeface="+mj-lt"/>
            </a:endParaRPr>
          </a:p>
        </p:txBody>
      </p:sp>
    </p:spTree>
    <p:extLst>
      <p:ext uri="{BB962C8B-B14F-4D97-AF65-F5344CB8AC3E}">
        <p14:creationId xmlns:p14="http://schemas.microsoft.com/office/powerpoint/2010/main" val="373395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731"/>
            <a:ext cx="9144000" cy="4733219"/>
          </a:xfrm>
          <a:prstGeom prst="rect">
            <a:avLst/>
          </a:prstGeom>
        </p:spPr>
        <p:txBody>
          <a:bodyPr wrap="square">
            <a:spAutoFit/>
          </a:bodyPr>
          <a:lstStyle/>
          <a:p>
            <a:pPr algn="just">
              <a:lnSpc>
                <a:spcPct val="110000"/>
              </a:lnSpc>
            </a:pPr>
            <a:r>
              <a:rPr lang="en-US" sz="5600" dirty="0" smtClean="0">
                <a:solidFill>
                  <a:srgbClr val="FFFF00"/>
                </a:solidFill>
              </a:rPr>
              <a:t>… </a:t>
            </a:r>
            <a:r>
              <a:rPr lang="vi-VN" sz="5600" dirty="0" smtClean="0">
                <a:solidFill>
                  <a:prstClr val="white"/>
                </a:solidFill>
                <a:latin typeface="+mj-lt"/>
              </a:rPr>
              <a:t>Ôi </a:t>
            </a:r>
            <a:r>
              <a:rPr lang="vi-VN" sz="5600" dirty="0">
                <a:solidFill>
                  <a:prstClr val="white"/>
                </a:solidFill>
                <a:latin typeface="+mj-lt"/>
              </a:rPr>
              <a:t>lạy Chúa, nguyện xin nâng </a:t>
            </a:r>
            <a:r>
              <a:rPr lang="vi-VN" sz="5600" dirty="0" smtClean="0">
                <a:solidFill>
                  <a:prstClr val="white"/>
                </a:solidFill>
                <a:latin typeface="+mj-lt"/>
              </a:rPr>
              <a:t>đ</a:t>
            </a:r>
            <a:r>
              <a:rPr lang="en-US" sz="5600" dirty="0" smtClean="0">
                <a:solidFill>
                  <a:prstClr val="white"/>
                </a:solidFill>
              </a:rPr>
              <a:t>ỡ, g</a:t>
            </a:r>
            <a:r>
              <a:rPr lang="vi-VN" sz="5600" dirty="0" smtClean="0">
                <a:solidFill>
                  <a:prstClr val="white"/>
                </a:solidFill>
                <a:latin typeface="+mj-lt"/>
              </a:rPr>
              <a:t>iữ </a:t>
            </a:r>
            <a:r>
              <a:rPr lang="vi-VN" sz="5600" dirty="0">
                <a:solidFill>
                  <a:prstClr val="white"/>
                </a:solidFill>
                <a:latin typeface="+mj-lt"/>
              </a:rPr>
              <a:t>gìn đây hạt bụi đời </a:t>
            </a:r>
            <a:r>
              <a:rPr lang="vi-VN" sz="5600" dirty="0" smtClean="0">
                <a:solidFill>
                  <a:prstClr val="white"/>
                </a:solidFill>
                <a:latin typeface="+mj-lt"/>
              </a:rPr>
              <a:t>co</a:t>
            </a:r>
            <a:r>
              <a:rPr lang="en-US" sz="5600" dirty="0" smtClean="0">
                <a:solidFill>
                  <a:prstClr val="white"/>
                </a:solidFill>
              </a:rPr>
              <a:t>n, </a:t>
            </a:r>
            <a:r>
              <a:rPr lang="en-US" sz="5600" dirty="0" err="1" smtClean="0">
                <a:solidFill>
                  <a:prstClr val="white"/>
                </a:solidFill>
              </a:rPr>
              <a:t>được</a:t>
            </a:r>
            <a:r>
              <a:rPr lang="vi-VN" sz="5600" dirty="0" smtClean="0">
                <a:solidFill>
                  <a:prstClr val="white"/>
                </a:solidFill>
                <a:latin typeface="+mj-lt"/>
              </a:rPr>
              <a:t> </a:t>
            </a:r>
            <a:r>
              <a:rPr lang="en-US" sz="5600" dirty="0" smtClean="0">
                <a:solidFill>
                  <a:prstClr val="white"/>
                </a:solidFill>
              </a:rPr>
              <a:t>CẬY, TIN, MẾN </a:t>
            </a:r>
            <a:r>
              <a:rPr lang="vi-VN" sz="5600" dirty="0" smtClean="0">
                <a:solidFill>
                  <a:prstClr val="white"/>
                </a:solidFill>
                <a:latin typeface="+mj-lt"/>
              </a:rPr>
              <a:t>Chúa </a:t>
            </a:r>
            <a:r>
              <a:rPr lang="vi-VN" sz="5600" dirty="0">
                <a:solidFill>
                  <a:prstClr val="white"/>
                </a:solidFill>
                <a:latin typeface="+mj-lt"/>
              </a:rPr>
              <a:t>sắt </a:t>
            </a:r>
            <a:r>
              <a:rPr lang="vi-VN" sz="5600" dirty="0" smtClean="0">
                <a:solidFill>
                  <a:prstClr val="white"/>
                </a:solidFill>
                <a:latin typeface="+mj-lt"/>
              </a:rPr>
              <a:t>son</a:t>
            </a:r>
            <a:r>
              <a:rPr lang="en-US" sz="5600" dirty="0" smtClean="0">
                <a:solidFill>
                  <a:prstClr val="white"/>
                </a:solidFill>
              </a:rPr>
              <a:t>, b</a:t>
            </a:r>
            <a:r>
              <a:rPr lang="vi-VN" sz="5600" dirty="0" smtClean="0">
                <a:solidFill>
                  <a:prstClr val="white"/>
                </a:solidFill>
                <a:latin typeface="+mj-lt"/>
              </a:rPr>
              <a:t>ởi </a:t>
            </a:r>
            <a:r>
              <a:rPr lang="vi-VN" sz="5600" dirty="0">
                <a:solidFill>
                  <a:prstClr val="white"/>
                </a:solidFill>
                <a:latin typeface="+mj-lt"/>
              </a:rPr>
              <a:t>Ngài là gia nghiệp đời </a:t>
            </a:r>
            <a:r>
              <a:rPr lang="vi-VN" sz="5600" dirty="0" smtClean="0">
                <a:solidFill>
                  <a:prstClr val="white"/>
                </a:solidFill>
                <a:latin typeface="+mj-lt"/>
              </a:rPr>
              <a:t>con</a:t>
            </a:r>
            <a:r>
              <a:rPr lang="en-US" sz="5600" dirty="0" smtClean="0">
                <a:solidFill>
                  <a:prstClr val="white"/>
                </a:solidFill>
              </a:rPr>
              <a:t>.</a:t>
            </a:r>
            <a:endParaRPr lang="vi-VN" sz="5600" dirty="0">
              <a:solidFill>
                <a:prstClr val="white"/>
              </a:solidFill>
              <a:latin typeface="+mj-lt"/>
            </a:endParaRPr>
          </a:p>
        </p:txBody>
      </p:sp>
    </p:spTree>
    <p:extLst>
      <p:ext uri="{BB962C8B-B14F-4D97-AF65-F5344CB8AC3E}">
        <p14:creationId xmlns:p14="http://schemas.microsoft.com/office/powerpoint/2010/main" val="397509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Dâng</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LỄ DÂNG CHÂN THÀNH</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Giang</a:t>
            </a:r>
            <a:r>
              <a:rPr lang="en-US" sz="5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Tâm</a:t>
            </a:r>
            <a:endParaRPr lang="en-US"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3965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Tk1:</a:t>
            </a:r>
            <a:r>
              <a:rPr lang="en-US" sz="4700" dirty="0" smtClean="0">
                <a:solidFill>
                  <a:schemeClr val="bg1"/>
                </a:solidFill>
                <a:latin typeface="+mj-lt"/>
              </a:rPr>
              <a:t> </a:t>
            </a:r>
            <a:r>
              <a:rPr lang="vi-VN" sz="4700" dirty="0" smtClean="0">
                <a:solidFill>
                  <a:schemeClr val="bg1"/>
                </a:solidFill>
                <a:latin typeface="+mj-lt"/>
              </a:rPr>
              <a:t>Này </a:t>
            </a:r>
            <a:r>
              <a:rPr lang="vi-VN" sz="4700" dirty="0">
                <a:solidFill>
                  <a:schemeClr val="bg1"/>
                </a:solidFill>
                <a:latin typeface="+mj-lt"/>
              </a:rPr>
              <a:t>bánh thơm rượu </a:t>
            </a:r>
            <a:r>
              <a:rPr lang="vi-VN" sz="4700" dirty="0" smtClean="0">
                <a:solidFill>
                  <a:schemeClr val="bg1"/>
                </a:solidFill>
                <a:latin typeface="+mj-lt"/>
              </a:rPr>
              <a:t>ngon</a:t>
            </a:r>
            <a:r>
              <a:rPr lang="vi-VN" sz="4700" dirty="0">
                <a:solidFill>
                  <a:schemeClr val="bg1"/>
                </a:solidFill>
                <a:latin typeface="+mj-lt"/>
              </a:rPr>
              <a:t> </a:t>
            </a:r>
            <a:r>
              <a:rPr lang="en-US" sz="4700" dirty="0" smtClean="0">
                <a:solidFill>
                  <a:schemeClr val="bg1"/>
                </a:solidFill>
                <a:latin typeface="+mj-lt"/>
              </a:rPr>
              <a:t>c</a:t>
            </a:r>
            <a:r>
              <a:rPr lang="vi-VN" sz="4700" dirty="0" smtClean="0">
                <a:solidFill>
                  <a:schemeClr val="bg1"/>
                </a:solidFill>
                <a:latin typeface="+mj-lt"/>
              </a:rPr>
              <a:t>ủa </a:t>
            </a:r>
            <a:r>
              <a:rPr lang="vi-VN" sz="4700" dirty="0">
                <a:solidFill>
                  <a:schemeClr val="bg1"/>
                </a:solidFill>
                <a:latin typeface="+mj-lt"/>
              </a:rPr>
              <a:t>biết </a:t>
            </a:r>
            <a:r>
              <a:rPr lang="vi-VN" sz="4700" dirty="0" smtClean="0">
                <a:solidFill>
                  <a:schemeClr val="bg1"/>
                </a:solidFill>
                <a:latin typeface="+mj-lt"/>
              </a:rPr>
              <a:t>bao tấm</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a:t>
            </a:r>
            <a:r>
              <a:rPr lang="vi-VN" sz="4700" dirty="0" smtClean="0">
                <a:solidFill>
                  <a:schemeClr val="bg1"/>
                </a:solidFill>
                <a:latin typeface="+mj-lt"/>
              </a:rPr>
              <a:t>dâng </a:t>
            </a:r>
            <a:r>
              <a:rPr lang="vi-VN" sz="4700" dirty="0">
                <a:solidFill>
                  <a:schemeClr val="bg1"/>
                </a:solidFill>
                <a:latin typeface="+mj-lt"/>
              </a:rPr>
              <a:t>Cha niềm mến </a:t>
            </a:r>
            <a:r>
              <a:rPr lang="vi-VN" sz="4700" dirty="0" smtClean="0">
                <a:solidFill>
                  <a:schemeClr val="bg1"/>
                </a:solidFill>
                <a:latin typeface="+mj-lt"/>
              </a:rPr>
              <a:t>yêu </a:t>
            </a:r>
            <a:r>
              <a:rPr lang="vi-VN" sz="4700" dirty="0">
                <a:solidFill>
                  <a:schemeClr val="bg1"/>
                </a:solidFill>
                <a:latin typeface="+mj-lt"/>
              </a:rPr>
              <a:t>của đoàn </a:t>
            </a:r>
            <a:r>
              <a:rPr lang="en-US" sz="4700" dirty="0" smtClean="0">
                <a:solidFill>
                  <a:schemeClr val="bg1"/>
                </a:solidFill>
                <a:latin typeface="+mj-lt"/>
              </a:rPr>
              <a:t>c</a:t>
            </a:r>
            <a:r>
              <a:rPr lang="vi-VN" sz="4700" dirty="0" smtClean="0">
                <a:solidFill>
                  <a:schemeClr val="bg1"/>
                </a:solidFill>
                <a:latin typeface="+mj-lt"/>
              </a:rPr>
              <a:t>on </a:t>
            </a:r>
            <a:r>
              <a:rPr lang="vi-VN" sz="4700" dirty="0">
                <a:solidFill>
                  <a:schemeClr val="bg1"/>
                </a:solidFill>
                <a:latin typeface="+mj-lt"/>
              </a:rPr>
              <a:t>hiệp nhau kính </a:t>
            </a:r>
            <a:r>
              <a:rPr lang="vi-VN" sz="4700" dirty="0" smtClean="0">
                <a:solidFill>
                  <a:schemeClr val="bg1"/>
                </a:solidFill>
                <a:latin typeface="+mj-lt"/>
              </a:rPr>
              <a:t>dâng</a:t>
            </a:r>
            <a:r>
              <a:rPr lang="vi-VN" sz="4700" dirty="0">
                <a:solidFill>
                  <a:schemeClr val="bg1"/>
                </a:solidFill>
                <a:latin typeface="+mj-lt"/>
              </a:rPr>
              <a:t>. </a:t>
            </a:r>
            <a:r>
              <a:rPr lang="en-US" sz="4700" dirty="0" smtClean="0">
                <a:solidFill>
                  <a:schemeClr val="bg1"/>
                </a:solidFill>
                <a:latin typeface="+mj-lt"/>
              </a:rPr>
              <a:t>D</a:t>
            </a:r>
            <a:r>
              <a:rPr lang="vi-VN" sz="4700" dirty="0" smtClean="0">
                <a:solidFill>
                  <a:schemeClr val="bg1"/>
                </a:solidFill>
                <a:latin typeface="+mj-lt"/>
              </a:rPr>
              <a:t>âng </a:t>
            </a:r>
            <a:r>
              <a:rPr lang="vi-VN" sz="4700" dirty="0">
                <a:solidFill>
                  <a:schemeClr val="bg1"/>
                </a:solidFill>
                <a:latin typeface="+mj-lt"/>
              </a:rPr>
              <a:t>hiến tấm lòng </a:t>
            </a:r>
            <a:r>
              <a:rPr lang="vi-VN" sz="4700" dirty="0" smtClean="0">
                <a:solidFill>
                  <a:schemeClr val="bg1"/>
                </a:solidFill>
                <a:latin typeface="+mj-lt"/>
              </a:rPr>
              <a:t>son</a:t>
            </a:r>
            <a:r>
              <a:rPr lang="en-US" sz="4700" dirty="0" smtClean="0">
                <a:solidFill>
                  <a:schemeClr val="bg1"/>
                </a:solidFill>
                <a:latin typeface="+mj-lt"/>
              </a:rPr>
              <a:t> </a:t>
            </a:r>
            <a:r>
              <a:rPr lang="vi-VN" sz="4700" dirty="0" smtClean="0">
                <a:solidFill>
                  <a:schemeClr val="bg1"/>
                </a:solidFill>
                <a:latin typeface="+mj-lt"/>
              </a:rPr>
              <a:t>Cha </a:t>
            </a:r>
            <a:r>
              <a:rPr lang="vi-VN" sz="4700" dirty="0">
                <a:solidFill>
                  <a:schemeClr val="bg1"/>
                </a:solidFill>
                <a:latin typeface="+mj-lt"/>
              </a:rPr>
              <a:t>đoái </a:t>
            </a:r>
            <a:r>
              <a:rPr lang="vi-VN" sz="4700" dirty="0" smtClean="0">
                <a:solidFill>
                  <a:schemeClr val="bg1"/>
                </a:solidFill>
                <a:latin typeface="+mj-lt"/>
              </a:rPr>
              <a:t>thương </a:t>
            </a:r>
            <a:r>
              <a:rPr lang="vi-VN" sz="4700" dirty="0">
                <a:solidFill>
                  <a:schemeClr val="bg1"/>
                </a:solidFill>
                <a:latin typeface="+mj-lt"/>
              </a:rPr>
              <a:t>đón </a:t>
            </a:r>
            <a:r>
              <a:rPr lang="en-US" sz="4700" dirty="0" smtClean="0">
                <a:solidFill>
                  <a:schemeClr val="bg1"/>
                </a:solidFill>
                <a:latin typeface="+mj-lt"/>
              </a:rPr>
              <a:t>n</a:t>
            </a:r>
            <a:r>
              <a:rPr lang="vi-VN" sz="4700" dirty="0" smtClean="0">
                <a:solidFill>
                  <a:schemeClr val="bg1"/>
                </a:solidFill>
                <a:latin typeface="+mj-lt"/>
              </a:rPr>
              <a:t>hận</a:t>
            </a:r>
            <a:r>
              <a:rPr lang="vi-VN" sz="4700" dirty="0">
                <a:solidFill>
                  <a:schemeClr val="bg1"/>
                </a:solidFill>
                <a:latin typeface="+mj-lt"/>
              </a:rPr>
              <a:t>, </a:t>
            </a:r>
            <a:r>
              <a:rPr lang="vi-VN" sz="4700" dirty="0" smtClean="0">
                <a:solidFill>
                  <a:schemeClr val="bg1"/>
                </a:solidFill>
                <a:latin typeface="+mj-lt"/>
              </a:rPr>
              <a:t>đây </a:t>
            </a:r>
            <a:r>
              <a:rPr lang="vi-VN" sz="4700" dirty="0">
                <a:solidFill>
                  <a:schemeClr val="bg1"/>
                </a:solidFill>
                <a:latin typeface="+mj-lt"/>
              </a:rPr>
              <a:t>thân phận mỏng </a:t>
            </a:r>
            <a:r>
              <a:rPr lang="vi-VN" sz="4700" dirty="0" smtClean="0">
                <a:solidFill>
                  <a:schemeClr val="bg1"/>
                </a:solidFill>
                <a:latin typeface="+mj-lt"/>
              </a:rPr>
              <a:t>manh </a:t>
            </a:r>
            <a:r>
              <a:rPr lang="vi-VN" sz="4700" dirty="0">
                <a:solidFill>
                  <a:schemeClr val="bg1"/>
                </a:solidFill>
                <a:latin typeface="+mj-lt"/>
              </a:rPr>
              <a:t>nhưng hằng </a:t>
            </a:r>
            <a:r>
              <a:rPr lang="vi-VN" sz="4700" dirty="0" smtClean="0">
                <a:solidFill>
                  <a:schemeClr val="bg1"/>
                </a:solidFill>
                <a:latin typeface="+mj-lt"/>
              </a:rPr>
              <a:t>luôn </a:t>
            </a:r>
            <a:r>
              <a:rPr lang="vi-VN" sz="4700" dirty="0">
                <a:solidFill>
                  <a:schemeClr val="bg1"/>
                </a:solidFill>
                <a:latin typeface="+mj-lt"/>
              </a:rPr>
              <a:t>thiết tha chân </a:t>
            </a:r>
            <a:r>
              <a:rPr lang="vi-VN" sz="4700" dirty="0" smtClean="0">
                <a:solidFill>
                  <a:schemeClr val="bg1"/>
                </a:solidFill>
                <a:latin typeface="+mj-lt"/>
              </a:rPr>
              <a:t>thành</a:t>
            </a:r>
            <a:r>
              <a:rPr lang="vi-VN" sz="4700" dirty="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18320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2950"/>
            <a:ext cx="9144000" cy="3059684"/>
          </a:xfrm>
          <a:prstGeom prst="rect">
            <a:avLst/>
          </a:prstGeom>
        </p:spPr>
        <p:txBody>
          <a:bodyPr wrap="square">
            <a:spAutoFit/>
          </a:bodyPr>
          <a:lstStyle/>
          <a:p>
            <a:pPr algn="just">
              <a:lnSpc>
                <a:spcPct val="110000"/>
              </a:lnSpc>
            </a:pPr>
            <a:r>
              <a:rPr lang="en-US" sz="6000" u="sng" dirty="0" err="1" smtClean="0">
                <a:solidFill>
                  <a:srgbClr val="FFFF00"/>
                </a:solidFill>
                <a:latin typeface="+mj-lt"/>
              </a:rPr>
              <a:t>Đk</a:t>
            </a:r>
            <a:r>
              <a:rPr lang="en-US" sz="6000" u="sng" dirty="0" smtClean="0">
                <a:solidFill>
                  <a:srgbClr val="FFFF00"/>
                </a:solidFill>
                <a:latin typeface="+mj-lt"/>
              </a:rPr>
              <a:t>:</a:t>
            </a:r>
            <a:r>
              <a:rPr lang="en-US" sz="6000" dirty="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a:solidFill>
                  <a:schemeClr val="bg1"/>
                </a:solidFill>
                <a:latin typeface="+mj-lt"/>
              </a:rPr>
              <a:t>là</a:t>
            </a:r>
            <a:r>
              <a:rPr lang="en-US" sz="6000" dirty="0">
                <a:solidFill>
                  <a:schemeClr val="bg1"/>
                </a:solidFill>
                <a:latin typeface="+mj-lt"/>
              </a:rPr>
              <a:t> </a:t>
            </a:r>
            <a:r>
              <a:rPr lang="en-US" sz="6000" dirty="0" err="1">
                <a:solidFill>
                  <a:schemeClr val="bg1"/>
                </a:solidFill>
                <a:latin typeface="+mj-lt"/>
              </a:rPr>
              <a:t>dâng</a:t>
            </a:r>
            <a:r>
              <a:rPr lang="en-US" sz="6000" dirty="0">
                <a:solidFill>
                  <a:schemeClr val="bg1"/>
                </a:solidFill>
                <a:latin typeface="+mj-lt"/>
              </a:rPr>
              <a:t> </a:t>
            </a:r>
            <a:r>
              <a:rPr lang="en-US" sz="6000" dirty="0" err="1">
                <a:solidFill>
                  <a:schemeClr val="bg1"/>
                </a:solidFill>
                <a:latin typeface="+mj-lt"/>
              </a:rPr>
              <a:t>lên</a:t>
            </a:r>
            <a:r>
              <a:rPr lang="en-US" sz="6000" dirty="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a:solidFill>
                  <a:schemeClr val="bg1"/>
                </a:solidFill>
                <a:latin typeface="+mj-lt"/>
              </a:rPr>
              <a:t>là</a:t>
            </a:r>
            <a:r>
              <a:rPr lang="en-US" sz="6000" dirty="0">
                <a:solidFill>
                  <a:schemeClr val="bg1"/>
                </a:solidFill>
                <a:latin typeface="+mj-lt"/>
              </a:rPr>
              <a:t> </a:t>
            </a:r>
            <a:r>
              <a:rPr lang="en-US" sz="6000" dirty="0" err="1">
                <a:solidFill>
                  <a:schemeClr val="bg1"/>
                </a:solidFill>
                <a:latin typeface="+mj-lt"/>
              </a:rPr>
              <a:t>dâng</a:t>
            </a:r>
            <a:r>
              <a:rPr lang="en-US" sz="6000" dirty="0">
                <a:solidFill>
                  <a:schemeClr val="bg1"/>
                </a:solidFill>
                <a:latin typeface="+mj-lt"/>
              </a:rPr>
              <a:t> </a:t>
            </a:r>
            <a:r>
              <a:rPr lang="en-US" sz="6000" dirty="0" err="1">
                <a:solidFill>
                  <a:schemeClr val="bg1"/>
                </a:solidFill>
                <a:latin typeface="+mj-lt"/>
              </a:rPr>
              <a:t>lên</a:t>
            </a:r>
            <a:r>
              <a:rPr lang="en-US" sz="6000" dirty="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a:solidFill>
                  <a:schemeClr val="bg1"/>
                </a:solidFill>
                <a:latin typeface="+mj-lt"/>
              </a:rPr>
              <a:t>là</a:t>
            </a:r>
            <a:r>
              <a:rPr lang="en-US" sz="6000" dirty="0">
                <a:solidFill>
                  <a:schemeClr val="bg1"/>
                </a:solidFill>
                <a:latin typeface="+mj-lt"/>
              </a:rPr>
              <a:t> </a:t>
            </a:r>
            <a:r>
              <a:rPr lang="en-US" sz="6000" dirty="0" err="1">
                <a:solidFill>
                  <a:schemeClr val="bg1"/>
                </a:solidFill>
                <a:latin typeface="+mj-lt"/>
              </a:rPr>
              <a:t>dâng</a:t>
            </a:r>
            <a:r>
              <a:rPr lang="en-US" sz="6000" dirty="0">
                <a:solidFill>
                  <a:schemeClr val="bg1"/>
                </a:solidFill>
                <a:latin typeface="+mj-lt"/>
              </a:rPr>
              <a:t> </a:t>
            </a:r>
            <a:r>
              <a:rPr lang="en-US" sz="6000" dirty="0" err="1">
                <a:solidFill>
                  <a:schemeClr val="bg1"/>
                </a:solidFill>
                <a:latin typeface="+mj-lt"/>
              </a:rPr>
              <a:t>lên</a:t>
            </a:r>
            <a:r>
              <a:rPr lang="en-US" sz="6000" dirty="0">
                <a:solidFill>
                  <a:schemeClr val="bg1"/>
                </a:solidFill>
                <a:latin typeface="+mj-lt"/>
              </a:rPr>
              <a:t> </a:t>
            </a:r>
            <a:r>
              <a:rPr lang="en-US" sz="6000" dirty="0" smtClean="0">
                <a:solidFill>
                  <a:schemeClr val="bg1"/>
                </a:solidFill>
                <a:latin typeface="+mj-lt"/>
              </a:rPr>
              <a:t>Cha</a:t>
            </a:r>
            <a:r>
              <a:rPr lang="en-US" sz="6000" dirty="0">
                <a:solidFill>
                  <a:schemeClr val="bg1"/>
                </a:solidFill>
                <a:latin typeface="+mj-lt"/>
              </a:rPr>
              <a:t>.</a:t>
            </a:r>
          </a:p>
        </p:txBody>
      </p:sp>
    </p:spTree>
    <p:extLst>
      <p:ext uri="{BB962C8B-B14F-4D97-AF65-F5344CB8AC3E}">
        <p14:creationId xmlns:p14="http://schemas.microsoft.com/office/powerpoint/2010/main" val="49100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800" u="sng" dirty="0" smtClean="0">
                <a:solidFill>
                  <a:srgbClr val="FFFF00"/>
                </a:solidFill>
                <a:latin typeface="+mj-lt"/>
              </a:rPr>
              <a:t>Tk2:</a:t>
            </a:r>
            <a:r>
              <a:rPr lang="en-US" sz="4800" dirty="0" smtClean="0">
                <a:solidFill>
                  <a:schemeClr val="bg1"/>
                </a:solidFill>
                <a:latin typeface="+mj-lt"/>
              </a:rPr>
              <a:t> </a:t>
            </a:r>
            <a:r>
              <a:rPr lang="vi-VN" sz="4800" dirty="0" smtClean="0">
                <a:solidFill>
                  <a:schemeClr val="bg1"/>
                </a:solidFill>
                <a:latin typeface="+mj-lt"/>
              </a:rPr>
              <a:t>Này </a:t>
            </a:r>
            <a:r>
              <a:rPr lang="vi-VN" sz="4800" dirty="0">
                <a:solidFill>
                  <a:schemeClr val="bg1"/>
                </a:solidFill>
                <a:latin typeface="+mj-lt"/>
              </a:rPr>
              <a:t>trái tim của </a:t>
            </a:r>
            <a:r>
              <a:rPr lang="vi-VN" sz="4800" dirty="0" smtClean="0">
                <a:solidFill>
                  <a:schemeClr val="bg1"/>
                </a:solidFill>
                <a:latin typeface="+mj-lt"/>
              </a:rPr>
              <a:t>con</a:t>
            </a:r>
            <a:r>
              <a:rPr lang="vi-VN" sz="4800" dirty="0">
                <a:solidFill>
                  <a:schemeClr val="bg1"/>
                </a:solidFill>
                <a:latin typeface="+mj-lt"/>
              </a:rPr>
              <a:t> </a:t>
            </a:r>
            <a:r>
              <a:rPr lang="vi-VN" sz="4800" dirty="0" smtClean="0">
                <a:solidFill>
                  <a:schemeClr val="bg1"/>
                </a:solidFill>
                <a:latin typeface="+mj-lt"/>
              </a:rPr>
              <a:t>nhiều </a:t>
            </a:r>
            <a:r>
              <a:rPr lang="vi-VN" sz="4800" dirty="0">
                <a:solidFill>
                  <a:schemeClr val="bg1"/>
                </a:solidFill>
                <a:latin typeface="+mj-lt"/>
              </a:rPr>
              <a:t>yếu </a:t>
            </a:r>
            <a:r>
              <a:rPr lang="vi-VN" sz="4800" dirty="0" smtClean="0">
                <a:solidFill>
                  <a:schemeClr val="bg1"/>
                </a:solidFill>
                <a:latin typeface="+mj-lt"/>
              </a:rPr>
              <a:t>đuối </a:t>
            </a:r>
            <a:r>
              <a:rPr lang="vi-VN" sz="4800" dirty="0">
                <a:solidFill>
                  <a:schemeClr val="bg1"/>
                </a:solidFill>
                <a:latin typeface="+mj-lt"/>
              </a:rPr>
              <a:t>mỏng </a:t>
            </a:r>
            <a:r>
              <a:rPr lang="vi-VN" sz="4800" dirty="0" smtClean="0">
                <a:solidFill>
                  <a:schemeClr val="bg1"/>
                </a:solidFill>
                <a:latin typeface="+mj-lt"/>
              </a:rPr>
              <a:t>dòn</a:t>
            </a:r>
            <a:r>
              <a:rPr lang="vi-VN" sz="4800" dirty="0">
                <a:solidFill>
                  <a:schemeClr val="bg1"/>
                </a:solidFill>
                <a:latin typeface="+mj-lt"/>
              </a:rPr>
              <a:t>, </a:t>
            </a:r>
            <a:r>
              <a:rPr lang="vi-VN" sz="4800" dirty="0" smtClean="0">
                <a:solidFill>
                  <a:schemeClr val="bg1"/>
                </a:solidFill>
                <a:latin typeface="+mj-lt"/>
              </a:rPr>
              <a:t>dâng </a:t>
            </a:r>
            <a:r>
              <a:rPr lang="vi-VN" sz="4800" dirty="0">
                <a:solidFill>
                  <a:schemeClr val="bg1"/>
                </a:solidFill>
                <a:latin typeface="+mj-lt"/>
              </a:rPr>
              <a:t>Cha niềm khát </a:t>
            </a:r>
            <a:r>
              <a:rPr lang="en-US" sz="4800" dirty="0" smtClean="0">
                <a:solidFill>
                  <a:schemeClr val="bg1"/>
                </a:solidFill>
                <a:latin typeface="+mj-lt"/>
              </a:rPr>
              <a:t>m</a:t>
            </a:r>
            <a:r>
              <a:rPr lang="vi-VN" sz="4800" dirty="0" smtClean="0">
                <a:solidFill>
                  <a:schemeClr val="bg1"/>
                </a:solidFill>
                <a:latin typeface="+mj-lt"/>
              </a:rPr>
              <a:t>ong </a:t>
            </a:r>
            <a:r>
              <a:rPr lang="vi-VN" sz="4800" dirty="0">
                <a:solidFill>
                  <a:schemeClr val="bg1"/>
                </a:solidFill>
                <a:latin typeface="+mj-lt"/>
              </a:rPr>
              <a:t>xin Ngài </a:t>
            </a:r>
            <a:r>
              <a:rPr lang="vi-VN" sz="4800" dirty="0" smtClean="0">
                <a:solidFill>
                  <a:schemeClr val="bg1"/>
                </a:solidFill>
                <a:latin typeface="+mj-lt"/>
              </a:rPr>
              <a:t>thương ch</a:t>
            </a:r>
            <a:r>
              <a:rPr lang="en-US" sz="4800" dirty="0" smtClean="0">
                <a:solidFill>
                  <a:schemeClr val="bg1"/>
                </a:solidFill>
                <a:latin typeface="+mj-lt"/>
              </a:rPr>
              <a:t>ở </a:t>
            </a:r>
            <a:r>
              <a:rPr lang="en-US" sz="4800" dirty="0" err="1" smtClean="0">
                <a:solidFill>
                  <a:schemeClr val="bg1"/>
                </a:solidFill>
                <a:latin typeface="+mj-lt"/>
              </a:rPr>
              <a:t>che</a:t>
            </a:r>
            <a:r>
              <a:rPr lang="en-US" sz="4800" dirty="0" smtClean="0">
                <a:solidFill>
                  <a:schemeClr val="bg1"/>
                </a:solidFill>
                <a:latin typeface="+mj-lt"/>
              </a:rPr>
              <a:t> </a:t>
            </a:r>
            <a:r>
              <a:rPr lang="en-US" sz="4800" dirty="0" err="1" smtClean="0">
                <a:solidFill>
                  <a:schemeClr val="bg1"/>
                </a:solidFill>
                <a:latin typeface="+mj-lt"/>
              </a:rPr>
              <a:t>đỡ</a:t>
            </a:r>
            <a:r>
              <a:rPr lang="en-US" sz="4800" dirty="0" smtClean="0">
                <a:solidFill>
                  <a:schemeClr val="bg1"/>
                </a:solidFill>
                <a:latin typeface="+mj-lt"/>
              </a:rPr>
              <a:t> </a:t>
            </a:r>
            <a:r>
              <a:rPr lang="en-US" sz="4800" dirty="0" err="1" smtClean="0">
                <a:solidFill>
                  <a:schemeClr val="bg1"/>
                </a:solidFill>
                <a:latin typeface="+mj-lt"/>
              </a:rPr>
              <a:t>nâng</a:t>
            </a:r>
            <a:r>
              <a:rPr lang="en-US" sz="4800" dirty="0" smtClean="0">
                <a:solidFill>
                  <a:schemeClr val="bg1"/>
                </a:solidFill>
                <a:latin typeface="+mj-lt"/>
              </a:rPr>
              <a:t>. </a:t>
            </a:r>
            <a:r>
              <a:rPr lang="en-US" sz="4800" dirty="0" err="1" smtClean="0">
                <a:solidFill>
                  <a:schemeClr val="bg1"/>
                </a:solidFill>
                <a:latin typeface="+mj-lt"/>
              </a:rPr>
              <a:t>Để</a:t>
            </a:r>
            <a:r>
              <a:rPr lang="en-US" sz="4800" dirty="0" smtClean="0">
                <a:solidFill>
                  <a:schemeClr val="bg1"/>
                </a:solidFill>
                <a:latin typeface="+mj-lt"/>
              </a:rPr>
              <a:t> </a:t>
            </a:r>
            <a:r>
              <a:rPr lang="en-US" sz="4800" dirty="0" err="1" smtClean="0">
                <a:solidFill>
                  <a:schemeClr val="bg1"/>
                </a:solidFill>
                <a:latin typeface="+mj-lt"/>
              </a:rPr>
              <a:t>trót</a:t>
            </a:r>
            <a:r>
              <a:rPr lang="en-US" sz="4800" dirty="0" smtClean="0">
                <a:solidFill>
                  <a:schemeClr val="bg1"/>
                </a:solidFill>
                <a:latin typeface="+mj-lt"/>
              </a:rPr>
              <a:t> </a:t>
            </a:r>
            <a:r>
              <a:rPr lang="en-US" sz="4800" dirty="0" err="1" smtClean="0">
                <a:solidFill>
                  <a:schemeClr val="bg1"/>
                </a:solidFill>
                <a:latin typeface="+mj-lt"/>
              </a:rPr>
              <a:t>cả</a:t>
            </a:r>
            <a:r>
              <a:rPr lang="en-US" sz="4800" dirty="0" smtClean="0">
                <a:solidFill>
                  <a:schemeClr val="bg1"/>
                </a:solidFill>
                <a:latin typeface="+mj-lt"/>
              </a:rPr>
              <a:t> </a:t>
            </a:r>
            <a:r>
              <a:rPr lang="en-US" sz="4800" dirty="0" err="1" smtClean="0">
                <a:solidFill>
                  <a:schemeClr val="bg1"/>
                </a:solidFill>
                <a:latin typeface="+mj-lt"/>
              </a:rPr>
              <a:t>đời</a:t>
            </a:r>
            <a:r>
              <a:rPr lang="en-US" sz="4800" dirty="0" smtClean="0">
                <a:solidFill>
                  <a:schemeClr val="bg1"/>
                </a:solidFill>
                <a:latin typeface="+mj-lt"/>
              </a:rPr>
              <a:t> con </a:t>
            </a:r>
            <a:r>
              <a:rPr lang="en-US" sz="4800" dirty="0" err="1" smtClean="0">
                <a:solidFill>
                  <a:schemeClr val="bg1"/>
                </a:solidFill>
                <a:latin typeface="+mj-lt"/>
              </a:rPr>
              <a:t>hằng</a:t>
            </a:r>
            <a:r>
              <a:rPr lang="en-US" sz="4800" dirty="0" smtClean="0">
                <a:solidFill>
                  <a:schemeClr val="bg1"/>
                </a:solidFill>
                <a:latin typeface="+mj-lt"/>
              </a:rPr>
              <a:t> </a:t>
            </a:r>
            <a:r>
              <a:rPr lang="en-US" sz="4800" dirty="0" err="1" smtClean="0">
                <a:solidFill>
                  <a:schemeClr val="bg1"/>
                </a:solidFill>
                <a:latin typeface="+mj-lt"/>
              </a:rPr>
              <a:t>tín</a:t>
            </a:r>
            <a:r>
              <a:rPr lang="en-US" sz="4800" dirty="0" smtClean="0">
                <a:solidFill>
                  <a:schemeClr val="bg1"/>
                </a:solidFill>
                <a:latin typeface="+mj-lt"/>
              </a:rPr>
              <a:t> </a:t>
            </a:r>
            <a:r>
              <a:rPr lang="en-US" sz="4800" dirty="0" err="1" smtClean="0">
                <a:solidFill>
                  <a:schemeClr val="bg1"/>
                </a:solidFill>
                <a:latin typeface="+mj-lt"/>
              </a:rPr>
              <a:t>trung</a:t>
            </a:r>
            <a:r>
              <a:rPr lang="en-US" sz="4800" dirty="0" smtClean="0">
                <a:solidFill>
                  <a:schemeClr val="bg1"/>
                </a:solidFill>
                <a:latin typeface="+mj-lt"/>
              </a:rPr>
              <a:t> </a:t>
            </a:r>
            <a:r>
              <a:rPr lang="en-US" sz="4800" dirty="0" err="1" smtClean="0">
                <a:solidFill>
                  <a:schemeClr val="bg1"/>
                </a:solidFill>
                <a:latin typeface="+mj-lt"/>
              </a:rPr>
              <a:t>vuông</a:t>
            </a:r>
            <a:r>
              <a:rPr lang="en-US" sz="4800" dirty="0" smtClean="0">
                <a:solidFill>
                  <a:schemeClr val="bg1"/>
                </a:solidFill>
                <a:latin typeface="+mj-lt"/>
              </a:rPr>
              <a:t> </a:t>
            </a:r>
            <a:r>
              <a:rPr lang="en-US" sz="4800" dirty="0" err="1" smtClean="0">
                <a:solidFill>
                  <a:schemeClr val="bg1"/>
                </a:solidFill>
                <a:latin typeface="+mj-lt"/>
              </a:rPr>
              <a:t>tròn</a:t>
            </a:r>
            <a:r>
              <a:rPr lang="en-US" sz="4800" dirty="0" smtClean="0">
                <a:solidFill>
                  <a:schemeClr val="bg1"/>
                </a:solidFill>
                <a:latin typeface="+mj-lt"/>
              </a:rPr>
              <a:t> </a:t>
            </a:r>
            <a:r>
              <a:rPr lang="en-US" sz="4800" dirty="0" err="1" smtClean="0">
                <a:solidFill>
                  <a:schemeClr val="bg1"/>
                </a:solidFill>
                <a:latin typeface="+mj-lt"/>
              </a:rPr>
              <a:t>luôn</a:t>
            </a:r>
            <a:r>
              <a:rPr lang="en-US" sz="4800" dirty="0" smtClean="0">
                <a:solidFill>
                  <a:schemeClr val="bg1"/>
                </a:solidFill>
                <a:latin typeface="+mj-lt"/>
              </a:rPr>
              <a:t> tin </a:t>
            </a:r>
            <a:r>
              <a:rPr lang="en-US" sz="4800" dirty="0" err="1" smtClean="0">
                <a:solidFill>
                  <a:schemeClr val="bg1"/>
                </a:solidFill>
                <a:latin typeface="+mj-lt"/>
              </a:rPr>
              <a:t>cậy</a:t>
            </a:r>
            <a:r>
              <a:rPr lang="en-US" sz="4800" dirty="0" smtClean="0">
                <a:solidFill>
                  <a:schemeClr val="bg1"/>
                </a:solidFill>
                <a:latin typeface="+mj-lt"/>
              </a:rPr>
              <a:t> </a:t>
            </a:r>
            <a:r>
              <a:rPr lang="en-US" sz="4800" dirty="0" err="1" smtClean="0">
                <a:solidFill>
                  <a:schemeClr val="bg1"/>
                </a:solidFill>
                <a:latin typeface="+mj-lt"/>
              </a:rPr>
              <a:t>mến</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a:t>
            </a:r>
            <a:r>
              <a:rPr lang="en-US" sz="4800" dirty="0" err="1" smtClean="0">
                <a:solidFill>
                  <a:schemeClr val="bg1"/>
                </a:solidFill>
                <a:latin typeface="+mj-lt"/>
              </a:rPr>
              <a:t>trong</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Cha </a:t>
            </a:r>
            <a:r>
              <a:rPr lang="en-US" sz="4800" dirty="0" err="1" smtClean="0">
                <a:solidFill>
                  <a:schemeClr val="bg1"/>
                </a:solidFill>
                <a:latin typeface="+mj-lt"/>
              </a:rPr>
              <a:t>dẫu</a:t>
            </a:r>
            <a:r>
              <a:rPr lang="en-US" sz="4800" dirty="0" smtClean="0">
                <a:solidFill>
                  <a:schemeClr val="bg1"/>
                </a:solidFill>
                <a:latin typeface="+mj-lt"/>
              </a:rPr>
              <a:t> </a:t>
            </a:r>
            <a:r>
              <a:rPr lang="en-US" sz="4800" dirty="0" err="1" smtClean="0">
                <a:solidFill>
                  <a:schemeClr val="bg1"/>
                </a:solidFill>
                <a:latin typeface="+mj-lt"/>
              </a:rPr>
              <a:t>bao</a:t>
            </a:r>
            <a:r>
              <a:rPr lang="en-US" sz="4800" dirty="0" smtClean="0">
                <a:solidFill>
                  <a:schemeClr val="bg1"/>
                </a:solidFill>
                <a:latin typeface="+mj-lt"/>
              </a:rPr>
              <a:t> </a:t>
            </a:r>
            <a:r>
              <a:rPr lang="en-US" sz="4800" dirty="0" err="1" smtClean="0">
                <a:solidFill>
                  <a:schemeClr val="bg1"/>
                </a:solidFill>
                <a:latin typeface="+mj-lt"/>
              </a:rPr>
              <a:t>đoạn</a:t>
            </a:r>
            <a:r>
              <a:rPr lang="en-US" sz="4800" dirty="0" smtClean="0">
                <a:solidFill>
                  <a:schemeClr val="bg1"/>
                </a:solidFill>
                <a:latin typeface="+mj-lt"/>
              </a:rPr>
              <a:t> </a:t>
            </a:r>
            <a:r>
              <a:rPr lang="en-US" sz="4800" dirty="0" err="1" smtClean="0">
                <a:solidFill>
                  <a:schemeClr val="bg1"/>
                </a:solidFill>
                <a:latin typeface="+mj-lt"/>
              </a:rPr>
              <a:t>trường</a:t>
            </a:r>
            <a:r>
              <a:rPr lang="en-US" sz="4800" dirty="0" smtClean="0">
                <a:solidFill>
                  <a:schemeClr val="bg1"/>
                </a:solidFill>
                <a:latin typeface="+mj-lt"/>
              </a:rPr>
              <a:t>.</a:t>
            </a:r>
            <a:endParaRPr lang="en-US" sz="4800" dirty="0">
              <a:solidFill>
                <a:schemeClr val="bg1"/>
              </a:solidFill>
              <a:latin typeface="+mj-lt"/>
            </a:endParaRPr>
          </a:p>
        </p:txBody>
      </p:sp>
    </p:spTree>
    <p:extLst>
      <p:ext uri="{BB962C8B-B14F-4D97-AF65-F5344CB8AC3E}">
        <p14:creationId xmlns:p14="http://schemas.microsoft.com/office/powerpoint/2010/main" val="390328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2950"/>
            <a:ext cx="9144000" cy="3059684"/>
          </a:xfrm>
          <a:prstGeom prst="rect">
            <a:avLst/>
          </a:prstGeom>
        </p:spPr>
        <p:txBody>
          <a:bodyPr wrap="square">
            <a:sp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smtClean="0">
                <a:solidFill>
                  <a:prstClr val="white"/>
                </a:solidFill>
              </a:rPr>
              <a:t>Cha</a:t>
            </a:r>
            <a:r>
              <a:rPr lang="en-US" sz="6000" dirty="0">
                <a:solidFill>
                  <a:prstClr val="white"/>
                </a:solidFill>
              </a:rPr>
              <a:t>.</a:t>
            </a:r>
          </a:p>
        </p:txBody>
      </p:sp>
    </p:spTree>
    <p:extLst>
      <p:ext uri="{BB962C8B-B14F-4D97-AF65-F5344CB8AC3E}">
        <p14:creationId xmlns:p14="http://schemas.microsoft.com/office/powerpoint/2010/main" val="1950892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smtClean="0">
                <a:solidFill>
                  <a:srgbClr val="FFFF00"/>
                </a:solidFill>
                <a:latin typeface="+mj-lt"/>
              </a:rPr>
              <a:t>Tk3:</a:t>
            </a:r>
            <a:r>
              <a:rPr lang="vi-VN" sz="4700" dirty="0">
                <a:solidFill>
                  <a:schemeClr val="bg1"/>
                </a:solidFill>
                <a:latin typeface="+mj-lt"/>
              </a:rPr>
              <a:t> </a:t>
            </a:r>
            <a:r>
              <a:rPr lang="vi-VN" sz="4700" dirty="0" smtClean="0">
                <a:solidFill>
                  <a:schemeClr val="bg1"/>
                </a:solidFill>
                <a:latin typeface="+mj-lt"/>
              </a:rPr>
              <a:t>Mọi </a:t>
            </a:r>
            <a:r>
              <a:rPr lang="vi-VN" sz="4700" dirty="0">
                <a:solidFill>
                  <a:schemeClr val="bg1"/>
                </a:solidFill>
                <a:latin typeface="+mj-lt"/>
              </a:rPr>
              <a:t>khát khao hằng </a:t>
            </a:r>
            <a:r>
              <a:rPr lang="vi-VN" sz="4700" dirty="0" smtClean="0">
                <a:solidFill>
                  <a:schemeClr val="bg1"/>
                </a:solidFill>
                <a:latin typeface="+mj-lt"/>
              </a:rPr>
              <a:t>mơ</a:t>
            </a:r>
            <a:r>
              <a:rPr lang="vi-VN" sz="4700" dirty="0">
                <a:solidFill>
                  <a:schemeClr val="bg1"/>
                </a:solidFill>
                <a:latin typeface="+mj-lt"/>
              </a:rPr>
              <a:t> </a:t>
            </a:r>
            <a:r>
              <a:rPr lang="en-US" sz="4700" dirty="0" smtClean="0">
                <a:solidFill>
                  <a:schemeClr val="bg1"/>
                </a:solidFill>
                <a:latin typeface="+mj-lt"/>
              </a:rPr>
              <a:t>d</a:t>
            </a:r>
            <a:r>
              <a:rPr lang="vi-VN" sz="4700" dirty="0" smtClean="0">
                <a:solidFill>
                  <a:schemeClr val="bg1"/>
                </a:solidFill>
                <a:latin typeface="+mj-lt"/>
              </a:rPr>
              <a:t>âng </a:t>
            </a:r>
            <a:r>
              <a:rPr lang="vi-VN" sz="4700" dirty="0">
                <a:solidFill>
                  <a:schemeClr val="bg1"/>
                </a:solidFill>
                <a:latin typeface="+mj-lt"/>
              </a:rPr>
              <a:t>tiến </a:t>
            </a:r>
            <a:r>
              <a:rPr lang="vi-VN" sz="4700" dirty="0" smtClean="0">
                <a:solidFill>
                  <a:schemeClr val="bg1"/>
                </a:solidFill>
                <a:latin typeface="+mj-lt"/>
              </a:rPr>
              <a:t>trên </a:t>
            </a:r>
            <a:r>
              <a:rPr lang="en-US" sz="4700" dirty="0" smtClean="0">
                <a:solidFill>
                  <a:schemeClr val="bg1"/>
                </a:solidFill>
                <a:latin typeface="+mj-lt"/>
              </a:rPr>
              <a:t>b</a:t>
            </a:r>
            <a:r>
              <a:rPr lang="vi-VN" sz="4700" dirty="0" smtClean="0">
                <a:solidFill>
                  <a:schemeClr val="bg1"/>
                </a:solidFill>
                <a:latin typeface="+mj-lt"/>
              </a:rPr>
              <a:t>àn</a:t>
            </a:r>
            <a:r>
              <a:rPr lang="vi-VN" sz="4700" dirty="0">
                <a:solidFill>
                  <a:schemeClr val="bg1"/>
                </a:solidFill>
                <a:latin typeface="+mj-lt"/>
              </a:rPr>
              <a:t> </a:t>
            </a:r>
            <a:r>
              <a:rPr lang="en-US" sz="4700" dirty="0" smtClean="0">
                <a:solidFill>
                  <a:schemeClr val="bg1"/>
                </a:solidFill>
                <a:latin typeface="+mj-lt"/>
              </a:rPr>
              <a:t>t</a:t>
            </a:r>
            <a:r>
              <a:rPr lang="vi-VN" sz="4700" dirty="0" smtClean="0">
                <a:solidFill>
                  <a:schemeClr val="bg1"/>
                </a:solidFill>
                <a:latin typeface="+mj-lt"/>
              </a:rPr>
              <a:t>hờ</a:t>
            </a:r>
            <a:r>
              <a:rPr lang="vi-VN" sz="4700" dirty="0">
                <a:solidFill>
                  <a:schemeClr val="bg1"/>
                </a:solidFill>
                <a:latin typeface="+mj-lt"/>
              </a:rPr>
              <a:t>, </a:t>
            </a:r>
            <a:r>
              <a:rPr lang="vi-VN" sz="4700" dirty="0" smtClean="0">
                <a:solidFill>
                  <a:schemeClr val="bg1"/>
                </a:solidFill>
                <a:latin typeface="+mj-lt"/>
              </a:rPr>
              <a:t>đơn </a:t>
            </a:r>
            <a:r>
              <a:rPr lang="vi-VN" sz="4700" dirty="0">
                <a:solidFill>
                  <a:schemeClr val="bg1"/>
                </a:solidFill>
                <a:latin typeface="+mj-lt"/>
              </a:rPr>
              <a:t>sơ niềm </a:t>
            </a:r>
            <a:r>
              <a:rPr lang="vi-VN" sz="4700" dirty="0" smtClean="0">
                <a:solidFill>
                  <a:schemeClr val="bg1"/>
                </a:solidFill>
                <a:latin typeface="+mj-lt"/>
              </a:rPr>
              <a:t>ước</a:t>
            </a:r>
            <a:r>
              <a:rPr lang="vi-VN" sz="4700" dirty="0">
                <a:solidFill>
                  <a:schemeClr val="bg1"/>
                </a:solidFill>
                <a:latin typeface="+mj-lt"/>
              </a:rPr>
              <a:t> </a:t>
            </a:r>
            <a:r>
              <a:rPr lang="en-US" sz="4700" dirty="0" smtClean="0">
                <a:solidFill>
                  <a:schemeClr val="bg1"/>
                </a:solidFill>
                <a:latin typeface="+mj-lt"/>
              </a:rPr>
              <a:t>m</a:t>
            </a:r>
            <a:r>
              <a:rPr lang="vi-VN" sz="4700" dirty="0" smtClean="0">
                <a:solidFill>
                  <a:schemeClr val="bg1"/>
                </a:solidFill>
                <a:latin typeface="+mj-lt"/>
              </a:rPr>
              <a:t>ơ </a:t>
            </a:r>
            <a:r>
              <a:rPr lang="vi-VN" sz="4700" dirty="0">
                <a:solidFill>
                  <a:schemeClr val="bg1"/>
                </a:solidFill>
                <a:latin typeface="+mj-lt"/>
              </a:rPr>
              <a:t>mong tuổi </a:t>
            </a:r>
            <a:r>
              <a:rPr lang="vi-VN" sz="4700" dirty="0" smtClean="0">
                <a:solidFill>
                  <a:schemeClr val="bg1"/>
                </a:solidFill>
                <a:latin typeface="+mj-lt"/>
              </a:rPr>
              <a:t>xuân </a:t>
            </a:r>
            <a:r>
              <a:rPr lang="vi-VN" sz="4700" dirty="0">
                <a:solidFill>
                  <a:schemeClr val="bg1"/>
                </a:solidFill>
                <a:latin typeface="+mj-lt"/>
              </a:rPr>
              <a:t>đẹp bao ý </a:t>
            </a:r>
            <a:r>
              <a:rPr lang="vi-VN" sz="4700" dirty="0" smtClean="0">
                <a:solidFill>
                  <a:schemeClr val="bg1"/>
                </a:solidFill>
                <a:latin typeface="+mj-lt"/>
              </a:rPr>
              <a:t>thơ</a:t>
            </a:r>
            <a:r>
              <a:rPr lang="en-US" sz="4700" dirty="0" smtClean="0">
                <a:solidFill>
                  <a:schemeClr val="bg1"/>
                </a:solidFill>
                <a:latin typeface="+mj-lt"/>
              </a:rPr>
              <a:t>. </a:t>
            </a:r>
            <a:r>
              <a:rPr lang="en-US" sz="4700" dirty="0" err="1" smtClean="0">
                <a:solidFill>
                  <a:schemeClr val="bg1"/>
                </a:solidFill>
                <a:latin typeface="+mj-lt"/>
              </a:rPr>
              <a:t>Mong</a:t>
            </a:r>
            <a:r>
              <a:rPr lang="en-US" sz="4700" dirty="0" smtClean="0">
                <a:solidFill>
                  <a:schemeClr val="bg1"/>
                </a:solidFill>
                <a:latin typeface="+mj-lt"/>
              </a:rPr>
              <a:t> </a:t>
            </a:r>
            <a:r>
              <a:rPr lang="en-US" sz="4700" dirty="0" err="1" smtClean="0">
                <a:solidFill>
                  <a:schemeClr val="bg1"/>
                </a:solidFill>
                <a:latin typeface="+mj-lt"/>
              </a:rPr>
              <a:t>sống</a:t>
            </a:r>
            <a:r>
              <a:rPr lang="en-US" sz="4700" dirty="0" smtClean="0">
                <a:solidFill>
                  <a:schemeClr val="bg1"/>
                </a:solidFill>
                <a:latin typeface="+mj-lt"/>
              </a:rPr>
              <a:t> </a:t>
            </a:r>
            <a:r>
              <a:rPr lang="en-US" sz="4700" dirty="0" err="1" smtClean="0">
                <a:solidFill>
                  <a:schemeClr val="bg1"/>
                </a:solidFill>
                <a:latin typeface="+mj-lt"/>
              </a:rPr>
              <a:t>đẹp</a:t>
            </a:r>
            <a:r>
              <a:rPr lang="en-US" sz="4700" dirty="0" smtClean="0">
                <a:solidFill>
                  <a:schemeClr val="bg1"/>
                </a:solidFill>
                <a:latin typeface="+mj-lt"/>
              </a:rPr>
              <a:t> </a:t>
            </a:r>
            <a:r>
              <a:rPr lang="en-US" sz="4700" dirty="0" err="1" smtClean="0">
                <a:solidFill>
                  <a:schemeClr val="bg1"/>
                </a:solidFill>
                <a:latin typeface="+mj-lt"/>
              </a:rPr>
              <a:t>lòng</a:t>
            </a:r>
            <a:r>
              <a:rPr lang="en-US" sz="4700" dirty="0" smtClean="0">
                <a:solidFill>
                  <a:schemeClr val="bg1"/>
                </a:solidFill>
                <a:latin typeface="+mj-lt"/>
              </a:rPr>
              <a:t> Cha </a:t>
            </a:r>
            <a:r>
              <a:rPr lang="en-US" sz="4700" dirty="0" err="1" smtClean="0">
                <a:solidFill>
                  <a:schemeClr val="bg1"/>
                </a:solidFill>
                <a:latin typeface="+mj-lt"/>
              </a:rPr>
              <a:t>như</a:t>
            </a:r>
            <a:r>
              <a:rPr lang="en-US" sz="4700" dirty="0" smtClean="0">
                <a:solidFill>
                  <a:schemeClr val="bg1"/>
                </a:solidFill>
                <a:latin typeface="+mj-lt"/>
              </a:rPr>
              <a:t> </a:t>
            </a:r>
            <a:r>
              <a:rPr lang="en-US" sz="4700" dirty="0" err="1" smtClean="0">
                <a:solidFill>
                  <a:schemeClr val="bg1"/>
                </a:solidFill>
                <a:latin typeface="+mj-lt"/>
              </a:rPr>
              <a:t>chính</a:t>
            </a:r>
            <a:r>
              <a:rPr lang="en-US" sz="4700" dirty="0">
                <a:solidFill>
                  <a:schemeClr val="bg1"/>
                </a:solidFill>
                <a:latin typeface="+mj-lt"/>
              </a:rPr>
              <a:t> </a:t>
            </a:r>
            <a:r>
              <a:rPr lang="en-US" sz="4700" dirty="0" smtClean="0">
                <a:solidFill>
                  <a:schemeClr val="bg1"/>
                </a:solidFill>
                <a:latin typeface="+mj-lt"/>
              </a:rPr>
              <a:t>Cha </a:t>
            </a:r>
            <a:r>
              <a:rPr lang="en-US" sz="4700" dirty="0" err="1" smtClean="0">
                <a:solidFill>
                  <a:schemeClr val="bg1"/>
                </a:solidFill>
                <a:latin typeface="+mj-lt"/>
              </a:rPr>
              <a:t>mong</a:t>
            </a:r>
            <a:r>
              <a:rPr lang="en-US" sz="4700" dirty="0" smtClean="0">
                <a:solidFill>
                  <a:schemeClr val="bg1"/>
                </a:solidFill>
                <a:latin typeface="+mj-lt"/>
              </a:rPr>
              <a:t> </a:t>
            </a:r>
            <a:r>
              <a:rPr lang="en-US" sz="4700" dirty="0" err="1" smtClean="0">
                <a:solidFill>
                  <a:schemeClr val="bg1"/>
                </a:solidFill>
                <a:latin typeface="+mj-lt"/>
              </a:rPr>
              <a:t>chờ</a:t>
            </a:r>
            <a:r>
              <a:rPr lang="en-US" sz="4700" dirty="0" smtClean="0">
                <a:solidFill>
                  <a:schemeClr val="bg1"/>
                </a:solidFill>
                <a:latin typeface="+mj-lt"/>
              </a:rPr>
              <a:t>,</a:t>
            </a:r>
            <a:r>
              <a:rPr lang="vi-VN" sz="4700" dirty="0">
                <a:solidFill>
                  <a:schemeClr val="bg1"/>
                </a:solidFill>
                <a:latin typeface="+mj-lt"/>
              </a:rPr>
              <a:t> </a:t>
            </a:r>
            <a:r>
              <a:rPr lang="vi-VN" sz="4700" dirty="0" smtClean="0">
                <a:solidFill>
                  <a:schemeClr val="bg1"/>
                </a:solidFill>
                <a:latin typeface="+mj-lt"/>
              </a:rPr>
              <a:t>xin </a:t>
            </a:r>
            <a:r>
              <a:rPr lang="vi-VN" sz="4700" dirty="0">
                <a:solidFill>
                  <a:schemeClr val="bg1"/>
                </a:solidFill>
                <a:latin typeface="+mj-lt"/>
              </a:rPr>
              <a:t>cho đời sống </a:t>
            </a:r>
            <a:r>
              <a:rPr lang="vi-VN" sz="4700" dirty="0" smtClean="0">
                <a:solidFill>
                  <a:schemeClr val="bg1"/>
                </a:solidFill>
                <a:latin typeface="+mj-lt"/>
              </a:rPr>
              <a:t>con </a:t>
            </a:r>
            <a:r>
              <a:rPr lang="vi-VN" sz="4700" dirty="0">
                <a:solidFill>
                  <a:schemeClr val="bg1"/>
                </a:solidFill>
                <a:latin typeface="+mj-lt"/>
              </a:rPr>
              <a:t>luôn </a:t>
            </a:r>
            <a:r>
              <a:rPr lang="vi-VN" sz="4700" dirty="0" smtClean="0">
                <a:solidFill>
                  <a:schemeClr val="bg1"/>
                </a:solidFill>
                <a:latin typeface="+mj-lt"/>
              </a:rPr>
              <a:t>đẹp</a:t>
            </a:r>
            <a:r>
              <a:rPr lang="en-US" sz="4700" dirty="0" smtClean="0">
                <a:solidFill>
                  <a:schemeClr val="bg1"/>
                </a:solidFill>
                <a:latin typeface="+mj-lt"/>
              </a:rPr>
              <a:t> </a:t>
            </a:r>
            <a:r>
              <a:rPr lang="vi-VN" sz="4700" dirty="0" smtClean="0">
                <a:solidFill>
                  <a:schemeClr val="bg1"/>
                </a:solidFill>
                <a:latin typeface="+mj-lt"/>
              </a:rPr>
              <a:t>màu </a:t>
            </a:r>
            <a:r>
              <a:rPr lang="vi-VN" sz="4700" dirty="0">
                <a:solidFill>
                  <a:schemeClr val="bg1"/>
                </a:solidFill>
                <a:latin typeface="+mj-lt"/>
              </a:rPr>
              <a:t>thánh ân tươi </a:t>
            </a:r>
            <a:r>
              <a:rPr lang="en-US" sz="4700" dirty="0" smtClean="0">
                <a:solidFill>
                  <a:schemeClr val="bg1"/>
                </a:solidFill>
                <a:latin typeface="+mj-lt"/>
              </a:rPr>
              <a:t>n</a:t>
            </a:r>
            <a:r>
              <a:rPr lang="vi-VN" sz="4700" dirty="0" smtClean="0">
                <a:solidFill>
                  <a:schemeClr val="bg1"/>
                </a:solidFill>
                <a:latin typeface="+mj-lt"/>
              </a:rPr>
              <a:t>ở</a:t>
            </a:r>
            <a:r>
              <a:rPr lang="vi-VN" sz="4700" dirty="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389321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95350"/>
            <a:ext cx="9144000" cy="3059684"/>
          </a:xfrm>
          <a:prstGeom prst="rect">
            <a:avLst/>
          </a:prstGeom>
        </p:spPr>
        <p:txBody>
          <a:bodyPr wrap="square">
            <a:sp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err="1" smtClean="0">
                <a:solidFill>
                  <a:prstClr val="white"/>
                </a:solidFill>
              </a:rPr>
              <a:t>dâng</a:t>
            </a:r>
            <a:r>
              <a:rPr lang="en-US" sz="6000" dirty="0" smtClean="0">
                <a:solidFill>
                  <a:prstClr val="white"/>
                </a:solidFill>
              </a:rPr>
              <a:t> </a:t>
            </a:r>
            <a:r>
              <a:rPr lang="en-US" sz="6000" dirty="0" err="1">
                <a:solidFill>
                  <a:prstClr val="white"/>
                </a:solidFill>
              </a:rPr>
              <a:t>là</a:t>
            </a:r>
            <a:r>
              <a:rPr lang="en-US" sz="6000" dirty="0">
                <a:solidFill>
                  <a:prstClr val="white"/>
                </a:solidFill>
              </a:rPr>
              <a:t> </a:t>
            </a:r>
            <a:r>
              <a:rPr lang="en-US" sz="6000" dirty="0" err="1">
                <a:solidFill>
                  <a:prstClr val="white"/>
                </a:solidFill>
              </a:rPr>
              <a:t>dâng</a:t>
            </a:r>
            <a:r>
              <a:rPr lang="en-US" sz="6000" dirty="0">
                <a:solidFill>
                  <a:prstClr val="white"/>
                </a:solidFill>
              </a:rPr>
              <a:t> </a:t>
            </a:r>
            <a:r>
              <a:rPr lang="en-US" sz="6000" dirty="0" err="1">
                <a:solidFill>
                  <a:prstClr val="white"/>
                </a:solidFill>
              </a:rPr>
              <a:t>lên</a:t>
            </a:r>
            <a:r>
              <a:rPr lang="en-US" sz="6000" dirty="0">
                <a:solidFill>
                  <a:prstClr val="white"/>
                </a:solidFill>
              </a:rPr>
              <a:t> </a:t>
            </a:r>
            <a:r>
              <a:rPr lang="en-US" sz="6000" dirty="0" smtClean="0">
                <a:solidFill>
                  <a:prstClr val="white"/>
                </a:solidFill>
              </a:rPr>
              <a:t>Cha</a:t>
            </a:r>
            <a:r>
              <a:rPr lang="en-US" sz="6000" dirty="0">
                <a:solidFill>
                  <a:prstClr val="white"/>
                </a:solidFill>
              </a:rPr>
              <a:t>.</a:t>
            </a:r>
          </a:p>
        </p:txBody>
      </p:sp>
    </p:spTree>
    <p:extLst>
      <p:ext uri="{BB962C8B-B14F-4D97-AF65-F5344CB8AC3E}">
        <p14:creationId xmlns:p14="http://schemas.microsoft.com/office/powerpoint/2010/main" val="1243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8150"/>
            <a:ext cx="9144000" cy="4324261"/>
          </a:xfrm>
          <a:prstGeom prst="rect">
            <a:avLst/>
          </a:prstGeom>
        </p:spPr>
        <p:txBody>
          <a:bodyPr wrap="square">
            <a:spAutoFit/>
          </a:bodyPr>
          <a:lstStyle/>
          <a:p>
            <a:pPr algn="just">
              <a:lnSpc>
                <a:spcPct val="110000"/>
              </a:lnSpc>
            </a:pPr>
            <a:r>
              <a:rPr lang="en-US" sz="5000" u="sng" dirty="0" smtClean="0">
                <a:solidFill>
                  <a:srgbClr val="FFFF00"/>
                </a:solidFill>
              </a:rPr>
              <a:t>Tk2:</a:t>
            </a:r>
            <a:r>
              <a:rPr lang="vi-VN" sz="5000" dirty="0" smtClean="0">
                <a:solidFill>
                  <a:prstClr val="white"/>
                </a:solidFill>
                <a:latin typeface="+mj-lt"/>
              </a:rPr>
              <a:t> </a:t>
            </a:r>
            <a:r>
              <a:rPr lang="vi-VN" sz="5000" dirty="0">
                <a:solidFill>
                  <a:prstClr val="white"/>
                </a:solidFill>
                <a:latin typeface="+mj-lt"/>
              </a:rPr>
              <a:t>Cúi xin </a:t>
            </a:r>
            <a:r>
              <a:rPr lang="en-US" sz="5000" dirty="0" err="1" smtClean="0">
                <a:solidFill>
                  <a:prstClr val="white"/>
                </a:solidFill>
              </a:rPr>
              <a:t>lòng</a:t>
            </a:r>
            <a:r>
              <a:rPr lang="vi-VN" sz="5000" dirty="0" smtClean="0">
                <a:solidFill>
                  <a:prstClr val="white"/>
                </a:solidFill>
                <a:latin typeface="+mj-lt"/>
              </a:rPr>
              <a:t> </a:t>
            </a:r>
            <a:r>
              <a:rPr lang="vi-VN" sz="5000" dirty="0">
                <a:solidFill>
                  <a:prstClr val="white"/>
                </a:solidFill>
                <a:latin typeface="+mj-lt"/>
              </a:rPr>
              <a:t>Chúa khoan nhân vô </a:t>
            </a:r>
            <a:r>
              <a:rPr lang="en-US" sz="5000" dirty="0" err="1" smtClean="0">
                <a:solidFill>
                  <a:prstClr val="white"/>
                </a:solidFill>
              </a:rPr>
              <a:t>cùng</a:t>
            </a:r>
            <a:r>
              <a:rPr lang="en-US" sz="5000" dirty="0" smtClean="0">
                <a:solidFill>
                  <a:prstClr val="white"/>
                </a:solidFill>
              </a:rPr>
              <a:t>: G</a:t>
            </a:r>
            <a:r>
              <a:rPr lang="vi-VN" sz="5000" dirty="0" smtClean="0">
                <a:solidFill>
                  <a:prstClr val="white"/>
                </a:solidFill>
                <a:latin typeface="+mj-lt"/>
              </a:rPr>
              <a:t>iúp </a:t>
            </a:r>
            <a:r>
              <a:rPr lang="vi-VN" sz="5000" dirty="0">
                <a:solidFill>
                  <a:prstClr val="white"/>
                </a:solidFill>
                <a:latin typeface="+mj-lt"/>
              </a:rPr>
              <a:t>con xưng chừa tội lỗi chung, để con từ nay trung thành đến cùng, trên đường đi lên hưởng mặt Chúa</a:t>
            </a:r>
            <a:r>
              <a:rPr lang="vi-VN" sz="5000" dirty="0" smtClean="0">
                <a:solidFill>
                  <a:prstClr val="white"/>
                </a:solidFill>
                <a:latin typeface="+mj-lt"/>
              </a:rPr>
              <a:t>.</a:t>
            </a:r>
            <a:endParaRPr lang="en-US" sz="5000" dirty="0">
              <a:solidFill>
                <a:prstClr val="white"/>
              </a:solidFill>
            </a:endParaRPr>
          </a:p>
        </p:txBody>
      </p:sp>
    </p:spTree>
    <p:extLst>
      <p:ext uri="{BB962C8B-B14F-4D97-AF65-F5344CB8AC3E}">
        <p14:creationId xmlns:p14="http://schemas.microsoft.com/office/powerpoint/2010/main" val="291759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03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BỤI TRO PHẬN NGƯỜI</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i="1" dirty="0" err="1" smtClean="0">
                <a:solidFill>
                  <a:schemeClr val="bg1"/>
                </a:solidFill>
                <a:cs typeface="Times New Roman" pitchFamily="18" charset="0"/>
              </a:rPr>
              <a:t>Đức</a:t>
            </a:r>
            <a:r>
              <a:rPr lang="en-US" sz="7200" b="1" i="1" dirty="0" smtClean="0">
                <a:solidFill>
                  <a:schemeClr val="bg1"/>
                </a:solidFill>
                <a:cs typeface="Times New Roman" pitchFamily="18" charset="0"/>
              </a:rPr>
              <a:t> </a:t>
            </a:r>
            <a:r>
              <a:rPr lang="en-US" sz="7200" b="1" i="1" dirty="0" err="1" smtClean="0">
                <a:solidFill>
                  <a:schemeClr val="bg1"/>
                </a:solidFill>
                <a:cs typeface="Times New Roman" pitchFamily="18" charset="0"/>
              </a:rPr>
              <a:t>Hữu</a:t>
            </a:r>
            <a:endParaRPr lang="en-US" sz="5400" b="1" i="1" dirty="0">
              <a:solidFill>
                <a:schemeClr val="bg1"/>
              </a:solidFill>
              <a:cs typeface="Times New Roman" pitchFamily="18" charset="0"/>
            </a:endParaRPr>
          </a:p>
        </p:txBody>
      </p:sp>
    </p:spTree>
    <p:extLst>
      <p:ext uri="{BB962C8B-B14F-4D97-AF65-F5344CB8AC3E}">
        <p14:creationId xmlns:p14="http://schemas.microsoft.com/office/powerpoint/2010/main" val="156110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Tk1:</a:t>
            </a:r>
            <a:r>
              <a:rPr lang="en-US" sz="4700" dirty="0" smtClean="0">
                <a:solidFill>
                  <a:schemeClr val="bg1"/>
                </a:solidFill>
                <a:latin typeface="+mj-lt"/>
              </a:rPr>
              <a:t> T</a:t>
            </a:r>
            <a:r>
              <a:rPr lang="vi-VN" sz="4700" dirty="0" smtClean="0">
                <a:solidFill>
                  <a:schemeClr val="bg1"/>
                </a:solidFill>
                <a:latin typeface="+mj-lt"/>
              </a:rPr>
              <a:t>hân </a:t>
            </a:r>
            <a:r>
              <a:rPr lang="vi-VN" sz="4700" dirty="0">
                <a:solidFill>
                  <a:schemeClr val="bg1"/>
                </a:solidFill>
                <a:latin typeface="+mj-lt"/>
              </a:rPr>
              <a:t>con là cát bụi một ngày mai sẽ hóa bụi </a:t>
            </a:r>
            <a:r>
              <a:rPr lang="vi-VN" sz="4700" dirty="0" smtClean="0">
                <a:solidFill>
                  <a:schemeClr val="bg1"/>
                </a:solidFill>
                <a:latin typeface="+mj-lt"/>
              </a:rPr>
              <a:t>tro</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Cuộc đời vinh hoa phú quý xuôi tay nằm còn có chi </a:t>
            </a:r>
            <a:r>
              <a:rPr lang="vi-VN" sz="4700" dirty="0" smtClean="0">
                <a:solidFill>
                  <a:schemeClr val="bg1"/>
                </a:solidFill>
                <a:latin typeface="+mj-lt"/>
              </a:rPr>
              <a:t>đâu</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Ôi thoáng qua cõi đời cười vui nay bỗng mai ly biệt </a:t>
            </a:r>
            <a:r>
              <a:rPr lang="en-US" sz="4700" dirty="0" smtClean="0">
                <a:solidFill>
                  <a:schemeClr val="bg1"/>
                </a:solidFill>
                <a:latin typeface="+mj-lt"/>
              </a:rPr>
              <a:t>.</a:t>
            </a:r>
            <a:r>
              <a:rPr lang="vi-VN" sz="4700" dirty="0" smtClean="0">
                <a:solidFill>
                  <a:schemeClr val="bg1"/>
                </a:solidFill>
                <a:latin typeface="+mj-lt"/>
              </a:rPr>
              <a:t>Người </a:t>
            </a:r>
            <a:r>
              <a:rPr lang="vi-VN" sz="4700" dirty="0">
                <a:solidFill>
                  <a:schemeClr val="bg1"/>
                </a:solidFill>
                <a:latin typeface="+mj-lt"/>
              </a:rPr>
              <a:t>ơi xin hãy nhớ rằng ba tấc đất mới thật nhà </a:t>
            </a:r>
            <a:r>
              <a:rPr lang="vi-VN" sz="4700" dirty="0" smtClean="0">
                <a:solidFill>
                  <a:schemeClr val="bg1"/>
                </a:solidFill>
                <a:latin typeface="+mj-lt"/>
              </a:rPr>
              <a:t>ta</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770068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latin typeface="+mj-lt"/>
              </a:rPr>
              <a:t>k</a:t>
            </a:r>
            <a:r>
              <a:rPr lang="vi-VN" sz="4800" u="sng" dirty="0" smtClean="0">
                <a:solidFill>
                  <a:srgbClr val="FFFF00"/>
                </a:solidFill>
                <a:latin typeface="+mj-lt"/>
              </a:rPr>
              <a:t>:</a:t>
            </a:r>
            <a:r>
              <a:rPr lang="vi-VN" sz="4800" dirty="0" smtClean="0">
                <a:solidFill>
                  <a:schemeClr val="bg1"/>
                </a:solidFill>
                <a:latin typeface="+mj-lt"/>
              </a:rPr>
              <a:t> </a:t>
            </a:r>
            <a:r>
              <a:rPr lang="vi-VN" sz="4800" dirty="0">
                <a:solidFill>
                  <a:schemeClr val="bg1"/>
                </a:solidFill>
                <a:latin typeface="+mj-lt"/>
              </a:rPr>
              <a:t>Phận người như cơn gió mai này về cõi hư </a:t>
            </a:r>
            <a:r>
              <a:rPr lang="vi-VN" sz="4800" dirty="0" smtClean="0">
                <a:solidFill>
                  <a:schemeClr val="bg1"/>
                </a:solidFill>
                <a:latin typeface="+mj-lt"/>
              </a:rPr>
              <a:t>vô</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Phận người thật mong manh như chim non đậu trên </a:t>
            </a:r>
            <a:r>
              <a:rPr lang="vi-VN" sz="4800" dirty="0" smtClean="0">
                <a:solidFill>
                  <a:schemeClr val="bg1"/>
                </a:solidFill>
                <a:latin typeface="+mj-lt"/>
              </a:rPr>
              <a:t>cành</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Ôi nhân sinh cõi trần vùn vụt tựa thoáng mây </a:t>
            </a:r>
            <a:r>
              <a:rPr lang="vi-VN" sz="4800" dirty="0" smtClean="0">
                <a:solidFill>
                  <a:schemeClr val="bg1"/>
                </a:solidFill>
                <a:latin typeface="+mj-lt"/>
              </a:rPr>
              <a:t>bay</a:t>
            </a:r>
            <a:r>
              <a:rPr lang="en-US" sz="4800" dirty="0" smtClean="0">
                <a:solidFill>
                  <a:schemeClr val="bg1"/>
                </a:solidFill>
                <a:latin typeface="+mj-lt"/>
              </a:rPr>
              <a:t>.</a:t>
            </a:r>
            <a:r>
              <a:rPr lang="vi-VN" sz="4800" dirty="0" smtClean="0">
                <a:solidFill>
                  <a:schemeClr val="bg1"/>
                </a:solidFill>
                <a:latin typeface="+mj-lt"/>
              </a:rPr>
              <a:t> </a:t>
            </a:r>
            <a:r>
              <a:rPr lang="vi-VN" sz="4800" dirty="0">
                <a:solidFill>
                  <a:schemeClr val="bg1"/>
                </a:solidFill>
                <a:latin typeface="+mj-lt"/>
              </a:rPr>
              <a:t>Chốn thiên thu mãi mãi chỉ có nơi Chúa mà </a:t>
            </a:r>
            <a:r>
              <a:rPr lang="vi-VN" sz="4800" dirty="0" smtClean="0">
                <a:solidFill>
                  <a:schemeClr val="bg1"/>
                </a:solidFill>
                <a:latin typeface="+mj-lt"/>
              </a:rPr>
              <a:t>thôi.</a:t>
            </a:r>
            <a:endParaRPr lang="en-US" sz="4800" dirty="0">
              <a:solidFill>
                <a:schemeClr val="bg1"/>
              </a:solidFill>
              <a:latin typeface="+mj-lt"/>
            </a:endParaRPr>
          </a:p>
        </p:txBody>
      </p:sp>
    </p:spTree>
    <p:extLst>
      <p:ext uri="{BB962C8B-B14F-4D97-AF65-F5344CB8AC3E}">
        <p14:creationId xmlns:p14="http://schemas.microsoft.com/office/powerpoint/2010/main" val="386231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700" u="sng" dirty="0" smtClean="0">
                <a:solidFill>
                  <a:srgbClr val="FFFF00"/>
                </a:solidFill>
                <a:latin typeface="+mj-lt"/>
              </a:rPr>
              <a:t>Tk2:</a:t>
            </a:r>
            <a:r>
              <a:rPr lang="vi-VN" sz="4700" dirty="0" smtClean="0">
                <a:solidFill>
                  <a:schemeClr val="bg1"/>
                </a:solidFill>
                <a:latin typeface="+mj-lt"/>
              </a:rPr>
              <a:t> </a:t>
            </a:r>
            <a:r>
              <a:rPr lang="vi-VN" sz="4700" dirty="0">
                <a:solidFill>
                  <a:schemeClr val="bg1"/>
                </a:solidFill>
                <a:latin typeface="+mj-lt"/>
              </a:rPr>
              <a:t>Thu qua mùa đông về nhẹ nhàng rơi chiếc lá vàng </a:t>
            </a:r>
            <a:r>
              <a:rPr lang="vi-VN" sz="4700" dirty="0" smtClean="0">
                <a:solidFill>
                  <a:schemeClr val="bg1"/>
                </a:solidFill>
                <a:latin typeface="+mj-lt"/>
              </a:rPr>
              <a:t>khô</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Ngày nào hoa kia khoe sắc nay úa vàng cùng gió bay </a:t>
            </a:r>
            <a:r>
              <a:rPr lang="vi-VN" sz="4700" dirty="0" smtClean="0">
                <a:solidFill>
                  <a:schemeClr val="bg1"/>
                </a:solidFill>
                <a:latin typeface="+mj-lt"/>
              </a:rPr>
              <a:t>đi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Năm tháng luôn xoay vần thời gian ôi đã trôi qua </a:t>
            </a:r>
            <a:r>
              <a:rPr lang="vi-VN" sz="4700" dirty="0" smtClean="0">
                <a:solidFill>
                  <a:schemeClr val="bg1"/>
                </a:solidFill>
                <a:latin typeface="+mj-lt"/>
              </a:rPr>
              <a:t>rồi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Đời con nay chóng phai tàn như xuân sang đến rồi vụt </a:t>
            </a:r>
            <a:r>
              <a:rPr lang="vi-VN" sz="4700" dirty="0" smtClean="0">
                <a:solidFill>
                  <a:schemeClr val="bg1"/>
                </a:solidFill>
                <a:latin typeface="+mj-lt"/>
              </a:rPr>
              <a:t>tan</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49408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rPr>
              <a:t>k</a:t>
            </a:r>
            <a:r>
              <a:rPr lang="vi-VN" sz="4800" u="sng" dirty="0" smtClean="0">
                <a:solidFill>
                  <a:srgbClr val="FFFF00"/>
                </a:solidFill>
                <a:latin typeface="+mj-lt"/>
              </a:rPr>
              <a:t>:</a:t>
            </a:r>
            <a:r>
              <a:rPr lang="vi-VN" sz="4800" dirty="0" smtClean="0">
                <a:solidFill>
                  <a:prstClr val="white"/>
                </a:solidFill>
                <a:latin typeface="+mj-lt"/>
              </a:rPr>
              <a:t> </a:t>
            </a:r>
            <a:r>
              <a:rPr lang="vi-VN" sz="4800" dirty="0">
                <a:solidFill>
                  <a:prstClr val="white"/>
                </a:solidFill>
                <a:latin typeface="+mj-lt"/>
              </a:rPr>
              <a:t>Phận người như cơn gió mai này về cõi hư </a:t>
            </a:r>
            <a:r>
              <a:rPr lang="vi-VN" sz="4800" dirty="0" smtClean="0">
                <a:solidFill>
                  <a:prstClr val="white"/>
                </a:solidFill>
                <a:latin typeface="+mj-lt"/>
              </a:rPr>
              <a:t>vô</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Phận người thật mong manh như chim non đậu trên </a:t>
            </a:r>
            <a:r>
              <a:rPr lang="vi-VN" sz="4800" dirty="0" smtClean="0">
                <a:solidFill>
                  <a:prstClr val="white"/>
                </a:solidFill>
                <a:latin typeface="+mj-lt"/>
              </a:rPr>
              <a:t>cành</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Ôi nhân sinh cõi trần vùn vụt tựa thoáng mây </a:t>
            </a:r>
            <a:r>
              <a:rPr lang="vi-VN" sz="4800" dirty="0" smtClean="0">
                <a:solidFill>
                  <a:prstClr val="white"/>
                </a:solidFill>
                <a:latin typeface="+mj-lt"/>
              </a:rPr>
              <a:t>bay</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Chốn thiên thu mãi mãi chỉ có nơi Chúa mà </a:t>
            </a:r>
            <a:r>
              <a:rPr lang="vi-VN" sz="4800" dirty="0" smtClean="0">
                <a:solidFill>
                  <a:prstClr val="white"/>
                </a:solidFill>
                <a:latin typeface="+mj-lt"/>
              </a:rPr>
              <a:t>thôi.</a:t>
            </a:r>
            <a:endParaRPr lang="en-US" sz="4800" dirty="0">
              <a:solidFill>
                <a:prstClr val="white"/>
              </a:solidFill>
            </a:endParaRPr>
          </a:p>
        </p:txBody>
      </p:sp>
    </p:spTree>
    <p:extLst>
      <p:ext uri="{BB962C8B-B14F-4D97-AF65-F5344CB8AC3E}">
        <p14:creationId xmlns:p14="http://schemas.microsoft.com/office/powerpoint/2010/main" val="408827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89113"/>
          </a:xfrm>
          <a:prstGeom prst="rect">
            <a:avLst/>
          </a:prstGeom>
        </p:spPr>
        <p:txBody>
          <a:bodyPr wrap="square">
            <a:spAutoFit/>
          </a:bodyPr>
          <a:lstStyle/>
          <a:p>
            <a:pPr algn="just">
              <a:lnSpc>
                <a:spcPct val="90000"/>
              </a:lnSpc>
            </a:pPr>
            <a:r>
              <a:rPr lang="en-US" sz="4600" u="sng" dirty="0" smtClean="0">
                <a:solidFill>
                  <a:srgbClr val="FFFF00"/>
                </a:solidFill>
                <a:latin typeface="+mj-lt"/>
              </a:rPr>
              <a:t>Tk3:</a:t>
            </a:r>
            <a:r>
              <a:rPr lang="en-US" sz="4600" dirty="0" smtClean="0">
                <a:solidFill>
                  <a:schemeClr val="bg1"/>
                </a:solidFill>
                <a:latin typeface="+mj-lt"/>
              </a:rPr>
              <a:t> </a:t>
            </a:r>
            <a:r>
              <a:rPr lang="vi-VN" sz="4600" dirty="0" smtClean="0">
                <a:solidFill>
                  <a:schemeClr val="bg1"/>
                </a:solidFill>
                <a:latin typeface="+mj-lt"/>
              </a:rPr>
              <a:t>Ôi </a:t>
            </a:r>
            <a:r>
              <a:rPr lang="vi-VN" sz="4600" dirty="0">
                <a:solidFill>
                  <a:schemeClr val="bg1"/>
                </a:solidFill>
                <a:latin typeface="+mj-lt"/>
              </a:rPr>
              <a:t>muôn sự thế trần thật tựa như một giấc phù </a:t>
            </a:r>
            <a:r>
              <a:rPr lang="vi-VN" sz="4600" dirty="0" smtClean="0">
                <a:solidFill>
                  <a:schemeClr val="bg1"/>
                </a:solidFill>
                <a:latin typeface="+mj-lt"/>
              </a:rPr>
              <a:t>vân</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Cuộc đời trăm năm dương thế cũng đến ngày về cõi hư </a:t>
            </a:r>
            <a:r>
              <a:rPr lang="vi-VN" sz="4600" dirty="0" smtClean="0">
                <a:solidFill>
                  <a:schemeClr val="bg1"/>
                </a:solidFill>
                <a:latin typeface="+mj-lt"/>
              </a:rPr>
              <a:t>vô</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Bao khó nguy giăng đầy lầm than trong vũng nước mắt </a:t>
            </a:r>
            <a:r>
              <a:rPr lang="vi-VN" sz="4600" dirty="0" smtClean="0">
                <a:solidFill>
                  <a:schemeClr val="bg1"/>
                </a:solidFill>
                <a:latin typeface="+mj-lt"/>
              </a:rPr>
              <a:t>đầy</a:t>
            </a:r>
            <a:r>
              <a:rPr lang="en-US" sz="4600" dirty="0" smtClean="0">
                <a:solidFill>
                  <a:schemeClr val="bg1"/>
                </a:solidFill>
                <a:latin typeface="+mj-lt"/>
              </a:rPr>
              <a:t>.</a:t>
            </a:r>
            <a:r>
              <a:rPr lang="vi-VN" sz="4600" dirty="0" smtClean="0">
                <a:solidFill>
                  <a:schemeClr val="bg1"/>
                </a:solidFill>
                <a:latin typeface="+mj-lt"/>
              </a:rPr>
              <a:t> </a:t>
            </a:r>
            <a:r>
              <a:rPr lang="vi-VN" sz="4600" dirty="0">
                <a:solidFill>
                  <a:schemeClr val="bg1"/>
                </a:solidFill>
                <a:latin typeface="+mj-lt"/>
              </a:rPr>
              <a:t>Người ơi luôn hãy trông cậy nương thân trong Chúa nguồn tình </a:t>
            </a:r>
            <a:r>
              <a:rPr lang="vi-VN" sz="4600" dirty="0" smtClean="0">
                <a:solidFill>
                  <a:schemeClr val="bg1"/>
                </a:solidFill>
                <a:latin typeface="+mj-lt"/>
              </a:rPr>
              <a:t>yêu</a:t>
            </a:r>
            <a:r>
              <a:rPr lang="en-US" sz="4600" dirty="0" smtClean="0">
                <a:solidFill>
                  <a:schemeClr val="bg1"/>
                </a:solidFill>
                <a:latin typeface="+mj-lt"/>
              </a:rPr>
              <a:t>.</a:t>
            </a:r>
            <a:endParaRPr lang="en-US" sz="4600" dirty="0">
              <a:solidFill>
                <a:schemeClr val="bg1"/>
              </a:solidFill>
              <a:latin typeface="+mj-lt"/>
            </a:endParaRPr>
          </a:p>
        </p:txBody>
      </p:sp>
    </p:spTree>
    <p:extLst>
      <p:ext uri="{BB962C8B-B14F-4D97-AF65-F5344CB8AC3E}">
        <p14:creationId xmlns:p14="http://schemas.microsoft.com/office/powerpoint/2010/main" val="319180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rPr>
              <a:t>k</a:t>
            </a:r>
            <a:r>
              <a:rPr lang="vi-VN" sz="4800" u="sng" dirty="0" smtClean="0">
                <a:solidFill>
                  <a:srgbClr val="FFFF00"/>
                </a:solidFill>
                <a:latin typeface="+mj-lt"/>
              </a:rPr>
              <a:t>:</a:t>
            </a:r>
            <a:r>
              <a:rPr lang="vi-VN" sz="4800" dirty="0" smtClean="0">
                <a:solidFill>
                  <a:prstClr val="white"/>
                </a:solidFill>
                <a:latin typeface="+mj-lt"/>
              </a:rPr>
              <a:t> </a:t>
            </a:r>
            <a:r>
              <a:rPr lang="vi-VN" sz="4800" dirty="0">
                <a:solidFill>
                  <a:prstClr val="white"/>
                </a:solidFill>
                <a:latin typeface="+mj-lt"/>
              </a:rPr>
              <a:t>Phận người như cơn gió mai này về cõi hư </a:t>
            </a:r>
            <a:r>
              <a:rPr lang="vi-VN" sz="4800" dirty="0" smtClean="0">
                <a:solidFill>
                  <a:prstClr val="white"/>
                </a:solidFill>
                <a:latin typeface="+mj-lt"/>
              </a:rPr>
              <a:t>vô</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Phận người thật mong manh như chim non đậu trên </a:t>
            </a:r>
            <a:r>
              <a:rPr lang="vi-VN" sz="4800" dirty="0" smtClean="0">
                <a:solidFill>
                  <a:prstClr val="white"/>
                </a:solidFill>
                <a:latin typeface="+mj-lt"/>
              </a:rPr>
              <a:t>cành</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Ôi nhân sinh cõi trần vùn vụt tựa thoáng mây </a:t>
            </a:r>
            <a:r>
              <a:rPr lang="vi-VN" sz="4800" dirty="0" smtClean="0">
                <a:solidFill>
                  <a:prstClr val="white"/>
                </a:solidFill>
                <a:latin typeface="+mj-lt"/>
              </a:rPr>
              <a:t>bay</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Chốn thiên thu mãi mãi chỉ có nơi Chúa mà </a:t>
            </a:r>
            <a:r>
              <a:rPr lang="vi-VN" sz="4800" dirty="0" smtClean="0">
                <a:solidFill>
                  <a:prstClr val="white"/>
                </a:solidFill>
                <a:latin typeface="+mj-lt"/>
              </a:rPr>
              <a:t>thôi.</a:t>
            </a:r>
            <a:endParaRPr lang="en-US" sz="4800" dirty="0">
              <a:solidFill>
                <a:prstClr val="white"/>
              </a:solidFill>
            </a:endParaRPr>
          </a:p>
        </p:txBody>
      </p:sp>
    </p:spTree>
    <p:extLst>
      <p:ext uri="{BB962C8B-B14F-4D97-AF65-F5344CB8AC3E}">
        <p14:creationId xmlns:p14="http://schemas.microsoft.com/office/powerpoint/2010/main" val="34172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5257"/>
          </a:xfrm>
          <a:prstGeom prst="rect">
            <a:avLst/>
          </a:prstGeom>
        </p:spPr>
        <p:txBody>
          <a:bodyPr wrap="square">
            <a:spAutoFit/>
          </a:bodyPr>
          <a:lstStyle/>
          <a:p>
            <a:pPr algn="just"/>
            <a:r>
              <a:rPr lang="en-US" sz="4700" u="sng" dirty="0" err="1" smtClean="0">
                <a:solidFill>
                  <a:srgbClr val="FFFF00"/>
                </a:solidFill>
                <a:latin typeface="+mj-lt"/>
              </a:rPr>
              <a:t>Tk</a:t>
            </a:r>
            <a:r>
              <a:rPr lang="vi-VN" sz="4700" u="sng" dirty="0" smtClean="0">
                <a:solidFill>
                  <a:srgbClr val="FFFF00"/>
                </a:solidFill>
                <a:latin typeface="+mj-lt"/>
              </a:rPr>
              <a:t>4</a:t>
            </a:r>
            <a:r>
              <a:rPr lang="en-US" sz="4700" u="sng" dirty="0" smtClean="0">
                <a:solidFill>
                  <a:srgbClr val="FFFF00"/>
                </a:solidFill>
                <a:latin typeface="+mj-lt"/>
              </a:rPr>
              <a:t>:</a:t>
            </a:r>
            <a:r>
              <a:rPr lang="vi-VN" sz="4700" dirty="0" smtClean="0">
                <a:solidFill>
                  <a:schemeClr val="bg1"/>
                </a:solidFill>
                <a:latin typeface="+mj-lt"/>
              </a:rPr>
              <a:t> </a:t>
            </a:r>
            <a:r>
              <a:rPr lang="vi-VN" sz="4700" dirty="0">
                <a:solidFill>
                  <a:schemeClr val="bg1"/>
                </a:solidFill>
                <a:latin typeface="+mj-lt"/>
              </a:rPr>
              <a:t>Ngẫm thế sự thế trần nào mới thấy ngang trái đảo </a:t>
            </a:r>
            <a:r>
              <a:rPr lang="vi-VN" sz="4700" dirty="0" smtClean="0">
                <a:solidFill>
                  <a:schemeClr val="bg1"/>
                </a:solidFill>
                <a:latin typeface="+mj-lt"/>
              </a:rPr>
              <a:t>điên</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Lòng người ôi sao gian dối sống vô tình bạc nghĩa như </a:t>
            </a:r>
            <a:r>
              <a:rPr lang="vi-VN" sz="4700" dirty="0" smtClean="0">
                <a:solidFill>
                  <a:schemeClr val="bg1"/>
                </a:solidFill>
                <a:latin typeface="+mj-lt"/>
              </a:rPr>
              <a:t>vôi</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Con khát khao mong chờ về bên </a:t>
            </a:r>
            <a:r>
              <a:rPr lang="vi-VN" sz="4700" dirty="0" smtClean="0">
                <a:solidFill>
                  <a:schemeClr val="bg1"/>
                </a:solidFill>
                <a:latin typeface="+mj-lt"/>
              </a:rPr>
              <a:t>chính </a:t>
            </a:r>
            <a:r>
              <a:rPr lang="vi-VN" sz="4700" dirty="0">
                <a:solidFill>
                  <a:schemeClr val="bg1"/>
                </a:solidFill>
                <a:latin typeface="+mj-lt"/>
              </a:rPr>
              <a:t>Đấng con tôn </a:t>
            </a:r>
            <a:r>
              <a:rPr lang="vi-VN" sz="4700" dirty="0" smtClean="0">
                <a:solidFill>
                  <a:schemeClr val="bg1"/>
                </a:solidFill>
                <a:latin typeface="+mj-lt"/>
              </a:rPr>
              <a:t>thờ</a:t>
            </a:r>
            <a:r>
              <a:rPr lang="en-US" sz="4700" dirty="0" smtClean="0">
                <a:solidFill>
                  <a:schemeClr val="bg1"/>
                </a:solidFill>
                <a:latin typeface="+mj-lt"/>
              </a:rPr>
              <a:t>.</a:t>
            </a:r>
            <a:r>
              <a:rPr lang="vi-VN" sz="4700" dirty="0" smtClean="0">
                <a:solidFill>
                  <a:schemeClr val="bg1"/>
                </a:solidFill>
                <a:latin typeface="+mj-lt"/>
              </a:rPr>
              <a:t> </a:t>
            </a:r>
            <a:r>
              <a:rPr lang="vi-VN" sz="4700" dirty="0">
                <a:solidFill>
                  <a:schemeClr val="bg1"/>
                </a:solidFill>
                <a:latin typeface="+mj-lt"/>
              </a:rPr>
              <a:t>Hồn con đây mãi khắc khoải cho đến lúc yên nghỉ bình </a:t>
            </a:r>
            <a:r>
              <a:rPr lang="vi-VN" sz="4700" dirty="0" smtClean="0">
                <a:solidFill>
                  <a:schemeClr val="bg1"/>
                </a:solidFill>
                <a:latin typeface="+mj-lt"/>
              </a:rPr>
              <a:t>an</a:t>
            </a:r>
            <a:r>
              <a:rPr lang="en-US" sz="4700" dirty="0" smtClean="0">
                <a:solidFill>
                  <a:schemeClr val="bg1"/>
                </a:solidFill>
                <a:latin typeface="+mj-lt"/>
              </a:rPr>
              <a:t>.</a:t>
            </a:r>
            <a:endParaRPr lang="en-US" sz="4700" dirty="0">
              <a:solidFill>
                <a:schemeClr val="bg1"/>
              </a:solidFill>
              <a:latin typeface="+mj-lt"/>
            </a:endParaRPr>
          </a:p>
        </p:txBody>
      </p:sp>
    </p:spTree>
    <p:extLst>
      <p:ext uri="{BB962C8B-B14F-4D97-AF65-F5344CB8AC3E}">
        <p14:creationId xmlns:p14="http://schemas.microsoft.com/office/powerpoint/2010/main" val="22262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 y="133350"/>
            <a:ext cx="9146628" cy="4865947"/>
          </a:xfrm>
          <a:prstGeom prst="rect">
            <a:avLst/>
          </a:prstGeom>
        </p:spPr>
        <p:txBody>
          <a:bodyPr wrap="square">
            <a:spAutoFit/>
          </a:bodyPr>
          <a:lstStyle/>
          <a:p>
            <a:pPr algn="just">
              <a:lnSpc>
                <a:spcPct val="110000"/>
              </a:lnSpc>
            </a:pPr>
            <a:r>
              <a:rPr lang="en-US" sz="4700" u="sng" dirty="0" err="1" smtClean="0">
                <a:solidFill>
                  <a:srgbClr val="FFFF00"/>
                </a:solidFill>
              </a:rPr>
              <a:t>Đk</a:t>
            </a:r>
            <a:r>
              <a:rPr lang="vi-VN" sz="4700" u="sng" dirty="0" smtClean="0">
                <a:solidFill>
                  <a:srgbClr val="FFFF00"/>
                </a:solidFill>
                <a:latin typeface="+mj-lt"/>
              </a:rPr>
              <a:t>:</a:t>
            </a:r>
            <a:r>
              <a:rPr lang="vi-VN" sz="4700" dirty="0" smtClean="0">
                <a:solidFill>
                  <a:prstClr val="white"/>
                </a:solidFill>
                <a:latin typeface="+mj-lt"/>
              </a:rPr>
              <a:t> </a:t>
            </a:r>
            <a:r>
              <a:rPr lang="vi-VN" sz="4700" dirty="0">
                <a:solidFill>
                  <a:prstClr val="white"/>
                </a:solidFill>
                <a:latin typeface="+mj-lt"/>
              </a:rPr>
              <a:t>Lạy Chúa đoái thương nghe tiếng con phàn </a:t>
            </a:r>
            <a:r>
              <a:rPr lang="vi-VN" sz="4700" dirty="0" smtClean="0">
                <a:solidFill>
                  <a:prstClr val="white"/>
                </a:solidFill>
                <a:latin typeface="+mj-lt"/>
              </a:rPr>
              <a:t>nàn</a:t>
            </a:r>
            <a:r>
              <a:rPr lang="en-US" sz="4700" dirty="0" smtClean="0">
                <a:solidFill>
                  <a:prstClr val="white"/>
                </a:solidFill>
              </a:rPr>
              <a:t>:</a:t>
            </a:r>
            <a:r>
              <a:rPr lang="vi-VN" sz="4700" dirty="0" smtClean="0">
                <a:solidFill>
                  <a:prstClr val="white"/>
                </a:solidFill>
                <a:latin typeface="+mj-lt"/>
              </a:rPr>
              <a:t> </a:t>
            </a:r>
            <a:r>
              <a:rPr lang="en-US" sz="4700" dirty="0" smtClean="0">
                <a:solidFill>
                  <a:prstClr val="white"/>
                </a:solidFill>
              </a:rPr>
              <a:t>C</a:t>
            </a:r>
            <a:r>
              <a:rPr lang="vi-VN" sz="4700" dirty="0" smtClean="0">
                <a:solidFill>
                  <a:prstClr val="white"/>
                </a:solidFill>
                <a:latin typeface="+mj-lt"/>
              </a:rPr>
              <a:t>on </a:t>
            </a:r>
            <a:r>
              <a:rPr lang="vi-VN" sz="4700" dirty="0">
                <a:solidFill>
                  <a:prstClr val="white"/>
                </a:solidFill>
                <a:latin typeface="+mj-lt"/>
              </a:rPr>
              <a:t>hết lòng ăn năn, con sấp mình con xin hết lòng kêu van xin Chúa giúp con đau đớn vì tội lỗi. Con quyết lòng tự hối theo đường Chúa đi mà thôi.</a:t>
            </a:r>
            <a:endParaRPr lang="en-US" sz="4700" dirty="0">
              <a:solidFill>
                <a:prstClr val="white"/>
              </a:solidFill>
            </a:endParaRPr>
          </a:p>
        </p:txBody>
      </p:sp>
    </p:spTree>
    <p:extLst>
      <p:ext uri="{BB962C8B-B14F-4D97-AF65-F5344CB8AC3E}">
        <p14:creationId xmlns:p14="http://schemas.microsoft.com/office/powerpoint/2010/main" val="252568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vi-VN" sz="4800" u="sng" dirty="0" smtClean="0">
                <a:solidFill>
                  <a:srgbClr val="FFFF00"/>
                </a:solidFill>
                <a:latin typeface="+mj-lt"/>
              </a:rPr>
              <a:t>Đ</a:t>
            </a:r>
            <a:r>
              <a:rPr lang="en-US" sz="4800" u="sng" dirty="0" smtClean="0">
                <a:solidFill>
                  <a:srgbClr val="FFFF00"/>
                </a:solidFill>
              </a:rPr>
              <a:t>k</a:t>
            </a:r>
            <a:r>
              <a:rPr lang="vi-VN" sz="4800" u="sng" dirty="0" smtClean="0">
                <a:solidFill>
                  <a:srgbClr val="FFFF00"/>
                </a:solidFill>
                <a:latin typeface="+mj-lt"/>
              </a:rPr>
              <a:t>:</a:t>
            </a:r>
            <a:r>
              <a:rPr lang="vi-VN" sz="4800" dirty="0" smtClean="0">
                <a:solidFill>
                  <a:prstClr val="white"/>
                </a:solidFill>
                <a:latin typeface="+mj-lt"/>
              </a:rPr>
              <a:t> </a:t>
            </a:r>
            <a:r>
              <a:rPr lang="vi-VN" sz="4800" dirty="0">
                <a:solidFill>
                  <a:prstClr val="white"/>
                </a:solidFill>
                <a:latin typeface="+mj-lt"/>
              </a:rPr>
              <a:t>Phận người như cơn gió mai này về cõi hư </a:t>
            </a:r>
            <a:r>
              <a:rPr lang="vi-VN" sz="4800" dirty="0" smtClean="0">
                <a:solidFill>
                  <a:prstClr val="white"/>
                </a:solidFill>
                <a:latin typeface="+mj-lt"/>
              </a:rPr>
              <a:t>vô</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Phận người thật mong manh như chim non đậu trên </a:t>
            </a:r>
            <a:r>
              <a:rPr lang="vi-VN" sz="4800" dirty="0" smtClean="0">
                <a:solidFill>
                  <a:prstClr val="white"/>
                </a:solidFill>
                <a:latin typeface="+mj-lt"/>
              </a:rPr>
              <a:t>cành</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Ôi nhân sinh cõi trần vùn vụt tựa thoáng mây </a:t>
            </a:r>
            <a:r>
              <a:rPr lang="vi-VN" sz="4800" dirty="0" smtClean="0">
                <a:solidFill>
                  <a:prstClr val="white"/>
                </a:solidFill>
                <a:latin typeface="+mj-lt"/>
              </a:rPr>
              <a:t>bay</a:t>
            </a:r>
            <a:r>
              <a:rPr lang="en-US" sz="4800" dirty="0" smtClean="0">
                <a:solidFill>
                  <a:prstClr val="white"/>
                </a:solidFill>
              </a:rPr>
              <a:t>.</a:t>
            </a:r>
            <a:r>
              <a:rPr lang="vi-VN" sz="4800" dirty="0" smtClean="0">
                <a:solidFill>
                  <a:prstClr val="white"/>
                </a:solidFill>
                <a:latin typeface="+mj-lt"/>
              </a:rPr>
              <a:t> </a:t>
            </a:r>
            <a:r>
              <a:rPr lang="vi-VN" sz="4800" dirty="0">
                <a:solidFill>
                  <a:prstClr val="white"/>
                </a:solidFill>
                <a:latin typeface="+mj-lt"/>
              </a:rPr>
              <a:t>Chốn thiên thu mãi mãi chỉ có nơi Chúa mà </a:t>
            </a:r>
            <a:r>
              <a:rPr lang="vi-VN" sz="4800" dirty="0" smtClean="0">
                <a:solidFill>
                  <a:prstClr val="white"/>
                </a:solidFill>
                <a:latin typeface="+mj-lt"/>
              </a:rPr>
              <a:t>thôi.</a:t>
            </a:r>
            <a:endParaRPr lang="en-US" sz="4800" dirty="0">
              <a:solidFill>
                <a:prstClr val="white"/>
              </a:solidFill>
            </a:endParaRPr>
          </a:p>
        </p:txBody>
      </p:sp>
    </p:spTree>
    <p:extLst>
      <p:ext uri="{BB962C8B-B14F-4D97-AF65-F5344CB8AC3E}">
        <p14:creationId xmlns:p14="http://schemas.microsoft.com/office/powerpoint/2010/main" val="86783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0649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952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KINH CHAY</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8727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dirty="0">
                <a:solidFill>
                  <a:srgbClr val="FFFF00"/>
                </a:solidFill>
                <a:effectLst>
                  <a:outerShdw blurRad="38100" dist="38100" dir="2700000" algn="tl">
                    <a:srgbClr val="000000">
                      <a:alpha val="43137"/>
                    </a:srgbClr>
                  </a:outerShdw>
                </a:effectLst>
                <a:cs typeface="Times New Roman" pitchFamily="18" charset="0"/>
              </a:rPr>
              <a:t>1.</a:t>
            </a:r>
            <a:r>
              <a:rPr lang="vi-VN" sz="4700" b="1" dirty="0">
                <a:solidFill>
                  <a:schemeClr val="bg1"/>
                </a:solidFill>
                <a:effectLst>
                  <a:outerShdw blurRad="38100" dist="38100" dir="2700000" algn="tl">
                    <a:srgbClr val="000000">
                      <a:alpha val="43137"/>
                    </a:srgbClr>
                  </a:outerShdw>
                </a:effectLst>
                <a:cs typeface="Times New Roman" pitchFamily="18" charset="0"/>
              </a:rPr>
              <a:t> Con xin dâng muôn lời kinh thắm lệ chan hoà. Con kêu van </a:t>
            </a:r>
            <a:r>
              <a:rPr lang="en-US" sz="4700" b="1" dirty="0" err="1" smtClean="0">
                <a:solidFill>
                  <a:schemeClr val="bg1"/>
                </a:solidFill>
                <a:effectLst>
                  <a:outerShdw blurRad="38100" dist="38100" dir="2700000" algn="tl">
                    <a:srgbClr val="000000">
                      <a:alpha val="43137"/>
                    </a:srgbClr>
                  </a:outerShdw>
                </a:effectLst>
                <a:cs typeface="Times New Roman" pitchFamily="18" charset="0"/>
              </a:rPr>
              <a:t>Chúa</a:t>
            </a:r>
            <a:r>
              <a:rPr lang="vi-VN"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cs typeface="Times New Roman" pitchFamily="18" charset="0"/>
              </a:rPr>
              <a:t>nhân từ ghé mắt xót thương. Mùa chay thánh Chúa thương tha thứ tội nhơ. Lắng nghe con dâng lời khấn nguyện: Chúa ban ơn trong mùa thánh này.</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624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dirty="0">
                <a:solidFill>
                  <a:srgbClr val="FFFF00"/>
                </a:solidFill>
                <a:effectLst>
                  <a:outerShdw blurRad="38100" dist="38100" dir="2700000" algn="tl">
                    <a:srgbClr val="000000">
                      <a:alpha val="43137"/>
                    </a:srgbClr>
                  </a:outerShdw>
                </a:effectLst>
                <a:latin typeface="+mj-lt"/>
                <a:cs typeface="Times New Roman" pitchFamily="18" charset="0"/>
              </a:rPr>
              <a:t>2.</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 Trong đêm thâu tâm hồn con vướng bao tội tình. Bao đau thương đã phủ đầy trên tấm thân con. Vì yếu đuối Chuá đã thấu rõ hồn con, Chúa khoan nhân thương gọi trở </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về</a:t>
            </a:r>
            <a:r>
              <a:rPr lang="en-US" sz="4700" b="1" dirty="0" smtClean="0">
                <a:solidFill>
                  <a:schemeClr val="bg1"/>
                </a:solidFill>
                <a:effectLst>
                  <a:outerShdw blurRad="38100" dist="38100" dir="2700000" algn="tl">
                    <a:srgbClr val="000000">
                      <a:alpha val="43137"/>
                    </a:srgbClr>
                  </a:outerShdw>
                </a:effectLst>
                <a:latin typeface="+mj-lt"/>
                <a:cs typeface="Times New Roman" pitchFamily="18" charset="0"/>
              </a:rPr>
              <a:t> k</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hứng </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ban muôn tâm tình thánh thiện.</a:t>
            </a:r>
            <a:endParaRPr lang="en-US" sz="47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1493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dirty="0">
                <a:solidFill>
                  <a:srgbClr val="FFFF00"/>
                </a:solidFill>
                <a:effectLst>
                  <a:outerShdw blurRad="38100" dist="38100" dir="2700000" algn="tl">
                    <a:srgbClr val="000000">
                      <a:alpha val="43137"/>
                    </a:srgbClr>
                  </a:outerShdw>
                </a:effectLst>
                <a:latin typeface="+mj-lt"/>
                <a:cs typeface="Times New Roman" pitchFamily="18" charset="0"/>
              </a:rPr>
              <a:t>3.</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 Con trông mong bao ngày đêm hối tội lỡ lầm. Trong khi con hãm thân mình tịnh xác hy sinh. </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M</a:t>
            </a:r>
            <a:r>
              <a:rPr lang="en-US" sz="4700" b="1" dirty="0" err="1" smtClean="0">
                <a:solidFill>
                  <a:schemeClr val="bg1"/>
                </a:solidFill>
                <a:effectLst>
                  <a:outerShdw blurRad="38100" dist="38100" dir="2700000" algn="tl">
                    <a:srgbClr val="000000">
                      <a:alpha val="43137"/>
                    </a:srgbClr>
                  </a:outerShdw>
                </a:effectLst>
                <a:cs typeface="Times New Roman" pitchFamily="18" charset="0"/>
              </a:rPr>
              <a:t>ùa</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chay </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thánh bốn mươi ngày con vẫn nài xin. Chúa Ba Ngôi nâng hồn con dậy. Giúp con luôn trung thành suốt đời</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47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4752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700" b="1" dirty="0">
                <a:solidFill>
                  <a:srgbClr val="FFFF00"/>
                </a:solidFill>
                <a:effectLst>
                  <a:outerShdw blurRad="38100" dist="38100" dir="2700000" algn="tl">
                    <a:srgbClr val="000000">
                      <a:alpha val="43137"/>
                    </a:srgbClr>
                  </a:outerShdw>
                </a:effectLst>
                <a:latin typeface="+mj-lt"/>
                <a:cs typeface="Times New Roman" pitchFamily="18" charset="0"/>
              </a:rPr>
              <a:t>4.</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 Ôi Giê-su con nguyện xin Thánh Danh uy quyền. Xưa hy sinh xuống cứu chuộc nhân thế khổ đau. Mùa chay thánh Chúa đem con đến nguồn yêu: </a:t>
            </a:r>
            <a:r>
              <a:rPr lang="en-US" sz="4700" b="1" dirty="0">
                <a:solidFill>
                  <a:schemeClr val="bg1"/>
                </a:solidFill>
                <a:effectLst>
                  <a:outerShdw blurRad="38100" dist="38100" dir="2700000" algn="tl">
                    <a:srgbClr val="000000">
                      <a:alpha val="43137"/>
                    </a:srgbClr>
                  </a:outerShdw>
                </a:effectLst>
                <a:cs typeface="Times New Roman" pitchFamily="18" charset="0"/>
              </a:rPr>
              <a:t>B</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iết </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yêu thương những kẻ khốn </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cùng</a:t>
            </a:r>
            <a:r>
              <a:rPr lang="en-US" sz="4700" b="1" dirty="0" smtClean="0">
                <a:solidFill>
                  <a:schemeClr val="bg1"/>
                </a:solidFill>
                <a:effectLst>
                  <a:outerShdw blurRad="38100" dist="38100" dir="2700000" algn="tl">
                    <a:srgbClr val="000000">
                      <a:alpha val="43137"/>
                    </a:srgbClr>
                  </a:outerShdw>
                </a:effectLst>
                <a:latin typeface="+mj-lt"/>
                <a:cs typeface="Times New Roman" pitchFamily="18" charset="0"/>
              </a:rPr>
              <a:t> d</a:t>
            </a:r>
            <a:r>
              <a:rPr lang="vi-VN" sz="4700" b="1" dirty="0" smtClean="0">
                <a:solidFill>
                  <a:schemeClr val="bg1"/>
                </a:solidFill>
                <a:effectLst>
                  <a:outerShdw blurRad="38100" dist="38100" dir="2700000" algn="tl">
                    <a:srgbClr val="000000">
                      <a:alpha val="43137"/>
                    </a:srgbClr>
                  </a:outerShdw>
                </a:effectLst>
                <a:latin typeface="+mj-lt"/>
                <a:cs typeface="Times New Roman" pitchFamily="18" charset="0"/>
              </a:rPr>
              <a:t>ẫn </a:t>
            </a:r>
            <a:r>
              <a:rPr lang="vi-VN" sz="4700" b="1" dirty="0">
                <a:solidFill>
                  <a:schemeClr val="bg1"/>
                </a:solidFill>
                <a:effectLst>
                  <a:outerShdw blurRad="38100" dist="38100" dir="2700000" algn="tl">
                    <a:srgbClr val="000000">
                      <a:alpha val="43137"/>
                    </a:srgbClr>
                  </a:outerShdw>
                </a:effectLst>
                <a:latin typeface="+mj-lt"/>
                <a:cs typeface="Times New Roman" pitchFamily="18" charset="0"/>
              </a:rPr>
              <a:t>đưa ai đang còn lỡ lầm.</a:t>
            </a:r>
            <a:endParaRPr lang="en-US" sz="47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36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709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2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Ca</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THÁNH VỊNH 50</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04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endParaRPr lang="en-US"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3698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1964</Words>
  <Application>Microsoft Office PowerPoint</Application>
  <PresentationFormat>On-screen Show (16:9)</PresentationFormat>
  <Paragraphs>66</Paragraphs>
  <Slides>78</Slides>
  <Notes>0</Notes>
  <HiddenSlides>0</HiddenSlides>
  <MMClips>0</MMClips>
  <ScaleCrop>false</ScaleCrop>
  <HeadingPairs>
    <vt:vector size="4" baseType="variant">
      <vt:variant>
        <vt:lpstr>Theme</vt:lpstr>
      </vt:variant>
      <vt:variant>
        <vt:i4>5</vt:i4>
      </vt:variant>
      <vt:variant>
        <vt:lpstr>Slide Titles</vt:lpstr>
      </vt:variant>
      <vt:variant>
        <vt:i4>78</vt:i4>
      </vt:variant>
    </vt:vector>
  </HeadingPairs>
  <TitlesOfParts>
    <vt:vector size="83" baseType="lpstr">
      <vt:lpstr>Office Theme</vt:lpstr>
      <vt:lpstr>1_Office Theme</vt:lpstr>
      <vt:lpstr>3_Office Theme</vt:lpstr>
      <vt:lpstr>4_Office Theme</vt:lpstr>
      <vt:lpstr>2_Office Theme</vt:lpstr>
      <vt:lpstr>PowerPoint Presentation</vt:lpstr>
      <vt:lpstr>Ca Nhập Lễ GIỌT LỆ THỐNG HỐI Tâm Bảo</vt:lpstr>
      <vt:lpstr>PowerPoint Presentation</vt:lpstr>
      <vt:lpstr>PowerPoint Presentation</vt:lpstr>
      <vt:lpstr>PowerPoint Presentation</vt:lpstr>
      <vt:lpstr>PowerPoint Presentation</vt:lpstr>
      <vt:lpstr>PowerPoint Presentation</vt:lpstr>
      <vt:lpstr>PowerPoint Presentation</vt:lpstr>
      <vt:lpstr>Đáp Ca THÁNH VỊNH 50 Lm. Kim Long 04 Câu </vt:lpstr>
      <vt:lpstr>Đk: Lạy Chúa xin thương chúng con vì chúng con đã phạm đến Ngài.</vt:lpstr>
      <vt:lpstr>Tk1: Xin thương con lạy Chúa theo lượng từ bi Chúa, xóa tội con theo lượng hải hà. Rửa sạch con muôn vàn lầm lỗi, tội tình con xin Ngài tẩy luyện.</vt:lpstr>
      <vt:lpstr>Đk: Lạy Chúa xin thương chúng con vì chúng con đã phạm đến Ngài.</vt:lpstr>
      <vt:lpstr>Tk2: Vâng con nay đã biết bao tội tình vương mắc suốt ngày đêm luôn ở trước mặt. Dám sai phạm với một mình Chúa, từng tà gian ngay ở trước Ngài.</vt:lpstr>
      <vt:lpstr>Đk: Lạy Chúa xin thương chúng con vì chúng con đã phạm đến Ngài.</vt:lpstr>
      <vt:lpstr>Tk3: Ban cho con, lạy Chúa cõi lòng thực trong trắng, phủ vào con tinh thần vững mạnh. Chớ xua từ con khỏi mặt Chúa, đừng biệt con khỏi Thần Trí Ngài.</vt:lpstr>
      <vt:lpstr>Đk: Lạy Chúa xin thương chúng con vì chúng con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con đã phạm đến Ngài.</vt:lpstr>
      <vt:lpstr>PowerPoint Presentation</vt:lpstr>
      <vt:lpstr>Hôm nay, các bạn đừng cứng lòng nữa, nhưng hãy lắng nghe tiếng Chúa.</vt:lpstr>
      <vt:lpstr>PowerPoint Presentation</vt:lpstr>
      <vt:lpstr>PowerPoint Presentation</vt:lpstr>
      <vt:lpstr>PowerPoint Presentation</vt:lpstr>
      <vt:lpstr>HỠI NGƯỜI HÃY NHỚ Kim Long</vt:lpstr>
      <vt:lpstr>Đk: Hỡi người hãy nhớ mình là bụi tro, một mai người sẽ trở về bụi tro.</vt:lpstr>
      <vt:lpstr>Tk1: Ôi thân phận của con người tựa bông hoa nở tươi. Một làn gió nhẹ lung lay cũng biến tan sắc màu.</vt:lpstr>
      <vt:lpstr>Đk: Hỡi người hãy nhớ mình là bụi tro, một mai người sẽ trở về bụi tro.</vt:lpstr>
      <vt:lpstr>Tk2: Hôm nay người người vui cười, rồi mai đây lệ rơi. Đời là giấc điệp qua mau, nuối tiếc chi bóng sầu.</vt:lpstr>
      <vt:lpstr>Đk: Hỡi người hãy nhớ mình là bụi tro, một mai người sẽ trở về bụi tro.</vt:lpstr>
      <vt:lpstr>Tk3: Ôi muôn sự đều hão huyền, giả trá và đảo điên. Một điều vững bền thiên thu: Đức kính yêu Chúa Trời.</vt:lpstr>
      <vt:lpstr>Đk: Hỡi người hãy nhớ mình là bụi tro, một mai người sẽ trở về bụi tro.</vt:lpstr>
      <vt:lpstr>Tk4: Mau quay về cùng Chúa Trời, lòng hân hoan nhảy vui. Đường tội lỗi nguyện lui xa Chúa sẽ thương hải hà.</vt:lpstr>
      <vt:lpstr>Đk: Hỡi người hãy nhớ mình là bụi tro, một mai người sẽ trở về bụi tro.</vt:lpstr>
      <vt:lpstr>Tk5: Ôi trên đời nào ai người lòng không vương tội khiên. Dù người chính trực truân chuyên cũng mấy phen yếu hèn.</vt:lpstr>
      <vt:lpstr>Đk: Hỡi người hãy nhớ mình là bụi tro, một mai người sẽ trở về bụi tro.</vt:lpstr>
      <vt:lpstr>Tk6: Ăn năn vì ngàn lỗi lầm, nguyện Chúa hãy rủ thương. Và đừng khép miệng con dân cất tiếng lên hát mừng.</vt:lpstr>
      <vt:lpstr>Đk: Hỡi người hãy nhớ mình là bụi tro, một mai người sẽ trở về bụi tro.</vt:lpstr>
      <vt:lpstr>PowerPoint Presentation</vt:lpstr>
      <vt:lpstr>HẠT BỤI ĐỜI CON Dấu Chân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LỄ DÂNG CHÂN THÀNH Giang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BỤI TRO PHẬN NGƯỜI Đức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CHAY Lm. Nguyễn Duy </vt:lpstr>
      <vt:lpstr>1. Con xin dâng muôn lời kinh thắm lệ chan hoà. Con kêu van Chúa nhân từ ghé mắt xót thương. Mùa chay thánh Chúa thương tha thứ tội nhơ. Lắng nghe con dâng lời khấn nguyện: Chúa ban ơn trong mùa thánh này.</vt:lpstr>
      <vt:lpstr>2. Trong đêm thâu tâm hồn con vướng bao tội tình. Bao đau thương đã phủ đầy trên tấm thân con. Vì yếu đuối Chuá đã thấu rõ hồn con, Chúa khoan nhân thương gọi trở về khứng ban muôn tâm tình thánh thiện.</vt:lpstr>
      <vt:lpstr>3. Con trông mong bao ngày đêm hối tội lỡ lầm. Trong khi con hãm thân mình tịnh xác hy sinh. Mùa chay thánh bốn mươi ngày con vẫn nài xin. Chúa Ba Ngôi nâng hồn con dậy. Giúp con luôn trung thành suốt đời.</vt:lpstr>
      <vt:lpstr>4. Ôi Giê-su con nguyện xin Thánh Danh uy quyền. Xưa hy sinh xuống cứu chuộc nhân thế khổ đau. Mùa chay thánh Chúa đem con đến nguồn yêu: Biết yêu thương những kẻ khốn cùng dẫn đưa ai đang còn lỡ lầm.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113</cp:revision>
  <dcterms:created xsi:type="dcterms:W3CDTF">2023-01-29T22:00:16Z</dcterms:created>
  <dcterms:modified xsi:type="dcterms:W3CDTF">2024-02-07T08:13:09Z</dcterms:modified>
</cp:coreProperties>
</file>