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3900" r:id="rId3"/>
    <p:sldMasterId id="2147483912" r:id="rId4"/>
    <p:sldMasterId id="2147483924" r:id="rId5"/>
    <p:sldMasterId id="2147483936" r:id="rId6"/>
    <p:sldMasterId id="2147483948" r:id="rId7"/>
    <p:sldMasterId id="2147483960" r:id="rId8"/>
  </p:sldMasterIdLst>
  <p:sldIdLst>
    <p:sldId id="328" r:id="rId9"/>
    <p:sldId id="332" r:id="rId10"/>
    <p:sldId id="333" r:id="rId11"/>
    <p:sldId id="334" r:id="rId12"/>
    <p:sldId id="335" r:id="rId13"/>
    <p:sldId id="336" r:id="rId14"/>
    <p:sldId id="337" r:id="rId15"/>
    <p:sldId id="358" r:id="rId16"/>
    <p:sldId id="327" r:id="rId17"/>
    <p:sldId id="281" r:id="rId18"/>
    <p:sldId id="282" r:id="rId19"/>
    <p:sldId id="329" r:id="rId20"/>
    <p:sldId id="330" r:id="rId21"/>
    <p:sldId id="338" r:id="rId22"/>
    <p:sldId id="339" r:id="rId23"/>
    <p:sldId id="340" r:id="rId24"/>
    <p:sldId id="341" r:id="rId25"/>
    <p:sldId id="342" r:id="rId26"/>
    <p:sldId id="283" r:id="rId27"/>
    <p:sldId id="359" r:id="rId28"/>
    <p:sldId id="343" r:id="rId29"/>
    <p:sldId id="344" r:id="rId30"/>
    <p:sldId id="345" r:id="rId31"/>
    <p:sldId id="346" r:id="rId32"/>
    <p:sldId id="347" r:id="rId33"/>
    <p:sldId id="348" r:id="rId34"/>
    <p:sldId id="349" r:id="rId35"/>
    <p:sldId id="350" r:id="rId36"/>
    <p:sldId id="351" r:id="rId37"/>
    <p:sldId id="352" r:id="rId38"/>
    <p:sldId id="361" r:id="rId39"/>
    <p:sldId id="360" r:id="rId40"/>
    <p:sldId id="353" r:id="rId41"/>
    <p:sldId id="354" r:id="rId42"/>
    <p:sldId id="355" r:id="rId43"/>
    <p:sldId id="356" r:id="rId44"/>
    <p:sldId id="357" r:id="rId45"/>
    <p:sldId id="362"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8573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9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0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09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8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5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1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3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29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786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2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47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65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324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1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9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710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92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09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834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9359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60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55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294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689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72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70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670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788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735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18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4384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454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135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594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29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8888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757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974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0295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703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3704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3897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476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971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45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27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64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133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34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683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898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996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56818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847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48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321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858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99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888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4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9037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258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94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29683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9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3489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04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4317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530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58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799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58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6704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9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6383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5809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5376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199800134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2767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2830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5193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672539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52550"/>
            <a:ext cx="9144000" cy="2743200"/>
          </a:xfrm>
        </p:spPr>
        <p:txBody>
          <a:bodyPr>
            <a:noAutofit/>
          </a:bodyPr>
          <a:lstStyle/>
          <a:p>
            <a:pPr algn="just"/>
            <a:r>
              <a:rPr lang="vi-VN" sz="7800" dirty="0">
                <a:solidFill>
                  <a:schemeClr val="bg1"/>
                </a:solidFill>
                <a:latin typeface="+mj-lt"/>
                <a:cs typeface="Times New Roman" pitchFamily="18" charset="0"/>
              </a:rPr>
              <a:t>Xin cho con cất tiếng ngợi khen Ngài.</a:t>
            </a:r>
            <a:endParaRPr lang="en-US" sz="7800" b="0" dirty="0">
              <a:solidFill>
                <a:schemeClr val="bg1"/>
              </a:solidFill>
              <a:effectLst/>
              <a:latin typeface="+mj-lt"/>
              <a:cs typeface="Times New Roman" pitchFamily="18" charset="0"/>
            </a:endParaRPr>
          </a:p>
        </p:txBody>
      </p:sp>
      <p:sp>
        <p:nvSpPr>
          <p:cNvPr id="2" name="TextBox 1"/>
          <p:cNvSpPr txBox="1"/>
          <p:nvPr/>
        </p:nvSpPr>
        <p:spPr>
          <a:xfrm>
            <a:off x="0" y="26670"/>
            <a:ext cx="2000869" cy="784830"/>
          </a:xfrm>
          <a:prstGeom prst="rect">
            <a:avLst/>
          </a:prstGeom>
          <a:noFill/>
        </p:spPr>
        <p:txBody>
          <a:bodyPr wrap="none" rtlCol="0">
            <a:spAutoFit/>
          </a:bodyPr>
          <a:lstStyle/>
          <a:p>
            <a:r>
              <a:rPr lang="en-US" sz="45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500" b="1" u="sng" dirty="0">
                <a:solidFill>
                  <a:srgbClr val="FFFF00"/>
                </a:solidFill>
                <a:effectLst>
                  <a:outerShdw blurRad="38100" dist="38100" dir="2700000" algn="tl">
                    <a:srgbClr val="000000">
                      <a:alpha val="43137"/>
                    </a:srgbClr>
                  </a:outerShdw>
                </a:effectLst>
                <a:latin typeface="+mj-lt"/>
                <a:cs typeface="Times New Roman" pitchFamily="18" charset="0"/>
              </a:rPr>
              <a:t> ca: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71" y="209550"/>
            <a:ext cx="4792129"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500" dirty="0">
                <a:solidFill>
                  <a:schemeClr val="bg1"/>
                </a:solidFill>
                <a:latin typeface="+mj-lt"/>
                <a:cs typeface="Times New Roman" pitchFamily="18" charset="0"/>
              </a:rPr>
              <a:t>Khi nào Thần Khí sự thật đến, Người sẽ dẫn anh em tới sự thật toàn vẹn, và sẽ làm cho anh em nhớ lại mọi điều Thầy đã nói với anh em.</a:t>
            </a:r>
            <a:endParaRPr lang="en-US" sz="55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66152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613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657600" y="2771567"/>
            <a:ext cx="5486400" cy="1323439"/>
          </a:xfrm>
          <a:prstGeom prst="rect">
            <a:avLst/>
          </a:prstGeom>
        </p:spPr>
        <p:txBody>
          <a:bodyPr wrap="square">
            <a:spAutoFit/>
          </a:bodyPr>
          <a:lstStyle/>
          <a:p>
            <a:pPr algn="ctr"/>
            <a:r>
              <a:rPr lang="en-US" sz="4500" dirty="0" smtClean="0">
                <a:solidFill>
                  <a:srgbClr val="FFFF00"/>
                </a:solidFill>
              </a:rPr>
              <a:t>LẤY GÌ DÂNG CHÚA?</a:t>
            </a:r>
          </a:p>
          <a:p>
            <a:pPr algn="ctr"/>
            <a:r>
              <a:rPr lang="en-US" sz="3500" i="1" dirty="0" err="1" smtClean="0">
                <a:solidFill>
                  <a:prstClr val="white"/>
                </a:solidFill>
              </a:rPr>
              <a:t>Đinh</a:t>
            </a:r>
            <a:r>
              <a:rPr lang="en-US" sz="3500" i="1" dirty="0" smtClean="0">
                <a:solidFill>
                  <a:prstClr val="white"/>
                </a:solidFill>
              </a:rPr>
              <a:t> </a:t>
            </a:r>
            <a:r>
              <a:rPr lang="en-US" sz="3500" i="1" dirty="0" err="1" smtClean="0">
                <a:solidFill>
                  <a:prstClr val="white"/>
                </a:solidFill>
              </a:rPr>
              <a:t>Công</a:t>
            </a:r>
            <a:r>
              <a:rPr lang="en-US" sz="3500" i="1" dirty="0" smtClean="0">
                <a:solidFill>
                  <a:prstClr val="white"/>
                </a:solidFill>
              </a:rPr>
              <a:t> </a:t>
            </a:r>
            <a:r>
              <a:rPr lang="en-US" sz="3500" i="1" dirty="0" err="1" smtClean="0">
                <a:solidFill>
                  <a:prstClr val="white"/>
                </a:solidFill>
              </a:rPr>
              <a:t>Huỳnh</a:t>
            </a:r>
            <a:endParaRPr lang="en-US" sz="3500" i="1" dirty="0">
              <a:solidFill>
                <a:prstClr val="white"/>
              </a:solidFill>
            </a:endParaRPr>
          </a:p>
        </p:txBody>
      </p:sp>
    </p:spTree>
    <p:extLst>
      <p:ext uri="{BB962C8B-B14F-4D97-AF65-F5344CB8AC3E}">
        <p14:creationId xmlns:p14="http://schemas.microsoft.com/office/powerpoint/2010/main" val="52937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vi-VN" sz="4800" dirty="0" smtClean="0"/>
              <a:t> </a:t>
            </a:r>
            <a:r>
              <a:rPr lang="vi-VN" sz="4800" dirty="0">
                <a:solidFill>
                  <a:schemeClr val="bg1"/>
                </a:solidFill>
              </a:rPr>
              <a:t>Bàn tay con nhỏ bé biết lấy chi tiến dâng lên Ngài? Đọng trên tay giọt sương là công sức tháng năm miệt mài. Nguyện dâng lên Ngài đây những trái tim chứa chan tình yêu. Tình yêu đan kết lại tiến dâng về ngai Chúa chí tôn.</a:t>
            </a:r>
            <a:endParaRPr lang="en-US" sz="4800" b="0" dirty="0">
              <a:solidFill>
                <a:schemeClr val="bg1"/>
              </a:solidFill>
              <a:effectLst/>
            </a:endParaRPr>
          </a:p>
        </p:txBody>
      </p:sp>
    </p:spTree>
    <p:extLst>
      <p:ext uri="{BB962C8B-B14F-4D97-AF65-F5344CB8AC3E}">
        <p14:creationId xmlns:p14="http://schemas.microsoft.com/office/powerpoint/2010/main" val="3542537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Xin nguyện dâng </a:t>
            </a:r>
            <a:r>
              <a:rPr lang="vi-VN" sz="4800" dirty="0" smtClean="0">
                <a:solidFill>
                  <a:schemeClr val="bg1"/>
                </a:solidFill>
              </a:rPr>
              <a:t>Chúa</a:t>
            </a:r>
            <a:r>
              <a:rPr lang="en-US" sz="4800" dirty="0" smtClean="0">
                <a:solidFill>
                  <a:schemeClr val="bg1"/>
                </a:solidFill>
              </a:rPr>
              <a:t> </a:t>
            </a:r>
            <a:r>
              <a:rPr lang="vi-VN" sz="4800" dirty="0" smtClean="0">
                <a:solidFill>
                  <a:schemeClr val="bg1"/>
                </a:solidFill>
              </a:rPr>
              <a:t>này </a:t>
            </a:r>
            <a:r>
              <a:rPr lang="vi-VN" sz="4800" dirty="0">
                <a:solidFill>
                  <a:schemeClr val="bg1"/>
                </a:solidFill>
              </a:rPr>
              <a:t>đây bánh rượu thơm </a:t>
            </a:r>
            <a:r>
              <a:rPr lang="vi-VN" sz="4800" dirty="0" smtClean="0">
                <a:solidFill>
                  <a:schemeClr val="bg1"/>
                </a:solidFill>
              </a:rPr>
              <a:t>nồng. </a:t>
            </a:r>
            <a:r>
              <a:rPr lang="vi-VN" sz="4800" dirty="0">
                <a:solidFill>
                  <a:schemeClr val="bg1"/>
                </a:solidFill>
              </a:rPr>
              <a:t>Xin nguyện dâng </a:t>
            </a:r>
            <a:r>
              <a:rPr lang="vi-VN" sz="4800" dirty="0" smtClean="0">
                <a:solidFill>
                  <a:schemeClr val="bg1"/>
                </a:solidFill>
              </a:rPr>
              <a:t>niềm </a:t>
            </a:r>
            <a:r>
              <a:rPr lang="vi-VN" sz="4800" dirty="0">
                <a:solidFill>
                  <a:schemeClr val="bg1"/>
                </a:solidFill>
              </a:rPr>
              <a:t>vui, nỗi buồn, khát mong. </a:t>
            </a:r>
            <a:r>
              <a:rPr lang="vi-VN" sz="4800" dirty="0" smtClean="0">
                <a:solidFill>
                  <a:schemeClr val="bg1"/>
                </a:solidFill>
              </a:rPr>
              <a:t>Xin </a:t>
            </a:r>
            <a:r>
              <a:rPr lang="vi-VN" sz="4800" dirty="0">
                <a:solidFill>
                  <a:schemeClr val="bg1"/>
                </a:solidFill>
              </a:rPr>
              <a:t>Ngài hiệp nhất </a:t>
            </a:r>
            <a:r>
              <a:rPr lang="vi-VN" sz="4800" dirty="0" smtClean="0">
                <a:solidFill>
                  <a:schemeClr val="bg1"/>
                </a:solidFill>
              </a:rPr>
              <a:t>đoàn </a:t>
            </a:r>
            <a:r>
              <a:rPr lang="vi-VN" sz="4800" dirty="0">
                <a:solidFill>
                  <a:schemeClr val="bg1"/>
                </a:solidFill>
              </a:rPr>
              <a:t>con cái nên một với Ngài. </a:t>
            </a:r>
            <a:r>
              <a:rPr lang="vi-VN" sz="4800" dirty="0" smtClean="0">
                <a:solidFill>
                  <a:schemeClr val="bg1"/>
                </a:solidFill>
              </a:rPr>
              <a:t>Qua </a:t>
            </a:r>
            <a:r>
              <a:rPr lang="vi-VN" sz="4800" dirty="0">
                <a:solidFill>
                  <a:schemeClr val="bg1"/>
                </a:solidFill>
              </a:rPr>
              <a:t>Mình và Máu chính lương thần dưỡng </a:t>
            </a:r>
            <a:r>
              <a:rPr lang="vi-VN" sz="4800" dirty="0" smtClean="0">
                <a:solidFill>
                  <a:schemeClr val="bg1"/>
                </a:solidFill>
              </a:rPr>
              <a:t>nuôi </a:t>
            </a:r>
            <a:r>
              <a:rPr lang="vi-VN" sz="4800" dirty="0">
                <a:solidFill>
                  <a:schemeClr val="bg1"/>
                </a:solidFill>
              </a:rPr>
              <a:t>đoàn </a:t>
            </a:r>
            <a:r>
              <a:rPr lang="vi-VN" sz="4800" dirty="0" smtClean="0">
                <a:solidFill>
                  <a:schemeClr val="bg1"/>
                </a:solidFill>
              </a:rPr>
              <a:t>con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139928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Này bánh miến rượu nho kính tiến lên Chúa Vua uy quyền. Ngài ơi xin nhận cho và thánh hóa lễ vật đơn hèn. Hiệp </a:t>
            </a:r>
            <a:r>
              <a:rPr lang="vi-VN" sz="4800" dirty="0" smtClean="0">
                <a:solidFill>
                  <a:schemeClr val="bg1"/>
                </a:solidFill>
              </a:rPr>
              <a:t>dâng</a:t>
            </a:r>
            <a:r>
              <a:rPr lang="en-US" sz="4800" dirty="0" smtClean="0">
                <a:solidFill>
                  <a:schemeClr val="bg1"/>
                </a:solidFill>
              </a:rPr>
              <a:t> </a:t>
            </a:r>
            <a:r>
              <a:rPr lang="vi-VN" sz="4800" dirty="0" smtClean="0">
                <a:solidFill>
                  <a:schemeClr val="bg1"/>
                </a:solidFill>
              </a:rPr>
              <a:t>chung </a:t>
            </a:r>
            <a:r>
              <a:rPr lang="vi-VN" sz="4800" dirty="0">
                <a:solidFill>
                  <a:schemeClr val="bg1"/>
                </a:solidFill>
              </a:rPr>
              <a:t>rượu bánh để trở nên lễ dâng hiệp thông. Vì Chiên Con hiến mình đã trở thành hy lễ cứu độ.</a:t>
            </a:r>
            <a:endParaRPr lang="en-US" sz="4800" b="0" dirty="0">
              <a:solidFill>
                <a:schemeClr val="bg1"/>
              </a:solidFill>
              <a:effectLst/>
            </a:endParaRPr>
          </a:p>
        </p:txBody>
      </p:sp>
    </p:spTree>
    <p:extLst>
      <p:ext uri="{BB962C8B-B14F-4D97-AF65-F5344CB8AC3E}">
        <p14:creationId xmlns:p14="http://schemas.microsoft.com/office/powerpoint/2010/main" val="206775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Xin nguyện dâng </a:t>
            </a:r>
            <a:r>
              <a:rPr lang="vi-VN" sz="4800" dirty="0" smtClean="0">
                <a:solidFill>
                  <a:schemeClr val="bg1"/>
                </a:solidFill>
              </a:rPr>
              <a:t>Chúa</a:t>
            </a:r>
            <a:r>
              <a:rPr lang="en-US" sz="4800" dirty="0" smtClean="0">
                <a:solidFill>
                  <a:schemeClr val="bg1"/>
                </a:solidFill>
              </a:rPr>
              <a:t> </a:t>
            </a:r>
            <a:r>
              <a:rPr lang="vi-VN" sz="4800" dirty="0" smtClean="0">
                <a:solidFill>
                  <a:schemeClr val="bg1"/>
                </a:solidFill>
              </a:rPr>
              <a:t>này </a:t>
            </a:r>
            <a:r>
              <a:rPr lang="vi-VN" sz="4800" dirty="0">
                <a:solidFill>
                  <a:schemeClr val="bg1"/>
                </a:solidFill>
              </a:rPr>
              <a:t>đây bánh rượu thơm </a:t>
            </a:r>
            <a:r>
              <a:rPr lang="vi-VN" sz="4800" dirty="0" smtClean="0">
                <a:solidFill>
                  <a:schemeClr val="bg1"/>
                </a:solidFill>
              </a:rPr>
              <a:t>nồng. </a:t>
            </a:r>
            <a:r>
              <a:rPr lang="vi-VN" sz="4800" dirty="0">
                <a:solidFill>
                  <a:schemeClr val="bg1"/>
                </a:solidFill>
              </a:rPr>
              <a:t>Xin nguyện dâng </a:t>
            </a:r>
            <a:r>
              <a:rPr lang="vi-VN" sz="4800" dirty="0" smtClean="0">
                <a:solidFill>
                  <a:schemeClr val="bg1"/>
                </a:solidFill>
              </a:rPr>
              <a:t>niềm </a:t>
            </a:r>
            <a:r>
              <a:rPr lang="vi-VN" sz="4800" dirty="0">
                <a:solidFill>
                  <a:schemeClr val="bg1"/>
                </a:solidFill>
              </a:rPr>
              <a:t>vui, nỗi buồn, khát mong. </a:t>
            </a:r>
            <a:r>
              <a:rPr lang="vi-VN" sz="4800" dirty="0" smtClean="0">
                <a:solidFill>
                  <a:schemeClr val="bg1"/>
                </a:solidFill>
              </a:rPr>
              <a:t>Xin </a:t>
            </a:r>
            <a:r>
              <a:rPr lang="vi-VN" sz="4800" dirty="0">
                <a:solidFill>
                  <a:schemeClr val="bg1"/>
                </a:solidFill>
              </a:rPr>
              <a:t>Ngài hiệp nhất </a:t>
            </a:r>
            <a:r>
              <a:rPr lang="vi-VN" sz="4800" dirty="0" smtClean="0">
                <a:solidFill>
                  <a:schemeClr val="bg1"/>
                </a:solidFill>
              </a:rPr>
              <a:t>đoàn </a:t>
            </a:r>
            <a:r>
              <a:rPr lang="vi-VN" sz="4800" dirty="0">
                <a:solidFill>
                  <a:schemeClr val="bg1"/>
                </a:solidFill>
              </a:rPr>
              <a:t>con cái nên một với Ngài. </a:t>
            </a:r>
            <a:r>
              <a:rPr lang="vi-VN" sz="4800" dirty="0" smtClean="0">
                <a:solidFill>
                  <a:schemeClr val="bg1"/>
                </a:solidFill>
              </a:rPr>
              <a:t>Qua </a:t>
            </a:r>
            <a:r>
              <a:rPr lang="vi-VN" sz="4800" dirty="0">
                <a:solidFill>
                  <a:schemeClr val="bg1"/>
                </a:solidFill>
              </a:rPr>
              <a:t>Mình và Máu chính lương thần dưỡng </a:t>
            </a:r>
            <a:r>
              <a:rPr lang="vi-VN" sz="4800" dirty="0" smtClean="0">
                <a:solidFill>
                  <a:schemeClr val="bg1"/>
                </a:solidFill>
              </a:rPr>
              <a:t>nuôi </a:t>
            </a:r>
            <a:r>
              <a:rPr lang="vi-VN" sz="4800" dirty="0">
                <a:solidFill>
                  <a:schemeClr val="bg1"/>
                </a:solidFill>
              </a:rPr>
              <a:t>đoàn </a:t>
            </a:r>
            <a:r>
              <a:rPr lang="vi-VN" sz="4800" dirty="0" smtClean="0">
                <a:solidFill>
                  <a:schemeClr val="bg1"/>
                </a:solidFill>
              </a:rPr>
              <a:t>con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94720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Nhập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NHỮNG KẺ TÌM CHÚA</a:t>
            </a:r>
            <a:r>
              <a:rPr lang="en-US" sz="7000" b="0" dirty="0" smtClean="0">
                <a:solidFill>
                  <a:srgbClr val="FFFF00"/>
                </a:solidFill>
                <a:effectLst/>
              </a:rPr>
              <a:t/>
            </a:r>
            <a:br>
              <a:rPr lang="en-US" sz="7000" b="0" dirty="0" smtClean="0">
                <a:solidFill>
                  <a:srgbClr val="FFFF00"/>
                </a:solidFill>
                <a:effectLst/>
              </a:rPr>
            </a:br>
            <a:r>
              <a:rPr lang="en-US" sz="5000" i="1" dirty="0" err="1" smtClean="0">
                <a:solidFill>
                  <a:schemeClr val="bg1"/>
                </a:solidFill>
              </a:rPr>
              <a:t>Ngọc</a:t>
            </a:r>
            <a:r>
              <a:rPr lang="en-US" sz="5000" i="1" dirty="0" smtClean="0">
                <a:solidFill>
                  <a:schemeClr val="bg1"/>
                </a:solidFill>
              </a:rPr>
              <a:t> </a:t>
            </a:r>
            <a:r>
              <a:rPr lang="en-US" sz="5000" i="1" dirty="0" err="1" smtClean="0">
                <a:solidFill>
                  <a:schemeClr val="bg1"/>
                </a:solidFill>
              </a:rPr>
              <a:t>Báu</a:t>
            </a:r>
            <a:endParaRPr lang="en-US" sz="5000" b="0" i="1" dirty="0">
              <a:solidFill>
                <a:schemeClr val="bg1"/>
              </a:solidFill>
              <a:effectLst/>
            </a:endParaRPr>
          </a:p>
        </p:txBody>
      </p:sp>
    </p:spTree>
    <p:extLst>
      <p:ext uri="{BB962C8B-B14F-4D97-AF65-F5344CB8AC3E}">
        <p14:creationId xmlns:p14="http://schemas.microsoft.com/office/powerpoint/2010/main" val="3016260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334079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Nguyện</a:t>
            </a:r>
            <a:r>
              <a:rPr lang="en-US" sz="7000" b="0" dirty="0" smtClean="0">
                <a:solidFill>
                  <a:srgbClr val="FFFF00"/>
                </a:solidFill>
                <a:effectLst/>
              </a:rPr>
              <a:t> </a:t>
            </a:r>
            <a:r>
              <a:rPr lang="en-US" sz="7000" b="0" dirty="0" err="1" smtClean="0">
                <a:solidFill>
                  <a:srgbClr val="FFFF00"/>
                </a:solidFill>
                <a:effectLst/>
              </a:rPr>
              <a:t>Hiệp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TRÁI TIM KHÁT MONG</a:t>
            </a:r>
            <a:br>
              <a:rPr lang="en-US" sz="7000" dirty="0" smtClean="0">
                <a:solidFill>
                  <a:srgbClr val="FFFF00"/>
                </a:solidFill>
              </a:rPr>
            </a:br>
            <a:r>
              <a:rPr lang="en-US" sz="5000" i="1" dirty="0" err="1" smtClean="0">
                <a:solidFill>
                  <a:schemeClr val="bg1"/>
                </a:solidFill>
              </a:rPr>
              <a:t>M.Tigon</a:t>
            </a:r>
            <a:endParaRPr lang="en-US" sz="5000" b="0" i="1" dirty="0">
              <a:solidFill>
                <a:schemeClr val="bg1"/>
              </a:solidFill>
              <a:effectLst/>
            </a:endParaRPr>
          </a:p>
        </p:txBody>
      </p:sp>
    </p:spTree>
    <p:extLst>
      <p:ext uri="{BB962C8B-B14F-4D97-AF65-F5344CB8AC3E}">
        <p14:creationId xmlns:p14="http://schemas.microsoft.com/office/powerpoint/2010/main" val="80800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Tk1:</a:t>
            </a:r>
            <a:r>
              <a:rPr lang="en-US" sz="4650" b="0" dirty="0" smtClean="0">
                <a:solidFill>
                  <a:schemeClr val="bg1"/>
                </a:solidFill>
                <a:effectLst/>
              </a:rPr>
              <a:t> </a:t>
            </a:r>
            <a:r>
              <a:rPr lang="vi-VN" sz="4650" dirty="0">
                <a:solidFill>
                  <a:schemeClr val="bg1"/>
                </a:solidFill>
              </a:rPr>
              <a:t>Chúa hỡi! Ngài biết trái tim con mỏng giòn vụn vỡ, vì bao năm lạc xa bến bờ. Giữa đời chơi </a:t>
            </a:r>
            <a:r>
              <a:rPr lang="vi-VN" sz="4650" dirty="0" smtClean="0">
                <a:solidFill>
                  <a:schemeClr val="bg1"/>
                </a:solidFill>
              </a:rPr>
              <a:t>vơi</a:t>
            </a:r>
            <a:r>
              <a:rPr lang="en-US" sz="4650" dirty="0" smtClean="0">
                <a:solidFill>
                  <a:schemeClr val="bg1"/>
                </a:solidFill>
              </a:rPr>
              <a:t> </a:t>
            </a:r>
            <a:r>
              <a:rPr lang="vi-VN" sz="4650" dirty="0" smtClean="0">
                <a:solidFill>
                  <a:schemeClr val="bg1"/>
                </a:solidFill>
              </a:rPr>
              <a:t>con </a:t>
            </a:r>
            <a:r>
              <a:rPr lang="vi-VN" sz="4650" dirty="0">
                <a:solidFill>
                  <a:schemeClr val="bg1"/>
                </a:solidFill>
              </a:rPr>
              <a:t>mong lắm phút giây bình yên bên Ngài, để được chạm đến TRÁI TIM tình yêu, trút bao ưu phiền, thỏa niềm mơ tháng năm mong chờ.</a:t>
            </a:r>
            <a:endParaRPr lang="en-US" sz="4650" b="0" dirty="0">
              <a:solidFill>
                <a:schemeClr val="bg1"/>
              </a:solidFill>
              <a:effectLst/>
            </a:endParaRPr>
          </a:p>
        </p:txBody>
      </p:sp>
    </p:spTree>
    <p:extLst>
      <p:ext uri="{BB962C8B-B14F-4D97-AF65-F5344CB8AC3E}">
        <p14:creationId xmlns:p14="http://schemas.microsoft.com/office/powerpoint/2010/main" val="247170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4104281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516854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en-US" sz="4700" dirty="0" err="1" smtClean="0">
                <a:solidFill>
                  <a:schemeClr val="bg1"/>
                </a:solidFill>
              </a:rPr>
              <a:t>Chúa</a:t>
            </a:r>
            <a:r>
              <a:rPr lang="en-US" sz="4700" dirty="0" smtClean="0">
                <a:solidFill>
                  <a:schemeClr val="bg1"/>
                </a:solidFill>
              </a:rPr>
              <a:t> </a:t>
            </a:r>
            <a:r>
              <a:rPr lang="en-US" sz="4700" dirty="0" err="1">
                <a:solidFill>
                  <a:schemeClr val="bg1"/>
                </a:solidFill>
              </a:rPr>
              <a:t>hỡi</a:t>
            </a:r>
            <a:r>
              <a:rPr lang="en-US" sz="4700" dirty="0">
                <a:solidFill>
                  <a:schemeClr val="bg1"/>
                </a:solidFill>
              </a:rPr>
              <a:t>! </a:t>
            </a:r>
            <a:r>
              <a:rPr lang="en-US" sz="4700" dirty="0" err="1">
                <a:solidFill>
                  <a:schemeClr val="bg1"/>
                </a:solidFill>
              </a:rPr>
              <a:t>Dù</a:t>
            </a:r>
            <a:r>
              <a:rPr lang="en-US" sz="4700" dirty="0">
                <a:solidFill>
                  <a:schemeClr val="bg1"/>
                </a:solidFill>
              </a:rPr>
              <a:t> </a:t>
            </a:r>
            <a:r>
              <a:rPr lang="en-US" sz="4700" dirty="0" err="1">
                <a:solidFill>
                  <a:schemeClr val="bg1"/>
                </a:solidFill>
              </a:rPr>
              <a:t>biết</a:t>
            </a:r>
            <a:r>
              <a:rPr lang="en-US" sz="4700" dirty="0">
                <a:solidFill>
                  <a:schemeClr val="bg1"/>
                </a:solidFill>
              </a:rPr>
              <a:t> </a:t>
            </a:r>
            <a:r>
              <a:rPr lang="en-US" sz="4700" dirty="0" err="1">
                <a:solidFill>
                  <a:schemeClr val="bg1"/>
                </a:solidFill>
              </a:rPr>
              <a:t>trái</a:t>
            </a:r>
            <a:r>
              <a:rPr lang="en-US" sz="4700" dirty="0">
                <a:solidFill>
                  <a:schemeClr val="bg1"/>
                </a:solidFill>
              </a:rPr>
              <a:t> </a:t>
            </a:r>
            <a:r>
              <a:rPr lang="en-US" sz="4700" dirty="0" err="1">
                <a:solidFill>
                  <a:schemeClr val="bg1"/>
                </a:solidFill>
              </a:rPr>
              <a:t>tim</a:t>
            </a:r>
            <a:r>
              <a:rPr lang="en-US" sz="4700" dirty="0">
                <a:solidFill>
                  <a:schemeClr val="bg1"/>
                </a:solidFill>
              </a:rPr>
              <a:t> con </a:t>
            </a:r>
            <a:r>
              <a:rPr lang="en-US" sz="4700" dirty="0" err="1">
                <a:solidFill>
                  <a:schemeClr val="bg1"/>
                </a:solidFill>
              </a:rPr>
              <a:t>bao</a:t>
            </a:r>
            <a:r>
              <a:rPr lang="en-US" sz="4700" dirty="0">
                <a:solidFill>
                  <a:schemeClr val="bg1"/>
                </a:solidFill>
              </a:rPr>
              <a:t> </a:t>
            </a:r>
            <a:r>
              <a:rPr lang="en-US" sz="4700" dirty="0" err="1">
                <a:solidFill>
                  <a:schemeClr val="bg1"/>
                </a:solidFill>
              </a:rPr>
              <a:t>lần</a:t>
            </a:r>
            <a:r>
              <a:rPr lang="en-US" sz="4700" dirty="0">
                <a:solidFill>
                  <a:schemeClr val="bg1"/>
                </a:solidFill>
              </a:rPr>
              <a:t> </a:t>
            </a:r>
            <a:r>
              <a:rPr lang="en-US" sz="4700" dirty="0" err="1">
                <a:solidFill>
                  <a:schemeClr val="bg1"/>
                </a:solidFill>
              </a:rPr>
              <a:t>gục</a:t>
            </a:r>
            <a:r>
              <a:rPr lang="en-US" sz="4700" dirty="0">
                <a:solidFill>
                  <a:schemeClr val="bg1"/>
                </a:solidFill>
              </a:rPr>
              <a:t> </a:t>
            </a:r>
            <a:r>
              <a:rPr lang="en-US" sz="4700" dirty="0" err="1">
                <a:solidFill>
                  <a:schemeClr val="bg1"/>
                </a:solidFill>
              </a:rPr>
              <a:t>ngã</a:t>
            </a:r>
            <a:r>
              <a:rPr lang="en-US" sz="4700" dirty="0">
                <a:solidFill>
                  <a:schemeClr val="bg1"/>
                </a:solidFill>
              </a:rPr>
              <a:t>, </a:t>
            </a:r>
            <a:r>
              <a:rPr lang="en-US" sz="4700" dirty="0" err="1">
                <a:solidFill>
                  <a:schemeClr val="bg1"/>
                </a:solidFill>
              </a:rPr>
              <a:t>vì</a:t>
            </a:r>
            <a:r>
              <a:rPr lang="en-US" sz="4700" dirty="0">
                <a:solidFill>
                  <a:schemeClr val="bg1"/>
                </a:solidFill>
              </a:rPr>
              <a:t> say </a:t>
            </a:r>
            <a:r>
              <a:rPr lang="en-US" sz="4700" dirty="0" err="1">
                <a:solidFill>
                  <a:schemeClr val="bg1"/>
                </a:solidFill>
              </a:rPr>
              <a:t>mê</a:t>
            </a:r>
            <a:r>
              <a:rPr lang="en-US" sz="4700" dirty="0">
                <a:solidFill>
                  <a:schemeClr val="bg1"/>
                </a:solidFill>
              </a:rPr>
              <a:t> </a:t>
            </a:r>
            <a:r>
              <a:rPr lang="en-US" sz="4700" dirty="0" err="1">
                <a:solidFill>
                  <a:schemeClr val="bg1"/>
                </a:solidFill>
              </a:rPr>
              <a:t>phù</a:t>
            </a:r>
            <a:r>
              <a:rPr lang="en-US" sz="4700" dirty="0">
                <a:solidFill>
                  <a:schemeClr val="bg1"/>
                </a:solidFill>
              </a:rPr>
              <a:t> </a:t>
            </a:r>
            <a:r>
              <a:rPr lang="en-US" sz="4700" dirty="0" err="1">
                <a:solidFill>
                  <a:schemeClr val="bg1"/>
                </a:solidFill>
              </a:rPr>
              <a:t>hoa</a:t>
            </a:r>
            <a:r>
              <a:rPr lang="en-US" sz="4700" dirty="0">
                <a:solidFill>
                  <a:schemeClr val="bg1"/>
                </a:solidFill>
              </a:rPr>
              <a:t> </a:t>
            </a:r>
            <a:r>
              <a:rPr lang="en-US" sz="4700" dirty="0" err="1">
                <a:solidFill>
                  <a:schemeClr val="bg1"/>
                </a:solidFill>
              </a:rPr>
              <a:t>chóng</a:t>
            </a:r>
            <a:r>
              <a:rPr lang="en-US" sz="4700" dirty="0">
                <a:solidFill>
                  <a:schemeClr val="bg1"/>
                </a:solidFill>
              </a:rPr>
              <a:t> </a:t>
            </a:r>
            <a:r>
              <a:rPr lang="en-US" sz="4700" dirty="0" err="1">
                <a:solidFill>
                  <a:schemeClr val="bg1"/>
                </a:solidFill>
              </a:rPr>
              <a:t>tàn</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vẫn</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một</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yêu</a:t>
            </a:r>
            <a:r>
              <a:rPr lang="en-US" sz="4700" dirty="0">
                <a:solidFill>
                  <a:schemeClr val="bg1"/>
                </a:solidFill>
              </a:rPr>
              <a:t> </a:t>
            </a:r>
            <a:r>
              <a:rPr lang="en-US" sz="4700" dirty="0" err="1">
                <a:solidFill>
                  <a:schemeClr val="bg1"/>
                </a:solidFill>
              </a:rPr>
              <a:t>sắt</a:t>
            </a:r>
            <a:r>
              <a:rPr lang="en-US" sz="4700" dirty="0">
                <a:solidFill>
                  <a:schemeClr val="bg1"/>
                </a:solidFill>
              </a:rPr>
              <a:t> son </a:t>
            </a:r>
            <a:r>
              <a:rPr lang="en-US" sz="4700" dirty="0" err="1">
                <a:solidFill>
                  <a:schemeClr val="bg1"/>
                </a:solidFill>
              </a:rPr>
              <a:t>thủy</a:t>
            </a:r>
            <a:r>
              <a:rPr lang="en-US" sz="4700" dirty="0">
                <a:solidFill>
                  <a:schemeClr val="bg1"/>
                </a:solidFill>
              </a:rPr>
              <a:t> </a:t>
            </a:r>
            <a:r>
              <a:rPr lang="en-US" sz="4700" dirty="0" err="1">
                <a:solidFill>
                  <a:schemeClr val="bg1"/>
                </a:solidFill>
              </a:rPr>
              <a:t>chung</a:t>
            </a:r>
            <a:r>
              <a:rPr lang="en-US" sz="4700" dirty="0">
                <a:solidFill>
                  <a:schemeClr val="bg1"/>
                </a:solidFill>
              </a:rPr>
              <a:t> </a:t>
            </a:r>
            <a:r>
              <a:rPr lang="en-US" sz="4700" dirty="0" err="1">
                <a:solidFill>
                  <a:schemeClr val="bg1"/>
                </a:solidFill>
              </a:rPr>
              <a:t>vẹn</a:t>
            </a:r>
            <a:r>
              <a:rPr lang="en-US" sz="4700" dirty="0">
                <a:solidFill>
                  <a:schemeClr val="bg1"/>
                </a:solidFill>
              </a:rPr>
              <a:t> </a:t>
            </a:r>
            <a:r>
              <a:rPr lang="en-US" sz="4700" dirty="0" err="1">
                <a:solidFill>
                  <a:schemeClr val="bg1"/>
                </a:solidFill>
              </a:rPr>
              <a:t>tròn</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nhận</a:t>
            </a:r>
            <a:r>
              <a:rPr lang="en-US" sz="4700" dirty="0">
                <a:solidFill>
                  <a:schemeClr val="bg1"/>
                </a:solidFill>
              </a:rPr>
              <a:t> </a:t>
            </a:r>
            <a:r>
              <a:rPr lang="en-US" sz="4700" dirty="0" err="1">
                <a:solidFill>
                  <a:schemeClr val="bg1"/>
                </a:solidFill>
              </a:rPr>
              <a:t>ra</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en-US" sz="4700" dirty="0" err="1">
                <a:solidFill>
                  <a:schemeClr val="bg1"/>
                </a:solidFill>
              </a:rPr>
              <a:t>vẫn</a:t>
            </a:r>
            <a:r>
              <a:rPr lang="en-US" sz="4700" dirty="0">
                <a:solidFill>
                  <a:schemeClr val="bg1"/>
                </a:solidFill>
              </a:rPr>
              <a:t> ở </a:t>
            </a:r>
            <a:r>
              <a:rPr lang="en-US" sz="4700" dirty="0" err="1">
                <a:solidFill>
                  <a:schemeClr val="bg1"/>
                </a:solidFill>
              </a:rPr>
              <a:t>đó</a:t>
            </a:r>
            <a:r>
              <a:rPr lang="en-US" sz="4700" dirty="0">
                <a:solidFill>
                  <a:schemeClr val="bg1"/>
                </a:solidFill>
              </a:rPr>
              <a:t> </a:t>
            </a:r>
            <a:r>
              <a:rPr lang="en-US" sz="4700" dirty="0" err="1">
                <a:solidFill>
                  <a:schemeClr val="bg1"/>
                </a:solidFill>
              </a:rPr>
              <a:t>đón</a:t>
            </a:r>
            <a:r>
              <a:rPr lang="en-US" sz="4700" dirty="0">
                <a:solidFill>
                  <a:schemeClr val="bg1"/>
                </a:solidFill>
              </a:rPr>
              <a:t> con </a:t>
            </a:r>
            <a:r>
              <a:rPr lang="en-US" sz="4700" dirty="0" err="1">
                <a:solidFill>
                  <a:schemeClr val="bg1"/>
                </a:solidFill>
              </a:rPr>
              <a:t>trở</a:t>
            </a:r>
            <a:r>
              <a:rPr lang="en-US" sz="4700" dirty="0">
                <a:solidFill>
                  <a:schemeClr val="bg1"/>
                </a:solidFill>
              </a:rPr>
              <a:t> </a:t>
            </a:r>
            <a:r>
              <a:rPr lang="en-US" sz="4700" dirty="0" err="1">
                <a:solidFill>
                  <a:schemeClr val="bg1"/>
                </a:solidFill>
              </a:rPr>
              <a:t>về</a:t>
            </a:r>
            <a:r>
              <a:rPr lang="en-US" sz="4700" dirty="0">
                <a:solidFill>
                  <a:schemeClr val="bg1"/>
                </a:solidFill>
              </a:rPr>
              <a:t>, </a:t>
            </a:r>
            <a:r>
              <a:rPr lang="en-US" sz="4700" dirty="0" err="1">
                <a:solidFill>
                  <a:schemeClr val="bg1"/>
                </a:solidFill>
              </a:rPr>
              <a:t>quên</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hết</a:t>
            </a:r>
            <a:r>
              <a:rPr lang="en-US" sz="4700" dirty="0">
                <a:solidFill>
                  <a:schemeClr val="bg1"/>
                </a:solidFill>
              </a:rPr>
              <a:t> </a:t>
            </a:r>
            <a:r>
              <a:rPr lang="en-US" sz="4700" dirty="0" err="1">
                <a:solidFill>
                  <a:schemeClr val="bg1"/>
                </a:solidFill>
              </a:rPr>
              <a:t>tháng</a:t>
            </a:r>
            <a:r>
              <a:rPr lang="en-US" sz="4700" dirty="0">
                <a:solidFill>
                  <a:schemeClr val="bg1"/>
                </a:solidFill>
              </a:rPr>
              <a:t> </a:t>
            </a:r>
            <a:r>
              <a:rPr lang="en-US" sz="4700" dirty="0" err="1">
                <a:solidFill>
                  <a:schemeClr val="bg1"/>
                </a:solidFill>
              </a:rPr>
              <a:t>năm</a:t>
            </a:r>
            <a:r>
              <a:rPr lang="en-US" sz="4700" dirty="0">
                <a:solidFill>
                  <a:schemeClr val="bg1"/>
                </a:solidFill>
              </a:rPr>
              <a:t> ê </a:t>
            </a:r>
            <a:r>
              <a:rPr lang="en-US" sz="4700" dirty="0" err="1">
                <a:solidFill>
                  <a:schemeClr val="bg1"/>
                </a:solidFill>
              </a:rPr>
              <a:t>chề</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495165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3207579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3377545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Tk3:</a:t>
            </a:r>
            <a:r>
              <a:rPr lang="en-US" sz="4650" b="0" dirty="0" smtClean="0">
                <a:solidFill>
                  <a:schemeClr val="bg1"/>
                </a:solidFill>
                <a:effectLst/>
              </a:rPr>
              <a:t> </a:t>
            </a:r>
            <a:r>
              <a:rPr lang="vi-VN" sz="4650" dirty="0">
                <a:solidFill>
                  <a:schemeClr val="bg1"/>
                </a:solidFill>
              </a:rPr>
              <a:t>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a:t>
            </a:r>
            <a:r>
              <a:rPr lang="vi-VN" sz="4650" dirty="0" smtClean="0">
                <a:solidFill>
                  <a:schemeClr val="bg1"/>
                </a:solidFill>
              </a:rPr>
              <a:t>.</a:t>
            </a:r>
            <a:endParaRPr lang="en-US" sz="4650" b="0" dirty="0">
              <a:solidFill>
                <a:schemeClr val="bg1"/>
              </a:solidFill>
              <a:effectLst/>
            </a:endParaRPr>
          </a:p>
        </p:txBody>
      </p:sp>
    </p:spTree>
    <p:extLst>
      <p:ext uri="{BB962C8B-B14F-4D97-AF65-F5344CB8AC3E}">
        <p14:creationId xmlns:p14="http://schemas.microsoft.com/office/powerpoint/2010/main" val="3503664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178955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28227797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1099181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49469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68975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800" b="0" dirty="0" smtClean="0">
                <a:solidFill>
                  <a:srgbClr val="FFFF00"/>
                </a:solidFill>
                <a:effectLst/>
              </a:rPr>
              <a:t>Ca </a:t>
            </a:r>
            <a:r>
              <a:rPr lang="en-US" sz="6800" b="0" dirty="0" err="1" smtClean="0">
                <a:solidFill>
                  <a:srgbClr val="FFFF00"/>
                </a:solidFill>
                <a:effectLst/>
              </a:rPr>
              <a:t>Kết</a:t>
            </a:r>
            <a:r>
              <a:rPr lang="en-US" sz="6800" b="0" dirty="0" smtClean="0">
                <a:solidFill>
                  <a:srgbClr val="FFFF00"/>
                </a:solidFill>
                <a:effectLst/>
              </a:rPr>
              <a:t> </a:t>
            </a:r>
            <a:r>
              <a:rPr lang="en-US" sz="6800" b="0" dirty="0" err="1" smtClean="0">
                <a:solidFill>
                  <a:srgbClr val="FFFF00"/>
                </a:solidFill>
                <a:effectLst/>
              </a:rPr>
              <a:t>Lễ</a:t>
            </a:r>
            <a:r>
              <a:rPr lang="en-US" sz="6800" b="0" dirty="0" smtClean="0">
                <a:solidFill>
                  <a:srgbClr val="FFFF00"/>
                </a:solidFill>
                <a:effectLst/>
              </a:rPr>
              <a:t/>
            </a:r>
            <a:br>
              <a:rPr lang="en-US" sz="6800" b="0" dirty="0" smtClean="0">
                <a:solidFill>
                  <a:srgbClr val="FFFF00"/>
                </a:solidFill>
                <a:effectLst/>
              </a:rPr>
            </a:br>
            <a:r>
              <a:rPr lang="en-US" sz="6800" b="0" dirty="0" smtClean="0">
                <a:solidFill>
                  <a:srgbClr val="FFFF00"/>
                </a:solidFill>
                <a:effectLst/>
              </a:rPr>
              <a:t>NHÂN CHỨNG PHÚC ÂM</a:t>
            </a:r>
            <a:br>
              <a:rPr lang="en-US" sz="68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Thành</a:t>
            </a:r>
            <a:r>
              <a:rPr lang="en-US" sz="6000" i="1" dirty="0" smtClean="0">
                <a:solidFill>
                  <a:schemeClr val="bg1"/>
                </a:solidFill>
              </a:rPr>
              <a:t> </a:t>
            </a:r>
            <a:r>
              <a:rPr lang="en-US" sz="6000" i="1" dirty="0" err="1" smtClean="0">
                <a:solidFill>
                  <a:schemeClr val="bg1"/>
                </a:solidFill>
              </a:rPr>
              <a:t>Tâm</a:t>
            </a:r>
            <a:endParaRPr lang="en-US" sz="6000" b="0" i="1" dirty="0">
              <a:solidFill>
                <a:schemeClr val="bg1"/>
              </a:solidFill>
              <a:effectLst/>
            </a:endParaRPr>
          </a:p>
        </p:txBody>
      </p:sp>
    </p:spTree>
    <p:extLst>
      <p:ext uri="{BB962C8B-B14F-4D97-AF65-F5344CB8AC3E}">
        <p14:creationId xmlns:p14="http://schemas.microsoft.com/office/powerpoint/2010/main" val="2409689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k1:</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v</a:t>
            </a:r>
            <a:r>
              <a:rPr lang="en-US" sz="5000" dirty="0" smtClean="0">
                <a:solidFill>
                  <a:schemeClr val="bg1"/>
                </a:solidFill>
              </a:rPr>
              <a:t>ề</a:t>
            </a:r>
            <a:r>
              <a:rPr lang="vi-VN" sz="5000" dirty="0" smtClean="0">
                <a:solidFill>
                  <a:schemeClr val="bg1"/>
                </a:solidFill>
              </a:rPr>
              <a:t> </a:t>
            </a:r>
            <a:r>
              <a:rPr lang="vi-VN" sz="5000" dirty="0">
                <a:solidFill>
                  <a:schemeClr val="bg1"/>
                </a:solidFill>
              </a:rPr>
              <a:t>thôi </a:t>
            </a:r>
            <a:r>
              <a:rPr lang="en-US" sz="5000" dirty="0" err="1" smtClean="0">
                <a:solidFill>
                  <a:schemeClr val="bg1"/>
                </a:solidFill>
              </a:rPr>
              <a:t>vì</a:t>
            </a:r>
            <a:r>
              <a:rPr lang="en-US" sz="5000" dirty="0" smtClean="0">
                <a:solidFill>
                  <a:schemeClr val="bg1"/>
                </a:solidFill>
              </a:rPr>
              <a:t>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l</a:t>
            </a:r>
            <a:r>
              <a:rPr lang="en-US" sz="5000" dirty="0" smtClean="0">
                <a:solidFill>
                  <a:schemeClr val="bg1"/>
                </a:solidFill>
              </a:rPr>
              <a:t>ễ</a:t>
            </a:r>
            <a:r>
              <a:rPr lang="vi-VN" sz="5000" dirty="0" smtClean="0">
                <a:solidFill>
                  <a:schemeClr val="bg1"/>
                </a:solidFill>
              </a:rPr>
              <a:t> đ</a:t>
            </a:r>
            <a:r>
              <a:rPr lang="en-US" sz="5000" dirty="0">
                <a:solidFill>
                  <a:schemeClr val="bg1"/>
                </a:solidFill>
              </a:rPr>
              <a:t>ã</a:t>
            </a:r>
            <a:r>
              <a:rPr lang="vi-VN" sz="5000" dirty="0" smtClean="0">
                <a:solidFill>
                  <a:schemeClr val="bg1"/>
                </a:solidFill>
              </a:rPr>
              <a:t> h</a:t>
            </a:r>
            <a:r>
              <a:rPr lang="en-US" sz="5000" dirty="0" smtClean="0">
                <a:solidFill>
                  <a:schemeClr val="bg1"/>
                </a:solidFill>
              </a:rPr>
              <a:t>ế</a:t>
            </a:r>
            <a:r>
              <a:rPr lang="vi-VN" sz="5000" dirty="0" smtClean="0">
                <a:solidFill>
                  <a:schemeClr val="bg1"/>
                </a:solidFill>
              </a:rPr>
              <a:t>́t </a:t>
            </a:r>
            <a:r>
              <a:rPr lang="vi-VN" sz="5000" dirty="0">
                <a:solidFill>
                  <a:schemeClr val="bg1"/>
                </a:solidFill>
              </a:rPr>
              <a:t>nhưng </a:t>
            </a:r>
            <a:r>
              <a:rPr lang="en-US" sz="5000" dirty="0" err="1" smtClean="0">
                <a:solidFill>
                  <a:schemeClr val="bg1"/>
                </a:solidFill>
              </a:rPr>
              <a:t>đời</a:t>
            </a:r>
            <a:r>
              <a:rPr lang="en-US" sz="5000" dirty="0" smtClean="0">
                <a:solidFill>
                  <a:schemeClr val="bg1"/>
                </a:solidFill>
              </a:rPr>
              <a:t> </a:t>
            </a:r>
            <a:r>
              <a:rPr lang="vi-VN" sz="5000" dirty="0" smtClean="0">
                <a:solidFill>
                  <a:schemeClr val="bg1"/>
                </a:solidFill>
              </a:rPr>
              <a:t>ta l</a:t>
            </a:r>
            <a:r>
              <a:rPr lang="en-US" sz="5000" dirty="0" smtClean="0">
                <a:solidFill>
                  <a:schemeClr val="bg1"/>
                </a:solidFill>
              </a:rPr>
              <a:t>à </a:t>
            </a:r>
            <a:r>
              <a:rPr lang="vi-VN" sz="5000" dirty="0" smtClean="0">
                <a:solidFill>
                  <a:schemeClr val="bg1"/>
                </a:solidFill>
              </a:rPr>
              <a:t>th</a:t>
            </a:r>
            <a:r>
              <a:rPr lang="en-US" sz="5000" dirty="0" err="1" smtClean="0">
                <a:solidFill>
                  <a:schemeClr val="bg1"/>
                </a:solidFill>
              </a:rPr>
              <a:t>án</a:t>
            </a:r>
            <a:r>
              <a:rPr lang="vi-VN" sz="5000" dirty="0" smtClean="0">
                <a:solidFill>
                  <a:schemeClr val="bg1"/>
                </a:solidFill>
              </a:rPr>
              <a:t>h l</a:t>
            </a:r>
            <a:r>
              <a:rPr lang="en-US" sz="5000" dirty="0" smtClean="0">
                <a:solidFill>
                  <a:schemeClr val="bg1"/>
                </a:solidFill>
              </a:rPr>
              <a:t>ễ</a:t>
            </a:r>
            <a:r>
              <a:rPr lang="vi-VN" sz="5000" dirty="0" smtClean="0">
                <a:solidFill>
                  <a:schemeClr val="bg1"/>
                </a:solidFill>
              </a:rPr>
              <a:t> </a:t>
            </a:r>
            <a:r>
              <a:rPr lang="en-US" sz="5000" dirty="0" err="1" smtClean="0">
                <a:solidFill>
                  <a:schemeClr val="bg1"/>
                </a:solidFill>
              </a:rPr>
              <a:t>nối</a:t>
            </a:r>
            <a:r>
              <a:rPr lang="en-US" sz="5000" dirty="0" smtClean="0">
                <a:solidFill>
                  <a:schemeClr val="bg1"/>
                </a:solidFill>
              </a:rPr>
              <a:t> </a:t>
            </a:r>
            <a:r>
              <a:rPr lang="vi-VN" sz="5000" dirty="0" smtClean="0">
                <a:solidFill>
                  <a:schemeClr val="bg1"/>
                </a:solidFill>
              </a:rPr>
              <a:t>d</a:t>
            </a:r>
            <a:r>
              <a:rPr lang="en-US" sz="5000" dirty="0">
                <a:solidFill>
                  <a:schemeClr val="bg1"/>
                </a:solidFill>
              </a:rPr>
              <a:t>à</a:t>
            </a:r>
            <a:r>
              <a:rPr lang="vi-VN" sz="5000" dirty="0" smtClean="0">
                <a:solidFill>
                  <a:schemeClr val="bg1"/>
                </a:solidFill>
              </a:rPr>
              <a:t>i</a:t>
            </a:r>
            <a:r>
              <a:rPr lang="vi-VN" sz="5000" dirty="0">
                <a:solidFill>
                  <a:schemeClr val="bg1"/>
                </a:solidFill>
              </a:rPr>
              <a:t>. Đem </a:t>
            </a:r>
            <a:r>
              <a:rPr lang="vi-VN" sz="5000" dirty="0" smtClean="0">
                <a:solidFill>
                  <a:schemeClr val="bg1"/>
                </a:solidFill>
              </a:rPr>
              <a:t>t</a:t>
            </a:r>
            <a:r>
              <a:rPr lang="en-US" sz="5000" dirty="0">
                <a:solidFill>
                  <a:schemeClr val="bg1"/>
                </a:solidFill>
              </a:rPr>
              <a:t>ì</a:t>
            </a:r>
            <a:r>
              <a:rPr lang="vi-VN" sz="5000" dirty="0" smtClean="0">
                <a:solidFill>
                  <a:schemeClr val="bg1"/>
                </a:solidFill>
              </a:rPr>
              <a:t>nh </a:t>
            </a:r>
            <a:r>
              <a:rPr lang="vi-VN" sz="5000" dirty="0">
                <a:solidFill>
                  <a:schemeClr val="bg1"/>
                </a:solidFill>
              </a:rPr>
              <a:t>thương Thiên </a:t>
            </a:r>
            <a:r>
              <a:rPr lang="en-US" sz="5000" dirty="0" err="1" smtClean="0">
                <a:solidFill>
                  <a:schemeClr val="bg1"/>
                </a:solidFill>
              </a:rPr>
              <a:t>Chúa</a:t>
            </a:r>
            <a:r>
              <a:rPr lang="en-US" sz="5000" dirty="0" smtClean="0">
                <a:solidFill>
                  <a:schemeClr val="bg1"/>
                </a:solidFill>
              </a:rPr>
              <a:t> </a:t>
            </a:r>
            <a:r>
              <a:rPr lang="vi-VN" sz="5000" dirty="0" smtClean="0">
                <a:solidFill>
                  <a:schemeClr val="bg1"/>
                </a:solidFill>
              </a:rPr>
              <a:t>đ</a:t>
            </a:r>
            <a:r>
              <a:rPr lang="en-US" sz="5000" dirty="0" smtClean="0">
                <a:solidFill>
                  <a:schemeClr val="bg1"/>
                </a:solidFill>
              </a:rPr>
              <a:t>ế</a:t>
            </a:r>
            <a:r>
              <a:rPr lang="vi-VN" sz="5000" dirty="0" smtClean="0">
                <a:solidFill>
                  <a:schemeClr val="bg1"/>
                </a:solidFill>
              </a:rPr>
              <a:t>n m</a:t>
            </a:r>
            <a:r>
              <a:rPr lang="en-US" sz="5000" dirty="0">
                <a:solidFill>
                  <a:schemeClr val="bg1"/>
                </a:solidFill>
              </a:rPr>
              <a:t>ọ</a:t>
            </a:r>
            <a:r>
              <a:rPr lang="vi-VN" sz="5000" dirty="0" smtClean="0">
                <a:solidFill>
                  <a:schemeClr val="bg1"/>
                </a:solidFill>
              </a:rPr>
              <a:t>i nơi</a:t>
            </a:r>
            <a:r>
              <a:rPr lang="en-US" sz="5000" dirty="0" smtClean="0">
                <a:solidFill>
                  <a:schemeClr val="bg1"/>
                </a:solidFill>
              </a:rPr>
              <a:t>,</a:t>
            </a:r>
            <a:r>
              <a:rPr lang="vi-VN" sz="5000" dirty="0" smtClean="0">
                <a:solidFill>
                  <a:schemeClr val="bg1"/>
                </a:solidFill>
              </a:rPr>
              <a:t> </a:t>
            </a:r>
            <a:r>
              <a:rPr lang="vi-VN" sz="5000" dirty="0">
                <a:solidFill>
                  <a:schemeClr val="bg1"/>
                </a:solidFill>
              </a:rPr>
              <a:t>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th</a:t>
            </a:r>
            <a:r>
              <a:rPr lang="en-US" sz="5000" dirty="0">
                <a:solidFill>
                  <a:schemeClr val="bg1"/>
                </a:solidFill>
              </a:rPr>
              <a:t>à</a:t>
            </a:r>
            <a:r>
              <a:rPr lang="vi-VN" sz="5000" dirty="0" smtClean="0">
                <a:solidFill>
                  <a:schemeClr val="bg1"/>
                </a:solidFill>
              </a:rPr>
              <a:t>nh ch</a:t>
            </a:r>
            <a:r>
              <a:rPr lang="en-US" sz="5000" dirty="0" err="1" smtClean="0">
                <a:solidFill>
                  <a:schemeClr val="bg1"/>
                </a:solidFill>
              </a:rPr>
              <a:t>ứn</a:t>
            </a:r>
            <a:r>
              <a:rPr lang="vi-VN" sz="5000" dirty="0" smtClean="0">
                <a:solidFill>
                  <a:schemeClr val="bg1"/>
                </a:solidFill>
              </a:rPr>
              <a:t>g </a:t>
            </a:r>
            <a:r>
              <a:rPr lang="vi-VN" sz="5000" dirty="0">
                <a:solidFill>
                  <a:schemeClr val="bg1"/>
                </a:solidFill>
              </a:rPr>
              <a:t>nhân.</a:t>
            </a:r>
          </a:p>
        </p:txBody>
      </p:sp>
    </p:spTree>
    <p:extLst>
      <p:ext uri="{BB962C8B-B14F-4D97-AF65-F5344CB8AC3E}">
        <p14:creationId xmlns:p14="http://schemas.microsoft.com/office/powerpoint/2010/main" val="658408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2028974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k2:</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đ</a:t>
            </a:r>
            <a:r>
              <a:rPr lang="en-US" sz="5000" dirty="0" smtClean="0">
                <a:solidFill>
                  <a:schemeClr val="bg1"/>
                </a:solidFill>
              </a:rPr>
              <a:t>ừ</a:t>
            </a:r>
            <a:r>
              <a:rPr lang="vi-VN" sz="5000" dirty="0" smtClean="0">
                <a:solidFill>
                  <a:schemeClr val="bg1"/>
                </a:solidFill>
              </a:rPr>
              <a:t>ng </a:t>
            </a:r>
            <a:r>
              <a:rPr lang="vi-VN" sz="5000" dirty="0">
                <a:solidFill>
                  <a:schemeClr val="bg1"/>
                </a:solidFill>
              </a:rPr>
              <a:t>lo </a:t>
            </a:r>
            <a:r>
              <a:rPr lang="vi-VN" sz="5000" dirty="0" smtClean="0">
                <a:solidFill>
                  <a:schemeClr val="bg1"/>
                </a:solidFill>
              </a:rPr>
              <a:t>v</a:t>
            </a:r>
            <a:r>
              <a:rPr lang="en-US" sz="5000" dirty="0">
                <a:solidFill>
                  <a:schemeClr val="bg1"/>
                </a:solidFill>
              </a:rPr>
              <a:t>ì</a:t>
            </a:r>
            <a:r>
              <a:rPr lang="vi-VN" sz="5000" dirty="0" smtClean="0">
                <a:solidFill>
                  <a:schemeClr val="bg1"/>
                </a:solidFill>
              </a:rPr>
              <a:t> </a:t>
            </a:r>
            <a:r>
              <a:rPr lang="vi-VN" sz="5000" dirty="0">
                <a:solidFill>
                  <a:schemeClr val="bg1"/>
                </a:solidFill>
              </a:rPr>
              <a:t>Thiên </a:t>
            </a:r>
            <a:r>
              <a:rPr lang="vi-VN" sz="5000" dirty="0" smtClean="0">
                <a:solidFill>
                  <a:schemeClr val="bg1"/>
                </a:solidFill>
              </a:rPr>
              <a:t>Ch</a:t>
            </a:r>
            <a:r>
              <a:rPr lang="en-US" sz="5000" dirty="0">
                <a:solidFill>
                  <a:schemeClr val="bg1"/>
                </a:solidFill>
              </a:rPr>
              <a:t>ú</a:t>
            </a:r>
            <a:r>
              <a:rPr lang="vi-VN" sz="5000" dirty="0" smtClean="0">
                <a:solidFill>
                  <a:schemeClr val="bg1"/>
                </a:solidFill>
              </a:rPr>
              <a:t>a Ng</a:t>
            </a:r>
            <a:r>
              <a:rPr lang="en-US" sz="5000" dirty="0" err="1" smtClean="0">
                <a:solidFill>
                  <a:schemeClr val="bg1"/>
                </a:solidFill>
              </a:rPr>
              <a:t>ài</a:t>
            </a:r>
            <a:r>
              <a:rPr lang="vi-VN" sz="5000" dirty="0" smtClean="0">
                <a:solidFill>
                  <a:schemeClr val="bg1"/>
                </a:solidFill>
              </a:rPr>
              <a:t> bi</a:t>
            </a:r>
            <a:r>
              <a:rPr lang="en-US" sz="5000" dirty="0" err="1" smtClean="0">
                <a:solidFill>
                  <a:schemeClr val="bg1"/>
                </a:solidFill>
              </a:rPr>
              <a:t>ết</a:t>
            </a:r>
            <a:r>
              <a:rPr lang="vi-VN" sz="5000" dirty="0" smtClean="0">
                <a:solidFill>
                  <a:schemeClr val="bg1"/>
                </a:solidFill>
              </a:rPr>
              <a:t> </a:t>
            </a:r>
            <a:r>
              <a:rPr lang="vi-VN" sz="5000" dirty="0">
                <a:solidFill>
                  <a:schemeClr val="bg1"/>
                </a:solidFill>
              </a:rPr>
              <a:t>con </a:t>
            </a:r>
            <a:r>
              <a:rPr lang="vi-VN" sz="5000" dirty="0" smtClean="0">
                <a:solidFill>
                  <a:schemeClr val="bg1"/>
                </a:solidFill>
              </a:rPr>
              <a:t>ngư</a:t>
            </a:r>
            <a:r>
              <a:rPr lang="en-US" sz="5000" dirty="0" err="1" smtClean="0">
                <a:solidFill>
                  <a:schemeClr val="bg1"/>
                </a:solidFill>
              </a:rPr>
              <a:t>ời</a:t>
            </a:r>
            <a:r>
              <a:rPr lang="vi-VN" sz="5000" dirty="0" smtClean="0">
                <a:solidFill>
                  <a:schemeClr val="bg1"/>
                </a:solidFill>
              </a:rPr>
              <a:t> </a:t>
            </a:r>
            <a:r>
              <a:rPr lang="vi-VN" sz="5000" dirty="0">
                <a:solidFill>
                  <a:schemeClr val="bg1"/>
                </a:solidFill>
              </a:rPr>
              <a:t>ta </a:t>
            </a:r>
            <a:r>
              <a:rPr lang="en-US" sz="5000" dirty="0" err="1" smtClean="0">
                <a:solidFill>
                  <a:schemeClr val="bg1"/>
                </a:solidFill>
              </a:rPr>
              <a:t>nhiều</a:t>
            </a:r>
            <a:r>
              <a:rPr lang="en-US" sz="5000" dirty="0" smtClean="0">
                <a:solidFill>
                  <a:schemeClr val="bg1"/>
                </a:solidFill>
              </a:rPr>
              <a:t> </a:t>
            </a:r>
            <a:r>
              <a:rPr lang="en-US" sz="5000" dirty="0" err="1" smtClean="0">
                <a:solidFill>
                  <a:schemeClr val="bg1"/>
                </a:solidFill>
              </a:rPr>
              <a:t>yếu</a:t>
            </a:r>
            <a:r>
              <a:rPr lang="en-US" sz="5000" dirty="0" smtClean="0">
                <a:solidFill>
                  <a:schemeClr val="bg1"/>
                </a:solidFill>
              </a:rPr>
              <a:t> </a:t>
            </a:r>
            <a:r>
              <a:rPr lang="vi-VN" sz="5000" dirty="0" smtClean="0">
                <a:solidFill>
                  <a:schemeClr val="bg1"/>
                </a:solidFill>
              </a:rPr>
              <a:t>đu</a:t>
            </a:r>
            <a:r>
              <a:rPr lang="en-US" sz="5000" dirty="0" smtClean="0">
                <a:solidFill>
                  <a:schemeClr val="bg1"/>
                </a:solidFill>
              </a:rPr>
              <a:t>ố</a:t>
            </a:r>
            <a:r>
              <a:rPr lang="vi-VN" sz="5000" dirty="0" smtClean="0">
                <a:solidFill>
                  <a:schemeClr val="bg1"/>
                </a:solidFill>
              </a:rPr>
              <a:t>i </a:t>
            </a:r>
            <a:r>
              <a:rPr lang="en-US" sz="5000" dirty="0" err="1" smtClean="0">
                <a:solidFill>
                  <a:schemeClr val="bg1"/>
                </a:solidFill>
              </a:rPr>
              <a:t>lỗi</a:t>
            </a:r>
            <a:r>
              <a:rPr lang="en-US" sz="5000" dirty="0" smtClean="0">
                <a:solidFill>
                  <a:schemeClr val="bg1"/>
                </a:solidFill>
              </a:rPr>
              <a:t> </a:t>
            </a:r>
            <a:r>
              <a:rPr lang="en-US" sz="5000" dirty="0" err="1" smtClean="0">
                <a:solidFill>
                  <a:schemeClr val="bg1"/>
                </a:solidFill>
              </a:rPr>
              <a:t>lầm</a:t>
            </a:r>
            <a:r>
              <a:rPr lang="vi-VN" sz="5000" dirty="0" smtClean="0">
                <a:solidFill>
                  <a:schemeClr val="bg1"/>
                </a:solidFill>
              </a:rPr>
              <a:t>. </a:t>
            </a:r>
            <a:r>
              <a:rPr lang="vi-VN" sz="5000" dirty="0">
                <a:solidFill>
                  <a:schemeClr val="bg1"/>
                </a:solidFill>
              </a:rPr>
              <a:t>Nên </a:t>
            </a:r>
            <a:r>
              <a:rPr lang="en-US" sz="5000" dirty="0" err="1" smtClean="0">
                <a:solidFill>
                  <a:schemeClr val="bg1"/>
                </a:solidFill>
              </a:rPr>
              <a:t>Ngài</a:t>
            </a:r>
            <a:r>
              <a:rPr lang="en-US" sz="5000" dirty="0" smtClean="0">
                <a:solidFill>
                  <a:schemeClr val="bg1"/>
                </a:solidFill>
              </a:rPr>
              <a:t> </a:t>
            </a:r>
            <a:r>
              <a:rPr lang="vi-VN" sz="5000" dirty="0" smtClean="0">
                <a:solidFill>
                  <a:schemeClr val="bg1"/>
                </a:solidFill>
              </a:rPr>
              <a:t>thương </a:t>
            </a:r>
            <a:r>
              <a:rPr lang="vi-VN" sz="5000" dirty="0">
                <a:solidFill>
                  <a:schemeClr val="bg1"/>
                </a:solidFill>
              </a:rPr>
              <a:t>ban ơn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a:t>
            </a:r>
            <a:r>
              <a:rPr lang="en-US" sz="5000" dirty="0" err="1" smtClean="0">
                <a:solidFill>
                  <a:schemeClr val="bg1"/>
                </a:solidFill>
              </a:rPr>
              <a:t>triền</a:t>
            </a:r>
            <a:r>
              <a:rPr lang="vi-VN" sz="5000" dirty="0" smtClean="0">
                <a:solidFill>
                  <a:schemeClr val="bg1"/>
                </a:solidFill>
              </a:rPr>
              <a:t> </a:t>
            </a:r>
            <a:r>
              <a:rPr lang="vi-VN" sz="5000" dirty="0">
                <a:solidFill>
                  <a:schemeClr val="bg1"/>
                </a:solidFill>
              </a:rPr>
              <a:t>miên 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a:t>
            </a:r>
            <a:r>
              <a:rPr lang="en-US" sz="5000" dirty="0" err="1" smtClean="0">
                <a:solidFill>
                  <a:schemeClr val="bg1"/>
                </a:solidFill>
              </a:rPr>
              <a:t>hà</a:t>
            </a:r>
            <a:r>
              <a:rPr lang="vi-VN" sz="5000" dirty="0" smtClean="0">
                <a:solidFill>
                  <a:schemeClr val="bg1"/>
                </a:solidFill>
              </a:rPr>
              <a:t>nh ch</a:t>
            </a:r>
            <a:r>
              <a:rPr lang="en-US" sz="5000" dirty="0" smtClean="0">
                <a:solidFill>
                  <a:schemeClr val="bg1"/>
                </a:solidFill>
              </a:rPr>
              <a:t>ứ</a:t>
            </a:r>
            <a:r>
              <a:rPr lang="vi-VN" sz="5000" dirty="0" smtClean="0">
                <a:solidFill>
                  <a:schemeClr val="bg1"/>
                </a:solidFill>
              </a:rPr>
              <a:t>ng </a:t>
            </a:r>
            <a:r>
              <a:rPr lang="vi-VN" sz="5000" dirty="0">
                <a:solidFill>
                  <a:schemeClr val="bg1"/>
                </a:solidFill>
              </a:rPr>
              <a:t>nhân.</a:t>
            </a:r>
          </a:p>
        </p:txBody>
      </p:sp>
    </p:spTree>
    <p:extLst>
      <p:ext uri="{BB962C8B-B14F-4D97-AF65-F5344CB8AC3E}">
        <p14:creationId xmlns:p14="http://schemas.microsoft.com/office/powerpoint/2010/main" val="2994844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2625701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21308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Tk</a:t>
            </a:r>
            <a:r>
              <a:rPr lang="vi-VN" sz="5200" b="0" u="sng" dirty="0" smtClean="0">
                <a:solidFill>
                  <a:srgbClr val="FFFF00"/>
                </a:solidFill>
                <a:effectLst/>
                <a:latin typeface="+mj-lt"/>
              </a:rPr>
              <a:t>1</a:t>
            </a:r>
            <a:r>
              <a:rPr lang="en-US"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Lạy </a:t>
            </a:r>
            <a:r>
              <a:rPr lang="vi-VN" sz="5200" dirty="0" smtClean="0">
                <a:solidFill>
                  <a:schemeClr val="bg1"/>
                </a:solidFill>
                <a:latin typeface="+mj-lt"/>
              </a:rPr>
              <a:t>Chúa</a:t>
            </a:r>
            <a:r>
              <a:rPr lang="en-US" sz="5200" dirty="0" smtClean="0">
                <a:solidFill>
                  <a:schemeClr val="bg1"/>
                </a:solidFill>
                <a:latin typeface="+mj-lt"/>
              </a:rPr>
              <a:t>,</a:t>
            </a:r>
            <a:r>
              <a:rPr lang="vi-VN" sz="5200" dirty="0" smtClean="0">
                <a:solidFill>
                  <a:schemeClr val="bg1"/>
                </a:solidFill>
                <a:latin typeface="+mj-lt"/>
              </a:rPr>
              <a:t> </a:t>
            </a:r>
            <a:r>
              <a:rPr lang="vi-VN" sz="5200" dirty="0">
                <a:solidFill>
                  <a:schemeClr val="bg1"/>
                </a:solidFill>
                <a:latin typeface="+mj-lt"/>
              </a:rPr>
              <a:t>hãy dạy con biết mến yêu. Vui sống trong tình Chúa khoan nhân dịu </a:t>
            </a:r>
            <a:r>
              <a:rPr lang="vi-VN" sz="5200" dirty="0" smtClean="0">
                <a:solidFill>
                  <a:schemeClr val="bg1"/>
                </a:solidFill>
                <a:latin typeface="+mj-lt"/>
              </a:rPr>
              <a:t>hiền</a:t>
            </a:r>
            <a:r>
              <a:rPr lang="en-US" sz="5200" dirty="0" smtClean="0">
                <a:solidFill>
                  <a:schemeClr val="bg1"/>
                </a:solidFill>
                <a:latin typeface="+mj-lt"/>
              </a:rPr>
              <a:t>. </a:t>
            </a:r>
            <a:r>
              <a:rPr lang="vi-VN" sz="5200" dirty="0" smtClean="0">
                <a:solidFill>
                  <a:schemeClr val="bg1"/>
                </a:solidFill>
                <a:latin typeface="+mj-lt"/>
              </a:rPr>
              <a:t>Ai </a:t>
            </a:r>
            <a:r>
              <a:rPr lang="vi-VN" sz="5200" dirty="0">
                <a:solidFill>
                  <a:schemeClr val="bg1"/>
                </a:solidFill>
                <a:latin typeface="+mj-lt"/>
              </a:rPr>
              <a:t>khát khao bơ vơ khốn khó đã </a:t>
            </a:r>
            <a:r>
              <a:rPr lang="vi-VN" sz="5200" dirty="0" smtClean="0">
                <a:solidFill>
                  <a:schemeClr val="bg1"/>
                </a:solidFill>
                <a:latin typeface="+mj-lt"/>
              </a:rPr>
              <a:t>nhiều</a:t>
            </a:r>
            <a:r>
              <a:rPr lang="en-US" sz="5200" dirty="0" smtClean="0">
                <a:solidFill>
                  <a:schemeClr val="bg1"/>
                </a:solidFill>
                <a:latin typeface="+mj-lt"/>
              </a:rPr>
              <a:t>. </a:t>
            </a:r>
            <a:r>
              <a:rPr lang="vi-VN" sz="5200" dirty="0" smtClean="0">
                <a:solidFill>
                  <a:schemeClr val="bg1"/>
                </a:solidFill>
                <a:latin typeface="+mj-lt"/>
              </a:rPr>
              <a:t>Con </a:t>
            </a:r>
            <a:r>
              <a:rPr lang="vi-VN" sz="5200" dirty="0">
                <a:solidFill>
                  <a:schemeClr val="bg1"/>
                </a:solidFill>
                <a:latin typeface="+mj-lt"/>
              </a:rPr>
              <a:t>khấn nguyện thi hành Lời Chúa sớm chiều</a:t>
            </a:r>
            <a:r>
              <a:rPr lang="vi-VN" sz="5200" dirty="0" smtClean="0">
                <a:solidFill>
                  <a:schemeClr val="bg1"/>
                </a:solidFill>
                <a:latin typeface="+mj-lt"/>
              </a:rPr>
              <a:t>.</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9191983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40821116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u="sng" dirty="0" smtClean="0">
                <a:solidFill>
                  <a:srgbClr val="FFFF00"/>
                </a:solidFill>
                <a:latin typeface="+mj-lt"/>
              </a:rPr>
              <a:t>Tk</a:t>
            </a:r>
            <a:r>
              <a:rPr lang="en-US" sz="5000" b="0" u="sng" dirty="0" smtClean="0">
                <a:solidFill>
                  <a:srgbClr val="FFFF00"/>
                </a:solidFill>
                <a:effectLst/>
                <a:latin typeface="+mj-lt"/>
              </a:rPr>
              <a:t>2:</a:t>
            </a:r>
            <a:r>
              <a:rPr lang="vi-VN" sz="5000" b="0" dirty="0" smtClean="0">
                <a:solidFill>
                  <a:schemeClr val="bg1"/>
                </a:solidFill>
                <a:effectLst/>
                <a:latin typeface="+mj-lt"/>
              </a:rPr>
              <a:t> </a:t>
            </a:r>
            <a:r>
              <a:rPr lang="vi-VN" sz="5000" dirty="0">
                <a:solidFill>
                  <a:schemeClr val="bg1"/>
                </a:solidFill>
                <a:latin typeface="+mj-lt"/>
              </a:rPr>
              <a:t>Lạy </a:t>
            </a:r>
            <a:r>
              <a:rPr lang="vi-VN" sz="5000" dirty="0" smtClean="0">
                <a:solidFill>
                  <a:schemeClr val="bg1"/>
                </a:solidFill>
                <a:latin typeface="+mj-lt"/>
              </a:rPr>
              <a:t>Chúa</a:t>
            </a:r>
            <a:r>
              <a:rPr lang="en-US" sz="5000" dirty="0" smtClean="0">
                <a:solidFill>
                  <a:schemeClr val="bg1"/>
                </a:solidFill>
                <a:latin typeface="+mj-lt"/>
              </a:rPr>
              <a:t>,</a:t>
            </a:r>
            <a:r>
              <a:rPr lang="vi-VN" sz="5000" dirty="0" smtClean="0">
                <a:solidFill>
                  <a:schemeClr val="bg1"/>
                </a:solidFill>
                <a:latin typeface="+mj-lt"/>
              </a:rPr>
              <a:t> </a:t>
            </a:r>
            <a:r>
              <a:rPr lang="vi-VN" sz="5000" dirty="0">
                <a:solidFill>
                  <a:schemeClr val="bg1"/>
                </a:solidFill>
                <a:latin typeface="+mj-lt"/>
              </a:rPr>
              <a:t>suốt đời con yêu Chúa luôn. Nơi thế gian nương bóng Chúa soi dẫn </a:t>
            </a:r>
            <a:r>
              <a:rPr lang="vi-VN" sz="5000" dirty="0" smtClean="0">
                <a:solidFill>
                  <a:schemeClr val="bg1"/>
                </a:solidFill>
                <a:latin typeface="+mj-lt"/>
              </a:rPr>
              <a:t>đường</a:t>
            </a:r>
            <a:r>
              <a:rPr lang="en-US" sz="5000" dirty="0" smtClean="0">
                <a:solidFill>
                  <a:schemeClr val="bg1"/>
                </a:solidFill>
                <a:latin typeface="+mj-lt"/>
              </a:rPr>
              <a:t>, t</a:t>
            </a:r>
            <a:r>
              <a:rPr lang="vi-VN" sz="5000" dirty="0" smtClean="0">
                <a:solidFill>
                  <a:schemeClr val="bg1"/>
                </a:solidFill>
                <a:latin typeface="+mj-lt"/>
              </a:rPr>
              <a:t>rong </a:t>
            </a:r>
            <a:r>
              <a:rPr lang="vi-VN" sz="5000" dirty="0">
                <a:solidFill>
                  <a:schemeClr val="bg1"/>
                </a:solidFill>
                <a:latin typeface="+mj-lt"/>
              </a:rPr>
              <a:t>tim con hân hoan được Chúa mến </a:t>
            </a:r>
            <a:r>
              <a:rPr lang="vi-VN" sz="5000" dirty="0" smtClean="0">
                <a:solidFill>
                  <a:schemeClr val="bg1"/>
                </a:solidFill>
                <a:latin typeface="+mj-lt"/>
              </a:rPr>
              <a:t>thương</a:t>
            </a:r>
            <a:r>
              <a:rPr lang="en-US" sz="5000" dirty="0" smtClean="0">
                <a:solidFill>
                  <a:schemeClr val="bg1"/>
                </a:solidFill>
                <a:latin typeface="+mj-lt"/>
              </a:rPr>
              <a:t>, d</a:t>
            </a:r>
            <a:r>
              <a:rPr lang="vi-VN" sz="5000" dirty="0" smtClean="0">
                <a:solidFill>
                  <a:schemeClr val="bg1"/>
                </a:solidFill>
                <a:latin typeface="+mj-lt"/>
              </a:rPr>
              <a:t>âng </a:t>
            </a:r>
            <a:r>
              <a:rPr lang="vi-VN" sz="5000" dirty="0">
                <a:solidFill>
                  <a:schemeClr val="bg1"/>
                </a:solidFill>
                <a:latin typeface="+mj-lt"/>
              </a:rPr>
              <a:t>tấm lòng ca ngợi tình thương Chúa Trời</a:t>
            </a:r>
            <a:r>
              <a:rPr lang="vi-VN" sz="5000" dirty="0" smtClean="0">
                <a:solidFill>
                  <a:schemeClr val="bg1"/>
                </a:solidFill>
                <a:latin typeface="+mj-lt"/>
              </a:rPr>
              <a:t>.</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183062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9795963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643495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667000" y="133350"/>
            <a:ext cx="6096000" cy="954107"/>
          </a:xfrm>
          <a:prstGeom prst="rect">
            <a:avLst/>
          </a:prstGeom>
        </p:spPr>
        <p:txBody>
          <a:bodyPr wrap="square">
            <a:spAutoFit/>
          </a:bodyPr>
          <a:lstStyle/>
          <a:p>
            <a:r>
              <a:rPr lang="en-US" sz="2800" dirty="0" err="1">
                <a:solidFill>
                  <a:srgbClr val="FFFF00"/>
                </a:solidFill>
              </a:rPr>
              <a:t>Chúng</a:t>
            </a:r>
            <a:r>
              <a:rPr lang="en-US" sz="2800" dirty="0">
                <a:solidFill>
                  <a:srgbClr val="FFFF00"/>
                </a:solidFill>
              </a:rPr>
              <a:t> con </a:t>
            </a:r>
            <a:r>
              <a:rPr lang="en-US" sz="2800" dirty="0" err="1">
                <a:solidFill>
                  <a:srgbClr val="FFFF00"/>
                </a:solidFill>
              </a:rPr>
              <a:t>sẽ</a:t>
            </a:r>
            <a:r>
              <a:rPr lang="en-US" sz="2800" dirty="0">
                <a:solidFill>
                  <a:srgbClr val="FFFF00"/>
                </a:solidFill>
              </a:rPr>
              <a:t> </a:t>
            </a:r>
            <a:r>
              <a:rPr lang="en-US" sz="2800" dirty="0" err="1">
                <a:solidFill>
                  <a:srgbClr val="FFFF00"/>
                </a:solidFill>
              </a:rPr>
              <a:t>chẳng</a:t>
            </a:r>
            <a:r>
              <a:rPr lang="en-US" sz="2800" dirty="0">
                <a:solidFill>
                  <a:srgbClr val="FFFF00"/>
                </a:solidFill>
              </a:rPr>
              <a:t> </a:t>
            </a:r>
            <a:r>
              <a:rPr lang="en-US" sz="2800" dirty="0" err="1">
                <a:solidFill>
                  <a:srgbClr val="FFFF00"/>
                </a:solidFill>
              </a:rPr>
              <a:t>gọi</a:t>
            </a:r>
            <a:r>
              <a:rPr lang="en-US" sz="2800" dirty="0">
                <a:solidFill>
                  <a:srgbClr val="FFFF00"/>
                </a:solidFill>
              </a:rPr>
              <a:t> </a:t>
            </a:r>
            <a:r>
              <a:rPr lang="en-US" sz="2800" dirty="0" err="1">
                <a:solidFill>
                  <a:srgbClr val="FFFF00"/>
                </a:solidFill>
              </a:rPr>
              <a:t>là</a:t>
            </a:r>
            <a:r>
              <a:rPr lang="en-US" sz="2800" dirty="0">
                <a:solidFill>
                  <a:srgbClr val="FFFF00"/>
                </a:solidFill>
              </a:rPr>
              <a:t> </a:t>
            </a:r>
            <a:r>
              <a:rPr lang="en-US" sz="2800" dirty="0" err="1">
                <a:solidFill>
                  <a:srgbClr val="FFFF00"/>
                </a:solidFill>
              </a:rPr>
              <a:t>thần</a:t>
            </a:r>
            <a:r>
              <a:rPr lang="en-US" sz="2800" dirty="0">
                <a:solidFill>
                  <a:srgbClr val="FFFF00"/>
                </a:solidFill>
              </a:rPr>
              <a:t> </a:t>
            </a:r>
            <a:r>
              <a:rPr lang="en-US" sz="2800" dirty="0" err="1">
                <a:solidFill>
                  <a:srgbClr val="FFFF00"/>
                </a:solidFill>
              </a:rPr>
              <a:t>những</a:t>
            </a:r>
            <a:r>
              <a:rPr lang="en-US" sz="2800" dirty="0">
                <a:solidFill>
                  <a:srgbClr val="FFFF00"/>
                </a:solidFill>
              </a:rPr>
              <a:t> </a:t>
            </a:r>
            <a:r>
              <a:rPr lang="en-US" sz="2800" dirty="0" err="1">
                <a:solidFill>
                  <a:srgbClr val="FFFF00"/>
                </a:solidFill>
              </a:rPr>
              <a:t>sản</a:t>
            </a:r>
            <a:r>
              <a:rPr lang="en-US" sz="2800" dirty="0">
                <a:solidFill>
                  <a:srgbClr val="FFFF00"/>
                </a:solidFill>
              </a:rPr>
              <a:t> </a:t>
            </a:r>
            <a:r>
              <a:rPr lang="en-US" sz="2800" dirty="0" err="1">
                <a:solidFill>
                  <a:srgbClr val="FFFF00"/>
                </a:solidFill>
              </a:rPr>
              <a:t>phẩm</a:t>
            </a:r>
            <a:r>
              <a:rPr lang="en-US" sz="2800" dirty="0">
                <a:solidFill>
                  <a:srgbClr val="FFFF00"/>
                </a:solidFill>
              </a:rPr>
              <a:t> </a:t>
            </a:r>
            <a:r>
              <a:rPr lang="en-US" sz="2800" dirty="0" err="1">
                <a:solidFill>
                  <a:srgbClr val="FFFF00"/>
                </a:solidFill>
              </a:rPr>
              <a:t>tay</a:t>
            </a:r>
            <a:r>
              <a:rPr lang="en-US" sz="2800" dirty="0">
                <a:solidFill>
                  <a:srgbClr val="FFFF00"/>
                </a:solidFill>
              </a:rPr>
              <a:t> </a:t>
            </a:r>
            <a:r>
              <a:rPr lang="en-US" sz="2800" dirty="0" err="1">
                <a:solidFill>
                  <a:srgbClr val="FFFF00"/>
                </a:solidFill>
              </a:rPr>
              <a:t>chúng</a:t>
            </a:r>
            <a:r>
              <a:rPr lang="en-US" sz="2800" dirty="0">
                <a:solidFill>
                  <a:srgbClr val="FFFF00"/>
                </a:solidFill>
              </a:rPr>
              <a:t> con </a:t>
            </a:r>
            <a:r>
              <a:rPr lang="en-US" sz="2800" dirty="0" err="1">
                <a:solidFill>
                  <a:srgbClr val="FFFF00"/>
                </a:solidFill>
              </a:rPr>
              <a:t>làm</a:t>
            </a:r>
            <a:r>
              <a:rPr lang="en-US" sz="2800" dirty="0">
                <a:solidFill>
                  <a:srgbClr val="FFFF00"/>
                </a:solidFill>
              </a:rPr>
              <a:t> </a:t>
            </a:r>
            <a:r>
              <a:rPr lang="en-US" sz="2800" dirty="0" err="1">
                <a:solidFill>
                  <a:srgbClr val="FFFF00"/>
                </a:solidFill>
              </a:rPr>
              <a:t>ra.</a:t>
            </a:r>
            <a:endParaRPr lang="vi-VN" sz="2800" dirty="0">
              <a:solidFill>
                <a:srgbClr val="FFFF00"/>
              </a:solidFill>
            </a:endParaRP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124154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1172</Words>
  <Application>Microsoft Office PowerPoint</Application>
  <PresentationFormat>On-screen Show (16:9)</PresentationFormat>
  <Paragraphs>36</Paragraphs>
  <Slides>38</Slides>
  <Notes>0</Notes>
  <HiddenSlides>0</HiddenSlides>
  <MMClips>0</MMClips>
  <ScaleCrop>false</ScaleCrop>
  <HeadingPairs>
    <vt:vector size="4" baseType="variant">
      <vt:variant>
        <vt:lpstr>Theme</vt:lpstr>
      </vt:variant>
      <vt:variant>
        <vt:i4>8</vt:i4>
      </vt:variant>
      <vt:variant>
        <vt:lpstr>Slide Titles</vt:lpstr>
      </vt:variant>
      <vt:variant>
        <vt:i4>38</vt:i4>
      </vt:variant>
    </vt:vector>
  </HeadingPairs>
  <TitlesOfParts>
    <vt:vector size="46" baseType="lpstr">
      <vt:lpstr>Office Theme</vt:lpstr>
      <vt:lpstr>20_Office Theme</vt:lpstr>
      <vt:lpstr>21_Office Theme</vt:lpstr>
      <vt:lpstr>1_Office Theme</vt:lpstr>
      <vt:lpstr>Default Design</vt:lpstr>
      <vt:lpstr>2_Office Theme</vt:lpstr>
      <vt:lpstr>3_Office Theme</vt:lpstr>
      <vt:lpstr>4_Office Theme</vt:lpstr>
      <vt:lpstr>PowerPoint Presentation</vt:lpstr>
      <vt:lpstr>Ca Nhập Lễ NHỮNG KẺ TÌM CHÚA Ngọc Báu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Bàn tay con nhỏ bé biết lấy chi tiến dâng lên Ngài? Đọng trên tay giọt sương là công sức tháng năm miệt mài. Nguyện dâng lên Ngài đây những trái tim chứa chan tình yêu. Tình yêu đan kết lại tiến dâng về ngai Chúa chí tôn.</vt:lpstr>
      <vt:lpstr>Đk: Xin nguyện dâng Chúa này đây bánh rượu thơm nồng. Xin nguyện dâng niềm vui, nỗi buồn, khát mong. Xin Ngài hiệp nhất đoàn con cái nên một với Ngài. Qua Mình và Máu chính lương thần dưỡng nuôi đoàn con.</vt:lpstr>
      <vt:lpstr>Tk2: Này bánh miến rượu nho kính tiến lên Chúa Vua uy quyền. Ngài ơi xin nhận cho và thánh hóa lễ vật đơn hèn. Hiệp dâng chung rượu bánh để trở nên lễ dâng hiệp thông. Vì Chiên Con hiến mình đã trở thành hy lễ cứu độ.</vt:lpstr>
      <vt:lpstr>Đk: Xin nguyện dâng Chúa này đây bánh rượu thơm nồng. Xin nguyện dâng niềm vui, nỗi buồn, khát mong. Xin Ngài hiệp nhất đoàn con cái nên một với Ngài. Qua Mình và Máu chính lương thần dưỡng nuôi đoàn con.</vt:lpstr>
      <vt:lpstr>PowerPoint Presentation</vt:lpstr>
      <vt:lpstr>PowerPoint Presentation</vt:lpstr>
      <vt:lpstr>Ca Nguyện Hiệp Lễ TRÁI TIM KHÁT MONG M.Tigon</vt:lpstr>
      <vt:lpstr>Tk1: Chúa hỡi! Ngài biết trái tim con mỏng giòn vụn vỡ, vì bao năm lạc xa bến bờ. Giữa đời chơi vơi con mong lắm phút giây bình yên bên Ngài, để được chạm đến TRÁI TIM tình yêu, trút bao ưu phiền, thỏa niềm mơ tháng năm mong chờ.</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Tk2: Chúa hỡi! Dù biết trái tim con bao lần gục ngã, vì say mê phù hoa chóng tàn. Ngài vẫn trao ban một tình yêu sắt son thủy chung vẹn tròn, để con nhận ra Chúa vẫn ở đó đón con trở về, quên đi hết tháng năm ê chề.</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Tk3: 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PowerPoint Presentation</vt:lpstr>
      <vt:lpstr>PowerPoint Presentation</vt:lpstr>
      <vt:lpstr>Ca Kết Lễ NHÂN CHỨNG PHÚC ÂM Lm. Thành Tâm</vt:lpstr>
      <vt:lpstr>Tk1: Ta về thôi vì thánh lễ đã hế́t nhưng đời ta là thánh lễ nối dài. Đem tình thương Thiên Chúa đến mọi nơi,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Tk2: Ta đừng lo vì Thiên Chúa Ngài biết con người ta nhiều yếu đuối lỗi lầm. Nên Ngài thương ban ơn thánh triền miên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61</cp:revision>
  <dcterms:created xsi:type="dcterms:W3CDTF">2022-10-30T00:36:35Z</dcterms:created>
  <dcterms:modified xsi:type="dcterms:W3CDTF">2024-07-04T14:50:20Z</dcterms:modified>
</cp:coreProperties>
</file>