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22" r:id="rId4"/>
  </p:sldMasterIdLst>
  <p:sldIdLst>
    <p:sldId id="9983" r:id="rId5"/>
    <p:sldId id="589" r:id="rId6"/>
    <p:sldId id="10004" r:id="rId7"/>
    <p:sldId id="9730" r:id="rId8"/>
    <p:sldId id="9731" r:id="rId9"/>
    <p:sldId id="9732" r:id="rId10"/>
    <p:sldId id="10009" r:id="rId11"/>
    <p:sldId id="9734" r:id="rId12"/>
    <p:sldId id="9990" r:id="rId13"/>
    <p:sldId id="9987" r:id="rId14"/>
    <p:sldId id="9991" r:id="rId15"/>
    <p:sldId id="9989" r:id="rId16"/>
    <p:sldId id="9992" r:id="rId17"/>
    <p:sldId id="9988" r:id="rId18"/>
    <p:sldId id="9993" r:id="rId19"/>
    <p:sldId id="9994" r:id="rId20"/>
    <p:sldId id="10010" r:id="rId21"/>
    <p:sldId id="9977" r:id="rId22"/>
    <p:sldId id="9970" r:id="rId23"/>
    <p:sldId id="9996" r:id="rId24"/>
    <p:sldId id="9995" r:id="rId25"/>
    <p:sldId id="10005" r:id="rId26"/>
    <p:sldId id="10011" r:id="rId27"/>
    <p:sldId id="9981" r:id="rId28"/>
    <p:sldId id="9751" r:id="rId29"/>
    <p:sldId id="9746" r:id="rId30"/>
    <p:sldId id="9747" r:id="rId31"/>
    <p:sldId id="9748" r:id="rId32"/>
    <p:sldId id="9998" r:id="rId33"/>
    <p:sldId id="9749" r:id="rId34"/>
    <p:sldId id="9999" r:id="rId35"/>
    <p:sldId id="9750" r:id="rId36"/>
    <p:sldId id="10000" r:id="rId37"/>
    <p:sldId id="9982" r:id="rId38"/>
    <p:sldId id="9954" r:id="rId39"/>
    <p:sldId id="9959" r:id="rId40"/>
    <p:sldId id="10006" r:id="rId41"/>
    <p:sldId id="10002" r:id="rId42"/>
    <p:sldId id="10001" r:id="rId43"/>
    <p:sldId id="10007" r:id="rId44"/>
    <p:sldId id="10008" r:id="rId45"/>
    <p:sldId id="1001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GoEbnX8i4Qbi0vWQ/JO2w==" hashData="yVgwXzghTSPHV/51Ml4Ezd4KryM="/>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20" autoAdjust="0"/>
  </p:normalViewPr>
  <p:slideViewPr>
    <p:cSldViewPr snapToGrid="0">
      <p:cViewPr>
        <p:scale>
          <a:sx n="100" d="100"/>
          <a:sy n="100" d="100"/>
        </p:scale>
        <p:origin x="-1363" y="-533"/>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61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886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67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020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874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367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83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44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20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872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08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12/8/2023</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167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12520" y="1770995"/>
            <a:ext cx="10736580" cy="3416320"/>
          </a:xfrm>
          <a:prstGeom prst="rect">
            <a:avLst/>
          </a:prstGeom>
        </p:spPr>
        <p:txBody>
          <a:bodyPr wrap="square">
            <a:spAutoFit/>
          </a:bodyPr>
          <a:lstStyle/>
          <a:p>
            <a:pPr algn="ctr"/>
            <a:r>
              <a:rPr lang="en-US"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THÁNH LỄ HÔN PHỐI</a:t>
            </a:r>
            <a:r>
              <a:rPr lang="vi-VN"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vi-VN"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5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ANH GIUSE ĐINH HOÀNG TÂM</a:t>
            </a:r>
            <a:r>
              <a:rPr lang="vi-VN" sz="5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vi-VN" sz="5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5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VÀ</a:t>
            </a:r>
          </a:p>
          <a:p>
            <a:pPr algn="ctr"/>
            <a:r>
              <a:rPr lang="en-US" sz="5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CHỊ MARIA NGUYỄN NGỌC TRÂM</a:t>
            </a:r>
            <a:endParaRPr lang="en-US" sz="5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584812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u="sng" dirty="0" smtClean="0">
                <a:solidFill>
                  <a:srgbClr val="FF0000"/>
                </a:solidFill>
              </a:rPr>
              <a:t>Tk1</a:t>
            </a:r>
            <a:r>
              <a:rPr lang="en-US" sz="8000" u="sng" dirty="0">
                <a:solidFill>
                  <a:srgbClr val="FF0000"/>
                </a:solidFill>
              </a:rPr>
              <a:t>:</a:t>
            </a:r>
            <a:r>
              <a:rPr lang="vi-VN" sz="8000" dirty="0" smtClean="0">
                <a:solidFill>
                  <a:srgbClr val="00009E"/>
                </a:solidFill>
              </a:rPr>
              <a:t> </a:t>
            </a:r>
            <a:r>
              <a:rPr lang="vi-VN" sz="8000" dirty="0">
                <a:solidFill>
                  <a:srgbClr val="00009E"/>
                </a:solidFill>
              </a:rPr>
              <a:t>Hiền thê người tựa gốc nho sai trái trong nội thất nhà người. Con cái người như đám cây Ô liu, xum xuê quanh mâm bàn người.</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78980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009E"/>
                </a:solidFill>
              </a:rPr>
              <a:t>Vinh </a:t>
            </a:r>
            <a:r>
              <a:rPr lang="vi-VN" sz="8000" dirty="0">
                <a:solidFill>
                  <a:srgbClr val="00009E"/>
                </a:solidFill>
              </a:rPr>
              <a:t>phúc thay </a:t>
            </a:r>
            <a:r>
              <a:rPr lang="vi-VN" sz="8000" dirty="0" smtClean="0">
                <a:solidFill>
                  <a:srgbClr val="00009E"/>
                </a:solidFill>
              </a:rPr>
              <a:t>ngư</a:t>
            </a:r>
            <a:r>
              <a:rPr lang="en-US" sz="8000" dirty="0" smtClean="0">
                <a:solidFill>
                  <a:srgbClr val="00009E"/>
                </a:solidFill>
              </a:rPr>
              <a:t>ờ</a:t>
            </a:r>
            <a:r>
              <a:rPr lang="vi-VN" sz="8000" dirty="0" smtClean="0">
                <a:solidFill>
                  <a:srgbClr val="00009E"/>
                </a:solidFill>
              </a:rPr>
              <a:t>i </a:t>
            </a:r>
            <a:r>
              <a:rPr lang="vi-VN" sz="8000" dirty="0">
                <a:solidFill>
                  <a:srgbClr val="00009E"/>
                </a:solidFill>
              </a:rPr>
              <a:t>kính </a:t>
            </a:r>
            <a:r>
              <a:rPr lang="vi-VN" sz="8000" dirty="0" smtClean="0">
                <a:solidFill>
                  <a:srgbClr val="00009E"/>
                </a:solidFill>
              </a:rPr>
              <a:t>sợ</a:t>
            </a:r>
            <a:r>
              <a:rPr lang="en-US" sz="8000" dirty="0" smtClean="0">
                <a:solidFill>
                  <a:srgbClr val="00009E"/>
                </a:solidFill>
              </a:rPr>
              <a:t> </a:t>
            </a:r>
            <a:r>
              <a:rPr lang="en-US" sz="8000" dirty="0" err="1" smtClean="0">
                <a:solidFill>
                  <a:srgbClr val="00009E"/>
                </a:solidFill>
              </a:rPr>
              <a:t>Chúa</a:t>
            </a:r>
            <a:r>
              <a:rPr lang="en-US" sz="8000" dirty="0" smtClean="0">
                <a:solidFill>
                  <a:srgbClr val="00009E"/>
                </a:solidFill>
              </a:rPr>
              <a:t> </a:t>
            </a:r>
            <a:r>
              <a:rPr lang="vi-VN" sz="8000" dirty="0" smtClean="0">
                <a:solidFill>
                  <a:srgbClr val="00009E"/>
                </a:solidFill>
              </a:rPr>
              <a:t>và </a:t>
            </a:r>
            <a:r>
              <a:rPr lang="vi-VN" sz="8000" dirty="0">
                <a:solidFill>
                  <a:srgbClr val="00009E"/>
                </a:solidFill>
              </a:rPr>
              <a:t>hằng đi trên đường quang minh Thiên Chúa. Người hưởng huê lợi tay người tạo </a:t>
            </a:r>
            <a:r>
              <a:rPr lang="vi-VN" sz="8000" dirty="0" smtClean="0">
                <a:solidFill>
                  <a:srgbClr val="00009E"/>
                </a:solidFill>
              </a:rPr>
              <a:t>nên</a:t>
            </a:r>
            <a:r>
              <a:rPr lang="en-US" sz="8000" dirty="0">
                <a:solidFill>
                  <a:srgbClr val="00009E"/>
                </a:solidFill>
              </a:rPr>
              <a:t> </a:t>
            </a:r>
            <a:r>
              <a:rPr lang="en-US" sz="8000" dirty="0" err="1" smtClean="0">
                <a:solidFill>
                  <a:srgbClr val="00009E"/>
                </a:solidFill>
              </a:rPr>
              <a:t>và</a:t>
            </a:r>
            <a:r>
              <a:rPr lang="en-US" sz="8000" dirty="0" smtClean="0">
                <a:solidFill>
                  <a:srgbClr val="00009E"/>
                </a:solidFill>
              </a:rPr>
              <a:t> </a:t>
            </a:r>
            <a:r>
              <a:rPr lang="vi-VN" sz="8000" dirty="0" smtClean="0">
                <a:solidFill>
                  <a:srgbClr val="00009E"/>
                </a:solidFill>
              </a:rPr>
              <a:t>hạnh phúc</a:t>
            </a:r>
            <a:r>
              <a:rPr lang="en-US" sz="8000" dirty="0" smtClean="0">
                <a:solidFill>
                  <a:srgbClr val="00009E"/>
                </a:solidFill>
              </a:rPr>
              <a:t> </a:t>
            </a:r>
            <a:r>
              <a:rPr lang="vi-VN" sz="8000" dirty="0" smtClean="0">
                <a:solidFill>
                  <a:srgbClr val="00009E"/>
                </a:solidFill>
              </a:rPr>
              <a:t>Chúa </a:t>
            </a:r>
            <a:r>
              <a:rPr lang="vi-VN" sz="8000" dirty="0">
                <a:solidFill>
                  <a:srgbClr val="00009E"/>
                </a:solidFill>
              </a:rPr>
              <a:t>thưởng ban muôn đời</a:t>
            </a:r>
            <a:r>
              <a:rPr lang="vi-VN"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u="sng" dirty="0" smtClean="0">
                <a:solidFill>
                  <a:srgbClr val="FF0000"/>
                </a:solidFill>
              </a:rPr>
              <a:t>Tk2:</a:t>
            </a:r>
            <a:r>
              <a:rPr lang="vi-VN" sz="8000" dirty="0" smtClean="0">
                <a:solidFill>
                  <a:srgbClr val="00009E"/>
                </a:solidFill>
              </a:rPr>
              <a:t> </a:t>
            </a:r>
            <a:r>
              <a:rPr lang="vi-VN" sz="8000" dirty="0">
                <a:solidFill>
                  <a:srgbClr val="00009E"/>
                </a:solidFill>
              </a:rPr>
              <a:t>Ngàn ân lộc của Chúa ban chan chứa trên kẻ kính sợ Ngài. Xin Chúa từ trên núi Si-on chúc phúc suốt cả đời người</a:t>
            </a:r>
            <a:r>
              <a:rPr lang="vi-VN"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009E"/>
                </a:solidFill>
              </a:rPr>
              <a:t>Vinh </a:t>
            </a:r>
            <a:r>
              <a:rPr lang="vi-VN" sz="8000" dirty="0">
                <a:solidFill>
                  <a:srgbClr val="00009E"/>
                </a:solidFill>
              </a:rPr>
              <a:t>phúc thay </a:t>
            </a:r>
            <a:r>
              <a:rPr lang="vi-VN" sz="8000" dirty="0" smtClean="0">
                <a:solidFill>
                  <a:srgbClr val="00009E"/>
                </a:solidFill>
              </a:rPr>
              <a:t>ngư</a:t>
            </a:r>
            <a:r>
              <a:rPr lang="en-US" sz="8000" dirty="0" smtClean="0">
                <a:solidFill>
                  <a:srgbClr val="00009E"/>
                </a:solidFill>
              </a:rPr>
              <a:t>ờ</a:t>
            </a:r>
            <a:r>
              <a:rPr lang="vi-VN" sz="8000" dirty="0" smtClean="0">
                <a:solidFill>
                  <a:srgbClr val="00009E"/>
                </a:solidFill>
              </a:rPr>
              <a:t>i </a:t>
            </a:r>
            <a:r>
              <a:rPr lang="vi-VN" sz="8000" dirty="0">
                <a:solidFill>
                  <a:srgbClr val="00009E"/>
                </a:solidFill>
              </a:rPr>
              <a:t>kính </a:t>
            </a:r>
            <a:r>
              <a:rPr lang="vi-VN" sz="8000" dirty="0" smtClean="0">
                <a:solidFill>
                  <a:srgbClr val="00009E"/>
                </a:solidFill>
              </a:rPr>
              <a:t>sợ</a:t>
            </a:r>
            <a:r>
              <a:rPr lang="en-US" sz="8000" dirty="0" smtClean="0">
                <a:solidFill>
                  <a:srgbClr val="00009E"/>
                </a:solidFill>
              </a:rPr>
              <a:t> </a:t>
            </a:r>
            <a:r>
              <a:rPr lang="en-US" sz="8000" dirty="0" err="1" smtClean="0">
                <a:solidFill>
                  <a:srgbClr val="00009E"/>
                </a:solidFill>
              </a:rPr>
              <a:t>Chúa</a:t>
            </a:r>
            <a:r>
              <a:rPr lang="en-US" sz="8000" dirty="0" smtClean="0">
                <a:solidFill>
                  <a:srgbClr val="00009E"/>
                </a:solidFill>
              </a:rPr>
              <a:t> </a:t>
            </a:r>
            <a:r>
              <a:rPr lang="vi-VN" sz="8000" dirty="0" smtClean="0">
                <a:solidFill>
                  <a:srgbClr val="00009E"/>
                </a:solidFill>
              </a:rPr>
              <a:t>và </a:t>
            </a:r>
            <a:r>
              <a:rPr lang="vi-VN" sz="8000" dirty="0">
                <a:solidFill>
                  <a:srgbClr val="00009E"/>
                </a:solidFill>
              </a:rPr>
              <a:t>hằng đi trên đường quang minh Thiên Chúa. Người hưởng huê lợi tay người tạo </a:t>
            </a:r>
            <a:r>
              <a:rPr lang="vi-VN" sz="8000" dirty="0" smtClean="0">
                <a:solidFill>
                  <a:srgbClr val="00009E"/>
                </a:solidFill>
              </a:rPr>
              <a:t>nên</a:t>
            </a:r>
            <a:r>
              <a:rPr lang="en-US" sz="8000" dirty="0">
                <a:solidFill>
                  <a:srgbClr val="00009E"/>
                </a:solidFill>
              </a:rPr>
              <a:t> </a:t>
            </a:r>
            <a:r>
              <a:rPr lang="en-US" sz="8000" dirty="0" err="1" smtClean="0">
                <a:solidFill>
                  <a:srgbClr val="00009E"/>
                </a:solidFill>
              </a:rPr>
              <a:t>và</a:t>
            </a:r>
            <a:r>
              <a:rPr lang="en-US" sz="8000" dirty="0" smtClean="0">
                <a:solidFill>
                  <a:srgbClr val="00009E"/>
                </a:solidFill>
              </a:rPr>
              <a:t> </a:t>
            </a:r>
            <a:r>
              <a:rPr lang="vi-VN" sz="8000" dirty="0" smtClean="0">
                <a:solidFill>
                  <a:srgbClr val="00009E"/>
                </a:solidFill>
              </a:rPr>
              <a:t>hạnh phúc</a:t>
            </a:r>
            <a:r>
              <a:rPr lang="en-US" sz="8000" dirty="0" smtClean="0">
                <a:solidFill>
                  <a:srgbClr val="00009E"/>
                </a:solidFill>
              </a:rPr>
              <a:t> </a:t>
            </a:r>
            <a:r>
              <a:rPr lang="vi-VN" sz="8000" dirty="0" smtClean="0">
                <a:solidFill>
                  <a:srgbClr val="00009E"/>
                </a:solidFill>
              </a:rPr>
              <a:t>Chúa </a:t>
            </a:r>
            <a:r>
              <a:rPr lang="vi-VN" sz="8000" dirty="0">
                <a:solidFill>
                  <a:srgbClr val="00009E"/>
                </a:solidFill>
              </a:rPr>
              <a:t>thưởng ban muôn đời</a:t>
            </a:r>
            <a:r>
              <a:rPr lang="vi-VN"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lnSpc>
                <a:spcPct val="90000"/>
              </a:lnSpc>
            </a:pPr>
            <a:r>
              <a:rPr lang="en-US" sz="8000" u="sng" dirty="0" smtClean="0">
                <a:solidFill>
                  <a:srgbClr val="FF0000"/>
                </a:solidFill>
              </a:rPr>
              <a:t>Tk3:</a:t>
            </a:r>
            <a:r>
              <a:rPr lang="en-US" sz="8000" dirty="0" smtClean="0">
                <a:solidFill>
                  <a:srgbClr val="00009E"/>
                </a:solidFill>
              </a:rPr>
              <a:t> </a:t>
            </a:r>
            <a:r>
              <a:rPr lang="vi-VN" sz="8000" dirty="0" smtClean="0">
                <a:solidFill>
                  <a:srgbClr val="00009E"/>
                </a:solidFill>
              </a:rPr>
              <a:t>Nguyện </a:t>
            </a:r>
            <a:r>
              <a:rPr lang="vi-VN" sz="8000" dirty="0">
                <a:solidFill>
                  <a:srgbClr val="00009E"/>
                </a:solidFill>
              </a:rPr>
              <a:t>cho người được sống cao niên tuế trong hạnh phúc tuyệt vời. Con cháu người đông đúc như sao sa, an vui đến muôn ngàn </a:t>
            </a:r>
            <a:r>
              <a:rPr lang="vi-VN" sz="8000" dirty="0" smtClean="0">
                <a:solidFill>
                  <a:srgbClr val="00009E"/>
                </a:solidFill>
              </a:rPr>
              <a:t>đời</a:t>
            </a:r>
            <a:r>
              <a:rPr lang="en-US"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009E"/>
                </a:solidFill>
              </a:rPr>
              <a:t>Vinh </a:t>
            </a:r>
            <a:r>
              <a:rPr lang="vi-VN" sz="8000" dirty="0">
                <a:solidFill>
                  <a:srgbClr val="00009E"/>
                </a:solidFill>
              </a:rPr>
              <a:t>phúc thay </a:t>
            </a:r>
            <a:r>
              <a:rPr lang="vi-VN" sz="8000" dirty="0" smtClean="0">
                <a:solidFill>
                  <a:srgbClr val="00009E"/>
                </a:solidFill>
              </a:rPr>
              <a:t>ngư</a:t>
            </a:r>
            <a:r>
              <a:rPr lang="en-US" sz="8000" dirty="0" smtClean="0">
                <a:solidFill>
                  <a:srgbClr val="00009E"/>
                </a:solidFill>
              </a:rPr>
              <a:t>ờ</a:t>
            </a:r>
            <a:r>
              <a:rPr lang="vi-VN" sz="8000" dirty="0" smtClean="0">
                <a:solidFill>
                  <a:srgbClr val="00009E"/>
                </a:solidFill>
              </a:rPr>
              <a:t>i </a:t>
            </a:r>
            <a:r>
              <a:rPr lang="vi-VN" sz="8000" dirty="0">
                <a:solidFill>
                  <a:srgbClr val="00009E"/>
                </a:solidFill>
              </a:rPr>
              <a:t>kính </a:t>
            </a:r>
            <a:r>
              <a:rPr lang="vi-VN" sz="8000" dirty="0" smtClean="0">
                <a:solidFill>
                  <a:srgbClr val="00009E"/>
                </a:solidFill>
              </a:rPr>
              <a:t>sợ</a:t>
            </a:r>
            <a:r>
              <a:rPr lang="en-US" sz="8000" dirty="0" smtClean="0">
                <a:solidFill>
                  <a:srgbClr val="00009E"/>
                </a:solidFill>
              </a:rPr>
              <a:t> </a:t>
            </a:r>
            <a:r>
              <a:rPr lang="en-US" sz="8000" dirty="0" err="1" smtClean="0">
                <a:solidFill>
                  <a:srgbClr val="00009E"/>
                </a:solidFill>
              </a:rPr>
              <a:t>Chúa</a:t>
            </a:r>
            <a:r>
              <a:rPr lang="en-US" sz="8000" dirty="0" smtClean="0">
                <a:solidFill>
                  <a:srgbClr val="00009E"/>
                </a:solidFill>
              </a:rPr>
              <a:t> </a:t>
            </a:r>
            <a:r>
              <a:rPr lang="vi-VN" sz="8000" dirty="0" smtClean="0">
                <a:solidFill>
                  <a:srgbClr val="00009E"/>
                </a:solidFill>
              </a:rPr>
              <a:t>và </a:t>
            </a:r>
            <a:r>
              <a:rPr lang="vi-VN" sz="8000" dirty="0">
                <a:solidFill>
                  <a:srgbClr val="00009E"/>
                </a:solidFill>
              </a:rPr>
              <a:t>hằng đi trên đường quang minh Thiên Chúa. Người hưởng huê lợi tay người tạo </a:t>
            </a:r>
            <a:r>
              <a:rPr lang="vi-VN" sz="8000" dirty="0" smtClean="0">
                <a:solidFill>
                  <a:srgbClr val="00009E"/>
                </a:solidFill>
              </a:rPr>
              <a:t>nên</a:t>
            </a:r>
            <a:r>
              <a:rPr lang="en-US" sz="8000" dirty="0">
                <a:solidFill>
                  <a:srgbClr val="00009E"/>
                </a:solidFill>
              </a:rPr>
              <a:t> </a:t>
            </a:r>
            <a:r>
              <a:rPr lang="en-US" sz="8000" dirty="0" err="1" smtClean="0">
                <a:solidFill>
                  <a:srgbClr val="00009E"/>
                </a:solidFill>
              </a:rPr>
              <a:t>và</a:t>
            </a:r>
            <a:r>
              <a:rPr lang="en-US" sz="8000" dirty="0" smtClean="0">
                <a:solidFill>
                  <a:srgbClr val="00009E"/>
                </a:solidFill>
              </a:rPr>
              <a:t> </a:t>
            </a:r>
            <a:r>
              <a:rPr lang="vi-VN" sz="8000" dirty="0" smtClean="0">
                <a:solidFill>
                  <a:srgbClr val="00009E"/>
                </a:solidFill>
              </a:rPr>
              <a:t>hạnh phúc</a:t>
            </a:r>
            <a:r>
              <a:rPr lang="en-US" sz="8000" dirty="0" smtClean="0">
                <a:solidFill>
                  <a:srgbClr val="00009E"/>
                </a:solidFill>
              </a:rPr>
              <a:t> </a:t>
            </a:r>
            <a:r>
              <a:rPr lang="vi-VN" sz="8000" dirty="0" smtClean="0">
                <a:solidFill>
                  <a:srgbClr val="00009E"/>
                </a:solidFill>
              </a:rPr>
              <a:t>Chúa </a:t>
            </a:r>
            <a:r>
              <a:rPr lang="vi-VN" sz="8000" dirty="0">
                <a:solidFill>
                  <a:srgbClr val="00009E"/>
                </a:solidFill>
              </a:rPr>
              <a:t>thưởng ban muôn đời</a:t>
            </a:r>
            <a:r>
              <a:rPr lang="vi-VN"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922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7900" u="sng" dirty="0" smtClean="0">
                <a:solidFill>
                  <a:srgbClr val="FF0000"/>
                </a:solidFill>
              </a:rPr>
              <a:t>A</a:t>
            </a:r>
            <a:r>
              <a:rPr lang="en-US" sz="7900" u="sng" dirty="0" err="1" smtClean="0">
                <a:solidFill>
                  <a:srgbClr val="FF0000"/>
                </a:solidFill>
              </a:rPr>
              <a:t>lleluia</a:t>
            </a:r>
            <a:r>
              <a:rPr lang="vi-VN" sz="7900" u="sng" dirty="0" smtClean="0">
                <a:solidFill>
                  <a:srgbClr val="FF0000"/>
                </a:solidFill>
              </a:rPr>
              <a:t>-A</a:t>
            </a:r>
            <a:r>
              <a:rPr lang="en-US" sz="7900" u="sng" dirty="0" err="1" smtClean="0">
                <a:solidFill>
                  <a:srgbClr val="FF0000"/>
                </a:solidFill>
              </a:rPr>
              <a:t>lleluia</a:t>
            </a:r>
            <a:r>
              <a:rPr lang="vi-VN" sz="8000" dirty="0" smtClean="0">
                <a:solidFill>
                  <a:srgbClr val="FF0000"/>
                </a:solidFill>
              </a:rPr>
              <a:t>:</a:t>
            </a:r>
            <a:r>
              <a:rPr lang="en-US" sz="8000" dirty="0" smtClean="0">
                <a:solidFill>
                  <a:srgbClr val="FF0000"/>
                </a:solidFill>
              </a:rPr>
              <a:t> </a:t>
            </a:r>
            <a:r>
              <a:rPr lang="en-US" sz="8200" dirty="0" err="1" smtClean="0">
                <a:solidFill>
                  <a:srgbClr val="00009E"/>
                </a:solidFill>
              </a:rPr>
              <a:t>Thiên</a:t>
            </a:r>
            <a:r>
              <a:rPr lang="en-US" sz="8200" dirty="0" smtClean="0">
                <a:solidFill>
                  <a:srgbClr val="00009E"/>
                </a:solidFill>
              </a:rPr>
              <a:t> </a:t>
            </a:r>
            <a:r>
              <a:rPr lang="vi-VN" sz="8200" dirty="0" smtClean="0">
                <a:solidFill>
                  <a:srgbClr val="00009E"/>
                </a:solidFill>
              </a:rPr>
              <a:t>Chúa </a:t>
            </a:r>
            <a:r>
              <a:rPr lang="vi-VN" sz="8200" dirty="0">
                <a:solidFill>
                  <a:srgbClr val="00009E"/>
                </a:solidFill>
              </a:rPr>
              <a:t>là tình yêu, chúng ta hãy yêu thương </a:t>
            </a:r>
            <a:r>
              <a:rPr lang="vi-VN" sz="8200" dirty="0" smtClean="0">
                <a:solidFill>
                  <a:srgbClr val="00009E"/>
                </a:solidFill>
              </a:rPr>
              <a:t>nhau</a:t>
            </a:r>
            <a:r>
              <a:rPr lang="en-US" sz="8200" dirty="0">
                <a:solidFill>
                  <a:srgbClr val="00009E"/>
                </a:solidFill>
              </a:rPr>
              <a:t> </a:t>
            </a:r>
            <a:r>
              <a:rPr lang="en-US" sz="8200" dirty="0" smtClean="0">
                <a:solidFill>
                  <a:srgbClr val="00009E"/>
                </a:solidFill>
              </a:rPr>
              <a:t>n</a:t>
            </a:r>
            <a:r>
              <a:rPr lang="vi-VN" sz="8200" dirty="0" smtClean="0">
                <a:solidFill>
                  <a:srgbClr val="00009E"/>
                </a:solidFill>
              </a:rPr>
              <a:t>hư </a:t>
            </a:r>
            <a:r>
              <a:rPr lang="vi-VN" sz="8200" dirty="0">
                <a:solidFill>
                  <a:srgbClr val="00009E"/>
                </a:solidFill>
              </a:rPr>
              <a:t>Thiên Chúa đã yêu thương chúng ta.</a:t>
            </a:r>
            <a:r>
              <a:rPr lang="vi-VN" sz="8000" dirty="0">
                <a:solidFill>
                  <a:srgbClr val="00009E"/>
                </a:solidFill>
              </a:rPr>
              <a:t> </a:t>
            </a:r>
            <a:r>
              <a:rPr lang="vi-VN" sz="7900" u="sng" dirty="0" smtClean="0">
                <a:solidFill>
                  <a:srgbClr val="FF0000"/>
                </a:solidFill>
              </a:rPr>
              <a:t>A</a:t>
            </a:r>
            <a:r>
              <a:rPr lang="en-US" sz="7900" u="sng" dirty="0" err="1" smtClean="0">
                <a:solidFill>
                  <a:srgbClr val="FF0000"/>
                </a:solidFill>
              </a:rPr>
              <a:t>lleluia</a:t>
            </a:r>
            <a:r>
              <a:rPr lang="en-US" sz="7900" u="sng" dirty="0" smtClean="0">
                <a:solidFill>
                  <a:srgbClr val="FF0000"/>
                </a:solidFill>
              </a:rPr>
              <a:t>…</a:t>
            </a:r>
            <a:endParaRPr lang="en-US" sz="7900" u="sng"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2147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12520" y="1770995"/>
            <a:ext cx="10736580" cy="3416320"/>
          </a:xfrm>
          <a:prstGeom prst="rect">
            <a:avLst/>
          </a:prstGeom>
        </p:spPr>
        <p:txBody>
          <a:bodyPr wrap="square">
            <a:spAutoFit/>
          </a:bodyPr>
          <a:lstStyle/>
          <a:p>
            <a:pPr algn="ctr"/>
            <a:r>
              <a:rPr lang="en-US" sz="5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THÁNH LỄ HÔN PHỐI</a:t>
            </a:r>
            <a:r>
              <a:rPr lang="vi-VN" sz="54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r>
            <a:br>
              <a:rPr lang="vi-VN" sz="54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b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ANH GIUSE ĐINH HOÀNG TÂM</a:t>
            </a:r>
            <a:r>
              <a:rPr lang="vi-VN"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
            </a:r>
            <a:br>
              <a:rPr lang="vi-VN"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b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VÀ</a:t>
            </a:r>
          </a:p>
          <a:p>
            <a:pPr algn="ct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CHỊ MARIA NGUYỄN NGỌC TRÂM</a:t>
            </a:r>
            <a:endParaRPr lang="en-US"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Tree>
    <p:extLst>
      <p:ext uri="{BB962C8B-B14F-4D97-AF65-F5344CB8AC3E}">
        <p14:creationId xmlns:p14="http://schemas.microsoft.com/office/powerpoint/2010/main" val="523776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E5E47-C610-3483-72B3-9E255610BED9}"/>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r>
              <a:rPr lang="en-US" sz="6600" u="sng" dirty="0">
                <a:solidFill>
                  <a:srgbClr val="0000C0"/>
                </a:solidFill>
              </a:rPr>
              <a:t>Ca </a:t>
            </a:r>
            <a:r>
              <a:rPr lang="en-US" sz="6600" u="sng" dirty="0" err="1">
                <a:solidFill>
                  <a:srgbClr val="0000C0"/>
                </a:solidFill>
              </a:rPr>
              <a:t>Dâng</a:t>
            </a:r>
            <a:r>
              <a:rPr lang="en-US" sz="6600" u="sng" dirty="0">
                <a:solidFill>
                  <a:srgbClr val="0000C0"/>
                </a:solidFill>
              </a:rPr>
              <a:t> </a:t>
            </a:r>
            <a:r>
              <a:rPr lang="en-US" sz="6600" u="sng" dirty="0" err="1">
                <a:solidFill>
                  <a:srgbClr val="0000C0"/>
                </a:solidFill>
              </a:rPr>
              <a:t>Lễ</a:t>
            </a:r>
            <a:r>
              <a:rPr lang="en-US" sz="4400" dirty="0">
                <a:solidFill>
                  <a:srgbClr val="0000C0"/>
                </a:solidFill>
              </a:rPr>
              <a:t/>
            </a:r>
            <a:br>
              <a:rPr lang="en-US" sz="4400" dirty="0">
                <a:solidFill>
                  <a:srgbClr val="0000C0"/>
                </a:solidFill>
              </a:rPr>
            </a:br>
            <a:r>
              <a:rPr lang="en-US" sz="4400" dirty="0"/>
              <a:t/>
            </a:r>
            <a:br>
              <a:rPr lang="en-US" sz="4400" dirty="0"/>
            </a:br>
            <a:r>
              <a:rPr lang="en-US" sz="8800" dirty="0" smtClean="0">
                <a:solidFill>
                  <a:srgbClr val="C00000"/>
                </a:solidFill>
                <a:latin typeface="UTM Alberta Heavy" panose="02040603050506020204" pitchFamily="18" charset="0"/>
              </a:rPr>
              <a:t>CỦA LỄ YÊU THƯƠNG</a:t>
            </a:r>
            <a:br>
              <a:rPr lang="en-US" sz="8800" dirty="0" smtClean="0">
                <a:solidFill>
                  <a:srgbClr val="C00000"/>
                </a:solidFill>
                <a:latin typeface="UTM Alberta Heavy" panose="02040603050506020204" pitchFamily="18" charset="0"/>
              </a:rPr>
            </a:br>
            <a:endParaRPr lang="en-US" sz="4400" i="1" dirty="0">
              <a:solidFill>
                <a:srgbClr val="0000C0"/>
              </a:solidFill>
            </a:endParaRPr>
          </a:p>
        </p:txBody>
      </p:sp>
    </p:spTree>
    <p:extLst>
      <p:ext uri="{BB962C8B-B14F-4D97-AF65-F5344CB8AC3E}">
        <p14:creationId xmlns:p14="http://schemas.microsoft.com/office/powerpoint/2010/main" val="13552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lnSpc>
                <a:spcPct val="120000"/>
              </a:lnSpc>
            </a:pPr>
            <a:r>
              <a:rPr lang="en-US" sz="6600" u="sng" dirty="0" smtClean="0">
                <a:solidFill>
                  <a:srgbClr val="FF0000"/>
                </a:solidFill>
              </a:rPr>
              <a:t>Tk1:</a:t>
            </a:r>
            <a:r>
              <a:rPr lang="en-US" sz="6600" dirty="0" smtClean="0">
                <a:solidFill>
                  <a:srgbClr val="00009E"/>
                </a:solidFill>
              </a:rPr>
              <a:t> </a:t>
            </a:r>
            <a:r>
              <a:rPr lang="vi-VN" sz="6600" dirty="0">
                <a:solidFill>
                  <a:srgbClr val="00009E"/>
                </a:solidFill>
              </a:rPr>
              <a:t>Yêu thương là tấm bánh, là ly rượu nên của lễ dâng. Xin cho yêu thương này luôn liên kết tình thủy chung.</a:t>
            </a:r>
            <a:endParaRPr lang="en-US" sz="6600" b="0" dirty="0">
              <a:solidFill>
                <a:srgbClr val="0000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52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6E9CCD-9FA2-1DE6-ED16-270A3D35D249}"/>
              </a:ext>
            </a:extLst>
          </p:cNvPr>
          <p:cNvSpPr>
            <a:spLocks noGrp="1"/>
          </p:cNvSpPr>
          <p:nvPr>
            <p:ph type="ctrTitle"/>
          </p:nvPr>
        </p:nvSpPr>
        <p:spPr>
          <a:xfrm>
            <a:off x="0" y="466343"/>
            <a:ext cx="12192000" cy="6391657"/>
          </a:xfrm>
        </p:spPr>
        <p:txBody>
          <a:bodyPr>
            <a:normAutofit/>
            <a:scene3d>
              <a:camera prst="orthographicFront"/>
              <a:lightRig rig="flood" dir="t">
                <a:rot lat="0" lon="0" rev="9600000"/>
              </a:lightRig>
            </a:scene3d>
            <a:sp3d>
              <a:bevelT h="38100"/>
            </a:sp3d>
          </a:bodyPr>
          <a:lstStyle/>
          <a:p>
            <a:r>
              <a:rPr lang="en-US" sz="7200" u="sng" dirty="0">
                <a:solidFill>
                  <a:srgbClr val="0000C0"/>
                </a:solidFill>
                <a:effectLst>
                  <a:outerShdw blurRad="38100" dist="38100" dir="2700000" algn="tl">
                    <a:srgbClr val="000000">
                      <a:alpha val="43137"/>
                    </a:srgbClr>
                  </a:outerShdw>
                </a:effectLst>
              </a:rPr>
              <a:t>Ca </a:t>
            </a:r>
            <a:r>
              <a:rPr lang="en-US" sz="7200" u="sng" dirty="0" err="1">
                <a:solidFill>
                  <a:srgbClr val="0000C0"/>
                </a:solidFill>
                <a:effectLst>
                  <a:outerShdw blurRad="38100" dist="38100" dir="2700000" algn="tl">
                    <a:srgbClr val="000000">
                      <a:alpha val="43137"/>
                    </a:srgbClr>
                  </a:outerShdw>
                </a:effectLst>
              </a:rPr>
              <a:t>Nhập</a:t>
            </a:r>
            <a:r>
              <a:rPr lang="en-US" sz="7200" u="sng" dirty="0">
                <a:solidFill>
                  <a:srgbClr val="0000C0"/>
                </a:solidFill>
                <a:effectLst>
                  <a:outerShdw blurRad="38100" dist="38100" dir="2700000" algn="tl">
                    <a:srgbClr val="000000">
                      <a:alpha val="43137"/>
                    </a:srgbClr>
                  </a:outerShdw>
                </a:effectLst>
              </a:rPr>
              <a:t> </a:t>
            </a:r>
            <a:r>
              <a:rPr lang="en-US" sz="7200" u="sng" dirty="0" err="1">
                <a:solidFill>
                  <a:srgbClr val="0000C0"/>
                </a:solidFill>
                <a:effectLst>
                  <a:outerShdw blurRad="38100" dist="38100" dir="2700000" algn="tl">
                    <a:srgbClr val="000000">
                      <a:alpha val="43137"/>
                    </a:srgbClr>
                  </a:outerShdw>
                </a:effectLst>
              </a:rPr>
              <a:t>Lễ</a:t>
            </a:r>
            <a:r>
              <a:rPr lang="en-US" sz="7200" u="sng" dirty="0">
                <a:solidFill>
                  <a:srgbClr val="0000C0"/>
                </a:solidFill>
                <a:effectLst>
                  <a:outerShdw blurRad="38100" dist="38100" dir="2700000" algn="tl">
                    <a:srgbClr val="000000">
                      <a:alpha val="43137"/>
                    </a:srgbClr>
                  </a:outerShdw>
                </a:effectLst>
              </a:rPr>
              <a:t/>
            </a:r>
            <a:br>
              <a:rPr lang="en-US" sz="7200" u="sng" dirty="0">
                <a:solidFill>
                  <a:srgbClr val="0000C0"/>
                </a:solidFill>
                <a:effectLst>
                  <a:outerShdw blurRad="38100" dist="38100" dir="2700000" algn="tl">
                    <a:srgbClr val="000000">
                      <a:alpha val="43137"/>
                    </a:srgbClr>
                  </a:outerShdw>
                </a:effectLst>
              </a:rPr>
            </a:br>
            <a:r>
              <a:rPr lang="en-US" sz="8800" dirty="0" smtClean="0">
                <a:solidFill>
                  <a:srgbClr val="C00000"/>
                </a:solidFill>
                <a:effectLst>
                  <a:outerShdw blurRad="38100" dist="38100" dir="2700000" algn="tl">
                    <a:srgbClr val="000000">
                      <a:alpha val="43137"/>
                    </a:srgbClr>
                  </a:outerShdw>
                </a:effectLst>
                <a:latin typeface="UTM Alberta Heavy" panose="02040603050506020204" pitchFamily="18" charset="0"/>
              </a:rPr>
              <a:t>DÌU NHAU TIẾN BƯỚC</a:t>
            </a:r>
            <a:r>
              <a:rPr lang="en-US" sz="8800" dirty="0">
                <a:effectLst>
                  <a:outerShdw blurRad="38100" dist="38100" dir="2700000" algn="tl">
                    <a:srgbClr val="000000">
                      <a:alpha val="43137"/>
                    </a:srgbClr>
                  </a:outerShdw>
                </a:effectLst>
              </a:rPr>
              <a:t/>
            </a:r>
            <a:br>
              <a:rPr lang="en-US" sz="8800" dirty="0">
                <a:effectLst>
                  <a:outerShdw blurRad="38100" dist="38100" dir="2700000" algn="tl">
                    <a:srgbClr val="000000">
                      <a:alpha val="43137"/>
                    </a:srgbClr>
                  </a:outerShdw>
                </a:effectLst>
              </a:rPr>
            </a:br>
            <a:r>
              <a:rPr lang="en-US" sz="4000" i="1" dirty="0" smtClean="0">
                <a:solidFill>
                  <a:srgbClr val="0000C0"/>
                </a:solidFill>
                <a:effectLst>
                  <a:outerShdw blurRad="38100" dist="38100" dir="2700000" algn="tl">
                    <a:srgbClr val="000000">
                      <a:alpha val="43137"/>
                    </a:srgbClr>
                  </a:outerShdw>
                </a:effectLst>
              </a:rPr>
              <a:t>Kim Long</a:t>
            </a:r>
            <a:endParaRPr lang="en-US" sz="7200" dirty="0">
              <a:solidFill>
                <a:srgbClr val="000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282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lnSpc>
                <a:spcPct val="110000"/>
              </a:lnSpc>
            </a:pPr>
            <a:r>
              <a:rPr lang="vi-VN" sz="5800" u="sng" dirty="0" smtClean="0">
                <a:solidFill>
                  <a:srgbClr val="FF0000"/>
                </a:solidFill>
              </a:rPr>
              <a:t>Đ</a:t>
            </a:r>
            <a:r>
              <a:rPr lang="en-US" sz="5800" u="sng" dirty="0" smtClean="0">
                <a:solidFill>
                  <a:srgbClr val="FF0000"/>
                </a:solidFill>
              </a:rPr>
              <a:t>k:</a:t>
            </a:r>
            <a:r>
              <a:rPr lang="en-US" sz="5800" dirty="0" smtClean="0">
                <a:solidFill>
                  <a:srgbClr val="00009E"/>
                </a:solidFill>
              </a:rPr>
              <a:t> </a:t>
            </a:r>
            <a:r>
              <a:rPr lang="vi-VN" sz="5800" dirty="0">
                <a:solidFill>
                  <a:srgbClr val="00009E"/>
                </a:solidFill>
              </a:rPr>
              <a:t>Nguyện xin Cha đoái thương tình yêu con hiến dâng. Xin trọn đời yêu thương, xin trọn đời bao dung trong cuộc tình kiên trung thơm lừng. Xin dâng Cha đây tấm lòng của mẹ cha yêu con muôn trùng. Nguyện xin Cha đoái thương tình yêu con hiến dâng</a:t>
            </a:r>
            <a:r>
              <a:rPr lang="vi-VN" sz="5800" dirty="0" smtClean="0">
                <a:solidFill>
                  <a:srgbClr val="00009E"/>
                </a:solidFill>
              </a:rPr>
              <a:t>.</a:t>
            </a:r>
            <a:endParaRPr lang="vi-VN" sz="5800" dirty="0">
              <a:solidFill>
                <a:srgbClr val="00009E"/>
              </a:solidFill>
            </a:endParaRPr>
          </a:p>
        </p:txBody>
      </p:sp>
    </p:spTree>
    <p:extLst>
      <p:ext uri="{BB962C8B-B14F-4D97-AF65-F5344CB8AC3E}">
        <p14:creationId xmlns:p14="http://schemas.microsoft.com/office/powerpoint/2010/main" val="4090436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lnSpc>
                <a:spcPct val="120000"/>
              </a:lnSpc>
            </a:pPr>
            <a:r>
              <a:rPr lang="en-US" sz="6600" u="sng" dirty="0" smtClean="0">
                <a:solidFill>
                  <a:srgbClr val="FF0000"/>
                </a:solidFill>
              </a:rPr>
              <a:t>Tk2:</a:t>
            </a:r>
            <a:r>
              <a:rPr lang="en-US" sz="6600" dirty="0" smtClean="0">
                <a:solidFill>
                  <a:srgbClr val="00009E"/>
                </a:solidFill>
              </a:rPr>
              <a:t> </a:t>
            </a:r>
            <a:r>
              <a:rPr lang="vi-VN" sz="6600" dirty="0">
                <a:solidFill>
                  <a:srgbClr val="00009E"/>
                </a:solidFill>
              </a:rPr>
              <a:t>Xin dâng tình yêu con, xin Chúa thương dệt vuông tròn. Xin cho hai tâm hồn xây hạnh phúc một mùa xuân</a:t>
            </a:r>
            <a:r>
              <a:rPr lang="vi-VN" sz="6600" dirty="0" smtClean="0">
                <a:solidFill>
                  <a:srgbClr val="00009E"/>
                </a:solidFill>
              </a:rPr>
              <a:t>.</a:t>
            </a:r>
            <a:endParaRPr lang="vi-VN" sz="6600" dirty="0">
              <a:solidFill>
                <a:srgbClr val="00009E"/>
              </a:solidFill>
            </a:endParaRPr>
          </a:p>
        </p:txBody>
      </p:sp>
    </p:spTree>
    <p:extLst>
      <p:ext uri="{BB962C8B-B14F-4D97-AF65-F5344CB8AC3E}">
        <p14:creationId xmlns:p14="http://schemas.microsoft.com/office/powerpoint/2010/main" val="719092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lnSpc>
                <a:spcPct val="110000"/>
              </a:lnSpc>
            </a:pPr>
            <a:r>
              <a:rPr lang="vi-VN" sz="5800" u="sng" dirty="0" smtClean="0">
                <a:solidFill>
                  <a:srgbClr val="FF0000"/>
                </a:solidFill>
              </a:rPr>
              <a:t>Đ</a:t>
            </a:r>
            <a:r>
              <a:rPr lang="en-US" sz="5800" u="sng" dirty="0" smtClean="0">
                <a:solidFill>
                  <a:srgbClr val="FF0000"/>
                </a:solidFill>
              </a:rPr>
              <a:t>k:</a:t>
            </a:r>
            <a:r>
              <a:rPr lang="en-US" sz="5800" dirty="0" smtClean="0">
                <a:solidFill>
                  <a:srgbClr val="00009E"/>
                </a:solidFill>
              </a:rPr>
              <a:t> </a:t>
            </a:r>
            <a:r>
              <a:rPr lang="vi-VN" sz="5800" dirty="0">
                <a:solidFill>
                  <a:srgbClr val="00009E"/>
                </a:solidFill>
              </a:rPr>
              <a:t>Nguyện xin Cha đoái thương tình yêu con hiến dâng. Xin trọn đời yêu thương, xin trọn đời bao dung trong cuộc tình kiên trung thơm lừng. Xin dâng Cha đây tấm lòng của mẹ cha yêu con muôn trùng. Nguyện xin Cha đoái thương tình yêu con hiến dâng</a:t>
            </a:r>
            <a:r>
              <a:rPr lang="vi-VN" sz="5800" dirty="0" smtClean="0">
                <a:solidFill>
                  <a:srgbClr val="00009E"/>
                </a:solidFill>
              </a:rPr>
              <a:t>.</a:t>
            </a:r>
            <a:endParaRPr lang="vi-VN" sz="5800" dirty="0">
              <a:solidFill>
                <a:srgbClr val="00009E"/>
              </a:solidFill>
            </a:endParaRPr>
          </a:p>
        </p:txBody>
      </p:sp>
    </p:spTree>
    <p:extLst>
      <p:ext uri="{BB962C8B-B14F-4D97-AF65-F5344CB8AC3E}">
        <p14:creationId xmlns:p14="http://schemas.microsoft.com/office/powerpoint/2010/main" val="4145580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04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69620" y="205740"/>
            <a:ext cx="10469880" cy="3046988"/>
          </a:xfrm>
          <a:prstGeom prst="rect">
            <a:avLst/>
          </a:prstGeom>
        </p:spPr>
        <p:txBody>
          <a:bodyPr wrap="square">
            <a:spAutoFit/>
          </a:bodyPr>
          <a:lstStyle/>
          <a:p>
            <a:pPr algn="ctr"/>
            <a:r>
              <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THÁNH LỄ HÔN PHỐI</a:t>
            </a:r>
            <a:br>
              <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ANH GIUSE ĐINH HOÀNG TÂM</a:t>
            </a:r>
            <a:br>
              <a:rPr lang="en-US"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VÀ</a:t>
            </a:r>
          </a:p>
          <a:p>
            <a:pPr algn="ctr"/>
            <a:r>
              <a:rPr lang="en-US"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CHỊ MARIA NGUYỄN NGỌC TRÂM</a:t>
            </a: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7200000"/>
              </a:lightRig>
            </a:scene3d>
            <a:sp3d prstMaterial="matte">
              <a:bevelT h="38100"/>
            </a:sp3d>
          </a:bodyPr>
          <a:lstStyle/>
          <a:p>
            <a:pPr algn="ctr">
              <a:lnSpc>
                <a:spcPct val="120000"/>
              </a:lnSpc>
            </a:pPr>
            <a:r>
              <a:rPr lang="en-US" sz="6000" b="0" u="sng" dirty="0">
                <a:solidFill>
                  <a:srgbClr val="0000C0"/>
                </a:solidFill>
                <a:effectLst>
                  <a:outerShdw blurRad="38100" dist="38100" dir="2700000" algn="tl">
                    <a:srgbClr val="000000">
                      <a:alpha val="43137"/>
                    </a:srgbClr>
                  </a:outerShdw>
                </a:effectLst>
                <a:latin typeface="+mn-lt"/>
              </a:rPr>
              <a:t>Ca </a:t>
            </a:r>
            <a:r>
              <a:rPr lang="en-US" sz="6000" b="0" u="sng" dirty="0" err="1">
                <a:solidFill>
                  <a:srgbClr val="0000C0"/>
                </a:solidFill>
                <a:effectLst>
                  <a:outerShdw blurRad="38100" dist="38100" dir="2700000" algn="tl">
                    <a:srgbClr val="000000">
                      <a:alpha val="43137"/>
                    </a:srgbClr>
                  </a:outerShdw>
                </a:effectLst>
                <a:latin typeface="+mn-lt"/>
              </a:rPr>
              <a:t>Nguyện</a:t>
            </a:r>
            <a:r>
              <a:rPr lang="en-US" sz="6000" b="0" u="sng" dirty="0">
                <a:solidFill>
                  <a:srgbClr val="0000C0"/>
                </a:solidFill>
                <a:effectLst>
                  <a:outerShdw blurRad="38100" dist="38100" dir="2700000" algn="tl">
                    <a:srgbClr val="000000">
                      <a:alpha val="43137"/>
                    </a:srgbClr>
                  </a:outerShdw>
                </a:effectLst>
                <a:latin typeface="+mn-lt"/>
              </a:rPr>
              <a:t> </a:t>
            </a:r>
            <a:r>
              <a:rPr lang="en-US" sz="6000" b="0" u="sng" dirty="0" err="1">
                <a:solidFill>
                  <a:srgbClr val="0000C0"/>
                </a:solidFill>
                <a:effectLst>
                  <a:outerShdw blurRad="38100" dist="38100" dir="2700000" algn="tl">
                    <a:srgbClr val="000000">
                      <a:alpha val="43137"/>
                    </a:srgbClr>
                  </a:outerShdw>
                </a:effectLst>
                <a:latin typeface="+mn-lt"/>
              </a:rPr>
              <a:t>Hiệp</a:t>
            </a:r>
            <a:r>
              <a:rPr lang="en-US" sz="6000" b="0" u="sng" dirty="0">
                <a:solidFill>
                  <a:srgbClr val="0000C0"/>
                </a:solidFill>
                <a:effectLst>
                  <a:outerShdw blurRad="38100" dist="38100" dir="2700000" algn="tl">
                    <a:srgbClr val="000000">
                      <a:alpha val="43137"/>
                    </a:srgbClr>
                  </a:outerShdw>
                </a:effectLst>
                <a:latin typeface="+mn-lt"/>
              </a:rPr>
              <a:t> </a:t>
            </a:r>
            <a:r>
              <a:rPr lang="en-US" sz="6000" b="0" u="sng" dirty="0" err="1">
                <a:solidFill>
                  <a:srgbClr val="0000C0"/>
                </a:solidFill>
                <a:effectLst>
                  <a:outerShdw blurRad="38100" dist="38100" dir="2700000" algn="tl">
                    <a:srgbClr val="000000">
                      <a:alpha val="43137"/>
                    </a:srgbClr>
                  </a:outerShdw>
                </a:effectLst>
                <a:latin typeface="+mn-lt"/>
              </a:rPr>
              <a:t>Lễ</a:t>
            </a:r>
            <a:r>
              <a:rPr lang="en-US" sz="8800" b="0" u="sng" dirty="0">
                <a:solidFill>
                  <a:srgbClr val="0000C0"/>
                </a:solidFill>
                <a:effectLst>
                  <a:outerShdw blurRad="38100" dist="38100" dir="2700000" algn="tl">
                    <a:srgbClr val="000000">
                      <a:alpha val="43137"/>
                    </a:srgbClr>
                  </a:outerShdw>
                </a:effectLst>
                <a:latin typeface="+mn-lt"/>
              </a:rPr>
              <a:t/>
            </a:r>
            <a:br>
              <a:rPr lang="en-US" sz="8800" b="0" u="sng" dirty="0">
                <a:solidFill>
                  <a:srgbClr val="0000C0"/>
                </a:solidFill>
                <a:effectLst>
                  <a:outerShdw blurRad="38100" dist="38100" dir="2700000" algn="tl">
                    <a:srgbClr val="000000">
                      <a:alpha val="43137"/>
                    </a:srgbClr>
                  </a:outerShdw>
                </a:effectLst>
                <a:latin typeface="+mn-lt"/>
              </a:rPr>
            </a:br>
            <a:r>
              <a:rPr lang="en-US" sz="88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t>HOA NỞ MIỀN CANA</a:t>
            </a:r>
            <a:r>
              <a:rPr lang="en-US" sz="8800" b="0" dirty="0">
                <a:solidFill>
                  <a:srgbClr val="0000C0"/>
                </a:solidFill>
                <a:effectLst>
                  <a:outerShdw blurRad="38100" dist="38100" dir="2700000" algn="tl">
                    <a:srgbClr val="000000">
                      <a:alpha val="43137"/>
                    </a:srgbClr>
                  </a:outerShdw>
                </a:effectLst>
                <a:latin typeface="+mn-lt"/>
              </a:rPr>
              <a:t/>
            </a:r>
            <a:br>
              <a:rPr lang="en-US" sz="8800" b="0" dirty="0">
                <a:solidFill>
                  <a:srgbClr val="0000C0"/>
                </a:solidFill>
                <a:effectLst>
                  <a:outerShdw blurRad="38100" dist="38100" dir="2700000" algn="tl">
                    <a:srgbClr val="000000">
                      <a:alpha val="43137"/>
                    </a:srgbClr>
                  </a:outerShdw>
                </a:effectLst>
                <a:latin typeface="+mn-lt"/>
              </a:rPr>
            </a:br>
            <a:r>
              <a:rPr lang="en-US" sz="5400" b="0" i="1" dirty="0">
                <a:solidFill>
                  <a:srgbClr val="0000C0"/>
                </a:solidFill>
                <a:effectLst>
                  <a:outerShdw blurRad="38100" dist="38100" dir="2700000" algn="tl">
                    <a:srgbClr val="000000">
                      <a:alpha val="43137"/>
                    </a:srgbClr>
                  </a:outerShdw>
                </a:effectLst>
                <a:latin typeface="+mn-lt"/>
              </a:rPr>
              <a:t>St: </a:t>
            </a:r>
            <a:r>
              <a:rPr lang="en-US" sz="5400" b="0" i="1" dirty="0" err="1">
                <a:solidFill>
                  <a:srgbClr val="0000C0"/>
                </a:solidFill>
                <a:effectLst>
                  <a:outerShdw blurRad="38100" dist="38100" dir="2700000" algn="tl">
                    <a:srgbClr val="000000">
                      <a:alpha val="43137"/>
                    </a:srgbClr>
                  </a:outerShdw>
                </a:effectLst>
                <a:latin typeface="+mn-lt"/>
              </a:rPr>
              <a:t>Phanxicô</a:t>
            </a:r>
            <a:r>
              <a:rPr lang="en-US" sz="5400" b="0" i="1" dirty="0">
                <a:solidFill>
                  <a:srgbClr val="0000C0"/>
                </a:solidFill>
                <a:effectLst>
                  <a:outerShdw blurRad="38100" dist="38100" dir="2700000" algn="tl">
                    <a:srgbClr val="000000">
                      <a:alpha val="43137"/>
                    </a:srgbClr>
                  </a:outerShdw>
                </a:effectLst>
                <a:latin typeface="+mn-lt"/>
              </a:rPr>
              <a:t>.</a:t>
            </a:r>
            <a:endParaRPr lang="en-US" sz="8800" b="0" i="1"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35313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5900" b="0" u="sng" dirty="0" smtClean="0">
                <a:solidFill>
                  <a:srgbClr val="FF0000"/>
                </a:solidFill>
                <a:latin typeface="+mn-lt"/>
              </a:rPr>
              <a:t>Tk1:</a:t>
            </a:r>
            <a:r>
              <a:rPr lang="en-US" sz="5900" b="0" dirty="0" smtClean="0">
                <a:solidFill>
                  <a:srgbClr val="00009E"/>
                </a:solidFill>
                <a:latin typeface="+mn-lt"/>
              </a:rPr>
              <a:t> </a:t>
            </a:r>
            <a:r>
              <a:rPr lang="vi-VN" sz="5900" b="0" dirty="0">
                <a:solidFill>
                  <a:srgbClr val="00009E"/>
                </a:solidFill>
                <a:latin typeface="+mn-lt"/>
              </a:rPr>
              <a:t>Ngày xưa khi hoa nở miền Cana. Khi đôi lứa </a:t>
            </a:r>
            <a:r>
              <a:rPr lang="en-US" sz="5900" dirty="0">
                <a:solidFill>
                  <a:srgbClr val="00009E"/>
                </a:solidFill>
                <a:latin typeface="+mn-lt"/>
              </a:rPr>
              <a:t>í -</a:t>
            </a:r>
            <a:r>
              <a:rPr lang="vi-VN" sz="5900" b="0" dirty="0">
                <a:solidFill>
                  <a:srgbClr val="00009E"/>
                </a:solidFill>
                <a:latin typeface="+mn-lt"/>
              </a:rPr>
              <a:t> a chung đường. Chúa đã nâng ly rượu mừng. Ngài nâng nâng ly rượu chúc hôn. Ngài say theo men của cuộc đời. Ngài chung vui với người vui. Ngài ban ơn thiêng nối tình người. Ngài thánh hóa đời lứa đôi.</a:t>
            </a:r>
            <a:endParaRPr lang="en-US" sz="5900" b="0" dirty="0">
              <a:solidFill>
                <a:srgbClr val="00009E"/>
              </a:solidFill>
              <a:latin typeface="+mn-lt"/>
            </a:endParaRPr>
          </a:p>
        </p:txBody>
      </p:sp>
    </p:spTree>
    <p:extLst>
      <p:ext uri="{BB962C8B-B14F-4D97-AF65-F5344CB8AC3E}">
        <p14:creationId xmlns:p14="http://schemas.microsoft.com/office/powerpoint/2010/main" val="14921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smtClean="0">
                <a:solidFill>
                  <a:srgbClr val="FF0000"/>
                </a:solidFill>
                <a:latin typeface="+mn-lt"/>
              </a:rPr>
              <a:t>Đk</a:t>
            </a:r>
            <a:r>
              <a:rPr lang="en-US" sz="8000" u="sng" dirty="0" smtClean="0">
                <a:solidFill>
                  <a:srgbClr val="FF0000"/>
                </a:solidFill>
                <a:latin typeface="+mn-lt"/>
              </a:rPr>
              <a:t>:</a:t>
            </a:r>
            <a:r>
              <a:rPr lang="en-US" sz="8000" dirty="0">
                <a:solidFill>
                  <a:srgbClr val="00009E"/>
                </a:solidFill>
                <a:latin typeface="+mn-lt"/>
              </a:rPr>
              <a:t> </a:t>
            </a:r>
            <a:r>
              <a:rPr lang="vi-VN" sz="8000" b="0" dirty="0" smtClean="0">
                <a:solidFill>
                  <a:srgbClr val="00009E"/>
                </a:solidFill>
                <a:latin typeface="+mn-lt"/>
              </a:rPr>
              <a:t>Nguyện </a:t>
            </a:r>
            <a:r>
              <a:rPr lang="vi-VN" sz="8000" b="0" dirty="0">
                <a:solidFill>
                  <a:srgbClr val="00009E"/>
                </a:solidFill>
                <a:latin typeface="+mn-lt"/>
              </a:rPr>
              <a:t>xin Giê-su thương </a:t>
            </a:r>
            <a:r>
              <a:rPr lang="vi-VN" sz="8000" b="0" dirty="0" smtClean="0">
                <a:solidFill>
                  <a:srgbClr val="00009E"/>
                </a:solidFill>
                <a:latin typeface="+mn-lt"/>
              </a:rPr>
              <a:t>mến</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duyên tình mãi nở hoa. Nguyện xin Giê-su đến trong </a:t>
            </a:r>
            <a:r>
              <a:rPr lang="vi-VN" sz="8000" b="0" dirty="0" smtClean="0">
                <a:solidFill>
                  <a:srgbClr val="00009E"/>
                </a:solidFill>
                <a:latin typeface="+mn-lt"/>
              </a:rPr>
              <a:t>nhà</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đời hòa tiếng ca.</a:t>
            </a:r>
            <a:endParaRPr lang="en-US" sz="8000" b="0" dirty="0">
              <a:solidFill>
                <a:srgbClr val="00009E"/>
              </a:solidFill>
              <a:latin typeface="+mn-lt"/>
            </a:endParaRPr>
          </a:p>
        </p:txBody>
      </p:sp>
    </p:spTree>
    <p:extLst>
      <p:ext uri="{BB962C8B-B14F-4D97-AF65-F5344CB8AC3E}">
        <p14:creationId xmlns:p14="http://schemas.microsoft.com/office/powerpoint/2010/main" val="1632563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5600" b="0" u="sng" dirty="0" smtClean="0">
                <a:solidFill>
                  <a:srgbClr val="FF0000"/>
                </a:solidFill>
                <a:latin typeface="+mn-lt"/>
              </a:rPr>
              <a:t>Tk2:</a:t>
            </a:r>
            <a:r>
              <a:rPr lang="en-US" sz="5600" b="0" dirty="0" smtClean="0">
                <a:solidFill>
                  <a:srgbClr val="00009E"/>
                </a:solidFill>
                <a:latin typeface="+mn-lt"/>
              </a:rPr>
              <a:t> </a:t>
            </a:r>
            <a:r>
              <a:rPr lang="vi-VN" sz="5600" b="0" dirty="0">
                <a:solidFill>
                  <a:srgbClr val="00009E"/>
                </a:solidFill>
                <a:latin typeface="+mn-lt"/>
              </a:rPr>
              <a:t>Nhiều khi xem hoa nở chờ trăng lên. Nương tay võng </a:t>
            </a:r>
            <a:r>
              <a:rPr lang="en-US" sz="5600" dirty="0" err="1" smtClean="0">
                <a:solidFill>
                  <a:srgbClr val="00009E"/>
                </a:solidFill>
                <a:latin typeface="+mn-lt"/>
              </a:rPr>
              <a:t>đón</a:t>
            </a:r>
            <a:r>
              <a:rPr lang="vi-VN" sz="5600" b="0" dirty="0" smtClean="0">
                <a:solidFill>
                  <a:srgbClr val="00009E"/>
                </a:solidFill>
                <a:latin typeface="+mn-lt"/>
              </a:rPr>
              <a:t> </a:t>
            </a:r>
            <a:r>
              <a:rPr lang="vi-VN" sz="5600" b="0" dirty="0">
                <a:solidFill>
                  <a:srgbClr val="00009E"/>
                </a:solidFill>
                <a:latin typeface="+mn-lt"/>
              </a:rPr>
              <a:t>lời ru hời. Chúa đã vui trong phận người. Ngài vui trong thân phận chúng con. Ngài xem muôn hoa thắm </a:t>
            </a:r>
            <a:r>
              <a:rPr lang="vi-VN" sz="5600" b="0" dirty="0" smtClean="0">
                <a:solidFill>
                  <a:srgbClr val="00009E"/>
                </a:solidFill>
                <a:latin typeface="+mn-lt"/>
              </a:rPr>
              <a:t>vườn </a:t>
            </a:r>
            <a:r>
              <a:rPr lang="vi-VN" sz="5600" b="0" dirty="0">
                <a:solidFill>
                  <a:srgbClr val="00009E"/>
                </a:solidFill>
                <a:latin typeface="+mn-lt"/>
              </a:rPr>
              <a:t>nhà. Ngài nghe tiếng hát mẹ cha. Ngài ba mươi năm sống thuận hòa. Và thấy nghĩa tình thiết tha.</a:t>
            </a:r>
            <a:endParaRPr lang="en-US" sz="5600" b="0" dirty="0">
              <a:solidFill>
                <a:srgbClr val="00009E"/>
              </a:solidFill>
              <a:latin typeface="+mn-lt"/>
            </a:endParaRPr>
          </a:p>
        </p:txBody>
      </p:sp>
    </p:spTree>
    <p:extLst>
      <p:ext uri="{BB962C8B-B14F-4D97-AF65-F5344CB8AC3E}">
        <p14:creationId xmlns:p14="http://schemas.microsoft.com/office/powerpoint/2010/main" val="132830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smtClean="0">
                <a:solidFill>
                  <a:srgbClr val="FF0000"/>
                </a:solidFill>
                <a:latin typeface="+mn-lt"/>
              </a:rPr>
              <a:t>Đk</a:t>
            </a:r>
            <a:r>
              <a:rPr lang="en-US" sz="8000" u="sng" dirty="0">
                <a:solidFill>
                  <a:srgbClr val="FF0000"/>
                </a:solidFill>
                <a:latin typeface="+mn-lt"/>
              </a:rPr>
              <a:t>:</a:t>
            </a:r>
            <a:r>
              <a:rPr lang="en-US" sz="8000" b="0" dirty="0" smtClean="0">
                <a:solidFill>
                  <a:srgbClr val="00009E"/>
                </a:solidFill>
                <a:latin typeface="+mn-lt"/>
              </a:rPr>
              <a:t> </a:t>
            </a:r>
            <a:r>
              <a:rPr lang="vi-VN" sz="8000" b="0" dirty="0">
                <a:solidFill>
                  <a:srgbClr val="00009E"/>
                </a:solidFill>
                <a:latin typeface="+mn-lt"/>
              </a:rPr>
              <a:t>Nguyện xin Giê-su thương </a:t>
            </a:r>
            <a:r>
              <a:rPr lang="vi-VN" sz="8000" b="0" dirty="0" smtClean="0">
                <a:solidFill>
                  <a:srgbClr val="00009E"/>
                </a:solidFill>
                <a:latin typeface="+mn-lt"/>
              </a:rPr>
              <a:t>mến</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duyên tình mãi nở hoa. Nguyện xin Giê-su đến trong </a:t>
            </a:r>
            <a:r>
              <a:rPr lang="vi-VN" sz="8000" b="0" dirty="0" smtClean="0">
                <a:solidFill>
                  <a:srgbClr val="00009E"/>
                </a:solidFill>
                <a:latin typeface="+mn-lt"/>
              </a:rPr>
              <a:t>nhà</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đời hòa tiếng ca.</a:t>
            </a:r>
            <a:endParaRPr lang="en-US" sz="8000" b="0" dirty="0">
              <a:solidFill>
                <a:srgbClr val="00009E"/>
              </a:solidFill>
              <a:latin typeface="+mn-lt"/>
            </a:endParaRPr>
          </a:p>
        </p:txBody>
      </p:sp>
    </p:spTree>
    <p:extLst>
      <p:ext uri="{BB962C8B-B14F-4D97-AF65-F5344CB8AC3E}">
        <p14:creationId xmlns:p14="http://schemas.microsoft.com/office/powerpoint/2010/main" val="138318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6000" u="sng" dirty="0" smtClean="0">
                <a:solidFill>
                  <a:srgbClr val="FF0000"/>
                </a:solidFill>
              </a:rPr>
              <a:t>Đ</a:t>
            </a:r>
            <a:r>
              <a:rPr lang="en-US" sz="6000" u="sng" dirty="0" smtClean="0">
                <a:solidFill>
                  <a:srgbClr val="FF0000"/>
                </a:solidFill>
              </a:rPr>
              <a:t>k</a:t>
            </a:r>
            <a:r>
              <a:rPr lang="vi-VN" sz="6000" u="sng" dirty="0" smtClean="0">
                <a:solidFill>
                  <a:srgbClr val="FF0000"/>
                </a:solidFill>
              </a:rPr>
              <a:t>:</a:t>
            </a:r>
            <a:r>
              <a:rPr lang="vi-VN" sz="6000" b="1" dirty="0"/>
              <a:t> </a:t>
            </a:r>
            <a:r>
              <a:rPr lang="vi-VN" sz="6000" dirty="0">
                <a:solidFill>
                  <a:srgbClr val="00009E"/>
                </a:solidFill>
              </a:rPr>
              <a:t>Dìu nhau tiến bước tới trao tay hứa yêu nhau mãi </a:t>
            </a:r>
            <a:r>
              <a:rPr lang="vi-VN" sz="6000" dirty="0" smtClean="0">
                <a:solidFill>
                  <a:srgbClr val="00009E"/>
                </a:solidFill>
              </a:rPr>
              <a:t>trong</a:t>
            </a:r>
            <a:r>
              <a:rPr lang="en-US" sz="6000" dirty="0" smtClean="0">
                <a:solidFill>
                  <a:srgbClr val="00009E"/>
                </a:solidFill>
              </a:rPr>
              <a:t> </a:t>
            </a:r>
            <a:r>
              <a:rPr lang="vi-VN" sz="6000" dirty="0" smtClean="0">
                <a:solidFill>
                  <a:srgbClr val="00009E"/>
                </a:solidFill>
              </a:rPr>
              <a:t>đời</a:t>
            </a:r>
            <a:r>
              <a:rPr lang="vi-VN" sz="6000" dirty="0">
                <a:solidFill>
                  <a:srgbClr val="00009E"/>
                </a:solidFill>
              </a:rPr>
              <a:t>. Hoà nhịp đôi tim khôn ngơi quyết đắp xây ngày mới. Dìu nhau tiến bước tới xin Thiên Chúa ban ân phúc trên trời. Phù trợ đôi ta nơi nơi sống chết không thay lời.</a:t>
            </a:r>
            <a:endParaRPr lang="en-US" sz="6000" dirty="0">
              <a:solidFill>
                <a:srgbClr val="00009E"/>
              </a:solidFill>
            </a:endParaRPr>
          </a:p>
        </p:txBody>
      </p:sp>
    </p:spTree>
    <p:extLst>
      <p:ext uri="{BB962C8B-B14F-4D97-AF65-F5344CB8AC3E}">
        <p14:creationId xmlns:p14="http://schemas.microsoft.com/office/powerpoint/2010/main" val="178224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5700" b="0" u="sng" dirty="0" smtClean="0">
                <a:solidFill>
                  <a:srgbClr val="FF0000"/>
                </a:solidFill>
                <a:latin typeface="+mn-lt"/>
              </a:rPr>
              <a:t>Tk3:</a:t>
            </a:r>
            <a:r>
              <a:rPr lang="en-US" sz="5700" b="0" dirty="0" smtClean="0">
                <a:solidFill>
                  <a:srgbClr val="00009E"/>
                </a:solidFill>
                <a:latin typeface="+mn-lt"/>
              </a:rPr>
              <a:t> </a:t>
            </a:r>
            <a:r>
              <a:rPr lang="vi-VN" sz="5700" b="0" dirty="0">
                <a:solidFill>
                  <a:srgbClr val="00009E"/>
                </a:solidFill>
                <a:latin typeface="+mn-lt"/>
              </a:rPr>
              <a:t>Tình yêu xin muôn thuở đẹp lung linh. Trăm năm mãi có ta có mình. Dắt dìu nhau trên đường tình. Dìu nhau trên con đường mến yêu. Dù khi an vui lúc ngậm ngùi. Tình luôn son sắt đẹp tươi. Niềm tin linh thiêng giữa giòng đời. Là gió giúp thuyền lướt trôi.</a:t>
            </a:r>
            <a:endParaRPr lang="en-US" sz="5700" b="0" dirty="0">
              <a:solidFill>
                <a:srgbClr val="00009E"/>
              </a:solidFill>
              <a:latin typeface="+mn-lt"/>
            </a:endParaRPr>
          </a:p>
        </p:txBody>
      </p:sp>
    </p:spTree>
    <p:extLst>
      <p:ext uri="{BB962C8B-B14F-4D97-AF65-F5344CB8AC3E}">
        <p14:creationId xmlns:p14="http://schemas.microsoft.com/office/powerpoint/2010/main" val="3957483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smtClean="0">
                <a:solidFill>
                  <a:srgbClr val="FF0000"/>
                </a:solidFill>
                <a:latin typeface="+mn-lt"/>
              </a:rPr>
              <a:t>Đk</a:t>
            </a:r>
            <a:r>
              <a:rPr lang="en-US" sz="8000" u="sng" dirty="0">
                <a:solidFill>
                  <a:srgbClr val="FF0000"/>
                </a:solidFill>
                <a:latin typeface="+mn-lt"/>
              </a:rPr>
              <a:t>:</a:t>
            </a:r>
            <a:r>
              <a:rPr lang="en-US" sz="8000" b="0" dirty="0" smtClean="0">
                <a:solidFill>
                  <a:srgbClr val="00009E"/>
                </a:solidFill>
                <a:latin typeface="+mn-lt"/>
              </a:rPr>
              <a:t> </a:t>
            </a:r>
            <a:r>
              <a:rPr lang="vi-VN" sz="8000" b="0" dirty="0">
                <a:solidFill>
                  <a:srgbClr val="00009E"/>
                </a:solidFill>
                <a:latin typeface="+mn-lt"/>
              </a:rPr>
              <a:t>Nguyện xin Giê-su thương </a:t>
            </a:r>
            <a:r>
              <a:rPr lang="vi-VN" sz="8000" b="0" dirty="0" smtClean="0">
                <a:solidFill>
                  <a:srgbClr val="00009E"/>
                </a:solidFill>
                <a:latin typeface="+mn-lt"/>
              </a:rPr>
              <a:t>mến</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duyên tình mãi nở hoa. Nguyện xin Giê-su đến trong </a:t>
            </a:r>
            <a:r>
              <a:rPr lang="vi-VN" sz="8000" b="0" dirty="0" smtClean="0">
                <a:solidFill>
                  <a:srgbClr val="00009E"/>
                </a:solidFill>
                <a:latin typeface="+mn-lt"/>
              </a:rPr>
              <a:t>nhà</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đời hòa tiếng ca.</a:t>
            </a:r>
            <a:endParaRPr lang="en-US" sz="8000" b="0" dirty="0">
              <a:solidFill>
                <a:srgbClr val="00009E"/>
              </a:solidFill>
              <a:latin typeface="+mn-lt"/>
            </a:endParaRPr>
          </a:p>
        </p:txBody>
      </p:sp>
    </p:spTree>
    <p:extLst>
      <p:ext uri="{BB962C8B-B14F-4D97-AF65-F5344CB8AC3E}">
        <p14:creationId xmlns:p14="http://schemas.microsoft.com/office/powerpoint/2010/main" val="138318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5800" b="0" u="sng" dirty="0" smtClean="0">
                <a:solidFill>
                  <a:srgbClr val="FF0000"/>
                </a:solidFill>
                <a:latin typeface="+mn-lt"/>
              </a:rPr>
              <a:t>Tk4:</a:t>
            </a:r>
            <a:r>
              <a:rPr lang="en-US" sz="5800" b="0" dirty="0" smtClean="0">
                <a:solidFill>
                  <a:srgbClr val="00009E"/>
                </a:solidFill>
                <a:latin typeface="+mn-lt"/>
              </a:rPr>
              <a:t> </a:t>
            </a:r>
            <a:r>
              <a:rPr lang="vi-VN" sz="5800" b="0" dirty="0" smtClean="0">
                <a:solidFill>
                  <a:srgbClr val="00009E"/>
                </a:solidFill>
                <a:latin typeface="+mn-lt"/>
              </a:rPr>
              <a:t>Ngày </a:t>
            </a:r>
            <a:r>
              <a:rPr lang="vi-VN" sz="5800" b="0" dirty="0">
                <a:solidFill>
                  <a:srgbClr val="00009E"/>
                </a:solidFill>
                <a:latin typeface="+mn-lt"/>
              </a:rPr>
              <a:t>xưa khi mây mở trời Cana. Đôi chim trắng vút bay giữa trời. Chúa nhìn theo môi mỉm cười. Ngài vui trông theo từng lứa đôi. Nguyện xin Giê-su nối đường đời. Dìu đưa trăm lối nghìn nơi. Người tay trong tay bước tuyệt vời. Về đến cõi trời thắm tươi.</a:t>
            </a:r>
            <a:endParaRPr lang="en-US" sz="5800" b="0" dirty="0">
              <a:solidFill>
                <a:srgbClr val="00009E"/>
              </a:solidFill>
              <a:latin typeface="+mn-lt"/>
            </a:endParaRPr>
          </a:p>
        </p:txBody>
      </p:sp>
    </p:spTree>
    <p:extLst>
      <p:ext uri="{BB962C8B-B14F-4D97-AF65-F5344CB8AC3E}">
        <p14:creationId xmlns:p14="http://schemas.microsoft.com/office/powerpoint/2010/main" val="72441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r>
              <a:rPr lang="en-US" sz="8000" b="0" u="sng" dirty="0" err="1" smtClean="0">
                <a:solidFill>
                  <a:srgbClr val="FF0000"/>
                </a:solidFill>
                <a:latin typeface="+mn-lt"/>
              </a:rPr>
              <a:t>Đk</a:t>
            </a:r>
            <a:r>
              <a:rPr lang="en-US" sz="8000" u="sng" dirty="0">
                <a:solidFill>
                  <a:srgbClr val="FF0000"/>
                </a:solidFill>
                <a:latin typeface="+mn-lt"/>
              </a:rPr>
              <a:t>:</a:t>
            </a:r>
            <a:r>
              <a:rPr lang="en-US" sz="8000" b="0" dirty="0" smtClean="0">
                <a:solidFill>
                  <a:srgbClr val="00009E"/>
                </a:solidFill>
                <a:latin typeface="+mn-lt"/>
              </a:rPr>
              <a:t> </a:t>
            </a:r>
            <a:r>
              <a:rPr lang="vi-VN" sz="8000" b="0" dirty="0">
                <a:solidFill>
                  <a:srgbClr val="00009E"/>
                </a:solidFill>
                <a:latin typeface="+mn-lt"/>
              </a:rPr>
              <a:t>Nguyện xin Giê-su thương </a:t>
            </a:r>
            <a:r>
              <a:rPr lang="vi-VN" sz="8000" b="0" dirty="0" smtClean="0">
                <a:solidFill>
                  <a:srgbClr val="00009E"/>
                </a:solidFill>
                <a:latin typeface="+mn-lt"/>
              </a:rPr>
              <a:t>mến</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duyên tình mãi nở hoa. Nguyện xin Giê-su đến trong </a:t>
            </a:r>
            <a:r>
              <a:rPr lang="vi-VN" sz="8000" b="0" dirty="0" smtClean="0">
                <a:solidFill>
                  <a:srgbClr val="00009E"/>
                </a:solidFill>
                <a:latin typeface="+mn-lt"/>
              </a:rPr>
              <a:t>nhà</a:t>
            </a:r>
            <a:r>
              <a:rPr lang="en-US" sz="8000" b="0" dirty="0" smtClean="0">
                <a:solidFill>
                  <a:srgbClr val="00009E"/>
                </a:solidFill>
                <a:latin typeface="+mn-lt"/>
              </a:rPr>
              <a:t> c</a:t>
            </a:r>
            <a:r>
              <a:rPr lang="vi-VN" sz="8000" b="0" dirty="0" smtClean="0">
                <a:solidFill>
                  <a:srgbClr val="00009E"/>
                </a:solidFill>
                <a:latin typeface="+mn-lt"/>
              </a:rPr>
              <a:t>ho </a:t>
            </a:r>
            <a:r>
              <a:rPr lang="vi-VN" sz="8000" b="0" dirty="0">
                <a:solidFill>
                  <a:srgbClr val="00009E"/>
                </a:solidFill>
                <a:latin typeface="+mn-lt"/>
              </a:rPr>
              <a:t>đời hòa tiếng ca.</a:t>
            </a:r>
            <a:endParaRPr lang="en-US" sz="8000" b="0" dirty="0">
              <a:solidFill>
                <a:srgbClr val="00009E"/>
              </a:solidFill>
              <a:latin typeface="+mn-lt"/>
            </a:endParaRPr>
          </a:p>
        </p:txBody>
      </p:sp>
    </p:spTree>
    <p:extLst>
      <p:ext uri="{BB962C8B-B14F-4D97-AF65-F5344CB8AC3E}">
        <p14:creationId xmlns:p14="http://schemas.microsoft.com/office/powerpoint/2010/main" val="138318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85060" y="4107924"/>
            <a:ext cx="9563100" cy="2554545"/>
          </a:xfrm>
          <a:prstGeom prst="rect">
            <a:avLst/>
          </a:prstGeom>
        </p:spPr>
        <p:txBody>
          <a:bodyPr wrap="square">
            <a:spAutoFit/>
          </a:bodyPr>
          <a:lstStyle/>
          <a:p>
            <a:pPr algn="ctr"/>
            <a:r>
              <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THÁNH LỄ HÔN PHỐI</a:t>
            </a:r>
            <a:br>
              <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ANH GIUSE ĐINH HOÀNG TÂM</a:t>
            </a:r>
            <a:br>
              <a:rPr lang="en-US"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n-US"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VÀ</a:t>
            </a:r>
          </a:p>
          <a:p>
            <a:pPr algn="ctr"/>
            <a:r>
              <a:rPr lang="en-US"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CHỊ MARIA NGUYỄN NGỌC TRÂM</a:t>
            </a:r>
          </a:p>
        </p:txBody>
      </p:sp>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scene3d>
              <a:camera prst="orthographicFront"/>
              <a:lightRig rig="soft" dir="t">
                <a:rot lat="0" lon="0" rev="15600000"/>
              </a:lightRig>
            </a:scene3d>
            <a:sp3d extrusionH="57150" prstMaterial="softEdge">
              <a:bevelT w="88900" h="38100"/>
            </a:sp3d>
          </a:bodyPr>
          <a:lstStyle/>
          <a:p>
            <a:pPr algn="ct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Ca </a:t>
            </a:r>
            <a:r>
              <a:rPr lang="en-US" sz="7200" b="0" u="sng" dirty="0" err="1">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Kết</a:t>
            </a:r>
            <a:r>
              <a:rPr lang="en-US" sz="7200" b="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t>
            </a:r>
            <a:r>
              <a:rPr lang="en-US" sz="7200" b="0" u="sng" dirty="0" err="1" smtClean="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Lễ</a:t>
            </a:r>
            <a:r>
              <a:rPr lang="en-US" sz="720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t/>
            </a:r>
            <a:br>
              <a:rPr lang="en-US" sz="7200" u="sng"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rPr>
            </a:br>
            <a:r>
              <a:rPr lang="en-US" sz="9600" b="0" dirty="0" smtClean="0">
                <a:ln/>
                <a:solidFill>
                  <a:srgbClr val="C00000"/>
                </a:solidFill>
                <a:effectLst>
                  <a:outerShdw blurRad="38100" dist="38100" dir="2700000" algn="tl">
                    <a:srgbClr val="000000">
                      <a:alpha val="43137"/>
                    </a:srgbClr>
                  </a:outerShdw>
                </a:effectLst>
                <a:latin typeface="UTM Alberta Heavy" panose="02040603050506020204" pitchFamily="18" charset="0"/>
                <a:ea typeface="Segoe UI Black" panose="020B0A02040204020203" pitchFamily="34" charset="0"/>
                <a:cs typeface="Times New Roman" panose="02020603050405020304" pitchFamily="18" charset="0"/>
              </a:rPr>
              <a:t>DÂNG MẸ</a:t>
            </a:r>
            <a:endParaRPr lang="en-US" sz="7200" b="0" i="1" dirty="0">
              <a:ln/>
              <a:solidFill>
                <a:srgbClr val="0000C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01566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Autofit/>
          </a:bodyPr>
          <a:lstStyle/>
          <a:p>
            <a:pPr algn="just"/>
            <a:r>
              <a:rPr lang="en-US" sz="6900" u="sng" dirty="0" smtClean="0">
                <a:solidFill>
                  <a:srgbClr val="FF0000"/>
                </a:solidFill>
              </a:rPr>
              <a:t>Tk1:</a:t>
            </a:r>
            <a:r>
              <a:rPr lang="vi-VN" sz="6900" dirty="0">
                <a:solidFill>
                  <a:srgbClr val="00009E"/>
                </a:solidFill>
              </a:rPr>
              <a:t> </a:t>
            </a:r>
            <a:r>
              <a:rPr lang="en-US" sz="6900" dirty="0" err="1" smtClean="0">
                <a:solidFill>
                  <a:srgbClr val="00009E"/>
                </a:solidFill>
              </a:rPr>
              <a:t>Chiều</a:t>
            </a:r>
            <a:r>
              <a:rPr lang="en-US" sz="6900" dirty="0" smtClean="0">
                <a:solidFill>
                  <a:srgbClr val="00009E"/>
                </a:solidFill>
              </a:rPr>
              <a:t> nay </a:t>
            </a:r>
            <a:r>
              <a:rPr lang="en-US" sz="6900" dirty="0" err="1" smtClean="0">
                <a:solidFill>
                  <a:srgbClr val="00009E"/>
                </a:solidFill>
              </a:rPr>
              <a:t>đến</a:t>
            </a:r>
            <a:r>
              <a:rPr lang="en-US" sz="6900" dirty="0" smtClean="0">
                <a:solidFill>
                  <a:srgbClr val="00009E"/>
                </a:solidFill>
              </a:rPr>
              <a:t> </a:t>
            </a:r>
            <a:r>
              <a:rPr lang="en-US" sz="6900" dirty="0" err="1" smtClean="0">
                <a:solidFill>
                  <a:srgbClr val="00009E"/>
                </a:solidFill>
              </a:rPr>
              <a:t>trước</a:t>
            </a:r>
            <a:r>
              <a:rPr lang="en-US" sz="6900" dirty="0" smtClean="0">
                <a:solidFill>
                  <a:srgbClr val="00009E"/>
                </a:solidFill>
              </a:rPr>
              <a:t> </a:t>
            </a:r>
            <a:r>
              <a:rPr lang="en-US" sz="6900" dirty="0" err="1" smtClean="0">
                <a:solidFill>
                  <a:srgbClr val="00009E"/>
                </a:solidFill>
              </a:rPr>
              <a:t>ngai</a:t>
            </a:r>
            <a:r>
              <a:rPr lang="en-US" sz="6900" dirty="0" smtClean="0">
                <a:solidFill>
                  <a:srgbClr val="00009E"/>
                </a:solidFill>
              </a:rPr>
              <a:t>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đây</a:t>
            </a:r>
            <a:r>
              <a:rPr lang="en-US" sz="6900" dirty="0" smtClean="0">
                <a:solidFill>
                  <a:srgbClr val="00009E"/>
                </a:solidFill>
              </a:rPr>
              <a:t>. </a:t>
            </a:r>
            <a:r>
              <a:rPr lang="en-US" sz="6900" dirty="0" err="1" smtClean="0">
                <a:solidFill>
                  <a:srgbClr val="00009E"/>
                </a:solidFill>
              </a:rPr>
              <a:t>Hiệp</a:t>
            </a:r>
            <a:r>
              <a:rPr lang="en-US" sz="6900" dirty="0" smtClean="0">
                <a:solidFill>
                  <a:srgbClr val="00009E"/>
                </a:solidFill>
              </a:rPr>
              <a:t> </a:t>
            </a:r>
            <a:r>
              <a:rPr lang="en-US" sz="6900" dirty="0" err="1" smtClean="0">
                <a:solidFill>
                  <a:srgbClr val="00009E"/>
                </a:solidFill>
              </a:rPr>
              <a:t>dâng</a:t>
            </a:r>
            <a:r>
              <a:rPr lang="en-US" sz="6900" dirty="0" smtClean="0">
                <a:solidFill>
                  <a:srgbClr val="00009E"/>
                </a:solidFill>
              </a:rPr>
              <a:t> </a:t>
            </a:r>
            <a:r>
              <a:rPr lang="en-US" sz="6900" dirty="0" err="1" smtClean="0">
                <a:solidFill>
                  <a:srgbClr val="00009E"/>
                </a:solidFill>
              </a:rPr>
              <a:t>trong</a:t>
            </a:r>
            <a:r>
              <a:rPr lang="en-US" sz="6900" dirty="0" smtClean="0">
                <a:solidFill>
                  <a:srgbClr val="00009E"/>
                </a:solidFill>
              </a:rPr>
              <a:t> </a:t>
            </a:r>
            <a:r>
              <a:rPr lang="en-US" sz="6900" dirty="0" err="1" smtClean="0">
                <a:solidFill>
                  <a:srgbClr val="00009E"/>
                </a:solidFill>
              </a:rPr>
              <a:t>khúc</a:t>
            </a:r>
            <a:r>
              <a:rPr lang="en-US" sz="6900" dirty="0" smtClean="0">
                <a:solidFill>
                  <a:srgbClr val="00009E"/>
                </a:solidFill>
              </a:rPr>
              <a:t> ca </a:t>
            </a:r>
            <a:r>
              <a:rPr lang="en-US" sz="6900" dirty="0" err="1" smtClean="0">
                <a:solidFill>
                  <a:srgbClr val="00009E"/>
                </a:solidFill>
              </a:rPr>
              <a:t>trìu</a:t>
            </a:r>
            <a:r>
              <a:rPr lang="en-US" sz="6900" dirty="0" smtClean="0">
                <a:solidFill>
                  <a:srgbClr val="00009E"/>
                </a:solidFill>
              </a:rPr>
              <a:t> </a:t>
            </a:r>
            <a:r>
              <a:rPr lang="en-US" sz="6900" dirty="0" err="1" smtClean="0">
                <a:solidFill>
                  <a:srgbClr val="00009E"/>
                </a:solidFill>
              </a:rPr>
              <a:t>mến</a:t>
            </a:r>
            <a:r>
              <a:rPr lang="en-US" sz="6900" dirty="0" smtClean="0">
                <a:solidFill>
                  <a:srgbClr val="00009E"/>
                </a:solidFill>
              </a:rPr>
              <a:t>. </a:t>
            </a:r>
            <a:r>
              <a:rPr lang="en-US" sz="6900" dirty="0" err="1" smtClean="0">
                <a:solidFill>
                  <a:srgbClr val="00009E"/>
                </a:solidFill>
              </a:rPr>
              <a:t>Tình</a:t>
            </a:r>
            <a:r>
              <a:rPr lang="en-US" sz="6900" dirty="0" smtClean="0">
                <a:solidFill>
                  <a:srgbClr val="00009E"/>
                </a:solidFill>
              </a:rPr>
              <a:t> </a:t>
            </a:r>
            <a:r>
              <a:rPr lang="en-US" sz="6900" dirty="0" err="1" smtClean="0">
                <a:solidFill>
                  <a:srgbClr val="00009E"/>
                </a:solidFill>
              </a:rPr>
              <a:t>yêu</a:t>
            </a:r>
            <a:r>
              <a:rPr lang="en-US" sz="6900" dirty="0" smtClean="0">
                <a:solidFill>
                  <a:srgbClr val="00009E"/>
                </a:solidFill>
              </a:rPr>
              <a:t> </a:t>
            </a:r>
            <a:r>
              <a:rPr lang="en-US" sz="6900" dirty="0" err="1" smtClean="0">
                <a:solidFill>
                  <a:srgbClr val="00009E"/>
                </a:solidFill>
              </a:rPr>
              <a:t>một</a:t>
            </a:r>
            <a:r>
              <a:rPr lang="en-US" sz="6900" dirty="0" smtClean="0">
                <a:solidFill>
                  <a:srgbClr val="00009E"/>
                </a:solidFill>
              </a:rPr>
              <a:t> </a:t>
            </a:r>
            <a:r>
              <a:rPr lang="en-US" sz="6900" dirty="0" err="1" smtClean="0">
                <a:solidFill>
                  <a:srgbClr val="00009E"/>
                </a:solidFill>
              </a:rPr>
              <a:t>lần</a:t>
            </a:r>
            <a:r>
              <a:rPr lang="en-US" sz="6900" dirty="0" smtClean="0">
                <a:solidFill>
                  <a:srgbClr val="00009E"/>
                </a:solidFill>
              </a:rPr>
              <a:t> con </a:t>
            </a:r>
            <a:r>
              <a:rPr lang="en-US" sz="6900" dirty="0" err="1" smtClean="0">
                <a:solidFill>
                  <a:srgbClr val="00009E"/>
                </a:solidFill>
              </a:rPr>
              <a:t>ước</a:t>
            </a:r>
            <a:r>
              <a:rPr lang="en-US" sz="6900" dirty="0" smtClean="0">
                <a:solidFill>
                  <a:srgbClr val="00009E"/>
                </a:solidFill>
              </a:rPr>
              <a:t> </a:t>
            </a:r>
            <a:r>
              <a:rPr lang="en-US" sz="6900" dirty="0" err="1" smtClean="0">
                <a:solidFill>
                  <a:srgbClr val="00009E"/>
                </a:solidFill>
              </a:rPr>
              <a:t>nguyện</a:t>
            </a:r>
            <a:r>
              <a:rPr lang="en-US" sz="6900" dirty="0" smtClean="0">
                <a:solidFill>
                  <a:srgbClr val="00009E"/>
                </a:solidFill>
              </a:rPr>
              <a:t>, </a:t>
            </a:r>
            <a:r>
              <a:rPr lang="en-US" sz="6900" dirty="0" err="1" smtClean="0">
                <a:solidFill>
                  <a:srgbClr val="00009E"/>
                </a:solidFill>
              </a:rPr>
              <a:t>một</a:t>
            </a:r>
            <a:r>
              <a:rPr lang="en-US" sz="6900" dirty="0" smtClean="0">
                <a:solidFill>
                  <a:srgbClr val="00009E"/>
                </a:solidFill>
              </a:rPr>
              <a:t> </a:t>
            </a:r>
            <a:r>
              <a:rPr lang="en-US" sz="6900" dirty="0" err="1" smtClean="0">
                <a:solidFill>
                  <a:srgbClr val="00009E"/>
                </a:solidFill>
              </a:rPr>
              <a:t>lần</a:t>
            </a:r>
            <a:r>
              <a:rPr lang="en-US" sz="6900" dirty="0" smtClean="0">
                <a:solidFill>
                  <a:srgbClr val="00009E"/>
                </a:solidFill>
              </a:rPr>
              <a:t> con </a:t>
            </a:r>
            <a:r>
              <a:rPr lang="en-US" sz="6900" dirty="0" err="1" smtClean="0">
                <a:solidFill>
                  <a:srgbClr val="00009E"/>
                </a:solidFill>
              </a:rPr>
              <a:t>khấn</a:t>
            </a:r>
            <a:r>
              <a:rPr lang="en-US" sz="6900" dirty="0" smtClean="0">
                <a:solidFill>
                  <a:srgbClr val="00009E"/>
                </a:solidFill>
              </a:rPr>
              <a:t> </a:t>
            </a:r>
            <a:r>
              <a:rPr lang="en-US" sz="6900" dirty="0" err="1" smtClean="0">
                <a:solidFill>
                  <a:srgbClr val="00009E"/>
                </a:solidFill>
              </a:rPr>
              <a:t>nguyện</a:t>
            </a:r>
            <a:r>
              <a:rPr lang="en-US" sz="6900" dirty="0" smtClean="0">
                <a:solidFill>
                  <a:srgbClr val="00009E"/>
                </a:solidFill>
              </a:rPr>
              <a:t> </a:t>
            </a:r>
            <a:r>
              <a:rPr lang="en-US" sz="6900" dirty="0" err="1" smtClean="0">
                <a:solidFill>
                  <a:srgbClr val="00009E"/>
                </a:solidFill>
              </a:rPr>
              <a:t>giờ</a:t>
            </a:r>
            <a:r>
              <a:rPr lang="en-US" sz="6900" dirty="0" smtClean="0">
                <a:solidFill>
                  <a:srgbClr val="00009E"/>
                </a:solidFill>
              </a:rPr>
              <a:t> </a:t>
            </a:r>
            <a:r>
              <a:rPr lang="en-US" sz="6900" dirty="0" err="1" smtClean="0">
                <a:solidFill>
                  <a:srgbClr val="00009E"/>
                </a:solidFill>
              </a:rPr>
              <a:t>đây</a:t>
            </a:r>
            <a:r>
              <a:rPr lang="en-US" sz="6900" dirty="0" smtClean="0">
                <a:solidFill>
                  <a:srgbClr val="00009E"/>
                </a:solidFill>
              </a:rPr>
              <a:t> </a:t>
            </a:r>
            <a:r>
              <a:rPr lang="en-US" sz="6900" dirty="0" err="1" smtClean="0">
                <a:solidFill>
                  <a:srgbClr val="00009E"/>
                </a:solidFill>
              </a:rPr>
              <a:t>xin</a:t>
            </a:r>
            <a:r>
              <a:rPr lang="en-US" sz="6900" dirty="0" smtClean="0">
                <a:solidFill>
                  <a:srgbClr val="00009E"/>
                </a:solidFill>
              </a:rPr>
              <a:t> </a:t>
            </a:r>
            <a:r>
              <a:rPr lang="en-US" sz="6900" dirty="0" err="1" smtClean="0">
                <a:solidFill>
                  <a:srgbClr val="00009E"/>
                </a:solidFill>
              </a:rPr>
              <a:t>tận</a:t>
            </a:r>
            <a:r>
              <a:rPr lang="en-US" sz="6900" dirty="0" smtClean="0">
                <a:solidFill>
                  <a:srgbClr val="00009E"/>
                </a:solidFill>
              </a:rPr>
              <a:t> </a:t>
            </a:r>
            <a:r>
              <a:rPr lang="en-US" sz="6900" dirty="0" err="1" smtClean="0">
                <a:solidFill>
                  <a:srgbClr val="00009E"/>
                </a:solidFill>
              </a:rPr>
              <a:t>hiến</a:t>
            </a:r>
            <a:r>
              <a:rPr lang="en-US" sz="6900" dirty="0" smtClean="0">
                <a:solidFill>
                  <a:srgbClr val="FF0000"/>
                </a:solidFill>
              </a:rPr>
              <a:t>…</a:t>
            </a:r>
            <a:endParaRPr lang="en-US" sz="6900" b="0" dirty="0">
              <a:solidFill>
                <a:srgbClr val="FF000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263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bodyPr>
          <a:lstStyle/>
          <a:p>
            <a:pPr algn="just"/>
            <a:r>
              <a:rPr lang="en-US" sz="6900" dirty="0" smtClean="0">
                <a:solidFill>
                  <a:srgbClr val="FF0000"/>
                </a:solidFill>
              </a:rPr>
              <a:t>…</a:t>
            </a:r>
            <a:r>
              <a:rPr lang="vi-VN" sz="6900" dirty="0">
                <a:solidFill>
                  <a:srgbClr val="00009E"/>
                </a:solidFill>
              </a:rPr>
              <a:t>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ơi</a:t>
            </a:r>
            <a:r>
              <a:rPr lang="en-US" sz="6900" dirty="0" smtClean="0">
                <a:solidFill>
                  <a:srgbClr val="00009E"/>
                </a:solidFill>
              </a:rPr>
              <a:t>! </a:t>
            </a:r>
            <a:r>
              <a:rPr lang="en-US" sz="6900" dirty="0" err="1" smtClean="0">
                <a:solidFill>
                  <a:srgbClr val="00009E"/>
                </a:solidFill>
              </a:rPr>
              <a:t>Bao</a:t>
            </a:r>
            <a:r>
              <a:rPr lang="en-US" sz="6900" dirty="0" smtClean="0">
                <a:solidFill>
                  <a:srgbClr val="00009E"/>
                </a:solidFill>
              </a:rPr>
              <a:t> </a:t>
            </a:r>
            <a:r>
              <a:rPr lang="en-US" sz="6900" dirty="0" err="1" smtClean="0">
                <a:solidFill>
                  <a:srgbClr val="00009E"/>
                </a:solidFill>
              </a:rPr>
              <a:t>tháng</a:t>
            </a:r>
            <a:r>
              <a:rPr lang="en-US" sz="6900" dirty="0" smtClean="0">
                <a:solidFill>
                  <a:srgbClr val="00009E"/>
                </a:solidFill>
              </a:rPr>
              <a:t> </a:t>
            </a:r>
            <a:r>
              <a:rPr lang="en-US" sz="6900" dirty="0" err="1" smtClean="0">
                <a:solidFill>
                  <a:srgbClr val="00009E"/>
                </a:solidFill>
              </a:rPr>
              <a:t>năm</a:t>
            </a:r>
            <a:r>
              <a:rPr lang="en-US" sz="6900" dirty="0" smtClean="0">
                <a:solidFill>
                  <a:srgbClr val="00009E"/>
                </a:solidFill>
              </a:rPr>
              <a:t> </a:t>
            </a:r>
            <a:r>
              <a:rPr lang="en-US" sz="6900" dirty="0" err="1" smtClean="0">
                <a:solidFill>
                  <a:srgbClr val="00009E"/>
                </a:solidFill>
              </a:rPr>
              <a:t>trồng</a:t>
            </a:r>
            <a:r>
              <a:rPr lang="en-US" sz="6900" dirty="0" smtClean="0">
                <a:solidFill>
                  <a:srgbClr val="00009E"/>
                </a:solidFill>
              </a:rPr>
              <a:t> </a:t>
            </a:r>
            <a:r>
              <a:rPr lang="en-US" sz="6900" dirty="0" err="1" smtClean="0">
                <a:solidFill>
                  <a:srgbClr val="00009E"/>
                </a:solidFill>
              </a:rPr>
              <a:t>ươm</a:t>
            </a:r>
            <a:r>
              <a:rPr lang="en-US" sz="6900" dirty="0" smtClean="0">
                <a:solidFill>
                  <a:srgbClr val="00009E"/>
                </a:solidFill>
              </a:rPr>
              <a:t>, </a:t>
            </a:r>
            <a:r>
              <a:rPr lang="en-US" sz="6900" dirty="0" err="1" smtClean="0">
                <a:solidFill>
                  <a:srgbClr val="00009E"/>
                </a:solidFill>
              </a:rPr>
              <a:t>tình</a:t>
            </a:r>
            <a:r>
              <a:rPr lang="en-US" sz="6900" dirty="0" smtClean="0">
                <a:solidFill>
                  <a:srgbClr val="00009E"/>
                </a:solidFill>
              </a:rPr>
              <a:t> con nay </a:t>
            </a:r>
            <a:r>
              <a:rPr lang="en-US" sz="6900" dirty="0" err="1" smtClean="0">
                <a:solidFill>
                  <a:srgbClr val="00009E"/>
                </a:solidFill>
              </a:rPr>
              <a:t>đã</a:t>
            </a:r>
            <a:r>
              <a:rPr lang="en-US" sz="6900" dirty="0" smtClean="0">
                <a:solidFill>
                  <a:srgbClr val="00009E"/>
                </a:solidFill>
              </a:rPr>
              <a:t> </a:t>
            </a:r>
            <a:r>
              <a:rPr lang="en-US" sz="6900" dirty="0" err="1" smtClean="0">
                <a:solidFill>
                  <a:srgbClr val="00009E"/>
                </a:solidFill>
              </a:rPr>
              <a:t>ươm</a:t>
            </a:r>
            <a:r>
              <a:rPr lang="en-US" sz="6900" dirty="0" smtClean="0">
                <a:solidFill>
                  <a:srgbClr val="00009E"/>
                </a:solidFill>
              </a:rPr>
              <a:t> </a:t>
            </a:r>
            <a:r>
              <a:rPr lang="en-US" sz="6900" dirty="0" err="1" smtClean="0">
                <a:solidFill>
                  <a:srgbClr val="00009E"/>
                </a:solidFill>
              </a:rPr>
              <a:t>mộng</a:t>
            </a:r>
            <a:r>
              <a:rPr lang="en-US" sz="6900" dirty="0" smtClean="0">
                <a:solidFill>
                  <a:srgbClr val="00009E"/>
                </a:solidFill>
              </a:rPr>
              <a:t> </a:t>
            </a:r>
            <a:r>
              <a:rPr lang="en-US" sz="6900" dirty="0" err="1" smtClean="0">
                <a:solidFill>
                  <a:srgbClr val="00009E"/>
                </a:solidFill>
              </a:rPr>
              <a:t>chín</a:t>
            </a:r>
            <a:r>
              <a:rPr lang="en-US" sz="6900" dirty="0" smtClean="0">
                <a:solidFill>
                  <a:srgbClr val="00009E"/>
                </a:solidFill>
              </a:rPr>
              <a:t>. </a:t>
            </a:r>
            <a:r>
              <a:rPr lang="en-US" sz="6900" dirty="0" err="1" smtClean="0">
                <a:solidFill>
                  <a:srgbClr val="00009E"/>
                </a:solidFill>
              </a:rPr>
              <a:t>Thành</a:t>
            </a:r>
            <a:r>
              <a:rPr lang="en-US" sz="6900" dirty="0" smtClean="0">
                <a:solidFill>
                  <a:srgbClr val="00009E"/>
                </a:solidFill>
              </a:rPr>
              <a:t> </a:t>
            </a:r>
            <a:r>
              <a:rPr lang="en-US" sz="6900" dirty="0" err="1" smtClean="0">
                <a:solidFill>
                  <a:srgbClr val="00009E"/>
                </a:solidFill>
              </a:rPr>
              <a:t>tâm</a:t>
            </a:r>
            <a:r>
              <a:rPr lang="en-US" sz="6900" dirty="0" smtClean="0">
                <a:solidFill>
                  <a:srgbClr val="00009E"/>
                </a:solidFill>
              </a:rPr>
              <a:t> </a:t>
            </a:r>
            <a:r>
              <a:rPr lang="en-US" sz="6900" dirty="0" err="1" smtClean="0">
                <a:solidFill>
                  <a:srgbClr val="00009E"/>
                </a:solidFill>
              </a:rPr>
              <a:t>một</a:t>
            </a:r>
            <a:r>
              <a:rPr lang="en-US" sz="6900" dirty="0" smtClean="0">
                <a:solidFill>
                  <a:srgbClr val="00009E"/>
                </a:solidFill>
              </a:rPr>
              <a:t> </a:t>
            </a:r>
            <a:r>
              <a:rPr lang="en-US" sz="6900" dirty="0" err="1" smtClean="0">
                <a:solidFill>
                  <a:srgbClr val="00009E"/>
                </a:solidFill>
              </a:rPr>
              <a:t>niềm</a:t>
            </a:r>
            <a:r>
              <a:rPr lang="en-US" sz="6900" dirty="0" smtClean="0">
                <a:solidFill>
                  <a:srgbClr val="00009E"/>
                </a:solidFill>
              </a:rPr>
              <a:t> con </a:t>
            </a:r>
            <a:r>
              <a:rPr lang="en-US" sz="6900" dirty="0" err="1" smtClean="0">
                <a:solidFill>
                  <a:srgbClr val="00009E"/>
                </a:solidFill>
              </a:rPr>
              <a:t>kính</a:t>
            </a:r>
            <a:r>
              <a:rPr lang="en-US" sz="6900" dirty="0" smtClean="0">
                <a:solidFill>
                  <a:srgbClr val="00009E"/>
                </a:solidFill>
              </a:rPr>
              <a:t> </a:t>
            </a:r>
            <a:r>
              <a:rPr lang="en-US" sz="6900" dirty="0" err="1" smtClean="0">
                <a:solidFill>
                  <a:srgbClr val="00009E"/>
                </a:solidFill>
              </a:rPr>
              <a:t>dâng</a:t>
            </a:r>
            <a:r>
              <a:rPr lang="en-US" sz="6900" dirty="0" smtClean="0">
                <a:solidFill>
                  <a:srgbClr val="00009E"/>
                </a:solidFill>
              </a:rPr>
              <a:t>, </a:t>
            </a:r>
            <a:r>
              <a:rPr lang="en-US" sz="6900" dirty="0" err="1" smtClean="0">
                <a:solidFill>
                  <a:srgbClr val="00009E"/>
                </a:solidFill>
              </a:rPr>
              <a:t>một</a:t>
            </a:r>
            <a:r>
              <a:rPr lang="en-US" sz="6900" dirty="0" smtClean="0">
                <a:solidFill>
                  <a:srgbClr val="00009E"/>
                </a:solidFill>
              </a:rPr>
              <a:t> </a:t>
            </a:r>
            <a:r>
              <a:rPr lang="en-US" sz="6900" dirty="0" err="1" smtClean="0">
                <a:solidFill>
                  <a:srgbClr val="00009E"/>
                </a:solidFill>
              </a:rPr>
              <a:t>niềm</a:t>
            </a:r>
            <a:r>
              <a:rPr lang="en-US" sz="6900" dirty="0" smtClean="0">
                <a:solidFill>
                  <a:srgbClr val="00009E"/>
                </a:solidFill>
              </a:rPr>
              <a:t> con </a:t>
            </a:r>
            <a:r>
              <a:rPr lang="en-US" sz="6900" dirty="0" err="1" smtClean="0">
                <a:solidFill>
                  <a:srgbClr val="00009E"/>
                </a:solidFill>
              </a:rPr>
              <a:t>khát</a:t>
            </a:r>
            <a:r>
              <a:rPr lang="en-US" sz="6900" dirty="0" smtClean="0">
                <a:solidFill>
                  <a:srgbClr val="00009E"/>
                </a:solidFill>
              </a:rPr>
              <a:t> </a:t>
            </a:r>
            <a:r>
              <a:rPr lang="en-US" sz="6900" dirty="0" err="1" smtClean="0">
                <a:solidFill>
                  <a:srgbClr val="00009E"/>
                </a:solidFill>
              </a:rPr>
              <a:t>mong</a:t>
            </a:r>
            <a:r>
              <a:rPr lang="en-US" sz="6900" dirty="0" smtClean="0">
                <a:solidFill>
                  <a:srgbClr val="00009E"/>
                </a:solidFill>
              </a:rPr>
              <a:t>.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đoái</a:t>
            </a:r>
            <a:r>
              <a:rPr lang="en-US" sz="6900" dirty="0" smtClean="0">
                <a:solidFill>
                  <a:srgbClr val="00009E"/>
                </a:solidFill>
              </a:rPr>
              <a:t> </a:t>
            </a:r>
            <a:r>
              <a:rPr lang="en-US" sz="6900" dirty="0" err="1" smtClean="0">
                <a:solidFill>
                  <a:srgbClr val="00009E"/>
                </a:solidFill>
              </a:rPr>
              <a:t>thương</a:t>
            </a:r>
            <a:r>
              <a:rPr lang="en-US" sz="6900" dirty="0" smtClean="0">
                <a:solidFill>
                  <a:srgbClr val="00009E"/>
                </a:solidFill>
              </a:rPr>
              <a:t> </a:t>
            </a:r>
            <a:r>
              <a:rPr lang="en-US" sz="6900" dirty="0" err="1" smtClean="0">
                <a:solidFill>
                  <a:srgbClr val="00009E"/>
                </a:solidFill>
              </a:rPr>
              <a:t>nhận</a:t>
            </a:r>
            <a:r>
              <a:rPr lang="en-US" sz="6900" dirty="0" smtClean="0">
                <a:solidFill>
                  <a:srgbClr val="00009E"/>
                </a:solidFill>
              </a:rPr>
              <a:t> </a:t>
            </a:r>
            <a:r>
              <a:rPr lang="en-US" sz="6900" dirty="0" err="1" smtClean="0">
                <a:solidFill>
                  <a:srgbClr val="00009E"/>
                </a:solidFill>
              </a:rPr>
              <a:t>cho</a:t>
            </a:r>
            <a:r>
              <a:rPr lang="en-US" sz="6900" dirty="0" smtClean="0">
                <a:solidFill>
                  <a:srgbClr val="00009E"/>
                </a:solidFill>
              </a:rPr>
              <a:t>.</a:t>
            </a:r>
            <a:endParaRPr lang="en-US" sz="6900" b="0" dirty="0">
              <a:solidFill>
                <a:srgbClr val="00009E"/>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403091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bodyPr>
          <a:lstStyle/>
          <a:p>
            <a:pPr algn="just">
              <a:lnSpc>
                <a:spcPct val="110000"/>
              </a:lnSpc>
            </a:pPr>
            <a:r>
              <a:rPr lang="vi-VN" sz="7000" u="sng" dirty="0" smtClean="0">
                <a:solidFill>
                  <a:srgbClr val="FF0000"/>
                </a:solidFill>
              </a:rPr>
              <a:t>Đ</a:t>
            </a:r>
            <a:r>
              <a:rPr lang="en-US" sz="7000" u="sng" dirty="0" smtClean="0">
                <a:solidFill>
                  <a:srgbClr val="FF0000"/>
                </a:solidFill>
              </a:rPr>
              <a:t>k:</a:t>
            </a:r>
            <a:r>
              <a:rPr lang="vi-VN" sz="7000" dirty="0">
                <a:solidFill>
                  <a:srgbClr val="00009E"/>
                </a:solidFill>
              </a:rPr>
              <a:t> </a:t>
            </a:r>
            <a:r>
              <a:rPr lang="en-US" sz="7000" dirty="0" err="1" smtClean="0">
                <a:solidFill>
                  <a:srgbClr val="00009E"/>
                </a:solidFill>
              </a:rPr>
              <a:t>Mẹ</a:t>
            </a:r>
            <a:r>
              <a:rPr lang="en-US" sz="7000" dirty="0" smtClean="0">
                <a:solidFill>
                  <a:srgbClr val="00009E"/>
                </a:solidFill>
              </a:rPr>
              <a:t> </a:t>
            </a:r>
            <a:r>
              <a:rPr lang="en-US" sz="7000" dirty="0" err="1" smtClean="0">
                <a:solidFill>
                  <a:srgbClr val="00009E"/>
                </a:solidFill>
              </a:rPr>
              <a:t>hỡi</a:t>
            </a:r>
            <a:r>
              <a:rPr lang="en-US" sz="7000" dirty="0" smtClean="0">
                <a:solidFill>
                  <a:srgbClr val="00009E"/>
                </a:solidFill>
              </a:rPr>
              <a:t>! </a:t>
            </a:r>
            <a:r>
              <a:rPr lang="en-US" sz="7000" dirty="0" err="1" smtClean="0">
                <a:solidFill>
                  <a:srgbClr val="00009E"/>
                </a:solidFill>
              </a:rPr>
              <a:t>Nhận</a:t>
            </a:r>
            <a:r>
              <a:rPr lang="en-US" sz="7000" dirty="0" smtClean="0">
                <a:solidFill>
                  <a:srgbClr val="00009E"/>
                </a:solidFill>
              </a:rPr>
              <a:t> </a:t>
            </a:r>
            <a:r>
              <a:rPr lang="en-US" sz="7000" dirty="0" err="1" smtClean="0">
                <a:solidFill>
                  <a:srgbClr val="00009E"/>
                </a:solidFill>
              </a:rPr>
              <a:t>cho</a:t>
            </a:r>
            <a:r>
              <a:rPr lang="en-US" sz="7000" dirty="0" smtClean="0">
                <a:solidFill>
                  <a:srgbClr val="00009E"/>
                </a:solidFill>
              </a:rPr>
              <a:t> </a:t>
            </a:r>
            <a:r>
              <a:rPr lang="en-US" sz="7000" dirty="0" err="1" smtClean="0">
                <a:solidFill>
                  <a:srgbClr val="00009E"/>
                </a:solidFill>
              </a:rPr>
              <a:t>đây</a:t>
            </a:r>
            <a:r>
              <a:rPr lang="en-US" sz="7000" dirty="0" smtClean="0">
                <a:solidFill>
                  <a:srgbClr val="00009E"/>
                </a:solidFill>
              </a:rPr>
              <a:t> </a:t>
            </a:r>
            <a:r>
              <a:rPr lang="en-US" sz="7000" dirty="0" err="1" smtClean="0">
                <a:solidFill>
                  <a:srgbClr val="00009E"/>
                </a:solidFill>
              </a:rPr>
              <a:t>tim</a:t>
            </a:r>
            <a:r>
              <a:rPr lang="en-US" sz="7000" dirty="0" smtClean="0">
                <a:solidFill>
                  <a:srgbClr val="00009E"/>
                </a:solidFill>
              </a:rPr>
              <a:t> con </a:t>
            </a:r>
            <a:r>
              <a:rPr lang="en-US" sz="7000" dirty="0" err="1" smtClean="0">
                <a:solidFill>
                  <a:srgbClr val="00009E"/>
                </a:solidFill>
              </a:rPr>
              <a:t>trào</a:t>
            </a:r>
            <a:r>
              <a:rPr lang="en-US" sz="7000" dirty="0" smtClean="0">
                <a:solidFill>
                  <a:srgbClr val="00009E"/>
                </a:solidFill>
              </a:rPr>
              <a:t> </a:t>
            </a:r>
            <a:r>
              <a:rPr lang="en-US" sz="7000" dirty="0" err="1" smtClean="0">
                <a:solidFill>
                  <a:srgbClr val="00009E"/>
                </a:solidFill>
              </a:rPr>
              <a:t>dâng</a:t>
            </a:r>
            <a:r>
              <a:rPr lang="en-US" sz="7000" dirty="0" smtClean="0">
                <a:solidFill>
                  <a:srgbClr val="00009E"/>
                </a:solidFill>
              </a:rPr>
              <a:t> </a:t>
            </a:r>
            <a:r>
              <a:rPr lang="en-US" sz="7000" dirty="0" err="1" smtClean="0">
                <a:solidFill>
                  <a:srgbClr val="00009E"/>
                </a:solidFill>
              </a:rPr>
              <a:t>câu</a:t>
            </a:r>
            <a:r>
              <a:rPr lang="en-US" sz="7000" dirty="0" smtClean="0">
                <a:solidFill>
                  <a:srgbClr val="00009E"/>
                </a:solidFill>
              </a:rPr>
              <a:t> </a:t>
            </a:r>
            <a:r>
              <a:rPr lang="en-US" sz="7000" dirty="0" err="1" smtClean="0">
                <a:solidFill>
                  <a:srgbClr val="00009E"/>
                </a:solidFill>
              </a:rPr>
              <a:t>hân</a:t>
            </a:r>
            <a:r>
              <a:rPr lang="en-US" sz="7000" dirty="0" smtClean="0">
                <a:solidFill>
                  <a:srgbClr val="00009E"/>
                </a:solidFill>
              </a:rPr>
              <a:t> </a:t>
            </a:r>
            <a:r>
              <a:rPr lang="en-US" sz="7000" dirty="0" err="1" smtClean="0">
                <a:solidFill>
                  <a:srgbClr val="00009E"/>
                </a:solidFill>
              </a:rPr>
              <a:t>hoan</a:t>
            </a:r>
            <a:r>
              <a:rPr lang="en-US" sz="7000" dirty="0" smtClean="0">
                <a:solidFill>
                  <a:srgbClr val="00009E"/>
                </a:solidFill>
              </a:rPr>
              <a:t> ý </a:t>
            </a:r>
            <a:r>
              <a:rPr lang="en-US" sz="7000" dirty="0" err="1" smtClean="0">
                <a:solidFill>
                  <a:srgbClr val="00009E"/>
                </a:solidFill>
              </a:rPr>
              <a:t>thơ</a:t>
            </a:r>
            <a:r>
              <a:rPr lang="en-US" sz="7000" dirty="0" smtClean="0">
                <a:solidFill>
                  <a:srgbClr val="00009E"/>
                </a:solidFill>
              </a:rPr>
              <a:t>. </a:t>
            </a:r>
            <a:r>
              <a:rPr lang="en-US" sz="7000" dirty="0" err="1" smtClean="0">
                <a:solidFill>
                  <a:srgbClr val="00009E"/>
                </a:solidFill>
              </a:rPr>
              <a:t>Để</a:t>
            </a:r>
            <a:r>
              <a:rPr lang="en-US" sz="7000" dirty="0" smtClean="0">
                <a:solidFill>
                  <a:srgbClr val="00009E"/>
                </a:solidFill>
              </a:rPr>
              <a:t> </a:t>
            </a:r>
            <a:r>
              <a:rPr lang="en-US" sz="7000" dirty="0" err="1" smtClean="0">
                <a:solidFill>
                  <a:srgbClr val="00009E"/>
                </a:solidFill>
              </a:rPr>
              <a:t>trót</a:t>
            </a:r>
            <a:r>
              <a:rPr lang="en-US" sz="7000" dirty="0" smtClean="0">
                <a:solidFill>
                  <a:srgbClr val="00009E"/>
                </a:solidFill>
              </a:rPr>
              <a:t> </a:t>
            </a:r>
            <a:r>
              <a:rPr lang="en-US" sz="7000" dirty="0" err="1" smtClean="0">
                <a:solidFill>
                  <a:srgbClr val="00009E"/>
                </a:solidFill>
              </a:rPr>
              <a:t>đời</a:t>
            </a:r>
            <a:r>
              <a:rPr lang="en-US" sz="7000" dirty="0" smtClean="0">
                <a:solidFill>
                  <a:srgbClr val="00009E"/>
                </a:solidFill>
              </a:rPr>
              <a:t> con </a:t>
            </a:r>
            <a:r>
              <a:rPr lang="en-US" sz="7000" dirty="0" err="1" smtClean="0">
                <a:solidFill>
                  <a:srgbClr val="00009E"/>
                </a:solidFill>
              </a:rPr>
              <a:t>như</a:t>
            </a:r>
            <a:r>
              <a:rPr lang="en-US" sz="7000" dirty="0" smtClean="0">
                <a:solidFill>
                  <a:srgbClr val="00009E"/>
                </a:solidFill>
              </a:rPr>
              <a:t> </a:t>
            </a:r>
            <a:r>
              <a:rPr lang="en-US" sz="7000" dirty="0" err="1" smtClean="0">
                <a:solidFill>
                  <a:srgbClr val="00009E"/>
                </a:solidFill>
              </a:rPr>
              <a:t>tâm</a:t>
            </a:r>
            <a:r>
              <a:rPr lang="en-US" sz="7000" dirty="0" smtClean="0">
                <a:solidFill>
                  <a:srgbClr val="00009E"/>
                </a:solidFill>
              </a:rPr>
              <a:t> ca  </a:t>
            </a:r>
            <a:r>
              <a:rPr lang="en-US" sz="7000" dirty="0" err="1" smtClean="0">
                <a:solidFill>
                  <a:srgbClr val="00009E"/>
                </a:solidFill>
              </a:rPr>
              <a:t>tình</a:t>
            </a:r>
            <a:r>
              <a:rPr lang="en-US" sz="7000" dirty="0" smtClean="0">
                <a:solidFill>
                  <a:srgbClr val="00009E"/>
                </a:solidFill>
              </a:rPr>
              <a:t> </a:t>
            </a:r>
            <a:r>
              <a:rPr lang="en-US" sz="7000" dirty="0" err="1" smtClean="0">
                <a:solidFill>
                  <a:srgbClr val="00009E"/>
                </a:solidFill>
              </a:rPr>
              <a:t>yêu</a:t>
            </a:r>
            <a:r>
              <a:rPr lang="en-US" sz="7000" dirty="0" smtClean="0">
                <a:solidFill>
                  <a:srgbClr val="00009E"/>
                </a:solidFill>
              </a:rPr>
              <a:t> </a:t>
            </a:r>
            <a:r>
              <a:rPr lang="en-US" sz="7000" dirty="0" err="1" smtClean="0">
                <a:solidFill>
                  <a:srgbClr val="00009E"/>
                </a:solidFill>
              </a:rPr>
              <a:t>xanh</a:t>
            </a:r>
            <a:r>
              <a:rPr lang="en-US" sz="7000" dirty="0" smtClean="0">
                <a:solidFill>
                  <a:srgbClr val="00009E"/>
                </a:solidFill>
              </a:rPr>
              <a:t> </a:t>
            </a:r>
            <a:r>
              <a:rPr lang="en-US" sz="7000" dirty="0" err="1" smtClean="0">
                <a:solidFill>
                  <a:srgbClr val="00009E"/>
                </a:solidFill>
              </a:rPr>
              <a:t>bao</a:t>
            </a:r>
            <a:r>
              <a:rPr lang="en-US" sz="7000" dirty="0" smtClean="0">
                <a:solidFill>
                  <a:srgbClr val="00009E"/>
                </a:solidFill>
              </a:rPr>
              <a:t> la </a:t>
            </a:r>
            <a:r>
              <a:rPr lang="en-US" sz="7000" dirty="0" err="1" smtClean="0">
                <a:solidFill>
                  <a:srgbClr val="00009E"/>
                </a:solidFill>
              </a:rPr>
              <a:t>tiến</a:t>
            </a:r>
            <a:r>
              <a:rPr lang="en-US" sz="7000" dirty="0" smtClean="0">
                <a:solidFill>
                  <a:srgbClr val="00009E"/>
                </a:solidFill>
              </a:rPr>
              <a:t> Cha.</a:t>
            </a:r>
            <a:endParaRPr lang="en-US" sz="7000" dirty="0">
              <a:solidFill>
                <a:srgbClr val="00009E"/>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578638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Autofit/>
          </a:bodyPr>
          <a:lstStyle/>
          <a:p>
            <a:pPr algn="just">
              <a:lnSpc>
                <a:spcPct val="110000"/>
              </a:lnSpc>
            </a:pPr>
            <a:r>
              <a:rPr lang="en-US" sz="6900" u="sng" dirty="0" smtClean="0">
                <a:solidFill>
                  <a:srgbClr val="FF0000"/>
                </a:solidFill>
              </a:rPr>
              <a:t>Tk2:</a:t>
            </a:r>
            <a:r>
              <a:rPr lang="vi-VN" sz="6900" dirty="0">
                <a:solidFill>
                  <a:srgbClr val="00009E"/>
                </a:solidFill>
              </a:rPr>
              <a:t> </a:t>
            </a:r>
            <a:r>
              <a:rPr lang="en-US" sz="6900" dirty="0" err="1" smtClean="0">
                <a:solidFill>
                  <a:srgbClr val="00009E"/>
                </a:solidFill>
              </a:rPr>
              <a:t>Ngày</a:t>
            </a:r>
            <a:r>
              <a:rPr lang="en-US" sz="6900" dirty="0" smtClean="0">
                <a:solidFill>
                  <a:srgbClr val="00009E"/>
                </a:solidFill>
              </a:rPr>
              <a:t> </a:t>
            </a:r>
            <a:r>
              <a:rPr lang="en-US" sz="6900" dirty="0" err="1" smtClean="0">
                <a:solidFill>
                  <a:srgbClr val="00009E"/>
                </a:solidFill>
              </a:rPr>
              <a:t>mai</a:t>
            </a:r>
            <a:r>
              <a:rPr lang="en-US" sz="6900" dirty="0" smtClean="0">
                <a:solidFill>
                  <a:srgbClr val="00009E"/>
                </a:solidFill>
              </a:rPr>
              <a:t> </a:t>
            </a:r>
            <a:r>
              <a:rPr lang="en-US" sz="6900" dirty="0" err="1" smtClean="0">
                <a:solidFill>
                  <a:srgbClr val="00009E"/>
                </a:solidFill>
              </a:rPr>
              <a:t>khi</a:t>
            </a:r>
            <a:r>
              <a:rPr lang="en-US" sz="6900" dirty="0" smtClean="0">
                <a:solidFill>
                  <a:srgbClr val="00009E"/>
                </a:solidFill>
              </a:rPr>
              <a:t> </a:t>
            </a:r>
            <a:r>
              <a:rPr lang="en-US" sz="6900" dirty="0" err="1" smtClean="0">
                <a:solidFill>
                  <a:srgbClr val="00009E"/>
                </a:solidFill>
              </a:rPr>
              <a:t>sánh</a:t>
            </a:r>
            <a:r>
              <a:rPr lang="en-US" sz="6900" dirty="0" smtClean="0">
                <a:solidFill>
                  <a:srgbClr val="00009E"/>
                </a:solidFill>
              </a:rPr>
              <a:t> </a:t>
            </a:r>
            <a:r>
              <a:rPr lang="en-US" sz="6900" dirty="0" err="1" smtClean="0">
                <a:solidFill>
                  <a:srgbClr val="00009E"/>
                </a:solidFill>
              </a:rPr>
              <a:t>vai</a:t>
            </a:r>
            <a:r>
              <a:rPr lang="en-US" sz="6900" dirty="0" smtClean="0">
                <a:solidFill>
                  <a:srgbClr val="00009E"/>
                </a:solidFill>
              </a:rPr>
              <a:t> </a:t>
            </a:r>
            <a:r>
              <a:rPr lang="en-US" sz="6900" dirty="0" err="1" smtClean="0">
                <a:solidFill>
                  <a:srgbClr val="00009E"/>
                </a:solidFill>
              </a:rPr>
              <a:t>cùng</a:t>
            </a:r>
            <a:r>
              <a:rPr lang="en-US" sz="6900" dirty="0" smtClean="0">
                <a:solidFill>
                  <a:srgbClr val="00009E"/>
                </a:solidFill>
              </a:rPr>
              <a:t> </a:t>
            </a:r>
            <a:r>
              <a:rPr lang="en-US" sz="6900" dirty="0" err="1" smtClean="0">
                <a:solidFill>
                  <a:srgbClr val="00009E"/>
                </a:solidFill>
              </a:rPr>
              <a:t>đi</a:t>
            </a:r>
            <a:r>
              <a:rPr lang="vi-VN" sz="6900" dirty="0" smtClean="0">
                <a:solidFill>
                  <a:srgbClr val="00009E"/>
                </a:solidFill>
              </a:rPr>
              <a:t>.</a:t>
            </a:r>
            <a:r>
              <a:rPr lang="en-US" sz="6900" dirty="0" smtClean="0">
                <a:solidFill>
                  <a:srgbClr val="00009E"/>
                </a:solidFill>
              </a:rPr>
              <a:t> </a:t>
            </a:r>
            <a:r>
              <a:rPr lang="en-US" sz="6900" dirty="0" err="1" smtClean="0">
                <a:solidFill>
                  <a:srgbClr val="00009E"/>
                </a:solidFill>
              </a:rPr>
              <a:t>Trần</a:t>
            </a:r>
            <a:r>
              <a:rPr lang="en-US" sz="6900" dirty="0" smtClean="0">
                <a:solidFill>
                  <a:srgbClr val="00009E"/>
                </a:solidFill>
              </a:rPr>
              <a:t> </a:t>
            </a:r>
            <a:r>
              <a:rPr lang="en-US" sz="6900" dirty="0" err="1" smtClean="0">
                <a:solidFill>
                  <a:srgbClr val="00009E"/>
                </a:solidFill>
              </a:rPr>
              <a:t>gian</a:t>
            </a:r>
            <a:r>
              <a:rPr lang="en-US" sz="6900" dirty="0" smtClean="0">
                <a:solidFill>
                  <a:srgbClr val="00009E"/>
                </a:solidFill>
              </a:rPr>
              <a:t> </a:t>
            </a:r>
            <a:r>
              <a:rPr lang="en-US" sz="6900" dirty="0" err="1" smtClean="0">
                <a:solidFill>
                  <a:srgbClr val="00009E"/>
                </a:solidFill>
              </a:rPr>
              <a:t>như</a:t>
            </a:r>
            <a:r>
              <a:rPr lang="en-US" sz="6900" dirty="0" smtClean="0">
                <a:solidFill>
                  <a:srgbClr val="00009E"/>
                </a:solidFill>
              </a:rPr>
              <a:t> </a:t>
            </a:r>
            <a:r>
              <a:rPr lang="en-US" sz="6900" dirty="0" err="1" smtClean="0">
                <a:solidFill>
                  <a:srgbClr val="00009E"/>
                </a:solidFill>
              </a:rPr>
              <a:t>nẻo</a:t>
            </a:r>
            <a:r>
              <a:rPr lang="en-US" sz="6900" dirty="0" smtClean="0">
                <a:solidFill>
                  <a:srgbClr val="00009E"/>
                </a:solidFill>
              </a:rPr>
              <a:t> </a:t>
            </a:r>
            <a:r>
              <a:rPr lang="en-US" sz="6900" dirty="0" err="1" smtClean="0">
                <a:solidFill>
                  <a:srgbClr val="00009E"/>
                </a:solidFill>
              </a:rPr>
              <a:t>xa</a:t>
            </a:r>
            <a:r>
              <a:rPr lang="en-US" sz="6900" dirty="0" smtClean="0">
                <a:solidFill>
                  <a:srgbClr val="00009E"/>
                </a:solidFill>
              </a:rPr>
              <a:t> </a:t>
            </a:r>
            <a:r>
              <a:rPr lang="en-US" sz="6900" dirty="0" err="1" smtClean="0">
                <a:solidFill>
                  <a:srgbClr val="00009E"/>
                </a:solidFill>
              </a:rPr>
              <a:t>vạn</a:t>
            </a:r>
            <a:r>
              <a:rPr lang="en-US" sz="6900" dirty="0" smtClean="0">
                <a:solidFill>
                  <a:srgbClr val="00009E"/>
                </a:solidFill>
              </a:rPr>
              <a:t> </a:t>
            </a:r>
            <a:r>
              <a:rPr lang="en-US" sz="6900" dirty="0" err="1" smtClean="0">
                <a:solidFill>
                  <a:srgbClr val="00009E"/>
                </a:solidFill>
              </a:rPr>
              <a:t>lý</a:t>
            </a:r>
            <a:r>
              <a:rPr lang="en-US" sz="6900" dirty="0" smtClean="0">
                <a:solidFill>
                  <a:srgbClr val="00009E"/>
                </a:solidFill>
              </a:rPr>
              <a:t>. </a:t>
            </a:r>
            <a:r>
              <a:rPr lang="en-US" sz="6900" dirty="0" err="1" smtClean="0">
                <a:solidFill>
                  <a:srgbClr val="00009E"/>
                </a:solidFill>
              </a:rPr>
              <a:t>Thì</a:t>
            </a:r>
            <a:r>
              <a:rPr lang="en-US" sz="6900" dirty="0" smtClean="0">
                <a:solidFill>
                  <a:srgbClr val="00009E"/>
                </a:solidFill>
              </a:rPr>
              <a:t> </a:t>
            </a:r>
            <a:r>
              <a:rPr lang="en-US" sz="6900" dirty="0" err="1" smtClean="0">
                <a:solidFill>
                  <a:srgbClr val="00009E"/>
                </a:solidFill>
              </a:rPr>
              <a:t>xin</a:t>
            </a:r>
            <a:r>
              <a:rPr lang="en-US" sz="6900" dirty="0" smtClean="0">
                <a:solidFill>
                  <a:srgbClr val="00009E"/>
                </a:solidFill>
              </a:rPr>
              <a:t>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cùng</a:t>
            </a:r>
            <a:r>
              <a:rPr lang="en-US" sz="6900" dirty="0" smtClean="0">
                <a:solidFill>
                  <a:srgbClr val="00009E"/>
                </a:solidFill>
              </a:rPr>
              <a:t> </a:t>
            </a:r>
            <a:r>
              <a:rPr lang="en-US" sz="6900" dirty="0" err="1" smtClean="0">
                <a:solidFill>
                  <a:srgbClr val="00009E"/>
                </a:solidFill>
              </a:rPr>
              <a:t>chung</a:t>
            </a:r>
            <a:r>
              <a:rPr lang="en-US" sz="6900" dirty="0" smtClean="0">
                <a:solidFill>
                  <a:srgbClr val="00009E"/>
                </a:solidFill>
              </a:rPr>
              <a:t> </a:t>
            </a:r>
            <a:r>
              <a:rPr lang="en-US" sz="6900" dirty="0" err="1" smtClean="0">
                <a:solidFill>
                  <a:srgbClr val="00009E"/>
                </a:solidFill>
              </a:rPr>
              <a:t>bước</a:t>
            </a:r>
            <a:r>
              <a:rPr lang="en-US" sz="6900" dirty="0" smtClean="0">
                <a:solidFill>
                  <a:srgbClr val="00009E"/>
                </a:solidFill>
              </a:rPr>
              <a:t> con,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là</a:t>
            </a:r>
            <a:r>
              <a:rPr lang="en-US" sz="6900" dirty="0" smtClean="0">
                <a:solidFill>
                  <a:srgbClr val="00009E"/>
                </a:solidFill>
              </a:rPr>
              <a:t> </a:t>
            </a:r>
            <a:r>
              <a:rPr lang="en-US" sz="6900" dirty="0" err="1" smtClean="0">
                <a:solidFill>
                  <a:srgbClr val="00009E"/>
                </a:solidFill>
              </a:rPr>
              <a:t>sao</a:t>
            </a:r>
            <a:r>
              <a:rPr lang="en-US" sz="6900" dirty="0" smtClean="0">
                <a:solidFill>
                  <a:srgbClr val="00009E"/>
                </a:solidFill>
              </a:rPr>
              <a:t> </a:t>
            </a:r>
            <a:r>
              <a:rPr lang="en-US" sz="6900" dirty="0" err="1" smtClean="0">
                <a:solidFill>
                  <a:srgbClr val="00009E"/>
                </a:solidFill>
              </a:rPr>
              <a:t>dẫn</a:t>
            </a:r>
            <a:r>
              <a:rPr lang="en-US" sz="6900" dirty="0" smtClean="0">
                <a:solidFill>
                  <a:srgbClr val="00009E"/>
                </a:solidFill>
              </a:rPr>
              <a:t> </a:t>
            </a:r>
            <a:r>
              <a:rPr lang="en-US" sz="6900" dirty="0" err="1" smtClean="0">
                <a:solidFill>
                  <a:srgbClr val="00009E"/>
                </a:solidFill>
              </a:rPr>
              <a:t>đường</a:t>
            </a:r>
            <a:r>
              <a:rPr lang="en-US" sz="6900" dirty="0" smtClean="0">
                <a:solidFill>
                  <a:srgbClr val="00009E"/>
                </a:solidFill>
              </a:rPr>
              <a:t> </a:t>
            </a:r>
            <a:r>
              <a:rPr lang="en-US" sz="6900" dirty="0" err="1" smtClean="0">
                <a:solidFill>
                  <a:srgbClr val="00009E"/>
                </a:solidFill>
              </a:rPr>
              <a:t>dìu</a:t>
            </a:r>
            <a:r>
              <a:rPr lang="en-US" sz="6900" dirty="0" smtClean="0">
                <a:solidFill>
                  <a:srgbClr val="00009E"/>
                </a:solidFill>
              </a:rPr>
              <a:t> </a:t>
            </a:r>
            <a:r>
              <a:rPr lang="en-US" sz="6900" dirty="0" err="1" smtClean="0">
                <a:solidFill>
                  <a:srgbClr val="00009E"/>
                </a:solidFill>
              </a:rPr>
              <a:t>dắt</a:t>
            </a:r>
            <a:r>
              <a:rPr lang="en-US" sz="6900" dirty="0" smtClean="0">
                <a:solidFill>
                  <a:srgbClr val="00009E"/>
                </a:solidFill>
              </a:rPr>
              <a:t> con </a:t>
            </a:r>
            <a:r>
              <a:rPr lang="en-US" sz="6900" dirty="0" err="1" smtClean="0">
                <a:solidFill>
                  <a:srgbClr val="00009E"/>
                </a:solidFill>
              </a:rPr>
              <a:t>tìm</a:t>
            </a:r>
            <a:r>
              <a:rPr lang="en-US" sz="6900" dirty="0" smtClean="0">
                <a:solidFill>
                  <a:srgbClr val="00009E"/>
                </a:solidFill>
              </a:rPr>
              <a:t> </a:t>
            </a:r>
            <a:r>
              <a:rPr lang="en-US" sz="6900" dirty="0" err="1" smtClean="0">
                <a:solidFill>
                  <a:srgbClr val="00009E"/>
                </a:solidFill>
              </a:rPr>
              <a:t>hướng</a:t>
            </a:r>
            <a:r>
              <a:rPr lang="en-US" sz="6900" dirty="0" smtClean="0">
                <a:solidFill>
                  <a:srgbClr val="FF0000"/>
                </a:solidFill>
              </a:rPr>
              <a:t>…</a:t>
            </a:r>
            <a:endParaRPr lang="en-US" sz="6900" dirty="0">
              <a:solidFill>
                <a:srgbClr val="FF0000"/>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43812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en-US" sz="6200" u="sng" dirty="0" smtClean="0">
                <a:solidFill>
                  <a:srgbClr val="FF0000"/>
                </a:solidFill>
              </a:rPr>
              <a:t>Tk1:</a:t>
            </a:r>
            <a:r>
              <a:rPr lang="vi-VN" sz="6200" dirty="0" smtClean="0">
                <a:solidFill>
                  <a:srgbClr val="00009E"/>
                </a:solidFill>
              </a:rPr>
              <a:t> Từ </a:t>
            </a:r>
            <a:r>
              <a:rPr lang="vi-VN" sz="6200" dirty="0">
                <a:solidFill>
                  <a:srgbClr val="00009E"/>
                </a:solidFill>
              </a:rPr>
              <a:t>đây đoan nguyện kết ước giao duyên, khi năm tháng phai tàn, tình yêu luôn mãi nguyên tuyền xuôi chung một bến. Cầu mong trên trời giáng phúc thi ân, khi cay đắng, khi ngọt bùi, luôn chia sớt thông phần tương giao tình </a:t>
            </a:r>
            <a:r>
              <a:rPr lang="vi-VN" sz="6200" dirty="0" smtClean="0">
                <a:solidFill>
                  <a:srgbClr val="00009E"/>
                </a:solidFill>
              </a:rPr>
              <a:t>thân.</a:t>
            </a:r>
            <a:endParaRPr lang="en-US" sz="6200" dirty="0">
              <a:solidFill>
                <a:srgbClr val="00009E"/>
              </a:solidFill>
            </a:endParaRPr>
          </a:p>
        </p:txBody>
      </p:sp>
    </p:spTree>
    <p:extLst>
      <p:ext uri="{BB962C8B-B14F-4D97-AF65-F5344CB8AC3E}">
        <p14:creationId xmlns:p14="http://schemas.microsoft.com/office/powerpoint/2010/main" val="1414216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Autofit/>
          </a:bodyPr>
          <a:lstStyle/>
          <a:p>
            <a:pPr algn="just">
              <a:lnSpc>
                <a:spcPct val="110000"/>
              </a:lnSpc>
            </a:pPr>
            <a:r>
              <a:rPr lang="en-US" sz="6900" dirty="0" smtClean="0">
                <a:solidFill>
                  <a:srgbClr val="FF0000"/>
                </a:solidFill>
              </a:rPr>
              <a:t>…</a:t>
            </a:r>
            <a:r>
              <a:rPr lang="vi-VN" sz="6900" dirty="0">
                <a:solidFill>
                  <a:srgbClr val="00009E"/>
                </a:solidFill>
              </a:rPr>
              <a:t> </a:t>
            </a:r>
            <a:r>
              <a:rPr lang="en-US" sz="6900" dirty="0" err="1" smtClean="0">
                <a:solidFill>
                  <a:srgbClr val="00009E"/>
                </a:solidFill>
              </a:rPr>
              <a:t>Thời</a:t>
            </a:r>
            <a:r>
              <a:rPr lang="en-US" sz="6900" dirty="0" smtClean="0">
                <a:solidFill>
                  <a:srgbClr val="00009E"/>
                </a:solidFill>
              </a:rPr>
              <a:t> </a:t>
            </a:r>
            <a:r>
              <a:rPr lang="en-US" sz="6900" dirty="0" err="1" smtClean="0">
                <a:solidFill>
                  <a:srgbClr val="00009E"/>
                </a:solidFill>
              </a:rPr>
              <a:t>gian</a:t>
            </a:r>
            <a:r>
              <a:rPr lang="en-US" sz="6900" dirty="0" smtClean="0">
                <a:solidFill>
                  <a:srgbClr val="00009E"/>
                </a:solidFill>
              </a:rPr>
              <a:t> </a:t>
            </a:r>
            <a:r>
              <a:rPr lang="en-US" sz="6900" dirty="0" err="1" smtClean="0">
                <a:solidFill>
                  <a:srgbClr val="00009E"/>
                </a:solidFill>
              </a:rPr>
              <a:t>năm</a:t>
            </a:r>
            <a:r>
              <a:rPr lang="en-US" sz="6900" dirty="0" smtClean="0">
                <a:solidFill>
                  <a:srgbClr val="00009E"/>
                </a:solidFill>
              </a:rPr>
              <a:t> </a:t>
            </a:r>
            <a:r>
              <a:rPr lang="en-US" sz="6900" dirty="0" err="1" smtClean="0">
                <a:solidFill>
                  <a:srgbClr val="00009E"/>
                </a:solidFill>
              </a:rPr>
              <a:t>tháng</a:t>
            </a:r>
            <a:r>
              <a:rPr lang="en-US" sz="6900" dirty="0" smtClean="0">
                <a:solidFill>
                  <a:srgbClr val="00009E"/>
                </a:solidFill>
              </a:rPr>
              <a:t> </a:t>
            </a:r>
            <a:r>
              <a:rPr lang="en-US" sz="6900" dirty="0" err="1" smtClean="0">
                <a:solidFill>
                  <a:srgbClr val="00009E"/>
                </a:solidFill>
              </a:rPr>
              <a:t>có</a:t>
            </a:r>
            <a:r>
              <a:rPr lang="en-US" sz="6900" dirty="0" smtClean="0">
                <a:solidFill>
                  <a:srgbClr val="00009E"/>
                </a:solidFill>
              </a:rPr>
              <a:t> </a:t>
            </a:r>
            <a:r>
              <a:rPr lang="en-US" sz="6900" dirty="0" err="1" smtClean="0">
                <a:solidFill>
                  <a:srgbClr val="00009E"/>
                </a:solidFill>
              </a:rPr>
              <a:t>dần</a:t>
            </a:r>
            <a:r>
              <a:rPr lang="en-US" sz="6900" dirty="0" smtClean="0">
                <a:solidFill>
                  <a:srgbClr val="00009E"/>
                </a:solidFill>
              </a:rPr>
              <a:t> </a:t>
            </a:r>
            <a:r>
              <a:rPr lang="en-US" sz="6900" dirty="0" err="1" smtClean="0">
                <a:solidFill>
                  <a:srgbClr val="00009E"/>
                </a:solidFill>
              </a:rPr>
              <a:t>trôi</a:t>
            </a:r>
            <a:r>
              <a:rPr lang="en-US" sz="6900" dirty="0" smtClean="0">
                <a:solidFill>
                  <a:srgbClr val="00009E"/>
                </a:solidFill>
              </a:rPr>
              <a:t>, </a:t>
            </a:r>
            <a:r>
              <a:rPr lang="en-US" sz="6900" dirty="0" err="1" smtClean="0">
                <a:solidFill>
                  <a:srgbClr val="00009E"/>
                </a:solidFill>
              </a:rPr>
              <a:t>mùa</a:t>
            </a:r>
            <a:r>
              <a:rPr lang="en-US" sz="6900" dirty="0" smtClean="0">
                <a:solidFill>
                  <a:srgbClr val="00009E"/>
                </a:solidFill>
              </a:rPr>
              <a:t> </a:t>
            </a:r>
            <a:r>
              <a:rPr lang="en-US" sz="6900" dirty="0" err="1" smtClean="0">
                <a:solidFill>
                  <a:srgbClr val="00009E"/>
                </a:solidFill>
              </a:rPr>
              <a:t>xuân</a:t>
            </a:r>
            <a:r>
              <a:rPr lang="en-US" sz="6900" dirty="0" smtClean="0">
                <a:solidFill>
                  <a:srgbClr val="00009E"/>
                </a:solidFill>
              </a:rPr>
              <a:t> </a:t>
            </a:r>
            <a:r>
              <a:rPr lang="en-US" sz="6900" dirty="0" err="1" smtClean="0">
                <a:solidFill>
                  <a:srgbClr val="00009E"/>
                </a:solidFill>
              </a:rPr>
              <a:t>ân</a:t>
            </a:r>
            <a:r>
              <a:rPr lang="en-US" sz="6900" dirty="0" smtClean="0">
                <a:solidFill>
                  <a:srgbClr val="00009E"/>
                </a:solidFill>
              </a:rPr>
              <a:t> </a:t>
            </a:r>
            <a:r>
              <a:rPr lang="en-US" sz="6900" dirty="0" err="1" smtClean="0">
                <a:solidFill>
                  <a:srgbClr val="00009E"/>
                </a:solidFill>
              </a:rPr>
              <a:t>ái</a:t>
            </a:r>
            <a:r>
              <a:rPr lang="en-US" sz="6900" dirty="0" smtClean="0">
                <a:solidFill>
                  <a:srgbClr val="00009E"/>
                </a:solidFill>
              </a:rPr>
              <a:t> </a:t>
            </a:r>
            <a:r>
              <a:rPr lang="en-US" sz="6900" dirty="0" err="1" smtClean="0">
                <a:solidFill>
                  <a:srgbClr val="00009E"/>
                </a:solidFill>
              </a:rPr>
              <a:t>có</a:t>
            </a:r>
            <a:r>
              <a:rPr lang="en-US" sz="6900" dirty="0" smtClean="0">
                <a:solidFill>
                  <a:srgbClr val="00009E"/>
                </a:solidFill>
              </a:rPr>
              <a:t> </a:t>
            </a:r>
            <a:r>
              <a:rPr lang="en-US" sz="6900" dirty="0" err="1" smtClean="0">
                <a:solidFill>
                  <a:srgbClr val="00009E"/>
                </a:solidFill>
              </a:rPr>
              <a:t>nhạt</a:t>
            </a:r>
            <a:r>
              <a:rPr lang="en-US" sz="6900" dirty="0" smtClean="0">
                <a:solidFill>
                  <a:srgbClr val="00009E"/>
                </a:solidFill>
              </a:rPr>
              <a:t> </a:t>
            </a:r>
            <a:r>
              <a:rPr lang="en-US" sz="6900" dirty="0" err="1" smtClean="0">
                <a:solidFill>
                  <a:srgbClr val="00009E"/>
                </a:solidFill>
              </a:rPr>
              <a:t>phai</a:t>
            </a:r>
            <a:r>
              <a:rPr lang="en-US" sz="6900" dirty="0" smtClean="0">
                <a:solidFill>
                  <a:srgbClr val="00009E"/>
                </a:solidFill>
              </a:rPr>
              <a:t> </a:t>
            </a:r>
            <a:r>
              <a:rPr lang="en-US" sz="6900" dirty="0" err="1" smtClean="0">
                <a:solidFill>
                  <a:srgbClr val="00009E"/>
                </a:solidFill>
              </a:rPr>
              <a:t>thì</a:t>
            </a:r>
            <a:r>
              <a:rPr lang="en-US" sz="6900" dirty="0" smtClean="0">
                <a:solidFill>
                  <a:srgbClr val="00009E"/>
                </a:solidFill>
              </a:rPr>
              <a:t> </a:t>
            </a:r>
            <a:r>
              <a:rPr lang="en-US" sz="6900" dirty="0" err="1" smtClean="0">
                <a:solidFill>
                  <a:srgbClr val="00009E"/>
                </a:solidFill>
              </a:rPr>
              <a:t>xin</a:t>
            </a:r>
            <a:r>
              <a:rPr lang="en-US" sz="6900" dirty="0" smtClean="0">
                <a:solidFill>
                  <a:srgbClr val="00009E"/>
                </a:solidFill>
              </a:rPr>
              <a:t> </a:t>
            </a:r>
            <a:r>
              <a:rPr lang="en-US" sz="6900" dirty="0" err="1" smtClean="0">
                <a:solidFill>
                  <a:srgbClr val="00009E"/>
                </a:solidFill>
              </a:rPr>
              <a:t>cuộc</a:t>
            </a:r>
            <a:r>
              <a:rPr lang="en-US" sz="6900" dirty="0" smtClean="0">
                <a:solidFill>
                  <a:srgbClr val="00009E"/>
                </a:solidFill>
              </a:rPr>
              <a:t> </a:t>
            </a:r>
            <a:r>
              <a:rPr lang="en-US" sz="6900" dirty="0" err="1" smtClean="0">
                <a:solidFill>
                  <a:srgbClr val="00009E"/>
                </a:solidFill>
              </a:rPr>
              <a:t>đời</a:t>
            </a:r>
            <a:r>
              <a:rPr lang="en-US" sz="6900" dirty="0" smtClean="0">
                <a:solidFill>
                  <a:srgbClr val="00009E"/>
                </a:solidFill>
              </a:rPr>
              <a:t> </a:t>
            </a:r>
            <a:r>
              <a:rPr lang="en-US" sz="6900" dirty="0" err="1" smtClean="0">
                <a:solidFill>
                  <a:srgbClr val="00009E"/>
                </a:solidFill>
              </a:rPr>
              <a:t>vẫn</a:t>
            </a:r>
            <a:r>
              <a:rPr lang="en-US" sz="6900" dirty="0" smtClean="0">
                <a:solidFill>
                  <a:srgbClr val="00009E"/>
                </a:solidFill>
              </a:rPr>
              <a:t> </a:t>
            </a:r>
            <a:r>
              <a:rPr lang="en-US" sz="6900" dirty="0" err="1" smtClean="0">
                <a:solidFill>
                  <a:srgbClr val="00009E"/>
                </a:solidFill>
              </a:rPr>
              <a:t>thế</a:t>
            </a:r>
            <a:r>
              <a:rPr lang="en-US" sz="6900" dirty="0" smtClean="0">
                <a:solidFill>
                  <a:srgbClr val="00009E"/>
                </a:solidFill>
              </a:rPr>
              <a:t> </a:t>
            </a:r>
            <a:r>
              <a:rPr lang="en-US" sz="6900" dirty="0" err="1" smtClean="0">
                <a:solidFill>
                  <a:srgbClr val="00009E"/>
                </a:solidFill>
              </a:rPr>
              <a:t>thôi</a:t>
            </a:r>
            <a:r>
              <a:rPr lang="en-US" sz="6900" dirty="0" smtClean="0">
                <a:solidFill>
                  <a:srgbClr val="00009E"/>
                </a:solidFill>
              </a:rPr>
              <a:t>, </a:t>
            </a:r>
            <a:r>
              <a:rPr lang="en-US" sz="6900" dirty="0" err="1" smtClean="0">
                <a:solidFill>
                  <a:srgbClr val="00009E"/>
                </a:solidFill>
              </a:rPr>
              <a:t>cuộc</a:t>
            </a:r>
            <a:r>
              <a:rPr lang="en-US" sz="6900" dirty="0" smtClean="0">
                <a:solidFill>
                  <a:srgbClr val="00009E"/>
                </a:solidFill>
              </a:rPr>
              <a:t> </a:t>
            </a:r>
            <a:r>
              <a:rPr lang="en-US" sz="6900" dirty="0" err="1" smtClean="0">
                <a:solidFill>
                  <a:srgbClr val="00009E"/>
                </a:solidFill>
              </a:rPr>
              <a:t>tình</a:t>
            </a:r>
            <a:r>
              <a:rPr lang="en-US" sz="6900" dirty="0" smtClean="0">
                <a:solidFill>
                  <a:srgbClr val="00009E"/>
                </a:solidFill>
              </a:rPr>
              <a:t> </a:t>
            </a:r>
            <a:r>
              <a:rPr lang="en-US" sz="6900" dirty="0" err="1" smtClean="0">
                <a:solidFill>
                  <a:srgbClr val="00009E"/>
                </a:solidFill>
              </a:rPr>
              <a:t>vẫn</a:t>
            </a:r>
            <a:r>
              <a:rPr lang="en-US" sz="6900" dirty="0" smtClean="0">
                <a:solidFill>
                  <a:srgbClr val="00009E"/>
                </a:solidFill>
              </a:rPr>
              <a:t> </a:t>
            </a:r>
            <a:r>
              <a:rPr lang="en-US" sz="6900" dirty="0" err="1" smtClean="0">
                <a:solidFill>
                  <a:srgbClr val="00009E"/>
                </a:solidFill>
              </a:rPr>
              <a:t>thắm</a:t>
            </a:r>
            <a:r>
              <a:rPr lang="en-US" sz="6900" dirty="0" smtClean="0">
                <a:solidFill>
                  <a:srgbClr val="00009E"/>
                </a:solidFill>
              </a:rPr>
              <a:t> </a:t>
            </a:r>
            <a:r>
              <a:rPr lang="en-US" sz="6900" dirty="0" err="1" smtClean="0">
                <a:solidFill>
                  <a:srgbClr val="00009E"/>
                </a:solidFill>
              </a:rPr>
              <a:t>tươi</a:t>
            </a:r>
            <a:r>
              <a:rPr lang="en-US" sz="6900" dirty="0" smtClean="0">
                <a:solidFill>
                  <a:srgbClr val="00009E"/>
                </a:solidFill>
              </a:rPr>
              <a:t>. </a:t>
            </a:r>
            <a:r>
              <a:rPr lang="en-US" sz="6900" dirty="0" err="1" smtClean="0">
                <a:solidFill>
                  <a:srgbClr val="00009E"/>
                </a:solidFill>
              </a:rPr>
              <a:t>Mẹ</a:t>
            </a:r>
            <a:r>
              <a:rPr lang="en-US" sz="6900" dirty="0" smtClean="0">
                <a:solidFill>
                  <a:srgbClr val="00009E"/>
                </a:solidFill>
              </a:rPr>
              <a:t> </a:t>
            </a:r>
            <a:r>
              <a:rPr lang="en-US" sz="6900" dirty="0" err="1" smtClean="0">
                <a:solidFill>
                  <a:srgbClr val="00009E"/>
                </a:solidFill>
              </a:rPr>
              <a:t>với</a:t>
            </a:r>
            <a:r>
              <a:rPr lang="en-US" sz="6900" dirty="0" smtClean="0">
                <a:solidFill>
                  <a:srgbClr val="00009E"/>
                </a:solidFill>
              </a:rPr>
              <a:t> con </a:t>
            </a:r>
            <a:r>
              <a:rPr lang="en-US" sz="6900" dirty="0" err="1" smtClean="0">
                <a:solidFill>
                  <a:srgbClr val="00009E"/>
                </a:solidFill>
              </a:rPr>
              <a:t>cùng</a:t>
            </a:r>
            <a:r>
              <a:rPr lang="en-US" sz="6900" dirty="0" smtClean="0">
                <a:solidFill>
                  <a:srgbClr val="00009E"/>
                </a:solidFill>
              </a:rPr>
              <a:t> </a:t>
            </a:r>
            <a:r>
              <a:rPr lang="en-US" sz="6900" dirty="0" err="1" smtClean="0">
                <a:solidFill>
                  <a:srgbClr val="00009E"/>
                </a:solidFill>
              </a:rPr>
              <a:t>đi</a:t>
            </a:r>
            <a:r>
              <a:rPr lang="en-US" sz="6900" dirty="0" smtClean="0">
                <a:solidFill>
                  <a:srgbClr val="00009E"/>
                </a:solidFill>
              </a:rPr>
              <a:t>.</a:t>
            </a:r>
            <a:endParaRPr lang="en-US" sz="6900" dirty="0">
              <a:solidFill>
                <a:srgbClr val="00009E"/>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469663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0AEE-5CED-B046-A552-E258B4E23428}"/>
              </a:ext>
            </a:extLst>
          </p:cNvPr>
          <p:cNvSpPr>
            <a:spLocks noGrp="1"/>
          </p:cNvSpPr>
          <p:nvPr>
            <p:ph type="title"/>
          </p:nvPr>
        </p:nvSpPr>
        <p:spPr>
          <a:xfrm>
            <a:off x="0" y="0"/>
            <a:ext cx="12192000" cy="6858000"/>
          </a:xfrm>
        </p:spPr>
        <p:txBody>
          <a:bodyPr>
            <a:normAutofit/>
          </a:bodyPr>
          <a:lstStyle/>
          <a:p>
            <a:pPr algn="just">
              <a:lnSpc>
                <a:spcPct val="110000"/>
              </a:lnSpc>
            </a:pPr>
            <a:r>
              <a:rPr lang="vi-VN" sz="7000" u="sng" dirty="0" smtClean="0">
                <a:solidFill>
                  <a:srgbClr val="FF0000"/>
                </a:solidFill>
              </a:rPr>
              <a:t>Đ</a:t>
            </a:r>
            <a:r>
              <a:rPr lang="en-US" sz="7000" u="sng" dirty="0" smtClean="0">
                <a:solidFill>
                  <a:srgbClr val="FF0000"/>
                </a:solidFill>
              </a:rPr>
              <a:t>k:</a:t>
            </a:r>
            <a:r>
              <a:rPr lang="vi-VN" sz="7000" dirty="0">
                <a:solidFill>
                  <a:srgbClr val="00009E"/>
                </a:solidFill>
              </a:rPr>
              <a:t> </a:t>
            </a:r>
            <a:r>
              <a:rPr lang="en-US" sz="7000" dirty="0" err="1" smtClean="0">
                <a:solidFill>
                  <a:srgbClr val="00009E"/>
                </a:solidFill>
              </a:rPr>
              <a:t>Mẹ</a:t>
            </a:r>
            <a:r>
              <a:rPr lang="en-US" sz="7000" dirty="0" smtClean="0">
                <a:solidFill>
                  <a:srgbClr val="00009E"/>
                </a:solidFill>
              </a:rPr>
              <a:t> </a:t>
            </a:r>
            <a:r>
              <a:rPr lang="en-US" sz="7000" dirty="0" err="1" smtClean="0">
                <a:solidFill>
                  <a:srgbClr val="00009E"/>
                </a:solidFill>
              </a:rPr>
              <a:t>hỡi</a:t>
            </a:r>
            <a:r>
              <a:rPr lang="en-US" sz="7000" dirty="0" smtClean="0">
                <a:solidFill>
                  <a:srgbClr val="00009E"/>
                </a:solidFill>
              </a:rPr>
              <a:t>! </a:t>
            </a:r>
            <a:r>
              <a:rPr lang="en-US" sz="7000" dirty="0" err="1" smtClean="0">
                <a:solidFill>
                  <a:srgbClr val="00009E"/>
                </a:solidFill>
              </a:rPr>
              <a:t>Nhận</a:t>
            </a:r>
            <a:r>
              <a:rPr lang="en-US" sz="7000" dirty="0" smtClean="0">
                <a:solidFill>
                  <a:srgbClr val="00009E"/>
                </a:solidFill>
              </a:rPr>
              <a:t> </a:t>
            </a:r>
            <a:r>
              <a:rPr lang="en-US" sz="7000" dirty="0" err="1" smtClean="0">
                <a:solidFill>
                  <a:srgbClr val="00009E"/>
                </a:solidFill>
              </a:rPr>
              <a:t>cho</a:t>
            </a:r>
            <a:r>
              <a:rPr lang="en-US" sz="7000" dirty="0" smtClean="0">
                <a:solidFill>
                  <a:srgbClr val="00009E"/>
                </a:solidFill>
              </a:rPr>
              <a:t> </a:t>
            </a:r>
            <a:r>
              <a:rPr lang="en-US" sz="7000" dirty="0" err="1" smtClean="0">
                <a:solidFill>
                  <a:srgbClr val="00009E"/>
                </a:solidFill>
              </a:rPr>
              <a:t>đây</a:t>
            </a:r>
            <a:r>
              <a:rPr lang="en-US" sz="7000" dirty="0" smtClean="0">
                <a:solidFill>
                  <a:srgbClr val="00009E"/>
                </a:solidFill>
              </a:rPr>
              <a:t> </a:t>
            </a:r>
            <a:r>
              <a:rPr lang="en-US" sz="7000" dirty="0" err="1" smtClean="0">
                <a:solidFill>
                  <a:srgbClr val="00009E"/>
                </a:solidFill>
              </a:rPr>
              <a:t>tim</a:t>
            </a:r>
            <a:r>
              <a:rPr lang="en-US" sz="7000" dirty="0" smtClean="0">
                <a:solidFill>
                  <a:srgbClr val="00009E"/>
                </a:solidFill>
              </a:rPr>
              <a:t> con </a:t>
            </a:r>
            <a:r>
              <a:rPr lang="en-US" sz="7000" dirty="0" err="1" smtClean="0">
                <a:solidFill>
                  <a:srgbClr val="00009E"/>
                </a:solidFill>
              </a:rPr>
              <a:t>trào</a:t>
            </a:r>
            <a:r>
              <a:rPr lang="en-US" sz="7000" dirty="0" smtClean="0">
                <a:solidFill>
                  <a:srgbClr val="00009E"/>
                </a:solidFill>
              </a:rPr>
              <a:t> </a:t>
            </a:r>
            <a:r>
              <a:rPr lang="en-US" sz="7000" dirty="0" err="1" smtClean="0">
                <a:solidFill>
                  <a:srgbClr val="00009E"/>
                </a:solidFill>
              </a:rPr>
              <a:t>dâng</a:t>
            </a:r>
            <a:r>
              <a:rPr lang="en-US" sz="7000" dirty="0" smtClean="0">
                <a:solidFill>
                  <a:srgbClr val="00009E"/>
                </a:solidFill>
              </a:rPr>
              <a:t> </a:t>
            </a:r>
            <a:r>
              <a:rPr lang="en-US" sz="7000" dirty="0" err="1" smtClean="0">
                <a:solidFill>
                  <a:srgbClr val="00009E"/>
                </a:solidFill>
              </a:rPr>
              <a:t>câu</a:t>
            </a:r>
            <a:r>
              <a:rPr lang="en-US" sz="7000" dirty="0" smtClean="0">
                <a:solidFill>
                  <a:srgbClr val="00009E"/>
                </a:solidFill>
              </a:rPr>
              <a:t> </a:t>
            </a:r>
            <a:r>
              <a:rPr lang="en-US" sz="7000" dirty="0" err="1" smtClean="0">
                <a:solidFill>
                  <a:srgbClr val="00009E"/>
                </a:solidFill>
              </a:rPr>
              <a:t>hân</a:t>
            </a:r>
            <a:r>
              <a:rPr lang="en-US" sz="7000" dirty="0" smtClean="0">
                <a:solidFill>
                  <a:srgbClr val="00009E"/>
                </a:solidFill>
              </a:rPr>
              <a:t> </a:t>
            </a:r>
            <a:r>
              <a:rPr lang="en-US" sz="7000" dirty="0" err="1" smtClean="0">
                <a:solidFill>
                  <a:srgbClr val="00009E"/>
                </a:solidFill>
              </a:rPr>
              <a:t>hoan</a:t>
            </a:r>
            <a:r>
              <a:rPr lang="en-US" sz="7000" dirty="0" smtClean="0">
                <a:solidFill>
                  <a:srgbClr val="00009E"/>
                </a:solidFill>
              </a:rPr>
              <a:t> ý </a:t>
            </a:r>
            <a:r>
              <a:rPr lang="en-US" sz="7000" dirty="0" err="1" smtClean="0">
                <a:solidFill>
                  <a:srgbClr val="00009E"/>
                </a:solidFill>
              </a:rPr>
              <a:t>thơ</a:t>
            </a:r>
            <a:r>
              <a:rPr lang="en-US" sz="7000" dirty="0" smtClean="0">
                <a:solidFill>
                  <a:srgbClr val="00009E"/>
                </a:solidFill>
              </a:rPr>
              <a:t>. </a:t>
            </a:r>
            <a:r>
              <a:rPr lang="en-US" sz="7000" dirty="0" err="1" smtClean="0">
                <a:solidFill>
                  <a:srgbClr val="00009E"/>
                </a:solidFill>
              </a:rPr>
              <a:t>Để</a:t>
            </a:r>
            <a:r>
              <a:rPr lang="en-US" sz="7000" dirty="0" smtClean="0">
                <a:solidFill>
                  <a:srgbClr val="00009E"/>
                </a:solidFill>
              </a:rPr>
              <a:t> </a:t>
            </a:r>
            <a:r>
              <a:rPr lang="en-US" sz="7000" dirty="0" err="1" smtClean="0">
                <a:solidFill>
                  <a:srgbClr val="00009E"/>
                </a:solidFill>
              </a:rPr>
              <a:t>trót</a:t>
            </a:r>
            <a:r>
              <a:rPr lang="en-US" sz="7000" dirty="0" smtClean="0">
                <a:solidFill>
                  <a:srgbClr val="00009E"/>
                </a:solidFill>
              </a:rPr>
              <a:t> </a:t>
            </a:r>
            <a:r>
              <a:rPr lang="en-US" sz="7000" dirty="0" err="1" smtClean="0">
                <a:solidFill>
                  <a:srgbClr val="00009E"/>
                </a:solidFill>
              </a:rPr>
              <a:t>đời</a:t>
            </a:r>
            <a:r>
              <a:rPr lang="en-US" sz="7000" dirty="0" smtClean="0">
                <a:solidFill>
                  <a:srgbClr val="00009E"/>
                </a:solidFill>
              </a:rPr>
              <a:t> con </a:t>
            </a:r>
            <a:r>
              <a:rPr lang="en-US" sz="7000" dirty="0" err="1" smtClean="0">
                <a:solidFill>
                  <a:srgbClr val="00009E"/>
                </a:solidFill>
              </a:rPr>
              <a:t>như</a:t>
            </a:r>
            <a:r>
              <a:rPr lang="en-US" sz="7000" dirty="0" smtClean="0">
                <a:solidFill>
                  <a:srgbClr val="00009E"/>
                </a:solidFill>
              </a:rPr>
              <a:t> </a:t>
            </a:r>
            <a:r>
              <a:rPr lang="en-US" sz="7000" dirty="0" err="1" smtClean="0">
                <a:solidFill>
                  <a:srgbClr val="00009E"/>
                </a:solidFill>
              </a:rPr>
              <a:t>tâm</a:t>
            </a:r>
            <a:r>
              <a:rPr lang="en-US" sz="7000" dirty="0" smtClean="0">
                <a:solidFill>
                  <a:srgbClr val="00009E"/>
                </a:solidFill>
              </a:rPr>
              <a:t> ca  </a:t>
            </a:r>
            <a:r>
              <a:rPr lang="en-US" sz="7000" dirty="0" err="1" smtClean="0">
                <a:solidFill>
                  <a:srgbClr val="00009E"/>
                </a:solidFill>
              </a:rPr>
              <a:t>tình</a:t>
            </a:r>
            <a:r>
              <a:rPr lang="en-US" sz="7000" dirty="0" smtClean="0">
                <a:solidFill>
                  <a:srgbClr val="00009E"/>
                </a:solidFill>
              </a:rPr>
              <a:t> </a:t>
            </a:r>
            <a:r>
              <a:rPr lang="en-US" sz="7000" dirty="0" err="1" smtClean="0">
                <a:solidFill>
                  <a:srgbClr val="00009E"/>
                </a:solidFill>
              </a:rPr>
              <a:t>yêu</a:t>
            </a:r>
            <a:r>
              <a:rPr lang="en-US" sz="7000" dirty="0" smtClean="0">
                <a:solidFill>
                  <a:srgbClr val="00009E"/>
                </a:solidFill>
              </a:rPr>
              <a:t> </a:t>
            </a:r>
            <a:r>
              <a:rPr lang="en-US" sz="7000" dirty="0" err="1" smtClean="0">
                <a:solidFill>
                  <a:srgbClr val="00009E"/>
                </a:solidFill>
              </a:rPr>
              <a:t>xanh</a:t>
            </a:r>
            <a:r>
              <a:rPr lang="en-US" sz="7000" dirty="0" smtClean="0">
                <a:solidFill>
                  <a:srgbClr val="00009E"/>
                </a:solidFill>
              </a:rPr>
              <a:t> </a:t>
            </a:r>
            <a:r>
              <a:rPr lang="en-US" sz="7000" dirty="0" err="1" smtClean="0">
                <a:solidFill>
                  <a:srgbClr val="00009E"/>
                </a:solidFill>
              </a:rPr>
              <a:t>bao</a:t>
            </a:r>
            <a:r>
              <a:rPr lang="en-US" sz="7000" dirty="0" smtClean="0">
                <a:solidFill>
                  <a:srgbClr val="00009E"/>
                </a:solidFill>
              </a:rPr>
              <a:t> la </a:t>
            </a:r>
            <a:r>
              <a:rPr lang="en-US" sz="7000" dirty="0" err="1" smtClean="0">
                <a:solidFill>
                  <a:srgbClr val="00009E"/>
                </a:solidFill>
              </a:rPr>
              <a:t>tiến</a:t>
            </a:r>
            <a:r>
              <a:rPr lang="en-US" sz="7000" dirty="0" smtClean="0">
                <a:solidFill>
                  <a:srgbClr val="00009E"/>
                </a:solidFill>
              </a:rPr>
              <a:t> Cha.</a:t>
            </a:r>
            <a:endParaRPr lang="en-US" sz="7000" dirty="0">
              <a:solidFill>
                <a:srgbClr val="00009E"/>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293881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85060" y="4107924"/>
            <a:ext cx="9563100" cy="2554545"/>
          </a:xfrm>
          <a:prstGeom prst="rect">
            <a:avLst/>
          </a:prstGeom>
        </p:spPr>
        <p:txBody>
          <a:bodyPr wrap="square">
            <a:spAutoFit/>
          </a:bodyPr>
          <a:lstStyle/>
          <a:p>
            <a:pPr algn="ctr"/>
            <a:r>
              <a:rPr lang="en-US" sz="40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THÁNH LỄ HÔN PHỐI</a:t>
            </a:r>
            <a:br>
              <a:rPr lang="en-US" sz="40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br>
            <a:r>
              <a:rPr lang="en-US" sz="40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ANH GIUSE ĐINH HOÀNG TÂM</a:t>
            </a:r>
            <a:br>
              <a:rPr lang="en-US" sz="40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br>
            <a:r>
              <a:rPr lang="en-US" sz="40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VÀ</a:t>
            </a:r>
          </a:p>
          <a:p>
            <a:pPr algn="ctr"/>
            <a:r>
              <a:rPr lang="en-US" sz="40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CHỊ MARIA NGUYỄN NGỌC TRÂM</a:t>
            </a:r>
          </a:p>
        </p:txBody>
      </p:sp>
    </p:spTree>
    <p:extLst>
      <p:ext uri="{BB962C8B-B14F-4D97-AF65-F5344CB8AC3E}">
        <p14:creationId xmlns:p14="http://schemas.microsoft.com/office/powerpoint/2010/main" val="3481651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Autofit/>
          </a:bodyPr>
          <a:lstStyle/>
          <a:p>
            <a:pPr algn="just"/>
            <a:r>
              <a:rPr lang="vi-VN" sz="6000" u="sng" dirty="0" smtClean="0">
                <a:solidFill>
                  <a:srgbClr val="FF0000"/>
                </a:solidFill>
              </a:rPr>
              <a:t>Đ</a:t>
            </a:r>
            <a:r>
              <a:rPr lang="en-US" sz="6000" u="sng" dirty="0" smtClean="0">
                <a:solidFill>
                  <a:srgbClr val="FF0000"/>
                </a:solidFill>
              </a:rPr>
              <a:t>k</a:t>
            </a:r>
            <a:r>
              <a:rPr lang="vi-VN" sz="6000" u="sng" dirty="0" smtClean="0">
                <a:solidFill>
                  <a:srgbClr val="FF0000"/>
                </a:solidFill>
              </a:rPr>
              <a:t>:</a:t>
            </a:r>
            <a:r>
              <a:rPr lang="vi-VN" sz="6000" b="1" dirty="0"/>
              <a:t> </a:t>
            </a:r>
            <a:r>
              <a:rPr lang="vi-VN" sz="6000" dirty="0">
                <a:solidFill>
                  <a:srgbClr val="00009E"/>
                </a:solidFill>
              </a:rPr>
              <a:t>Dìu nhau tiến bước tới trao tay hứa yêu nhau mãi trong đời. Hoà nhịp đôi tim khôn ngơi quyết đắp xây ngày mới. Dìu nhau tiến bước tới xin Thiên Chúa ban ân phúc trên trời. Phù trợ đôi ta nơi nơi sống chết không thay lời.</a:t>
            </a:r>
            <a:endParaRPr lang="en-US" sz="6000" dirty="0">
              <a:solidFill>
                <a:srgbClr val="00009E"/>
              </a:solidFill>
            </a:endParaRPr>
          </a:p>
        </p:txBody>
      </p:sp>
    </p:spTree>
    <p:extLst>
      <p:ext uri="{BB962C8B-B14F-4D97-AF65-F5344CB8AC3E}">
        <p14:creationId xmlns:p14="http://schemas.microsoft.com/office/powerpoint/2010/main" val="31077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bodyPr>
          <a:lstStyle/>
          <a:p>
            <a:pPr algn="just">
              <a:lnSpc>
                <a:spcPct val="110000"/>
              </a:lnSpc>
            </a:pPr>
            <a:r>
              <a:rPr lang="en-US" sz="6200" u="sng" dirty="0" smtClean="0">
                <a:solidFill>
                  <a:srgbClr val="FF0000"/>
                </a:solidFill>
              </a:rPr>
              <a:t>Tk2:</a:t>
            </a:r>
            <a:r>
              <a:rPr lang="vi-VN" sz="6200" dirty="0" smtClean="0">
                <a:solidFill>
                  <a:srgbClr val="00009E"/>
                </a:solidFill>
              </a:rPr>
              <a:t> </a:t>
            </a:r>
            <a:r>
              <a:rPr lang="vi-VN" sz="6200" dirty="0">
                <a:solidFill>
                  <a:srgbClr val="00009E"/>
                </a:solidFill>
              </a:rPr>
              <a:t>Dìu nhau đi vào lối bước tương lai, yêu nhau thiết tha rồi còn lo chi những u hoài say men tình ái. Ngàn năm câu thề thắm thiết không phai, chung xây đắp gia đình được luôn êm ấm trong ngoài vai luôn kề vai.</a:t>
            </a:r>
            <a:endParaRPr lang="en-US" sz="6200" b="0" dirty="0">
              <a:solidFill>
                <a:srgbClr val="00009E"/>
              </a:solidFill>
              <a:latin typeface="+mn-lt"/>
            </a:endParaRPr>
          </a:p>
        </p:txBody>
      </p:sp>
    </p:spTree>
    <p:extLst>
      <p:ext uri="{BB962C8B-B14F-4D97-AF65-F5344CB8AC3E}">
        <p14:creationId xmlns:p14="http://schemas.microsoft.com/office/powerpoint/2010/main" val="614258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12520" y="1770995"/>
            <a:ext cx="10736580" cy="3416320"/>
          </a:xfrm>
          <a:prstGeom prst="rect">
            <a:avLst/>
          </a:prstGeom>
        </p:spPr>
        <p:txBody>
          <a:bodyPr wrap="square">
            <a:spAutoFit/>
          </a:bodyPr>
          <a:lstStyle/>
          <a:p>
            <a:pPr algn="ctr"/>
            <a:r>
              <a:rPr lang="en-US" sz="54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THÁNH LỄ HÔN PHỐI</a:t>
            </a:r>
            <a:r>
              <a:rPr lang="vi-VN" sz="54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
            </a:r>
            <a:br>
              <a:rPr lang="vi-VN" sz="54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b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ANH GIUSE ĐINH HOÀNG TÂM</a:t>
            </a:r>
            <a:r>
              <a:rPr lang="vi-VN"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
            </a:r>
            <a:br>
              <a:rPr lang="vi-VN"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b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VÀ</a:t>
            </a:r>
          </a:p>
          <a:p>
            <a:pPr algn="ctr"/>
            <a:r>
              <a:rPr lang="en-US" sz="5400" b="1" spc="5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CHỊ MARIA NGUYỄN NGỌC TRÂM</a:t>
            </a:r>
            <a:endParaRPr lang="en-US" sz="5400" b="1" spc="5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Tree>
    <p:extLst>
      <p:ext uri="{BB962C8B-B14F-4D97-AF65-F5344CB8AC3E}">
        <p14:creationId xmlns:p14="http://schemas.microsoft.com/office/powerpoint/2010/main" val="523776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a:scene3d>
              <a:camera prst="orthographicFront"/>
              <a:lightRig rig="flood" dir="t">
                <a:rot lat="0" lon="0" rev="10800000"/>
              </a:lightRig>
            </a:scene3d>
            <a:sp3d>
              <a:bevelT h="38100"/>
            </a:sp3d>
          </a:bodyPr>
          <a:lstStyle/>
          <a:p>
            <a:pPr algn="ctr"/>
            <a:r>
              <a:rPr lang="en-US" sz="8000" b="0" u="sng" dirty="0" err="1">
                <a:solidFill>
                  <a:srgbClr val="00009E"/>
                </a:solidFill>
                <a:effectLst>
                  <a:outerShdw blurRad="38100" dist="38100" dir="2700000" algn="tl">
                    <a:srgbClr val="000000">
                      <a:alpha val="43137"/>
                    </a:srgbClr>
                  </a:outerShdw>
                </a:effectLst>
                <a:latin typeface="+mn-lt"/>
              </a:rPr>
              <a:t>Đáp</a:t>
            </a:r>
            <a:r>
              <a:rPr lang="en-US" sz="8000" b="0" u="sng" dirty="0">
                <a:solidFill>
                  <a:srgbClr val="00009E"/>
                </a:solidFill>
                <a:effectLst>
                  <a:outerShdw blurRad="38100" dist="38100" dir="2700000" algn="tl">
                    <a:srgbClr val="000000">
                      <a:alpha val="43137"/>
                    </a:srgbClr>
                  </a:outerShdw>
                </a:effectLst>
                <a:latin typeface="+mn-lt"/>
              </a:rPr>
              <a:t> Ca</a:t>
            </a:r>
            <a:r>
              <a:rPr lang="en-US" sz="9600" b="0" dirty="0">
                <a:solidFill>
                  <a:srgbClr val="0000C0"/>
                </a:solidFill>
                <a:effectLst>
                  <a:outerShdw blurRad="38100" dist="38100" dir="2700000" algn="tl">
                    <a:srgbClr val="000000">
                      <a:alpha val="43137"/>
                    </a:srgbClr>
                  </a:outerShdw>
                </a:effectLst>
                <a:latin typeface="+mn-lt"/>
              </a:rPr>
              <a:t/>
            </a:r>
            <a:br>
              <a:rPr lang="en-US" sz="9600" b="0" dirty="0">
                <a:solidFill>
                  <a:srgbClr val="0000C0"/>
                </a:solidFill>
                <a:effectLst>
                  <a:outerShdw blurRad="38100" dist="38100" dir="2700000" algn="tl">
                    <a:srgbClr val="000000">
                      <a:alpha val="43137"/>
                    </a:srgbClr>
                  </a:outerShdw>
                </a:effectLst>
                <a:latin typeface="+mn-lt"/>
              </a:rPr>
            </a:br>
            <a:r>
              <a:rPr lang="en-US" sz="11500" b="0" dirty="0" smtClean="0">
                <a:solidFill>
                  <a:srgbClr val="C00000"/>
                </a:solidFill>
                <a:effectLst>
                  <a:outerShdw blurRad="38100" dist="38100" dir="2700000" algn="tl">
                    <a:srgbClr val="000000">
                      <a:alpha val="43137"/>
                    </a:srgbClr>
                  </a:outerShdw>
                </a:effectLst>
                <a:latin typeface="UTM Alberta Heavy" panose="02040603050506020204" pitchFamily="18" charset="0"/>
              </a:rPr>
              <a:t>VINH PHÚC</a:t>
            </a:r>
            <a:r>
              <a:rPr lang="en-US" sz="9600" b="0" dirty="0">
                <a:solidFill>
                  <a:srgbClr val="0000C0"/>
                </a:solidFill>
                <a:effectLst>
                  <a:outerShdw blurRad="38100" dist="38100" dir="2700000" algn="tl">
                    <a:srgbClr val="000000">
                      <a:alpha val="43137"/>
                    </a:srgbClr>
                  </a:outerShdw>
                </a:effectLst>
                <a:latin typeface="+mn-lt"/>
              </a:rPr>
              <a:t/>
            </a:r>
            <a:br>
              <a:rPr lang="en-US" sz="9600" b="0" dirty="0">
                <a:solidFill>
                  <a:srgbClr val="0000C0"/>
                </a:solidFill>
                <a:effectLst>
                  <a:outerShdw blurRad="38100" dist="38100" dir="2700000" algn="tl">
                    <a:srgbClr val="000000">
                      <a:alpha val="43137"/>
                    </a:srgbClr>
                  </a:outerShdw>
                </a:effectLst>
                <a:latin typeface="+mn-lt"/>
              </a:rPr>
            </a:br>
            <a:r>
              <a:rPr lang="en-US" sz="5400" b="0" i="1" dirty="0">
                <a:solidFill>
                  <a:srgbClr val="0000C0"/>
                </a:solidFill>
                <a:effectLst>
                  <a:outerShdw blurRad="38100" dist="38100" dir="2700000" algn="tl">
                    <a:srgbClr val="000000">
                      <a:alpha val="43137"/>
                    </a:srgbClr>
                  </a:outerShdw>
                </a:effectLst>
                <a:latin typeface="+mn-lt"/>
              </a:rPr>
              <a:t>St: </a:t>
            </a:r>
            <a:r>
              <a:rPr lang="en-US" sz="5400" b="0" i="1" dirty="0" smtClean="0">
                <a:solidFill>
                  <a:srgbClr val="0000C0"/>
                </a:solidFill>
                <a:effectLst>
                  <a:outerShdw blurRad="38100" dist="38100" dir="2700000" algn="tl">
                    <a:srgbClr val="000000">
                      <a:alpha val="43137"/>
                    </a:srgbClr>
                  </a:outerShdw>
                </a:effectLst>
                <a:latin typeface="+mn-lt"/>
              </a:rPr>
              <a:t>Kim Long</a:t>
            </a:r>
            <a:endParaRPr lang="en-US" sz="9600" b="0" i="1" dirty="0">
              <a:solidFill>
                <a:srgbClr val="000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2601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a:spLocks noGrp="1"/>
          </p:cNvSpPr>
          <p:nvPr>
            <p:ph type="title"/>
          </p:nvPr>
        </p:nvSpPr>
        <p:spPr>
          <a:xfrm>
            <a:off x="0" y="0"/>
            <a:ext cx="12192000" cy="6858000"/>
          </a:xfrm>
        </p:spPr>
        <p:txBody>
          <a:bodyPr>
            <a:normAutofit fontScale="90000"/>
          </a:bodyPr>
          <a:lstStyle/>
          <a:p>
            <a:pPr algn="just"/>
            <a:r>
              <a:rPr lang="en-US" sz="8000" u="sng" dirty="0" err="1" smtClean="0">
                <a:solidFill>
                  <a:srgbClr val="FF0000"/>
                </a:solidFill>
              </a:rPr>
              <a:t>Đk</a:t>
            </a:r>
            <a:r>
              <a:rPr lang="en-US" sz="8000" u="sng" dirty="0" smtClean="0">
                <a:solidFill>
                  <a:srgbClr val="FF0000"/>
                </a:solidFill>
              </a:rPr>
              <a:t>:</a:t>
            </a:r>
            <a:r>
              <a:rPr lang="en-US" sz="8000" dirty="0" smtClean="0">
                <a:solidFill>
                  <a:srgbClr val="00009E"/>
                </a:solidFill>
              </a:rPr>
              <a:t> </a:t>
            </a:r>
            <a:r>
              <a:rPr lang="vi-VN" sz="8000" dirty="0" smtClean="0">
                <a:solidFill>
                  <a:srgbClr val="00009E"/>
                </a:solidFill>
              </a:rPr>
              <a:t>Vinh </a:t>
            </a:r>
            <a:r>
              <a:rPr lang="vi-VN" sz="8000" dirty="0">
                <a:solidFill>
                  <a:srgbClr val="00009E"/>
                </a:solidFill>
              </a:rPr>
              <a:t>phúc thay </a:t>
            </a:r>
            <a:r>
              <a:rPr lang="vi-VN" sz="8000" dirty="0" smtClean="0">
                <a:solidFill>
                  <a:srgbClr val="00009E"/>
                </a:solidFill>
              </a:rPr>
              <a:t>ngư</a:t>
            </a:r>
            <a:r>
              <a:rPr lang="en-US" sz="8000" dirty="0" smtClean="0">
                <a:solidFill>
                  <a:srgbClr val="00009E"/>
                </a:solidFill>
              </a:rPr>
              <a:t>ờ</a:t>
            </a:r>
            <a:r>
              <a:rPr lang="vi-VN" sz="8000" dirty="0" smtClean="0">
                <a:solidFill>
                  <a:srgbClr val="00009E"/>
                </a:solidFill>
              </a:rPr>
              <a:t>i </a:t>
            </a:r>
            <a:r>
              <a:rPr lang="vi-VN" sz="8000" dirty="0">
                <a:solidFill>
                  <a:srgbClr val="00009E"/>
                </a:solidFill>
              </a:rPr>
              <a:t>kính </a:t>
            </a:r>
            <a:r>
              <a:rPr lang="vi-VN" sz="8000" dirty="0" smtClean="0">
                <a:solidFill>
                  <a:srgbClr val="00009E"/>
                </a:solidFill>
              </a:rPr>
              <a:t>sợ</a:t>
            </a:r>
            <a:r>
              <a:rPr lang="en-US" sz="8000" dirty="0" smtClean="0">
                <a:solidFill>
                  <a:srgbClr val="00009E"/>
                </a:solidFill>
              </a:rPr>
              <a:t> </a:t>
            </a:r>
            <a:r>
              <a:rPr lang="en-US" sz="8000" dirty="0" err="1" smtClean="0">
                <a:solidFill>
                  <a:srgbClr val="00009E"/>
                </a:solidFill>
              </a:rPr>
              <a:t>Chúa</a:t>
            </a:r>
            <a:r>
              <a:rPr lang="en-US" sz="8000" dirty="0" smtClean="0">
                <a:solidFill>
                  <a:srgbClr val="00009E"/>
                </a:solidFill>
              </a:rPr>
              <a:t> </a:t>
            </a:r>
            <a:r>
              <a:rPr lang="vi-VN" sz="8000" dirty="0" smtClean="0">
                <a:solidFill>
                  <a:srgbClr val="00009E"/>
                </a:solidFill>
              </a:rPr>
              <a:t>và </a:t>
            </a:r>
            <a:r>
              <a:rPr lang="vi-VN" sz="8000" dirty="0">
                <a:solidFill>
                  <a:srgbClr val="00009E"/>
                </a:solidFill>
              </a:rPr>
              <a:t>hằng đi trên đường quang minh Thiên Chúa. Người hưởng huê lợi tay người tạo </a:t>
            </a:r>
            <a:r>
              <a:rPr lang="vi-VN" sz="8000" dirty="0" smtClean="0">
                <a:solidFill>
                  <a:srgbClr val="00009E"/>
                </a:solidFill>
              </a:rPr>
              <a:t>nên</a:t>
            </a:r>
            <a:r>
              <a:rPr lang="en-US" sz="8000" dirty="0">
                <a:solidFill>
                  <a:srgbClr val="00009E"/>
                </a:solidFill>
              </a:rPr>
              <a:t> </a:t>
            </a:r>
            <a:r>
              <a:rPr lang="en-US" sz="8000" dirty="0" err="1" smtClean="0">
                <a:solidFill>
                  <a:srgbClr val="00009E"/>
                </a:solidFill>
              </a:rPr>
              <a:t>và</a:t>
            </a:r>
            <a:r>
              <a:rPr lang="en-US" sz="8000" dirty="0" smtClean="0">
                <a:solidFill>
                  <a:srgbClr val="00009E"/>
                </a:solidFill>
              </a:rPr>
              <a:t> </a:t>
            </a:r>
            <a:r>
              <a:rPr lang="vi-VN" sz="8000" dirty="0" smtClean="0">
                <a:solidFill>
                  <a:srgbClr val="00009E"/>
                </a:solidFill>
              </a:rPr>
              <a:t>hạnh phúc</a:t>
            </a:r>
            <a:r>
              <a:rPr lang="en-US" sz="8000" dirty="0" smtClean="0">
                <a:solidFill>
                  <a:srgbClr val="00009E"/>
                </a:solidFill>
              </a:rPr>
              <a:t> </a:t>
            </a:r>
            <a:r>
              <a:rPr lang="vi-VN" sz="8000" dirty="0" smtClean="0">
                <a:solidFill>
                  <a:srgbClr val="00009E"/>
                </a:solidFill>
              </a:rPr>
              <a:t>Chúa </a:t>
            </a:r>
            <a:r>
              <a:rPr lang="vi-VN" sz="8000" dirty="0">
                <a:solidFill>
                  <a:srgbClr val="00009E"/>
                </a:solidFill>
              </a:rPr>
              <a:t>thưởng ban muôn đời</a:t>
            </a:r>
            <a:r>
              <a:rPr lang="vi-VN" sz="8000" dirty="0" smtClean="0">
                <a:solidFill>
                  <a:srgbClr val="00009E"/>
                </a:solidFill>
              </a:rPr>
              <a:t>.</a:t>
            </a:r>
            <a:endParaRPr lang="en-US" sz="8000" b="0"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5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976</Words>
  <Application>Microsoft Office PowerPoint</Application>
  <PresentationFormat>Custom</PresentationFormat>
  <Paragraphs>47</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3_Office Theme</vt:lpstr>
      <vt:lpstr>1_Office Theme</vt:lpstr>
      <vt:lpstr>12_Office Theme</vt:lpstr>
      <vt:lpstr>5_Office Theme</vt:lpstr>
      <vt:lpstr>PowerPoint Presentation</vt:lpstr>
      <vt:lpstr>Ca Nhập Lễ DÌU NHAU TIẾN BƯỚC Kim Long</vt:lpstr>
      <vt:lpstr>Đk: Dìu nhau tiến bước tới trao tay hứa yêu nhau mãi trong đời. Hoà nhịp đôi tim khôn ngơi quyết đắp xây ngày mới. Dìu nhau tiến bước tới xin Thiên Chúa ban ân phúc trên trời. Phù trợ đôi ta nơi nơi sống chết không thay lời.</vt:lpstr>
      <vt:lpstr>Tk1: Từ đây đoan nguyện kết ước giao duyên, khi năm tháng phai tàn, tình yêu luôn mãi nguyên tuyền xuôi chung một bến. Cầu mong trên trời giáng phúc thi ân, khi cay đắng, khi ngọt bùi, luôn chia sớt thông phần tương giao tình thân.</vt:lpstr>
      <vt:lpstr>Đk: Dìu nhau tiến bước tới trao tay hứa yêu nhau mãi trong đời. Hoà nhịp đôi tim khôn ngơi quyết đắp xây ngày mới. Dìu nhau tiến bước tới xin Thiên Chúa ban ân phúc trên trời. Phù trợ đôi ta nơi nơi sống chết không thay lời.</vt:lpstr>
      <vt:lpstr>Tk2: Dìu nhau đi vào lối bước tương lai, yêu nhau thiết tha rồi còn lo chi những u hoài say men tình ái. Ngàn năm câu thề thắm thiết không phai, chung xây đắp gia đình được luôn êm ấm trong ngoài vai luôn kề vai.</vt:lpstr>
      <vt:lpstr>PowerPoint Presentation</vt:lpstr>
      <vt:lpstr>Đáp Ca VINH PHÚC St: Kim Long</vt:lpstr>
      <vt:lpstr>Đk: Vinh phúc thay người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 liu, xum xuê quanh mâm bàn người.</vt:lpstr>
      <vt:lpstr>Đk: Vinh phúc thay người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người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sa, an vui đến muôn ngàn đời.</vt:lpstr>
      <vt:lpstr>Đk: Vinh phúc thay người kính sợ Chúa và hằng đi trên đường quang minh Thiên Chúa. Người hưởng huê lợi tay người tạo nên và hạnh phúc Chúa thưởng ban muôn đời.</vt:lpstr>
      <vt:lpstr>Alleluia-Alleluia: Thiên Chúa là tình yêu, chúng ta hãy yêu thương nhau như Thiên Chúa đã yêu thương chúng ta. Alleluia…</vt:lpstr>
      <vt:lpstr>PowerPoint Presentation</vt:lpstr>
      <vt:lpstr>Ca Dâng Lễ  CỦA LỄ YÊU THƯƠNG </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 Xin dâng Cha đây tấm lòng của mẹ cha yêu con muôn trùng. Nguyện xin Cha đoái thương tình yêu con hiến dâng.</vt:lpstr>
      <vt:lpstr>PowerPoint Presentation</vt:lpstr>
      <vt:lpstr>PowerPoint Presentation</vt:lpstr>
      <vt:lpstr>Ca Nguyện Hiệp Lễ HOA NỞ MIỀN CANA St: Phanxicô.</vt:lpstr>
      <vt:lpstr>Tk1: Ngày xưa khi hoa nở miền Cana. Khi đôi lứa í - a chung đường. Chúa đã nâng ly rượu mừng. Ngài nâng nâng ly rượu chúc hôn. Ngài say theo men của cuộc đời. Ngài chung vui với người vui. Ngài ban ơn thiêng nối tình người. Ngài thánh hóa đời lứa đôi.</vt:lpstr>
      <vt:lpstr>Đk: Nguyện xin Giê-su thương mến cho duyên tình mãi nở hoa. Nguyện xin Giê-su đến trong nhà cho đời hòa tiếng ca.</vt:lpstr>
      <vt:lpstr>Tk2: Nhiều khi xem hoa nở chờ trăng lên. Nương tay võng đón lời ru hời. Chúa đã vui trong phận người. Ngài vui trong thân phận chúng con. Ngài xem muôn hoa thắm vườn nhà. Ngài nghe tiếng hát mẹ cha. Ngài ba mươi năm sống thuận hòa. Và thấy nghĩa tình thiết tha.</vt:lpstr>
      <vt:lpstr>Đk: Nguyện xin Giê-su thương mến cho duyên tình mãi nở hoa. Nguyện xin Giê-su đến trong nhà cho đời hòa tiếng ca.</vt:lpstr>
      <vt:lpstr>Tk3: Tình yêu xin muôn thuở đẹp lung linh. Trăm năm mãi có ta có mình. Dắt dìu nhau trên đường tình. Dìu nhau trên con đường mến yêu. Dù khi an vui lúc ngậm ngùi. Tình luôn son sắt đẹp tươi. Niềm tin linh thiêng giữa giòng đời. Là gió giúp thuyền lướt trôi.</vt:lpstr>
      <vt:lpstr>Đk: Nguyện xin Giê-su thương mến cho duyên tình mãi nở hoa. Nguyện xin Giê-su đến trong nhà cho đời hòa tiếng ca.</vt:lpstr>
      <vt:lpstr>Tk4: Ngày xưa khi mây mở trời Cana. Đôi chim trắng vút bay giữa trời. Chúa nhìn theo môi mỉm cười. Ngài vui trông theo từng lứa đôi. Nguyện xin Giê-su nối đường đời. Dìu đưa trăm lối nghìn nơi. Người tay trong tay bước tuyệt vời. Về đến cõi trời thắm tươi.</vt:lpstr>
      <vt:lpstr>Đk: Nguyện xin Giê-su thương mến cho duyên tình mãi nở hoa. Nguyện xin Giê-su đến trong nhà cho đời hòa tiếng ca.</vt:lpstr>
      <vt:lpstr>PowerPoint Presentation</vt:lpstr>
      <vt:lpstr>Ca Kết Lễ DÂNG MẸ</vt:lpstr>
      <vt:lpstr>Tk1: Chiều nay đến trước ngai Mẹ đây. Hiệp dâng trong khúc ca trìu mến. Tình yêu một lần con ước nguyện, một lần con khấn nguyện giờ đây xin tận hiến…</vt:lpstr>
      <vt:lpstr>… Mẹ ơi! Bao tháng năm trồng ươm, tình con nay đã ươm mộng chín. Thành tâm một niềm con kính dâng, một niềm con khát mong. Mẹ đoái thương nhận cho.</vt:lpstr>
      <vt:lpstr>Đk: Mẹ hỡi! Nhận cho đây tim con trào dâng câu hân hoan ý thơ. Để trót đời con như tâm ca  tình yêu xanh bao la tiến Cha.</vt:lpstr>
      <vt:lpstr>Tk2: Ngày mai khi sánh vai cùng đi. Trần gian như nẻo xa vạn lý. Thì xin Mẹ cùng chung bước con, Mẹ là sao dẫn đường dìu dắt con tìm hướng…</vt:lpstr>
      <vt:lpstr>… Thời gian năm tháng có dần trôi, mùa xuân ân ái có nhạt phai thì xin cuộc đời vẫn thế thôi, cuộc tình vẫn thắm tươi. Mẹ với con cùng đi.</vt:lpstr>
      <vt:lpstr>Đk: Mẹ hỡi! Nhận cho đây tim con trào dâng câu hân hoan ý thơ. Để trót đời con như tâm ca  tình yêu xanh bao la tiến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Hung Nam</cp:lastModifiedBy>
  <cp:revision>92</cp:revision>
  <dcterms:created xsi:type="dcterms:W3CDTF">2023-07-01T15:31:22Z</dcterms:created>
  <dcterms:modified xsi:type="dcterms:W3CDTF">2023-12-07T22:16:46Z</dcterms:modified>
</cp:coreProperties>
</file>