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832" r:id="rId3"/>
    <p:sldMasterId id="2147483928" r:id="rId4"/>
    <p:sldMasterId id="2147483960" r:id="rId5"/>
    <p:sldMasterId id="2147484080" r:id="rId6"/>
    <p:sldMasterId id="2147484428" r:id="rId7"/>
    <p:sldMasterId id="2147484464" r:id="rId8"/>
    <p:sldMasterId id="2147484476" r:id="rId9"/>
  </p:sldMasterIdLst>
  <p:notesMasterIdLst>
    <p:notesMasterId r:id="rId65"/>
  </p:notesMasterIdLst>
  <p:sldIdLst>
    <p:sldId id="256" r:id="rId10"/>
    <p:sldId id="2146" r:id="rId11"/>
    <p:sldId id="1982" r:id="rId12"/>
    <p:sldId id="9520" r:id="rId13"/>
    <p:sldId id="9970" r:id="rId14"/>
    <p:sldId id="10016" r:id="rId15"/>
    <p:sldId id="10018" r:id="rId16"/>
    <p:sldId id="10017" r:id="rId17"/>
    <p:sldId id="10008" r:id="rId18"/>
    <p:sldId id="9998" r:id="rId19"/>
    <p:sldId id="9999" r:id="rId20"/>
    <p:sldId id="10000" r:id="rId21"/>
    <p:sldId id="10001" r:id="rId22"/>
    <p:sldId id="10002" r:id="rId23"/>
    <p:sldId id="10003" r:id="rId24"/>
    <p:sldId id="10004" r:id="rId25"/>
    <p:sldId id="10005" r:id="rId26"/>
    <p:sldId id="10009" r:id="rId27"/>
    <p:sldId id="9835" r:id="rId28"/>
    <p:sldId id="9863" r:id="rId29"/>
    <p:sldId id="9866" r:id="rId30"/>
    <p:sldId id="10019" r:id="rId31"/>
    <p:sldId id="9981" r:id="rId32"/>
    <p:sldId id="10020" r:id="rId33"/>
    <p:sldId id="9982" r:id="rId34"/>
    <p:sldId id="10021" r:id="rId35"/>
    <p:sldId id="9976" r:id="rId36"/>
    <p:sldId id="10010" r:id="rId37"/>
    <p:sldId id="9899" r:id="rId38"/>
    <p:sldId id="9902" r:id="rId39"/>
    <p:sldId id="10025" r:id="rId40"/>
    <p:sldId id="10027" r:id="rId41"/>
    <p:sldId id="10026" r:id="rId42"/>
    <p:sldId id="10023" r:id="rId43"/>
    <p:sldId id="10028" r:id="rId44"/>
    <p:sldId id="10029" r:id="rId45"/>
    <p:sldId id="10024" r:id="rId46"/>
    <p:sldId id="10013" r:id="rId47"/>
    <p:sldId id="9384" r:id="rId48"/>
    <p:sldId id="9992" r:id="rId49"/>
    <p:sldId id="9920" r:id="rId50"/>
    <p:sldId id="9974" r:id="rId51"/>
    <p:sldId id="10032" r:id="rId52"/>
    <p:sldId id="9993" r:id="rId53"/>
    <p:sldId id="10033" r:id="rId54"/>
    <p:sldId id="9994" r:id="rId55"/>
    <p:sldId id="10034" r:id="rId56"/>
    <p:sldId id="9900" r:id="rId57"/>
    <p:sldId id="10014" r:id="rId58"/>
    <p:sldId id="9828" r:id="rId59"/>
    <p:sldId id="9831" r:id="rId60"/>
    <p:sldId id="9829" r:id="rId61"/>
    <p:sldId id="10030" r:id="rId62"/>
    <p:sldId id="10031" r:id="rId63"/>
    <p:sldId id="10015" r:id="rId64"/>
  </p:sldIdLst>
  <p:sldSz cx="9144000" cy="5143500" type="screen16x9"/>
  <p:notesSz cx="6858000" cy="9144000"/>
  <p:defaultTex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99"/>
    <a:srgbClr val="0000CC"/>
    <a:srgbClr val="00123A"/>
    <a:srgbClr val="0005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64" d="100"/>
          <a:sy n="64" d="100"/>
        </p:scale>
        <p:origin x="-3370" y="-1661"/>
      </p:cViewPr>
      <p:guideLst>
        <p:guide orient="horz" pos="1620"/>
        <p:guide pos="2880"/>
      </p:guideLst>
    </p:cSldViewPr>
  </p:slideViewPr>
  <p:outlineViewPr>
    <p:cViewPr>
      <p:scale>
        <a:sx n="33" d="100"/>
        <a:sy n="33" d="100"/>
      </p:scale>
      <p:origin x="0" y="11458"/>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viewProps" Target="viewProp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4/19/2024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355" rtl="0" eaLnBrk="1" latinLnBrk="0" hangingPunct="1">
      <a:defRPr sz="1200" kern="1200">
        <a:solidFill>
          <a:schemeClr val="tx1"/>
        </a:solidFill>
        <a:latin typeface="+mn-lt"/>
        <a:ea typeface="+mn-ea"/>
        <a:cs typeface="+mn-cs"/>
      </a:defRPr>
    </a:lvl1pPr>
    <a:lvl2pPr marL="457178" algn="l" defTabSz="914355" rtl="0" eaLnBrk="1" latinLnBrk="0" hangingPunct="1">
      <a:defRPr sz="1200" kern="1200">
        <a:solidFill>
          <a:schemeClr val="tx1"/>
        </a:solidFill>
        <a:latin typeface="+mn-lt"/>
        <a:ea typeface="+mn-ea"/>
        <a:cs typeface="+mn-cs"/>
      </a:defRPr>
    </a:lvl2pPr>
    <a:lvl3pPr marL="914355" algn="l" defTabSz="914355" rtl="0" eaLnBrk="1" latinLnBrk="0" hangingPunct="1">
      <a:defRPr sz="1200" kern="1200">
        <a:solidFill>
          <a:schemeClr val="tx1"/>
        </a:solidFill>
        <a:latin typeface="+mn-lt"/>
        <a:ea typeface="+mn-ea"/>
        <a:cs typeface="+mn-cs"/>
      </a:defRPr>
    </a:lvl3pPr>
    <a:lvl4pPr marL="1371532" algn="l" defTabSz="914355" rtl="0" eaLnBrk="1" latinLnBrk="0" hangingPunct="1">
      <a:defRPr sz="1200" kern="1200">
        <a:solidFill>
          <a:schemeClr val="tx1"/>
        </a:solidFill>
        <a:latin typeface="+mn-lt"/>
        <a:ea typeface="+mn-ea"/>
        <a:cs typeface="+mn-cs"/>
      </a:defRPr>
    </a:lvl4pPr>
    <a:lvl5pPr marL="1828709" algn="l" defTabSz="914355" rtl="0" eaLnBrk="1" latinLnBrk="0" hangingPunct="1">
      <a:defRPr sz="1200" kern="1200">
        <a:solidFill>
          <a:schemeClr val="tx1"/>
        </a:solidFill>
        <a:latin typeface="+mn-lt"/>
        <a:ea typeface="+mn-ea"/>
        <a:cs typeface="+mn-cs"/>
      </a:defRPr>
    </a:lvl5pPr>
    <a:lvl6pPr marL="2285886" algn="l" defTabSz="914355" rtl="0" eaLnBrk="1" latinLnBrk="0" hangingPunct="1">
      <a:defRPr sz="1200" kern="1200">
        <a:solidFill>
          <a:schemeClr val="tx1"/>
        </a:solidFill>
        <a:latin typeface="+mn-lt"/>
        <a:ea typeface="+mn-ea"/>
        <a:cs typeface="+mn-cs"/>
      </a:defRPr>
    </a:lvl6pPr>
    <a:lvl7pPr marL="2743064" algn="l" defTabSz="914355" rtl="0" eaLnBrk="1" latinLnBrk="0" hangingPunct="1">
      <a:defRPr sz="1200" kern="1200">
        <a:solidFill>
          <a:schemeClr val="tx1"/>
        </a:solidFill>
        <a:latin typeface="+mn-lt"/>
        <a:ea typeface="+mn-ea"/>
        <a:cs typeface="+mn-cs"/>
      </a:defRPr>
    </a:lvl7pPr>
    <a:lvl8pPr marL="3200240" algn="l" defTabSz="914355" rtl="0" eaLnBrk="1" latinLnBrk="0" hangingPunct="1">
      <a:defRPr sz="1200" kern="1200">
        <a:solidFill>
          <a:schemeClr val="tx1"/>
        </a:solidFill>
        <a:latin typeface="+mn-lt"/>
        <a:ea typeface="+mn-ea"/>
        <a:cs typeface="+mn-cs"/>
      </a:defRPr>
    </a:lvl8pPr>
    <a:lvl9pPr marL="3657418" algn="l" defTabSz="91435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78" indent="0" algn="ctr">
              <a:buNone/>
              <a:defRPr/>
            </a:lvl2pPr>
            <a:lvl3pPr marL="914355" indent="0" algn="ctr">
              <a:buNone/>
              <a:defRPr/>
            </a:lvl3pPr>
            <a:lvl4pPr marL="1371532" indent="0" algn="ctr">
              <a:buNone/>
              <a:defRPr/>
            </a:lvl4pPr>
            <a:lvl5pPr marL="1828709" indent="0" algn="ctr">
              <a:buNone/>
              <a:defRPr/>
            </a:lvl5pPr>
            <a:lvl6pPr marL="2285886" indent="0" algn="ctr">
              <a:buNone/>
              <a:defRPr/>
            </a:lvl6pPr>
            <a:lvl7pPr marL="2743064" indent="0" algn="ctr">
              <a:buNone/>
              <a:defRPr/>
            </a:lvl7pPr>
            <a:lvl8pPr marL="3200240" indent="0" algn="ctr">
              <a:buNone/>
              <a:defRPr/>
            </a:lvl8pPr>
            <a:lvl9pPr marL="3657418"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78" indent="0">
              <a:buNone/>
              <a:defRPr sz="1800"/>
            </a:lvl2pPr>
            <a:lvl3pPr marL="914355" indent="0">
              <a:buNone/>
              <a:defRPr sz="1600"/>
            </a:lvl3pPr>
            <a:lvl4pPr marL="1371532" indent="0">
              <a:buNone/>
              <a:defRPr sz="1400"/>
            </a:lvl4pPr>
            <a:lvl5pPr marL="1828709" indent="0">
              <a:buNone/>
              <a:defRPr sz="1400"/>
            </a:lvl5pPr>
            <a:lvl6pPr marL="2285886" indent="0">
              <a:buNone/>
              <a:defRPr sz="1400"/>
            </a:lvl6pPr>
            <a:lvl7pPr marL="2743064" indent="0">
              <a:buNone/>
              <a:defRPr sz="1400"/>
            </a:lvl7pPr>
            <a:lvl8pPr marL="3200240" indent="0">
              <a:buNone/>
              <a:defRPr sz="1400"/>
            </a:lvl8pPr>
            <a:lvl9pPr marL="3657418"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pPr lvl="0"/>
            <a:endParaRPr lang="en-US" noProof="0" smtClean="0"/>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5"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5"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27"/>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8408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0187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2293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27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7503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6469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9528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7648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8453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7865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2858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93986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39695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994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92536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44197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202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72259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7886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15682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54919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8282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98226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6215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05307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32695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04923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16893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1451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0093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1226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51994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763434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89" indent="0" algn="ctr">
              <a:buNone/>
              <a:defRPr/>
            </a:lvl2pPr>
            <a:lvl3pPr marL="914378" indent="0" algn="ctr">
              <a:buNone/>
              <a:defRPr/>
            </a:lvl3pPr>
            <a:lvl4pPr marL="1371566" indent="0" algn="ctr">
              <a:buNone/>
              <a:defRPr/>
            </a:lvl4pPr>
            <a:lvl5pPr marL="1828754" indent="0" algn="ctr">
              <a:buNone/>
              <a:defRPr/>
            </a:lvl5pPr>
            <a:lvl6pPr marL="2285943" indent="0" algn="ctr">
              <a:buNone/>
              <a:defRPr/>
            </a:lvl6pPr>
            <a:lvl7pPr marL="2743132"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0930585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53964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92288" y="4025526"/>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5387987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0094659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7194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823876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97501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91.xml"/><Relationship Id="rId7" Type="http://schemas.openxmlformats.org/officeDocument/2006/relationships/slideLayout" Target="../slideLayouts/slideLayout95.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t>4/19/2024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2"/>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5"/>
            <a:ext cx="2133600" cy="357187"/>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5"/>
            <a:ext cx="2895600" cy="357187"/>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5"/>
            <a:ext cx="2133600" cy="357187"/>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78" algn="ctr" rtl="0" fontAlgn="base">
        <a:spcBef>
          <a:spcPct val="0"/>
        </a:spcBef>
        <a:spcAft>
          <a:spcPct val="0"/>
        </a:spcAft>
        <a:defRPr sz="4400">
          <a:solidFill>
            <a:schemeClr val="tx2"/>
          </a:solidFill>
          <a:latin typeface="Arial" charset="0"/>
        </a:defRPr>
      </a:lvl6pPr>
      <a:lvl7pPr marL="914355" algn="ctr" rtl="0" fontAlgn="base">
        <a:spcBef>
          <a:spcPct val="0"/>
        </a:spcBef>
        <a:spcAft>
          <a:spcPct val="0"/>
        </a:spcAft>
        <a:defRPr sz="4400">
          <a:solidFill>
            <a:schemeClr val="tx2"/>
          </a:solidFill>
          <a:latin typeface="Arial" charset="0"/>
        </a:defRPr>
      </a:lvl7pPr>
      <a:lvl8pPr marL="1371532" algn="ctr" rtl="0" fontAlgn="base">
        <a:spcBef>
          <a:spcPct val="0"/>
        </a:spcBef>
        <a:spcAft>
          <a:spcPct val="0"/>
        </a:spcAft>
        <a:defRPr sz="4400">
          <a:solidFill>
            <a:schemeClr val="tx2"/>
          </a:solidFill>
          <a:latin typeface="Arial" charset="0"/>
        </a:defRPr>
      </a:lvl8pPr>
      <a:lvl9pPr marL="1828709" algn="ctr" rtl="0" fontAlgn="base">
        <a:spcBef>
          <a:spcPct val="0"/>
        </a:spcBef>
        <a:spcAft>
          <a:spcPct val="0"/>
        </a:spcAft>
        <a:defRPr sz="4400">
          <a:solidFill>
            <a:schemeClr val="tx2"/>
          </a:solidFill>
          <a:latin typeface="Arial" charset="0"/>
        </a:defRPr>
      </a:lvl9pPr>
    </p:titleStyle>
    <p:bodyStyle>
      <a:lvl1pPr marL="342884" indent="-342884" algn="l" rtl="0" eaLnBrk="0" fontAlgn="base" hangingPunct="0">
        <a:spcBef>
          <a:spcPct val="20000"/>
        </a:spcBef>
        <a:spcAft>
          <a:spcPct val="0"/>
        </a:spcAft>
        <a:buChar char="•"/>
        <a:defRPr sz="3200">
          <a:solidFill>
            <a:schemeClr val="tx1"/>
          </a:solidFill>
          <a:latin typeface="+mn-lt"/>
          <a:ea typeface="+mn-ea"/>
          <a:cs typeface="+mn-cs"/>
        </a:defRPr>
      </a:lvl1pPr>
      <a:lvl2pPr marL="742913" indent="-285736" algn="l" rtl="0" eaLnBrk="0" fontAlgn="base" hangingPunct="0">
        <a:spcBef>
          <a:spcPct val="20000"/>
        </a:spcBef>
        <a:spcAft>
          <a:spcPct val="0"/>
        </a:spcAft>
        <a:buChar char="–"/>
        <a:defRPr sz="2800">
          <a:solidFill>
            <a:schemeClr val="tx1"/>
          </a:solidFill>
          <a:latin typeface="+mn-lt"/>
        </a:defRPr>
      </a:lvl2pPr>
      <a:lvl3pPr marL="1142944" indent="-228588" algn="l" rtl="0" eaLnBrk="0" fontAlgn="base" hangingPunct="0">
        <a:spcBef>
          <a:spcPct val="20000"/>
        </a:spcBef>
        <a:spcAft>
          <a:spcPct val="0"/>
        </a:spcAft>
        <a:buChar char="•"/>
        <a:defRPr sz="2400">
          <a:solidFill>
            <a:schemeClr val="tx1"/>
          </a:solidFill>
          <a:latin typeface="+mn-lt"/>
        </a:defRPr>
      </a:lvl3pPr>
      <a:lvl4pPr marL="1600120" indent="-228588" algn="l" rtl="0" eaLnBrk="0" fontAlgn="base" hangingPunct="0">
        <a:spcBef>
          <a:spcPct val="20000"/>
        </a:spcBef>
        <a:spcAft>
          <a:spcPct val="0"/>
        </a:spcAft>
        <a:buChar char="–"/>
        <a:defRPr sz="2000">
          <a:solidFill>
            <a:schemeClr val="tx1"/>
          </a:solidFill>
          <a:latin typeface="+mn-lt"/>
        </a:defRPr>
      </a:lvl4pPr>
      <a:lvl5pPr marL="2057297" indent="-228588" algn="l" rtl="0" eaLnBrk="0" fontAlgn="base" hangingPunct="0">
        <a:spcBef>
          <a:spcPct val="20000"/>
        </a:spcBef>
        <a:spcAft>
          <a:spcPct val="0"/>
        </a:spcAft>
        <a:buChar char="»"/>
        <a:defRPr sz="2000">
          <a:solidFill>
            <a:schemeClr val="tx1"/>
          </a:solidFill>
          <a:latin typeface="+mn-lt"/>
        </a:defRPr>
      </a:lvl5pPr>
      <a:lvl6pPr marL="2514474" indent="-228588" algn="l" rtl="0" fontAlgn="base">
        <a:spcBef>
          <a:spcPct val="20000"/>
        </a:spcBef>
        <a:spcAft>
          <a:spcPct val="0"/>
        </a:spcAft>
        <a:buChar char="»"/>
        <a:defRPr sz="2000">
          <a:solidFill>
            <a:schemeClr val="tx1"/>
          </a:solidFill>
          <a:latin typeface="+mn-lt"/>
        </a:defRPr>
      </a:lvl6pPr>
      <a:lvl7pPr marL="2971652" indent="-228588" algn="l" rtl="0" fontAlgn="base">
        <a:spcBef>
          <a:spcPct val="20000"/>
        </a:spcBef>
        <a:spcAft>
          <a:spcPct val="0"/>
        </a:spcAft>
        <a:buChar char="»"/>
        <a:defRPr sz="2000">
          <a:solidFill>
            <a:schemeClr val="tx1"/>
          </a:solidFill>
          <a:latin typeface="+mn-lt"/>
        </a:defRPr>
      </a:lvl7pPr>
      <a:lvl8pPr marL="3428829" indent="-228588" algn="l" rtl="0" fontAlgn="base">
        <a:spcBef>
          <a:spcPct val="20000"/>
        </a:spcBef>
        <a:spcAft>
          <a:spcPct val="0"/>
        </a:spcAft>
        <a:buChar char="»"/>
        <a:defRPr sz="2000">
          <a:solidFill>
            <a:schemeClr val="tx1"/>
          </a:solidFill>
          <a:latin typeface="+mn-lt"/>
        </a:defRPr>
      </a:lvl8pPr>
      <a:lvl9pPr marL="3886006" indent="-228588"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033087"/>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4321682"/>
      </p:ext>
    </p:extLst>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3906389"/>
      </p:ext>
    </p:extLst>
  </p:cSld>
  <p:clrMap bg1="lt1" tx1="dk1" bg2="lt2" tx2="dk2" accent1="accent1" accent2="accent2" accent3="accent3" accent4="accent4" accent5="accent5" accent6="accent6" hlink="hlink" folHlink="folHlink"/>
  <p:sldLayoutIdLst>
    <p:sldLayoutId id="2147484465" r:id="rId1"/>
    <p:sldLayoutId id="2147484466" r:id="rId2"/>
    <p:sldLayoutId id="2147484467" r:id="rId3"/>
    <p:sldLayoutId id="2147484468" r:id="rId4"/>
    <p:sldLayoutId id="2147484469" r:id="rId5"/>
    <p:sldLayoutId id="2147484470" r:id="rId6"/>
    <p:sldLayoutId id="2147484471" r:id="rId7"/>
    <p:sldLayoutId id="2147484472" r:id="rId8"/>
    <p:sldLayoutId id="2147484473" r:id="rId9"/>
    <p:sldLayoutId id="2147484474" r:id="rId10"/>
    <p:sldLayoutId id="2147484475"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defTabSz="914378">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defTabSz="914378">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defTabSz="914378" fontAlgn="base">
              <a:spcBef>
                <a:spcPct val="0"/>
              </a:spcBef>
              <a:spcAft>
                <a:spcPct val="0"/>
              </a:spcAft>
              <a:defRPr/>
            </a:pPr>
            <a:fld id="{0363BCF7-B196-4513-AC8D-3A0C7964A06D}" type="slidenum">
              <a:rPr lang="en-US" smtClean="0">
                <a:cs typeface="Arial" panose="020B0604020202020204" pitchFamily="34" charset="0"/>
              </a:rPr>
              <a:pPr defTabSz="914378"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67777311"/>
      </p:ext>
    </p:extLst>
  </p:cSld>
  <p:clrMap bg1="lt1" tx1="dk1" bg2="lt2" tx2="dk2" accent1="accent1" accent2="accent2" accent3="accent3" accent4="accent4" accent5="accent5" accent6="accent6" hlink="hlink" folHlink="folHlink"/>
  <p:sldLayoutIdLst>
    <p:sldLayoutId id="2147484477" r:id="rId1"/>
    <p:sldLayoutId id="2147484478" r:id="rId2"/>
    <p:sldLayoutId id="2147484479" r:id="rId3"/>
    <p:sldLayoutId id="2147484480" r:id="rId4"/>
    <p:sldLayoutId id="2147484481" r:id="rId5"/>
    <p:sldLayoutId id="2147484482" r:id="rId6"/>
    <p:sldLayoutId id="2147484483"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89" algn="ctr" rtl="0" fontAlgn="base">
        <a:spcBef>
          <a:spcPct val="0"/>
        </a:spcBef>
        <a:spcAft>
          <a:spcPct val="0"/>
        </a:spcAft>
        <a:defRPr sz="4400">
          <a:solidFill>
            <a:schemeClr val="tx2"/>
          </a:solidFill>
          <a:latin typeface="Arial" charset="0"/>
        </a:defRPr>
      </a:lvl6pPr>
      <a:lvl7pPr marL="914378" algn="ctr" rtl="0" fontAlgn="base">
        <a:spcBef>
          <a:spcPct val="0"/>
        </a:spcBef>
        <a:spcAft>
          <a:spcPct val="0"/>
        </a:spcAft>
        <a:defRPr sz="4400">
          <a:solidFill>
            <a:schemeClr val="tx2"/>
          </a:solidFill>
          <a:latin typeface="Arial" charset="0"/>
        </a:defRPr>
      </a:lvl7pPr>
      <a:lvl8pPr marL="1371566" algn="ctr" rtl="0" fontAlgn="base">
        <a:spcBef>
          <a:spcPct val="0"/>
        </a:spcBef>
        <a:spcAft>
          <a:spcPct val="0"/>
        </a:spcAft>
        <a:defRPr sz="4400">
          <a:solidFill>
            <a:schemeClr val="tx2"/>
          </a:solidFill>
          <a:latin typeface="Arial" charset="0"/>
        </a:defRPr>
      </a:lvl8pPr>
      <a:lvl9pPr marL="1828754" algn="ctr" rtl="0" fontAlgn="base">
        <a:spcBef>
          <a:spcPct val="0"/>
        </a:spcBef>
        <a:spcAft>
          <a:spcPct val="0"/>
        </a:spcAft>
        <a:defRPr sz="4400">
          <a:solidFill>
            <a:schemeClr val="tx2"/>
          </a:solidFill>
          <a:latin typeface="Arial" charset="0"/>
        </a:defRPr>
      </a:lvl9pPr>
    </p:titleStyle>
    <p:bodyStyle>
      <a:lvl1pPr marL="342892" indent="-342892"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31" indent="-285743"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2972" indent="-228594"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160" indent="-228594"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348" indent="-228594"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5"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9.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9.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9.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4.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45.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9.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8.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0550"/>
            <a:ext cx="4174917"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1371600"/>
            <a:ext cx="3089910" cy="3486150"/>
          </a:xfrm>
          <a:prstGeom prst="rect">
            <a:avLst/>
          </a:prstGeom>
        </p:spPr>
      </p:pic>
      <p:sp>
        <p:nvSpPr>
          <p:cNvPr id="11" name="TextBox 10"/>
          <p:cNvSpPr txBox="1"/>
          <p:nvPr/>
        </p:nvSpPr>
        <p:spPr>
          <a:xfrm>
            <a:off x="3352800" y="271781"/>
            <a:ext cx="5529594" cy="584775"/>
          </a:xfrm>
          <a:prstGeom prst="rect">
            <a:avLst/>
          </a:prstGeom>
          <a:noFill/>
        </p:spPr>
        <p:txBody>
          <a:bodyPr wrap="square" lIns="91436" tIns="45718" rIns="91436" bIns="45718" rtlCol="0">
            <a:spAutoFit/>
          </a:bodyPr>
          <a:lstStyle/>
          <a:p>
            <a:pPr algn="ct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THÁNH LỄ </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HÔN PHỐI</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0" y="2343150"/>
            <a:ext cx="4953000" cy="2734056"/>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5000" y="2410976"/>
            <a:ext cx="1123950" cy="112395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latin typeface="+mj-lt"/>
              <a:cs typeface="Times New Roman" panose="02020603050405020304" pitchFamily="18" charset="0"/>
            </a:endParaRPr>
          </a:p>
          <a:p>
            <a:pPr eaLnBrk="1" hangingPunct="1">
              <a:lnSpc>
                <a:spcPct val="150000"/>
              </a:lnSpc>
            </a:pPr>
            <a:r>
              <a:rPr lang="en-US" sz="7200" b="1">
                <a:solidFill>
                  <a:srgbClr val="FF0000"/>
                </a:solidFill>
                <a:effectLst/>
                <a:latin typeface="+mj-lt"/>
                <a:cs typeface="Times New Roman" panose="02020603050405020304" pitchFamily="18" charset="0"/>
              </a:rPr>
              <a:t>KINH VINH DANH</a:t>
            </a:r>
            <a:endParaRPr lang="vi-VN" sz="7200" b="1">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468083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0000"/>
                </a:solidFill>
                <a:effectLst/>
                <a:latin typeface="+mj-lt"/>
                <a:cs typeface="Times New Roman" panose="02020603050405020304" pitchFamily="18" charset="0"/>
              </a:rPr>
              <a:t>Chủ</a:t>
            </a:r>
            <a:r>
              <a:rPr lang="en-US" sz="4000" b="1" u="sng" dirty="0">
                <a:solidFill>
                  <a:srgbClr val="FF0000"/>
                </a:solidFill>
                <a:effectLst/>
                <a:latin typeface="+mj-lt"/>
                <a:cs typeface="Times New Roman" panose="02020603050405020304" pitchFamily="18" charset="0"/>
              </a:rPr>
              <a:t> </a:t>
            </a:r>
            <a:r>
              <a:rPr lang="en-US" sz="4000" b="1" u="sng" dirty="0" err="1">
                <a:solidFill>
                  <a:srgbClr val="FF0000"/>
                </a:solidFill>
                <a:effectLst/>
                <a:latin typeface="+mj-lt"/>
                <a:cs typeface="Times New Roman" panose="02020603050405020304" pitchFamily="18" charset="0"/>
              </a:rPr>
              <a:t>tế</a:t>
            </a:r>
            <a:r>
              <a:rPr lang="en-US" sz="4000" b="1" u="sng" dirty="0">
                <a:solidFill>
                  <a:srgbClr val="FF0000"/>
                </a:solidFill>
                <a:effectLst/>
                <a:latin typeface="+mj-lt"/>
                <a:cs typeface="Times New Roman" panose="02020603050405020304" pitchFamily="18" charset="0"/>
              </a:rPr>
              <a:t>:</a:t>
            </a:r>
            <a:r>
              <a:rPr lang="en-US" sz="4000" b="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Vinh</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danh</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Thiên</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Chúa</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trên</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các</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tầng</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trời</a:t>
            </a:r>
            <a:r>
              <a:rPr lang="en-US" sz="5400" b="1" i="1" dirty="0">
                <a:solidFill>
                  <a:srgbClr val="FF0000"/>
                </a:solidFill>
                <a:effectLst/>
                <a:latin typeface="+mj-lt"/>
                <a:cs typeface="Times New Roman" panose="02020603050405020304" pitchFamily="18" charset="0"/>
              </a:rPr>
              <a:t>.</a:t>
            </a:r>
            <a:br>
              <a:rPr lang="en-US" sz="5400" b="1" i="1" dirty="0">
                <a:solidFill>
                  <a:srgbClr val="FF0000"/>
                </a:solidFill>
                <a:effectLst/>
                <a:latin typeface="+mj-lt"/>
                <a:cs typeface="Times New Roman" panose="02020603050405020304" pitchFamily="18" charset="0"/>
              </a:rPr>
            </a:br>
            <a:r>
              <a:rPr lang="vi-VN" sz="5400" b="1" u="sng" dirty="0">
                <a:solidFill>
                  <a:srgbClr val="FF0000"/>
                </a:solidFill>
                <a:effectLst/>
                <a:latin typeface="+mj-lt"/>
                <a:cs typeface="Times New Roman" panose="02020603050405020304" pitchFamily="18" charset="0"/>
              </a:rPr>
              <a:t>A+B:</a:t>
            </a:r>
            <a:r>
              <a:rPr lang="vi-VN" sz="5400" b="1" dirty="0">
                <a:solidFill>
                  <a:srgbClr val="003399"/>
                </a:solidFill>
                <a:effectLst/>
                <a:latin typeface="+mj-lt"/>
                <a:cs typeface="Times New Roman" panose="02020603050405020304" pitchFamily="18" charset="0"/>
              </a:rPr>
              <a:t> </a:t>
            </a:r>
            <a:r>
              <a:rPr lang="vi-VN" sz="5400" b="1" dirty="0">
                <a:solidFill>
                  <a:srgbClr val="000099"/>
                </a:solidFill>
                <a:effectLst/>
                <a:latin typeface="+mj-lt"/>
                <a:cs typeface="Times New Roman" panose="02020603050405020304" pitchFamily="18" charset="0"/>
              </a:rPr>
              <a:t>Và bình an dưới thế cho người thiện tâm</a:t>
            </a:r>
            <a:r>
              <a:rPr lang="en-US" sz="5400" b="1" dirty="0">
                <a:solidFill>
                  <a:srgbClr val="000099"/>
                </a:solidFill>
                <a:effectLst/>
                <a:latin typeface="+mj-lt"/>
                <a:cs typeface="Times New Roman" panose="02020603050405020304" pitchFamily="18" charset="0"/>
              </a:rPr>
              <a:t>.</a:t>
            </a:r>
            <a:endParaRPr lang="vi-VN" sz="5400" b="1" dirty="0">
              <a:solidFill>
                <a:srgbClr val="0000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40646623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effectLst/>
                <a:latin typeface="+mj-lt"/>
                <a:cs typeface="Times New Roman" panose="02020603050405020304" pitchFamily="18" charset="0"/>
              </a:rPr>
              <a:t>A:</a:t>
            </a:r>
            <a:r>
              <a:rPr lang="en-US" sz="5000" b="1" dirty="0">
                <a:solidFill>
                  <a:srgbClr val="003399"/>
                </a:solidFill>
                <a:effectLst/>
                <a:latin typeface="+mj-lt"/>
                <a:cs typeface="Times New Roman" panose="02020603050405020304" pitchFamily="18" charset="0"/>
              </a:rPr>
              <a:t> </a:t>
            </a:r>
            <a:r>
              <a:rPr lang="en-US" sz="5000" b="1" dirty="0" err="1">
                <a:solidFill>
                  <a:srgbClr val="000099"/>
                </a:solidFill>
                <a:effectLst/>
                <a:latin typeface="+mj-lt"/>
                <a:cs typeface="Times New Roman" panose="02020603050405020304" pitchFamily="18" charset="0"/>
              </a:rPr>
              <a:t>Chúng</a:t>
            </a:r>
            <a:r>
              <a:rPr lang="en-US" sz="5000" b="1" dirty="0">
                <a:solidFill>
                  <a:srgbClr val="000099"/>
                </a:solidFill>
                <a:effectLst/>
                <a:latin typeface="+mj-lt"/>
                <a:cs typeface="Times New Roman" panose="02020603050405020304" pitchFamily="18" charset="0"/>
              </a:rPr>
              <a:t> con </a:t>
            </a:r>
            <a:r>
              <a:rPr lang="en-US" sz="5000" b="1" dirty="0" err="1">
                <a:solidFill>
                  <a:srgbClr val="000099"/>
                </a:solidFill>
                <a:effectLst/>
                <a:latin typeface="+mj-lt"/>
                <a:cs typeface="Times New Roman" panose="02020603050405020304" pitchFamily="18" charset="0"/>
              </a:rPr>
              <a:t>ca</a:t>
            </a:r>
            <a:r>
              <a:rPr lang="en-US" sz="5000" b="1" dirty="0">
                <a:solidFill>
                  <a:srgbClr val="000099"/>
                </a:solidFill>
                <a:effectLst/>
                <a:latin typeface="+mj-lt"/>
                <a:cs typeface="Times New Roman" panose="02020603050405020304" pitchFamily="18" charset="0"/>
              </a:rPr>
              <a:t> </a:t>
            </a:r>
            <a:r>
              <a:rPr lang="en-US" sz="5000" b="1" dirty="0" err="1">
                <a:solidFill>
                  <a:srgbClr val="000099"/>
                </a:solidFill>
                <a:effectLst/>
                <a:latin typeface="+mj-lt"/>
                <a:cs typeface="Times New Roman" panose="02020603050405020304" pitchFamily="18" charset="0"/>
              </a:rPr>
              <a:t>ngợi</a:t>
            </a:r>
            <a:r>
              <a:rPr lang="en-US" sz="5000" b="1" dirty="0">
                <a:solidFill>
                  <a:srgbClr val="000099"/>
                </a:solidFill>
                <a:effectLst/>
                <a:latin typeface="+mj-lt"/>
                <a:cs typeface="Times New Roman" panose="02020603050405020304" pitchFamily="18" charset="0"/>
              </a:rPr>
              <a:t> </a:t>
            </a:r>
            <a:r>
              <a:rPr lang="en-US" sz="5000" b="1" dirty="0" err="1">
                <a:solidFill>
                  <a:srgbClr val="000099"/>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a:t>
            </a:r>
          </a:p>
          <a:p>
            <a:pPr algn="l" eaLnBrk="1" hangingPunct="1">
              <a:lnSpc>
                <a:spcPct val="140000"/>
              </a:lnSpc>
            </a:pPr>
            <a:r>
              <a:rPr lang="en-US" sz="5000" b="1" u="sng" dirty="0">
                <a:solidFill>
                  <a:srgbClr val="FF0000"/>
                </a:solidFill>
                <a:effectLst/>
                <a:latin typeface="+mj-lt"/>
                <a:cs typeface="Times New Roman" panose="02020603050405020304" pitchFamily="18" charset="0"/>
              </a:rPr>
              <a:t>B:</a:t>
            </a:r>
            <a:r>
              <a:rPr lang="en-US" sz="5000" b="1" dirty="0">
                <a:solidFill>
                  <a:srgbClr val="003399"/>
                </a:solidFill>
                <a:effectLst/>
                <a:latin typeface="+mj-lt"/>
                <a:cs typeface="Times New Roman" panose="02020603050405020304" pitchFamily="18" charset="0"/>
              </a:rPr>
              <a:t> </a:t>
            </a:r>
            <a:r>
              <a:rPr lang="en-US" sz="5000" b="1" dirty="0" err="1">
                <a:solidFill>
                  <a:srgbClr val="000099"/>
                </a:solidFill>
                <a:effectLst/>
                <a:latin typeface="+mj-lt"/>
                <a:cs typeface="Times New Roman" panose="02020603050405020304" pitchFamily="18" charset="0"/>
              </a:rPr>
              <a:t>Chúng</a:t>
            </a:r>
            <a:r>
              <a:rPr lang="en-US" sz="5000" b="1" dirty="0">
                <a:solidFill>
                  <a:srgbClr val="000099"/>
                </a:solidFill>
                <a:effectLst/>
                <a:latin typeface="+mj-lt"/>
                <a:cs typeface="Times New Roman" panose="02020603050405020304" pitchFamily="18" charset="0"/>
              </a:rPr>
              <a:t> con </a:t>
            </a:r>
            <a:r>
              <a:rPr lang="en-US" sz="5000" b="1" dirty="0" err="1">
                <a:solidFill>
                  <a:srgbClr val="000099"/>
                </a:solidFill>
                <a:effectLst/>
                <a:latin typeface="+mj-lt"/>
                <a:cs typeface="Times New Roman" panose="02020603050405020304" pitchFamily="18" charset="0"/>
              </a:rPr>
              <a:t>chúc</a:t>
            </a:r>
            <a:r>
              <a:rPr lang="en-US" sz="5000" b="1" dirty="0">
                <a:solidFill>
                  <a:srgbClr val="000099"/>
                </a:solidFill>
                <a:effectLst/>
                <a:latin typeface="+mj-lt"/>
                <a:cs typeface="Times New Roman" panose="02020603050405020304" pitchFamily="18" charset="0"/>
              </a:rPr>
              <a:t> </a:t>
            </a:r>
            <a:r>
              <a:rPr lang="en-US" sz="5000" b="1" dirty="0" err="1">
                <a:solidFill>
                  <a:srgbClr val="000099"/>
                </a:solidFill>
                <a:effectLst/>
                <a:latin typeface="+mj-lt"/>
                <a:cs typeface="Times New Roman" panose="02020603050405020304" pitchFamily="18" charset="0"/>
              </a:rPr>
              <a:t>tụng</a:t>
            </a:r>
            <a:r>
              <a:rPr lang="en-US" sz="5000" b="1" dirty="0">
                <a:solidFill>
                  <a:srgbClr val="000099"/>
                </a:solidFill>
                <a:effectLst/>
                <a:latin typeface="+mj-lt"/>
                <a:cs typeface="Times New Roman" panose="02020603050405020304" pitchFamily="18" charset="0"/>
              </a:rPr>
              <a:t> </a:t>
            </a:r>
            <a:r>
              <a:rPr lang="en-US" sz="5000" b="1" dirty="0" err="1">
                <a:solidFill>
                  <a:srgbClr val="000099"/>
                </a:solidFill>
                <a:effectLst/>
                <a:latin typeface="+mj-lt"/>
                <a:cs typeface="Times New Roman" panose="02020603050405020304" pitchFamily="18" charset="0"/>
              </a:rPr>
              <a:t>Chúa</a:t>
            </a:r>
            <a:r>
              <a:rPr lang="en-US" sz="5000" b="1" dirty="0">
                <a:solidFill>
                  <a:srgbClr val="000099"/>
                </a:solidFill>
                <a:effectLst/>
                <a:latin typeface="+mj-lt"/>
                <a:cs typeface="Times New Roman" panose="02020603050405020304" pitchFamily="18" charset="0"/>
              </a:rPr>
              <a:t>. </a:t>
            </a:r>
            <a:br>
              <a:rPr lang="en-US" sz="5000" b="1" dirty="0">
                <a:solidFill>
                  <a:srgbClr val="000099"/>
                </a:solidFill>
                <a:effectLst/>
                <a:latin typeface="+mj-lt"/>
                <a:cs typeface="Times New Roman" panose="02020603050405020304" pitchFamily="18" charset="0"/>
              </a:rPr>
            </a:br>
            <a:r>
              <a:rPr lang="en-US" sz="5000" b="1" u="sng" dirty="0">
                <a:solidFill>
                  <a:srgbClr val="FF0000"/>
                </a:solidFill>
                <a:effectLst/>
                <a:latin typeface="+mj-lt"/>
                <a:cs typeface="Times New Roman" panose="02020603050405020304" pitchFamily="18" charset="0"/>
              </a:rPr>
              <a:t>A:</a:t>
            </a:r>
            <a:r>
              <a:rPr lang="en-US" sz="5000" b="1" dirty="0">
                <a:solidFill>
                  <a:srgbClr val="003399"/>
                </a:solidFill>
                <a:effectLst/>
                <a:latin typeface="+mj-lt"/>
                <a:cs typeface="Times New Roman" panose="02020603050405020304" pitchFamily="18" charset="0"/>
              </a:rPr>
              <a:t> </a:t>
            </a:r>
            <a:r>
              <a:rPr lang="en-US" sz="5000" b="1" dirty="0" err="1">
                <a:solidFill>
                  <a:srgbClr val="000099"/>
                </a:solidFill>
                <a:effectLst/>
                <a:latin typeface="+mj-lt"/>
                <a:cs typeface="Times New Roman" panose="02020603050405020304" pitchFamily="18" charset="0"/>
              </a:rPr>
              <a:t>Chúng</a:t>
            </a:r>
            <a:r>
              <a:rPr lang="en-US" sz="5000" b="1" dirty="0">
                <a:solidFill>
                  <a:srgbClr val="000099"/>
                </a:solidFill>
                <a:effectLst/>
                <a:latin typeface="+mj-lt"/>
                <a:cs typeface="Times New Roman" panose="02020603050405020304" pitchFamily="18" charset="0"/>
              </a:rPr>
              <a:t> con </a:t>
            </a:r>
            <a:r>
              <a:rPr lang="en-US" sz="5000" b="1" dirty="0" err="1">
                <a:solidFill>
                  <a:srgbClr val="000099"/>
                </a:solidFill>
                <a:effectLst/>
                <a:latin typeface="+mj-lt"/>
                <a:cs typeface="Times New Roman" panose="02020603050405020304" pitchFamily="18" charset="0"/>
              </a:rPr>
              <a:t>thờ</a:t>
            </a:r>
            <a:r>
              <a:rPr lang="en-US" sz="5000" b="1" dirty="0">
                <a:solidFill>
                  <a:srgbClr val="000099"/>
                </a:solidFill>
                <a:effectLst/>
                <a:latin typeface="+mj-lt"/>
                <a:cs typeface="Times New Roman" panose="02020603050405020304" pitchFamily="18" charset="0"/>
              </a:rPr>
              <a:t> </a:t>
            </a:r>
            <a:r>
              <a:rPr lang="en-US" sz="5000" b="1" dirty="0" err="1">
                <a:solidFill>
                  <a:srgbClr val="000099"/>
                </a:solidFill>
                <a:effectLst/>
                <a:latin typeface="+mj-lt"/>
                <a:cs typeface="Times New Roman" panose="02020603050405020304" pitchFamily="18" charset="0"/>
              </a:rPr>
              <a:t>lạy</a:t>
            </a:r>
            <a:r>
              <a:rPr lang="en-US" sz="5000" b="1" dirty="0">
                <a:solidFill>
                  <a:srgbClr val="000099"/>
                </a:solidFill>
                <a:effectLst/>
                <a:latin typeface="+mj-lt"/>
                <a:cs typeface="Times New Roman" panose="02020603050405020304" pitchFamily="18" charset="0"/>
              </a:rPr>
              <a:t> </a:t>
            </a:r>
            <a:r>
              <a:rPr lang="en-US" sz="5000" b="1" dirty="0" err="1">
                <a:solidFill>
                  <a:srgbClr val="000099"/>
                </a:solidFill>
                <a:effectLst/>
                <a:latin typeface="+mj-lt"/>
                <a:cs typeface="Times New Roman" panose="02020603050405020304" pitchFamily="18" charset="0"/>
              </a:rPr>
              <a:t>Chúa</a:t>
            </a:r>
            <a:r>
              <a:rPr lang="en-US" sz="5000" b="1" dirty="0">
                <a:solidFill>
                  <a:srgbClr val="000099"/>
                </a:solidFill>
                <a:effectLst/>
                <a:latin typeface="+mj-lt"/>
                <a:cs typeface="Times New Roman" panose="02020603050405020304" pitchFamily="18" charset="0"/>
              </a:rPr>
              <a:t>. </a:t>
            </a:r>
          </a:p>
          <a:p>
            <a:pPr algn="l" eaLnBrk="1" hangingPunct="1">
              <a:lnSpc>
                <a:spcPct val="140000"/>
              </a:lnSpc>
            </a:pPr>
            <a:r>
              <a:rPr lang="en-US" sz="5000" b="1" u="sng" dirty="0">
                <a:solidFill>
                  <a:srgbClr val="FF0000"/>
                </a:solidFill>
                <a:effectLst/>
                <a:latin typeface="+mj-lt"/>
                <a:cs typeface="Times New Roman" panose="02020603050405020304" pitchFamily="18" charset="0"/>
              </a:rPr>
              <a:t>B:</a:t>
            </a:r>
            <a:r>
              <a:rPr lang="en-US" sz="5000" b="1" dirty="0">
                <a:solidFill>
                  <a:srgbClr val="003399"/>
                </a:solidFill>
                <a:effectLst/>
                <a:latin typeface="+mj-lt"/>
                <a:cs typeface="Times New Roman" panose="02020603050405020304" pitchFamily="18" charset="0"/>
              </a:rPr>
              <a:t> </a:t>
            </a:r>
            <a:r>
              <a:rPr lang="en-US" sz="5000" b="1" dirty="0" err="1">
                <a:solidFill>
                  <a:srgbClr val="000099"/>
                </a:solidFill>
                <a:effectLst/>
                <a:latin typeface="+mj-lt"/>
                <a:cs typeface="Times New Roman" panose="02020603050405020304" pitchFamily="18" charset="0"/>
              </a:rPr>
              <a:t>Chúng</a:t>
            </a:r>
            <a:r>
              <a:rPr lang="en-US" sz="5000" b="1" dirty="0">
                <a:solidFill>
                  <a:srgbClr val="000099"/>
                </a:solidFill>
                <a:effectLst/>
                <a:latin typeface="+mj-lt"/>
                <a:cs typeface="Times New Roman" panose="02020603050405020304" pitchFamily="18" charset="0"/>
              </a:rPr>
              <a:t> con </a:t>
            </a:r>
            <a:r>
              <a:rPr lang="en-US" sz="5000" b="1" dirty="0" err="1">
                <a:solidFill>
                  <a:srgbClr val="000099"/>
                </a:solidFill>
                <a:effectLst/>
                <a:latin typeface="+mj-lt"/>
                <a:cs typeface="Times New Roman" panose="02020603050405020304" pitchFamily="18" charset="0"/>
              </a:rPr>
              <a:t>tôn</a:t>
            </a:r>
            <a:r>
              <a:rPr lang="en-US" sz="5000" b="1" dirty="0">
                <a:solidFill>
                  <a:srgbClr val="000099"/>
                </a:solidFill>
                <a:effectLst/>
                <a:latin typeface="+mj-lt"/>
                <a:cs typeface="Times New Roman" panose="02020603050405020304" pitchFamily="18" charset="0"/>
              </a:rPr>
              <a:t> </a:t>
            </a:r>
            <a:r>
              <a:rPr lang="en-US" sz="5000" b="1" dirty="0" err="1">
                <a:solidFill>
                  <a:srgbClr val="000099"/>
                </a:solidFill>
                <a:effectLst/>
                <a:latin typeface="+mj-lt"/>
                <a:cs typeface="Times New Roman" panose="02020603050405020304" pitchFamily="18" charset="0"/>
              </a:rPr>
              <a:t>vinh</a:t>
            </a:r>
            <a:r>
              <a:rPr lang="en-US" sz="5000" b="1" dirty="0">
                <a:solidFill>
                  <a:srgbClr val="000099"/>
                </a:solidFill>
                <a:effectLst/>
                <a:latin typeface="+mj-lt"/>
                <a:cs typeface="Times New Roman" panose="02020603050405020304" pitchFamily="18" charset="0"/>
              </a:rPr>
              <a:t> </a:t>
            </a:r>
            <a:r>
              <a:rPr lang="en-US" sz="5000" b="1" dirty="0" err="1">
                <a:solidFill>
                  <a:srgbClr val="000099"/>
                </a:solidFill>
                <a:effectLst/>
                <a:latin typeface="+mj-lt"/>
                <a:cs typeface="Times New Roman" panose="02020603050405020304" pitchFamily="18" charset="0"/>
              </a:rPr>
              <a:t>Chúa</a:t>
            </a:r>
            <a:r>
              <a:rPr lang="en-US" sz="5000" b="1" dirty="0">
                <a:solidFill>
                  <a:srgbClr val="000099"/>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3813676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latin typeface="+mj-lt"/>
              </a:rPr>
              <a:t/>
            </a:r>
            <a:br>
              <a:rPr lang="en-US" sz="4000">
                <a:solidFill>
                  <a:srgbClr val="003399"/>
                </a:solidFill>
                <a:effectLst/>
                <a:latin typeface="+mj-lt"/>
              </a:rPr>
            </a:br>
            <a:endParaRPr lang="en-US" sz="4000">
              <a:solidFill>
                <a:srgbClr val="003399"/>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5000" b="1" dirty="0" err="1">
                <a:solidFill>
                  <a:srgbClr val="000099"/>
                </a:solidFill>
                <a:latin typeface="+mj-lt"/>
                <a:cs typeface="Times New Roman" panose="02020603050405020304" pitchFamily="18" charset="0"/>
              </a:rPr>
              <a:t>Chúng</a:t>
            </a:r>
            <a:r>
              <a:rPr lang="en-US" sz="5000" b="1" dirty="0">
                <a:solidFill>
                  <a:srgbClr val="000099"/>
                </a:solidFill>
                <a:latin typeface="+mj-lt"/>
                <a:cs typeface="Times New Roman" panose="02020603050405020304" pitchFamily="18" charset="0"/>
              </a:rPr>
              <a:t> con </a:t>
            </a:r>
            <a:r>
              <a:rPr lang="en-US" sz="5000" b="1" dirty="0" err="1">
                <a:solidFill>
                  <a:srgbClr val="000099"/>
                </a:solidFill>
                <a:latin typeface="+mj-lt"/>
                <a:cs typeface="Times New Roman" panose="02020603050405020304" pitchFamily="18" charset="0"/>
              </a:rPr>
              <a:t>cảm</a:t>
            </a:r>
            <a:r>
              <a:rPr lang="en-US" sz="5000" b="1" dirty="0">
                <a:solidFill>
                  <a:srgbClr val="000099"/>
                </a:solidFill>
                <a:latin typeface="+mj-lt"/>
                <a:cs typeface="Times New Roman" panose="02020603050405020304" pitchFamily="18" charset="0"/>
              </a:rPr>
              <a:t> </a:t>
            </a:r>
            <a:r>
              <a:rPr lang="en-US" sz="5000" b="1" dirty="0" err="1">
                <a:solidFill>
                  <a:srgbClr val="000099"/>
                </a:solidFill>
                <a:latin typeface="+mj-lt"/>
                <a:cs typeface="Times New Roman" panose="02020603050405020304" pitchFamily="18" charset="0"/>
              </a:rPr>
              <a:t>tạ</a:t>
            </a:r>
            <a:r>
              <a:rPr lang="en-US" sz="5000" b="1" dirty="0">
                <a:solidFill>
                  <a:srgbClr val="000099"/>
                </a:solidFill>
                <a:latin typeface="+mj-lt"/>
                <a:cs typeface="Times New Roman" panose="02020603050405020304" pitchFamily="18" charset="0"/>
              </a:rPr>
              <a:t> </a:t>
            </a:r>
            <a:r>
              <a:rPr lang="en-US" sz="5000" b="1" dirty="0" err="1">
                <a:solidFill>
                  <a:srgbClr val="000099"/>
                </a:solidFill>
                <a:latin typeface="+mj-lt"/>
                <a:cs typeface="Times New Roman" panose="02020603050405020304" pitchFamily="18" charset="0"/>
              </a:rPr>
              <a:t>Chúa</a:t>
            </a:r>
            <a:r>
              <a:rPr lang="en-US" sz="5000" b="1" dirty="0">
                <a:solidFill>
                  <a:srgbClr val="000099"/>
                </a:solidFill>
                <a:latin typeface="+mj-lt"/>
                <a:cs typeface="Times New Roman" panose="02020603050405020304" pitchFamily="18" charset="0"/>
              </a:rPr>
              <a:t> </a:t>
            </a:r>
            <a:r>
              <a:rPr lang="en-US" sz="5000" b="1" dirty="0" err="1">
                <a:solidFill>
                  <a:srgbClr val="000099"/>
                </a:solidFill>
                <a:latin typeface="+mj-lt"/>
                <a:cs typeface="Times New Roman" panose="02020603050405020304" pitchFamily="18" charset="0"/>
              </a:rPr>
              <a:t>vì</a:t>
            </a:r>
            <a:r>
              <a:rPr lang="en-US" sz="5000" b="1" dirty="0">
                <a:solidFill>
                  <a:srgbClr val="000099"/>
                </a:solidFill>
                <a:latin typeface="+mj-lt"/>
                <a:cs typeface="Times New Roman" panose="02020603050405020304" pitchFamily="18" charset="0"/>
              </a:rPr>
              <a:t> </a:t>
            </a:r>
            <a:r>
              <a:rPr lang="en-US" sz="5000" b="1" dirty="0" err="1">
                <a:solidFill>
                  <a:srgbClr val="000099"/>
                </a:solidFill>
                <a:latin typeface="+mj-lt"/>
                <a:cs typeface="Times New Roman" panose="02020603050405020304" pitchFamily="18" charset="0"/>
              </a:rPr>
              <a:t>vinh</a:t>
            </a:r>
            <a:r>
              <a:rPr lang="en-US" sz="5000" b="1" dirty="0">
                <a:solidFill>
                  <a:srgbClr val="000099"/>
                </a:solidFill>
                <a:latin typeface="+mj-lt"/>
                <a:cs typeface="Times New Roman" panose="02020603050405020304" pitchFamily="18" charset="0"/>
              </a:rPr>
              <a:t> </a:t>
            </a:r>
            <a:r>
              <a:rPr lang="en-US" sz="5000" b="1" dirty="0" err="1">
                <a:solidFill>
                  <a:srgbClr val="000099"/>
                </a:solidFill>
                <a:latin typeface="+mj-lt"/>
                <a:cs typeface="Times New Roman" panose="02020603050405020304" pitchFamily="18" charset="0"/>
              </a:rPr>
              <a:t>quang</a:t>
            </a:r>
            <a:r>
              <a:rPr lang="en-US" sz="5000" b="1" dirty="0">
                <a:solidFill>
                  <a:srgbClr val="000099"/>
                </a:solidFill>
                <a:latin typeface="+mj-lt"/>
                <a:cs typeface="Times New Roman" panose="02020603050405020304" pitchFamily="18" charset="0"/>
              </a:rPr>
              <a:t> </a:t>
            </a:r>
            <a:r>
              <a:rPr lang="en-US" sz="5000" b="1" dirty="0" err="1">
                <a:solidFill>
                  <a:srgbClr val="000099"/>
                </a:solidFill>
                <a:latin typeface="+mj-lt"/>
                <a:cs typeface="Times New Roman" panose="02020603050405020304" pitchFamily="18" charset="0"/>
              </a:rPr>
              <a:t>cao</a:t>
            </a:r>
            <a:r>
              <a:rPr lang="en-US" sz="5000" b="1" dirty="0">
                <a:solidFill>
                  <a:srgbClr val="000099"/>
                </a:solidFill>
                <a:latin typeface="+mj-lt"/>
                <a:cs typeface="Times New Roman" panose="02020603050405020304" pitchFamily="18" charset="0"/>
              </a:rPr>
              <a:t> </a:t>
            </a:r>
            <a:r>
              <a:rPr lang="en-US" sz="5000" b="1" dirty="0" err="1">
                <a:solidFill>
                  <a:srgbClr val="000099"/>
                </a:solidFill>
                <a:latin typeface="+mj-lt"/>
                <a:cs typeface="Times New Roman" panose="02020603050405020304" pitchFamily="18" charset="0"/>
              </a:rPr>
              <a:t>cả</a:t>
            </a:r>
            <a:r>
              <a:rPr lang="en-US" sz="5000" b="1" dirty="0">
                <a:solidFill>
                  <a:srgbClr val="000099"/>
                </a:solidFill>
                <a:latin typeface="+mj-lt"/>
                <a:cs typeface="Times New Roman" panose="02020603050405020304" pitchFamily="18" charset="0"/>
              </a:rPr>
              <a:t> </a:t>
            </a:r>
            <a:r>
              <a:rPr lang="en-US" sz="5000" b="1" dirty="0" err="1">
                <a:solidFill>
                  <a:srgbClr val="000099"/>
                </a:solidFill>
                <a:latin typeface="+mj-lt"/>
                <a:cs typeface="Times New Roman" panose="02020603050405020304" pitchFamily="18" charset="0"/>
              </a:rPr>
              <a:t>Chúa</a:t>
            </a:r>
            <a:r>
              <a:rPr lang="en-US" sz="5000" b="1" dirty="0">
                <a:solidFill>
                  <a:srgbClr val="000099"/>
                </a:solidFill>
                <a:latin typeface="+mj-lt"/>
                <a:cs typeface="Times New Roman" panose="02020603050405020304" pitchFamily="18" charset="0"/>
              </a:rPr>
              <a:t>.</a:t>
            </a:r>
          </a:p>
          <a:p>
            <a:pPr marL="0" indent="0" algn="just" eaLnBrk="1" hangingPunct="1">
              <a:lnSpc>
                <a:spcPct val="140000"/>
              </a:lnSpc>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5000" b="1" dirty="0">
                <a:solidFill>
                  <a:srgbClr val="000099"/>
                </a:solidFill>
                <a:latin typeface="+mj-lt"/>
                <a:cs typeface="Times New Roman" panose="02020603050405020304" pitchFamily="18" charset="0"/>
              </a:rPr>
              <a:t>Lạy </a:t>
            </a:r>
            <a:r>
              <a:rPr lang="vi-VN" sz="5000" b="1" dirty="0" smtClean="0">
                <a:solidFill>
                  <a:srgbClr val="000099"/>
                </a:solidFill>
                <a:latin typeface="+mj-lt"/>
                <a:cs typeface="Times New Roman" panose="02020603050405020304" pitchFamily="18" charset="0"/>
              </a:rPr>
              <a:t>Chúa </a:t>
            </a:r>
            <a:r>
              <a:rPr lang="vi-VN" sz="5000" b="1" dirty="0">
                <a:solidFill>
                  <a:srgbClr val="000099"/>
                </a:solidFill>
                <a:latin typeface="+mj-lt"/>
                <a:cs typeface="Times New Roman" panose="02020603050405020304" pitchFamily="18" charset="0"/>
              </a:rPr>
              <a:t>là Thiên Chúa, là Vua trên trời, </a:t>
            </a:r>
            <a:r>
              <a:rPr lang="vi-VN" sz="5000" b="1" dirty="0" smtClean="0">
                <a:solidFill>
                  <a:srgbClr val="000099"/>
                </a:solidFill>
                <a:latin typeface="+mj-lt"/>
                <a:cs typeface="Times New Roman" panose="02020603050405020304" pitchFamily="18" charset="0"/>
              </a:rPr>
              <a:t>là </a:t>
            </a:r>
            <a:r>
              <a:rPr lang="vi-VN" sz="5000" b="1" dirty="0">
                <a:solidFill>
                  <a:srgbClr val="000099"/>
                </a:solidFill>
                <a:latin typeface="+mj-lt"/>
                <a:cs typeface="Times New Roman" panose="02020603050405020304" pitchFamily="18" charset="0"/>
              </a:rPr>
              <a:t>Chúa Cha toàn năng.</a:t>
            </a:r>
          </a:p>
        </p:txBody>
      </p:sp>
    </p:spTree>
    <p:extLst>
      <p:ext uri="{BB962C8B-B14F-4D97-AF65-F5344CB8AC3E}">
        <p14:creationId xmlns:p14="http://schemas.microsoft.com/office/powerpoint/2010/main" val="23362797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latin typeface="+mj-lt"/>
              </a:rPr>
              <a:t/>
            </a:r>
            <a:br>
              <a:rPr lang="en-US" sz="4000">
                <a:solidFill>
                  <a:srgbClr val="003399"/>
                </a:solidFill>
                <a:effectLst/>
                <a:latin typeface="+mj-lt"/>
              </a:rPr>
            </a:br>
            <a:endParaRPr lang="en-US" sz="4000">
              <a:solidFill>
                <a:srgbClr val="003399"/>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rgbClr val="000099"/>
                </a:solidFill>
                <a:latin typeface="+mj-lt"/>
                <a:cs typeface="Times New Roman" panose="02020603050405020304" pitchFamily="18" charset="0"/>
              </a:rPr>
              <a:t>Lạy</a:t>
            </a:r>
            <a:r>
              <a:rPr lang="en-US" sz="4800" b="1" dirty="0">
                <a:solidFill>
                  <a:srgbClr val="000099"/>
                </a:solidFill>
                <a:latin typeface="+mj-lt"/>
                <a:cs typeface="Times New Roman" panose="02020603050405020304" pitchFamily="18" charset="0"/>
              </a:rPr>
              <a:t> con </a:t>
            </a:r>
            <a:r>
              <a:rPr lang="en-US" sz="4800" b="1" dirty="0" err="1">
                <a:solidFill>
                  <a:srgbClr val="000099"/>
                </a:solidFill>
                <a:latin typeface="+mj-lt"/>
                <a:cs typeface="Times New Roman" panose="02020603050405020304" pitchFamily="18" charset="0"/>
              </a:rPr>
              <a:t>một</a:t>
            </a:r>
            <a:r>
              <a:rPr lang="en-US" sz="4800" b="1" dirty="0">
                <a:solidFill>
                  <a:srgbClr val="000099"/>
                </a:solidFill>
                <a:latin typeface="+mj-lt"/>
                <a:cs typeface="Times New Roman" panose="02020603050405020304" pitchFamily="18" charset="0"/>
              </a:rPr>
              <a:t> </a:t>
            </a:r>
            <a:r>
              <a:rPr lang="en-US" sz="4800" b="1" dirty="0" err="1">
                <a:solidFill>
                  <a:srgbClr val="000099"/>
                </a:solidFill>
                <a:latin typeface="+mj-lt"/>
                <a:cs typeface="Times New Roman" panose="02020603050405020304" pitchFamily="18" charset="0"/>
              </a:rPr>
              <a:t>Thiên</a:t>
            </a:r>
            <a:r>
              <a:rPr lang="en-US" sz="4800" b="1" dirty="0">
                <a:solidFill>
                  <a:srgbClr val="000099"/>
                </a:solidFill>
                <a:latin typeface="+mj-lt"/>
                <a:cs typeface="Times New Roman" panose="02020603050405020304" pitchFamily="18" charset="0"/>
              </a:rPr>
              <a:t> </a:t>
            </a:r>
            <a:r>
              <a:rPr lang="en-US" sz="4800" b="1" dirty="0" err="1">
                <a:solidFill>
                  <a:srgbClr val="000099"/>
                </a:solidFill>
                <a:latin typeface="+mj-lt"/>
                <a:cs typeface="Times New Roman" panose="02020603050405020304" pitchFamily="18" charset="0"/>
              </a:rPr>
              <a:t>Chúa</a:t>
            </a:r>
            <a:r>
              <a:rPr lang="en-US" sz="4800" b="1" dirty="0">
                <a:solidFill>
                  <a:srgbClr val="000099"/>
                </a:solidFill>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Chúa</a:t>
            </a:r>
            <a:r>
              <a:rPr lang="en-US" sz="4800" b="1" dirty="0">
                <a:solidFill>
                  <a:srgbClr val="FF0000"/>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Giêsu</a:t>
            </a:r>
            <a:r>
              <a:rPr lang="en-US" sz="4800" b="1" dirty="0">
                <a:solidFill>
                  <a:srgbClr val="FF0000"/>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Kitô</a:t>
            </a:r>
            <a:r>
              <a:rPr lang="en-US" sz="4800" b="1" dirty="0">
                <a:solidFill>
                  <a:srgbClr val="FF0000"/>
                </a:solidFill>
                <a:effectLst/>
                <a:latin typeface="+mj-lt"/>
                <a:cs typeface="Times New Roman" panose="02020603050405020304" pitchFamily="18" charset="0"/>
              </a:rPr>
              <a:t>.</a:t>
            </a:r>
          </a:p>
          <a:p>
            <a:pPr marL="0" indent="0" algn="just" eaLnBrk="1" hangingPunct="1">
              <a:lnSpc>
                <a:spcPct val="145000"/>
              </a:lnSpc>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rgbClr val="000099"/>
                </a:solidFill>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1088418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latin typeface="+mj-lt"/>
              </a:rPr>
              <a:t/>
            </a:r>
            <a:br>
              <a:rPr lang="en-US" sz="4000">
                <a:solidFill>
                  <a:srgbClr val="003399"/>
                </a:solidFill>
                <a:effectLst/>
                <a:latin typeface="+mj-lt"/>
              </a:rPr>
            </a:br>
            <a:endParaRPr lang="en-US" sz="400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None/>
            </a:pPr>
            <a:r>
              <a:rPr lang="en-US" sz="5400" b="1" u="sng" dirty="0">
                <a:solidFill>
                  <a:srgbClr val="FF0000"/>
                </a:solidFill>
                <a:effectLst/>
                <a:latin typeface="+mj-lt"/>
                <a:cs typeface="Times New Roman" panose="02020603050405020304" pitchFamily="18" charset="0"/>
              </a:rPr>
              <a:t>A:</a:t>
            </a:r>
            <a:r>
              <a:rPr lang="en-US" sz="5400" b="1" dirty="0">
                <a:solidFill>
                  <a:srgbClr val="0033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Chúa</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xóa</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tội</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trần</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gian</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xin</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thương</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xót</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chúng</a:t>
            </a:r>
            <a:r>
              <a:rPr lang="en-US" sz="5400" b="1" dirty="0">
                <a:solidFill>
                  <a:srgbClr val="000099"/>
                </a:solidFill>
                <a:effectLst/>
                <a:latin typeface="+mj-lt"/>
                <a:cs typeface="Times New Roman" panose="02020603050405020304" pitchFamily="18" charset="0"/>
              </a:rPr>
              <a:t> con.</a:t>
            </a:r>
          </a:p>
          <a:p>
            <a:pPr marL="0" indent="0" algn="just" eaLnBrk="1" hangingPunct="1">
              <a:lnSpc>
                <a:spcPct val="145000"/>
              </a:lnSpc>
              <a:buNone/>
            </a:pPr>
            <a:r>
              <a:rPr lang="en-US" sz="5400" b="1" u="sng" dirty="0">
                <a:solidFill>
                  <a:srgbClr val="FF0000"/>
                </a:solidFill>
                <a:effectLst/>
                <a:latin typeface="+mj-lt"/>
                <a:cs typeface="Times New Roman" panose="02020603050405020304" pitchFamily="18" charset="0"/>
              </a:rPr>
              <a:t>B:</a:t>
            </a:r>
            <a:r>
              <a:rPr lang="en-US" sz="5400" b="1" dirty="0">
                <a:solidFill>
                  <a:srgbClr val="0033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Chúa</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xóa</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tội</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trần</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gian</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xin</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nhậm</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lời</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chúng</a:t>
            </a:r>
            <a:r>
              <a:rPr lang="en-US" sz="5400" b="1" dirty="0">
                <a:solidFill>
                  <a:srgbClr val="000099"/>
                </a:solidFill>
                <a:effectLst/>
                <a:latin typeface="+mj-lt"/>
                <a:cs typeface="Times New Roman" panose="02020603050405020304" pitchFamily="18" charset="0"/>
              </a:rPr>
              <a:t> con </a:t>
            </a:r>
            <a:r>
              <a:rPr lang="en-US" sz="5400" b="1" dirty="0" err="1">
                <a:solidFill>
                  <a:srgbClr val="000099"/>
                </a:solidFill>
                <a:effectLst/>
                <a:latin typeface="+mj-lt"/>
                <a:cs typeface="Times New Roman" panose="02020603050405020304" pitchFamily="18" charset="0"/>
              </a:rPr>
              <a:t>cầu</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khẩn</a:t>
            </a:r>
            <a:r>
              <a:rPr lang="en-US" sz="5400" b="1" dirty="0">
                <a:solidFill>
                  <a:srgbClr val="000099"/>
                </a:solidFill>
                <a:effectLst/>
                <a:latin typeface="+mj-lt"/>
                <a:cs typeface="Times New Roman" panose="02020603050405020304" pitchFamily="18" charset="0"/>
              </a:rPr>
              <a:t>.</a:t>
            </a:r>
          </a:p>
        </p:txBody>
      </p:sp>
    </p:spTree>
    <p:extLst>
      <p:ext uri="{BB962C8B-B14F-4D97-AF65-F5344CB8AC3E}">
        <p14:creationId xmlns:p14="http://schemas.microsoft.com/office/powerpoint/2010/main" val="4032716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latin typeface="+mj-lt"/>
              </a:rPr>
              <a:t/>
            </a:r>
            <a:br>
              <a:rPr lang="en-US" sz="4000">
                <a:solidFill>
                  <a:srgbClr val="003399"/>
                </a:solidFill>
                <a:effectLst/>
                <a:latin typeface="+mj-lt"/>
              </a:rPr>
            </a:br>
            <a:endParaRPr lang="en-US" sz="4000">
              <a:solidFill>
                <a:srgbClr val="003399"/>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rgbClr val="000099"/>
                </a:solidFill>
                <a:effectLst/>
                <a:latin typeface="+mj-lt"/>
                <a:cs typeface="Times New Roman" panose="02020603050405020304" pitchFamily="18" charset="0"/>
              </a:rPr>
              <a:t>Chúa</a:t>
            </a:r>
            <a:r>
              <a:rPr lang="en-US" sz="4800" b="1" dirty="0">
                <a:solidFill>
                  <a:srgbClr val="000099"/>
                </a:solidFill>
                <a:effectLst/>
                <a:latin typeface="+mj-lt"/>
                <a:cs typeface="Times New Roman" panose="02020603050405020304" pitchFamily="18" charset="0"/>
              </a:rPr>
              <a:t> </a:t>
            </a:r>
            <a:r>
              <a:rPr lang="en-US" sz="4800" b="1" dirty="0" err="1">
                <a:solidFill>
                  <a:srgbClr val="000099"/>
                </a:solidFill>
                <a:effectLst/>
                <a:latin typeface="+mj-lt"/>
                <a:cs typeface="Times New Roman" panose="02020603050405020304" pitchFamily="18" charset="0"/>
              </a:rPr>
              <a:t>ngự</a:t>
            </a:r>
            <a:r>
              <a:rPr lang="en-US" sz="4800" b="1" dirty="0">
                <a:solidFill>
                  <a:srgbClr val="000099"/>
                </a:solidFill>
                <a:effectLst/>
                <a:latin typeface="+mj-lt"/>
                <a:cs typeface="Times New Roman" panose="02020603050405020304" pitchFamily="18" charset="0"/>
              </a:rPr>
              <a:t> </a:t>
            </a:r>
            <a:r>
              <a:rPr lang="en-US" sz="4800" b="1" dirty="0" err="1">
                <a:solidFill>
                  <a:srgbClr val="000099"/>
                </a:solidFill>
                <a:effectLst/>
                <a:latin typeface="+mj-lt"/>
                <a:cs typeface="Times New Roman" panose="02020603050405020304" pitchFamily="18" charset="0"/>
              </a:rPr>
              <a:t>bên</a:t>
            </a:r>
            <a:r>
              <a:rPr lang="en-US" sz="4800" b="1" dirty="0">
                <a:solidFill>
                  <a:srgbClr val="000099"/>
                </a:solidFill>
                <a:effectLst/>
                <a:latin typeface="+mj-lt"/>
                <a:cs typeface="Times New Roman" panose="02020603050405020304" pitchFamily="18" charset="0"/>
              </a:rPr>
              <a:t> </a:t>
            </a:r>
            <a:r>
              <a:rPr lang="en-US" sz="4800" b="1" dirty="0" err="1">
                <a:solidFill>
                  <a:srgbClr val="000099"/>
                </a:solidFill>
                <a:effectLst/>
                <a:latin typeface="+mj-lt"/>
                <a:cs typeface="Times New Roman" panose="02020603050405020304" pitchFamily="18" charset="0"/>
              </a:rPr>
              <a:t>hữu</a:t>
            </a:r>
            <a:r>
              <a:rPr lang="en-US" sz="4800" b="1" dirty="0">
                <a:solidFill>
                  <a:srgbClr val="000099"/>
                </a:solidFill>
                <a:effectLst/>
                <a:latin typeface="+mj-lt"/>
                <a:cs typeface="Times New Roman" panose="02020603050405020304" pitchFamily="18" charset="0"/>
              </a:rPr>
              <a:t> </a:t>
            </a:r>
            <a:r>
              <a:rPr lang="en-US" sz="4800" b="1" dirty="0" err="1">
                <a:solidFill>
                  <a:srgbClr val="000099"/>
                </a:solidFill>
                <a:effectLst/>
                <a:latin typeface="+mj-lt"/>
                <a:cs typeface="Times New Roman" panose="02020603050405020304" pitchFamily="18" charset="0"/>
              </a:rPr>
              <a:t>Đức</a:t>
            </a:r>
            <a:r>
              <a:rPr lang="en-US" sz="4800" b="1" dirty="0">
                <a:solidFill>
                  <a:srgbClr val="000099"/>
                </a:solidFill>
                <a:effectLst/>
                <a:latin typeface="+mj-lt"/>
                <a:cs typeface="Times New Roman" panose="02020603050405020304" pitchFamily="18" charset="0"/>
              </a:rPr>
              <a:t> </a:t>
            </a:r>
            <a:r>
              <a:rPr lang="en-US" sz="4800" b="1" dirty="0" err="1">
                <a:solidFill>
                  <a:srgbClr val="000099"/>
                </a:solidFill>
                <a:effectLst/>
                <a:latin typeface="+mj-lt"/>
                <a:cs typeface="Times New Roman" panose="02020603050405020304" pitchFamily="18" charset="0"/>
              </a:rPr>
              <a:t>Chúa</a:t>
            </a:r>
            <a:r>
              <a:rPr lang="en-US" sz="4800" b="1" dirty="0">
                <a:solidFill>
                  <a:srgbClr val="000099"/>
                </a:solidFill>
                <a:effectLst/>
                <a:latin typeface="+mj-lt"/>
                <a:cs typeface="Times New Roman" panose="02020603050405020304" pitchFamily="18" charset="0"/>
              </a:rPr>
              <a:t> Cha, </a:t>
            </a:r>
            <a:r>
              <a:rPr lang="en-US" sz="4800" b="1" dirty="0" err="1">
                <a:solidFill>
                  <a:srgbClr val="000099"/>
                </a:solidFill>
                <a:effectLst/>
                <a:latin typeface="+mj-lt"/>
                <a:cs typeface="Times New Roman" panose="02020603050405020304" pitchFamily="18" charset="0"/>
              </a:rPr>
              <a:t>xin</a:t>
            </a:r>
            <a:r>
              <a:rPr lang="en-US" sz="4800" b="1" dirty="0">
                <a:solidFill>
                  <a:srgbClr val="000099"/>
                </a:solidFill>
                <a:effectLst/>
                <a:latin typeface="+mj-lt"/>
                <a:cs typeface="Times New Roman" panose="02020603050405020304" pitchFamily="18" charset="0"/>
              </a:rPr>
              <a:t> </a:t>
            </a:r>
            <a:r>
              <a:rPr lang="en-US" sz="4800" b="1" dirty="0" err="1">
                <a:solidFill>
                  <a:srgbClr val="000099"/>
                </a:solidFill>
                <a:effectLst/>
                <a:latin typeface="+mj-lt"/>
                <a:cs typeface="Times New Roman" panose="02020603050405020304" pitchFamily="18" charset="0"/>
              </a:rPr>
              <a:t>thương</a:t>
            </a:r>
            <a:r>
              <a:rPr lang="en-US" sz="4800" b="1" dirty="0">
                <a:solidFill>
                  <a:srgbClr val="000099"/>
                </a:solidFill>
                <a:effectLst/>
                <a:latin typeface="+mj-lt"/>
                <a:cs typeface="Times New Roman" panose="02020603050405020304" pitchFamily="18" charset="0"/>
              </a:rPr>
              <a:t> </a:t>
            </a:r>
            <a:r>
              <a:rPr lang="en-US" sz="4800" b="1" dirty="0" err="1">
                <a:solidFill>
                  <a:srgbClr val="000099"/>
                </a:solidFill>
                <a:effectLst/>
                <a:latin typeface="+mj-lt"/>
                <a:cs typeface="Times New Roman" panose="02020603050405020304" pitchFamily="18" charset="0"/>
              </a:rPr>
              <a:t>xót</a:t>
            </a:r>
            <a:r>
              <a:rPr lang="en-US" sz="4800" b="1" dirty="0">
                <a:solidFill>
                  <a:srgbClr val="000099"/>
                </a:solidFill>
                <a:effectLst/>
                <a:latin typeface="+mj-lt"/>
                <a:cs typeface="Times New Roman" panose="02020603050405020304" pitchFamily="18" charset="0"/>
              </a:rPr>
              <a:t> </a:t>
            </a:r>
            <a:r>
              <a:rPr lang="en-US" sz="4800" b="1" dirty="0" err="1">
                <a:solidFill>
                  <a:srgbClr val="000099"/>
                </a:solidFill>
                <a:effectLst/>
                <a:latin typeface="+mj-lt"/>
                <a:cs typeface="Times New Roman" panose="02020603050405020304" pitchFamily="18" charset="0"/>
              </a:rPr>
              <a:t>chúng</a:t>
            </a:r>
            <a:r>
              <a:rPr lang="en-US" sz="4800" b="1" dirty="0">
                <a:solidFill>
                  <a:srgbClr val="000099"/>
                </a:solidFill>
                <a:effectLst/>
                <a:latin typeface="+mj-lt"/>
                <a:cs typeface="Times New Roman" panose="02020603050405020304" pitchFamily="18" charset="0"/>
              </a:rPr>
              <a:t> con.</a:t>
            </a:r>
          </a:p>
          <a:p>
            <a:pPr marL="0" indent="0" algn="just" eaLnBrk="1" hangingPunct="1">
              <a:lnSpc>
                <a:spcPct val="150000"/>
              </a:lnSpc>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rgbClr val="000099"/>
                </a:solidFill>
                <a:effectLst/>
                <a:latin typeface="+mj-lt"/>
                <a:cs typeface="Times New Roman" panose="02020603050405020304" pitchFamily="18" charset="0"/>
              </a:rPr>
              <a:t>Vì lạy </a:t>
            </a:r>
            <a:r>
              <a:rPr lang="vi-VN" sz="4800" b="1" dirty="0">
                <a:solidFill>
                  <a:srgbClr val="FF0000"/>
                </a:solidFill>
                <a:effectLst/>
                <a:latin typeface="+mj-lt"/>
                <a:cs typeface="Times New Roman" panose="02020603050405020304" pitchFamily="18" charset="0"/>
              </a:rPr>
              <a:t>Chúa Giêsu Kitô, </a:t>
            </a:r>
            <a:r>
              <a:rPr lang="vi-VN" sz="4800" b="1" dirty="0">
                <a:solidFill>
                  <a:srgbClr val="000099"/>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35554142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latin typeface="+mj-lt"/>
              </a:rPr>
              <a:t/>
            </a:r>
            <a:br>
              <a:rPr lang="en-US" sz="4000">
                <a:solidFill>
                  <a:srgbClr val="003399"/>
                </a:solidFill>
                <a:effectLst/>
                <a:latin typeface="+mj-lt"/>
              </a:rPr>
            </a:br>
            <a:endParaRPr lang="en-US" sz="4000">
              <a:solidFill>
                <a:srgbClr val="003399"/>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None/>
            </a:pPr>
            <a:r>
              <a:rPr lang="en-US" sz="4800" b="1" dirty="0" err="1">
                <a:solidFill>
                  <a:srgbClr val="000099"/>
                </a:solidFill>
                <a:latin typeface="+mj-lt"/>
                <a:cs typeface="Times New Roman" panose="02020603050405020304" pitchFamily="18" charset="0"/>
              </a:rPr>
              <a:t>Chỉ</a:t>
            </a:r>
            <a:r>
              <a:rPr lang="en-US" sz="4800" b="1" dirty="0">
                <a:solidFill>
                  <a:srgbClr val="000099"/>
                </a:solidFill>
                <a:latin typeface="+mj-lt"/>
                <a:cs typeface="Times New Roman" panose="02020603050405020304" pitchFamily="18" charset="0"/>
              </a:rPr>
              <a:t> </a:t>
            </a:r>
            <a:r>
              <a:rPr lang="en-US" sz="4800" b="1" dirty="0" err="1">
                <a:solidFill>
                  <a:srgbClr val="000099"/>
                </a:solidFill>
                <a:latin typeface="+mj-lt"/>
                <a:cs typeface="Times New Roman" panose="02020603050405020304" pitchFamily="18" charset="0"/>
              </a:rPr>
              <a:t>có</a:t>
            </a:r>
            <a:r>
              <a:rPr lang="en-US" sz="4800" b="1" dirty="0">
                <a:solidFill>
                  <a:srgbClr val="000099"/>
                </a:solidFill>
                <a:latin typeface="+mj-lt"/>
                <a:cs typeface="Times New Roman" panose="02020603050405020304" pitchFamily="18" charset="0"/>
              </a:rPr>
              <a:t> </a:t>
            </a:r>
            <a:r>
              <a:rPr lang="en-US" sz="4800" b="1" dirty="0" err="1">
                <a:solidFill>
                  <a:srgbClr val="000099"/>
                </a:solidFill>
                <a:latin typeface="+mj-lt"/>
                <a:cs typeface="Times New Roman" panose="02020603050405020304" pitchFamily="18" charset="0"/>
              </a:rPr>
              <a:t>Chúa</a:t>
            </a:r>
            <a:r>
              <a:rPr lang="en-US" sz="4800" b="1" dirty="0">
                <a:solidFill>
                  <a:srgbClr val="000099"/>
                </a:solidFill>
                <a:latin typeface="+mj-lt"/>
                <a:cs typeface="Times New Roman" panose="02020603050405020304" pitchFamily="18" charset="0"/>
              </a:rPr>
              <a:t> </a:t>
            </a:r>
            <a:r>
              <a:rPr lang="en-US" sz="4800" b="1" dirty="0" err="1">
                <a:solidFill>
                  <a:srgbClr val="000099"/>
                </a:solidFill>
                <a:latin typeface="+mj-lt"/>
                <a:cs typeface="Times New Roman" panose="02020603050405020304" pitchFamily="18" charset="0"/>
              </a:rPr>
              <a:t>là</a:t>
            </a:r>
            <a:r>
              <a:rPr lang="en-US" sz="4800" b="1" dirty="0">
                <a:solidFill>
                  <a:srgbClr val="000099"/>
                </a:solidFill>
                <a:latin typeface="+mj-lt"/>
                <a:cs typeface="Times New Roman" panose="02020603050405020304" pitchFamily="18" charset="0"/>
              </a:rPr>
              <a:t> </a:t>
            </a:r>
            <a:r>
              <a:rPr lang="en-US" sz="4800" b="1" dirty="0" err="1">
                <a:solidFill>
                  <a:srgbClr val="000099"/>
                </a:solidFill>
                <a:latin typeface="+mj-lt"/>
                <a:cs typeface="Times New Roman" panose="02020603050405020304" pitchFamily="18" charset="0"/>
              </a:rPr>
              <a:t>Chúa</a:t>
            </a:r>
            <a:r>
              <a:rPr lang="en-US" sz="4800" b="1" dirty="0">
                <a:solidFill>
                  <a:srgbClr val="000099"/>
                </a:solidFill>
                <a:latin typeface="+mj-lt"/>
                <a:cs typeface="Times New Roman" panose="02020603050405020304" pitchFamily="18" charset="0"/>
              </a:rPr>
              <a:t>, </a:t>
            </a:r>
            <a:r>
              <a:rPr lang="en-US" sz="4800" b="1" dirty="0" err="1">
                <a:solidFill>
                  <a:srgbClr val="000099"/>
                </a:solidFill>
                <a:latin typeface="+mj-lt"/>
                <a:cs typeface="Times New Roman" panose="02020603050405020304" pitchFamily="18" charset="0"/>
              </a:rPr>
              <a:t>chỉ</a:t>
            </a:r>
            <a:r>
              <a:rPr lang="en-US" sz="4800" b="1" dirty="0">
                <a:solidFill>
                  <a:srgbClr val="000099"/>
                </a:solidFill>
                <a:latin typeface="+mj-lt"/>
                <a:cs typeface="Times New Roman" panose="02020603050405020304" pitchFamily="18" charset="0"/>
              </a:rPr>
              <a:t> </a:t>
            </a:r>
            <a:r>
              <a:rPr lang="en-US" sz="4800" b="1" dirty="0" err="1">
                <a:solidFill>
                  <a:srgbClr val="000099"/>
                </a:solidFill>
                <a:latin typeface="+mj-lt"/>
                <a:cs typeface="Times New Roman" panose="02020603050405020304" pitchFamily="18" charset="0"/>
              </a:rPr>
              <a:t>có</a:t>
            </a:r>
            <a:r>
              <a:rPr lang="en-US" sz="4800" b="1" dirty="0">
                <a:solidFill>
                  <a:srgbClr val="000099"/>
                </a:solidFill>
                <a:latin typeface="+mj-lt"/>
                <a:cs typeface="Times New Roman" panose="02020603050405020304" pitchFamily="18" charset="0"/>
              </a:rPr>
              <a:t> </a:t>
            </a:r>
            <a:r>
              <a:rPr lang="en-US" sz="4800" b="1" dirty="0" err="1">
                <a:solidFill>
                  <a:srgbClr val="000099"/>
                </a:solidFill>
                <a:latin typeface="+mj-lt"/>
                <a:cs typeface="Times New Roman" panose="02020603050405020304" pitchFamily="18" charset="0"/>
              </a:rPr>
              <a:t>Chúa</a:t>
            </a:r>
            <a:r>
              <a:rPr lang="en-US" sz="4800" b="1" dirty="0">
                <a:solidFill>
                  <a:srgbClr val="000099"/>
                </a:solidFill>
                <a:latin typeface="+mj-lt"/>
                <a:cs typeface="Times New Roman" panose="02020603050405020304" pitchFamily="18" charset="0"/>
              </a:rPr>
              <a:t> </a:t>
            </a:r>
            <a:r>
              <a:rPr lang="en-US" sz="4800" b="1" dirty="0" err="1">
                <a:solidFill>
                  <a:srgbClr val="000099"/>
                </a:solidFill>
                <a:latin typeface="+mj-lt"/>
                <a:cs typeface="Times New Roman" panose="02020603050405020304" pitchFamily="18" charset="0"/>
              </a:rPr>
              <a:t>là</a:t>
            </a:r>
            <a:r>
              <a:rPr lang="en-US" sz="4800" b="1" dirty="0">
                <a:solidFill>
                  <a:srgbClr val="000099"/>
                </a:solidFill>
                <a:latin typeface="+mj-lt"/>
                <a:cs typeface="Times New Roman" panose="02020603050405020304" pitchFamily="18" charset="0"/>
              </a:rPr>
              <a:t> </a:t>
            </a:r>
            <a:r>
              <a:rPr lang="en-US" sz="4800" b="1" dirty="0" err="1">
                <a:solidFill>
                  <a:srgbClr val="000099"/>
                </a:solidFill>
                <a:latin typeface="+mj-lt"/>
                <a:cs typeface="Times New Roman" panose="02020603050405020304" pitchFamily="18" charset="0"/>
              </a:rPr>
              <a:t>đấng</a:t>
            </a:r>
            <a:r>
              <a:rPr lang="en-US" sz="4800" b="1" dirty="0">
                <a:solidFill>
                  <a:srgbClr val="000099"/>
                </a:solidFill>
                <a:latin typeface="+mj-lt"/>
                <a:cs typeface="Times New Roman" panose="02020603050405020304" pitchFamily="18" charset="0"/>
              </a:rPr>
              <a:t> </a:t>
            </a:r>
            <a:r>
              <a:rPr lang="en-US" sz="4800" b="1" dirty="0" err="1">
                <a:solidFill>
                  <a:srgbClr val="000099"/>
                </a:solidFill>
                <a:latin typeface="+mj-lt"/>
                <a:cs typeface="Times New Roman" panose="02020603050405020304" pitchFamily="18" charset="0"/>
              </a:rPr>
              <a:t>tối</a:t>
            </a:r>
            <a:r>
              <a:rPr lang="en-US" sz="4800" b="1" dirty="0">
                <a:solidFill>
                  <a:srgbClr val="000099"/>
                </a:solidFill>
                <a:latin typeface="+mj-lt"/>
                <a:cs typeface="Times New Roman" panose="02020603050405020304" pitchFamily="18" charset="0"/>
              </a:rPr>
              <a:t> </a:t>
            </a:r>
            <a:r>
              <a:rPr lang="en-US" sz="4800" b="1" dirty="0" err="1">
                <a:solidFill>
                  <a:srgbClr val="000099"/>
                </a:solidFill>
                <a:latin typeface="+mj-lt"/>
                <a:cs typeface="Times New Roman" panose="02020603050405020304" pitchFamily="18" charset="0"/>
              </a:rPr>
              <a:t>cao</a:t>
            </a:r>
            <a:r>
              <a:rPr lang="en-US" sz="4800" b="1" dirty="0">
                <a:solidFill>
                  <a:srgbClr val="000099"/>
                </a:solidFill>
                <a:latin typeface="+mj-lt"/>
                <a:cs typeface="Times New Roman" panose="02020603050405020304" pitchFamily="18" charset="0"/>
              </a:rPr>
              <a:t>.</a:t>
            </a:r>
          </a:p>
          <a:p>
            <a:pPr marL="0" indent="0" algn="just" eaLnBrk="1" hangingPunct="1">
              <a:lnSpc>
                <a:spcPct val="140000"/>
              </a:lnSpc>
              <a:buNone/>
            </a:pPr>
            <a:r>
              <a:rPr lang="vi-VN" sz="4400" b="1" u="sng" dirty="0">
                <a:solidFill>
                  <a:srgbClr val="FF0000"/>
                </a:solidFill>
                <a:effectLst/>
                <a:latin typeface="+mj-lt"/>
                <a:cs typeface="Times New Roman" panose="02020603050405020304" pitchFamily="18" charset="0"/>
              </a:rPr>
              <a:t>A+</a:t>
            </a:r>
            <a:r>
              <a:rPr lang="en-US" sz="4400" b="1" u="sng" dirty="0">
                <a:solidFill>
                  <a:srgbClr val="FF0000"/>
                </a:solidFill>
                <a:effectLst/>
                <a:latin typeface="+mj-lt"/>
                <a:cs typeface="Times New Roman" panose="02020603050405020304" pitchFamily="18" charset="0"/>
              </a:rPr>
              <a:t>B</a:t>
            </a:r>
            <a:r>
              <a:rPr lang="vi-VN" sz="4400" b="1" u="sng" dirty="0">
                <a:solidFill>
                  <a:srgbClr val="FF0000"/>
                </a:solidFill>
                <a:effectLst/>
                <a:latin typeface="+mj-lt"/>
                <a:cs typeface="Times New Roman" panose="02020603050405020304" pitchFamily="18" charset="0"/>
              </a:rPr>
              <a:t>:</a:t>
            </a:r>
            <a:r>
              <a:rPr lang="vi-VN" sz="4400" b="1" dirty="0">
                <a:solidFill>
                  <a:srgbClr val="003399"/>
                </a:solidFill>
                <a:effectLst/>
                <a:latin typeface="+mj-lt"/>
                <a:cs typeface="Times New Roman" panose="02020603050405020304" pitchFamily="18" charset="0"/>
              </a:rPr>
              <a:t> </a:t>
            </a:r>
            <a:r>
              <a:rPr lang="vi-VN" sz="4800" b="1" dirty="0">
                <a:solidFill>
                  <a:srgbClr val="000099"/>
                </a:solidFill>
                <a:latin typeface="+mj-lt"/>
                <a:cs typeface="Times New Roman" panose="02020603050405020304" pitchFamily="18" charset="0"/>
              </a:rPr>
              <a:t>Cùng Đức Chúa Thánh Thần trong vinh quang Đức Chúa Cha. </a:t>
            </a:r>
          </a:p>
          <a:p>
            <a:pPr marL="0" indent="0" algn="just" eaLnBrk="1" hangingPunct="1">
              <a:lnSpc>
                <a:spcPct val="140000"/>
              </a:lnSpc>
              <a:buNone/>
            </a:pPr>
            <a:r>
              <a:rPr lang="vi-VN" sz="4400" b="1" u="sng" dirty="0">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8760142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0550"/>
            <a:ext cx="4174917"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1371600"/>
            <a:ext cx="3089910" cy="3486150"/>
          </a:xfrm>
          <a:prstGeom prst="rect">
            <a:avLst/>
          </a:prstGeom>
        </p:spPr>
      </p:pic>
      <p:sp>
        <p:nvSpPr>
          <p:cNvPr id="11" name="TextBox 10"/>
          <p:cNvSpPr txBox="1"/>
          <p:nvPr/>
        </p:nvSpPr>
        <p:spPr>
          <a:xfrm>
            <a:off x="3352800" y="271781"/>
            <a:ext cx="5529594" cy="584775"/>
          </a:xfrm>
          <a:prstGeom prst="rect">
            <a:avLst/>
          </a:prstGeom>
          <a:noFill/>
        </p:spPr>
        <p:txBody>
          <a:bodyPr wrap="square" lIns="91436" tIns="45718" rIns="91436" bIns="45718" rtlCol="0">
            <a:spAutoFit/>
          </a:bodyPr>
          <a:lstStyle/>
          <a:p>
            <a:pPr algn="ct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THÁNH LỄ </a:t>
            </a:r>
            <a:r>
              <a:rPr lang="en-US" sz="32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HÔN PHỐI</a:t>
            </a:r>
            <a:endPar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12" name="TextBox 11"/>
          <p:cNvSpPr txBox="1"/>
          <p:nvPr/>
        </p:nvSpPr>
        <p:spPr>
          <a:xfrm>
            <a:off x="3104406" y="849694"/>
            <a:ext cx="6039594" cy="1569656"/>
          </a:xfrm>
          <a:prstGeom prst="rect">
            <a:avLst/>
          </a:prstGeom>
          <a:noFill/>
        </p:spPr>
        <p:txBody>
          <a:bodyPr wrap="none" lIns="91436" tIns="45718" rIns="91436" bIns="45718" rtlCol="0">
            <a:spAutoFit/>
          </a:bodyPr>
          <a:lstStyle/>
          <a:p>
            <a:pPr algn="ctr"/>
            <a:r>
              <a:rPr lang="en-US" sz="3200" b="1" dirty="0" err="1" smtClean="0">
                <a:ln w="1905"/>
                <a:solidFill>
                  <a:srgbClr val="FF0000"/>
                </a:solidFill>
                <a:effectLst>
                  <a:innerShdw blurRad="69850" dist="43180" dir="5400000">
                    <a:srgbClr val="000000">
                      <a:alpha val="65000"/>
                    </a:srgbClr>
                  </a:innerShdw>
                </a:effectLst>
              </a:rPr>
              <a:t>Anh</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Phaolo</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Phạm</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Hoài</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Nhân</a:t>
            </a:r>
            <a:endParaRPr lang="en-US" sz="3200" dirty="0" smtClean="0">
              <a:solidFill>
                <a:srgbClr val="FF0000"/>
              </a:solidFill>
            </a:endParaRPr>
          </a:p>
          <a:p>
            <a:pPr algn="ctr"/>
            <a:r>
              <a:rPr lang="en-US" sz="3200" b="1" dirty="0" err="1" smtClean="0">
                <a:ln w="1905"/>
                <a:solidFill>
                  <a:srgbClr val="FF0000"/>
                </a:solidFill>
                <a:effectLst>
                  <a:innerShdw blurRad="69850" dist="43180" dir="5400000">
                    <a:srgbClr val="000000">
                      <a:alpha val="65000"/>
                    </a:srgbClr>
                  </a:innerShdw>
                </a:effectLst>
              </a:rPr>
              <a:t>và</a:t>
            </a:r>
            <a:endParaRPr lang="en-US" sz="3200" b="1" dirty="0">
              <a:ln w="1905"/>
              <a:solidFill>
                <a:srgbClr val="FF0000"/>
              </a:solidFill>
              <a:effectLst>
                <a:innerShdw blurRad="69850" dist="43180" dir="5400000">
                  <a:srgbClr val="000000">
                    <a:alpha val="65000"/>
                  </a:srgbClr>
                </a:innerShdw>
              </a:effectLst>
            </a:endParaRPr>
          </a:p>
          <a:p>
            <a:pPr algn="ctr"/>
            <a:r>
              <a:rPr lang="en-US" sz="3200" b="1" dirty="0" err="1" smtClean="0">
                <a:ln w="1905"/>
                <a:solidFill>
                  <a:srgbClr val="FF0000"/>
                </a:solidFill>
                <a:effectLst>
                  <a:innerShdw blurRad="69850" dist="43180" dir="5400000">
                    <a:srgbClr val="000000">
                      <a:alpha val="65000"/>
                    </a:srgbClr>
                  </a:innerShdw>
                </a:effectLst>
              </a:rPr>
              <a:t>Chị</a:t>
            </a:r>
            <a:r>
              <a:rPr lang="en-US" sz="3200" b="1" dirty="0" smtClean="0">
                <a:ln w="1905"/>
                <a:solidFill>
                  <a:srgbClr val="FF0000"/>
                </a:solidFill>
                <a:effectLst>
                  <a:innerShdw blurRad="69850" dist="43180" dir="5400000">
                    <a:srgbClr val="000000">
                      <a:alpha val="65000"/>
                    </a:srgbClr>
                  </a:innerShdw>
                </a:effectLst>
              </a:rPr>
              <a:t> Cecilia </a:t>
            </a:r>
            <a:r>
              <a:rPr lang="en-US" sz="3200" b="1" dirty="0" err="1" smtClean="0">
                <a:ln w="1905"/>
                <a:solidFill>
                  <a:srgbClr val="FF0000"/>
                </a:solidFill>
                <a:effectLst>
                  <a:innerShdw blurRad="69850" dist="43180" dir="5400000">
                    <a:srgbClr val="000000">
                      <a:alpha val="65000"/>
                    </a:srgbClr>
                  </a:innerShdw>
                </a:effectLst>
              </a:rPr>
              <a:t>Nguyễn</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Thị</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Ngọc</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Trâ</a:t>
            </a:r>
            <a:r>
              <a:rPr lang="en-US" sz="3200" b="1" dirty="0" err="1">
                <a:ln w="1905"/>
                <a:solidFill>
                  <a:srgbClr val="FF0000"/>
                </a:solidFill>
                <a:effectLst>
                  <a:innerShdw blurRad="69850" dist="43180" dir="5400000">
                    <a:srgbClr val="000000">
                      <a:alpha val="65000"/>
                    </a:srgbClr>
                  </a:innerShdw>
                </a:effectLst>
              </a:rPr>
              <a:t>m</a:t>
            </a:r>
            <a:endParaRPr lang="en-US" sz="3200" b="1" dirty="0">
              <a:ln w="1905"/>
              <a:solidFill>
                <a:srgbClr val="FF0000"/>
              </a:soli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0" y="2343150"/>
            <a:ext cx="4953000" cy="2734056"/>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5000" y="2410976"/>
            <a:ext cx="1123950" cy="1123950"/>
          </a:xfrm>
          <a:prstGeom prst="rect">
            <a:avLst/>
          </a:prstGeom>
        </p:spPr>
      </p:pic>
    </p:spTree>
    <p:extLst>
      <p:ext uri="{BB962C8B-B14F-4D97-AF65-F5344CB8AC3E}">
        <p14:creationId xmlns:p14="http://schemas.microsoft.com/office/powerpoint/2010/main" val="12258388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5"/>
            <a:ext cx="7772400" cy="1101725"/>
          </a:xfrm>
        </p:spPr>
        <p:txBody>
          <a:bodyPr/>
          <a:lstStyle/>
          <a:p>
            <a:pPr eaLnBrk="1" hangingPunct="1">
              <a:defRPr/>
            </a:pPr>
            <a:r>
              <a:rPr lang="en-US" b="0" smtClean="0">
                <a:effectLst/>
                <a:latin typeface="+mj-lt"/>
              </a:rPr>
              <a:t/>
            </a:r>
            <a:br>
              <a:rPr lang="en-US" b="0" smtClean="0">
                <a:effectLst/>
                <a:latin typeface="+mj-lt"/>
              </a:rPr>
            </a:br>
            <a:endParaRPr lang="en-US" b="0" smtClean="0">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endParaRPr lang="en-US" sz="4800" dirty="0">
              <a:solidFill>
                <a:srgbClr val="FF0000"/>
              </a:solidFill>
              <a:effectLst/>
              <a:latin typeface="+mj-lt"/>
              <a:cs typeface="Tahoma" pitchFamily="34" charset="0"/>
            </a:endParaRPr>
          </a:p>
          <a:p>
            <a:pPr eaLnBrk="1" hangingPunct="1">
              <a:lnSpc>
                <a:spcPct val="105000"/>
              </a:lnSpc>
              <a:defRPr/>
            </a:pPr>
            <a:r>
              <a:rPr lang="en-US" sz="4800" b="1" dirty="0" err="1">
                <a:solidFill>
                  <a:srgbClr val="FF0000"/>
                </a:solidFill>
                <a:effectLst/>
                <a:latin typeface="+mj-lt"/>
                <a:cs typeface="Tahoma" pitchFamily="34" charset="0"/>
              </a:rPr>
              <a:t>Đáp</a:t>
            </a:r>
            <a:r>
              <a:rPr lang="en-US" sz="4800" b="1" dirty="0">
                <a:solidFill>
                  <a:srgbClr val="FF0000"/>
                </a:solidFill>
                <a:effectLst/>
                <a:latin typeface="+mj-lt"/>
                <a:cs typeface="Tahoma" pitchFamily="34" charset="0"/>
              </a:rPr>
              <a:t> </a:t>
            </a:r>
            <a:r>
              <a:rPr lang="en-US" sz="4800" b="1" dirty="0" err="1">
                <a:solidFill>
                  <a:srgbClr val="FF0000"/>
                </a:solidFill>
                <a:effectLst/>
                <a:latin typeface="+mj-lt"/>
                <a:cs typeface="Tahoma" pitchFamily="34" charset="0"/>
              </a:rPr>
              <a:t>Ca</a:t>
            </a:r>
            <a:endParaRPr lang="en-US" sz="4800" b="1" dirty="0">
              <a:solidFill>
                <a:srgbClr val="FF0000"/>
              </a:solidFill>
              <a:effectLst/>
              <a:latin typeface="+mj-lt"/>
              <a:cs typeface="Tahoma" pitchFamily="34" charset="0"/>
            </a:endParaRPr>
          </a:p>
          <a:p>
            <a:pPr eaLnBrk="1" hangingPunct="1">
              <a:lnSpc>
                <a:spcPct val="105000"/>
              </a:lnSpc>
              <a:defRPr/>
            </a:pPr>
            <a:r>
              <a:rPr lang="en-US" sz="6800" dirty="0" smtClean="0">
                <a:solidFill>
                  <a:srgbClr val="FF0000"/>
                </a:solidFill>
                <a:effectLst/>
                <a:latin typeface="+mj-lt"/>
                <a:cs typeface="Tahoma" pitchFamily="34" charset="0"/>
              </a:rPr>
              <a:t>VINH PHÚC</a:t>
            </a:r>
          </a:p>
          <a:p>
            <a:pPr eaLnBrk="1" hangingPunct="1">
              <a:lnSpc>
                <a:spcPct val="105000"/>
              </a:lnSpc>
              <a:defRPr/>
            </a:pPr>
            <a:r>
              <a:rPr lang="en-US" sz="5000" b="1" kern="1200" dirty="0">
                <a:solidFill>
                  <a:srgbClr val="003399"/>
                </a:solidFill>
                <a:latin typeface="+mj-lt"/>
                <a:ea typeface="+mj-ea"/>
                <a:cs typeface="+mj-cs"/>
              </a:rPr>
              <a:t>Kim Long</a:t>
            </a:r>
          </a:p>
        </p:txBody>
      </p:sp>
      <p:sp>
        <p:nvSpPr>
          <p:cNvPr id="3076" name="Rectangle 4"/>
          <p:cNvSpPr>
            <a:spLocks noChangeArrowheads="1"/>
          </p:cNvSpPr>
          <p:nvPr/>
        </p:nvSpPr>
        <p:spPr bwMode="auto">
          <a:xfrm>
            <a:off x="3524251" y="17464"/>
            <a:ext cx="324123" cy="36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682898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1" indent="0" algn="ctr">
              <a:lnSpc>
                <a:spcPct val="120000"/>
              </a:lnSpc>
              <a:buNone/>
            </a:pPr>
            <a:r>
              <a:rPr lang="en-US" sz="6600" b="1" dirty="0">
                <a:solidFill>
                  <a:srgbClr val="FF0000"/>
                </a:solidFill>
                <a:effectLst/>
                <a:latin typeface="+mj-lt"/>
                <a:ea typeface="Tahoma" pitchFamily="34" charset="0"/>
                <a:cs typeface="Times New Roman" pitchFamily="18" charset="0"/>
              </a:rPr>
              <a:t>Ca </a:t>
            </a:r>
            <a:r>
              <a:rPr lang="en-US" sz="6600" b="1" dirty="0" err="1">
                <a:solidFill>
                  <a:srgbClr val="FF0000"/>
                </a:solidFill>
                <a:effectLst/>
                <a:latin typeface="+mj-lt"/>
                <a:ea typeface="Tahoma" pitchFamily="34" charset="0"/>
                <a:cs typeface="Times New Roman" pitchFamily="18" charset="0"/>
              </a:rPr>
              <a:t>nhập</a:t>
            </a:r>
            <a:r>
              <a:rPr lang="en-US" sz="6600" b="1" dirty="0">
                <a:solidFill>
                  <a:srgbClr val="FF0000"/>
                </a:solidFill>
                <a:effectLst/>
                <a:latin typeface="+mj-lt"/>
                <a:ea typeface="Tahoma" pitchFamily="34" charset="0"/>
                <a:cs typeface="Times New Roman" pitchFamily="18" charset="0"/>
              </a:rPr>
              <a:t> </a:t>
            </a:r>
            <a:r>
              <a:rPr lang="en-US" sz="6600" b="1" dirty="0" err="1">
                <a:solidFill>
                  <a:srgbClr val="FF0000"/>
                </a:solidFill>
                <a:effectLst/>
                <a:latin typeface="+mj-lt"/>
                <a:ea typeface="Tahoma" pitchFamily="34" charset="0"/>
                <a:cs typeface="Times New Roman" pitchFamily="18" charset="0"/>
              </a:rPr>
              <a:t>lễ</a:t>
            </a:r>
            <a:r>
              <a:rPr lang="en-US" sz="6600" b="1" dirty="0">
                <a:solidFill>
                  <a:srgbClr val="FF0000"/>
                </a:solidFill>
                <a:effectLst/>
                <a:latin typeface="+mj-lt"/>
                <a:ea typeface="Tahoma" pitchFamily="34" charset="0"/>
                <a:cs typeface="Times New Roman" pitchFamily="18" charset="0"/>
              </a:rPr>
              <a:t> </a:t>
            </a:r>
          </a:p>
          <a:p>
            <a:pPr marL="27431" indent="0" algn="ctr">
              <a:lnSpc>
                <a:spcPct val="120000"/>
              </a:lnSpc>
              <a:buNone/>
            </a:pPr>
            <a:r>
              <a:rPr lang="en-US" sz="5400" b="1" dirty="0" smtClean="0">
                <a:solidFill>
                  <a:srgbClr val="FF0000"/>
                </a:solidFill>
                <a:effectLst/>
                <a:latin typeface="+mj-lt"/>
                <a:ea typeface="Tahoma" pitchFamily="34" charset="0"/>
                <a:cs typeface="Times New Roman" pitchFamily="18" charset="0"/>
              </a:rPr>
              <a:t>BƯỚC VÀO NHÀ CHÚA</a:t>
            </a:r>
            <a:endParaRPr lang="en-US" sz="5400" b="1" dirty="0">
              <a:solidFill>
                <a:srgbClr val="FF0000"/>
              </a:solidFill>
              <a:effectLst/>
              <a:latin typeface="+mj-lt"/>
              <a:ea typeface="Tahoma" pitchFamily="34" charset="0"/>
              <a:cs typeface="Times New Roman" pitchFamily="18" charset="0"/>
            </a:endParaRPr>
          </a:p>
          <a:p>
            <a:pPr marL="27431" indent="0" algn="ctr">
              <a:lnSpc>
                <a:spcPct val="120000"/>
              </a:lnSpc>
              <a:buNone/>
            </a:pPr>
            <a:r>
              <a:rPr lang="en-US" sz="5400" b="1" dirty="0" err="1">
                <a:solidFill>
                  <a:srgbClr val="003399"/>
                </a:solidFill>
                <a:effectLst/>
                <a:latin typeface="+mj-lt"/>
                <a:ea typeface="Tahoma" pitchFamily="34" charset="0"/>
                <a:cs typeface="Times New Roman" pitchFamily="18" charset="0"/>
              </a:rPr>
              <a:t>Phanxico</a:t>
            </a:r>
            <a:endParaRPr lang="en-US" sz="4000" b="1"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3">
            <a:extLst>
              <a:ext uri="{FF2B5EF4-FFF2-40B4-BE49-F238E27FC236}">
                <a16:creationId xmlns="" xmlns:a16="http://schemas.microsoft.com/office/drawing/2014/main" id="{2E611251-3CF7-D91F-B1D0-077A7389EA2D}"/>
              </a:ext>
            </a:extLst>
          </p:cNvPr>
          <p:cNvSpPr txBox="1">
            <a:spLocks/>
          </p:cNvSpPr>
          <p:nvPr/>
        </p:nvSpPr>
        <p:spPr>
          <a:xfrm>
            <a:off x="0" y="0"/>
            <a:ext cx="9144000" cy="5143500"/>
          </a:xfrm>
          <a:prstGeom prst="rect">
            <a:avLst/>
          </a:prstGeom>
        </p:spPr>
        <p:txBody>
          <a:bodyPr vert="horz" lIns="91436" tIns="45718" rIns="91436" bIns="45718" rtlCol="0" anchor="ctr">
            <a:normAutofit fontScale="97500" lnSpcReduction="10000"/>
          </a:bodyPr>
          <a:lstStyle>
            <a:lvl1pPr algn="ctr" defTabSz="914355" rtl="0" eaLnBrk="1" latinLnBrk="0" hangingPunct="1">
              <a:spcBef>
                <a:spcPct val="0"/>
              </a:spcBef>
              <a:buNone/>
              <a:defRPr sz="4400" kern="1200">
                <a:solidFill>
                  <a:schemeClr val="tx1"/>
                </a:solidFill>
                <a:latin typeface="+mj-lt"/>
                <a:ea typeface="+mj-ea"/>
                <a:cs typeface="+mj-cs"/>
              </a:defRPr>
            </a:lvl1pPr>
          </a:lstStyle>
          <a:p>
            <a:pPr algn="just">
              <a:lnSpc>
                <a:spcPct val="110000"/>
              </a:lnSpc>
            </a:pPr>
            <a:r>
              <a:rPr lang="en-US" sz="5200" b="1" u="sng" dirty="0" err="1" smtClean="0">
                <a:solidFill>
                  <a:srgbClr val="FF0000"/>
                </a:solidFill>
              </a:rPr>
              <a:t>Đk</a:t>
            </a:r>
            <a:r>
              <a:rPr lang="en-US" sz="5200" b="1" u="sng" dirty="0" smtClean="0">
                <a:solidFill>
                  <a:srgbClr val="FF0000"/>
                </a:solidFill>
              </a:rPr>
              <a:t>:</a:t>
            </a:r>
            <a:r>
              <a:rPr lang="en-US" sz="5200" b="1" dirty="0" smtClean="0">
                <a:solidFill>
                  <a:srgbClr val="00009E"/>
                </a:solidFill>
              </a:rPr>
              <a:t> </a:t>
            </a:r>
            <a:r>
              <a:rPr lang="vi-VN" sz="5200" b="1" dirty="0" smtClean="0">
                <a:solidFill>
                  <a:srgbClr val="000099"/>
                </a:solidFill>
              </a:rPr>
              <a:t>Vinh phúc thay ngư</a:t>
            </a:r>
            <a:r>
              <a:rPr lang="en-US" sz="5200" b="1" dirty="0" smtClean="0">
                <a:solidFill>
                  <a:srgbClr val="000099"/>
                </a:solidFill>
              </a:rPr>
              <a:t>ờ</a:t>
            </a:r>
            <a:r>
              <a:rPr lang="vi-VN" sz="5200" b="1" dirty="0" smtClean="0">
                <a:solidFill>
                  <a:srgbClr val="000099"/>
                </a:solidFill>
              </a:rPr>
              <a:t>i kính sợ</a:t>
            </a:r>
            <a:r>
              <a:rPr lang="en-US" sz="5200" b="1" dirty="0" smtClean="0">
                <a:solidFill>
                  <a:srgbClr val="000099"/>
                </a:solidFill>
              </a:rPr>
              <a:t> </a:t>
            </a:r>
            <a:r>
              <a:rPr lang="en-US" sz="5200" b="1" dirty="0" err="1" smtClean="0">
                <a:solidFill>
                  <a:srgbClr val="000099"/>
                </a:solidFill>
              </a:rPr>
              <a:t>Chúa</a:t>
            </a:r>
            <a:r>
              <a:rPr lang="en-US" sz="5200" b="1" dirty="0" smtClean="0">
                <a:solidFill>
                  <a:srgbClr val="000099"/>
                </a:solidFill>
              </a:rPr>
              <a:t> </a:t>
            </a:r>
            <a:r>
              <a:rPr lang="vi-VN" sz="5200" b="1" dirty="0" smtClean="0">
                <a:solidFill>
                  <a:srgbClr val="000099"/>
                </a:solidFill>
              </a:rPr>
              <a:t>và hằng đi trên đường quang minh Thiên Chúa. Người hưởng huê lợi tay người tạo nên</a:t>
            </a:r>
            <a:r>
              <a:rPr lang="en-US" sz="5200" b="1" dirty="0" smtClean="0">
                <a:solidFill>
                  <a:srgbClr val="000099"/>
                </a:solidFill>
              </a:rPr>
              <a:t> </a:t>
            </a:r>
            <a:r>
              <a:rPr lang="en-US" sz="5200" b="1" dirty="0" err="1" smtClean="0">
                <a:solidFill>
                  <a:srgbClr val="000099"/>
                </a:solidFill>
              </a:rPr>
              <a:t>và</a:t>
            </a:r>
            <a:r>
              <a:rPr lang="en-US" sz="5200" b="1" dirty="0" smtClean="0">
                <a:solidFill>
                  <a:srgbClr val="000099"/>
                </a:solidFill>
              </a:rPr>
              <a:t> </a:t>
            </a:r>
            <a:r>
              <a:rPr lang="vi-VN" sz="5200" b="1" dirty="0" smtClean="0">
                <a:solidFill>
                  <a:srgbClr val="000099"/>
                </a:solidFill>
              </a:rPr>
              <a:t>hạnh phúc</a:t>
            </a:r>
            <a:r>
              <a:rPr lang="en-US" sz="5200" b="1" dirty="0" smtClean="0">
                <a:solidFill>
                  <a:srgbClr val="000099"/>
                </a:solidFill>
              </a:rPr>
              <a:t> </a:t>
            </a:r>
            <a:r>
              <a:rPr lang="vi-VN" sz="5200" b="1" dirty="0" smtClean="0">
                <a:solidFill>
                  <a:srgbClr val="000099"/>
                </a:solidFill>
              </a:rPr>
              <a:t>Chúa thưởng ban muôn đời.</a:t>
            </a:r>
            <a:endParaRPr lang="en-US" sz="5200" b="1" dirty="0">
              <a:solidFill>
                <a:srgbClr val="000099"/>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1614699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2E611251-3CF7-D91F-B1D0-077A7389EA2D}"/>
              </a:ext>
            </a:extLst>
          </p:cNvPr>
          <p:cNvSpPr txBox="1">
            <a:spLocks/>
          </p:cNvSpPr>
          <p:nvPr/>
        </p:nvSpPr>
        <p:spPr>
          <a:xfrm>
            <a:off x="0" y="0"/>
            <a:ext cx="9144000" cy="5143500"/>
          </a:xfrm>
          <a:prstGeom prst="rect">
            <a:avLst/>
          </a:prstGeom>
        </p:spPr>
        <p:txBody>
          <a:bodyPr vert="horz" lIns="91436" tIns="45718" rIns="91436" bIns="45718" rtlCol="0" anchor="ctr">
            <a:normAutofit/>
          </a:bodyPr>
          <a:lstStyle>
            <a:lvl1pPr algn="ctr" defTabSz="914355" rtl="0" eaLnBrk="1" latinLnBrk="0" hangingPunct="1">
              <a:spcBef>
                <a:spcPct val="0"/>
              </a:spcBef>
              <a:buNone/>
              <a:defRPr sz="4400" kern="1200">
                <a:solidFill>
                  <a:schemeClr val="tx1"/>
                </a:solidFill>
                <a:latin typeface="+mj-lt"/>
                <a:ea typeface="+mj-ea"/>
                <a:cs typeface="+mj-cs"/>
              </a:defRPr>
            </a:lvl1pPr>
          </a:lstStyle>
          <a:p>
            <a:pPr algn="just">
              <a:lnSpc>
                <a:spcPct val="120000"/>
              </a:lnSpc>
            </a:pPr>
            <a:r>
              <a:rPr lang="en-US" sz="5200" b="1" u="sng" smtClean="0">
                <a:solidFill>
                  <a:srgbClr val="FF0000"/>
                </a:solidFill>
              </a:rPr>
              <a:t>Tk1:</a:t>
            </a:r>
            <a:r>
              <a:rPr lang="vi-VN" sz="5200" b="1" smtClean="0">
                <a:solidFill>
                  <a:srgbClr val="00009E"/>
                </a:solidFill>
              </a:rPr>
              <a:t> Hiền thê người tựa gốc nho sai trái trong nội thất nhà người. Con cái người như đám cây Ô liu, xum xuê quanh mâm bàn người.</a:t>
            </a:r>
            <a:endParaRPr lang="en-US" sz="5200" b="1" dirty="0">
              <a:solidFill>
                <a:srgbClr val="00009E"/>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42598246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3">
            <a:extLst>
              <a:ext uri="{FF2B5EF4-FFF2-40B4-BE49-F238E27FC236}">
                <a16:creationId xmlns="" xmlns:a16="http://schemas.microsoft.com/office/drawing/2014/main" id="{2E611251-3CF7-D91F-B1D0-077A7389EA2D}"/>
              </a:ext>
            </a:extLst>
          </p:cNvPr>
          <p:cNvSpPr txBox="1">
            <a:spLocks/>
          </p:cNvSpPr>
          <p:nvPr/>
        </p:nvSpPr>
        <p:spPr>
          <a:xfrm>
            <a:off x="0" y="0"/>
            <a:ext cx="9144000" cy="5143500"/>
          </a:xfrm>
          <a:prstGeom prst="rect">
            <a:avLst/>
          </a:prstGeom>
        </p:spPr>
        <p:txBody>
          <a:bodyPr vert="horz" lIns="91436" tIns="45718" rIns="91436" bIns="45718" rtlCol="0" anchor="ctr">
            <a:normAutofit fontScale="97500" lnSpcReduction="10000"/>
          </a:bodyPr>
          <a:lstStyle>
            <a:lvl1pPr algn="ctr" defTabSz="914355" rtl="0" eaLnBrk="1" latinLnBrk="0" hangingPunct="1">
              <a:spcBef>
                <a:spcPct val="0"/>
              </a:spcBef>
              <a:buNone/>
              <a:defRPr sz="4400" kern="1200">
                <a:solidFill>
                  <a:schemeClr val="tx1"/>
                </a:solidFill>
                <a:latin typeface="+mj-lt"/>
                <a:ea typeface="+mj-ea"/>
                <a:cs typeface="+mj-cs"/>
              </a:defRPr>
            </a:lvl1pPr>
          </a:lstStyle>
          <a:p>
            <a:pPr algn="just">
              <a:lnSpc>
                <a:spcPct val="110000"/>
              </a:lnSpc>
            </a:pPr>
            <a:r>
              <a:rPr lang="en-US" sz="5200" b="1" u="sng" dirty="0" err="1" smtClean="0">
                <a:solidFill>
                  <a:srgbClr val="FF0000"/>
                </a:solidFill>
              </a:rPr>
              <a:t>Đk</a:t>
            </a:r>
            <a:r>
              <a:rPr lang="en-US" sz="5200" b="1" u="sng" dirty="0" smtClean="0">
                <a:solidFill>
                  <a:srgbClr val="FF0000"/>
                </a:solidFill>
              </a:rPr>
              <a:t>:</a:t>
            </a:r>
            <a:r>
              <a:rPr lang="en-US" sz="5200" b="1" dirty="0" smtClean="0">
                <a:solidFill>
                  <a:srgbClr val="00009E"/>
                </a:solidFill>
              </a:rPr>
              <a:t> </a:t>
            </a:r>
            <a:r>
              <a:rPr lang="vi-VN" sz="5200" b="1" dirty="0" smtClean="0">
                <a:solidFill>
                  <a:srgbClr val="000099"/>
                </a:solidFill>
              </a:rPr>
              <a:t>Vinh phúc thay ngư</a:t>
            </a:r>
            <a:r>
              <a:rPr lang="en-US" sz="5200" b="1" dirty="0" smtClean="0">
                <a:solidFill>
                  <a:srgbClr val="000099"/>
                </a:solidFill>
              </a:rPr>
              <a:t>ờ</a:t>
            </a:r>
            <a:r>
              <a:rPr lang="vi-VN" sz="5200" b="1" dirty="0" smtClean="0">
                <a:solidFill>
                  <a:srgbClr val="000099"/>
                </a:solidFill>
              </a:rPr>
              <a:t>i kính sợ</a:t>
            </a:r>
            <a:r>
              <a:rPr lang="en-US" sz="5200" b="1" dirty="0" smtClean="0">
                <a:solidFill>
                  <a:srgbClr val="000099"/>
                </a:solidFill>
              </a:rPr>
              <a:t> </a:t>
            </a:r>
            <a:r>
              <a:rPr lang="en-US" sz="5200" b="1" dirty="0" err="1" smtClean="0">
                <a:solidFill>
                  <a:srgbClr val="000099"/>
                </a:solidFill>
              </a:rPr>
              <a:t>Chúa</a:t>
            </a:r>
            <a:r>
              <a:rPr lang="en-US" sz="5200" b="1" dirty="0" smtClean="0">
                <a:solidFill>
                  <a:srgbClr val="000099"/>
                </a:solidFill>
              </a:rPr>
              <a:t> </a:t>
            </a:r>
            <a:r>
              <a:rPr lang="vi-VN" sz="5200" b="1" dirty="0" smtClean="0">
                <a:solidFill>
                  <a:srgbClr val="000099"/>
                </a:solidFill>
              </a:rPr>
              <a:t>và hằng đi trên đường quang minh Thiên Chúa. Người hưởng huê lợi tay người tạo nên</a:t>
            </a:r>
            <a:r>
              <a:rPr lang="en-US" sz="5200" b="1" dirty="0" smtClean="0">
                <a:solidFill>
                  <a:srgbClr val="000099"/>
                </a:solidFill>
              </a:rPr>
              <a:t> </a:t>
            </a:r>
            <a:r>
              <a:rPr lang="en-US" sz="5200" b="1" dirty="0" err="1" smtClean="0">
                <a:solidFill>
                  <a:srgbClr val="000099"/>
                </a:solidFill>
              </a:rPr>
              <a:t>và</a:t>
            </a:r>
            <a:r>
              <a:rPr lang="en-US" sz="5200" b="1" dirty="0" smtClean="0">
                <a:solidFill>
                  <a:srgbClr val="000099"/>
                </a:solidFill>
              </a:rPr>
              <a:t> </a:t>
            </a:r>
            <a:r>
              <a:rPr lang="vi-VN" sz="5200" b="1" dirty="0" smtClean="0">
                <a:solidFill>
                  <a:srgbClr val="000099"/>
                </a:solidFill>
              </a:rPr>
              <a:t>hạnh phúc</a:t>
            </a:r>
            <a:r>
              <a:rPr lang="en-US" sz="5200" b="1" dirty="0" smtClean="0">
                <a:solidFill>
                  <a:srgbClr val="000099"/>
                </a:solidFill>
              </a:rPr>
              <a:t> </a:t>
            </a:r>
            <a:r>
              <a:rPr lang="vi-VN" sz="5200" b="1" dirty="0" smtClean="0">
                <a:solidFill>
                  <a:srgbClr val="000099"/>
                </a:solidFill>
              </a:rPr>
              <a:t>Chúa thưởng ban muôn đời.</a:t>
            </a:r>
            <a:endParaRPr lang="en-US" sz="5200" b="1" dirty="0">
              <a:solidFill>
                <a:srgbClr val="0000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183859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2E611251-3CF7-D91F-B1D0-077A7389EA2D}"/>
              </a:ext>
            </a:extLst>
          </p:cNvPr>
          <p:cNvSpPr txBox="1">
            <a:spLocks/>
          </p:cNvSpPr>
          <p:nvPr/>
        </p:nvSpPr>
        <p:spPr>
          <a:xfrm>
            <a:off x="0" y="0"/>
            <a:ext cx="9144000" cy="5143500"/>
          </a:xfrm>
          <a:prstGeom prst="rect">
            <a:avLst/>
          </a:prstGeom>
        </p:spPr>
        <p:txBody>
          <a:bodyPr vert="horz" lIns="91436" tIns="45718" rIns="91436" bIns="45718" rtlCol="0" anchor="ctr">
            <a:normAutofit/>
          </a:bodyPr>
          <a:lstStyle>
            <a:lvl1pPr algn="ctr" defTabSz="914355" rtl="0" eaLnBrk="1" latinLnBrk="0" hangingPunct="1">
              <a:spcBef>
                <a:spcPct val="0"/>
              </a:spcBef>
              <a:buNone/>
              <a:defRPr sz="4400" kern="1200">
                <a:solidFill>
                  <a:schemeClr val="tx1"/>
                </a:solidFill>
                <a:latin typeface="+mj-lt"/>
                <a:ea typeface="+mj-ea"/>
                <a:cs typeface="+mj-cs"/>
              </a:defRPr>
            </a:lvl1pPr>
          </a:lstStyle>
          <a:p>
            <a:pPr algn="just">
              <a:lnSpc>
                <a:spcPct val="120000"/>
              </a:lnSpc>
            </a:pPr>
            <a:r>
              <a:rPr lang="en-US" sz="5200" b="1" u="sng" smtClean="0">
                <a:solidFill>
                  <a:srgbClr val="FF0000"/>
                </a:solidFill>
              </a:rPr>
              <a:t>Tk2:</a:t>
            </a:r>
            <a:r>
              <a:rPr lang="vi-VN" sz="5200" b="1" smtClean="0">
                <a:solidFill>
                  <a:srgbClr val="00009E"/>
                </a:solidFill>
              </a:rPr>
              <a:t> Ngàn ân lộc của Chúa ban chan chứa trên kẻ kính sợ Ngài. Xin Chúa từ trên núi Si-on chúc phúc suốt cả đời người.</a:t>
            </a:r>
            <a:endParaRPr lang="en-US" sz="5200" b="1" dirty="0">
              <a:solidFill>
                <a:srgbClr val="00009E"/>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4944259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3">
            <a:extLst>
              <a:ext uri="{FF2B5EF4-FFF2-40B4-BE49-F238E27FC236}">
                <a16:creationId xmlns="" xmlns:a16="http://schemas.microsoft.com/office/drawing/2014/main" id="{2E611251-3CF7-D91F-B1D0-077A7389EA2D}"/>
              </a:ext>
            </a:extLst>
          </p:cNvPr>
          <p:cNvSpPr txBox="1">
            <a:spLocks/>
          </p:cNvSpPr>
          <p:nvPr/>
        </p:nvSpPr>
        <p:spPr>
          <a:xfrm>
            <a:off x="0" y="0"/>
            <a:ext cx="9144000" cy="5143500"/>
          </a:xfrm>
          <a:prstGeom prst="rect">
            <a:avLst/>
          </a:prstGeom>
        </p:spPr>
        <p:txBody>
          <a:bodyPr vert="horz" lIns="91436" tIns="45718" rIns="91436" bIns="45718" rtlCol="0" anchor="ctr">
            <a:normAutofit fontScale="97500" lnSpcReduction="10000"/>
          </a:bodyPr>
          <a:lstStyle>
            <a:lvl1pPr algn="ctr" defTabSz="914355" rtl="0" eaLnBrk="1" latinLnBrk="0" hangingPunct="1">
              <a:spcBef>
                <a:spcPct val="0"/>
              </a:spcBef>
              <a:buNone/>
              <a:defRPr sz="4400" kern="1200">
                <a:solidFill>
                  <a:schemeClr val="tx1"/>
                </a:solidFill>
                <a:latin typeface="+mj-lt"/>
                <a:ea typeface="+mj-ea"/>
                <a:cs typeface="+mj-cs"/>
              </a:defRPr>
            </a:lvl1pPr>
          </a:lstStyle>
          <a:p>
            <a:pPr algn="just">
              <a:lnSpc>
                <a:spcPct val="110000"/>
              </a:lnSpc>
            </a:pPr>
            <a:r>
              <a:rPr lang="en-US" sz="5200" b="1" u="sng" dirty="0" err="1" smtClean="0">
                <a:solidFill>
                  <a:srgbClr val="FF0000"/>
                </a:solidFill>
              </a:rPr>
              <a:t>Đk</a:t>
            </a:r>
            <a:r>
              <a:rPr lang="en-US" sz="5200" b="1" u="sng" dirty="0" smtClean="0">
                <a:solidFill>
                  <a:srgbClr val="FF0000"/>
                </a:solidFill>
              </a:rPr>
              <a:t>:</a:t>
            </a:r>
            <a:r>
              <a:rPr lang="en-US" sz="5200" b="1" dirty="0" smtClean="0">
                <a:solidFill>
                  <a:srgbClr val="00009E"/>
                </a:solidFill>
              </a:rPr>
              <a:t> </a:t>
            </a:r>
            <a:r>
              <a:rPr lang="vi-VN" sz="5200" b="1" dirty="0" smtClean="0">
                <a:solidFill>
                  <a:srgbClr val="000099"/>
                </a:solidFill>
              </a:rPr>
              <a:t>Vinh phúc thay ngư</a:t>
            </a:r>
            <a:r>
              <a:rPr lang="en-US" sz="5200" b="1" dirty="0" smtClean="0">
                <a:solidFill>
                  <a:srgbClr val="000099"/>
                </a:solidFill>
              </a:rPr>
              <a:t>ờ</a:t>
            </a:r>
            <a:r>
              <a:rPr lang="vi-VN" sz="5200" b="1" dirty="0" smtClean="0">
                <a:solidFill>
                  <a:srgbClr val="000099"/>
                </a:solidFill>
              </a:rPr>
              <a:t>i kính sợ</a:t>
            </a:r>
            <a:r>
              <a:rPr lang="en-US" sz="5200" b="1" dirty="0" smtClean="0">
                <a:solidFill>
                  <a:srgbClr val="000099"/>
                </a:solidFill>
              </a:rPr>
              <a:t> </a:t>
            </a:r>
            <a:r>
              <a:rPr lang="en-US" sz="5200" b="1" dirty="0" err="1" smtClean="0">
                <a:solidFill>
                  <a:srgbClr val="000099"/>
                </a:solidFill>
              </a:rPr>
              <a:t>Chúa</a:t>
            </a:r>
            <a:r>
              <a:rPr lang="en-US" sz="5200" b="1" dirty="0" smtClean="0">
                <a:solidFill>
                  <a:srgbClr val="000099"/>
                </a:solidFill>
              </a:rPr>
              <a:t> </a:t>
            </a:r>
            <a:r>
              <a:rPr lang="vi-VN" sz="5200" b="1" dirty="0" smtClean="0">
                <a:solidFill>
                  <a:srgbClr val="000099"/>
                </a:solidFill>
              </a:rPr>
              <a:t>và hằng đi trên đường quang minh Thiên Chúa. Người hưởng huê lợi tay người tạo nên</a:t>
            </a:r>
            <a:r>
              <a:rPr lang="en-US" sz="5200" b="1" dirty="0" smtClean="0">
                <a:solidFill>
                  <a:srgbClr val="000099"/>
                </a:solidFill>
              </a:rPr>
              <a:t> </a:t>
            </a:r>
            <a:r>
              <a:rPr lang="en-US" sz="5200" b="1" dirty="0" err="1" smtClean="0">
                <a:solidFill>
                  <a:srgbClr val="000099"/>
                </a:solidFill>
              </a:rPr>
              <a:t>và</a:t>
            </a:r>
            <a:r>
              <a:rPr lang="en-US" sz="5200" b="1" dirty="0" smtClean="0">
                <a:solidFill>
                  <a:srgbClr val="000099"/>
                </a:solidFill>
              </a:rPr>
              <a:t> </a:t>
            </a:r>
            <a:r>
              <a:rPr lang="vi-VN" sz="5200" b="1" dirty="0" smtClean="0">
                <a:solidFill>
                  <a:srgbClr val="000099"/>
                </a:solidFill>
              </a:rPr>
              <a:t>hạnh phúc</a:t>
            </a:r>
            <a:r>
              <a:rPr lang="en-US" sz="5200" b="1" dirty="0" smtClean="0">
                <a:solidFill>
                  <a:srgbClr val="000099"/>
                </a:solidFill>
              </a:rPr>
              <a:t> </a:t>
            </a:r>
            <a:r>
              <a:rPr lang="vi-VN" sz="5200" b="1" dirty="0" smtClean="0">
                <a:solidFill>
                  <a:srgbClr val="000099"/>
                </a:solidFill>
              </a:rPr>
              <a:t>Chúa thưởng ban muôn đời.</a:t>
            </a:r>
            <a:endParaRPr lang="en-US" sz="5200" b="1" dirty="0">
              <a:solidFill>
                <a:srgbClr val="0000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929422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2E611251-3CF7-D91F-B1D0-077A7389EA2D}"/>
              </a:ext>
            </a:extLst>
          </p:cNvPr>
          <p:cNvSpPr txBox="1">
            <a:spLocks/>
          </p:cNvSpPr>
          <p:nvPr/>
        </p:nvSpPr>
        <p:spPr>
          <a:xfrm>
            <a:off x="0" y="0"/>
            <a:ext cx="9144000" cy="5143500"/>
          </a:xfrm>
          <a:prstGeom prst="rect">
            <a:avLst/>
          </a:prstGeom>
        </p:spPr>
        <p:txBody>
          <a:bodyPr vert="horz" lIns="91436" tIns="45718" rIns="91436" bIns="45718" rtlCol="0" anchor="ctr">
            <a:noAutofit/>
          </a:bodyPr>
          <a:lstStyle>
            <a:lvl1pPr algn="ctr" defTabSz="914355" rtl="0" eaLnBrk="1" latinLnBrk="0" hangingPunct="1">
              <a:spcBef>
                <a:spcPct val="0"/>
              </a:spcBef>
              <a:buNone/>
              <a:defRPr sz="4400" kern="1200">
                <a:solidFill>
                  <a:schemeClr val="tx1"/>
                </a:solidFill>
                <a:latin typeface="+mj-lt"/>
                <a:ea typeface="+mj-ea"/>
                <a:cs typeface="+mj-cs"/>
              </a:defRPr>
            </a:lvl1pPr>
          </a:lstStyle>
          <a:p>
            <a:pPr algn="just">
              <a:lnSpc>
                <a:spcPct val="120000"/>
              </a:lnSpc>
            </a:pPr>
            <a:r>
              <a:rPr lang="en-US" sz="5200" b="1" u="sng" smtClean="0">
                <a:solidFill>
                  <a:srgbClr val="FF0000"/>
                </a:solidFill>
              </a:rPr>
              <a:t>Tk3:</a:t>
            </a:r>
            <a:r>
              <a:rPr lang="en-US" sz="5200" b="1" smtClean="0">
                <a:solidFill>
                  <a:srgbClr val="00009E"/>
                </a:solidFill>
              </a:rPr>
              <a:t> </a:t>
            </a:r>
            <a:r>
              <a:rPr lang="vi-VN" sz="5200" b="1" smtClean="0">
                <a:solidFill>
                  <a:srgbClr val="00009E"/>
                </a:solidFill>
              </a:rPr>
              <a:t>Nguyện cho người được sống cao niên tuế trong hạnh phúc tuyệt vời. Con cháu người đông đúc như sao sa, an vui đến muôn ngàn đời</a:t>
            </a:r>
            <a:r>
              <a:rPr lang="en-US" sz="5200" b="1" smtClean="0">
                <a:solidFill>
                  <a:srgbClr val="00009E"/>
                </a:solidFill>
              </a:rPr>
              <a:t>.</a:t>
            </a:r>
            <a:endParaRPr lang="en-US" sz="5200" b="1" dirty="0">
              <a:solidFill>
                <a:srgbClr val="00009E"/>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2721400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3">
            <a:extLst>
              <a:ext uri="{FF2B5EF4-FFF2-40B4-BE49-F238E27FC236}">
                <a16:creationId xmlns="" xmlns:a16="http://schemas.microsoft.com/office/drawing/2014/main" id="{2E611251-3CF7-D91F-B1D0-077A7389EA2D}"/>
              </a:ext>
            </a:extLst>
          </p:cNvPr>
          <p:cNvSpPr txBox="1">
            <a:spLocks/>
          </p:cNvSpPr>
          <p:nvPr/>
        </p:nvSpPr>
        <p:spPr>
          <a:xfrm>
            <a:off x="0" y="0"/>
            <a:ext cx="9144000" cy="5143500"/>
          </a:xfrm>
          <a:prstGeom prst="rect">
            <a:avLst/>
          </a:prstGeom>
        </p:spPr>
        <p:txBody>
          <a:bodyPr vert="horz" lIns="91436" tIns="45718" rIns="91436" bIns="45718" rtlCol="0" anchor="ctr">
            <a:normAutofit fontScale="97500" lnSpcReduction="10000"/>
          </a:bodyPr>
          <a:lstStyle>
            <a:lvl1pPr algn="ctr" defTabSz="914355" rtl="0" eaLnBrk="1" latinLnBrk="0" hangingPunct="1">
              <a:spcBef>
                <a:spcPct val="0"/>
              </a:spcBef>
              <a:buNone/>
              <a:defRPr sz="4400" kern="1200">
                <a:solidFill>
                  <a:schemeClr val="tx1"/>
                </a:solidFill>
                <a:latin typeface="+mj-lt"/>
                <a:ea typeface="+mj-ea"/>
                <a:cs typeface="+mj-cs"/>
              </a:defRPr>
            </a:lvl1pPr>
          </a:lstStyle>
          <a:p>
            <a:pPr algn="just">
              <a:lnSpc>
                <a:spcPct val="110000"/>
              </a:lnSpc>
            </a:pPr>
            <a:r>
              <a:rPr lang="en-US" sz="5200" b="1" u="sng" dirty="0" err="1" smtClean="0">
                <a:solidFill>
                  <a:srgbClr val="FF0000"/>
                </a:solidFill>
              </a:rPr>
              <a:t>Đk</a:t>
            </a:r>
            <a:r>
              <a:rPr lang="en-US" sz="5200" b="1" u="sng" dirty="0" smtClean="0">
                <a:solidFill>
                  <a:srgbClr val="FF0000"/>
                </a:solidFill>
              </a:rPr>
              <a:t>:</a:t>
            </a:r>
            <a:r>
              <a:rPr lang="en-US" sz="5200" b="1" dirty="0" smtClean="0">
                <a:solidFill>
                  <a:srgbClr val="00009E"/>
                </a:solidFill>
              </a:rPr>
              <a:t> </a:t>
            </a:r>
            <a:r>
              <a:rPr lang="vi-VN" sz="5200" b="1" dirty="0" smtClean="0">
                <a:solidFill>
                  <a:srgbClr val="000099"/>
                </a:solidFill>
              </a:rPr>
              <a:t>Vinh phúc thay ngư</a:t>
            </a:r>
            <a:r>
              <a:rPr lang="en-US" sz="5200" b="1" dirty="0" smtClean="0">
                <a:solidFill>
                  <a:srgbClr val="000099"/>
                </a:solidFill>
              </a:rPr>
              <a:t>ờ</a:t>
            </a:r>
            <a:r>
              <a:rPr lang="vi-VN" sz="5200" b="1" dirty="0" smtClean="0">
                <a:solidFill>
                  <a:srgbClr val="000099"/>
                </a:solidFill>
              </a:rPr>
              <a:t>i kính sợ</a:t>
            </a:r>
            <a:r>
              <a:rPr lang="en-US" sz="5200" b="1" dirty="0" smtClean="0">
                <a:solidFill>
                  <a:srgbClr val="000099"/>
                </a:solidFill>
              </a:rPr>
              <a:t> </a:t>
            </a:r>
            <a:r>
              <a:rPr lang="en-US" sz="5200" b="1" dirty="0" err="1" smtClean="0">
                <a:solidFill>
                  <a:srgbClr val="000099"/>
                </a:solidFill>
              </a:rPr>
              <a:t>Chúa</a:t>
            </a:r>
            <a:r>
              <a:rPr lang="en-US" sz="5200" b="1" dirty="0" smtClean="0">
                <a:solidFill>
                  <a:srgbClr val="000099"/>
                </a:solidFill>
              </a:rPr>
              <a:t> </a:t>
            </a:r>
            <a:r>
              <a:rPr lang="vi-VN" sz="5200" b="1" dirty="0" smtClean="0">
                <a:solidFill>
                  <a:srgbClr val="000099"/>
                </a:solidFill>
              </a:rPr>
              <a:t>và hằng đi trên đường quang minh Thiên Chúa. Người hưởng huê lợi tay người tạo nên</a:t>
            </a:r>
            <a:r>
              <a:rPr lang="en-US" sz="5200" b="1" dirty="0" smtClean="0">
                <a:solidFill>
                  <a:srgbClr val="000099"/>
                </a:solidFill>
              </a:rPr>
              <a:t> </a:t>
            </a:r>
            <a:r>
              <a:rPr lang="en-US" sz="5200" b="1" dirty="0" err="1" smtClean="0">
                <a:solidFill>
                  <a:srgbClr val="000099"/>
                </a:solidFill>
              </a:rPr>
              <a:t>và</a:t>
            </a:r>
            <a:r>
              <a:rPr lang="en-US" sz="5200" b="1" dirty="0" smtClean="0">
                <a:solidFill>
                  <a:srgbClr val="000099"/>
                </a:solidFill>
              </a:rPr>
              <a:t> </a:t>
            </a:r>
            <a:r>
              <a:rPr lang="vi-VN" sz="5200" b="1" dirty="0" smtClean="0">
                <a:solidFill>
                  <a:srgbClr val="000099"/>
                </a:solidFill>
              </a:rPr>
              <a:t>hạnh phúc</a:t>
            </a:r>
            <a:r>
              <a:rPr lang="en-US" sz="5200" b="1" dirty="0" smtClean="0">
                <a:solidFill>
                  <a:srgbClr val="000099"/>
                </a:solidFill>
              </a:rPr>
              <a:t> </a:t>
            </a:r>
            <a:r>
              <a:rPr lang="vi-VN" sz="5200" b="1" dirty="0" smtClean="0">
                <a:solidFill>
                  <a:srgbClr val="000099"/>
                </a:solidFill>
              </a:rPr>
              <a:t>Chúa thưởng ban muôn đời.</a:t>
            </a:r>
            <a:endParaRPr lang="en-US" sz="5200" b="1" dirty="0">
              <a:solidFill>
                <a:srgbClr val="0000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108806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2E611251-3CF7-D91F-B1D0-077A7389EA2D}"/>
              </a:ext>
            </a:extLst>
          </p:cNvPr>
          <p:cNvSpPr txBox="1">
            <a:spLocks/>
          </p:cNvSpPr>
          <p:nvPr/>
        </p:nvSpPr>
        <p:spPr>
          <a:xfrm>
            <a:off x="0" y="-19050"/>
            <a:ext cx="9144000" cy="5162550"/>
          </a:xfrm>
          <a:prstGeom prst="rect">
            <a:avLst/>
          </a:prstGeom>
        </p:spPr>
        <p:txBody>
          <a:bodyPr vert="horz" lIns="91436" tIns="45718" rIns="91436" bIns="45718" rtlCol="0" anchor="ctr">
            <a:noAutofit/>
          </a:bodyPr>
          <a:lstStyle>
            <a:lvl1pPr algn="ctr" defTabSz="914355" rtl="0" eaLnBrk="1" latinLnBrk="0" hangingPunct="1">
              <a:spcBef>
                <a:spcPct val="0"/>
              </a:spcBef>
              <a:buNone/>
              <a:defRPr sz="4400" kern="1200">
                <a:solidFill>
                  <a:schemeClr val="tx1"/>
                </a:solidFill>
                <a:latin typeface="+mj-lt"/>
                <a:ea typeface="+mj-ea"/>
                <a:cs typeface="+mj-cs"/>
              </a:defRPr>
            </a:lvl1pPr>
          </a:lstStyle>
          <a:p>
            <a:pPr algn="just">
              <a:lnSpc>
                <a:spcPct val="120000"/>
              </a:lnSpc>
            </a:pPr>
            <a:r>
              <a:rPr lang="vi-VN" sz="5200" u="sng" dirty="0" smtClean="0">
                <a:solidFill>
                  <a:srgbClr val="FF0000"/>
                </a:solidFill>
              </a:rPr>
              <a:t>A</a:t>
            </a:r>
            <a:r>
              <a:rPr lang="en-US" sz="5200" u="sng" dirty="0" err="1" smtClean="0">
                <a:solidFill>
                  <a:srgbClr val="FF0000"/>
                </a:solidFill>
              </a:rPr>
              <a:t>lleluia</a:t>
            </a:r>
            <a:r>
              <a:rPr lang="vi-VN" sz="5200" u="sng" dirty="0" smtClean="0">
                <a:solidFill>
                  <a:srgbClr val="FF0000"/>
                </a:solidFill>
              </a:rPr>
              <a:t>-A</a:t>
            </a:r>
            <a:r>
              <a:rPr lang="en-US" sz="5200" u="sng" dirty="0" err="1" smtClean="0">
                <a:solidFill>
                  <a:srgbClr val="FF0000"/>
                </a:solidFill>
              </a:rPr>
              <a:t>lleluia</a:t>
            </a:r>
            <a:r>
              <a:rPr lang="vi-VN" sz="5200" dirty="0" smtClean="0">
                <a:solidFill>
                  <a:srgbClr val="FF0000"/>
                </a:solidFill>
              </a:rPr>
              <a:t>:</a:t>
            </a:r>
            <a:r>
              <a:rPr lang="en-US" sz="5200" dirty="0" smtClean="0">
                <a:solidFill>
                  <a:srgbClr val="FF0000"/>
                </a:solidFill>
              </a:rPr>
              <a:t> </a:t>
            </a:r>
            <a:r>
              <a:rPr lang="en-US" sz="5200" b="1" dirty="0" err="1" smtClean="0">
                <a:solidFill>
                  <a:srgbClr val="00009E"/>
                </a:solidFill>
              </a:rPr>
              <a:t>Thiên</a:t>
            </a:r>
            <a:r>
              <a:rPr lang="en-US" sz="5200" b="1" dirty="0" smtClean="0">
                <a:solidFill>
                  <a:srgbClr val="00009E"/>
                </a:solidFill>
              </a:rPr>
              <a:t> </a:t>
            </a:r>
            <a:r>
              <a:rPr lang="vi-VN" sz="5200" b="1" dirty="0" smtClean="0">
                <a:solidFill>
                  <a:srgbClr val="00009E"/>
                </a:solidFill>
              </a:rPr>
              <a:t>Chúa là tình yê</a:t>
            </a:r>
            <a:r>
              <a:rPr lang="vi-VN" sz="5200" b="1" dirty="0" smtClean="0">
                <a:solidFill>
                  <a:srgbClr val="003399"/>
                </a:solidFill>
              </a:rPr>
              <a:t>u</a:t>
            </a:r>
            <a:r>
              <a:rPr lang="vi-VN" sz="5200" b="1" dirty="0" smtClean="0">
                <a:solidFill>
                  <a:srgbClr val="00009E"/>
                </a:solidFill>
              </a:rPr>
              <a:t>, chúng ta hãy yêu thương nhau</a:t>
            </a:r>
            <a:r>
              <a:rPr lang="en-US" sz="5200" b="1" dirty="0" smtClean="0">
                <a:solidFill>
                  <a:srgbClr val="00009E"/>
                </a:solidFill>
              </a:rPr>
              <a:t> n</a:t>
            </a:r>
            <a:r>
              <a:rPr lang="vi-VN" sz="5200" b="1" dirty="0" smtClean="0">
                <a:solidFill>
                  <a:srgbClr val="00009E"/>
                </a:solidFill>
              </a:rPr>
              <a:t>hư Thiên Chúa đã yêu thương chúng ta. </a:t>
            </a:r>
            <a:r>
              <a:rPr lang="vi-VN" sz="5200" u="sng" dirty="0" smtClean="0">
                <a:solidFill>
                  <a:srgbClr val="FF0000"/>
                </a:solidFill>
              </a:rPr>
              <a:t>A</a:t>
            </a:r>
            <a:r>
              <a:rPr lang="en-US" sz="5200" u="sng" dirty="0" err="1" smtClean="0">
                <a:solidFill>
                  <a:srgbClr val="FF0000"/>
                </a:solidFill>
              </a:rPr>
              <a:t>lleluia</a:t>
            </a:r>
            <a:r>
              <a:rPr lang="en-US" sz="5200" dirty="0" smtClean="0">
                <a:solidFill>
                  <a:srgbClr val="FF0000"/>
                </a:solidFill>
              </a:rPr>
              <a:t>…</a:t>
            </a:r>
            <a:endParaRPr lang="en-US" sz="5200" dirty="0">
              <a:solidFill>
                <a:srgbClr val="FF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8474445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0550"/>
            <a:ext cx="4174917"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1371600"/>
            <a:ext cx="3089910" cy="3486150"/>
          </a:xfrm>
          <a:prstGeom prst="rect">
            <a:avLst/>
          </a:prstGeom>
        </p:spPr>
      </p:pic>
      <p:sp>
        <p:nvSpPr>
          <p:cNvPr id="11" name="TextBox 10"/>
          <p:cNvSpPr txBox="1"/>
          <p:nvPr/>
        </p:nvSpPr>
        <p:spPr>
          <a:xfrm>
            <a:off x="3352800" y="271781"/>
            <a:ext cx="5529594" cy="584775"/>
          </a:xfrm>
          <a:prstGeom prst="rect">
            <a:avLst/>
          </a:prstGeom>
          <a:noFill/>
        </p:spPr>
        <p:txBody>
          <a:bodyPr wrap="square" lIns="91436" tIns="45718" rIns="91436" bIns="45718" rtlCol="0">
            <a:spAutoFit/>
          </a:bodyPr>
          <a:lstStyle/>
          <a:p>
            <a:pPr algn="ct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THÁNH LỄ </a:t>
            </a:r>
            <a:r>
              <a:rPr lang="en-US" sz="32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HÔN PHỐI</a:t>
            </a:r>
            <a:endPar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0" y="2343150"/>
            <a:ext cx="4953000" cy="2734056"/>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5000" y="2410976"/>
            <a:ext cx="1123950" cy="1123950"/>
          </a:xfrm>
          <a:prstGeom prst="rect">
            <a:avLst/>
          </a:prstGeom>
        </p:spPr>
      </p:pic>
    </p:spTree>
    <p:extLst>
      <p:ext uri="{BB962C8B-B14F-4D97-AF65-F5344CB8AC3E}">
        <p14:creationId xmlns:p14="http://schemas.microsoft.com/office/powerpoint/2010/main" val="41982067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chor="ctr">
            <a:noAutofit/>
          </a:bodyPr>
          <a:lstStyle/>
          <a:p>
            <a:pPr marL="27431" indent="0" algn="just">
              <a:lnSpc>
                <a:spcPct val="110000"/>
              </a:lnSpc>
              <a:buNone/>
            </a:pPr>
            <a:r>
              <a:rPr lang="en-US" sz="4200" b="1" u="sng" dirty="0">
                <a:solidFill>
                  <a:srgbClr val="FF0000"/>
                </a:solidFill>
                <a:effectLst/>
                <a:latin typeface="+mj-lt"/>
                <a:ea typeface="Tahoma" pitchFamily="34" charset="0"/>
                <a:cs typeface="Times New Roman" pitchFamily="18" charset="0"/>
              </a:rPr>
              <a:t>Tk1:</a:t>
            </a:r>
            <a:r>
              <a:rPr lang="en-US" sz="4200" b="1" dirty="0">
                <a:solidFill>
                  <a:srgbClr val="003399"/>
                </a:solidFill>
                <a:effectLst/>
                <a:latin typeface="+mj-lt"/>
                <a:ea typeface="Tahoma" pitchFamily="34" charset="0"/>
                <a:cs typeface="Times New Roman" pitchFamily="18" charset="0"/>
              </a:rPr>
              <a:t> </a:t>
            </a:r>
            <a:r>
              <a:rPr lang="en-US" sz="4200" b="1" dirty="0" err="1">
                <a:solidFill>
                  <a:srgbClr val="000099"/>
                </a:solidFill>
                <a:effectLst/>
                <a:latin typeface="+mj-lt"/>
              </a:rPr>
              <a:t>Tay</a:t>
            </a:r>
            <a:r>
              <a:rPr lang="en-US" sz="4200" b="1" dirty="0">
                <a:solidFill>
                  <a:srgbClr val="000099"/>
                </a:solidFill>
                <a:effectLst/>
                <a:latin typeface="+mj-lt"/>
              </a:rPr>
              <a:t> </a:t>
            </a:r>
            <a:r>
              <a:rPr lang="en-US" sz="4200" b="1" dirty="0" err="1">
                <a:solidFill>
                  <a:srgbClr val="000099"/>
                </a:solidFill>
                <a:effectLst/>
                <a:latin typeface="+mj-lt"/>
              </a:rPr>
              <a:t>trong</a:t>
            </a:r>
            <a:r>
              <a:rPr lang="en-US" sz="4200" b="1" dirty="0">
                <a:solidFill>
                  <a:srgbClr val="000099"/>
                </a:solidFill>
                <a:effectLst/>
                <a:latin typeface="+mj-lt"/>
              </a:rPr>
              <a:t> </a:t>
            </a:r>
            <a:r>
              <a:rPr lang="en-US" sz="4200" b="1" dirty="0" err="1">
                <a:solidFill>
                  <a:srgbClr val="000099"/>
                </a:solidFill>
                <a:effectLst/>
                <a:latin typeface="+mj-lt"/>
              </a:rPr>
              <a:t>tay</a:t>
            </a:r>
            <a:r>
              <a:rPr lang="en-US" sz="4200" b="1" dirty="0">
                <a:solidFill>
                  <a:srgbClr val="000099"/>
                </a:solidFill>
                <a:effectLst/>
                <a:latin typeface="+mj-lt"/>
              </a:rPr>
              <a:t> </a:t>
            </a:r>
            <a:r>
              <a:rPr lang="en-US" sz="4200" b="1" dirty="0" err="1">
                <a:solidFill>
                  <a:srgbClr val="000099"/>
                </a:solidFill>
                <a:effectLst/>
                <a:latin typeface="+mj-lt"/>
              </a:rPr>
              <a:t>bước</a:t>
            </a:r>
            <a:r>
              <a:rPr lang="en-US" sz="4200" b="1" dirty="0">
                <a:solidFill>
                  <a:srgbClr val="000099"/>
                </a:solidFill>
                <a:effectLst/>
                <a:latin typeface="+mj-lt"/>
              </a:rPr>
              <a:t> </a:t>
            </a:r>
            <a:r>
              <a:rPr lang="en-US" sz="4200" b="1" dirty="0" err="1">
                <a:solidFill>
                  <a:srgbClr val="000099"/>
                </a:solidFill>
                <a:effectLst/>
                <a:latin typeface="+mj-lt"/>
              </a:rPr>
              <a:t>vào</a:t>
            </a:r>
            <a:r>
              <a:rPr lang="en-US" sz="4200" b="1" dirty="0">
                <a:solidFill>
                  <a:srgbClr val="000099"/>
                </a:solidFill>
                <a:effectLst/>
                <a:latin typeface="+mj-lt"/>
              </a:rPr>
              <a:t> </a:t>
            </a:r>
            <a:r>
              <a:rPr lang="en-US" sz="4200" b="1" dirty="0" err="1">
                <a:solidFill>
                  <a:srgbClr val="000099"/>
                </a:solidFill>
                <a:effectLst/>
                <a:latin typeface="+mj-lt"/>
              </a:rPr>
              <a:t>nhà</a:t>
            </a:r>
            <a:r>
              <a:rPr lang="en-US" sz="4200" b="1" dirty="0">
                <a:solidFill>
                  <a:srgbClr val="000099"/>
                </a:solidFill>
                <a:effectLst/>
                <a:latin typeface="+mj-lt"/>
              </a:rPr>
              <a:t> </a:t>
            </a:r>
            <a:r>
              <a:rPr lang="en-US" sz="4200" b="1" dirty="0" err="1">
                <a:solidFill>
                  <a:srgbClr val="000099"/>
                </a:solidFill>
                <a:effectLst/>
                <a:latin typeface="+mj-lt"/>
              </a:rPr>
              <a:t>Chúa</a:t>
            </a:r>
            <a:r>
              <a:rPr lang="en-US" sz="4200" b="1" dirty="0">
                <a:solidFill>
                  <a:srgbClr val="000099"/>
                </a:solidFill>
                <a:effectLst/>
                <a:latin typeface="+mj-lt"/>
              </a:rPr>
              <a:t> </a:t>
            </a:r>
            <a:r>
              <a:rPr lang="en-US" sz="4200" b="1" dirty="0" err="1">
                <a:solidFill>
                  <a:srgbClr val="000099"/>
                </a:solidFill>
                <a:effectLst/>
                <a:latin typeface="+mj-lt"/>
              </a:rPr>
              <a:t>tim</a:t>
            </a:r>
            <a:r>
              <a:rPr lang="en-US" sz="4200" b="1" dirty="0">
                <a:solidFill>
                  <a:srgbClr val="000099"/>
                </a:solidFill>
                <a:effectLst/>
                <a:latin typeface="+mj-lt"/>
              </a:rPr>
              <a:t> </a:t>
            </a:r>
            <a:r>
              <a:rPr lang="en-US" sz="4200" b="1" dirty="0" err="1">
                <a:solidFill>
                  <a:srgbClr val="000099"/>
                </a:solidFill>
                <a:effectLst/>
                <a:latin typeface="+mj-lt"/>
              </a:rPr>
              <a:t>trọn</a:t>
            </a:r>
            <a:r>
              <a:rPr lang="en-US" sz="4200" b="1" dirty="0">
                <a:solidFill>
                  <a:srgbClr val="000099"/>
                </a:solidFill>
                <a:effectLst/>
                <a:latin typeface="+mj-lt"/>
              </a:rPr>
              <a:t> </a:t>
            </a:r>
            <a:r>
              <a:rPr lang="en-US" sz="4200" b="1" dirty="0" err="1">
                <a:solidFill>
                  <a:srgbClr val="000099"/>
                </a:solidFill>
                <a:effectLst/>
                <a:latin typeface="+mj-lt"/>
              </a:rPr>
              <a:t>đôi</a:t>
            </a:r>
            <a:r>
              <a:rPr lang="en-US" sz="4200" b="1" dirty="0">
                <a:solidFill>
                  <a:srgbClr val="000099"/>
                </a:solidFill>
                <a:effectLst/>
                <a:latin typeface="+mj-lt"/>
              </a:rPr>
              <a:t> </a:t>
            </a:r>
            <a:r>
              <a:rPr lang="en-US" sz="4200" b="1" dirty="0" err="1">
                <a:solidFill>
                  <a:srgbClr val="000099"/>
                </a:solidFill>
                <a:effectLst/>
                <a:latin typeface="+mj-lt"/>
              </a:rPr>
              <a:t>nối</a:t>
            </a:r>
            <a:r>
              <a:rPr lang="en-US" sz="4200" b="1" dirty="0">
                <a:solidFill>
                  <a:srgbClr val="000099"/>
                </a:solidFill>
                <a:effectLst/>
                <a:latin typeface="+mj-lt"/>
              </a:rPr>
              <a:t> </a:t>
            </a:r>
            <a:r>
              <a:rPr lang="en-US" sz="4200" b="1" dirty="0" err="1">
                <a:solidFill>
                  <a:srgbClr val="000099"/>
                </a:solidFill>
                <a:effectLst/>
                <a:latin typeface="+mj-lt"/>
              </a:rPr>
              <a:t>trọn</a:t>
            </a:r>
            <a:r>
              <a:rPr lang="en-US" sz="4200" b="1" dirty="0">
                <a:solidFill>
                  <a:srgbClr val="000099"/>
                </a:solidFill>
                <a:effectLst/>
                <a:latin typeface="+mj-lt"/>
              </a:rPr>
              <a:t> </a:t>
            </a:r>
            <a:r>
              <a:rPr lang="en-US" sz="4200" b="1" dirty="0" err="1">
                <a:solidFill>
                  <a:srgbClr val="000099"/>
                </a:solidFill>
                <a:effectLst/>
                <a:latin typeface="+mj-lt"/>
              </a:rPr>
              <a:t>mối</a:t>
            </a:r>
            <a:r>
              <a:rPr lang="en-US" sz="4200" b="1" dirty="0">
                <a:solidFill>
                  <a:srgbClr val="000099"/>
                </a:solidFill>
                <a:effectLst/>
                <a:latin typeface="+mj-lt"/>
              </a:rPr>
              <a:t> </a:t>
            </a:r>
            <a:r>
              <a:rPr lang="en-US" sz="4200" b="1" dirty="0" err="1">
                <a:solidFill>
                  <a:srgbClr val="000099"/>
                </a:solidFill>
                <a:effectLst/>
                <a:latin typeface="+mj-lt"/>
              </a:rPr>
              <a:t>tình</a:t>
            </a:r>
            <a:r>
              <a:rPr lang="en-US" sz="4200" b="1" dirty="0">
                <a:solidFill>
                  <a:srgbClr val="000099"/>
                </a:solidFill>
                <a:effectLst/>
                <a:latin typeface="+mj-lt"/>
              </a:rPr>
              <a:t>, </a:t>
            </a:r>
            <a:r>
              <a:rPr lang="en-US" sz="4200" b="1" dirty="0" err="1">
                <a:solidFill>
                  <a:srgbClr val="000099"/>
                </a:solidFill>
                <a:effectLst/>
                <a:latin typeface="+mj-lt"/>
              </a:rPr>
              <a:t>trọn</a:t>
            </a:r>
            <a:r>
              <a:rPr lang="en-US" sz="4200" b="1" dirty="0">
                <a:solidFill>
                  <a:srgbClr val="000099"/>
                </a:solidFill>
                <a:effectLst/>
                <a:latin typeface="+mj-lt"/>
              </a:rPr>
              <a:t> </a:t>
            </a:r>
            <a:r>
              <a:rPr lang="en-US" sz="4200" b="1" dirty="0" err="1">
                <a:solidFill>
                  <a:srgbClr val="000099"/>
                </a:solidFill>
                <a:effectLst/>
                <a:latin typeface="+mj-lt"/>
              </a:rPr>
              <a:t>mối</a:t>
            </a:r>
            <a:r>
              <a:rPr lang="en-US" sz="4200" b="1" dirty="0">
                <a:solidFill>
                  <a:srgbClr val="000099"/>
                </a:solidFill>
                <a:effectLst/>
                <a:latin typeface="+mj-lt"/>
              </a:rPr>
              <a:t> </a:t>
            </a:r>
            <a:r>
              <a:rPr lang="en-US" sz="4200" b="1" dirty="0" err="1">
                <a:solidFill>
                  <a:srgbClr val="000099"/>
                </a:solidFill>
                <a:effectLst/>
                <a:latin typeface="+mj-lt"/>
              </a:rPr>
              <a:t>tình</a:t>
            </a:r>
            <a:r>
              <a:rPr lang="en-US" sz="4200" b="1" dirty="0">
                <a:solidFill>
                  <a:srgbClr val="000099"/>
                </a:solidFill>
                <a:effectLst/>
                <a:latin typeface="+mj-lt"/>
              </a:rPr>
              <a:t> </a:t>
            </a:r>
            <a:r>
              <a:rPr lang="en-US" sz="4200" b="1" dirty="0" err="1">
                <a:solidFill>
                  <a:srgbClr val="000099"/>
                </a:solidFill>
                <a:effectLst/>
                <a:latin typeface="+mj-lt"/>
              </a:rPr>
              <a:t>xin</a:t>
            </a:r>
            <a:r>
              <a:rPr lang="en-US" sz="4200" b="1" dirty="0">
                <a:solidFill>
                  <a:srgbClr val="000099"/>
                </a:solidFill>
                <a:effectLst/>
                <a:latin typeface="+mj-lt"/>
              </a:rPr>
              <a:t> </a:t>
            </a:r>
            <a:r>
              <a:rPr lang="en-US" sz="4200" b="1" dirty="0" err="1">
                <a:solidFill>
                  <a:srgbClr val="000099"/>
                </a:solidFill>
                <a:effectLst/>
                <a:latin typeface="+mj-lt"/>
              </a:rPr>
              <a:t>vào</a:t>
            </a:r>
            <a:r>
              <a:rPr lang="en-US" sz="4200" b="1" dirty="0">
                <a:solidFill>
                  <a:srgbClr val="000099"/>
                </a:solidFill>
                <a:effectLst/>
                <a:latin typeface="+mj-lt"/>
              </a:rPr>
              <a:t> </a:t>
            </a:r>
            <a:r>
              <a:rPr lang="en-US" sz="4200" b="1" dirty="0" err="1">
                <a:solidFill>
                  <a:srgbClr val="000099"/>
                </a:solidFill>
                <a:effectLst/>
                <a:latin typeface="+mj-lt"/>
              </a:rPr>
              <a:t>dâng</a:t>
            </a:r>
            <a:r>
              <a:rPr lang="en-US" sz="4200" b="1" dirty="0">
                <a:solidFill>
                  <a:srgbClr val="000099"/>
                </a:solidFill>
                <a:effectLst/>
                <a:latin typeface="+mj-lt"/>
              </a:rPr>
              <a:t> </a:t>
            </a:r>
            <a:r>
              <a:rPr lang="en-US" sz="4200" b="1" dirty="0" err="1">
                <a:solidFill>
                  <a:srgbClr val="000099"/>
                </a:solidFill>
                <a:effectLst/>
                <a:latin typeface="+mj-lt"/>
              </a:rPr>
              <a:t>Ngài</a:t>
            </a:r>
            <a:r>
              <a:rPr lang="en-US" sz="4200" b="1" dirty="0">
                <a:solidFill>
                  <a:srgbClr val="000099"/>
                </a:solidFill>
                <a:effectLst/>
                <a:latin typeface="+mj-lt"/>
              </a:rPr>
              <a:t> </a:t>
            </a:r>
            <a:r>
              <a:rPr lang="en-US" sz="4200" b="1" dirty="0" err="1">
                <a:solidFill>
                  <a:srgbClr val="000099"/>
                </a:solidFill>
                <a:effectLst/>
                <a:latin typeface="+mj-lt"/>
              </a:rPr>
              <a:t>một</a:t>
            </a:r>
            <a:r>
              <a:rPr lang="en-US" sz="4200" b="1" dirty="0">
                <a:solidFill>
                  <a:srgbClr val="000099"/>
                </a:solidFill>
                <a:effectLst/>
                <a:latin typeface="+mj-lt"/>
              </a:rPr>
              <a:t> </a:t>
            </a:r>
            <a:r>
              <a:rPr lang="en-US" sz="4200" b="1" dirty="0" err="1">
                <a:solidFill>
                  <a:srgbClr val="000099"/>
                </a:solidFill>
                <a:effectLst/>
                <a:latin typeface="+mj-lt"/>
              </a:rPr>
              <a:t>ngày</a:t>
            </a:r>
            <a:r>
              <a:rPr lang="en-US" sz="4200" b="1" dirty="0">
                <a:solidFill>
                  <a:srgbClr val="000099"/>
                </a:solidFill>
                <a:effectLst/>
                <a:latin typeface="+mj-lt"/>
              </a:rPr>
              <a:t> </a:t>
            </a:r>
            <a:r>
              <a:rPr lang="en-US" sz="4200" b="1" dirty="0" err="1">
                <a:solidFill>
                  <a:srgbClr val="000099"/>
                </a:solidFill>
                <a:effectLst/>
                <a:latin typeface="+mj-lt"/>
              </a:rPr>
              <a:t>vui</a:t>
            </a:r>
            <a:r>
              <a:rPr lang="en-US" sz="4200" b="1" dirty="0">
                <a:solidFill>
                  <a:srgbClr val="000099"/>
                </a:solidFill>
                <a:effectLst/>
                <a:latin typeface="+mj-lt"/>
              </a:rPr>
              <a:t> </a:t>
            </a:r>
            <a:r>
              <a:rPr lang="en-US" sz="4200" b="1" dirty="0" err="1">
                <a:solidFill>
                  <a:srgbClr val="000099"/>
                </a:solidFill>
                <a:effectLst/>
                <a:latin typeface="+mj-lt"/>
              </a:rPr>
              <a:t>hoa</a:t>
            </a:r>
            <a:r>
              <a:rPr lang="en-US" sz="4200" b="1" dirty="0">
                <a:solidFill>
                  <a:srgbClr val="000099"/>
                </a:solidFill>
                <a:effectLst/>
                <a:latin typeface="+mj-lt"/>
              </a:rPr>
              <a:t> </a:t>
            </a:r>
            <a:r>
              <a:rPr lang="en-US" sz="4200" b="1" dirty="0" err="1">
                <a:solidFill>
                  <a:srgbClr val="000099"/>
                </a:solidFill>
                <a:effectLst/>
                <a:latin typeface="+mj-lt"/>
              </a:rPr>
              <a:t>nến</a:t>
            </a:r>
            <a:r>
              <a:rPr lang="en-US" sz="4200" b="1" dirty="0">
                <a:solidFill>
                  <a:srgbClr val="000099"/>
                </a:solidFill>
                <a:effectLst/>
                <a:latin typeface="+mj-lt"/>
              </a:rPr>
              <a:t> </a:t>
            </a:r>
            <a:r>
              <a:rPr lang="en-US" sz="4200" b="1" dirty="0" err="1">
                <a:solidFill>
                  <a:srgbClr val="000099"/>
                </a:solidFill>
                <a:effectLst/>
                <a:latin typeface="+mj-lt"/>
              </a:rPr>
              <a:t>đẹp</a:t>
            </a:r>
            <a:r>
              <a:rPr lang="en-US" sz="4200" b="1" dirty="0">
                <a:solidFill>
                  <a:srgbClr val="000099"/>
                </a:solidFill>
                <a:effectLst/>
                <a:latin typeface="+mj-lt"/>
              </a:rPr>
              <a:t> </a:t>
            </a:r>
            <a:r>
              <a:rPr lang="en-US" sz="4200" b="1" dirty="0" err="1">
                <a:solidFill>
                  <a:srgbClr val="000099"/>
                </a:solidFill>
                <a:effectLst/>
                <a:latin typeface="+mj-lt"/>
              </a:rPr>
              <a:t>tươi</a:t>
            </a:r>
            <a:r>
              <a:rPr lang="en-US" sz="4200" b="1" dirty="0">
                <a:solidFill>
                  <a:srgbClr val="000099"/>
                </a:solidFill>
                <a:effectLst/>
                <a:latin typeface="+mj-lt"/>
              </a:rPr>
              <a:t>. </a:t>
            </a:r>
            <a:r>
              <a:rPr lang="en-US" sz="4200" b="1" dirty="0" err="1">
                <a:solidFill>
                  <a:srgbClr val="000099"/>
                </a:solidFill>
                <a:effectLst/>
                <a:latin typeface="+mj-lt"/>
              </a:rPr>
              <a:t>Tay</a:t>
            </a:r>
            <a:r>
              <a:rPr lang="en-US" sz="4200" b="1" dirty="0">
                <a:solidFill>
                  <a:srgbClr val="000099"/>
                </a:solidFill>
                <a:effectLst/>
                <a:latin typeface="+mj-lt"/>
              </a:rPr>
              <a:t> </a:t>
            </a:r>
            <a:r>
              <a:rPr lang="en-US" sz="4200" b="1" dirty="0" err="1">
                <a:solidFill>
                  <a:srgbClr val="000099"/>
                </a:solidFill>
                <a:effectLst/>
                <a:latin typeface="+mj-lt"/>
              </a:rPr>
              <a:t>trong</a:t>
            </a:r>
            <a:r>
              <a:rPr lang="en-US" sz="4200" b="1" dirty="0">
                <a:solidFill>
                  <a:srgbClr val="000099"/>
                </a:solidFill>
                <a:effectLst/>
                <a:latin typeface="+mj-lt"/>
              </a:rPr>
              <a:t> </a:t>
            </a:r>
            <a:r>
              <a:rPr lang="en-US" sz="4200" b="1" dirty="0" err="1">
                <a:solidFill>
                  <a:srgbClr val="000099"/>
                </a:solidFill>
                <a:effectLst/>
                <a:latin typeface="+mj-lt"/>
              </a:rPr>
              <a:t>tay</a:t>
            </a:r>
            <a:r>
              <a:rPr lang="en-US" sz="4200" b="1" dirty="0">
                <a:solidFill>
                  <a:srgbClr val="000099"/>
                </a:solidFill>
                <a:effectLst/>
                <a:latin typeface="+mj-lt"/>
              </a:rPr>
              <a:t> </a:t>
            </a:r>
            <a:r>
              <a:rPr lang="en-US" sz="4200" b="1" dirty="0" err="1">
                <a:solidFill>
                  <a:srgbClr val="000099"/>
                </a:solidFill>
                <a:effectLst/>
                <a:latin typeface="+mj-lt"/>
              </a:rPr>
              <a:t>lời</a:t>
            </a:r>
            <a:r>
              <a:rPr lang="en-US" sz="4200" b="1" dirty="0">
                <a:solidFill>
                  <a:srgbClr val="000099"/>
                </a:solidFill>
                <a:effectLst/>
                <a:latin typeface="+mj-lt"/>
              </a:rPr>
              <a:t> </a:t>
            </a:r>
            <a:r>
              <a:rPr lang="en-US" sz="4200" b="1" dirty="0" err="1">
                <a:solidFill>
                  <a:srgbClr val="000099"/>
                </a:solidFill>
                <a:effectLst/>
                <a:latin typeface="+mj-lt"/>
              </a:rPr>
              <a:t>dâng</a:t>
            </a:r>
            <a:r>
              <a:rPr lang="en-US" sz="4200" b="1" dirty="0">
                <a:solidFill>
                  <a:srgbClr val="000099"/>
                </a:solidFill>
                <a:effectLst/>
                <a:latin typeface="+mj-lt"/>
              </a:rPr>
              <a:t> </a:t>
            </a:r>
            <a:r>
              <a:rPr lang="en-US" sz="4200" b="1" dirty="0" err="1">
                <a:solidFill>
                  <a:srgbClr val="000099"/>
                </a:solidFill>
                <a:effectLst/>
                <a:latin typeface="+mj-lt"/>
              </a:rPr>
              <a:t>chiều</a:t>
            </a:r>
            <a:r>
              <a:rPr lang="en-US" sz="4200" b="1" dirty="0">
                <a:solidFill>
                  <a:srgbClr val="000099"/>
                </a:solidFill>
                <a:effectLst/>
                <a:latin typeface="+mj-lt"/>
              </a:rPr>
              <a:t> nay </a:t>
            </a:r>
            <a:r>
              <a:rPr lang="en-US" sz="4200" b="1" dirty="0" err="1">
                <a:solidFill>
                  <a:srgbClr val="000099"/>
                </a:solidFill>
                <a:effectLst/>
                <a:latin typeface="+mj-lt"/>
              </a:rPr>
              <a:t>trọn</a:t>
            </a:r>
            <a:r>
              <a:rPr lang="en-US" sz="4200" b="1" dirty="0">
                <a:solidFill>
                  <a:srgbClr val="000099"/>
                </a:solidFill>
                <a:effectLst/>
                <a:latin typeface="+mj-lt"/>
              </a:rPr>
              <a:t> </a:t>
            </a:r>
            <a:r>
              <a:rPr lang="en-US" sz="4200" b="1" dirty="0" err="1">
                <a:solidFill>
                  <a:srgbClr val="000099"/>
                </a:solidFill>
                <a:effectLst/>
                <a:latin typeface="+mj-lt"/>
              </a:rPr>
              <a:t>tháng</a:t>
            </a:r>
            <a:r>
              <a:rPr lang="en-US" sz="4200" b="1" dirty="0">
                <a:solidFill>
                  <a:srgbClr val="000099"/>
                </a:solidFill>
                <a:effectLst/>
                <a:latin typeface="+mj-lt"/>
              </a:rPr>
              <a:t> </a:t>
            </a:r>
            <a:r>
              <a:rPr lang="en-US" sz="4200" b="1" dirty="0" err="1">
                <a:solidFill>
                  <a:srgbClr val="000099"/>
                </a:solidFill>
                <a:effectLst/>
                <a:latin typeface="+mj-lt"/>
              </a:rPr>
              <a:t>ngày</a:t>
            </a:r>
            <a:r>
              <a:rPr lang="en-US" sz="4200" b="1" dirty="0">
                <a:solidFill>
                  <a:srgbClr val="000099"/>
                </a:solidFill>
                <a:effectLst/>
                <a:latin typeface="+mj-lt"/>
              </a:rPr>
              <a:t> </a:t>
            </a:r>
            <a:r>
              <a:rPr lang="en-US" sz="4200" b="1" dirty="0" err="1">
                <a:solidFill>
                  <a:srgbClr val="000099"/>
                </a:solidFill>
                <a:effectLst/>
                <a:latin typeface="+mj-lt"/>
              </a:rPr>
              <a:t>cánh</a:t>
            </a:r>
            <a:r>
              <a:rPr lang="en-US" sz="4200" b="1" dirty="0">
                <a:solidFill>
                  <a:srgbClr val="000099"/>
                </a:solidFill>
                <a:effectLst/>
                <a:latin typeface="+mj-lt"/>
              </a:rPr>
              <a:t> </a:t>
            </a:r>
            <a:r>
              <a:rPr lang="en-US" sz="4200" b="1" dirty="0" err="1">
                <a:solidFill>
                  <a:srgbClr val="000099"/>
                </a:solidFill>
                <a:effectLst/>
                <a:latin typeface="+mj-lt"/>
              </a:rPr>
              <a:t>chim</a:t>
            </a:r>
            <a:r>
              <a:rPr lang="en-US" sz="4200" b="1" dirty="0">
                <a:solidFill>
                  <a:srgbClr val="000099"/>
                </a:solidFill>
                <a:effectLst/>
                <a:latin typeface="+mj-lt"/>
              </a:rPr>
              <a:t> </a:t>
            </a:r>
            <a:r>
              <a:rPr lang="en-US" sz="4200" b="1" dirty="0" err="1">
                <a:solidFill>
                  <a:srgbClr val="000099"/>
                </a:solidFill>
                <a:effectLst/>
                <a:latin typeface="+mj-lt"/>
              </a:rPr>
              <a:t>cùng</a:t>
            </a:r>
            <a:r>
              <a:rPr lang="en-US" sz="4200" b="1" dirty="0">
                <a:solidFill>
                  <a:srgbClr val="000099"/>
                </a:solidFill>
                <a:effectLst/>
                <a:latin typeface="+mj-lt"/>
              </a:rPr>
              <a:t> bay </a:t>
            </a:r>
            <a:r>
              <a:rPr lang="en-US" sz="4200" b="1" dirty="0" err="1">
                <a:solidFill>
                  <a:srgbClr val="000099"/>
                </a:solidFill>
                <a:effectLst/>
                <a:latin typeface="+mj-lt"/>
              </a:rPr>
              <a:t>đường</a:t>
            </a:r>
            <a:r>
              <a:rPr lang="en-US" sz="4200" b="1" dirty="0">
                <a:solidFill>
                  <a:srgbClr val="000099"/>
                </a:solidFill>
                <a:effectLst/>
                <a:latin typeface="+mj-lt"/>
              </a:rPr>
              <a:t> </a:t>
            </a:r>
            <a:r>
              <a:rPr lang="en-US" sz="4200" b="1" dirty="0" err="1">
                <a:solidFill>
                  <a:srgbClr val="000099"/>
                </a:solidFill>
                <a:effectLst/>
                <a:latin typeface="+mj-lt"/>
              </a:rPr>
              <a:t>trần</a:t>
            </a:r>
            <a:r>
              <a:rPr lang="en-US" sz="4200" b="1" dirty="0">
                <a:solidFill>
                  <a:srgbClr val="000099"/>
                </a:solidFill>
                <a:effectLst/>
                <a:latin typeface="+mj-lt"/>
              </a:rPr>
              <a:t> </a:t>
            </a:r>
            <a:r>
              <a:rPr lang="en-US" sz="4200" b="1" dirty="0" err="1">
                <a:solidFill>
                  <a:srgbClr val="000099"/>
                </a:solidFill>
                <a:effectLst/>
                <a:latin typeface="+mj-lt"/>
              </a:rPr>
              <a:t>ai</a:t>
            </a:r>
            <a:r>
              <a:rPr lang="en-US" sz="4200" b="1" dirty="0">
                <a:solidFill>
                  <a:srgbClr val="000099"/>
                </a:solidFill>
                <a:effectLst/>
                <a:latin typeface="+mj-lt"/>
              </a:rPr>
              <a:t> </a:t>
            </a:r>
            <a:r>
              <a:rPr lang="en-US" sz="4200" b="1" dirty="0" err="1">
                <a:solidFill>
                  <a:srgbClr val="000099"/>
                </a:solidFill>
                <a:effectLst/>
                <a:latin typeface="+mj-lt"/>
              </a:rPr>
              <a:t>dù</a:t>
            </a:r>
            <a:r>
              <a:rPr lang="en-US" sz="4200" b="1" dirty="0">
                <a:solidFill>
                  <a:srgbClr val="000099"/>
                </a:solidFill>
                <a:effectLst/>
                <a:latin typeface="+mj-lt"/>
              </a:rPr>
              <a:t> </a:t>
            </a:r>
            <a:r>
              <a:rPr lang="en-US" sz="4200" b="1" dirty="0" err="1">
                <a:solidFill>
                  <a:srgbClr val="000099"/>
                </a:solidFill>
                <a:effectLst/>
                <a:latin typeface="+mj-lt"/>
              </a:rPr>
              <a:t>bao</a:t>
            </a:r>
            <a:r>
              <a:rPr lang="en-US" sz="4200" b="1" dirty="0">
                <a:solidFill>
                  <a:srgbClr val="000099"/>
                </a:solidFill>
                <a:effectLst/>
                <a:latin typeface="+mj-lt"/>
              </a:rPr>
              <a:t> </a:t>
            </a:r>
            <a:r>
              <a:rPr lang="en-US" sz="4200" b="1" dirty="0" err="1">
                <a:solidFill>
                  <a:srgbClr val="000099"/>
                </a:solidFill>
                <a:effectLst/>
                <a:latin typeface="+mj-lt"/>
              </a:rPr>
              <a:t>đắng</a:t>
            </a:r>
            <a:r>
              <a:rPr lang="en-US" sz="4200" b="1" dirty="0">
                <a:solidFill>
                  <a:srgbClr val="000099"/>
                </a:solidFill>
                <a:effectLst/>
                <a:latin typeface="+mj-lt"/>
              </a:rPr>
              <a:t> cay </a:t>
            </a:r>
            <a:r>
              <a:rPr lang="en-US" sz="4200" b="1" dirty="0" err="1">
                <a:solidFill>
                  <a:srgbClr val="000099"/>
                </a:solidFill>
                <a:effectLst/>
                <a:latin typeface="+mj-lt"/>
              </a:rPr>
              <a:t>biết</a:t>
            </a:r>
            <a:r>
              <a:rPr lang="en-US" sz="4200" b="1" dirty="0">
                <a:solidFill>
                  <a:srgbClr val="000099"/>
                </a:solidFill>
                <a:effectLst/>
                <a:latin typeface="+mj-lt"/>
              </a:rPr>
              <a:t> </a:t>
            </a:r>
            <a:r>
              <a:rPr lang="en-US" sz="4200" b="1" dirty="0" err="1">
                <a:solidFill>
                  <a:srgbClr val="000099"/>
                </a:solidFill>
                <a:effectLst/>
                <a:latin typeface="+mj-lt"/>
              </a:rPr>
              <a:t>trong</a:t>
            </a:r>
            <a:r>
              <a:rPr lang="en-US" sz="4200" b="1" dirty="0">
                <a:solidFill>
                  <a:srgbClr val="000099"/>
                </a:solidFill>
                <a:effectLst/>
                <a:latin typeface="+mj-lt"/>
              </a:rPr>
              <a:t> </a:t>
            </a:r>
            <a:r>
              <a:rPr lang="en-US" sz="4200" b="1" dirty="0" err="1">
                <a:solidFill>
                  <a:srgbClr val="000099"/>
                </a:solidFill>
                <a:effectLst/>
                <a:latin typeface="+mj-lt"/>
              </a:rPr>
              <a:t>đời</a:t>
            </a:r>
            <a:r>
              <a:rPr lang="en-US" sz="4200" b="1" dirty="0">
                <a:solidFill>
                  <a:srgbClr val="000099"/>
                </a:solidFill>
                <a:effectLst/>
                <a:latin typeface="+mj-lt"/>
              </a:rPr>
              <a:t> </a:t>
            </a:r>
            <a:r>
              <a:rPr lang="en-US" sz="4200" b="1" dirty="0" err="1">
                <a:solidFill>
                  <a:srgbClr val="000099"/>
                </a:solidFill>
                <a:effectLst/>
                <a:latin typeface="+mj-lt"/>
              </a:rPr>
              <a:t>có</a:t>
            </a:r>
            <a:r>
              <a:rPr lang="en-US" sz="4200" b="1" dirty="0">
                <a:solidFill>
                  <a:srgbClr val="000099"/>
                </a:solidFill>
                <a:effectLst/>
                <a:latin typeface="+mj-lt"/>
              </a:rPr>
              <a:t> </a:t>
            </a:r>
            <a:r>
              <a:rPr lang="en-US" sz="4200" b="1" dirty="0" err="1">
                <a:solidFill>
                  <a:srgbClr val="000099"/>
                </a:solidFill>
                <a:effectLst/>
                <a:latin typeface="+mj-lt"/>
              </a:rPr>
              <a:t>nhau</a:t>
            </a:r>
            <a:r>
              <a:rPr lang="en-US" sz="4200" b="1" dirty="0">
                <a:solidFill>
                  <a:srgbClr val="000099"/>
                </a:solidFill>
                <a:effectLst/>
                <a:latin typeface="+mj-lt"/>
              </a:rPr>
              <a:t> </a:t>
            </a:r>
            <a:r>
              <a:rPr lang="en-US" sz="4200" b="1" dirty="0" err="1">
                <a:solidFill>
                  <a:srgbClr val="000099"/>
                </a:solidFill>
                <a:effectLst/>
                <a:latin typeface="+mj-lt"/>
              </a:rPr>
              <a:t>từ</a:t>
            </a:r>
            <a:r>
              <a:rPr lang="en-US" sz="4200" b="1" dirty="0">
                <a:solidFill>
                  <a:srgbClr val="000099"/>
                </a:solidFill>
                <a:effectLst/>
                <a:latin typeface="+mj-lt"/>
              </a:rPr>
              <a:t> </a:t>
            </a:r>
            <a:r>
              <a:rPr lang="en-US" sz="4200" b="1" dirty="0" err="1">
                <a:solidFill>
                  <a:srgbClr val="000099"/>
                </a:solidFill>
                <a:effectLst/>
                <a:latin typeface="+mj-lt"/>
              </a:rPr>
              <a:t>đây</a:t>
            </a:r>
            <a:r>
              <a:rPr lang="en-US" sz="4200" b="1" dirty="0">
                <a:solidFill>
                  <a:srgbClr val="000099"/>
                </a:solidFill>
                <a:effectLst/>
                <a:latin typeface="+mj-lt"/>
              </a:rPr>
              <a:t>. </a:t>
            </a:r>
            <a:endParaRPr lang="en-US" sz="4200" b="1" u="sng" dirty="0">
              <a:solidFill>
                <a:srgbClr val="0000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590550"/>
            <a:ext cx="5486400" cy="3181350"/>
          </a:xfrm>
        </p:spPr>
        <p:txBody>
          <a:bodyPr>
            <a:normAutofit/>
          </a:bodyPr>
          <a:lstStyle/>
          <a:p>
            <a:r>
              <a:rPr lang="en-US" sz="4800" b="1" dirty="0">
                <a:solidFill>
                  <a:srgbClr val="003399"/>
                </a:solidFill>
                <a:effectLst/>
                <a:cs typeface="Times New Roman" pitchFamily="18" charset="0"/>
              </a:rPr>
              <a:t>Ca </a:t>
            </a:r>
            <a:r>
              <a:rPr lang="en-US" sz="4800" b="1" dirty="0" err="1">
                <a:solidFill>
                  <a:srgbClr val="003399"/>
                </a:solidFill>
                <a:effectLst/>
                <a:cs typeface="Times New Roman" pitchFamily="18" charset="0"/>
              </a:rPr>
              <a:t>Dâng</a:t>
            </a:r>
            <a:r>
              <a:rPr lang="en-US" sz="4800" b="1" dirty="0">
                <a:solidFill>
                  <a:srgbClr val="003399"/>
                </a:solidFill>
                <a:effectLst/>
                <a:cs typeface="Times New Roman" pitchFamily="18" charset="0"/>
              </a:rPr>
              <a:t> </a:t>
            </a:r>
            <a:r>
              <a:rPr lang="en-US" sz="4800" b="1" dirty="0" err="1" smtClean="0">
                <a:solidFill>
                  <a:srgbClr val="003399"/>
                </a:solidFill>
                <a:effectLst/>
                <a:cs typeface="Times New Roman" pitchFamily="18" charset="0"/>
              </a:rPr>
              <a:t>Lễ</a:t>
            </a:r>
            <a:r>
              <a:rPr lang="en-US" sz="5400" dirty="0">
                <a:solidFill>
                  <a:srgbClr val="003399"/>
                </a:solidFill>
                <a:cs typeface="Times New Roman" pitchFamily="18" charset="0"/>
              </a:rPr>
              <a:t/>
            </a:r>
            <a:br>
              <a:rPr lang="en-US" sz="5400" dirty="0">
                <a:solidFill>
                  <a:srgbClr val="003399"/>
                </a:solidFill>
                <a:cs typeface="Times New Roman" pitchFamily="18" charset="0"/>
              </a:rPr>
            </a:br>
            <a:r>
              <a:rPr lang="en-US" b="1" dirty="0" smtClean="0">
                <a:solidFill>
                  <a:srgbClr val="FF0000"/>
                </a:solidFill>
                <a:effectLst/>
                <a:cs typeface="Times New Roman" pitchFamily="18" charset="0"/>
              </a:rPr>
              <a:t>CỦA LỄ  YÊU THƯƠNG</a:t>
            </a:r>
            <a:r>
              <a:rPr lang="en-US" b="1" dirty="0" smtClean="0">
                <a:solidFill>
                  <a:srgbClr val="C00000"/>
                </a:solidFill>
                <a:effectLst/>
                <a:cs typeface="Times New Roman" pitchFamily="18" charset="0"/>
              </a:rPr>
              <a:t/>
            </a:r>
            <a:br>
              <a:rPr lang="en-US" b="1" dirty="0" smtClean="0">
                <a:solidFill>
                  <a:srgbClr val="C00000"/>
                </a:solidFill>
                <a:effectLst/>
                <a:cs typeface="Times New Roman" pitchFamily="18" charset="0"/>
              </a:rPr>
            </a:br>
            <a:r>
              <a:rPr lang="en-US" sz="3600" b="1" i="1" dirty="0" err="1" smtClean="0">
                <a:solidFill>
                  <a:srgbClr val="0000CC"/>
                </a:solidFill>
                <a:effectLst/>
                <a:cs typeface="Times New Roman" pitchFamily="18" charset="0"/>
              </a:rPr>
              <a:t>Phanxico</a:t>
            </a:r>
            <a:endParaRPr lang="en-US" sz="5400" b="1" i="1" dirty="0">
              <a:solidFill>
                <a:srgbClr val="0000CC"/>
              </a:solidFill>
              <a:effectLs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308830"/>
            <a:ext cx="4840565" cy="43262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78" y="57151"/>
            <a:ext cx="2176939" cy="3414806"/>
          </a:xfrm>
          <a:prstGeom prst="rect">
            <a:avLst/>
          </a:prstGeom>
        </p:spPr>
      </p:pic>
    </p:spTree>
    <p:extLst>
      <p:ext uri="{BB962C8B-B14F-4D97-AF65-F5344CB8AC3E}">
        <p14:creationId xmlns:p14="http://schemas.microsoft.com/office/powerpoint/2010/main" val="237244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5"/>
            <a:ext cx="7772400" cy="1101725"/>
          </a:xfrm>
        </p:spPr>
        <p:txBody>
          <a:bodyPr/>
          <a:lstStyle/>
          <a:p>
            <a:pPr eaLnBrk="1" hangingPunct="1">
              <a:defRPr/>
            </a:pPr>
            <a:r>
              <a:rPr lang="en-US" b="0" smtClean="0">
                <a:effectLst/>
                <a:latin typeface="+mj-lt"/>
              </a:rPr>
              <a:t/>
            </a:r>
            <a:br>
              <a:rPr lang="en-US" b="0" smtClean="0">
                <a:effectLst/>
                <a:latin typeface="+mj-lt"/>
              </a:rPr>
            </a:br>
            <a:endParaRPr lang="en-US" b="0" smtClean="0">
              <a:effectLst/>
              <a:latin typeface="+mj-lt"/>
            </a:endParaRPr>
          </a:p>
        </p:txBody>
      </p:sp>
      <p:sp>
        <p:nvSpPr>
          <p:cNvPr id="16387" name="Rectangle 3"/>
          <p:cNvSpPr>
            <a:spLocks noGrp="1" noChangeArrowheads="1"/>
          </p:cNvSpPr>
          <p:nvPr>
            <p:ph type="subTitle" idx="1"/>
          </p:nvPr>
        </p:nvSpPr>
        <p:spPr>
          <a:xfrm>
            <a:off x="0" y="533400"/>
            <a:ext cx="9144000" cy="4171950"/>
          </a:xfrm>
        </p:spPr>
        <p:txBody>
          <a:bodyPr/>
          <a:lstStyle/>
          <a:p>
            <a:pPr algn="just" eaLnBrk="1" hangingPunct="1">
              <a:lnSpc>
                <a:spcPct val="120000"/>
              </a:lnSpc>
              <a:defRPr/>
            </a:pPr>
            <a:r>
              <a:rPr lang="en-US" sz="5500" b="1" u="sng" dirty="0">
                <a:solidFill>
                  <a:srgbClr val="FF0000"/>
                </a:solidFill>
              </a:rPr>
              <a:t>Tk1:</a:t>
            </a:r>
            <a:r>
              <a:rPr lang="en-US" sz="5500" b="1" dirty="0">
                <a:solidFill>
                  <a:srgbClr val="00009E"/>
                </a:solidFill>
              </a:rPr>
              <a:t> </a:t>
            </a:r>
            <a:r>
              <a:rPr lang="vi-VN" sz="5500" b="1" dirty="0">
                <a:solidFill>
                  <a:srgbClr val="000099"/>
                </a:solidFill>
              </a:rPr>
              <a:t>Yêu thương là tấm bánh, là ly rượu nên của lễ dâng. Xin cho yêu thương này luôn liên kết tình thủy chung.</a:t>
            </a:r>
            <a:endParaRPr lang="en-US" sz="5500" b="1" dirty="0">
              <a:solidFill>
                <a:srgbClr val="000099"/>
              </a:solidFill>
              <a:latin typeface="+mj-lt"/>
              <a:cs typeface="Times New Roman" pitchFamily="18" charset="0"/>
            </a:endParaRPr>
          </a:p>
        </p:txBody>
      </p:sp>
      <p:sp>
        <p:nvSpPr>
          <p:cNvPr id="18436" name="Rectangle 4"/>
          <p:cNvSpPr>
            <a:spLocks noChangeArrowheads="1"/>
          </p:cNvSpPr>
          <p:nvPr/>
        </p:nvSpPr>
        <p:spPr bwMode="auto">
          <a:xfrm>
            <a:off x="3524251" y="17464"/>
            <a:ext cx="324123" cy="36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12060920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5"/>
            <a:ext cx="7772400" cy="1101725"/>
          </a:xfrm>
        </p:spPr>
        <p:txBody>
          <a:bodyPr/>
          <a:lstStyle/>
          <a:p>
            <a:pPr eaLnBrk="1" hangingPunct="1">
              <a:defRPr/>
            </a:pPr>
            <a:r>
              <a:rPr lang="en-US" b="0" smtClean="0">
                <a:effectLst/>
                <a:latin typeface="+mj-lt"/>
              </a:rPr>
              <a:t/>
            </a:r>
            <a:br>
              <a:rPr lang="en-US" b="0" smtClean="0">
                <a:effectLst/>
                <a:latin typeface="+mj-lt"/>
              </a:rPr>
            </a:br>
            <a:endParaRPr lang="en-US" b="0" smtClean="0">
              <a:effectLst/>
              <a:latin typeface="+mj-lt"/>
            </a:endParaRPr>
          </a:p>
        </p:txBody>
      </p:sp>
      <p:sp>
        <p:nvSpPr>
          <p:cNvPr id="18436" name="Rectangle 4"/>
          <p:cNvSpPr>
            <a:spLocks noChangeArrowheads="1"/>
          </p:cNvSpPr>
          <p:nvPr/>
        </p:nvSpPr>
        <p:spPr bwMode="auto">
          <a:xfrm>
            <a:off x="3524251" y="17464"/>
            <a:ext cx="324123" cy="36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p>
            <a:pPr fontAlgn="base">
              <a:spcBef>
                <a:spcPct val="0"/>
              </a:spcBef>
              <a:spcAft>
                <a:spcPct val="0"/>
              </a:spcAft>
            </a:pPr>
            <a:r>
              <a:rPr lang="en-US" smtClean="0">
                <a:solidFill>
                  <a:srgbClr val="000000"/>
                </a:solidFill>
              </a:rPr>
              <a:t>  </a:t>
            </a:r>
          </a:p>
        </p:txBody>
      </p:sp>
      <p:sp>
        <p:nvSpPr>
          <p:cNvPr id="5" name="Title 3">
            <a:extLst>
              <a:ext uri="{FF2B5EF4-FFF2-40B4-BE49-F238E27FC236}">
                <a16:creationId xmlns="" xmlns:a16="http://schemas.microsoft.com/office/drawing/2014/main" id="{2E611251-3CF7-D91F-B1D0-077A7389EA2D}"/>
              </a:ext>
            </a:extLst>
          </p:cNvPr>
          <p:cNvSpPr>
            <a:spLocks noGrp="1"/>
          </p:cNvSpPr>
          <p:nvPr>
            <p:ph type="subTitle" idx="1"/>
          </p:nvPr>
        </p:nvSpPr>
        <p:spPr>
          <a:xfrm>
            <a:off x="0" y="304800"/>
            <a:ext cx="9144000" cy="4705350"/>
          </a:xfrm>
        </p:spPr>
        <p:txBody>
          <a:bodyPr>
            <a:noAutofit/>
          </a:bodyPr>
          <a:lstStyle/>
          <a:p>
            <a:pPr algn="just">
              <a:lnSpc>
                <a:spcPct val="110000"/>
              </a:lnSpc>
            </a:pPr>
            <a:r>
              <a:rPr lang="vi-VN" sz="5200" b="1" u="sng" dirty="0" smtClean="0">
                <a:solidFill>
                  <a:srgbClr val="FF0000"/>
                </a:solidFill>
              </a:rPr>
              <a:t>Đ</a:t>
            </a:r>
            <a:r>
              <a:rPr lang="en-US" sz="5200" b="1" u="sng" dirty="0" smtClean="0">
                <a:solidFill>
                  <a:srgbClr val="FF0000"/>
                </a:solidFill>
              </a:rPr>
              <a:t>k:</a:t>
            </a:r>
            <a:r>
              <a:rPr lang="en-US" sz="5200" b="1" dirty="0" smtClean="0">
                <a:solidFill>
                  <a:srgbClr val="00009E"/>
                </a:solidFill>
              </a:rPr>
              <a:t> </a:t>
            </a:r>
            <a:r>
              <a:rPr lang="vi-VN" sz="5200" b="1" dirty="0">
                <a:solidFill>
                  <a:srgbClr val="00009E"/>
                </a:solidFill>
              </a:rPr>
              <a:t>Nguyện xin Cha đoái thương tình yêu con hiến dâng. Xin trọn đời yêu thương, xin trọn đời bao dung trong cuộc tình kiên trung thơm </a:t>
            </a:r>
            <a:r>
              <a:rPr lang="vi-VN" sz="5200" b="1" dirty="0" smtClean="0">
                <a:solidFill>
                  <a:srgbClr val="00009E"/>
                </a:solidFill>
              </a:rPr>
              <a:t>lừng</a:t>
            </a:r>
            <a:r>
              <a:rPr lang="en-US" sz="5200" b="1" dirty="0">
                <a:solidFill>
                  <a:srgbClr val="FF0000"/>
                </a:solidFill>
              </a:rPr>
              <a:t>…</a:t>
            </a:r>
            <a:endParaRPr lang="vi-VN" sz="5200" b="1" dirty="0">
              <a:solidFill>
                <a:srgbClr val="FF0000"/>
              </a:solidFill>
            </a:endParaRPr>
          </a:p>
        </p:txBody>
      </p:sp>
    </p:spTree>
    <p:extLst>
      <p:ext uri="{BB962C8B-B14F-4D97-AF65-F5344CB8AC3E}">
        <p14:creationId xmlns:p14="http://schemas.microsoft.com/office/powerpoint/2010/main" val="28611408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5"/>
            <a:ext cx="7772400" cy="1101725"/>
          </a:xfrm>
        </p:spPr>
        <p:txBody>
          <a:bodyPr/>
          <a:lstStyle/>
          <a:p>
            <a:pPr eaLnBrk="1" hangingPunct="1">
              <a:defRPr/>
            </a:pPr>
            <a:r>
              <a:rPr lang="en-US" b="0" smtClean="0">
                <a:effectLst/>
                <a:latin typeface="+mj-lt"/>
              </a:rPr>
              <a:t/>
            </a:r>
            <a:br>
              <a:rPr lang="en-US" b="0" smtClean="0">
                <a:effectLst/>
                <a:latin typeface="+mj-lt"/>
              </a:rPr>
            </a:br>
            <a:endParaRPr lang="en-US" b="0" smtClean="0">
              <a:effectLst/>
              <a:latin typeface="+mj-lt"/>
            </a:endParaRPr>
          </a:p>
        </p:txBody>
      </p:sp>
      <p:sp>
        <p:nvSpPr>
          <p:cNvPr id="18436" name="Rectangle 4"/>
          <p:cNvSpPr>
            <a:spLocks noChangeArrowheads="1"/>
          </p:cNvSpPr>
          <p:nvPr/>
        </p:nvSpPr>
        <p:spPr bwMode="auto">
          <a:xfrm>
            <a:off x="3524251" y="17464"/>
            <a:ext cx="324123" cy="36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p>
            <a:pPr fontAlgn="base">
              <a:spcBef>
                <a:spcPct val="0"/>
              </a:spcBef>
              <a:spcAft>
                <a:spcPct val="0"/>
              </a:spcAft>
            </a:pPr>
            <a:r>
              <a:rPr lang="en-US" smtClean="0">
                <a:solidFill>
                  <a:srgbClr val="000000"/>
                </a:solidFill>
              </a:rPr>
              <a:t>  </a:t>
            </a:r>
          </a:p>
        </p:txBody>
      </p:sp>
      <p:sp>
        <p:nvSpPr>
          <p:cNvPr id="5" name="Title 3">
            <a:extLst>
              <a:ext uri="{FF2B5EF4-FFF2-40B4-BE49-F238E27FC236}">
                <a16:creationId xmlns="" xmlns:a16="http://schemas.microsoft.com/office/drawing/2014/main" id="{2E611251-3CF7-D91F-B1D0-077A7389EA2D}"/>
              </a:ext>
            </a:extLst>
          </p:cNvPr>
          <p:cNvSpPr>
            <a:spLocks noGrp="1"/>
          </p:cNvSpPr>
          <p:nvPr>
            <p:ph type="subTitle" idx="1"/>
          </p:nvPr>
        </p:nvSpPr>
        <p:spPr>
          <a:xfrm>
            <a:off x="0" y="609600"/>
            <a:ext cx="9144000" cy="3867150"/>
          </a:xfrm>
        </p:spPr>
        <p:txBody>
          <a:bodyPr>
            <a:noAutofit/>
          </a:bodyPr>
          <a:lstStyle/>
          <a:p>
            <a:pPr algn="just">
              <a:lnSpc>
                <a:spcPct val="110000"/>
              </a:lnSpc>
            </a:pPr>
            <a:r>
              <a:rPr lang="en-US" sz="5200" b="1" dirty="0" smtClean="0">
                <a:solidFill>
                  <a:srgbClr val="FF0000"/>
                </a:solidFill>
              </a:rPr>
              <a:t>…</a:t>
            </a:r>
            <a:r>
              <a:rPr lang="vi-VN" sz="5200" b="1" dirty="0" smtClean="0">
                <a:solidFill>
                  <a:srgbClr val="00009E"/>
                </a:solidFill>
              </a:rPr>
              <a:t> </a:t>
            </a:r>
            <a:r>
              <a:rPr lang="vi-VN" sz="5200" b="1" dirty="0">
                <a:solidFill>
                  <a:srgbClr val="00009E"/>
                </a:solidFill>
              </a:rPr>
              <a:t>Xin dâng Cha đây tấm lòng của mẹ cha yêu con muôn trùng. Nguyện xin Cha đoái thương tình yêu con hiến dâng</a:t>
            </a:r>
            <a:r>
              <a:rPr lang="vi-VN" sz="5200" b="1" dirty="0" smtClean="0">
                <a:solidFill>
                  <a:srgbClr val="00009E"/>
                </a:solidFill>
              </a:rPr>
              <a:t>.</a:t>
            </a:r>
            <a:endParaRPr lang="vi-VN" sz="5200" b="1" dirty="0">
              <a:solidFill>
                <a:srgbClr val="00009E"/>
              </a:solidFill>
            </a:endParaRPr>
          </a:p>
        </p:txBody>
      </p:sp>
    </p:spTree>
    <p:extLst>
      <p:ext uri="{BB962C8B-B14F-4D97-AF65-F5344CB8AC3E}">
        <p14:creationId xmlns:p14="http://schemas.microsoft.com/office/powerpoint/2010/main" val="30133305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5"/>
            <a:ext cx="7772400" cy="1101725"/>
          </a:xfrm>
        </p:spPr>
        <p:txBody>
          <a:bodyPr/>
          <a:lstStyle/>
          <a:p>
            <a:pPr eaLnBrk="1" hangingPunct="1">
              <a:defRPr/>
            </a:pPr>
            <a:r>
              <a:rPr lang="en-US" b="0" smtClean="0">
                <a:effectLst/>
                <a:latin typeface="+mj-lt"/>
              </a:rPr>
              <a:t/>
            </a:r>
            <a:br>
              <a:rPr lang="en-US" b="0" smtClean="0">
                <a:effectLst/>
                <a:latin typeface="+mj-lt"/>
              </a:rPr>
            </a:br>
            <a:endParaRPr lang="en-US" b="0" smtClean="0">
              <a:effectLst/>
              <a:latin typeface="+mj-lt"/>
            </a:endParaRPr>
          </a:p>
        </p:txBody>
      </p:sp>
      <p:sp>
        <p:nvSpPr>
          <p:cNvPr id="16387" name="Rectangle 3"/>
          <p:cNvSpPr>
            <a:spLocks noGrp="1" noChangeArrowheads="1"/>
          </p:cNvSpPr>
          <p:nvPr>
            <p:ph type="subTitle" idx="1"/>
          </p:nvPr>
        </p:nvSpPr>
        <p:spPr>
          <a:xfrm>
            <a:off x="0" y="685800"/>
            <a:ext cx="9144000" cy="3790950"/>
          </a:xfrm>
        </p:spPr>
        <p:txBody>
          <a:bodyPr/>
          <a:lstStyle/>
          <a:p>
            <a:pPr algn="just" eaLnBrk="1" hangingPunct="1">
              <a:lnSpc>
                <a:spcPct val="105000"/>
              </a:lnSpc>
              <a:defRPr/>
            </a:pPr>
            <a:r>
              <a:rPr lang="en-US" sz="5500" b="1" u="sng" dirty="0">
                <a:solidFill>
                  <a:srgbClr val="FF0000"/>
                </a:solidFill>
              </a:rPr>
              <a:t>Tk2:</a:t>
            </a:r>
            <a:r>
              <a:rPr lang="en-US" sz="5500" b="1" dirty="0">
                <a:solidFill>
                  <a:srgbClr val="00009E"/>
                </a:solidFill>
              </a:rPr>
              <a:t> </a:t>
            </a:r>
            <a:r>
              <a:rPr lang="vi-VN" sz="5500" b="1" dirty="0">
                <a:solidFill>
                  <a:srgbClr val="00009E"/>
                </a:solidFill>
              </a:rPr>
              <a:t>Xin dâng tình yêu con, xin Chúa thương dệt vuông tròn. Xin cho hai tâm hồn xây hạnh phúc một mùa xuân.</a:t>
            </a:r>
            <a:endParaRPr lang="en-US" sz="5500" b="1" dirty="0">
              <a:solidFill>
                <a:srgbClr val="FF0000"/>
              </a:solidFill>
              <a:latin typeface="+mj-lt"/>
              <a:cs typeface="Times New Roman" pitchFamily="18" charset="0"/>
            </a:endParaRPr>
          </a:p>
        </p:txBody>
      </p:sp>
      <p:sp>
        <p:nvSpPr>
          <p:cNvPr id="18436" name="Rectangle 4"/>
          <p:cNvSpPr>
            <a:spLocks noChangeArrowheads="1"/>
          </p:cNvSpPr>
          <p:nvPr/>
        </p:nvSpPr>
        <p:spPr bwMode="auto">
          <a:xfrm>
            <a:off x="3524251" y="17464"/>
            <a:ext cx="324123" cy="36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28778956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5"/>
            <a:ext cx="7772400" cy="1101725"/>
          </a:xfrm>
        </p:spPr>
        <p:txBody>
          <a:bodyPr/>
          <a:lstStyle/>
          <a:p>
            <a:pPr eaLnBrk="1" hangingPunct="1">
              <a:defRPr/>
            </a:pPr>
            <a:r>
              <a:rPr lang="en-US" b="0" smtClean="0">
                <a:effectLst/>
                <a:latin typeface="+mj-lt"/>
              </a:rPr>
              <a:t/>
            </a:r>
            <a:br>
              <a:rPr lang="en-US" b="0" smtClean="0">
                <a:effectLst/>
                <a:latin typeface="+mj-lt"/>
              </a:rPr>
            </a:br>
            <a:endParaRPr lang="en-US" b="0" smtClean="0">
              <a:effectLst/>
              <a:latin typeface="+mj-lt"/>
            </a:endParaRPr>
          </a:p>
        </p:txBody>
      </p:sp>
      <p:sp>
        <p:nvSpPr>
          <p:cNvPr id="18436" name="Rectangle 4"/>
          <p:cNvSpPr>
            <a:spLocks noChangeArrowheads="1"/>
          </p:cNvSpPr>
          <p:nvPr/>
        </p:nvSpPr>
        <p:spPr bwMode="auto">
          <a:xfrm>
            <a:off x="3524251" y="17464"/>
            <a:ext cx="324123" cy="36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p>
            <a:pPr fontAlgn="base">
              <a:spcBef>
                <a:spcPct val="0"/>
              </a:spcBef>
              <a:spcAft>
                <a:spcPct val="0"/>
              </a:spcAft>
            </a:pPr>
            <a:r>
              <a:rPr lang="en-US" smtClean="0">
                <a:solidFill>
                  <a:srgbClr val="000000"/>
                </a:solidFill>
              </a:rPr>
              <a:t>  </a:t>
            </a:r>
          </a:p>
        </p:txBody>
      </p:sp>
      <p:sp>
        <p:nvSpPr>
          <p:cNvPr id="5" name="Title 3">
            <a:extLst>
              <a:ext uri="{FF2B5EF4-FFF2-40B4-BE49-F238E27FC236}">
                <a16:creationId xmlns="" xmlns:a16="http://schemas.microsoft.com/office/drawing/2014/main" id="{2E611251-3CF7-D91F-B1D0-077A7389EA2D}"/>
              </a:ext>
            </a:extLst>
          </p:cNvPr>
          <p:cNvSpPr>
            <a:spLocks noGrp="1"/>
          </p:cNvSpPr>
          <p:nvPr>
            <p:ph type="subTitle" idx="1"/>
          </p:nvPr>
        </p:nvSpPr>
        <p:spPr>
          <a:xfrm>
            <a:off x="0" y="304800"/>
            <a:ext cx="9144000" cy="4705350"/>
          </a:xfrm>
        </p:spPr>
        <p:txBody>
          <a:bodyPr>
            <a:noAutofit/>
          </a:bodyPr>
          <a:lstStyle/>
          <a:p>
            <a:pPr algn="just">
              <a:lnSpc>
                <a:spcPct val="110000"/>
              </a:lnSpc>
            </a:pPr>
            <a:r>
              <a:rPr lang="vi-VN" sz="5200" b="1" u="sng" dirty="0" smtClean="0">
                <a:solidFill>
                  <a:srgbClr val="FF0000"/>
                </a:solidFill>
              </a:rPr>
              <a:t>Đ</a:t>
            </a:r>
            <a:r>
              <a:rPr lang="en-US" sz="5200" b="1" u="sng" dirty="0" smtClean="0">
                <a:solidFill>
                  <a:srgbClr val="FF0000"/>
                </a:solidFill>
              </a:rPr>
              <a:t>k:</a:t>
            </a:r>
            <a:r>
              <a:rPr lang="en-US" sz="5200" b="1" dirty="0" smtClean="0">
                <a:solidFill>
                  <a:srgbClr val="00009E"/>
                </a:solidFill>
              </a:rPr>
              <a:t> </a:t>
            </a:r>
            <a:r>
              <a:rPr lang="vi-VN" sz="5200" b="1" dirty="0">
                <a:solidFill>
                  <a:srgbClr val="00009E"/>
                </a:solidFill>
              </a:rPr>
              <a:t>Nguyện xin Cha đoái thương tình yêu con hiến dâng. Xin trọn đời yêu thương, xin trọn đời bao dung trong cuộc tình kiên trung thơm </a:t>
            </a:r>
            <a:r>
              <a:rPr lang="vi-VN" sz="5200" b="1" dirty="0" smtClean="0">
                <a:solidFill>
                  <a:srgbClr val="00009E"/>
                </a:solidFill>
              </a:rPr>
              <a:t>lừng</a:t>
            </a:r>
            <a:r>
              <a:rPr lang="en-US" sz="5200" b="1" dirty="0">
                <a:solidFill>
                  <a:srgbClr val="FF0000"/>
                </a:solidFill>
              </a:rPr>
              <a:t>…</a:t>
            </a:r>
            <a:endParaRPr lang="vi-VN" sz="5200" b="1" dirty="0">
              <a:solidFill>
                <a:srgbClr val="FF0000"/>
              </a:solidFill>
            </a:endParaRPr>
          </a:p>
        </p:txBody>
      </p:sp>
    </p:spTree>
    <p:extLst>
      <p:ext uri="{BB962C8B-B14F-4D97-AF65-F5344CB8AC3E}">
        <p14:creationId xmlns:p14="http://schemas.microsoft.com/office/powerpoint/2010/main" val="2023178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5"/>
            <a:ext cx="7772400" cy="1101725"/>
          </a:xfrm>
        </p:spPr>
        <p:txBody>
          <a:bodyPr/>
          <a:lstStyle/>
          <a:p>
            <a:pPr eaLnBrk="1" hangingPunct="1">
              <a:defRPr/>
            </a:pPr>
            <a:r>
              <a:rPr lang="en-US" b="0" smtClean="0">
                <a:effectLst/>
                <a:latin typeface="+mj-lt"/>
              </a:rPr>
              <a:t/>
            </a:r>
            <a:br>
              <a:rPr lang="en-US" b="0" smtClean="0">
                <a:effectLst/>
                <a:latin typeface="+mj-lt"/>
              </a:rPr>
            </a:br>
            <a:endParaRPr lang="en-US" b="0" smtClean="0">
              <a:effectLst/>
              <a:latin typeface="+mj-lt"/>
            </a:endParaRPr>
          </a:p>
        </p:txBody>
      </p:sp>
      <p:sp>
        <p:nvSpPr>
          <p:cNvPr id="18436" name="Rectangle 4"/>
          <p:cNvSpPr>
            <a:spLocks noChangeArrowheads="1"/>
          </p:cNvSpPr>
          <p:nvPr/>
        </p:nvSpPr>
        <p:spPr bwMode="auto">
          <a:xfrm>
            <a:off x="3524251" y="17464"/>
            <a:ext cx="324123" cy="36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p>
            <a:pPr fontAlgn="base">
              <a:spcBef>
                <a:spcPct val="0"/>
              </a:spcBef>
              <a:spcAft>
                <a:spcPct val="0"/>
              </a:spcAft>
            </a:pPr>
            <a:r>
              <a:rPr lang="en-US" smtClean="0">
                <a:solidFill>
                  <a:srgbClr val="000000"/>
                </a:solidFill>
              </a:rPr>
              <a:t>  </a:t>
            </a:r>
          </a:p>
        </p:txBody>
      </p:sp>
      <p:sp>
        <p:nvSpPr>
          <p:cNvPr id="5" name="Title 3">
            <a:extLst>
              <a:ext uri="{FF2B5EF4-FFF2-40B4-BE49-F238E27FC236}">
                <a16:creationId xmlns="" xmlns:a16="http://schemas.microsoft.com/office/drawing/2014/main" id="{2E611251-3CF7-D91F-B1D0-077A7389EA2D}"/>
              </a:ext>
            </a:extLst>
          </p:cNvPr>
          <p:cNvSpPr>
            <a:spLocks noGrp="1"/>
          </p:cNvSpPr>
          <p:nvPr>
            <p:ph type="subTitle" idx="1"/>
          </p:nvPr>
        </p:nvSpPr>
        <p:spPr>
          <a:xfrm>
            <a:off x="0" y="609600"/>
            <a:ext cx="9144000" cy="3867150"/>
          </a:xfrm>
        </p:spPr>
        <p:txBody>
          <a:bodyPr>
            <a:noAutofit/>
          </a:bodyPr>
          <a:lstStyle/>
          <a:p>
            <a:pPr algn="just">
              <a:lnSpc>
                <a:spcPct val="110000"/>
              </a:lnSpc>
            </a:pPr>
            <a:r>
              <a:rPr lang="en-US" sz="5200" b="1" dirty="0" smtClean="0">
                <a:solidFill>
                  <a:srgbClr val="FF0000"/>
                </a:solidFill>
              </a:rPr>
              <a:t>…</a:t>
            </a:r>
            <a:r>
              <a:rPr lang="vi-VN" sz="5200" b="1" dirty="0" smtClean="0">
                <a:solidFill>
                  <a:srgbClr val="00009E"/>
                </a:solidFill>
              </a:rPr>
              <a:t> </a:t>
            </a:r>
            <a:r>
              <a:rPr lang="vi-VN" sz="5200" b="1" dirty="0">
                <a:solidFill>
                  <a:srgbClr val="00009E"/>
                </a:solidFill>
              </a:rPr>
              <a:t>Xin dâng Cha đây tấm lòng của mẹ cha yêu con muôn trùng. Nguyện xin Cha đoái thương tình yêu con hiến dâng</a:t>
            </a:r>
            <a:r>
              <a:rPr lang="vi-VN" sz="5200" b="1" dirty="0" smtClean="0">
                <a:solidFill>
                  <a:srgbClr val="00009E"/>
                </a:solidFill>
              </a:rPr>
              <a:t>.</a:t>
            </a:r>
            <a:endParaRPr lang="vi-VN" sz="5200" b="1" dirty="0">
              <a:solidFill>
                <a:srgbClr val="00009E"/>
              </a:solidFill>
            </a:endParaRPr>
          </a:p>
        </p:txBody>
      </p:sp>
    </p:spTree>
    <p:extLst>
      <p:ext uri="{BB962C8B-B14F-4D97-AF65-F5344CB8AC3E}">
        <p14:creationId xmlns:p14="http://schemas.microsoft.com/office/powerpoint/2010/main" val="34525085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5"/>
            <a:ext cx="7772400" cy="1101725"/>
          </a:xfrm>
        </p:spPr>
        <p:txBody>
          <a:bodyPr/>
          <a:lstStyle/>
          <a:p>
            <a:pPr eaLnBrk="1" hangingPunct="1">
              <a:defRPr/>
            </a:pPr>
            <a:r>
              <a:rPr lang="en-US" b="0" smtClean="0">
                <a:effectLst/>
                <a:latin typeface="+mj-lt"/>
              </a:rPr>
              <a:t/>
            </a:r>
            <a:br>
              <a:rPr lang="en-US" b="0" smtClean="0">
                <a:effectLst/>
                <a:latin typeface="+mj-lt"/>
              </a:rPr>
            </a:br>
            <a:endParaRPr lang="en-US" b="0" smtClean="0">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endParaRPr lang="en-US" sz="2800" dirty="0">
              <a:solidFill>
                <a:srgbClr val="FF0000"/>
              </a:solidFill>
              <a:latin typeface="+mj-lt"/>
              <a:cs typeface="Times New Roman" pitchFamily="18" charset="0"/>
            </a:endParaRPr>
          </a:p>
        </p:txBody>
      </p:sp>
      <p:sp>
        <p:nvSpPr>
          <p:cNvPr id="18436" name="Rectangle 4"/>
          <p:cNvSpPr>
            <a:spLocks noChangeArrowheads="1"/>
          </p:cNvSpPr>
          <p:nvPr/>
        </p:nvSpPr>
        <p:spPr bwMode="auto">
          <a:xfrm>
            <a:off x="3524251" y="17464"/>
            <a:ext cx="324123" cy="36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26181134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0550"/>
            <a:ext cx="4174917"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1371600"/>
            <a:ext cx="3089910" cy="3486150"/>
          </a:xfrm>
          <a:prstGeom prst="rect">
            <a:avLst/>
          </a:prstGeom>
        </p:spPr>
      </p:pic>
      <p:sp>
        <p:nvSpPr>
          <p:cNvPr id="11" name="TextBox 10"/>
          <p:cNvSpPr txBox="1"/>
          <p:nvPr/>
        </p:nvSpPr>
        <p:spPr>
          <a:xfrm>
            <a:off x="3352800" y="271781"/>
            <a:ext cx="5529594" cy="584775"/>
          </a:xfrm>
          <a:prstGeom prst="rect">
            <a:avLst/>
          </a:prstGeom>
          <a:noFill/>
        </p:spPr>
        <p:txBody>
          <a:bodyPr wrap="square" lIns="91436" tIns="45718" rIns="91436" bIns="45718" rtlCol="0">
            <a:spAutoFit/>
          </a:bodyPr>
          <a:lstStyle/>
          <a:p>
            <a:pPr algn="ct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THÁNH LỄ </a:t>
            </a:r>
            <a:r>
              <a:rPr lang="en-US" sz="32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HÔN PHỐI</a:t>
            </a:r>
            <a:endPar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0" y="2343150"/>
            <a:ext cx="4953000" cy="2734056"/>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5000" y="2410976"/>
            <a:ext cx="1123950" cy="1123950"/>
          </a:xfrm>
          <a:prstGeom prst="rect">
            <a:avLst/>
          </a:prstGeom>
        </p:spPr>
      </p:pic>
    </p:spTree>
    <p:extLst>
      <p:ext uri="{BB962C8B-B14F-4D97-AF65-F5344CB8AC3E}">
        <p14:creationId xmlns:p14="http://schemas.microsoft.com/office/powerpoint/2010/main" val="6575518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oAutofit/>
          </a:bodyPr>
          <a:lstStyle/>
          <a:p>
            <a:pPr marL="27431" indent="0" algn="ctr">
              <a:lnSpc>
                <a:spcPct val="110000"/>
              </a:lnSpc>
              <a:buNone/>
            </a:pPr>
            <a:r>
              <a:rPr lang="en-US" sz="1400" dirty="0">
                <a:solidFill>
                  <a:srgbClr val="FF0000"/>
                </a:solidFill>
                <a:effectLst/>
                <a:latin typeface="+mj-lt"/>
                <a:ea typeface="Tahoma" pitchFamily="34" charset="0"/>
                <a:cs typeface="Times New Roman" pitchFamily="18" charset="0"/>
              </a:rPr>
              <a:t> </a:t>
            </a:r>
            <a:r>
              <a:rPr lang="en-US" sz="4800" b="1" dirty="0">
                <a:solidFill>
                  <a:srgbClr val="FF0000"/>
                </a:solidFill>
                <a:effectLst/>
                <a:latin typeface="+mj-lt"/>
                <a:ea typeface="Tahoma" pitchFamily="34" charset="0"/>
                <a:cs typeface="Times New Roman" pitchFamily="18" charset="0"/>
              </a:rPr>
              <a:t>Ca </a:t>
            </a:r>
            <a:r>
              <a:rPr lang="en-US" sz="4800" b="1" dirty="0" err="1">
                <a:solidFill>
                  <a:srgbClr val="FF0000"/>
                </a:solidFill>
                <a:effectLst/>
                <a:latin typeface="+mj-lt"/>
                <a:ea typeface="Tahoma" pitchFamily="34" charset="0"/>
                <a:cs typeface="Times New Roman" pitchFamily="18" charset="0"/>
              </a:rPr>
              <a:t>Nguyện</a:t>
            </a:r>
            <a:r>
              <a:rPr lang="en-US" sz="4800" b="1" dirty="0">
                <a:solidFill>
                  <a:srgbClr val="FF0000"/>
                </a:solidFill>
                <a:effectLst/>
                <a:latin typeface="+mj-lt"/>
                <a:ea typeface="Tahoma" pitchFamily="34" charset="0"/>
                <a:cs typeface="Times New Roman" pitchFamily="18" charset="0"/>
              </a:rPr>
              <a:t> </a:t>
            </a:r>
            <a:r>
              <a:rPr lang="en-US" sz="4800" b="1" dirty="0" err="1">
                <a:solidFill>
                  <a:srgbClr val="FF0000"/>
                </a:solidFill>
                <a:effectLst/>
                <a:latin typeface="+mj-lt"/>
                <a:ea typeface="Tahoma" pitchFamily="34" charset="0"/>
                <a:cs typeface="Times New Roman" pitchFamily="18" charset="0"/>
              </a:rPr>
              <a:t>Hiệp</a:t>
            </a:r>
            <a:r>
              <a:rPr lang="en-US" sz="4800" b="1" dirty="0">
                <a:solidFill>
                  <a:srgbClr val="FF0000"/>
                </a:solidFill>
                <a:effectLst/>
                <a:latin typeface="+mj-lt"/>
                <a:ea typeface="Tahoma" pitchFamily="34" charset="0"/>
                <a:cs typeface="Times New Roman" pitchFamily="18" charset="0"/>
              </a:rPr>
              <a:t> </a:t>
            </a:r>
            <a:r>
              <a:rPr lang="en-US" sz="4800" b="1" dirty="0" err="1">
                <a:solidFill>
                  <a:srgbClr val="FF0000"/>
                </a:solidFill>
                <a:effectLst/>
                <a:latin typeface="+mj-lt"/>
                <a:ea typeface="Tahoma" pitchFamily="34" charset="0"/>
                <a:cs typeface="Times New Roman" pitchFamily="18" charset="0"/>
              </a:rPr>
              <a:t>Lễ</a:t>
            </a:r>
            <a:r>
              <a:rPr lang="en-US" sz="4800" b="1" dirty="0">
                <a:solidFill>
                  <a:srgbClr val="FF0000"/>
                </a:solidFill>
                <a:effectLst/>
                <a:latin typeface="+mj-lt"/>
                <a:ea typeface="Tahoma" pitchFamily="34" charset="0"/>
                <a:cs typeface="Times New Roman" pitchFamily="18" charset="0"/>
              </a:rPr>
              <a:t> </a:t>
            </a:r>
          </a:p>
          <a:p>
            <a:pPr marL="27431" indent="0" algn="ctr">
              <a:lnSpc>
                <a:spcPct val="120000"/>
              </a:lnSpc>
              <a:buNone/>
            </a:pPr>
            <a:r>
              <a:rPr lang="vi-VN" sz="5400" b="1" dirty="0">
                <a:solidFill>
                  <a:srgbClr val="FF0000"/>
                </a:solidFill>
                <a:effectLst/>
                <a:latin typeface="+mj-lt"/>
                <a:ea typeface="Tahoma" pitchFamily="34" charset="0"/>
                <a:cs typeface="Times New Roman" pitchFamily="18" charset="0"/>
              </a:rPr>
              <a:t> </a:t>
            </a:r>
            <a:r>
              <a:rPr lang="en-US" sz="5400" b="1" dirty="0" smtClean="0">
                <a:solidFill>
                  <a:srgbClr val="FF0000"/>
                </a:solidFill>
                <a:effectLst/>
                <a:latin typeface="+mj-lt"/>
                <a:ea typeface="Tahoma" pitchFamily="34" charset="0"/>
                <a:cs typeface="Times New Roman" pitchFamily="18" charset="0"/>
              </a:rPr>
              <a:t>YÊU TRONG TÌNH CHÚA</a:t>
            </a:r>
            <a:endParaRPr lang="en-US" sz="5400" b="1" dirty="0">
              <a:solidFill>
                <a:srgbClr val="FF0000"/>
              </a:solidFill>
              <a:effectLst/>
              <a:latin typeface="+mj-lt"/>
              <a:ea typeface="Tahoma" pitchFamily="34" charset="0"/>
              <a:cs typeface="Times New Roman" pitchFamily="18" charset="0"/>
            </a:endParaRPr>
          </a:p>
          <a:p>
            <a:pPr marL="27431" indent="0" algn="ctr">
              <a:lnSpc>
                <a:spcPct val="120000"/>
              </a:lnSpc>
              <a:buNone/>
            </a:pPr>
            <a:r>
              <a:rPr lang="en-US" sz="4800" b="1" i="1" dirty="0" err="1" smtClean="0">
                <a:solidFill>
                  <a:srgbClr val="003399"/>
                </a:solidFill>
                <a:effectLst/>
                <a:latin typeface="+mj-lt"/>
                <a:ea typeface="Tahoma" pitchFamily="34" charset="0"/>
                <a:cs typeface="Times New Roman" pitchFamily="18" charset="0"/>
              </a:rPr>
              <a:t>Hồng</a:t>
            </a:r>
            <a:r>
              <a:rPr lang="en-US" sz="4800" b="1" i="1" dirty="0" smtClean="0">
                <a:solidFill>
                  <a:srgbClr val="003399"/>
                </a:solidFill>
                <a:effectLst/>
                <a:latin typeface="+mj-lt"/>
                <a:ea typeface="Tahoma" pitchFamily="34" charset="0"/>
                <a:cs typeface="Times New Roman" pitchFamily="18" charset="0"/>
              </a:rPr>
              <a:t> </a:t>
            </a:r>
            <a:r>
              <a:rPr lang="en-US" sz="4800" b="1" i="1" dirty="0" err="1" smtClean="0">
                <a:solidFill>
                  <a:srgbClr val="003399"/>
                </a:solidFill>
                <a:effectLst/>
                <a:latin typeface="+mj-lt"/>
                <a:ea typeface="Tahoma" pitchFamily="34" charset="0"/>
                <a:cs typeface="Times New Roman" pitchFamily="18" charset="0"/>
              </a:rPr>
              <a:t>Trần</a:t>
            </a:r>
            <a:endParaRPr lang="en-US" sz="4800" b="1" i="1"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oAutofit/>
          </a:bodyPr>
          <a:lstStyle/>
          <a:p>
            <a:pPr marL="27431" indent="0" algn="just">
              <a:lnSpc>
                <a:spcPct val="110000"/>
              </a:lnSpc>
              <a:buNone/>
            </a:pPr>
            <a:r>
              <a:rPr lang="en-US" sz="6000" b="1" u="sng" dirty="0" err="1">
                <a:solidFill>
                  <a:srgbClr val="FF0000"/>
                </a:solidFill>
                <a:effectLst/>
                <a:latin typeface="+mj-lt"/>
                <a:ea typeface="Tahoma" pitchFamily="34" charset="0"/>
                <a:cs typeface="Times New Roman" pitchFamily="18" charset="0"/>
              </a:rPr>
              <a:t>Đk</a:t>
            </a:r>
            <a:r>
              <a:rPr lang="en-US" sz="6000" b="1" u="sng" dirty="0">
                <a:solidFill>
                  <a:srgbClr val="FF0000"/>
                </a:solidFill>
                <a:effectLst/>
                <a:latin typeface="+mj-lt"/>
                <a:ea typeface="Tahoma" pitchFamily="34" charset="0"/>
                <a:cs typeface="Times New Roman" pitchFamily="18" charset="0"/>
              </a:rPr>
              <a:t>:</a:t>
            </a:r>
            <a:r>
              <a:rPr lang="en-US" sz="6000" b="1" dirty="0">
                <a:effectLst/>
                <a:latin typeface="+mj-lt"/>
              </a:rPr>
              <a:t> </a:t>
            </a:r>
            <a:r>
              <a:rPr lang="en-US" sz="6000" b="1" dirty="0" err="1">
                <a:solidFill>
                  <a:srgbClr val="000099"/>
                </a:solidFill>
                <a:effectLst/>
                <a:latin typeface="+mj-lt"/>
              </a:rPr>
              <a:t>Vào</a:t>
            </a:r>
            <a:r>
              <a:rPr lang="en-US" sz="6000" b="1" dirty="0">
                <a:solidFill>
                  <a:srgbClr val="000099"/>
                </a:solidFill>
                <a:effectLst/>
                <a:latin typeface="+mj-lt"/>
              </a:rPr>
              <a:t> </a:t>
            </a:r>
            <a:r>
              <a:rPr lang="en-US" sz="6000" b="1" dirty="0" err="1">
                <a:solidFill>
                  <a:srgbClr val="000099"/>
                </a:solidFill>
                <a:effectLst/>
                <a:latin typeface="+mj-lt"/>
              </a:rPr>
              <a:t>dâng</a:t>
            </a:r>
            <a:r>
              <a:rPr lang="en-US" sz="6000" b="1" dirty="0">
                <a:solidFill>
                  <a:srgbClr val="000099"/>
                </a:solidFill>
                <a:effectLst/>
                <a:latin typeface="+mj-lt"/>
              </a:rPr>
              <a:t> Cha </a:t>
            </a:r>
            <a:r>
              <a:rPr lang="en-US" sz="6000" b="1" dirty="0" err="1">
                <a:solidFill>
                  <a:srgbClr val="000099"/>
                </a:solidFill>
                <a:effectLst/>
                <a:latin typeface="+mj-lt"/>
              </a:rPr>
              <a:t>trăm</a:t>
            </a:r>
            <a:r>
              <a:rPr lang="en-US" sz="6000" b="1" dirty="0">
                <a:solidFill>
                  <a:srgbClr val="000099"/>
                </a:solidFill>
                <a:effectLst/>
                <a:latin typeface="+mj-lt"/>
              </a:rPr>
              <a:t> </a:t>
            </a:r>
            <a:r>
              <a:rPr lang="en-US" sz="6000" b="1" dirty="0" err="1">
                <a:solidFill>
                  <a:srgbClr val="000099"/>
                </a:solidFill>
                <a:effectLst/>
                <a:latin typeface="+mj-lt"/>
              </a:rPr>
              <a:t>năm</a:t>
            </a:r>
            <a:r>
              <a:rPr lang="en-US" sz="6000" b="1" dirty="0">
                <a:solidFill>
                  <a:srgbClr val="000099"/>
                </a:solidFill>
                <a:effectLst/>
                <a:latin typeface="+mj-lt"/>
              </a:rPr>
              <a:t> </a:t>
            </a:r>
            <a:r>
              <a:rPr lang="en-US" sz="6000" b="1" dirty="0" err="1">
                <a:solidFill>
                  <a:srgbClr val="000099"/>
                </a:solidFill>
                <a:effectLst/>
                <a:latin typeface="+mj-lt"/>
              </a:rPr>
              <a:t>đã</a:t>
            </a:r>
            <a:r>
              <a:rPr lang="en-US" sz="6000" b="1" dirty="0">
                <a:solidFill>
                  <a:srgbClr val="000099"/>
                </a:solidFill>
                <a:effectLst/>
                <a:latin typeface="+mj-lt"/>
              </a:rPr>
              <a:t> </a:t>
            </a:r>
            <a:r>
              <a:rPr lang="en-US" sz="6000" b="1" dirty="0" err="1">
                <a:solidFill>
                  <a:srgbClr val="000099"/>
                </a:solidFill>
                <a:effectLst/>
                <a:latin typeface="+mj-lt"/>
              </a:rPr>
              <a:t>ươm</a:t>
            </a:r>
            <a:r>
              <a:rPr lang="en-US" sz="6000" b="1" dirty="0">
                <a:solidFill>
                  <a:srgbClr val="000099"/>
                </a:solidFill>
                <a:effectLst/>
                <a:latin typeface="+mj-lt"/>
              </a:rPr>
              <a:t> </a:t>
            </a:r>
            <a:r>
              <a:rPr lang="en-US" sz="6000" b="1" dirty="0" err="1">
                <a:solidFill>
                  <a:srgbClr val="000099"/>
                </a:solidFill>
                <a:effectLst/>
                <a:latin typeface="+mj-lt"/>
              </a:rPr>
              <a:t>mộng</a:t>
            </a:r>
            <a:r>
              <a:rPr lang="en-US" sz="6000" b="1" dirty="0">
                <a:solidFill>
                  <a:srgbClr val="000099"/>
                </a:solidFill>
                <a:effectLst/>
                <a:latin typeface="+mj-lt"/>
              </a:rPr>
              <a:t> </a:t>
            </a:r>
            <a:r>
              <a:rPr lang="en-US" sz="6000" b="1" dirty="0" err="1">
                <a:solidFill>
                  <a:srgbClr val="000099"/>
                </a:solidFill>
                <a:effectLst/>
                <a:latin typeface="+mj-lt"/>
              </a:rPr>
              <a:t>đời</a:t>
            </a:r>
            <a:r>
              <a:rPr lang="en-US" sz="6000" b="1" dirty="0">
                <a:solidFill>
                  <a:srgbClr val="000099"/>
                </a:solidFill>
                <a:effectLst/>
                <a:latin typeface="+mj-lt"/>
              </a:rPr>
              <a:t>, </a:t>
            </a:r>
            <a:r>
              <a:rPr lang="en-US" sz="6000" b="1" dirty="0" err="1">
                <a:solidFill>
                  <a:srgbClr val="000099"/>
                </a:solidFill>
                <a:effectLst/>
                <a:latin typeface="+mj-lt"/>
              </a:rPr>
              <a:t>duyên</a:t>
            </a:r>
            <a:r>
              <a:rPr lang="en-US" sz="6000" b="1" dirty="0">
                <a:solidFill>
                  <a:srgbClr val="000099"/>
                </a:solidFill>
                <a:effectLst/>
                <a:latin typeface="+mj-lt"/>
              </a:rPr>
              <a:t> </a:t>
            </a:r>
            <a:r>
              <a:rPr lang="en-US" sz="6000" b="1" dirty="0" err="1">
                <a:solidFill>
                  <a:srgbClr val="000099"/>
                </a:solidFill>
                <a:effectLst/>
                <a:latin typeface="+mj-lt"/>
              </a:rPr>
              <a:t>từ</a:t>
            </a:r>
            <a:r>
              <a:rPr lang="en-US" sz="6000" b="1" dirty="0">
                <a:solidFill>
                  <a:srgbClr val="000099"/>
                </a:solidFill>
                <a:effectLst/>
                <a:latin typeface="+mj-lt"/>
              </a:rPr>
              <a:t> </a:t>
            </a:r>
            <a:r>
              <a:rPr lang="en-US" sz="6000" b="1" dirty="0" err="1">
                <a:solidFill>
                  <a:srgbClr val="000099"/>
                </a:solidFill>
                <a:effectLst/>
                <a:latin typeface="+mj-lt"/>
              </a:rPr>
              <a:t>trời</a:t>
            </a:r>
            <a:r>
              <a:rPr lang="en-US" sz="6000" b="1" dirty="0">
                <a:solidFill>
                  <a:srgbClr val="000099"/>
                </a:solidFill>
                <a:effectLst/>
                <a:latin typeface="+mj-lt"/>
              </a:rPr>
              <a:t> </a:t>
            </a:r>
            <a:r>
              <a:rPr lang="en-US" sz="6000" b="1" dirty="0" err="1">
                <a:solidFill>
                  <a:srgbClr val="000099"/>
                </a:solidFill>
                <a:effectLst/>
                <a:latin typeface="+mj-lt"/>
              </a:rPr>
              <a:t>duyên</a:t>
            </a:r>
            <a:r>
              <a:rPr lang="en-US" sz="6000" b="1" dirty="0">
                <a:solidFill>
                  <a:srgbClr val="000099"/>
                </a:solidFill>
                <a:effectLst/>
                <a:latin typeface="+mj-lt"/>
              </a:rPr>
              <a:t> </a:t>
            </a:r>
            <a:r>
              <a:rPr lang="en-US" sz="6000" b="1" dirty="0" err="1">
                <a:solidFill>
                  <a:srgbClr val="000099"/>
                </a:solidFill>
                <a:effectLst/>
                <a:latin typeface="+mj-lt"/>
              </a:rPr>
              <a:t>xuống</a:t>
            </a:r>
            <a:r>
              <a:rPr lang="en-US" sz="6000" b="1" dirty="0">
                <a:solidFill>
                  <a:srgbClr val="000099"/>
                </a:solidFill>
                <a:effectLst/>
                <a:latin typeface="+mj-lt"/>
              </a:rPr>
              <a:t> </a:t>
            </a:r>
            <a:r>
              <a:rPr lang="en-US" sz="6000" b="1" dirty="0" err="1">
                <a:solidFill>
                  <a:srgbClr val="000099"/>
                </a:solidFill>
                <a:effectLst/>
                <a:latin typeface="+mj-lt"/>
              </a:rPr>
              <a:t>đời</a:t>
            </a:r>
            <a:r>
              <a:rPr lang="en-US" sz="6000" b="1" dirty="0">
                <a:solidFill>
                  <a:srgbClr val="000099"/>
                </a:solidFill>
                <a:effectLst/>
                <a:latin typeface="+mj-lt"/>
              </a:rPr>
              <a:t> </a:t>
            </a:r>
            <a:r>
              <a:rPr lang="en-US" sz="6000" b="1" dirty="0" err="1">
                <a:solidFill>
                  <a:srgbClr val="000099"/>
                </a:solidFill>
                <a:effectLst/>
                <a:latin typeface="+mj-lt"/>
              </a:rPr>
              <a:t>ai</a:t>
            </a:r>
            <a:r>
              <a:rPr lang="en-US" sz="6000" b="1" dirty="0">
                <a:solidFill>
                  <a:srgbClr val="000099"/>
                </a:solidFill>
                <a:effectLst/>
                <a:latin typeface="+mj-lt"/>
              </a:rPr>
              <a:t>, </a:t>
            </a:r>
            <a:r>
              <a:rPr lang="en-US" sz="6000" b="1" dirty="0" err="1">
                <a:solidFill>
                  <a:srgbClr val="000099"/>
                </a:solidFill>
                <a:effectLst/>
                <a:latin typeface="+mj-lt"/>
              </a:rPr>
              <a:t>xin</a:t>
            </a:r>
            <a:r>
              <a:rPr lang="en-US" sz="6000" b="1" dirty="0">
                <a:solidFill>
                  <a:srgbClr val="000099"/>
                </a:solidFill>
                <a:effectLst/>
                <a:latin typeface="+mj-lt"/>
              </a:rPr>
              <a:t> </a:t>
            </a:r>
            <a:r>
              <a:rPr lang="en-US" sz="6000" b="1" dirty="0" err="1">
                <a:solidFill>
                  <a:srgbClr val="000099"/>
                </a:solidFill>
                <a:effectLst/>
                <a:latin typeface="+mj-lt"/>
              </a:rPr>
              <a:t>trọn</a:t>
            </a:r>
            <a:r>
              <a:rPr lang="en-US" sz="6000" b="1" dirty="0">
                <a:solidFill>
                  <a:srgbClr val="000099"/>
                </a:solidFill>
                <a:effectLst/>
                <a:latin typeface="+mj-lt"/>
              </a:rPr>
              <a:t> </a:t>
            </a:r>
            <a:r>
              <a:rPr lang="en-US" sz="6000" b="1" dirty="0" err="1">
                <a:solidFill>
                  <a:srgbClr val="000099"/>
                </a:solidFill>
                <a:effectLst/>
                <a:latin typeface="+mj-lt"/>
              </a:rPr>
              <a:t>đời</a:t>
            </a:r>
            <a:r>
              <a:rPr lang="en-US" sz="6000" b="1" dirty="0">
                <a:solidFill>
                  <a:srgbClr val="000099"/>
                </a:solidFill>
                <a:effectLst/>
                <a:latin typeface="+mj-lt"/>
              </a:rPr>
              <a:t> </a:t>
            </a:r>
            <a:r>
              <a:rPr lang="en-US" sz="6000" b="1" dirty="0" err="1">
                <a:solidFill>
                  <a:srgbClr val="000099"/>
                </a:solidFill>
                <a:effectLst/>
                <a:latin typeface="+mj-lt"/>
              </a:rPr>
              <a:t>duyên</a:t>
            </a:r>
            <a:r>
              <a:rPr lang="en-US" sz="6000" b="1" dirty="0">
                <a:solidFill>
                  <a:srgbClr val="000099"/>
                </a:solidFill>
                <a:effectLst/>
                <a:latin typeface="+mj-lt"/>
              </a:rPr>
              <a:t> </a:t>
            </a:r>
            <a:r>
              <a:rPr lang="en-US" sz="6000" b="1" dirty="0" err="1">
                <a:solidFill>
                  <a:srgbClr val="000099"/>
                </a:solidFill>
                <a:effectLst/>
                <a:latin typeface="+mj-lt"/>
              </a:rPr>
              <a:t>thắm</a:t>
            </a:r>
            <a:r>
              <a:rPr lang="en-US" sz="6000" b="1" dirty="0">
                <a:solidFill>
                  <a:srgbClr val="000099"/>
                </a:solidFill>
                <a:effectLst/>
                <a:latin typeface="+mj-lt"/>
              </a:rPr>
              <a:t> </a:t>
            </a:r>
            <a:r>
              <a:rPr lang="en-US" sz="6000" b="1" dirty="0" err="1">
                <a:solidFill>
                  <a:srgbClr val="000099"/>
                </a:solidFill>
                <a:effectLst/>
                <a:latin typeface="+mj-lt"/>
              </a:rPr>
              <a:t>đừng</a:t>
            </a:r>
            <a:r>
              <a:rPr lang="en-US" sz="6000" b="1" dirty="0">
                <a:solidFill>
                  <a:srgbClr val="000099"/>
                </a:solidFill>
                <a:effectLst/>
                <a:latin typeface="+mj-lt"/>
              </a:rPr>
              <a:t> </a:t>
            </a:r>
            <a:r>
              <a:rPr lang="en-US" sz="6000" b="1" dirty="0" err="1">
                <a:solidFill>
                  <a:srgbClr val="000099"/>
                </a:solidFill>
                <a:effectLst/>
                <a:latin typeface="+mj-lt"/>
              </a:rPr>
              <a:t>phai</a:t>
            </a:r>
            <a:r>
              <a:rPr lang="en-US" sz="6000" b="1" dirty="0">
                <a:solidFill>
                  <a:srgbClr val="000099"/>
                </a:solidFill>
                <a:effectLst/>
                <a:latin typeface="+mj-lt"/>
              </a:rPr>
              <a:t>. </a:t>
            </a:r>
            <a:endParaRPr lang="vi-VN" sz="6000" b="1" dirty="0">
              <a:solidFill>
                <a:srgbClr val="000099"/>
              </a:solidFill>
              <a:effectLst/>
              <a:latin typeface="+mj-lt"/>
            </a:endParaRPr>
          </a:p>
        </p:txBody>
      </p:sp>
    </p:spTree>
    <p:extLst>
      <p:ext uri="{BB962C8B-B14F-4D97-AF65-F5344CB8AC3E}">
        <p14:creationId xmlns:p14="http://schemas.microsoft.com/office/powerpoint/2010/main" val="19889743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oAutofit/>
          </a:bodyPr>
          <a:lstStyle/>
          <a:p>
            <a:pPr marL="27431" indent="0" algn="just">
              <a:buNone/>
            </a:pPr>
            <a:r>
              <a:rPr lang="en-US" sz="4700" b="1" u="sng" dirty="0" smtClean="0">
                <a:solidFill>
                  <a:srgbClr val="FF0000"/>
                </a:solidFill>
              </a:rPr>
              <a:t>Tk1:</a:t>
            </a:r>
            <a:r>
              <a:rPr lang="en-US" sz="4700" b="1" dirty="0" smtClean="0">
                <a:solidFill>
                  <a:srgbClr val="003399"/>
                </a:solidFill>
              </a:rPr>
              <a:t> </a:t>
            </a:r>
            <a:r>
              <a:rPr lang="vi-VN" sz="4700" b="1" dirty="0" smtClean="0">
                <a:solidFill>
                  <a:srgbClr val="000099"/>
                </a:solidFill>
              </a:rPr>
              <a:t>Một </a:t>
            </a:r>
            <a:r>
              <a:rPr lang="vi-VN" sz="4700" b="1" dirty="0">
                <a:solidFill>
                  <a:srgbClr val="000099"/>
                </a:solidFill>
              </a:rPr>
              <a:t>bông hoa trắng trong vườn yêu A-dam nhẹ nâng, một bông hoa thắm E-và ngắt dâng cho người yêu. Chúa đã kết liên con nguyện ước không khi phân lìa, tình yêu một đời sẽ thắm nồng và mãi trung </a:t>
            </a:r>
            <a:r>
              <a:rPr lang="en-US" sz="4700" b="1" dirty="0" err="1" smtClean="0">
                <a:solidFill>
                  <a:srgbClr val="000099"/>
                </a:solidFill>
              </a:rPr>
              <a:t>kiên</a:t>
            </a:r>
            <a:r>
              <a:rPr lang="vi-VN" sz="4700" b="1" dirty="0" smtClean="0">
                <a:solidFill>
                  <a:srgbClr val="000099"/>
                </a:solidFill>
              </a:rPr>
              <a:t>.</a:t>
            </a:r>
            <a:endParaRPr lang="en-US" sz="4700" b="1" u="sng" dirty="0">
              <a:solidFill>
                <a:srgbClr val="0000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1034700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90" y="6600"/>
            <a:ext cx="9144000" cy="5121910"/>
          </a:xfrm>
        </p:spPr>
        <p:txBody>
          <a:bodyPr anchor="ctr">
            <a:noAutofit/>
          </a:bodyPr>
          <a:lstStyle/>
          <a:p>
            <a:pPr marL="27431" indent="0" algn="just">
              <a:buNone/>
            </a:pPr>
            <a:r>
              <a:rPr lang="en-US" sz="4600" b="1" u="sng" dirty="0" err="1">
                <a:solidFill>
                  <a:srgbClr val="FF0000"/>
                </a:solidFill>
                <a:effectLst/>
                <a:latin typeface="+mj-lt"/>
                <a:ea typeface="Tahoma" pitchFamily="34" charset="0"/>
                <a:cs typeface="Times New Roman" pitchFamily="18" charset="0"/>
              </a:rPr>
              <a:t>Đk</a:t>
            </a:r>
            <a:r>
              <a:rPr lang="en-US" sz="4600" b="1" u="sng" dirty="0">
                <a:solidFill>
                  <a:srgbClr val="FF0000"/>
                </a:solidFill>
                <a:effectLst/>
                <a:latin typeface="+mj-lt"/>
                <a:ea typeface="Tahoma" pitchFamily="34" charset="0"/>
                <a:cs typeface="Times New Roman" pitchFamily="18" charset="0"/>
              </a:rPr>
              <a:t>:</a:t>
            </a:r>
            <a:r>
              <a:rPr lang="en-US" sz="4600" b="1" dirty="0">
                <a:solidFill>
                  <a:srgbClr val="003399"/>
                </a:solidFill>
                <a:effectLst/>
                <a:latin typeface="+mj-lt"/>
                <a:ea typeface="Tahoma" pitchFamily="34" charset="0"/>
                <a:cs typeface="Times New Roman" pitchFamily="18" charset="0"/>
              </a:rPr>
              <a:t> </a:t>
            </a:r>
            <a:r>
              <a:rPr lang="vi-VN" sz="4600" b="1" dirty="0">
                <a:solidFill>
                  <a:srgbClr val="000099"/>
                </a:solidFill>
                <a:latin typeface="+mj-lt"/>
              </a:rPr>
              <a:t>Đây bông hồng tình yêu Chúa chúc phúc duyên tình thắm </a:t>
            </a:r>
            <a:r>
              <a:rPr lang="vi-VN" sz="4600" b="1" dirty="0" smtClean="0">
                <a:solidFill>
                  <a:srgbClr val="000099"/>
                </a:solidFill>
                <a:latin typeface="+mj-lt"/>
              </a:rPr>
              <a:t>nồng</a:t>
            </a:r>
            <a:r>
              <a:rPr lang="en-US" sz="4600" b="1" dirty="0" smtClean="0">
                <a:solidFill>
                  <a:srgbClr val="000099"/>
                </a:solidFill>
                <a:latin typeface="+mj-lt"/>
              </a:rPr>
              <a:t>. </a:t>
            </a:r>
            <a:r>
              <a:rPr lang="vi-VN" sz="4600" b="1" dirty="0" smtClean="0">
                <a:solidFill>
                  <a:srgbClr val="000099"/>
                </a:solidFill>
                <a:latin typeface="+mj-lt"/>
              </a:rPr>
              <a:t>Dẫu </a:t>
            </a:r>
            <a:r>
              <a:rPr lang="vi-VN" sz="4600" b="1" dirty="0">
                <a:solidFill>
                  <a:srgbClr val="000099"/>
                </a:solidFill>
                <a:latin typeface="+mj-lt"/>
              </a:rPr>
              <a:t>trong bể dâu Chúa chúc lành tình mãi kiên </a:t>
            </a:r>
            <a:r>
              <a:rPr lang="vi-VN" sz="4600" b="1" dirty="0" smtClean="0">
                <a:solidFill>
                  <a:srgbClr val="000099"/>
                </a:solidFill>
                <a:latin typeface="+mj-lt"/>
              </a:rPr>
              <a:t>trung</a:t>
            </a:r>
            <a:r>
              <a:rPr lang="en-US" sz="4600" b="1" dirty="0" smtClean="0">
                <a:solidFill>
                  <a:srgbClr val="000099"/>
                </a:solidFill>
                <a:latin typeface="+mj-lt"/>
              </a:rPr>
              <a:t>. </a:t>
            </a:r>
            <a:r>
              <a:rPr lang="vi-VN" sz="4600" b="1" dirty="0">
                <a:solidFill>
                  <a:srgbClr val="000099"/>
                </a:solidFill>
                <a:latin typeface="+mj-lt"/>
              </a:rPr>
              <a:t>Yêu nhau trong Chúa trong tình mến yêu muôn người thiết tha, dù năm tháng phai nhòa, cùng Chúa đi tình vẫn nồng</a:t>
            </a:r>
            <a:r>
              <a:rPr lang="vi-VN" sz="4600" b="1" dirty="0" smtClean="0">
                <a:solidFill>
                  <a:srgbClr val="000099"/>
                </a:solidFill>
                <a:latin typeface="+mj-lt"/>
              </a:rPr>
              <a:t>.</a:t>
            </a:r>
            <a:endParaRPr lang="en-US" sz="4600" b="1" u="sng" dirty="0">
              <a:solidFill>
                <a:srgbClr val="000099"/>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677677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oAutofit/>
          </a:bodyPr>
          <a:lstStyle/>
          <a:p>
            <a:pPr marL="27431" indent="0" algn="just">
              <a:buNone/>
            </a:pPr>
            <a:r>
              <a:rPr lang="en-US" sz="4700" b="1" u="sng" dirty="0">
                <a:solidFill>
                  <a:srgbClr val="FF0000"/>
                </a:solidFill>
                <a:effectLst/>
                <a:latin typeface="+mj-lt"/>
                <a:ea typeface="Tahoma" pitchFamily="34" charset="0"/>
                <a:cs typeface="Times New Roman" pitchFamily="18" charset="0"/>
              </a:rPr>
              <a:t>Tk2:</a:t>
            </a:r>
            <a:r>
              <a:rPr lang="en-US" sz="4700" b="1" dirty="0">
                <a:solidFill>
                  <a:srgbClr val="003399"/>
                </a:solidFill>
                <a:effectLst/>
                <a:latin typeface="+mj-lt"/>
                <a:ea typeface="Tahoma" pitchFamily="34" charset="0"/>
                <a:cs typeface="Times New Roman" pitchFamily="18" charset="0"/>
              </a:rPr>
              <a:t> </a:t>
            </a:r>
            <a:r>
              <a:rPr lang="vi-VN" sz="4700" b="1" dirty="0">
                <a:solidFill>
                  <a:srgbClr val="000099"/>
                </a:solidFill>
                <a:latin typeface="+mj-lt"/>
              </a:rPr>
              <a:t>Làm sao vui mãi như ngày hôm nay trong tiệc mừng, làm sao tươi mãi như ngày cưới hoa thơm rượu hồng. Lúc nắng khi mưa ân tình cũng trôi theo giòng đời, chỉ biết trông cậy Chúa chính nguồn tình ái vững bền</a:t>
            </a:r>
            <a:r>
              <a:rPr lang="vi-VN" sz="4700" b="1" dirty="0" smtClean="0">
                <a:solidFill>
                  <a:srgbClr val="000099"/>
                </a:solidFill>
                <a:latin typeface="+mj-lt"/>
              </a:rPr>
              <a:t>.</a:t>
            </a:r>
            <a:endParaRPr lang="en-US" sz="4700" b="1" u="sng" dirty="0">
              <a:solidFill>
                <a:srgbClr val="0000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9265173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90" y="6600"/>
            <a:ext cx="9144000" cy="5121910"/>
          </a:xfrm>
        </p:spPr>
        <p:txBody>
          <a:bodyPr anchor="ctr">
            <a:noAutofit/>
          </a:bodyPr>
          <a:lstStyle/>
          <a:p>
            <a:pPr marL="27431" indent="0" algn="just">
              <a:buNone/>
            </a:pPr>
            <a:r>
              <a:rPr lang="en-US" sz="4600" b="1" u="sng" dirty="0" err="1">
                <a:solidFill>
                  <a:srgbClr val="FF0000"/>
                </a:solidFill>
                <a:effectLst/>
                <a:latin typeface="+mj-lt"/>
                <a:ea typeface="Tahoma" pitchFamily="34" charset="0"/>
                <a:cs typeface="Times New Roman" pitchFamily="18" charset="0"/>
              </a:rPr>
              <a:t>Đk</a:t>
            </a:r>
            <a:r>
              <a:rPr lang="en-US" sz="4600" b="1" u="sng" dirty="0">
                <a:solidFill>
                  <a:srgbClr val="FF0000"/>
                </a:solidFill>
                <a:effectLst/>
                <a:latin typeface="+mj-lt"/>
                <a:ea typeface="Tahoma" pitchFamily="34" charset="0"/>
                <a:cs typeface="Times New Roman" pitchFamily="18" charset="0"/>
              </a:rPr>
              <a:t>:</a:t>
            </a:r>
            <a:r>
              <a:rPr lang="en-US" sz="4600" b="1" dirty="0">
                <a:solidFill>
                  <a:srgbClr val="003399"/>
                </a:solidFill>
                <a:effectLst/>
                <a:latin typeface="+mj-lt"/>
                <a:ea typeface="Tahoma" pitchFamily="34" charset="0"/>
                <a:cs typeface="Times New Roman" pitchFamily="18" charset="0"/>
              </a:rPr>
              <a:t> </a:t>
            </a:r>
            <a:r>
              <a:rPr lang="vi-VN" sz="4600" b="1" dirty="0">
                <a:solidFill>
                  <a:srgbClr val="000099"/>
                </a:solidFill>
                <a:latin typeface="+mj-lt"/>
              </a:rPr>
              <a:t>Đây bông hồng tình yêu Chúa chúc phúc duyên tình thắm </a:t>
            </a:r>
            <a:r>
              <a:rPr lang="vi-VN" sz="4600" b="1" dirty="0" smtClean="0">
                <a:solidFill>
                  <a:srgbClr val="000099"/>
                </a:solidFill>
                <a:latin typeface="+mj-lt"/>
              </a:rPr>
              <a:t>nồng</a:t>
            </a:r>
            <a:r>
              <a:rPr lang="en-US" sz="4600" b="1" dirty="0" smtClean="0">
                <a:solidFill>
                  <a:srgbClr val="000099"/>
                </a:solidFill>
                <a:latin typeface="+mj-lt"/>
              </a:rPr>
              <a:t>. </a:t>
            </a:r>
            <a:r>
              <a:rPr lang="vi-VN" sz="4600" b="1" dirty="0" smtClean="0">
                <a:solidFill>
                  <a:srgbClr val="000099"/>
                </a:solidFill>
                <a:latin typeface="+mj-lt"/>
              </a:rPr>
              <a:t>Dẫu </a:t>
            </a:r>
            <a:r>
              <a:rPr lang="vi-VN" sz="4600" b="1" dirty="0">
                <a:solidFill>
                  <a:srgbClr val="000099"/>
                </a:solidFill>
                <a:latin typeface="+mj-lt"/>
              </a:rPr>
              <a:t>trong bể dâu Chúa chúc lành tình mãi kiên </a:t>
            </a:r>
            <a:r>
              <a:rPr lang="vi-VN" sz="4600" b="1" dirty="0" smtClean="0">
                <a:solidFill>
                  <a:srgbClr val="000099"/>
                </a:solidFill>
                <a:latin typeface="+mj-lt"/>
              </a:rPr>
              <a:t>trung</a:t>
            </a:r>
            <a:r>
              <a:rPr lang="en-US" sz="4600" b="1" dirty="0" smtClean="0">
                <a:solidFill>
                  <a:srgbClr val="000099"/>
                </a:solidFill>
                <a:latin typeface="+mj-lt"/>
              </a:rPr>
              <a:t>. </a:t>
            </a:r>
            <a:r>
              <a:rPr lang="vi-VN" sz="4600" b="1" dirty="0">
                <a:solidFill>
                  <a:srgbClr val="000099"/>
                </a:solidFill>
                <a:latin typeface="+mj-lt"/>
              </a:rPr>
              <a:t>Yêu nhau trong Chúa trong tình mến yêu muôn người thiết tha, dù năm tháng phai nhòa, cùng Chúa đi tình vẫn nồng</a:t>
            </a:r>
            <a:r>
              <a:rPr lang="vi-VN" sz="4600" b="1" dirty="0" smtClean="0">
                <a:solidFill>
                  <a:srgbClr val="000099"/>
                </a:solidFill>
                <a:latin typeface="+mj-lt"/>
              </a:rPr>
              <a:t>.</a:t>
            </a:r>
            <a:endParaRPr lang="en-US" sz="4600" b="1" u="sng" dirty="0">
              <a:solidFill>
                <a:srgbClr val="000099"/>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2531665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oAutofit/>
          </a:bodyPr>
          <a:lstStyle/>
          <a:p>
            <a:pPr marL="27431" indent="0" algn="just">
              <a:buNone/>
            </a:pPr>
            <a:r>
              <a:rPr lang="en-US" sz="4700" b="1" u="sng" dirty="0" smtClean="0">
                <a:solidFill>
                  <a:srgbClr val="FF0000"/>
                </a:solidFill>
              </a:rPr>
              <a:t>Tk3:</a:t>
            </a:r>
            <a:r>
              <a:rPr lang="en-US" sz="4700" b="1" dirty="0" smtClean="0">
                <a:solidFill>
                  <a:srgbClr val="003399"/>
                </a:solidFill>
              </a:rPr>
              <a:t> </a:t>
            </a:r>
            <a:r>
              <a:rPr lang="vi-VN" sz="4700" b="1" dirty="0" smtClean="0">
                <a:solidFill>
                  <a:srgbClr val="000099"/>
                </a:solidFill>
              </a:rPr>
              <a:t>Dù </a:t>
            </a:r>
            <a:r>
              <a:rPr lang="vi-VN" sz="4700" b="1" dirty="0">
                <a:solidFill>
                  <a:srgbClr val="000099"/>
                </a:solidFill>
              </a:rPr>
              <a:t>khi gian khó đôi lòng sẽ không hề đổi thay, dù khi lo lắng khi hạnh phúc vui bên đàn con. Thánh Lễ hôm nay câu thề hứa vẫn luôn sống động, được yêu một đời cũng sẵn lòng chịu những hy sinh</a:t>
            </a:r>
            <a:r>
              <a:rPr lang="vi-VN" sz="4700" b="1" dirty="0" smtClean="0">
                <a:solidFill>
                  <a:srgbClr val="000099"/>
                </a:solidFill>
              </a:rPr>
              <a:t>.</a:t>
            </a:r>
            <a:endParaRPr lang="en-US" sz="4700" b="1" u="sng" dirty="0">
              <a:solidFill>
                <a:srgbClr val="0000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102281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90" y="6600"/>
            <a:ext cx="9144000" cy="5121910"/>
          </a:xfrm>
        </p:spPr>
        <p:txBody>
          <a:bodyPr anchor="ctr">
            <a:noAutofit/>
          </a:bodyPr>
          <a:lstStyle/>
          <a:p>
            <a:pPr marL="27431" indent="0" algn="just">
              <a:buNone/>
            </a:pPr>
            <a:r>
              <a:rPr lang="en-US" sz="4600" b="1" u="sng" dirty="0" err="1">
                <a:solidFill>
                  <a:srgbClr val="FF0000"/>
                </a:solidFill>
                <a:effectLst/>
                <a:latin typeface="+mj-lt"/>
                <a:ea typeface="Tahoma" pitchFamily="34" charset="0"/>
                <a:cs typeface="Times New Roman" pitchFamily="18" charset="0"/>
              </a:rPr>
              <a:t>Đk</a:t>
            </a:r>
            <a:r>
              <a:rPr lang="en-US" sz="4600" b="1" u="sng" dirty="0">
                <a:solidFill>
                  <a:srgbClr val="FF0000"/>
                </a:solidFill>
                <a:effectLst/>
                <a:latin typeface="+mj-lt"/>
                <a:ea typeface="Tahoma" pitchFamily="34" charset="0"/>
                <a:cs typeface="Times New Roman" pitchFamily="18" charset="0"/>
              </a:rPr>
              <a:t>:</a:t>
            </a:r>
            <a:r>
              <a:rPr lang="en-US" sz="4600" b="1" dirty="0">
                <a:solidFill>
                  <a:srgbClr val="003399"/>
                </a:solidFill>
                <a:effectLst/>
                <a:latin typeface="+mj-lt"/>
                <a:ea typeface="Tahoma" pitchFamily="34" charset="0"/>
                <a:cs typeface="Times New Roman" pitchFamily="18" charset="0"/>
              </a:rPr>
              <a:t> </a:t>
            </a:r>
            <a:r>
              <a:rPr lang="vi-VN" sz="4600" b="1" dirty="0">
                <a:solidFill>
                  <a:srgbClr val="000099"/>
                </a:solidFill>
                <a:latin typeface="+mj-lt"/>
              </a:rPr>
              <a:t>Đây bông hồng tình yêu Chúa chúc phúc duyên tình thắm </a:t>
            </a:r>
            <a:r>
              <a:rPr lang="vi-VN" sz="4600" b="1" dirty="0" smtClean="0">
                <a:solidFill>
                  <a:srgbClr val="000099"/>
                </a:solidFill>
                <a:latin typeface="+mj-lt"/>
              </a:rPr>
              <a:t>nồng</a:t>
            </a:r>
            <a:r>
              <a:rPr lang="en-US" sz="4600" b="1" dirty="0" smtClean="0">
                <a:solidFill>
                  <a:srgbClr val="000099"/>
                </a:solidFill>
                <a:latin typeface="+mj-lt"/>
              </a:rPr>
              <a:t>. </a:t>
            </a:r>
            <a:r>
              <a:rPr lang="vi-VN" sz="4600" b="1" dirty="0" smtClean="0">
                <a:solidFill>
                  <a:srgbClr val="000099"/>
                </a:solidFill>
                <a:latin typeface="+mj-lt"/>
              </a:rPr>
              <a:t>Dẫu </a:t>
            </a:r>
            <a:r>
              <a:rPr lang="vi-VN" sz="4600" b="1" dirty="0">
                <a:solidFill>
                  <a:srgbClr val="000099"/>
                </a:solidFill>
                <a:latin typeface="+mj-lt"/>
              </a:rPr>
              <a:t>trong bể dâu Chúa chúc lành tình mãi kiên </a:t>
            </a:r>
            <a:r>
              <a:rPr lang="vi-VN" sz="4600" b="1" dirty="0" smtClean="0">
                <a:solidFill>
                  <a:srgbClr val="000099"/>
                </a:solidFill>
                <a:latin typeface="+mj-lt"/>
              </a:rPr>
              <a:t>trung</a:t>
            </a:r>
            <a:r>
              <a:rPr lang="en-US" sz="4600" b="1" dirty="0" smtClean="0">
                <a:solidFill>
                  <a:srgbClr val="000099"/>
                </a:solidFill>
                <a:latin typeface="+mj-lt"/>
              </a:rPr>
              <a:t>. </a:t>
            </a:r>
            <a:r>
              <a:rPr lang="vi-VN" sz="4600" b="1" dirty="0">
                <a:solidFill>
                  <a:srgbClr val="000099"/>
                </a:solidFill>
                <a:latin typeface="+mj-lt"/>
              </a:rPr>
              <a:t>Yêu nhau trong Chúa trong tình mến yêu muôn người thiết tha, dù năm tháng phai nhòa, cùng Chúa đi tình vẫn nồng</a:t>
            </a:r>
            <a:r>
              <a:rPr lang="vi-VN" sz="4600" b="1" dirty="0" smtClean="0">
                <a:solidFill>
                  <a:srgbClr val="000099"/>
                </a:solidFill>
                <a:latin typeface="+mj-lt"/>
              </a:rPr>
              <a:t>.</a:t>
            </a:r>
            <a:endParaRPr lang="en-US" sz="4600" b="1" u="sng" dirty="0">
              <a:solidFill>
                <a:srgbClr val="000099"/>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7558780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1591"/>
            <a:ext cx="9144000" cy="5121910"/>
          </a:xfrm>
        </p:spPr>
        <p:txBody>
          <a:bodyPr anchor="ctr">
            <a:noAutofit/>
          </a:bodyPr>
          <a:lstStyle/>
          <a:p>
            <a:pPr marL="27431" indent="0" algn="just">
              <a:buNone/>
            </a:pPr>
            <a:r>
              <a:rPr lang="en-US" sz="4600" b="1" u="sng" dirty="0" smtClean="0">
                <a:solidFill>
                  <a:srgbClr val="FF0000"/>
                </a:solidFill>
              </a:rPr>
              <a:t>Tk4:</a:t>
            </a:r>
            <a:r>
              <a:rPr lang="en-US" sz="4600" b="1" dirty="0" smtClean="0">
                <a:solidFill>
                  <a:srgbClr val="003399"/>
                </a:solidFill>
              </a:rPr>
              <a:t> </a:t>
            </a:r>
            <a:r>
              <a:rPr lang="vi-VN" sz="4600" b="1" dirty="0" smtClean="0">
                <a:solidFill>
                  <a:srgbClr val="000099"/>
                </a:solidFill>
              </a:rPr>
              <a:t>Tình </a:t>
            </a:r>
            <a:r>
              <a:rPr lang="vi-VN" sz="4600" b="1" dirty="0">
                <a:solidFill>
                  <a:srgbClr val="000099"/>
                </a:solidFill>
              </a:rPr>
              <a:t>yêu Thiên Chúa trong </a:t>
            </a:r>
            <a:r>
              <a:rPr lang="en-US" sz="4600" b="1" dirty="0" smtClean="0">
                <a:solidFill>
                  <a:srgbClr val="000099"/>
                </a:solidFill>
              </a:rPr>
              <a:t>t</a:t>
            </a:r>
            <a:r>
              <a:rPr lang="vi-VN" sz="4600" b="1" dirty="0" smtClean="0">
                <a:solidFill>
                  <a:srgbClr val="000099"/>
                </a:solidFill>
              </a:rPr>
              <a:t>iệc </a:t>
            </a:r>
            <a:r>
              <a:rPr lang="vi-VN" sz="4600" b="1" dirty="0">
                <a:solidFill>
                  <a:srgbClr val="000099"/>
                </a:solidFill>
              </a:rPr>
              <a:t>Thánh xin ở cùng con, nguyện xin liên kết trong Mình Máu Chúa một lòng son. Có Chúa yêu thương gia đình sẽ ấm êm trăm chiều, điểm thắm cuộc đời xây Nước Trời bằng chính </a:t>
            </a:r>
            <a:r>
              <a:rPr lang="en-US" sz="4600" b="1" dirty="0" err="1" smtClean="0">
                <a:solidFill>
                  <a:srgbClr val="000099"/>
                </a:solidFill>
              </a:rPr>
              <a:t>thương</a:t>
            </a:r>
            <a:r>
              <a:rPr lang="en-US" sz="4600" b="1" dirty="0" smtClean="0">
                <a:solidFill>
                  <a:srgbClr val="000099"/>
                </a:solidFill>
              </a:rPr>
              <a:t> </a:t>
            </a:r>
            <a:r>
              <a:rPr lang="en-US" sz="4600" b="1" dirty="0" err="1" smtClean="0">
                <a:solidFill>
                  <a:srgbClr val="000099"/>
                </a:solidFill>
              </a:rPr>
              <a:t>yêu</a:t>
            </a:r>
            <a:r>
              <a:rPr lang="en-US" sz="4600" b="1" dirty="0" smtClean="0">
                <a:solidFill>
                  <a:srgbClr val="000099"/>
                </a:solidFill>
              </a:rPr>
              <a:t>.</a:t>
            </a:r>
            <a:endParaRPr lang="en-US" sz="4600" b="1" u="sng" dirty="0">
              <a:solidFill>
                <a:srgbClr val="0000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6111866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90" y="6600"/>
            <a:ext cx="9144000" cy="5121910"/>
          </a:xfrm>
        </p:spPr>
        <p:txBody>
          <a:bodyPr anchor="ctr">
            <a:noAutofit/>
          </a:bodyPr>
          <a:lstStyle/>
          <a:p>
            <a:pPr marL="27431" indent="0" algn="just">
              <a:buNone/>
            </a:pPr>
            <a:r>
              <a:rPr lang="en-US" sz="4600" b="1" u="sng" dirty="0" err="1">
                <a:solidFill>
                  <a:srgbClr val="FF0000"/>
                </a:solidFill>
                <a:effectLst/>
                <a:latin typeface="+mj-lt"/>
                <a:ea typeface="Tahoma" pitchFamily="34" charset="0"/>
                <a:cs typeface="Times New Roman" pitchFamily="18" charset="0"/>
              </a:rPr>
              <a:t>Đk</a:t>
            </a:r>
            <a:r>
              <a:rPr lang="en-US" sz="4600" b="1" u="sng" dirty="0">
                <a:solidFill>
                  <a:srgbClr val="FF0000"/>
                </a:solidFill>
                <a:effectLst/>
                <a:latin typeface="+mj-lt"/>
                <a:ea typeface="Tahoma" pitchFamily="34" charset="0"/>
                <a:cs typeface="Times New Roman" pitchFamily="18" charset="0"/>
              </a:rPr>
              <a:t>:</a:t>
            </a:r>
            <a:r>
              <a:rPr lang="en-US" sz="4600" b="1" dirty="0">
                <a:solidFill>
                  <a:srgbClr val="003399"/>
                </a:solidFill>
                <a:effectLst/>
                <a:latin typeface="+mj-lt"/>
                <a:ea typeface="Tahoma" pitchFamily="34" charset="0"/>
                <a:cs typeface="Times New Roman" pitchFamily="18" charset="0"/>
              </a:rPr>
              <a:t> </a:t>
            </a:r>
            <a:r>
              <a:rPr lang="vi-VN" sz="4600" b="1" dirty="0">
                <a:solidFill>
                  <a:srgbClr val="000099"/>
                </a:solidFill>
                <a:latin typeface="+mj-lt"/>
              </a:rPr>
              <a:t>Đây bông hồng tình yêu Chúa chúc phúc duyên tình thắm </a:t>
            </a:r>
            <a:r>
              <a:rPr lang="vi-VN" sz="4600" b="1" dirty="0" smtClean="0">
                <a:solidFill>
                  <a:srgbClr val="000099"/>
                </a:solidFill>
                <a:latin typeface="+mj-lt"/>
              </a:rPr>
              <a:t>nồng</a:t>
            </a:r>
            <a:r>
              <a:rPr lang="en-US" sz="4600" b="1" dirty="0" smtClean="0">
                <a:solidFill>
                  <a:srgbClr val="000099"/>
                </a:solidFill>
                <a:latin typeface="+mj-lt"/>
              </a:rPr>
              <a:t>. </a:t>
            </a:r>
            <a:r>
              <a:rPr lang="vi-VN" sz="4600" b="1" dirty="0" smtClean="0">
                <a:solidFill>
                  <a:srgbClr val="000099"/>
                </a:solidFill>
                <a:latin typeface="+mj-lt"/>
              </a:rPr>
              <a:t>Dẫu </a:t>
            </a:r>
            <a:r>
              <a:rPr lang="vi-VN" sz="4600" b="1" dirty="0">
                <a:solidFill>
                  <a:srgbClr val="000099"/>
                </a:solidFill>
                <a:latin typeface="+mj-lt"/>
              </a:rPr>
              <a:t>trong bể dâu Chúa chúc lành tình mãi kiên </a:t>
            </a:r>
            <a:r>
              <a:rPr lang="vi-VN" sz="4600" b="1" dirty="0" smtClean="0">
                <a:solidFill>
                  <a:srgbClr val="000099"/>
                </a:solidFill>
                <a:latin typeface="+mj-lt"/>
              </a:rPr>
              <a:t>trung</a:t>
            </a:r>
            <a:r>
              <a:rPr lang="en-US" sz="4600" b="1" dirty="0" smtClean="0">
                <a:solidFill>
                  <a:srgbClr val="000099"/>
                </a:solidFill>
                <a:latin typeface="+mj-lt"/>
              </a:rPr>
              <a:t>. </a:t>
            </a:r>
            <a:r>
              <a:rPr lang="vi-VN" sz="4600" b="1" dirty="0">
                <a:solidFill>
                  <a:srgbClr val="000099"/>
                </a:solidFill>
                <a:latin typeface="+mj-lt"/>
              </a:rPr>
              <a:t>Yêu nhau trong Chúa trong tình mến yêu muôn người thiết tha, dù năm tháng phai nhòa, cùng Chúa đi tình vẫn nồng</a:t>
            </a:r>
            <a:r>
              <a:rPr lang="vi-VN" sz="4600" b="1" dirty="0" smtClean="0">
                <a:solidFill>
                  <a:srgbClr val="000099"/>
                </a:solidFill>
                <a:latin typeface="+mj-lt"/>
              </a:rPr>
              <a:t>.</a:t>
            </a:r>
            <a:endParaRPr lang="en-US" sz="4600" b="1" u="sng" dirty="0">
              <a:solidFill>
                <a:srgbClr val="000099"/>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2183978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0550"/>
            <a:ext cx="4174917"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1371600"/>
            <a:ext cx="3089910" cy="3486150"/>
          </a:xfrm>
          <a:prstGeom prst="rect">
            <a:avLst/>
          </a:prstGeom>
        </p:spPr>
      </p:pic>
      <p:sp>
        <p:nvSpPr>
          <p:cNvPr id="11" name="TextBox 10"/>
          <p:cNvSpPr txBox="1"/>
          <p:nvPr/>
        </p:nvSpPr>
        <p:spPr>
          <a:xfrm>
            <a:off x="3352800" y="271781"/>
            <a:ext cx="5529594" cy="584775"/>
          </a:xfrm>
          <a:prstGeom prst="rect">
            <a:avLst/>
          </a:prstGeom>
          <a:noFill/>
        </p:spPr>
        <p:txBody>
          <a:bodyPr wrap="square" lIns="91436" tIns="45718" rIns="91436" bIns="45718" rtlCol="0">
            <a:spAutoFit/>
          </a:bodyPr>
          <a:lstStyle/>
          <a:p>
            <a:pPr algn="ct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THÁNH LỄ </a:t>
            </a:r>
            <a:r>
              <a:rPr lang="en-US" sz="32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HÔN PHỐI</a:t>
            </a:r>
            <a:endPar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0" y="2343150"/>
            <a:ext cx="4953000" cy="2734056"/>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5000" y="2410976"/>
            <a:ext cx="1123950" cy="1123950"/>
          </a:xfrm>
          <a:prstGeom prst="rect">
            <a:avLst/>
          </a:prstGeom>
        </p:spPr>
      </p:pic>
    </p:spTree>
    <p:extLst>
      <p:ext uri="{BB962C8B-B14F-4D97-AF65-F5344CB8AC3E}">
        <p14:creationId xmlns:p14="http://schemas.microsoft.com/office/powerpoint/2010/main" val="29325263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chor="ctr">
            <a:noAutofit/>
          </a:bodyPr>
          <a:lstStyle/>
          <a:p>
            <a:pPr marL="27431" indent="0" algn="just">
              <a:buNone/>
            </a:pPr>
            <a:r>
              <a:rPr lang="en-US" sz="4200" b="1" u="sng" dirty="0">
                <a:solidFill>
                  <a:srgbClr val="FF0000"/>
                </a:solidFill>
                <a:effectLst/>
                <a:latin typeface="+mj-lt"/>
                <a:ea typeface="Tahoma" pitchFamily="34" charset="0"/>
                <a:cs typeface="Times New Roman" pitchFamily="18" charset="0"/>
              </a:rPr>
              <a:t>Tk2:</a:t>
            </a:r>
            <a:r>
              <a:rPr lang="en-US" sz="4200" b="1" dirty="0">
                <a:solidFill>
                  <a:srgbClr val="C00000"/>
                </a:solidFill>
                <a:effectLst/>
                <a:latin typeface="+mj-lt"/>
                <a:ea typeface="Tahoma" pitchFamily="34" charset="0"/>
                <a:cs typeface="Times New Roman" pitchFamily="18" charset="0"/>
              </a:rPr>
              <a:t> </a:t>
            </a:r>
            <a:r>
              <a:rPr lang="en-US" sz="4200" b="1" dirty="0" err="1">
                <a:solidFill>
                  <a:srgbClr val="000099"/>
                </a:solidFill>
                <a:effectLst/>
                <a:latin typeface="+mj-lt"/>
              </a:rPr>
              <a:t>Duyên</a:t>
            </a:r>
            <a:r>
              <a:rPr lang="en-US" sz="4200" b="1" dirty="0">
                <a:solidFill>
                  <a:srgbClr val="000099"/>
                </a:solidFill>
                <a:effectLst/>
                <a:latin typeface="+mj-lt"/>
              </a:rPr>
              <a:t> </a:t>
            </a:r>
            <a:r>
              <a:rPr lang="en-US" sz="4200" b="1" dirty="0" err="1">
                <a:solidFill>
                  <a:srgbClr val="000099"/>
                </a:solidFill>
                <a:effectLst/>
                <a:latin typeface="+mj-lt"/>
              </a:rPr>
              <a:t>trao</a:t>
            </a:r>
            <a:r>
              <a:rPr lang="en-US" sz="4200" b="1" dirty="0">
                <a:solidFill>
                  <a:srgbClr val="000099"/>
                </a:solidFill>
                <a:effectLst/>
                <a:latin typeface="+mj-lt"/>
              </a:rPr>
              <a:t> </a:t>
            </a:r>
            <a:r>
              <a:rPr lang="en-US" sz="4200" b="1" dirty="0" err="1">
                <a:solidFill>
                  <a:srgbClr val="000099"/>
                </a:solidFill>
                <a:effectLst/>
                <a:latin typeface="+mj-lt"/>
              </a:rPr>
              <a:t>nhau</a:t>
            </a:r>
            <a:r>
              <a:rPr lang="en-US" sz="4200" b="1" dirty="0">
                <a:solidFill>
                  <a:srgbClr val="000099"/>
                </a:solidFill>
                <a:effectLst/>
                <a:latin typeface="+mj-lt"/>
              </a:rPr>
              <a:t> </a:t>
            </a:r>
            <a:r>
              <a:rPr lang="en-US" sz="4200" b="1" dirty="0" err="1">
                <a:solidFill>
                  <a:srgbClr val="000099"/>
                </a:solidFill>
                <a:effectLst/>
                <a:latin typeface="+mj-lt"/>
              </a:rPr>
              <a:t>bước</a:t>
            </a:r>
            <a:r>
              <a:rPr lang="en-US" sz="4200" b="1" dirty="0">
                <a:solidFill>
                  <a:srgbClr val="000099"/>
                </a:solidFill>
                <a:effectLst/>
                <a:latin typeface="+mj-lt"/>
              </a:rPr>
              <a:t> </a:t>
            </a:r>
            <a:r>
              <a:rPr lang="en-US" sz="4200" b="1" dirty="0" err="1">
                <a:solidFill>
                  <a:srgbClr val="000099"/>
                </a:solidFill>
                <a:effectLst/>
                <a:latin typeface="+mj-lt"/>
              </a:rPr>
              <a:t>trong</a:t>
            </a:r>
            <a:r>
              <a:rPr lang="en-US" sz="4200" b="1" dirty="0">
                <a:solidFill>
                  <a:srgbClr val="000099"/>
                </a:solidFill>
                <a:effectLst/>
                <a:latin typeface="+mj-lt"/>
              </a:rPr>
              <a:t> </a:t>
            </a:r>
            <a:r>
              <a:rPr lang="en-US" sz="4200" b="1" dirty="0" err="1">
                <a:solidFill>
                  <a:srgbClr val="000099"/>
                </a:solidFill>
                <a:effectLst/>
                <a:latin typeface="+mj-lt"/>
              </a:rPr>
              <a:t>tình</a:t>
            </a:r>
            <a:r>
              <a:rPr lang="en-US" sz="4200" b="1" dirty="0">
                <a:solidFill>
                  <a:srgbClr val="000099"/>
                </a:solidFill>
                <a:effectLst/>
                <a:latin typeface="+mj-lt"/>
              </a:rPr>
              <a:t> </a:t>
            </a:r>
            <a:r>
              <a:rPr lang="en-US" sz="4200" b="1" dirty="0" err="1">
                <a:solidFill>
                  <a:srgbClr val="000099"/>
                </a:solidFill>
                <a:effectLst/>
                <a:latin typeface="+mj-lt"/>
              </a:rPr>
              <a:t>Chúa</a:t>
            </a:r>
            <a:r>
              <a:rPr lang="en-US" sz="4200" b="1" dirty="0">
                <a:solidFill>
                  <a:srgbClr val="000099"/>
                </a:solidFill>
                <a:effectLst/>
                <a:latin typeface="+mj-lt"/>
              </a:rPr>
              <a:t> </a:t>
            </a:r>
            <a:r>
              <a:rPr lang="en-US" sz="4200" b="1" dirty="0" err="1">
                <a:solidFill>
                  <a:srgbClr val="000099"/>
                </a:solidFill>
                <a:effectLst/>
                <a:latin typeface="+mj-lt"/>
              </a:rPr>
              <a:t>trong</a:t>
            </a:r>
            <a:r>
              <a:rPr lang="en-US" sz="4200" b="1" dirty="0">
                <a:solidFill>
                  <a:srgbClr val="000099"/>
                </a:solidFill>
                <a:effectLst/>
                <a:latin typeface="+mj-lt"/>
              </a:rPr>
              <a:t> </a:t>
            </a:r>
            <a:r>
              <a:rPr lang="en-US" sz="4200" b="1" dirty="0" err="1">
                <a:solidFill>
                  <a:srgbClr val="000099"/>
                </a:solidFill>
                <a:effectLst/>
                <a:latin typeface="+mj-lt"/>
              </a:rPr>
              <a:t>đời</a:t>
            </a:r>
            <a:r>
              <a:rPr lang="en-US" sz="4200" b="1" dirty="0">
                <a:solidFill>
                  <a:srgbClr val="000099"/>
                </a:solidFill>
                <a:effectLst/>
                <a:latin typeface="+mj-lt"/>
              </a:rPr>
              <a:t> </a:t>
            </a:r>
            <a:r>
              <a:rPr lang="en-US" sz="4200" b="1" dirty="0" err="1">
                <a:solidFill>
                  <a:srgbClr val="000099"/>
                </a:solidFill>
                <a:effectLst/>
                <a:latin typeface="+mj-lt"/>
              </a:rPr>
              <a:t>sống</a:t>
            </a:r>
            <a:r>
              <a:rPr lang="en-US" sz="4200" b="1" dirty="0">
                <a:solidFill>
                  <a:srgbClr val="000099"/>
                </a:solidFill>
                <a:effectLst/>
                <a:latin typeface="+mj-lt"/>
              </a:rPr>
              <a:t> </a:t>
            </a:r>
            <a:r>
              <a:rPr lang="en-US" sz="4200" b="1" dirty="0" err="1">
                <a:solidFill>
                  <a:srgbClr val="000099"/>
                </a:solidFill>
                <a:effectLst/>
                <a:latin typeface="+mj-lt"/>
              </a:rPr>
              <a:t>có</a:t>
            </a:r>
            <a:r>
              <a:rPr lang="en-US" sz="4200" b="1" dirty="0">
                <a:solidFill>
                  <a:srgbClr val="000099"/>
                </a:solidFill>
                <a:effectLst/>
                <a:latin typeface="+mj-lt"/>
              </a:rPr>
              <a:t> </a:t>
            </a:r>
            <a:r>
              <a:rPr lang="en-US" sz="4200" b="1" dirty="0" err="1">
                <a:solidFill>
                  <a:srgbClr val="000099"/>
                </a:solidFill>
                <a:effectLst/>
                <a:latin typeface="+mj-lt"/>
              </a:rPr>
              <a:t>mộng</a:t>
            </a:r>
            <a:r>
              <a:rPr lang="en-US" sz="4200" b="1" dirty="0">
                <a:solidFill>
                  <a:srgbClr val="000099"/>
                </a:solidFill>
                <a:effectLst/>
                <a:latin typeface="+mj-lt"/>
              </a:rPr>
              <a:t> </a:t>
            </a:r>
            <a:r>
              <a:rPr lang="en-US" sz="4200" b="1" dirty="0" err="1">
                <a:solidFill>
                  <a:srgbClr val="000099"/>
                </a:solidFill>
                <a:effectLst/>
                <a:latin typeface="+mj-lt"/>
              </a:rPr>
              <a:t>có</a:t>
            </a:r>
            <a:r>
              <a:rPr lang="en-US" sz="4200" b="1" dirty="0">
                <a:solidFill>
                  <a:srgbClr val="000099"/>
                </a:solidFill>
                <a:effectLst/>
                <a:latin typeface="+mj-lt"/>
              </a:rPr>
              <a:t> </a:t>
            </a:r>
            <a:r>
              <a:rPr lang="en-US" sz="4200" b="1" dirty="0" err="1">
                <a:solidFill>
                  <a:srgbClr val="000099"/>
                </a:solidFill>
                <a:effectLst/>
                <a:latin typeface="+mj-lt"/>
              </a:rPr>
              <a:t>mơ</a:t>
            </a:r>
            <a:r>
              <a:rPr lang="en-US" sz="4200" b="1" dirty="0">
                <a:solidFill>
                  <a:srgbClr val="000099"/>
                </a:solidFill>
                <a:effectLst/>
                <a:latin typeface="+mj-lt"/>
              </a:rPr>
              <a:t> </a:t>
            </a:r>
            <a:r>
              <a:rPr lang="en-US" sz="4200" b="1" dirty="0" err="1">
                <a:solidFill>
                  <a:srgbClr val="000099"/>
                </a:solidFill>
                <a:effectLst/>
                <a:latin typeface="+mj-lt"/>
              </a:rPr>
              <a:t>và</a:t>
            </a:r>
            <a:r>
              <a:rPr lang="en-US" sz="4200" b="1" dirty="0">
                <a:solidFill>
                  <a:srgbClr val="000099"/>
                </a:solidFill>
                <a:effectLst/>
                <a:latin typeface="+mj-lt"/>
              </a:rPr>
              <a:t> </a:t>
            </a:r>
            <a:r>
              <a:rPr lang="en-US" sz="4200" b="1" dirty="0" err="1">
                <a:solidFill>
                  <a:srgbClr val="000099"/>
                </a:solidFill>
                <a:effectLst/>
                <a:latin typeface="+mj-lt"/>
              </a:rPr>
              <a:t>có</a:t>
            </a:r>
            <a:r>
              <a:rPr lang="en-US" sz="4200" b="1" dirty="0">
                <a:solidFill>
                  <a:srgbClr val="000099"/>
                </a:solidFill>
                <a:effectLst/>
                <a:latin typeface="+mj-lt"/>
              </a:rPr>
              <a:t> </a:t>
            </a:r>
            <a:r>
              <a:rPr lang="en-US" sz="4200" b="1" dirty="0" err="1">
                <a:solidFill>
                  <a:srgbClr val="000099"/>
                </a:solidFill>
                <a:effectLst/>
                <a:latin typeface="+mj-lt"/>
              </a:rPr>
              <a:t>mưa</a:t>
            </a:r>
            <a:r>
              <a:rPr lang="en-US" sz="4200" b="1" dirty="0">
                <a:solidFill>
                  <a:srgbClr val="000099"/>
                </a:solidFill>
                <a:effectLst/>
                <a:latin typeface="+mj-lt"/>
              </a:rPr>
              <a:t> </a:t>
            </a:r>
            <a:r>
              <a:rPr lang="en-US" sz="4200" b="1" dirty="0" err="1">
                <a:solidFill>
                  <a:srgbClr val="000099"/>
                </a:solidFill>
                <a:effectLst/>
                <a:latin typeface="+mj-lt"/>
              </a:rPr>
              <a:t>trên</a:t>
            </a:r>
            <a:r>
              <a:rPr lang="en-US" sz="4200" b="1" dirty="0">
                <a:solidFill>
                  <a:srgbClr val="000099"/>
                </a:solidFill>
                <a:effectLst/>
                <a:latin typeface="+mj-lt"/>
              </a:rPr>
              <a:t> </a:t>
            </a:r>
            <a:r>
              <a:rPr lang="en-US" sz="4200" b="1" dirty="0" err="1">
                <a:solidFill>
                  <a:srgbClr val="000099"/>
                </a:solidFill>
                <a:effectLst/>
                <a:latin typeface="+mj-lt"/>
              </a:rPr>
              <a:t>đường</a:t>
            </a:r>
            <a:r>
              <a:rPr lang="en-US" sz="4200" b="1" dirty="0">
                <a:solidFill>
                  <a:srgbClr val="000099"/>
                </a:solidFill>
                <a:effectLst/>
                <a:latin typeface="+mj-lt"/>
              </a:rPr>
              <a:t> </a:t>
            </a:r>
            <a:r>
              <a:rPr lang="en-US" sz="4200" b="1" dirty="0" err="1">
                <a:solidFill>
                  <a:srgbClr val="000099"/>
                </a:solidFill>
                <a:effectLst/>
                <a:latin typeface="+mj-lt"/>
              </a:rPr>
              <a:t>kiếm</a:t>
            </a:r>
            <a:r>
              <a:rPr lang="en-US" sz="4200" b="1" dirty="0">
                <a:solidFill>
                  <a:srgbClr val="000099"/>
                </a:solidFill>
                <a:effectLst/>
                <a:latin typeface="+mj-lt"/>
              </a:rPr>
              <a:t> </a:t>
            </a:r>
            <a:r>
              <a:rPr lang="en-US" sz="4200" b="1" dirty="0" err="1">
                <a:solidFill>
                  <a:srgbClr val="000099"/>
                </a:solidFill>
                <a:effectLst/>
                <a:latin typeface="+mj-lt"/>
              </a:rPr>
              <a:t>tìm</a:t>
            </a:r>
            <a:r>
              <a:rPr lang="en-US" sz="4200" b="1" dirty="0">
                <a:solidFill>
                  <a:srgbClr val="000099"/>
                </a:solidFill>
                <a:effectLst/>
                <a:latin typeface="+mj-lt"/>
              </a:rPr>
              <a:t> </a:t>
            </a:r>
            <a:r>
              <a:rPr lang="en-US" sz="4200" b="1" dirty="0" err="1">
                <a:solidFill>
                  <a:srgbClr val="000099"/>
                </a:solidFill>
                <a:effectLst/>
                <a:latin typeface="+mj-lt"/>
              </a:rPr>
              <a:t>mà</a:t>
            </a:r>
            <a:r>
              <a:rPr lang="en-US" sz="4200" b="1" dirty="0">
                <a:solidFill>
                  <a:srgbClr val="000099"/>
                </a:solidFill>
                <a:effectLst/>
                <a:latin typeface="+mj-lt"/>
              </a:rPr>
              <a:t> </a:t>
            </a:r>
            <a:r>
              <a:rPr lang="en-US" sz="4200" b="1" dirty="0" err="1">
                <a:solidFill>
                  <a:srgbClr val="000099"/>
                </a:solidFill>
                <a:effectLst/>
                <a:latin typeface="+mj-lt"/>
              </a:rPr>
              <a:t>ngày</a:t>
            </a:r>
            <a:r>
              <a:rPr lang="en-US" sz="4200" b="1" dirty="0">
                <a:solidFill>
                  <a:srgbClr val="000099"/>
                </a:solidFill>
                <a:effectLst/>
                <a:latin typeface="+mj-lt"/>
              </a:rPr>
              <a:t> </a:t>
            </a:r>
            <a:r>
              <a:rPr lang="en-US" sz="4200" b="1" dirty="0" err="1">
                <a:solidFill>
                  <a:srgbClr val="000099"/>
                </a:solidFill>
                <a:effectLst/>
                <a:latin typeface="+mj-lt"/>
              </a:rPr>
              <a:t>mai</a:t>
            </a:r>
            <a:r>
              <a:rPr lang="en-US" sz="4200" b="1" dirty="0">
                <a:solidFill>
                  <a:srgbClr val="000099"/>
                </a:solidFill>
                <a:effectLst/>
                <a:latin typeface="+mj-lt"/>
              </a:rPr>
              <a:t> </a:t>
            </a:r>
            <a:r>
              <a:rPr lang="en-US" sz="4200" b="1" dirty="0" err="1">
                <a:solidFill>
                  <a:srgbClr val="000099"/>
                </a:solidFill>
                <a:effectLst/>
                <a:latin typeface="+mj-lt"/>
              </a:rPr>
              <a:t>ai</a:t>
            </a:r>
            <a:r>
              <a:rPr lang="en-US" sz="4200" b="1" dirty="0">
                <a:solidFill>
                  <a:srgbClr val="000099"/>
                </a:solidFill>
                <a:effectLst/>
                <a:latin typeface="+mj-lt"/>
              </a:rPr>
              <a:t> </a:t>
            </a:r>
            <a:r>
              <a:rPr lang="en-US" sz="4200" b="1" dirty="0" err="1">
                <a:solidFill>
                  <a:srgbClr val="000099"/>
                </a:solidFill>
                <a:effectLst/>
                <a:latin typeface="+mj-lt"/>
              </a:rPr>
              <a:t>biết</a:t>
            </a:r>
            <a:r>
              <a:rPr lang="en-US" sz="4200" b="1" dirty="0">
                <a:solidFill>
                  <a:srgbClr val="000099"/>
                </a:solidFill>
                <a:effectLst/>
                <a:latin typeface="+mj-lt"/>
              </a:rPr>
              <a:t> </a:t>
            </a:r>
            <a:r>
              <a:rPr lang="en-US" sz="4200" b="1" dirty="0" err="1">
                <a:solidFill>
                  <a:srgbClr val="000099"/>
                </a:solidFill>
                <a:effectLst/>
                <a:latin typeface="+mj-lt"/>
              </a:rPr>
              <a:t>ngày</a:t>
            </a:r>
            <a:r>
              <a:rPr lang="en-US" sz="4200" b="1" dirty="0">
                <a:solidFill>
                  <a:srgbClr val="000099"/>
                </a:solidFill>
                <a:effectLst/>
                <a:latin typeface="+mj-lt"/>
              </a:rPr>
              <a:t> </a:t>
            </a:r>
            <a:r>
              <a:rPr lang="en-US" sz="4200" b="1" dirty="0" err="1">
                <a:solidFill>
                  <a:srgbClr val="000099"/>
                </a:solidFill>
                <a:effectLst/>
                <a:latin typeface="+mj-lt"/>
              </a:rPr>
              <a:t>mai</a:t>
            </a:r>
            <a:r>
              <a:rPr lang="en-US" sz="4200" b="1" dirty="0">
                <a:solidFill>
                  <a:srgbClr val="000099"/>
                </a:solidFill>
                <a:effectLst/>
                <a:latin typeface="+mj-lt"/>
              </a:rPr>
              <a:t>. Ai </a:t>
            </a:r>
            <a:r>
              <a:rPr lang="en-US" sz="4200" b="1" dirty="0" err="1">
                <a:solidFill>
                  <a:srgbClr val="000099"/>
                </a:solidFill>
                <a:effectLst/>
                <a:latin typeface="+mj-lt"/>
              </a:rPr>
              <a:t>cho</a:t>
            </a:r>
            <a:r>
              <a:rPr lang="en-US" sz="4200" b="1" dirty="0">
                <a:solidFill>
                  <a:srgbClr val="000099"/>
                </a:solidFill>
                <a:effectLst/>
                <a:latin typeface="+mj-lt"/>
              </a:rPr>
              <a:t> </a:t>
            </a:r>
            <a:r>
              <a:rPr lang="en-US" sz="4200" b="1" dirty="0" err="1">
                <a:solidFill>
                  <a:srgbClr val="000099"/>
                </a:solidFill>
                <a:effectLst/>
                <a:latin typeface="+mj-lt"/>
              </a:rPr>
              <a:t>ai</a:t>
            </a:r>
            <a:r>
              <a:rPr lang="en-US" sz="4200" b="1" dirty="0">
                <a:solidFill>
                  <a:srgbClr val="000099"/>
                </a:solidFill>
                <a:effectLst/>
                <a:latin typeface="+mj-lt"/>
              </a:rPr>
              <a:t> </a:t>
            </a:r>
            <a:r>
              <a:rPr lang="en-US" sz="4200" b="1" dirty="0" err="1">
                <a:solidFill>
                  <a:srgbClr val="000099"/>
                </a:solidFill>
                <a:effectLst/>
                <a:latin typeface="+mj-lt"/>
              </a:rPr>
              <a:t>niềm</a:t>
            </a:r>
            <a:r>
              <a:rPr lang="en-US" sz="4200" b="1" dirty="0">
                <a:solidFill>
                  <a:srgbClr val="000099"/>
                </a:solidFill>
                <a:effectLst/>
                <a:latin typeface="+mj-lt"/>
              </a:rPr>
              <a:t> </a:t>
            </a:r>
            <a:r>
              <a:rPr lang="en-US" sz="4200" b="1" dirty="0" err="1">
                <a:solidFill>
                  <a:srgbClr val="000099"/>
                </a:solidFill>
                <a:effectLst/>
                <a:latin typeface="+mj-lt"/>
              </a:rPr>
              <a:t>vui</a:t>
            </a:r>
            <a:r>
              <a:rPr lang="en-US" sz="4200" b="1" dirty="0">
                <a:solidFill>
                  <a:srgbClr val="000099"/>
                </a:solidFill>
                <a:effectLst/>
                <a:latin typeface="+mj-lt"/>
              </a:rPr>
              <a:t> </a:t>
            </a:r>
            <a:r>
              <a:rPr lang="en-US" sz="4200" b="1" dirty="0" err="1">
                <a:solidFill>
                  <a:srgbClr val="000099"/>
                </a:solidFill>
                <a:effectLst/>
                <a:latin typeface="+mj-lt"/>
              </a:rPr>
              <a:t>đừng</a:t>
            </a:r>
            <a:r>
              <a:rPr lang="en-US" sz="4200" b="1" dirty="0">
                <a:solidFill>
                  <a:srgbClr val="000099"/>
                </a:solidFill>
                <a:effectLst/>
                <a:latin typeface="+mj-lt"/>
              </a:rPr>
              <a:t> </a:t>
            </a:r>
            <a:r>
              <a:rPr lang="en-US" sz="4200" b="1" dirty="0" err="1">
                <a:solidFill>
                  <a:srgbClr val="000099"/>
                </a:solidFill>
                <a:effectLst/>
                <a:latin typeface="+mj-lt"/>
              </a:rPr>
              <a:t>phai</a:t>
            </a:r>
            <a:r>
              <a:rPr lang="en-US" sz="4200" b="1" dirty="0">
                <a:solidFill>
                  <a:srgbClr val="000099"/>
                </a:solidFill>
                <a:effectLst/>
                <a:latin typeface="+mj-lt"/>
              </a:rPr>
              <a:t> </a:t>
            </a:r>
            <a:r>
              <a:rPr lang="en-US" sz="4200" b="1" dirty="0" err="1">
                <a:solidFill>
                  <a:srgbClr val="000099"/>
                </a:solidFill>
                <a:effectLst/>
                <a:latin typeface="+mj-lt"/>
              </a:rPr>
              <a:t>chỉ</a:t>
            </a:r>
            <a:r>
              <a:rPr lang="en-US" sz="4200" b="1" dirty="0">
                <a:solidFill>
                  <a:srgbClr val="000099"/>
                </a:solidFill>
                <a:effectLst/>
                <a:latin typeface="+mj-lt"/>
              </a:rPr>
              <a:t> </a:t>
            </a:r>
            <a:r>
              <a:rPr lang="en-US" sz="4200" b="1" dirty="0" err="1">
                <a:solidFill>
                  <a:srgbClr val="000099"/>
                </a:solidFill>
                <a:effectLst/>
                <a:latin typeface="+mj-lt"/>
              </a:rPr>
              <a:t>có</a:t>
            </a:r>
            <a:r>
              <a:rPr lang="en-US" sz="4200" b="1" dirty="0">
                <a:solidFill>
                  <a:srgbClr val="000099"/>
                </a:solidFill>
                <a:effectLst/>
                <a:latin typeface="+mj-lt"/>
              </a:rPr>
              <a:t> </a:t>
            </a:r>
            <a:r>
              <a:rPr lang="en-US" sz="4200" b="1" dirty="0" err="1">
                <a:solidFill>
                  <a:srgbClr val="000099"/>
                </a:solidFill>
                <a:effectLst/>
                <a:latin typeface="+mj-lt"/>
              </a:rPr>
              <a:t>Ngài</a:t>
            </a:r>
            <a:r>
              <a:rPr lang="en-US" sz="4200" b="1" dirty="0">
                <a:solidFill>
                  <a:srgbClr val="000099"/>
                </a:solidFill>
                <a:effectLst/>
                <a:latin typeface="+mj-lt"/>
              </a:rPr>
              <a:t> </a:t>
            </a:r>
            <a:r>
              <a:rPr lang="en-US" sz="4200" b="1" dirty="0" err="1">
                <a:solidFill>
                  <a:srgbClr val="000099"/>
                </a:solidFill>
                <a:effectLst/>
                <a:latin typeface="+mj-lt"/>
              </a:rPr>
              <a:t>mãi</a:t>
            </a:r>
            <a:r>
              <a:rPr lang="en-US" sz="4200" b="1" dirty="0">
                <a:solidFill>
                  <a:srgbClr val="000099"/>
                </a:solidFill>
                <a:effectLst/>
                <a:latin typeface="+mj-lt"/>
              </a:rPr>
              <a:t> ban </a:t>
            </a:r>
            <a:r>
              <a:rPr lang="en-US" sz="4200" b="1" dirty="0" err="1">
                <a:solidFill>
                  <a:srgbClr val="000099"/>
                </a:solidFill>
                <a:effectLst/>
                <a:latin typeface="+mj-lt"/>
              </a:rPr>
              <a:t>nồng</a:t>
            </a:r>
            <a:r>
              <a:rPr lang="en-US" sz="4200" b="1" dirty="0">
                <a:solidFill>
                  <a:srgbClr val="000099"/>
                </a:solidFill>
                <a:effectLst/>
                <a:latin typeface="+mj-lt"/>
              </a:rPr>
              <a:t> say </a:t>
            </a:r>
            <a:r>
              <a:rPr lang="en-US" sz="4200" b="1" dirty="0" err="1">
                <a:solidFill>
                  <a:srgbClr val="000099"/>
                </a:solidFill>
                <a:effectLst/>
                <a:latin typeface="+mj-lt"/>
              </a:rPr>
              <a:t>đường</a:t>
            </a:r>
            <a:r>
              <a:rPr lang="en-US" sz="4200" b="1" dirty="0">
                <a:solidFill>
                  <a:srgbClr val="000099"/>
                </a:solidFill>
                <a:effectLst/>
                <a:latin typeface="+mj-lt"/>
              </a:rPr>
              <a:t> </a:t>
            </a:r>
            <a:r>
              <a:rPr lang="en-US" sz="4200" b="1" dirty="0" err="1">
                <a:solidFill>
                  <a:srgbClr val="000099"/>
                </a:solidFill>
                <a:effectLst/>
                <a:latin typeface="+mj-lt"/>
              </a:rPr>
              <a:t>nghìn</a:t>
            </a:r>
            <a:r>
              <a:rPr lang="en-US" sz="4200" b="1" dirty="0">
                <a:solidFill>
                  <a:srgbClr val="000099"/>
                </a:solidFill>
                <a:effectLst/>
                <a:latin typeface="+mj-lt"/>
              </a:rPr>
              <a:t> </a:t>
            </a:r>
            <a:r>
              <a:rPr lang="en-US" sz="4200" b="1" dirty="0" err="1">
                <a:solidFill>
                  <a:srgbClr val="000099"/>
                </a:solidFill>
                <a:effectLst/>
                <a:latin typeface="+mj-lt"/>
              </a:rPr>
              <a:t>phương</a:t>
            </a:r>
            <a:r>
              <a:rPr lang="en-US" sz="4200" b="1" dirty="0">
                <a:solidFill>
                  <a:srgbClr val="000099"/>
                </a:solidFill>
                <a:effectLst/>
                <a:latin typeface="+mj-lt"/>
              </a:rPr>
              <a:t> </a:t>
            </a:r>
            <a:r>
              <a:rPr lang="en-US" sz="4200" b="1" dirty="0" err="1">
                <a:solidFill>
                  <a:srgbClr val="000099"/>
                </a:solidFill>
                <a:effectLst/>
                <a:latin typeface="+mj-lt"/>
              </a:rPr>
              <a:t>ngàn</a:t>
            </a:r>
            <a:r>
              <a:rPr lang="en-US" sz="4200" b="1" dirty="0">
                <a:solidFill>
                  <a:srgbClr val="000099"/>
                </a:solidFill>
                <a:effectLst/>
                <a:latin typeface="+mj-lt"/>
              </a:rPr>
              <a:t> </a:t>
            </a:r>
            <a:r>
              <a:rPr lang="en-US" sz="4200" b="1" dirty="0" err="1">
                <a:solidFill>
                  <a:srgbClr val="000099"/>
                </a:solidFill>
                <a:effectLst/>
                <a:latin typeface="+mj-lt"/>
              </a:rPr>
              <a:t>năm</a:t>
            </a:r>
            <a:r>
              <a:rPr lang="en-US" sz="4200" b="1" dirty="0">
                <a:solidFill>
                  <a:srgbClr val="000099"/>
                </a:solidFill>
                <a:effectLst/>
                <a:latin typeface="+mj-lt"/>
              </a:rPr>
              <a:t> </a:t>
            </a:r>
            <a:r>
              <a:rPr lang="en-US" sz="4200" b="1" dirty="0" err="1">
                <a:solidFill>
                  <a:srgbClr val="000099"/>
                </a:solidFill>
                <a:effectLst/>
                <a:latin typeface="+mj-lt"/>
              </a:rPr>
              <a:t>thắm</a:t>
            </a:r>
            <a:r>
              <a:rPr lang="en-US" sz="4200" b="1" dirty="0">
                <a:solidFill>
                  <a:srgbClr val="000099"/>
                </a:solidFill>
                <a:effectLst/>
                <a:latin typeface="+mj-lt"/>
              </a:rPr>
              <a:t> </a:t>
            </a:r>
            <a:r>
              <a:rPr lang="en-US" sz="4200" b="1" dirty="0" err="1">
                <a:solidFill>
                  <a:srgbClr val="000099"/>
                </a:solidFill>
                <a:effectLst/>
                <a:latin typeface="+mj-lt"/>
              </a:rPr>
              <a:t>hương</a:t>
            </a:r>
            <a:r>
              <a:rPr lang="en-US" sz="4200" b="1" dirty="0">
                <a:solidFill>
                  <a:srgbClr val="000099"/>
                </a:solidFill>
                <a:effectLst/>
                <a:latin typeface="+mj-lt"/>
              </a:rPr>
              <a:t> </a:t>
            </a:r>
            <a:r>
              <a:rPr lang="en-US" sz="4200" b="1" dirty="0" err="1">
                <a:solidFill>
                  <a:srgbClr val="000099"/>
                </a:solidFill>
                <a:effectLst/>
                <a:latin typeface="+mj-lt"/>
              </a:rPr>
              <a:t>chỉ</a:t>
            </a:r>
            <a:r>
              <a:rPr lang="en-US" sz="4200" b="1" dirty="0">
                <a:solidFill>
                  <a:srgbClr val="000099"/>
                </a:solidFill>
                <a:effectLst/>
                <a:latin typeface="+mj-lt"/>
              </a:rPr>
              <a:t> </a:t>
            </a:r>
            <a:r>
              <a:rPr lang="en-US" sz="4200" b="1" dirty="0" err="1">
                <a:solidFill>
                  <a:srgbClr val="000099"/>
                </a:solidFill>
                <a:effectLst/>
                <a:latin typeface="+mj-lt"/>
              </a:rPr>
              <a:t>có</a:t>
            </a:r>
            <a:r>
              <a:rPr lang="en-US" sz="4200" b="1" dirty="0">
                <a:solidFill>
                  <a:srgbClr val="000099"/>
                </a:solidFill>
                <a:effectLst/>
                <a:latin typeface="+mj-lt"/>
              </a:rPr>
              <a:t> </a:t>
            </a:r>
            <a:r>
              <a:rPr lang="en-US" sz="4200" b="1" dirty="0" err="1">
                <a:solidFill>
                  <a:srgbClr val="000099"/>
                </a:solidFill>
                <a:effectLst/>
                <a:latin typeface="+mj-lt"/>
              </a:rPr>
              <a:t>Ngài</a:t>
            </a:r>
            <a:r>
              <a:rPr lang="en-US" sz="4200" b="1" dirty="0">
                <a:solidFill>
                  <a:srgbClr val="000099"/>
                </a:solidFill>
                <a:effectLst/>
                <a:latin typeface="+mj-lt"/>
              </a:rPr>
              <a:t> </a:t>
            </a:r>
            <a:r>
              <a:rPr lang="en-US" sz="4200" b="1" dirty="0" err="1">
                <a:solidFill>
                  <a:srgbClr val="000099"/>
                </a:solidFill>
                <a:effectLst/>
                <a:latin typeface="+mj-lt"/>
              </a:rPr>
              <a:t>kết</a:t>
            </a:r>
            <a:r>
              <a:rPr lang="en-US" sz="4200" b="1" dirty="0">
                <a:solidFill>
                  <a:srgbClr val="000099"/>
                </a:solidFill>
                <a:effectLst/>
                <a:latin typeface="+mj-lt"/>
              </a:rPr>
              <a:t> </a:t>
            </a:r>
            <a:r>
              <a:rPr lang="en-US" sz="4200" b="1" dirty="0" err="1">
                <a:solidFill>
                  <a:srgbClr val="000099"/>
                </a:solidFill>
                <a:effectLst/>
                <a:latin typeface="+mj-lt"/>
              </a:rPr>
              <a:t>hoa</a:t>
            </a:r>
            <a:r>
              <a:rPr lang="en-US" sz="4200" b="1" dirty="0">
                <a:solidFill>
                  <a:srgbClr val="000099"/>
                </a:solidFill>
                <a:effectLst/>
                <a:latin typeface="+mj-lt"/>
              </a:rPr>
              <a:t> </a:t>
            </a:r>
            <a:r>
              <a:rPr lang="en-US" sz="4200" b="1" dirty="0" err="1">
                <a:solidFill>
                  <a:srgbClr val="000099"/>
                </a:solidFill>
                <a:effectLst/>
                <a:latin typeface="+mj-lt"/>
              </a:rPr>
              <a:t>tình</a:t>
            </a:r>
            <a:r>
              <a:rPr lang="en-US" sz="4200" b="1" dirty="0">
                <a:solidFill>
                  <a:srgbClr val="000099"/>
                </a:solidFill>
                <a:effectLst/>
                <a:latin typeface="+mj-lt"/>
              </a:rPr>
              <a:t> </a:t>
            </a:r>
            <a:r>
              <a:rPr lang="en-US" sz="4200" b="1" dirty="0" err="1">
                <a:solidFill>
                  <a:srgbClr val="000099"/>
                </a:solidFill>
                <a:effectLst/>
                <a:latin typeface="+mj-lt"/>
              </a:rPr>
              <a:t>thương</a:t>
            </a:r>
            <a:r>
              <a:rPr lang="en-US" sz="4200" b="1" dirty="0">
                <a:solidFill>
                  <a:srgbClr val="000099"/>
                </a:solidFill>
                <a:effectLst/>
                <a:latin typeface="+mj-lt"/>
              </a:rPr>
              <a:t>. </a:t>
            </a:r>
            <a:endParaRPr lang="en-US" sz="4200" b="1" u="sng" dirty="0">
              <a:solidFill>
                <a:srgbClr val="0000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1362298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514350"/>
            <a:ext cx="9144000" cy="2862322"/>
          </a:xfrm>
          <a:prstGeom prst="rect">
            <a:avLst/>
          </a:prstGeom>
        </p:spPr>
        <p:txBody>
          <a:bodyPr wrap="square" lIns="91436" tIns="45718" rIns="91436" bIns="45718">
            <a:spAutoFit/>
          </a:bodyPr>
          <a:lstStyle/>
          <a:p>
            <a:pPr algn="ctr"/>
            <a:r>
              <a:rPr lang="en-US" sz="6000" b="1" dirty="0" err="1">
                <a:solidFill>
                  <a:srgbClr val="FF0000"/>
                </a:solidFill>
                <a:latin typeface="+mj-lt"/>
                <a:ea typeface="Times" pitchFamily="34" charset="0"/>
                <a:cs typeface="Times New Roman" pitchFamily="18" charset="0"/>
              </a:rPr>
              <a:t>Ca</a:t>
            </a:r>
            <a:r>
              <a:rPr lang="en-US" sz="6000" b="1" dirty="0">
                <a:solidFill>
                  <a:srgbClr val="FF0000"/>
                </a:solidFill>
                <a:latin typeface="+mj-lt"/>
                <a:ea typeface="Times" pitchFamily="34" charset="0"/>
                <a:cs typeface="Times New Roman" pitchFamily="18" charset="0"/>
              </a:rPr>
              <a:t> </a:t>
            </a:r>
            <a:r>
              <a:rPr lang="en-US" sz="6000" b="1" dirty="0" err="1">
                <a:solidFill>
                  <a:srgbClr val="FF0000"/>
                </a:solidFill>
                <a:latin typeface="+mj-lt"/>
                <a:ea typeface="Times" pitchFamily="34" charset="0"/>
                <a:cs typeface="Times New Roman" pitchFamily="18" charset="0"/>
              </a:rPr>
              <a:t>kết</a:t>
            </a:r>
            <a:r>
              <a:rPr lang="en-US" sz="6000" b="1" dirty="0">
                <a:solidFill>
                  <a:srgbClr val="FF0000"/>
                </a:solidFill>
                <a:latin typeface="+mj-lt"/>
                <a:ea typeface="Times" pitchFamily="34" charset="0"/>
                <a:cs typeface="Times New Roman" pitchFamily="18" charset="0"/>
              </a:rPr>
              <a:t> </a:t>
            </a:r>
            <a:r>
              <a:rPr lang="en-US" sz="6000" b="1" dirty="0" err="1">
                <a:solidFill>
                  <a:srgbClr val="FF0000"/>
                </a:solidFill>
                <a:latin typeface="+mj-lt"/>
                <a:ea typeface="Times" pitchFamily="34" charset="0"/>
                <a:cs typeface="Times New Roman" pitchFamily="18" charset="0"/>
              </a:rPr>
              <a:t>lễ</a:t>
            </a:r>
            <a:endParaRPr lang="en-US" sz="6000" b="1" dirty="0">
              <a:solidFill>
                <a:srgbClr val="FF0000"/>
              </a:solidFill>
              <a:latin typeface="+mj-lt"/>
              <a:ea typeface="Times" pitchFamily="34" charset="0"/>
              <a:cs typeface="Times New Roman" pitchFamily="18" charset="0"/>
            </a:endParaRPr>
          </a:p>
          <a:p>
            <a:pPr algn="ctr"/>
            <a:r>
              <a:rPr lang="en-US" sz="6000" b="1" dirty="0" err="1">
                <a:solidFill>
                  <a:srgbClr val="FF0000"/>
                </a:solidFill>
                <a:latin typeface="+mj-lt"/>
                <a:ea typeface="Times" pitchFamily="34" charset="0"/>
                <a:cs typeface="Times New Roman" pitchFamily="18" charset="0"/>
              </a:rPr>
              <a:t>Xin</a:t>
            </a:r>
            <a:r>
              <a:rPr lang="en-US" sz="6000" b="1" dirty="0">
                <a:solidFill>
                  <a:srgbClr val="FF0000"/>
                </a:solidFill>
                <a:latin typeface="+mj-lt"/>
                <a:ea typeface="Times" pitchFamily="34" charset="0"/>
                <a:cs typeface="Times New Roman" pitchFamily="18" charset="0"/>
              </a:rPr>
              <a:t> </a:t>
            </a:r>
            <a:r>
              <a:rPr lang="en-US" sz="6000" b="1" dirty="0" err="1">
                <a:solidFill>
                  <a:srgbClr val="FF0000"/>
                </a:solidFill>
                <a:latin typeface="+mj-lt"/>
                <a:ea typeface="Times" pitchFamily="34" charset="0"/>
                <a:cs typeface="Times New Roman" pitchFamily="18" charset="0"/>
              </a:rPr>
              <a:t>Mẹ</a:t>
            </a:r>
            <a:endParaRPr lang="vi-VN" sz="6000" b="1" dirty="0">
              <a:solidFill>
                <a:srgbClr val="FF0000"/>
              </a:solidFill>
              <a:latin typeface="+mj-lt"/>
              <a:ea typeface="Times" pitchFamily="34" charset="0"/>
              <a:cs typeface="Times New Roman" pitchFamily="18" charset="0"/>
            </a:endParaRPr>
          </a:p>
          <a:p>
            <a:pPr algn="ctr"/>
            <a:r>
              <a:rPr lang="en-US" sz="6000" b="1" i="1" dirty="0" err="1">
                <a:solidFill>
                  <a:srgbClr val="000099"/>
                </a:solidFill>
                <a:latin typeface="+mj-lt"/>
                <a:ea typeface="Times" pitchFamily="34" charset="0"/>
                <a:cs typeface="Times New Roman" pitchFamily="18" charset="0"/>
              </a:rPr>
              <a:t>Ngọc</a:t>
            </a:r>
            <a:r>
              <a:rPr lang="en-US" sz="6000" b="1" i="1" dirty="0">
                <a:solidFill>
                  <a:srgbClr val="000099"/>
                </a:solidFill>
                <a:latin typeface="+mj-lt"/>
                <a:ea typeface="Times" pitchFamily="34" charset="0"/>
                <a:cs typeface="Times New Roman" pitchFamily="18" charset="0"/>
              </a:rPr>
              <a:t> </a:t>
            </a:r>
            <a:r>
              <a:rPr lang="en-US" sz="6000" b="1" i="1" dirty="0" err="1">
                <a:solidFill>
                  <a:srgbClr val="000099"/>
                </a:solidFill>
                <a:latin typeface="+mj-lt"/>
                <a:ea typeface="Times" pitchFamily="34" charset="0"/>
                <a:cs typeface="Times New Roman" pitchFamily="18" charset="0"/>
              </a:rPr>
              <a:t>Kôn</a:t>
            </a:r>
            <a:endParaRPr lang="en-US" sz="6000" b="1" i="1" dirty="0">
              <a:solidFill>
                <a:srgbClr val="000099"/>
              </a:solidFill>
              <a:latin typeface="+mj-lt"/>
              <a:ea typeface="Times" pitchFamily="34" charset="0"/>
              <a:cs typeface="Times New Roman" pitchFamily="18" charset="0"/>
            </a:endParaRPr>
          </a:p>
        </p:txBody>
      </p:sp>
    </p:spTree>
    <p:extLst>
      <p:ext uri="{BB962C8B-B14F-4D97-AF65-F5344CB8AC3E}">
        <p14:creationId xmlns:p14="http://schemas.microsoft.com/office/powerpoint/2010/main" val="35653950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656"/>
            <a:ext cx="9144000" cy="5138843"/>
          </a:xfrm>
        </p:spPr>
        <p:txBody>
          <a:bodyPr anchor="ctr">
            <a:noAutofit/>
          </a:bodyPr>
          <a:lstStyle/>
          <a:p>
            <a:pPr marL="0" indent="0" algn="just">
              <a:lnSpc>
                <a:spcPct val="110000"/>
              </a:lnSpc>
              <a:buNone/>
            </a:pPr>
            <a:r>
              <a:rPr lang="en-US" sz="5000" b="1" u="sng" dirty="0">
                <a:solidFill>
                  <a:srgbClr val="FF0000"/>
                </a:solidFill>
                <a:effectLst/>
                <a:latin typeface="+mj-lt"/>
                <a:ea typeface="SimHei" pitchFamily="49" charset="-122"/>
                <a:cs typeface="Times New Roman" pitchFamily="18" charset="0"/>
              </a:rPr>
              <a:t>Tk1:</a:t>
            </a:r>
            <a:r>
              <a:rPr lang="en-US" sz="5000" b="1" dirty="0">
                <a:solidFill>
                  <a:srgbClr val="003399"/>
                </a:solidFill>
                <a:effectLst/>
                <a:latin typeface="+mj-lt"/>
                <a:ea typeface="SimHei" pitchFamily="49" charset="-122"/>
                <a:cs typeface="Times New Roman" pitchFamily="18" charset="0"/>
              </a:rPr>
              <a:t> </a:t>
            </a:r>
            <a:r>
              <a:rPr lang="en-US" sz="5000" b="1" dirty="0" err="1">
                <a:solidFill>
                  <a:srgbClr val="000099"/>
                </a:solidFill>
                <a:effectLst/>
                <a:latin typeface="+mj-lt"/>
                <a:ea typeface="SimHei" pitchFamily="49" charset="-122"/>
                <a:cs typeface="Times New Roman" panose="02020603050405020304" pitchFamily="18" charset="0"/>
              </a:rPr>
              <a:t>Mẹ</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ơi</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Xin</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cho</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đôi</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bạn</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suốt</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đời</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thủy</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chung</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Mẹ</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ơi</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Xin</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cho</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đôi</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bạn</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gắn</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bó</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yêu</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thương</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Dìu</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nhau</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đi</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trong</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cuộc</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đời</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lúc</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buồn</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lúc</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vui</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Để</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nên</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mái</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ấm</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gia</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đình</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ngợi</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khen</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Chúa</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hiển</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vinh</a:t>
            </a:r>
            <a:r>
              <a:rPr lang="en-US" sz="5000" b="1" dirty="0">
                <a:solidFill>
                  <a:srgbClr val="000099"/>
                </a:solidFill>
                <a:effectLst/>
                <a:latin typeface="+mj-lt"/>
                <a:ea typeface="SimHei" pitchFamily="49" charset="-122"/>
                <a:cs typeface="Times New Roman" panose="02020603050405020304" pitchFamily="18" charset="0"/>
              </a:rPr>
              <a:t>. </a:t>
            </a:r>
          </a:p>
        </p:txBody>
      </p:sp>
    </p:spTree>
    <p:extLst>
      <p:ext uri="{BB962C8B-B14F-4D97-AF65-F5344CB8AC3E}">
        <p14:creationId xmlns:p14="http://schemas.microsoft.com/office/powerpoint/2010/main" val="21645583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oAutofit/>
          </a:bodyPr>
          <a:lstStyle/>
          <a:p>
            <a:pPr marL="0" indent="0" algn="just">
              <a:buNone/>
            </a:pPr>
            <a:r>
              <a:rPr lang="en-US" sz="5400" b="1" u="sng" dirty="0" err="1">
                <a:solidFill>
                  <a:srgbClr val="FF0000"/>
                </a:solidFill>
                <a:effectLst/>
                <a:latin typeface="+mj-lt"/>
                <a:ea typeface="SimHei" pitchFamily="49" charset="-122"/>
                <a:cs typeface="Times New Roman" pitchFamily="18" charset="0"/>
              </a:rPr>
              <a:t>Đk</a:t>
            </a:r>
            <a:r>
              <a:rPr lang="en-US" sz="5400" b="1" u="sng" dirty="0">
                <a:solidFill>
                  <a:srgbClr val="FF0000"/>
                </a:solidFill>
                <a:effectLst/>
                <a:latin typeface="+mj-lt"/>
                <a:ea typeface="SimHei" pitchFamily="49" charset="-122"/>
                <a:cs typeface="Times New Roman" pitchFamily="18" charset="0"/>
              </a:rPr>
              <a:t>:</a:t>
            </a:r>
            <a:r>
              <a:rPr lang="en-US" sz="5400" b="1" dirty="0">
                <a:solidFill>
                  <a:srgbClr val="003399"/>
                </a:solidFill>
                <a:effectLst/>
                <a:latin typeface="+mj-lt"/>
                <a:ea typeface="SimHei" pitchFamily="49" charset="-122"/>
                <a:cs typeface="Times New Roman" pitchFamily="18" charset="0"/>
              </a:rPr>
              <a:t> </a:t>
            </a:r>
            <a:r>
              <a:rPr lang="en-US" sz="5400" b="1" dirty="0">
                <a:solidFill>
                  <a:srgbClr val="000099"/>
                </a:solidFill>
                <a:effectLst/>
                <a:latin typeface="+mj-lt"/>
                <a:cs typeface="Times New Roman" panose="02020603050405020304" pitchFamily="18" charset="0"/>
              </a:rPr>
              <a:t>Cho </a:t>
            </a:r>
            <a:r>
              <a:rPr lang="en-US" sz="5400" b="1" dirty="0" err="1">
                <a:solidFill>
                  <a:srgbClr val="000099"/>
                </a:solidFill>
                <a:effectLst/>
                <a:latin typeface="+mj-lt"/>
                <a:cs typeface="Times New Roman" panose="02020603050405020304" pitchFamily="18" charset="0"/>
              </a:rPr>
              <a:t>hoa</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yêu</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thương</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kết</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trái</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đơm</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hương</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trung</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trinh</a:t>
            </a:r>
            <a:r>
              <a:rPr lang="en-US" sz="5400" b="1" dirty="0">
                <a:solidFill>
                  <a:srgbClr val="000099"/>
                </a:solidFill>
                <a:effectLst/>
                <a:latin typeface="+mj-lt"/>
                <a:cs typeface="Times New Roman" panose="02020603050405020304" pitchFamily="18" charset="0"/>
              </a:rPr>
              <a:t> tin </a:t>
            </a:r>
            <a:r>
              <a:rPr lang="en-US" sz="5400" b="1" dirty="0" err="1">
                <a:solidFill>
                  <a:srgbClr val="000099"/>
                </a:solidFill>
                <a:effectLst/>
                <a:latin typeface="+mj-lt"/>
                <a:cs typeface="Times New Roman" panose="02020603050405020304" pitchFamily="18" charset="0"/>
              </a:rPr>
              <a:t>yêu</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bác</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ái</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nêu</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gương</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khiêm</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nhu</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đơn</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sơ</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giống</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Thánh</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gia</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xưa</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sống</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trọn</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một</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đời</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xứng</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với</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ơn</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gọi</a:t>
            </a:r>
            <a:r>
              <a:rPr lang="en-US" sz="5400" b="1" dirty="0">
                <a:solidFill>
                  <a:srgbClr val="000099"/>
                </a:solidFill>
                <a:effectLst/>
                <a:latin typeface="+mj-lt"/>
                <a:cs typeface="Times New Roman" panose="02020603050405020304" pitchFamily="18" charset="0"/>
              </a:rPr>
              <a:t>.</a:t>
            </a:r>
            <a:endParaRPr lang="en-US" sz="5400" b="1" dirty="0">
              <a:solidFill>
                <a:srgbClr val="0000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oAutofit/>
          </a:bodyPr>
          <a:lstStyle/>
          <a:p>
            <a:pPr marL="27431" indent="0" algn="just">
              <a:lnSpc>
                <a:spcPct val="110000"/>
              </a:lnSpc>
              <a:buNone/>
            </a:pPr>
            <a:r>
              <a:rPr lang="en-US" sz="5000" b="1" u="sng" dirty="0" smtClean="0">
                <a:solidFill>
                  <a:srgbClr val="FF0000"/>
                </a:solidFill>
              </a:rPr>
              <a:t>Tk2:</a:t>
            </a:r>
            <a:r>
              <a:rPr lang="en-US" sz="5000" b="1" dirty="0" smtClean="0"/>
              <a:t> </a:t>
            </a:r>
            <a:r>
              <a:rPr lang="vi-VN" sz="5000" b="1" dirty="0" smtClean="0">
                <a:solidFill>
                  <a:srgbClr val="000099"/>
                </a:solidFill>
              </a:rPr>
              <a:t>Mẹ </a:t>
            </a:r>
            <a:r>
              <a:rPr lang="vi-VN" sz="5000" b="1" dirty="0">
                <a:solidFill>
                  <a:srgbClr val="000099"/>
                </a:solidFill>
              </a:rPr>
              <a:t>ơi xin cho đôi bạn sống đời đức tin, làm gương cho các gia đình cuộc sống hy sinh. Cùng nhau noi gương của Mẹ sống lời Chúa luôn, làm cho hạt giống Tin Mừng được đâm nhánh trổ </a:t>
            </a:r>
            <a:r>
              <a:rPr lang="vi-VN" sz="5000" b="1" dirty="0" smtClean="0">
                <a:solidFill>
                  <a:srgbClr val="000099"/>
                </a:solidFill>
              </a:rPr>
              <a:t>bông</a:t>
            </a:r>
            <a:r>
              <a:rPr lang="en-US" sz="5000" b="1" dirty="0" smtClean="0">
                <a:solidFill>
                  <a:srgbClr val="000099"/>
                </a:solidFill>
              </a:rPr>
              <a:t>.</a:t>
            </a:r>
            <a:endParaRPr lang="en-US" sz="5000" b="1" u="sng" dirty="0">
              <a:solidFill>
                <a:srgbClr val="0000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9047223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oAutofit/>
          </a:bodyPr>
          <a:lstStyle/>
          <a:p>
            <a:pPr marL="0" indent="0" algn="just">
              <a:buNone/>
            </a:pPr>
            <a:r>
              <a:rPr lang="en-US" sz="5400" b="1" u="sng" dirty="0" err="1">
                <a:solidFill>
                  <a:srgbClr val="FF0000"/>
                </a:solidFill>
                <a:effectLst/>
                <a:latin typeface="+mj-lt"/>
                <a:ea typeface="SimHei" pitchFamily="49" charset="-122"/>
                <a:cs typeface="Times New Roman" pitchFamily="18" charset="0"/>
              </a:rPr>
              <a:t>Đk</a:t>
            </a:r>
            <a:r>
              <a:rPr lang="en-US" sz="5400" b="1" u="sng" dirty="0">
                <a:solidFill>
                  <a:srgbClr val="FF0000"/>
                </a:solidFill>
                <a:effectLst/>
                <a:latin typeface="+mj-lt"/>
                <a:ea typeface="SimHei" pitchFamily="49" charset="-122"/>
                <a:cs typeface="Times New Roman" pitchFamily="18" charset="0"/>
              </a:rPr>
              <a:t>:</a:t>
            </a:r>
            <a:r>
              <a:rPr lang="en-US" sz="5400" b="1" dirty="0">
                <a:solidFill>
                  <a:srgbClr val="003399"/>
                </a:solidFill>
                <a:effectLst/>
                <a:latin typeface="+mj-lt"/>
                <a:ea typeface="SimHei" pitchFamily="49" charset="-122"/>
                <a:cs typeface="Times New Roman" pitchFamily="18" charset="0"/>
              </a:rPr>
              <a:t> </a:t>
            </a:r>
            <a:r>
              <a:rPr lang="en-US" sz="5400" b="1" dirty="0">
                <a:solidFill>
                  <a:srgbClr val="000099"/>
                </a:solidFill>
                <a:effectLst/>
                <a:latin typeface="+mj-lt"/>
                <a:cs typeface="Times New Roman" panose="02020603050405020304" pitchFamily="18" charset="0"/>
              </a:rPr>
              <a:t>Cho </a:t>
            </a:r>
            <a:r>
              <a:rPr lang="en-US" sz="5400" b="1" dirty="0" err="1">
                <a:solidFill>
                  <a:srgbClr val="000099"/>
                </a:solidFill>
                <a:effectLst/>
                <a:latin typeface="+mj-lt"/>
                <a:cs typeface="Times New Roman" panose="02020603050405020304" pitchFamily="18" charset="0"/>
              </a:rPr>
              <a:t>hoa</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yêu</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thương</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kết</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trái</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đơm</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hương</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trung</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trinh</a:t>
            </a:r>
            <a:r>
              <a:rPr lang="en-US" sz="5400" b="1" dirty="0">
                <a:solidFill>
                  <a:srgbClr val="000099"/>
                </a:solidFill>
                <a:effectLst/>
                <a:latin typeface="+mj-lt"/>
                <a:cs typeface="Times New Roman" panose="02020603050405020304" pitchFamily="18" charset="0"/>
              </a:rPr>
              <a:t> tin </a:t>
            </a:r>
            <a:r>
              <a:rPr lang="en-US" sz="5400" b="1" dirty="0" err="1">
                <a:solidFill>
                  <a:srgbClr val="000099"/>
                </a:solidFill>
                <a:effectLst/>
                <a:latin typeface="+mj-lt"/>
                <a:cs typeface="Times New Roman" panose="02020603050405020304" pitchFamily="18" charset="0"/>
              </a:rPr>
              <a:t>yêu</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bác</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ái</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nêu</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gương</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khiêm</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nhu</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đơn</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sơ</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giống</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Thánh</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gia</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xưa</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sống</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trọn</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một</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đời</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xứng</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với</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ơn</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gọi</a:t>
            </a:r>
            <a:r>
              <a:rPr lang="en-US" sz="5400" b="1" dirty="0">
                <a:solidFill>
                  <a:srgbClr val="000099"/>
                </a:solidFill>
                <a:effectLst/>
                <a:latin typeface="+mj-lt"/>
                <a:cs typeface="Times New Roman" panose="02020603050405020304" pitchFamily="18" charset="0"/>
              </a:rPr>
              <a:t>.</a:t>
            </a:r>
            <a:endParaRPr lang="en-US" sz="5400" b="1" dirty="0">
              <a:solidFill>
                <a:srgbClr val="0000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6033479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0550"/>
            <a:ext cx="4174917"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1371600"/>
            <a:ext cx="3089910" cy="3486150"/>
          </a:xfrm>
          <a:prstGeom prst="rect">
            <a:avLst/>
          </a:prstGeom>
        </p:spPr>
      </p:pic>
      <p:sp>
        <p:nvSpPr>
          <p:cNvPr id="11" name="TextBox 10"/>
          <p:cNvSpPr txBox="1"/>
          <p:nvPr/>
        </p:nvSpPr>
        <p:spPr>
          <a:xfrm>
            <a:off x="3352800" y="271781"/>
            <a:ext cx="5529594" cy="584775"/>
          </a:xfrm>
          <a:prstGeom prst="rect">
            <a:avLst/>
          </a:prstGeom>
          <a:noFill/>
        </p:spPr>
        <p:txBody>
          <a:bodyPr wrap="square" lIns="91436" tIns="45718" rIns="91436" bIns="45718" rtlCol="0">
            <a:spAutoFit/>
          </a:bodyPr>
          <a:lstStyle/>
          <a:p>
            <a:pPr algn="ct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THÁNH LỄ </a:t>
            </a:r>
            <a:r>
              <a:rPr lang="en-US" sz="32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HÔN PHỐI</a:t>
            </a:r>
            <a:endPar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0" y="2343150"/>
            <a:ext cx="4953000" cy="2734056"/>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5000" y="2410976"/>
            <a:ext cx="1123950" cy="1123950"/>
          </a:xfrm>
          <a:prstGeom prst="rect">
            <a:avLst/>
          </a:prstGeom>
        </p:spPr>
      </p:pic>
    </p:spTree>
    <p:extLst>
      <p:ext uri="{BB962C8B-B14F-4D97-AF65-F5344CB8AC3E}">
        <p14:creationId xmlns:p14="http://schemas.microsoft.com/office/powerpoint/2010/main" val="1121242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oAutofit/>
          </a:bodyPr>
          <a:lstStyle/>
          <a:p>
            <a:pPr marL="27431" indent="0" algn="just">
              <a:lnSpc>
                <a:spcPct val="110000"/>
              </a:lnSpc>
              <a:buNone/>
            </a:pPr>
            <a:r>
              <a:rPr lang="en-US" sz="6000" b="1" u="sng" dirty="0" err="1">
                <a:solidFill>
                  <a:srgbClr val="FF0000"/>
                </a:solidFill>
                <a:effectLst/>
                <a:latin typeface="+mj-lt"/>
                <a:ea typeface="Tahoma" pitchFamily="34" charset="0"/>
                <a:cs typeface="Times New Roman" pitchFamily="18" charset="0"/>
              </a:rPr>
              <a:t>Đk</a:t>
            </a:r>
            <a:r>
              <a:rPr lang="en-US" sz="6000" b="1" u="sng" dirty="0">
                <a:solidFill>
                  <a:srgbClr val="FF0000"/>
                </a:solidFill>
                <a:effectLst/>
                <a:latin typeface="+mj-lt"/>
                <a:ea typeface="Tahoma" pitchFamily="34" charset="0"/>
                <a:cs typeface="Times New Roman" pitchFamily="18" charset="0"/>
              </a:rPr>
              <a:t>:</a:t>
            </a:r>
            <a:r>
              <a:rPr lang="en-US" sz="6000" b="1" dirty="0">
                <a:effectLst/>
                <a:latin typeface="+mj-lt"/>
              </a:rPr>
              <a:t> </a:t>
            </a:r>
            <a:r>
              <a:rPr lang="en-US" sz="6000" b="1" dirty="0" err="1">
                <a:solidFill>
                  <a:srgbClr val="000099"/>
                </a:solidFill>
                <a:effectLst/>
                <a:latin typeface="+mj-lt"/>
              </a:rPr>
              <a:t>Vào</a:t>
            </a:r>
            <a:r>
              <a:rPr lang="en-US" sz="6000" b="1" dirty="0">
                <a:solidFill>
                  <a:srgbClr val="000099"/>
                </a:solidFill>
                <a:effectLst/>
                <a:latin typeface="+mj-lt"/>
              </a:rPr>
              <a:t> </a:t>
            </a:r>
            <a:r>
              <a:rPr lang="en-US" sz="6000" b="1" dirty="0" err="1">
                <a:solidFill>
                  <a:srgbClr val="000099"/>
                </a:solidFill>
                <a:effectLst/>
                <a:latin typeface="+mj-lt"/>
              </a:rPr>
              <a:t>dâng</a:t>
            </a:r>
            <a:r>
              <a:rPr lang="en-US" sz="6000" b="1" dirty="0">
                <a:solidFill>
                  <a:srgbClr val="000099"/>
                </a:solidFill>
                <a:effectLst/>
                <a:latin typeface="+mj-lt"/>
              </a:rPr>
              <a:t> Cha </a:t>
            </a:r>
            <a:r>
              <a:rPr lang="en-US" sz="6000" b="1" dirty="0" err="1">
                <a:solidFill>
                  <a:srgbClr val="000099"/>
                </a:solidFill>
                <a:effectLst/>
                <a:latin typeface="+mj-lt"/>
              </a:rPr>
              <a:t>trăm</a:t>
            </a:r>
            <a:r>
              <a:rPr lang="en-US" sz="6000" b="1" dirty="0">
                <a:solidFill>
                  <a:srgbClr val="000099"/>
                </a:solidFill>
                <a:effectLst/>
                <a:latin typeface="+mj-lt"/>
              </a:rPr>
              <a:t> </a:t>
            </a:r>
            <a:r>
              <a:rPr lang="en-US" sz="6000" b="1" dirty="0" err="1">
                <a:solidFill>
                  <a:srgbClr val="000099"/>
                </a:solidFill>
                <a:effectLst/>
                <a:latin typeface="+mj-lt"/>
              </a:rPr>
              <a:t>năm</a:t>
            </a:r>
            <a:r>
              <a:rPr lang="en-US" sz="6000" b="1" dirty="0">
                <a:solidFill>
                  <a:srgbClr val="000099"/>
                </a:solidFill>
                <a:effectLst/>
                <a:latin typeface="+mj-lt"/>
              </a:rPr>
              <a:t> </a:t>
            </a:r>
            <a:r>
              <a:rPr lang="en-US" sz="6000" b="1" dirty="0" err="1">
                <a:solidFill>
                  <a:srgbClr val="000099"/>
                </a:solidFill>
                <a:effectLst/>
                <a:latin typeface="+mj-lt"/>
              </a:rPr>
              <a:t>đã</a:t>
            </a:r>
            <a:r>
              <a:rPr lang="en-US" sz="6000" b="1" dirty="0">
                <a:solidFill>
                  <a:srgbClr val="000099"/>
                </a:solidFill>
                <a:effectLst/>
                <a:latin typeface="+mj-lt"/>
              </a:rPr>
              <a:t> </a:t>
            </a:r>
            <a:r>
              <a:rPr lang="en-US" sz="6000" b="1" dirty="0" err="1">
                <a:solidFill>
                  <a:srgbClr val="000099"/>
                </a:solidFill>
                <a:effectLst/>
                <a:latin typeface="+mj-lt"/>
              </a:rPr>
              <a:t>ươm</a:t>
            </a:r>
            <a:r>
              <a:rPr lang="en-US" sz="6000" b="1" dirty="0">
                <a:solidFill>
                  <a:srgbClr val="000099"/>
                </a:solidFill>
                <a:effectLst/>
                <a:latin typeface="+mj-lt"/>
              </a:rPr>
              <a:t> </a:t>
            </a:r>
            <a:r>
              <a:rPr lang="en-US" sz="6000" b="1" dirty="0" err="1">
                <a:solidFill>
                  <a:srgbClr val="000099"/>
                </a:solidFill>
                <a:effectLst/>
                <a:latin typeface="+mj-lt"/>
              </a:rPr>
              <a:t>mộng</a:t>
            </a:r>
            <a:r>
              <a:rPr lang="en-US" sz="6000" b="1" dirty="0">
                <a:solidFill>
                  <a:srgbClr val="000099"/>
                </a:solidFill>
                <a:effectLst/>
                <a:latin typeface="+mj-lt"/>
              </a:rPr>
              <a:t> </a:t>
            </a:r>
            <a:r>
              <a:rPr lang="en-US" sz="6000" b="1" dirty="0" err="1">
                <a:solidFill>
                  <a:srgbClr val="000099"/>
                </a:solidFill>
                <a:effectLst/>
                <a:latin typeface="+mj-lt"/>
              </a:rPr>
              <a:t>đời</a:t>
            </a:r>
            <a:r>
              <a:rPr lang="en-US" sz="6000" b="1" dirty="0">
                <a:solidFill>
                  <a:srgbClr val="000099"/>
                </a:solidFill>
                <a:effectLst/>
                <a:latin typeface="+mj-lt"/>
              </a:rPr>
              <a:t>, </a:t>
            </a:r>
            <a:r>
              <a:rPr lang="en-US" sz="6000" b="1" dirty="0" err="1">
                <a:solidFill>
                  <a:srgbClr val="000099"/>
                </a:solidFill>
                <a:effectLst/>
                <a:latin typeface="+mj-lt"/>
              </a:rPr>
              <a:t>duyên</a:t>
            </a:r>
            <a:r>
              <a:rPr lang="en-US" sz="6000" b="1" dirty="0">
                <a:solidFill>
                  <a:srgbClr val="000099"/>
                </a:solidFill>
                <a:effectLst/>
                <a:latin typeface="+mj-lt"/>
              </a:rPr>
              <a:t> </a:t>
            </a:r>
            <a:r>
              <a:rPr lang="en-US" sz="6000" b="1" dirty="0" err="1">
                <a:solidFill>
                  <a:srgbClr val="000099"/>
                </a:solidFill>
                <a:effectLst/>
                <a:latin typeface="+mj-lt"/>
              </a:rPr>
              <a:t>từ</a:t>
            </a:r>
            <a:r>
              <a:rPr lang="en-US" sz="6000" b="1" dirty="0">
                <a:solidFill>
                  <a:srgbClr val="000099"/>
                </a:solidFill>
                <a:effectLst/>
                <a:latin typeface="+mj-lt"/>
              </a:rPr>
              <a:t> </a:t>
            </a:r>
            <a:r>
              <a:rPr lang="en-US" sz="6000" b="1" dirty="0" err="1">
                <a:solidFill>
                  <a:srgbClr val="000099"/>
                </a:solidFill>
                <a:effectLst/>
                <a:latin typeface="+mj-lt"/>
              </a:rPr>
              <a:t>trời</a:t>
            </a:r>
            <a:r>
              <a:rPr lang="en-US" sz="6000" b="1" dirty="0">
                <a:solidFill>
                  <a:srgbClr val="000099"/>
                </a:solidFill>
                <a:effectLst/>
                <a:latin typeface="+mj-lt"/>
              </a:rPr>
              <a:t> </a:t>
            </a:r>
            <a:r>
              <a:rPr lang="en-US" sz="6000" b="1" dirty="0" err="1">
                <a:solidFill>
                  <a:srgbClr val="000099"/>
                </a:solidFill>
                <a:effectLst/>
                <a:latin typeface="+mj-lt"/>
              </a:rPr>
              <a:t>duyên</a:t>
            </a:r>
            <a:r>
              <a:rPr lang="en-US" sz="6000" b="1" dirty="0">
                <a:solidFill>
                  <a:srgbClr val="000099"/>
                </a:solidFill>
                <a:effectLst/>
                <a:latin typeface="+mj-lt"/>
              </a:rPr>
              <a:t> </a:t>
            </a:r>
            <a:r>
              <a:rPr lang="en-US" sz="6000" b="1" dirty="0" err="1">
                <a:solidFill>
                  <a:srgbClr val="000099"/>
                </a:solidFill>
                <a:effectLst/>
                <a:latin typeface="+mj-lt"/>
              </a:rPr>
              <a:t>xuống</a:t>
            </a:r>
            <a:r>
              <a:rPr lang="en-US" sz="6000" b="1" dirty="0">
                <a:solidFill>
                  <a:srgbClr val="000099"/>
                </a:solidFill>
                <a:effectLst/>
                <a:latin typeface="+mj-lt"/>
              </a:rPr>
              <a:t> </a:t>
            </a:r>
            <a:r>
              <a:rPr lang="en-US" sz="6000" b="1" dirty="0" err="1">
                <a:solidFill>
                  <a:srgbClr val="000099"/>
                </a:solidFill>
                <a:effectLst/>
                <a:latin typeface="+mj-lt"/>
              </a:rPr>
              <a:t>đời</a:t>
            </a:r>
            <a:r>
              <a:rPr lang="en-US" sz="6000" b="1" dirty="0">
                <a:solidFill>
                  <a:srgbClr val="000099"/>
                </a:solidFill>
                <a:effectLst/>
                <a:latin typeface="+mj-lt"/>
              </a:rPr>
              <a:t> </a:t>
            </a:r>
            <a:r>
              <a:rPr lang="en-US" sz="6000" b="1" dirty="0" err="1">
                <a:solidFill>
                  <a:srgbClr val="000099"/>
                </a:solidFill>
                <a:effectLst/>
                <a:latin typeface="+mj-lt"/>
              </a:rPr>
              <a:t>ai</a:t>
            </a:r>
            <a:r>
              <a:rPr lang="en-US" sz="6000" b="1" dirty="0">
                <a:solidFill>
                  <a:srgbClr val="000099"/>
                </a:solidFill>
                <a:effectLst/>
                <a:latin typeface="+mj-lt"/>
              </a:rPr>
              <a:t>, </a:t>
            </a:r>
            <a:r>
              <a:rPr lang="en-US" sz="6000" b="1" dirty="0" err="1">
                <a:solidFill>
                  <a:srgbClr val="000099"/>
                </a:solidFill>
                <a:effectLst/>
                <a:latin typeface="+mj-lt"/>
              </a:rPr>
              <a:t>xin</a:t>
            </a:r>
            <a:r>
              <a:rPr lang="en-US" sz="6000" b="1" dirty="0">
                <a:solidFill>
                  <a:srgbClr val="000099"/>
                </a:solidFill>
                <a:effectLst/>
                <a:latin typeface="+mj-lt"/>
              </a:rPr>
              <a:t> </a:t>
            </a:r>
            <a:r>
              <a:rPr lang="en-US" sz="6000" b="1" dirty="0" err="1">
                <a:solidFill>
                  <a:srgbClr val="000099"/>
                </a:solidFill>
                <a:effectLst/>
                <a:latin typeface="+mj-lt"/>
              </a:rPr>
              <a:t>trọn</a:t>
            </a:r>
            <a:r>
              <a:rPr lang="en-US" sz="6000" b="1" dirty="0">
                <a:solidFill>
                  <a:srgbClr val="000099"/>
                </a:solidFill>
                <a:effectLst/>
                <a:latin typeface="+mj-lt"/>
              </a:rPr>
              <a:t> </a:t>
            </a:r>
            <a:r>
              <a:rPr lang="en-US" sz="6000" b="1" dirty="0" err="1">
                <a:solidFill>
                  <a:srgbClr val="000099"/>
                </a:solidFill>
                <a:effectLst/>
                <a:latin typeface="+mj-lt"/>
              </a:rPr>
              <a:t>đời</a:t>
            </a:r>
            <a:r>
              <a:rPr lang="en-US" sz="6000" b="1" dirty="0">
                <a:solidFill>
                  <a:srgbClr val="000099"/>
                </a:solidFill>
                <a:effectLst/>
                <a:latin typeface="+mj-lt"/>
              </a:rPr>
              <a:t> </a:t>
            </a:r>
            <a:r>
              <a:rPr lang="en-US" sz="6000" b="1" dirty="0" err="1">
                <a:solidFill>
                  <a:srgbClr val="000099"/>
                </a:solidFill>
                <a:effectLst/>
                <a:latin typeface="+mj-lt"/>
              </a:rPr>
              <a:t>duyên</a:t>
            </a:r>
            <a:r>
              <a:rPr lang="en-US" sz="6000" b="1" dirty="0">
                <a:solidFill>
                  <a:srgbClr val="000099"/>
                </a:solidFill>
                <a:effectLst/>
                <a:latin typeface="+mj-lt"/>
              </a:rPr>
              <a:t> </a:t>
            </a:r>
            <a:r>
              <a:rPr lang="en-US" sz="6000" b="1" dirty="0" err="1">
                <a:solidFill>
                  <a:srgbClr val="000099"/>
                </a:solidFill>
                <a:effectLst/>
                <a:latin typeface="+mj-lt"/>
              </a:rPr>
              <a:t>thắm</a:t>
            </a:r>
            <a:r>
              <a:rPr lang="en-US" sz="6000" b="1" dirty="0">
                <a:solidFill>
                  <a:srgbClr val="000099"/>
                </a:solidFill>
                <a:effectLst/>
                <a:latin typeface="+mj-lt"/>
              </a:rPr>
              <a:t> </a:t>
            </a:r>
            <a:r>
              <a:rPr lang="en-US" sz="6000" b="1" dirty="0" err="1">
                <a:solidFill>
                  <a:srgbClr val="000099"/>
                </a:solidFill>
                <a:effectLst/>
                <a:latin typeface="+mj-lt"/>
              </a:rPr>
              <a:t>đừng</a:t>
            </a:r>
            <a:r>
              <a:rPr lang="en-US" sz="6000" b="1" dirty="0">
                <a:solidFill>
                  <a:srgbClr val="000099"/>
                </a:solidFill>
                <a:effectLst/>
                <a:latin typeface="+mj-lt"/>
              </a:rPr>
              <a:t> </a:t>
            </a:r>
            <a:r>
              <a:rPr lang="en-US" sz="6000" b="1" dirty="0" err="1">
                <a:solidFill>
                  <a:srgbClr val="000099"/>
                </a:solidFill>
                <a:effectLst/>
                <a:latin typeface="+mj-lt"/>
              </a:rPr>
              <a:t>phai</a:t>
            </a:r>
            <a:r>
              <a:rPr lang="en-US" sz="6000" b="1" dirty="0">
                <a:solidFill>
                  <a:srgbClr val="000099"/>
                </a:solidFill>
                <a:effectLst/>
                <a:latin typeface="+mj-lt"/>
              </a:rPr>
              <a:t>. </a:t>
            </a:r>
            <a:endParaRPr lang="vi-VN" sz="6000" b="1" dirty="0">
              <a:solidFill>
                <a:srgbClr val="000099"/>
              </a:solidFill>
              <a:effectLst/>
              <a:latin typeface="+mj-lt"/>
            </a:endParaRPr>
          </a:p>
        </p:txBody>
      </p:sp>
    </p:spTree>
    <p:extLst>
      <p:ext uri="{BB962C8B-B14F-4D97-AF65-F5344CB8AC3E}">
        <p14:creationId xmlns:p14="http://schemas.microsoft.com/office/powerpoint/2010/main" val="238286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chor="ctr">
            <a:noAutofit/>
          </a:bodyPr>
          <a:lstStyle/>
          <a:p>
            <a:pPr marL="27431" indent="0" algn="just">
              <a:buNone/>
            </a:pPr>
            <a:r>
              <a:rPr lang="en-US" sz="4100" b="1" u="sng" dirty="0" smtClean="0">
                <a:solidFill>
                  <a:srgbClr val="FF0000"/>
                </a:solidFill>
                <a:effectLst/>
                <a:latin typeface="+mj-lt"/>
                <a:ea typeface="Tahoma" pitchFamily="34" charset="0"/>
                <a:cs typeface="Times New Roman" pitchFamily="18" charset="0"/>
              </a:rPr>
              <a:t>Tk3:</a:t>
            </a:r>
            <a:r>
              <a:rPr lang="en-US" sz="4100" b="1" dirty="0" smtClean="0">
                <a:solidFill>
                  <a:srgbClr val="C00000"/>
                </a:solidFill>
                <a:effectLst/>
                <a:latin typeface="+mj-lt"/>
                <a:ea typeface="Tahoma" pitchFamily="34" charset="0"/>
                <a:cs typeface="Times New Roman" pitchFamily="18" charset="0"/>
              </a:rPr>
              <a:t> </a:t>
            </a:r>
            <a:r>
              <a:rPr lang="vi-VN" sz="4100" b="1" dirty="0">
                <a:solidFill>
                  <a:srgbClr val="000099"/>
                </a:solidFill>
                <a:latin typeface="+mj-lt"/>
              </a:rPr>
              <a:t>Yêu thương nhau đã bao ngày tháng nay tìm đến xin được chúc lành và kết duyên cho thành gia đình cùng dìu nhau đi hết ngày sau. Yêu </a:t>
            </a:r>
            <a:r>
              <a:rPr lang="vi-VN" sz="4100" b="1" dirty="0" smtClean="0">
                <a:solidFill>
                  <a:srgbClr val="000099"/>
                </a:solidFill>
                <a:latin typeface="+mj-lt"/>
              </a:rPr>
              <a:t>thư</a:t>
            </a:r>
            <a:r>
              <a:rPr lang="en-US" sz="4100" b="1" dirty="0">
                <a:solidFill>
                  <a:srgbClr val="000099"/>
                </a:solidFill>
                <a:latin typeface="+mj-lt"/>
              </a:rPr>
              <a:t>ơ</a:t>
            </a:r>
            <a:r>
              <a:rPr lang="vi-VN" sz="4100" b="1" dirty="0" smtClean="0">
                <a:solidFill>
                  <a:srgbClr val="000099"/>
                </a:solidFill>
                <a:latin typeface="+mj-lt"/>
              </a:rPr>
              <a:t>ng </a:t>
            </a:r>
            <a:r>
              <a:rPr lang="vi-VN" sz="4100" b="1" dirty="0">
                <a:solidFill>
                  <a:srgbClr val="000099"/>
                </a:solidFill>
                <a:latin typeface="+mj-lt"/>
              </a:rPr>
              <a:t>nhau cùng nhau quỳ đây. Mộng ước đây kính dâng từ đây. Đường trời mây cùng tung cánh bay. Gió mưa đây vẫn trong tình Cha</a:t>
            </a:r>
            <a:r>
              <a:rPr lang="vi-VN" sz="4100" b="1" dirty="0" smtClean="0">
                <a:solidFill>
                  <a:srgbClr val="000099"/>
                </a:solidFill>
                <a:latin typeface="+mj-lt"/>
              </a:rPr>
              <a:t>.</a:t>
            </a:r>
            <a:endParaRPr lang="en-US" sz="4100" b="1" u="sng" dirty="0">
              <a:solidFill>
                <a:srgbClr val="0000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5175837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oAutofit/>
          </a:bodyPr>
          <a:lstStyle/>
          <a:p>
            <a:pPr marL="27431" indent="0" algn="just">
              <a:lnSpc>
                <a:spcPct val="110000"/>
              </a:lnSpc>
              <a:buNone/>
            </a:pPr>
            <a:r>
              <a:rPr lang="en-US" sz="6000" b="1" u="sng" dirty="0" err="1">
                <a:solidFill>
                  <a:srgbClr val="FF0000"/>
                </a:solidFill>
                <a:effectLst/>
                <a:latin typeface="+mj-lt"/>
                <a:ea typeface="Tahoma" pitchFamily="34" charset="0"/>
                <a:cs typeface="Times New Roman" pitchFamily="18" charset="0"/>
              </a:rPr>
              <a:t>Đk</a:t>
            </a:r>
            <a:r>
              <a:rPr lang="en-US" sz="6000" b="1" u="sng" dirty="0">
                <a:solidFill>
                  <a:srgbClr val="FF0000"/>
                </a:solidFill>
                <a:effectLst/>
                <a:latin typeface="+mj-lt"/>
                <a:ea typeface="Tahoma" pitchFamily="34" charset="0"/>
                <a:cs typeface="Times New Roman" pitchFamily="18" charset="0"/>
              </a:rPr>
              <a:t>:</a:t>
            </a:r>
            <a:r>
              <a:rPr lang="en-US" sz="6000" b="1" dirty="0">
                <a:effectLst/>
                <a:latin typeface="+mj-lt"/>
              </a:rPr>
              <a:t> </a:t>
            </a:r>
            <a:r>
              <a:rPr lang="en-US" sz="6000" b="1" dirty="0" err="1">
                <a:solidFill>
                  <a:srgbClr val="000099"/>
                </a:solidFill>
                <a:effectLst/>
                <a:latin typeface="+mj-lt"/>
              </a:rPr>
              <a:t>Vào</a:t>
            </a:r>
            <a:r>
              <a:rPr lang="en-US" sz="6000" b="1" dirty="0">
                <a:solidFill>
                  <a:srgbClr val="000099"/>
                </a:solidFill>
                <a:effectLst/>
                <a:latin typeface="+mj-lt"/>
              </a:rPr>
              <a:t> </a:t>
            </a:r>
            <a:r>
              <a:rPr lang="en-US" sz="6000" b="1" dirty="0" err="1">
                <a:solidFill>
                  <a:srgbClr val="000099"/>
                </a:solidFill>
                <a:effectLst/>
                <a:latin typeface="+mj-lt"/>
              </a:rPr>
              <a:t>dâng</a:t>
            </a:r>
            <a:r>
              <a:rPr lang="en-US" sz="6000" b="1" dirty="0">
                <a:solidFill>
                  <a:srgbClr val="000099"/>
                </a:solidFill>
                <a:effectLst/>
                <a:latin typeface="+mj-lt"/>
              </a:rPr>
              <a:t> Cha </a:t>
            </a:r>
            <a:r>
              <a:rPr lang="en-US" sz="6000" b="1" dirty="0" err="1">
                <a:solidFill>
                  <a:srgbClr val="000099"/>
                </a:solidFill>
                <a:effectLst/>
                <a:latin typeface="+mj-lt"/>
              </a:rPr>
              <a:t>trăm</a:t>
            </a:r>
            <a:r>
              <a:rPr lang="en-US" sz="6000" b="1" dirty="0">
                <a:solidFill>
                  <a:srgbClr val="000099"/>
                </a:solidFill>
                <a:effectLst/>
                <a:latin typeface="+mj-lt"/>
              </a:rPr>
              <a:t> </a:t>
            </a:r>
            <a:r>
              <a:rPr lang="en-US" sz="6000" b="1" dirty="0" err="1">
                <a:solidFill>
                  <a:srgbClr val="000099"/>
                </a:solidFill>
                <a:effectLst/>
                <a:latin typeface="+mj-lt"/>
              </a:rPr>
              <a:t>năm</a:t>
            </a:r>
            <a:r>
              <a:rPr lang="en-US" sz="6000" b="1" dirty="0">
                <a:solidFill>
                  <a:srgbClr val="000099"/>
                </a:solidFill>
                <a:effectLst/>
                <a:latin typeface="+mj-lt"/>
              </a:rPr>
              <a:t> </a:t>
            </a:r>
            <a:r>
              <a:rPr lang="en-US" sz="6000" b="1" dirty="0" err="1">
                <a:solidFill>
                  <a:srgbClr val="000099"/>
                </a:solidFill>
                <a:effectLst/>
                <a:latin typeface="+mj-lt"/>
              </a:rPr>
              <a:t>đã</a:t>
            </a:r>
            <a:r>
              <a:rPr lang="en-US" sz="6000" b="1" dirty="0">
                <a:solidFill>
                  <a:srgbClr val="000099"/>
                </a:solidFill>
                <a:effectLst/>
                <a:latin typeface="+mj-lt"/>
              </a:rPr>
              <a:t> </a:t>
            </a:r>
            <a:r>
              <a:rPr lang="en-US" sz="6000" b="1" dirty="0" err="1">
                <a:solidFill>
                  <a:srgbClr val="000099"/>
                </a:solidFill>
                <a:effectLst/>
                <a:latin typeface="+mj-lt"/>
              </a:rPr>
              <a:t>ươm</a:t>
            </a:r>
            <a:r>
              <a:rPr lang="en-US" sz="6000" b="1" dirty="0">
                <a:solidFill>
                  <a:srgbClr val="000099"/>
                </a:solidFill>
                <a:effectLst/>
                <a:latin typeface="+mj-lt"/>
              </a:rPr>
              <a:t> </a:t>
            </a:r>
            <a:r>
              <a:rPr lang="en-US" sz="6000" b="1" dirty="0" err="1">
                <a:solidFill>
                  <a:srgbClr val="000099"/>
                </a:solidFill>
                <a:effectLst/>
                <a:latin typeface="+mj-lt"/>
              </a:rPr>
              <a:t>mộng</a:t>
            </a:r>
            <a:r>
              <a:rPr lang="en-US" sz="6000" b="1" dirty="0">
                <a:solidFill>
                  <a:srgbClr val="000099"/>
                </a:solidFill>
                <a:effectLst/>
                <a:latin typeface="+mj-lt"/>
              </a:rPr>
              <a:t> </a:t>
            </a:r>
            <a:r>
              <a:rPr lang="en-US" sz="6000" b="1" dirty="0" err="1">
                <a:solidFill>
                  <a:srgbClr val="000099"/>
                </a:solidFill>
                <a:effectLst/>
                <a:latin typeface="+mj-lt"/>
              </a:rPr>
              <a:t>đời</a:t>
            </a:r>
            <a:r>
              <a:rPr lang="en-US" sz="6000" b="1" dirty="0">
                <a:solidFill>
                  <a:srgbClr val="000099"/>
                </a:solidFill>
                <a:effectLst/>
                <a:latin typeface="+mj-lt"/>
              </a:rPr>
              <a:t>, </a:t>
            </a:r>
            <a:r>
              <a:rPr lang="en-US" sz="6000" b="1" dirty="0" err="1">
                <a:solidFill>
                  <a:srgbClr val="000099"/>
                </a:solidFill>
                <a:effectLst/>
                <a:latin typeface="+mj-lt"/>
              </a:rPr>
              <a:t>duyên</a:t>
            </a:r>
            <a:r>
              <a:rPr lang="en-US" sz="6000" b="1" dirty="0">
                <a:solidFill>
                  <a:srgbClr val="000099"/>
                </a:solidFill>
                <a:effectLst/>
                <a:latin typeface="+mj-lt"/>
              </a:rPr>
              <a:t> </a:t>
            </a:r>
            <a:r>
              <a:rPr lang="en-US" sz="6000" b="1" dirty="0" err="1">
                <a:solidFill>
                  <a:srgbClr val="000099"/>
                </a:solidFill>
                <a:effectLst/>
                <a:latin typeface="+mj-lt"/>
              </a:rPr>
              <a:t>từ</a:t>
            </a:r>
            <a:r>
              <a:rPr lang="en-US" sz="6000" b="1" dirty="0">
                <a:solidFill>
                  <a:srgbClr val="000099"/>
                </a:solidFill>
                <a:effectLst/>
                <a:latin typeface="+mj-lt"/>
              </a:rPr>
              <a:t> </a:t>
            </a:r>
            <a:r>
              <a:rPr lang="en-US" sz="6000" b="1" dirty="0" err="1">
                <a:solidFill>
                  <a:srgbClr val="000099"/>
                </a:solidFill>
                <a:effectLst/>
                <a:latin typeface="+mj-lt"/>
              </a:rPr>
              <a:t>trời</a:t>
            </a:r>
            <a:r>
              <a:rPr lang="en-US" sz="6000" b="1" dirty="0">
                <a:solidFill>
                  <a:srgbClr val="000099"/>
                </a:solidFill>
                <a:effectLst/>
                <a:latin typeface="+mj-lt"/>
              </a:rPr>
              <a:t> </a:t>
            </a:r>
            <a:r>
              <a:rPr lang="en-US" sz="6000" b="1" dirty="0" err="1">
                <a:solidFill>
                  <a:srgbClr val="000099"/>
                </a:solidFill>
                <a:effectLst/>
                <a:latin typeface="+mj-lt"/>
              </a:rPr>
              <a:t>duyên</a:t>
            </a:r>
            <a:r>
              <a:rPr lang="en-US" sz="6000" b="1" dirty="0">
                <a:solidFill>
                  <a:srgbClr val="000099"/>
                </a:solidFill>
                <a:effectLst/>
                <a:latin typeface="+mj-lt"/>
              </a:rPr>
              <a:t> </a:t>
            </a:r>
            <a:r>
              <a:rPr lang="en-US" sz="6000" b="1" dirty="0" err="1">
                <a:solidFill>
                  <a:srgbClr val="000099"/>
                </a:solidFill>
                <a:effectLst/>
                <a:latin typeface="+mj-lt"/>
              </a:rPr>
              <a:t>xuống</a:t>
            </a:r>
            <a:r>
              <a:rPr lang="en-US" sz="6000" b="1" dirty="0">
                <a:solidFill>
                  <a:srgbClr val="000099"/>
                </a:solidFill>
                <a:effectLst/>
                <a:latin typeface="+mj-lt"/>
              </a:rPr>
              <a:t> </a:t>
            </a:r>
            <a:r>
              <a:rPr lang="en-US" sz="6000" b="1" dirty="0" err="1">
                <a:solidFill>
                  <a:srgbClr val="000099"/>
                </a:solidFill>
                <a:effectLst/>
                <a:latin typeface="+mj-lt"/>
              </a:rPr>
              <a:t>đời</a:t>
            </a:r>
            <a:r>
              <a:rPr lang="en-US" sz="6000" b="1" dirty="0">
                <a:solidFill>
                  <a:srgbClr val="000099"/>
                </a:solidFill>
                <a:effectLst/>
                <a:latin typeface="+mj-lt"/>
              </a:rPr>
              <a:t> </a:t>
            </a:r>
            <a:r>
              <a:rPr lang="en-US" sz="6000" b="1" dirty="0" err="1">
                <a:solidFill>
                  <a:srgbClr val="000099"/>
                </a:solidFill>
                <a:effectLst/>
                <a:latin typeface="+mj-lt"/>
              </a:rPr>
              <a:t>ai</a:t>
            </a:r>
            <a:r>
              <a:rPr lang="en-US" sz="6000" b="1" dirty="0">
                <a:solidFill>
                  <a:srgbClr val="000099"/>
                </a:solidFill>
                <a:effectLst/>
                <a:latin typeface="+mj-lt"/>
              </a:rPr>
              <a:t>, </a:t>
            </a:r>
            <a:r>
              <a:rPr lang="en-US" sz="6000" b="1" dirty="0" err="1">
                <a:solidFill>
                  <a:srgbClr val="000099"/>
                </a:solidFill>
                <a:effectLst/>
                <a:latin typeface="+mj-lt"/>
              </a:rPr>
              <a:t>xin</a:t>
            </a:r>
            <a:r>
              <a:rPr lang="en-US" sz="6000" b="1" dirty="0">
                <a:solidFill>
                  <a:srgbClr val="000099"/>
                </a:solidFill>
                <a:effectLst/>
                <a:latin typeface="+mj-lt"/>
              </a:rPr>
              <a:t> </a:t>
            </a:r>
            <a:r>
              <a:rPr lang="en-US" sz="6000" b="1" dirty="0" err="1">
                <a:solidFill>
                  <a:srgbClr val="000099"/>
                </a:solidFill>
                <a:effectLst/>
                <a:latin typeface="+mj-lt"/>
              </a:rPr>
              <a:t>trọn</a:t>
            </a:r>
            <a:r>
              <a:rPr lang="en-US" sz="6000" b="1" dirty="0">
                <a:solidFill>
                  <a:srgbClr val="000099"/>
                </a:solidFill>
                <a:effectLst/>
                <a:latin typeface="+mj-lt"/>
              </a:rPr>
              <a:t> </a:t>
            </a:r>
            <a:r>
              <a:rPr lang="en-US" sz="6000" b="1" dirty="0" err="1">
                <a:solidFill>
                  <a:srgbClr val="000099"/>
                </a:solidFill>
                <a:effectLst/>
                <a:latin typeface="+mj-lt"/>
              </a:rPr>
              <a:t>đời</a:t>
            </a:r>
            <a:r>
              <a:rPr lang="en-US" sz="6000" b="1" dirty="0">
                <a:solidFill>
                  <a:srgbClr val="000099"/>
                </a:solidFill>
                <a:effectLst/>
                <a:latin typeface="+mj-lt"/>
              </a:rPr>
              <a:t> </a:t>
            </a:r>
            <a:r>
              <a:rPr lang="en-US" sz="6000" b="1" dirty="0" err="1">
                <a:solidFill>
                  <a:srgbClr val="000099"/>
                </a:solidFill>
                <a:effectLst/>
                <a:latin typeface="+mj-lt"/>
              </a:rPr>
              <a:t>duyên</a:t>
            </a:r>
            <a:r>
              <a:rPr lang="en-US" sz="6000" b="1" dirty="0">
                <a:solidFill>
                  <a:srgbClr val="000099"/>
                </a:solidFill>
                <a:effectLst/>
                <a:latin typeface="+mj-lt"/>
              </a:rPr>
              <a:t> </a:t>
            </a:r>
            <a:r>
              <a:rPr lang="en-US" sz="6000" b="1" dirty="0" err="1">
                <a:solidFill>
                  <a:srgbClr val="000099"/>
                </a:solidFill>
                <a:effectLst/>
                <a:latin typeface="+mj-lt"/>
              </a:rPr>
              <a:t>thắm</a:t>
            </a:r>
            <a:r>
              <a:rPr lang="en-US" sz="6000" b="1" dirty="0">
                <a:solidFill>
                  <a:srgbClr val="000099"/>
                </a:solidFill>
                <a:effectLst/>
                <a:latin typeface="+mj-lt"/>
              </a:rPr>
              <a:t> </a:t>
            </a:r>
            <a:r>
              <a:rPr lang="en-US" sz="6000" b="1" dirty="0" err="1">
                <a:solidFill>
                  <a:srgbClr val="000099"/>
                </a:solidFill>
                <a:effectLst/>
                <a:latin typeface="+mj-lt"/>
              </a:rPr>
              <a:t>đừng</a:t>
            </a:r>
            <a:r>
              <a:rPr lang="en-US" sz="6000" b="1" dirty="0">
                <a:solidFill>
                  <a:srgbClr val="000099"/>
                </a:solidFill>
                <a:effectLst/>
                <a:latin typeface="+mj-lt"/>
              </a:rPr>
              <a:t> </a:t>
            </a:r>
            <a:r>
              <a:rPr lang="en-US" sz="6000" b="1" dirty="0" err="1">
                <a:solidFill>
                  <a:srgbClr val="000099"/>
                </a:solidFill>
                <a:effectLst/>
                <a:latin typeface="+mj-lt"/>
              </a:rPr>
              <a:t>phai</a:t>
            </a:r>
            <a:r>
              <a:rPr lang="en-US" sz="6000" b="1" dirty="0">
                <a:solidFill>
                  <a:srgbClr val="000099"/>
                </a:solidFill>
                <a:effectLst/>
                <a:latin typeface="+mj-lt"/>
              </a:rPr>
              <a:t>. </a:t>
            </a:r>
            <a:endParaRPr lang="vi-VN" sz="6000" b="1" dirty="0">
              <a:solidFill>
                <a:srgbClr val="000099"/>
              </a:solidFill>
              <a:effectLst/>
              <a:latin typeface="+mj-lt"/>
            </a:endParaRPr>
          </a:p>
        </p:txBody>
      </p:sp>
    </p:spTree>
    <p:extLst>
      <p:ext uri="{BB962C8B-B14F-4D97-AF65-F5344CB8AC3E}">
        <p14:creationId xmlns:p14="http://schemas.microsoft.com/office/powerpoint/2010/main" val="37415629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0550"/>
            <a:ext cx="4174917"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1371600"/>
            <a:ext cx="3089910" cy="3486150"/>
          </a:xfrm>
          <a:prstGeom prst="rect">
            <a:avLst/>
          </a:prstGeom>
        </p:spPr>
      </p:pic>
      <p:sp>
        <p:nvSpPr>
          <p:cNvPr id="11" name="TextBox 10"/>
          <p:cNvSpPr txBox="1"/>
          <p:nvPr/>
        </p:nvSpPr>
        <p:spPr>
          <a:xfrm>
            <a:off x="3352800" y="271781"/>
            <a:ext cx="5529594" cy="584775"/>
          </a:xfrm>
          <a:prstGeom prst="rect">
            <a:avLst/>
          </a:prstGeom>
          <a:noFill/>
        </p:spPr>
        <p:txBody>
          <a:bodyPr wrap="square" lIns="91436" tIns="45718" rIns="91436" bIns="45718" rtlCol="0">
            <a:spAutoFit/>
          </a:bodyPr>
          <a:lstStyle/>
          <a:p>
            <a:pPr algn="ct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THÁNH LỄ </a:t>
            </a:r>
            <a:r>
              <a:rPr lang="en-US" sz="32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HÔN PHỐI</a:t>
            </a:r>
            <a:endPar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0" y="2343150"/>
            <a:ext cx="4953000" cy="2734056"/>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5000" y="2410976"/>
            <a:ext cx="1123950" cy="1123950"/>
          </a:xfrm>
          <a:prstGeom prst="rect">
            <a:avLst/>
          </a:prstGeom>
        </p:spPr>
      </p:pic>
    </p:spTree>
    <p:extLst>
      <p:ext uri="{BB962C8B-B14F-4D97-AF65-F5344CB8AC3E}">
        <p14:creationId xmlns:p14="http://schemas.microsoft.com/office/powerpoint/2010/main" val="3164105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1253</TotalTime>
  <Words>1489</Words>
  <Application>Microsoft Office PowerPoint</Application>
  <PresentationFormat>On-screen Show (16:9)</PresentationFormat>
  <Paragraphs>97</Paragraphs>
  <Slides>55</Slides>
  <Notes>0</Notes>
  <HiddenSlides>0</HiddenSlides>
  <MMClips>0</MMClips>
  <ScaleCrop>false</ScaleCrop>
  <HeadingPairs>
    <vt:vector size="4" baseType="variant">
      <vt:variant>
        <vt:lpstr>Theme</vt:lpstr>
      </vt:variant>
      <vt:variant>
        <vt:i4>9</vt:i4>
      </vt:variant>
      <vt:variant>
        <vt:lpstr>Slide Titles</vt:lpstr>
      </vt:variant>
      <vt:variant>
        <vt:i4>55</vt:i4>
      </vt:variant>
    </vt:vector>
  </HeadingPairs>
  <TitlesOfParts>
    <vt:vector size="64" baseType="lpstr">
      <vt:lpstr>Office Theme</vt:lpstr>
      <vt:lpstr>1_Default Design</vt:lpstr>
      <vt:lpstr>2_Office Theme</vt:lpstr>
      <vt:lpstr>10_Office Theme</vt:lpstr>
      <vt:lpstr>11_Office Theme</vt:lpstr>
      <vt:lpstr>21_Office Theme</vt:lpstr>
      <vt:lpstr>4_Office Theme</vt:lpstr>
      <vt:lpstr>12_Office Theme</vt:lpstr>
      <vt:lpstr>36_Default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Dâng Lễ CỦA LỄ  YÊU THƯƠNG Phanxico</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RePack by Diakov</cp:lastModifiedBy>
  <cp:revision>247</cp:revision>
  <dcterms:created xsi:type="dcterms:W3CDTF">2021-05-09T08:36:44Z</dcterms:created>
  <dcterms:modified xsi:type="dcterms:W3CDTF">2024-04-19T08:54:16Z</dcterms:modified>
</cp:coreProperties>
</file>