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2" r:id="rId2"/>
    <p:sldMasterId id="2147483686" r:id="rId3"/>
    <p:sldMasterId id="2147483698" r:id="rId4"/>
    <p:sldMasterId id="2147483710" r:id="rId5"/>
  </p:sldMasterIdLst>
  <p:sldIdLst>
    <p:sldId id="9983" r:id="rId6"/>
    <p:sldId id="589" r:id="rId7"/>
    <p:sldId id="9731" r:id="rId8"/>
    <p:sldId id="9732" r:id="rId9"/>
    <p:sldId id="10005" r:id="rId10"/>
    <p:sldId id="10004" r:id="rId11"/>
    <p:sldId id="10006" r:id="rId12"/>
    <p:sldId id="9979" r:id="rId13"/>
    <p:sldId id="9734" r:id="rId14"/>
    <p:sldId id="9990" r:id="rId15"/>
    <p:sldId id="9987" r:id="rId16"/>
    <p:sldId id="9991" r:id="rId17"/>
    <p:sldId id="9989" r:id="rId18"/>
    <p:sldId id="9992" r:id="rId19"/>
    <p:sldId id="9988" r:id="rId20"/>
    <p:sldId id="9993" r:id="rId21"/>
    <p:sldId id="9994" r:id="rId22"/>
    <p:sldId id="10012" r:id="rId23"/>
    <p:sldId id="9977" r:id="rId24"/>
    <p:sldId id="9970" r:id="rId25"/>
    <p:sldId id="9996" r:id="rId26"/>
    <p:sldId id="9995" r:id="rId27"/>
    <p:sldId id="10007" r:id="rId28"/>
    <p:sldId id="276" r:id="rId29"/>
    <p:sldId id="9981" r:id="rId30"/>
    <p:sldId id="9751" r:id="rId31"/>
    <p:sldId id="9746" r:id="rId32"/>
    <p:sldId id="9747" r:id="rId33"/>
    <p:sldId id="9748" r:id="rId34"/>
    <p:sldId id="10008" r:id="rId35"/>
    <p:sldId id="9749" r:id="rId36"/>
    <p:sldId id="10009" r:id="rId37"/>
    <p:sldId id="9750" r:id="rId38"/>
    <p:sldId id="10010" r:id="rId39"/>
    <p:sldId id="9982" r:id="rId40"/>
    <p:sldId id="9954" r:id="rId41"/>
    <p:sldId id="9959" r:id="rId42"/>
    <p:sldId id="10011" r:id="rId43"/>
    <p:sldId id="10002" r:id="rId44"/>
    <p:sldId id="998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E"/>
    <a:srgbClr val="0000C0"/>
    <a:srgbClr val="0000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6" autoAdjust="0"/>
    <p:restoredTop sz="94620" autoAdjust="0"/>
  </p:normalViewPr>
  <p:slideViewPr>
    <p:cSldViewPr snapToGrid="0">
      <p:cViewPr>
        <p:scale>
          <a:sx n="100" d="100"/>
          <a:sy n="100" d="100"/>
        </p:scale>
        <p:origin x="-1363" y="-533"/>
      </p:cViewPr>
      <p:guideLst>
        <p:guide orient="horz" pos="2160"/>
        <p:guide pos="3840"/>
      </p:guideLst>
    </p:cSldViewPr>
  </p:slideViewPr>
  <p:outlineViewPr>
    <p:cViewPr>
      <p:scale>
        <a:sx n="33" d="100"/>
        <a:sy n="33" d="100"/>
      </p:scale>
      <p:origin x="0" y="-11022"/>
    </p:cViewPr>
  </p:outlineViewPr>
  <p:notesTextViewPr>
    <p:cViewPr>
      <p:scale>
        <a:sx n="1" d="1"/>
        <a:sy n="1" d="1"/>
      </p:scale>
      <p:origin x="0" y="0"/>
    </p:cViewPr>
  </p:notesTextViewPr>
  <p:sorterViewPr>
    <p:cViewPr>
      <p:scale>
        <a:sx n="68" d="100"/>
        <a:sy n="6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8"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ungbo2001@gmail.com" userId="8ce29e2eda34f706" providerId="LiveId" clId="{0B1808A2-E9F3-4F5C-ACD3-5A77F918B33A}"/>
    <pc:docChg chg="addSld delSld modSld delMainMaster">
      <pc:chgData name="trungbo2001@gmail.com" userId="8ce29e2eda34f706" providerId="LiveId" clId="{0B1808A2-E9F3-4F5C-ACD3-5A77F918B33A}" dt="2023-07-11T12:10:08.024" v="33" actId="47"/>
      <pc:docMkLst>
        <pc:docMk/>
      </pc:docMkLst>
      <pc:sldChg chg="new del">
        <pc:chgData name="trungbo2001@gmail.com" userId="8ce29e2eda34f706" providerId="LiveId" clId="{0B1808A2-E9F3-4F5C-ACD3-5A77F918B33A}" dt="2023-07-11T12:10:08.024" v="33" actId="47"/>
        <pc:sldMkLst>
          <pc:docMk/>
          <pc:sldMk cId="607827391" sldId="256"/>
        </pc:sldMkLst>
      </pc:sldChg>
      <pc:sldChg chg="new del">
        <pc:chgData name="trungbo2001@gmail.com" userId="8ce29e2eda34f706" providerId="LiveId" clId="{0B1808A2-E9F3-4F5C-ACD3-5A77F918B33A}" dt="2023-07-01T15:31:47.105" v="1" actId="47"/>
        <pc:sldMkLst>
          <pc:docMk/>
          <pc:sldMk cId="2477319055" sldId="256"/>
        </pc:sldMkLst>
      </pc:sldChg>
      <pc:sldChg chg="addSp modSp del">
        <pc:chgData name="trungbo2001@gmail.com" userId="8ce29e2eda34f706" providerId="LiveId" clId="{0B1808A2-E9F3-4F5C-ACD3-5A77F918B33A}" dt="2023-07-11T12:09:58.309" v="31" actId="47"/>
        <pc:sldMkLst>
          <pc:docMk/>
          <pc:sldMk cId="2281482052" sldId="276"/>
        </pc:sldMkLst>
        <pc:picChg chg="add mod">
          <ac:chgData name="trungbo2001@gmail.com" userId="8ce29e2eda34f706" providerId="LiveId" clId="{0B1808A2-E9F3-4F5C-ACD3-5A77F918B33A}" dt="2023-07-11T11:30:50.780" v="21" actId="931"/>
          <ac:picMkLst>
            <pc:docMk/>
            <pc:sldMk cId="2281482052" sldId="276"/>
            <ac:picMk id="3" creationId="{D928A185-90EC-237B-CF3D-BFBEA4D70DDF}"/>
          </ac:picMkLst>
        </pc:picChg>
      </pc:sldChg>
      <pc:sldChg chg="del">
        <pc:chgData name="trungbo2001@gmail.com" userId="8ce29e2eda34f706" providerId="LiveId" clId="{0B1808A2-E9F3-4F5C-ACD3-5A77F918B33A}" dt="2023-07-11T12:09:58.309" v="31" actId="47"/>
        <pc:sldMkLst>
          <pc:docMk/>
          <pc:sldMk cId="3538784278" sldId="277"/>
        </pc:sldMkLst>
      </pc:sldChg>
      <pc:sldChg chg="modSp del mod">
        <pc:chgData name="trungbo2001@gmail.com" userId="8ce29e2eda34f706" providerId="LiveId" clId="{0B1808A2-E9F3-4F5C-ACD3-5A77F918B33A}" dt="2023-07-11T12:09:58.309" v="31" actId="47"/>
        <pc:sldMkLst>
          <pc:docMk/>
          <pc:sldMk cId="2426266137" sldId="292"/>
        </pc:sldMkLst>
        <pc:picChg chg="mod">
          <ac:chgData name="trungbo2001@gmail.com" userId="8ce29e2eda34f706" providerId="LiveId" clId="{0B1808A2-E9F3-4F5C-ACD3-5A77F918B33A}" dt="2023-07-11T11:31:03.083" v="25" actId="14100"/>
          <ac:picMkLst>
            <pc:docMk/>
            <pc:sldMk cId="2426266137" sldId="292"/>
            <ac:picMk id="3" creationId="{00000000-0000-0000-0000-000000000000}"/>
          </ac:picMkLst>
        </pc:picChg>
      </pc:sldChg>
      <pc:sldChg chg="del">
        <pc:chgData name="trungbo2001@gmail.com" userId="8ce29e2eda34f706" providerId="LiveId" clId="{0B1808A2-E9F3-4F5C-ACD3-5A77F918B33A}" dt="2023-07-11T12:09:58.309" v="31" actId="47"/>
        <pc:sldMkLst>
          <pc:docMk/>
          <pc:sldMk cId="350850292" sldId="293"/>
        </pc:sldMkLst>
      </pc:sldChg>
      <pc:sldChg chg="modSp del mod">
        <pc:chgData name="trungbo2001@gmail.com" userId="8ce29e2eda34f706" providerId="LiveId" clId="{0B1808A2-E9F3-4F5C-ACD3-5A77F918B33A}" dt="2023-07-11T12:09:58.309" v="31" actId="47"/>
        <pc:sldMkLst>
          <pc:docMk/>
          <pc:sldMk cId="2960784044" sldId="367"/>
        </pc:sldMkLst>
        <pc:picChg chg="mod">
          <ac:chgData name="trungbo2001@gmail.com" userId="8ce29e2eda34f706" providerId="LiveId" clId="{0B1808A2-E9F3-4F5C-ACD3-5A77F918B33A}" dt="2023-07-11T11:29:27.683" v="5" actId="14100"/>
          <ac:picMkLst>
            <pc:docMk/>
            <pc:sldMk cId="2960784044" sldId="367"/>
            <ac:picMk id="5" creationId="{00000000-0000-0000-0000-000000000000}"/>
          </ac:picMkLst>
        </pc:picChg>
      </pc:sldChg>
      <pc:sldChg chg="del">
        <pc:chgData name="trungbo2001@gmail.com" userId="8ce29e2eda34f706" providerId="LiveId" clId="{0B1808A2-E9F3-4F5C-ACD3-5A77F918B33A}" dt="2023-07-11T12:09:58.309" v="31" actId="47"/>
        <pc:sldMkLst>
          <pc:docMk/>
          <pc:sldMk cId="602412595" sldId="376"/>
        </pc:sldMkLst>
      </pc:sldChg>
      <pc:sldChg chg="del">
        <pc:chgData name="trungbo2001@gmail.com" userId="8ce29e2eda34f706" providerId="LiveId" clId="{0B1808A2-E9F3-4F5C-ACD3-5A77F918B33A}" dt="2023-07-11T12:09:58.309" v="31" actId="47"/>
        <pc:sldMkLst>
          <pc:docMk/>
          <pc:sldMk cId="3498606979" sldId="385"/>
        </pc:sldMkLst>
      </pc:sldChg>
      <pc:sldChg chg="del">
        <pc:chgData name="trungbo2001@gmail.com" userId="8ce29e2eda34f706" providerId="LiveId" clId="{0B1808A2-E9F3-4F5C-ACD3-5A77F918B33A}" dt="2023-07-11T12:09:58.309" v="31" actId="47"/>
        <pc:sldMkLst>
          <pc:docMk/>
          <pc:sldMk cId="1622106959" sldId="400"/>
        </pc:sldMkLst>
      </pc:sldChg>
      <pc:sldChg chg="modSp del mod">
        <pc:chgData name="trungbo2001@gmail.com" userId="8ce29e2eda34f706" providerId="LiveId" clId="{0B1808A2-E9F3-4F5C-ACD3-5A77F918B33A}" dt="2023-07-11T12:09:58.309" v="31" actId="47"/>
        <pc:sldMkLst>
          <pc:docMk/>
          <pc:sldMk cId="2982275113" sldId="415"/>
        </pc:sldMkLst>
        <pc:picChg chg="mod">
          <ac:chgData name="trungbo2001@gmail.com" userId="8ce29e2eda34f706" providerId="LiveId" clId="{0B1808A2-E9F3-4F5C-ACD3-5A77F918B33A}" dt="2023-07-11T11:29:55.068" v="11" actId="14100"/>
          <ac:picMkLst>
            <pc:docMk/>
            <pc:sldMk cId="2982275113" sldId="415"/>
            <ac:picMk id="2" creationId="{00000000-0000-0000-0000-000000000000}"/>
          </ac:picMkLst>
        </pc:picChg>
      </pc:sldChg>
      <pc:sldChg chg="modSp del mod">
        <pc:chgData name="trungbo2001@gmail.com" userId="8ce29e2eda34f706" providerId="LiveId" clId="{0B1808A2-E9F3-4F5C-ACD3-5A77F918B33A}" dt="2023-07-11T12:09:58.309" v="31" actId="47"/>
        <pc:sldMkLst>
          <pc:docMk/>
          <pc:sldMk cId="2236451056" sldId="503"/>
        </pc:sldMkLst>
        <pc:picChg chg="mod">
          <ac:chgData name="trungbo2001@gmail.com" userId="8ce29e2eda34f706" providerId="LiveId" clId="{0B1808A2-E9F3-4F5C-ACD3-5A77F918B33A}" dt="2023-07-11T11:30:56.643" v="23" actId="14100"/>
          <ac:picMkLst>
            <pc:docMk/>
            <pc:sldMk cId="2236451056" sldId="503"/>
            <ac:picMk id="4" creationId="{00000000-0000-0000-0000-000000000000}"/>
          </ac:picMkLst>
        </pc:picChg>
      </pc:sldChg>
      <pc:sldChg chg="modSp del mod">
        <pc:chgData name="trungbo2001@gmail.com" userId="8ce29e2eda34f706" providerId="LiveId" clId="{0B1808A2-E9F3-4F5C-ACD3-5A77F918B33A}" dt="2023-07-11T12:09:52.125" v="30" actId="47"/>
        <pc:sldMkLst>
          <pc:docMk/>
          <pc:sldMk cId="1186081937" sldId="507"/>
        </pc:sldMkLst>
        <pc:picChg chg="mod">
          <ac:chgData name="trungbo2001@gmail.com" userId="8ce29e2eda34f706" providerId="LiveId" clId="{0B1808A2-E9F3-4F5C-ACD3-5A77F918B33A}" dt="2023-07-11T11:29:21.227" v="3" actId="14100"/>
          <ac:picMkLst>
            <pc:docMk/>
            <pc:sldMk cId="1186081937" sldId="507"/>
            <ac:picMk id="4" creationId="{00000000-0000-0000-0000-000000000000}"/>
          </ac:picMkLst>
        </pc:picChg>
      </pc:sldChg>
      <pc:sldChg chg="modSp del mod">
        <pc:chgData name="trungbo2001@gmail.com" userId="8ce29e2eda34f706" providerId="LiveId" clId="{0B1808A2-E9F3-4F5C-ACD3-5A77F918B33A}" dt="2023-07-11T12:09:58.309" v="31" actId="47"/>
        <pc:sldMkLst>
          <pc:docMk/>
          <pc:sldMk cId="1853633907" sldId="549"/>
        </pc:sldMkLst>
        <pc:picChg chg="mod">
          <ac:chgData name="trungbo2001@gmail.com" userId="8ce29e2eda34f706" providerId="LiveId" clId="{0B1808A2-E9F3-4F5C-ACD3-5A77F918B33A}" dt="2023-07-11T11:30:26.020" v="18" actId="14100"/>
          <ac:picMkLst>
            <pc:docMk/>
            <pc:sldMk cId="1853633907" sldId="549"/>
            <ac:picMk id="3" creationId="{00000000-0000-0000-0000-000000000000}"/>
          </ac:picMkLst>
        </pc:picChg>
      </pc:sldChg>
      <pc:sldChg chg="modSp del mod">
        <pc:chgData name="trungbo2001@gmail.com" userId="8ce29e2eda34f706" providerId="LiveId" clId="{0B1808A2-E9F3-4F5C-ACD3-5A77F918B33A}" dt="2023-07-11T12:09:58.309" v="31" actId="47"/>
        <pc:sldMkLst>
          <pc:docMk/>
          <pc:sldMk cId="4205098074" sldId="550"/>
        </pc:sldMkLst>
        <pc:picChg chg="mod">
          <ac:chgData name="trungbo2001@gmail.com" userId="8ce29e2eda34f706" providerId="LiveId" clId="{0B1808A2-E9F3-4F5C-ACD3-5A77F918B33A}" dt="2023-07-11T11:30:35.915" v="20" actId="14100"/>
          <ac:picMkLst>
            <pc:docMk/>
            <pc:sldMk cId="4205098074" sldId="550"/>
            <ac:picMk id="3" creationId="{00000000-0000-0000-0000-000000000000}"/>
          </ac:picMkLst>
        </pc:picChg>
      </pc:sldChg>
      <pc:sldChg chg="del">
        <pc:chgData name="trungbo2001@gmail.com" userId="8ce29e2eda34f706" providerId="LiveId" clId="{0B1808A2-E9F3-4F5C-ACD3-5A77F918B33A}" dt="2023-07-11T12:09:58.309" v="31" actId="47"/>
        <pc:sldMkLst>
          <pc:docMk/>
          <pc:sldMk cId="1148415723" sldId="553"/>
        </pc:sldMkLst>
      </pc:sldChg>
      <pc:sldChg chg="del">
        <pc:chgData name="trungbo2001@gmail.com" userId="8ce29e2eda34f706" providerId="LiveId" clId="{0B1808A2-E9F3-4F5C-ACD3-5A77F918B33A}" dt="2023-07-11T12:09:58.309" v="31" actId="47"/>
        <pc:sldMkLst>
          <pc:docMk/>
          <pc:sldMk cId="1235855486" sldId="558"/>
        </pc:sldMkLst>
      </pc:sldChg>
      <pc:sldChg chg="modSp del mod">
        <pc:chgData name="trungbo2001@gmail.com" userId="8ce29e2eda34f706" providerId="LiveId" clId="{0B1808A2-E9F3-4F5C-ACD3-5A77F918B33A}" dt="2023-07-11T12:09:58.309" v="31" actId="47"/>
        <pc:sldMkLst>
          <pc:docMk/>
          <pc:sldMk cId="109183707" sldId="603"/>
        </pc:sldMkLst>
        <pc:picChg chg="mod">
          <ac:chgData name="trungbo2001@gmail.com" userId="8ce29e2eda34f706" providerId="LiveId" clId="{0B1808A2-E9F3-4F5C-ACD3-5A77F918B33A}" dt="2023-07-11T11:30:03.435" v="13" actId="14100"/>
          <ac:picMkLst>
            <pc:docMk/>
            <pc:sldMk cId="109183707" sldId="603"/>
            <ac:picMk id="2" creationId="{00000000-0000-0000-0000-000000000000}"/>
          </ac:picMkLst>
        </pc:picChg>
      </pc:sldChg>
      <pc:sldChg chg="modSp del mod">
        <pc:chgData name="trungbo2001@gmail.com" userId="8ce29e2eda34f706" providerId="LiveId" clId="{0B1808A2-E9F3-4F5C-ACD3-5A77F918B33A}" dt="2023-07-11T12:09:58.309" v="31" actId="47"/>
        <pc:sldMkLst>
          <pc:docMk/>
          <pc:sldMk cId="2853039690" sldId="606"/>
        </pc:sldMkLst>
        <pc:picChg chg="mod">
          <ac:chgData name="trungbo2001@gmail.com" userId="8ce29e2eda34f706" providerId="LiveId" clId="{0B1808A2-E9F3-4F5C-ACD3-5A77F918B33A}" dt="2023-07-11T11:29:48.308" v="9" actId="14100"/>
          <ac:picMkLst>
            <pc:docMk/>
            <pc:sldMk cId="2853039690" sldId="606"/>
            <ac:picMk id="4" creationId="{00000000-0000-0000-0000-000000000000}"/>
          </ac:picMkLst>
        </pc:picChg>
      </pc:sldChg>
      <pc:sldChg chg="del">
        <pc:chgData name="trungbo2001@gmail.com" userId="8ce29e2eda34f706" providerId="LiveId" clId="{0B1808A2-E9F3-4F5C-ACD3-5A77F918B33A}" dt="2023-07-11T11:29:37.147" v="6" actId="47"/>
        <pc:sldMkLst>
          <pc:docMk/>
          <pc:sldMk cId="2724084526" sldId="625"/>
        </pc:sldMkLst>
      </pc:sldChg>
      <pc:sldChg chg="del">
        <pc:chgData name="trungbo2001@gmail.com" userId="8ce29e2eda34f706" providerId="LiveId" clId="{0B1808A2-E9F3-4F5C-ACD3-5A77F918B33A}" dt="2023-07-11T11:29:41.162" v="7" actId="47"/>
        <pc:sldMkLst>
          <pc:docMk/>
          <pc:sldMk cId="694276749" sldId="626"/>
        </pc:sldMkLst>
      </pc:sldChg>
      <pc:sldChg chg="modSp del mod">
        <pc:chgData name="trungbo2001@gmail.com" userId="8ce29e2eda34f706" providerId="LiveId" clId="{0B1808A2-E9F3-4F5C-ACD3-5A77F918B33A}" dt="2023-07-11T12:09:58.309" v="31" actId="47"/>
        <pc:sldMkLst>
          <pc:docMk/>
          <pc:sldMk cId="262486706" sldId="627"/>
        </pc:sldMkLst>
        <pc:picChg chg="mod">
          <ac:chgData name="trungbo2001@gmail.com" userId="8ce29e2eda34f706" providerId="LiveId" clId="{0B1808A2-E9F3-4F5C-ACD3-5A77F918B33A}" dt="2023-07-11T11:30:20.148" v="16" actId="14100"/>
          <ac:picMkLst>
            <pc:docMk/>
            <pc:sldMk cId="262486706" sldId="627"/>
            <ac:picMk id="4" creationId="{00000000-0000-0000-0000-000000000000}"/>
          </ac:picMkLst>
        </pc:picChg>
      </pc:sldChg>
      <pc:sldChg chg="modSp del mod">
        <pc:chgData name="trungbo2001@gmail.com" userId="8ce29e2eda34f706" providerId="LiveId" clId="{0B1808A2-E9F3-4F5C-ACD3-5A77F918B33A}" dt="2023-07-11T12:09:58.309" v="31" actId="47"/>
        <pc:sldMkLst>
          <pc:docMk/>
          <pc:sldMk cId="3836209401" sldId="628"/>
        </pc:sldMkLst>
        <pc:picChg chg="mod">
          <ac:chgData name="trungbo2001@gmail.com" userId="8ce29e2eda34f706" providerId="LiveId" clId="{0B1808A2-E9F3-4F5C-ACD3-5A77F918B33A}" dt="2023-07-11T11:31:07.964" v="27" actId="14100"/>
          <ac:picMkLst>
            <pc:docMk/>
            <pc:sldMk cId="3836209401" sldId="628"/>
            <ac:picMk id="4" creationId="{00000000-0000-0000-0000-000000000000}"/>
          </ac:picMkLst>
        </pc:picChg>
      </pc:sldChg>
      <pc:sldChg chg="modSp del mod">
        <pc:chgData name="trungbo2001@gmail.com" userId="8ce29e2eda34f706" providerId="LiveId" clId="{0B1808A2-E9F3-4F5C-ACD3-5A77F918B33A}" dt="2023-07-11T12:09:58.309" v="31" actId="47"/>
        <pc:sldMkLst>
          <pc:docMk/>
          <pc:sldMk cId="645334297" sldId="629"/>
        </pc:sldMkLst>
        <pc:picChg chg="mod">
          <ac:chgData name="trungbo2001@gmail.com" userId="8ce29e2eda34f706" providerId="LiveId" clId="{0B1808A2-E9F3-4F5C-ACD3-5A77F918B33A}" dt="2023-07-11T11:31:14.915" v="29" actId="14100"/>
          <ac:picMkLst>
            <pc:docMk/>
            <pc:sldMk cId="645334297" sldId="629"/>
            <ac:picMk id="4" creationId="{00000000-0000-0000-0000-000000000000}"/>
          </ac:picMkLst>
        </pc:picChg>
      </pc:sldChg>
      <pc:sldChg chg="del">
        <pc:chgData name="trungbo2001@gmail.com" userId="8ce29e2eda34f706" providerId="LiveId" clId="{0B1808A2-E9F3-4F5C-ACD3-5A77F918B33A}" dt="2023-07-11T12:09:58.309" v="31" actId="47"/>
        <pc:sldMkLst>
          <pc:docMk/>
          <pc:sldMk cId="825005663" sldId="630"/>
        </pc:sldMkLst>
      </pc:sldChg>
      <pc:sldChg chg="del">
        <pc:chgData name="trungbo2001@gmail.com" userId="8ce29e2eda34f706" providerId="LiveId" clId="{0B1808A2-E9F3-4F5C-ACD3-5A77F918B33A}" dt="2023-07-11T12:09:58.309" v="31" actId="47"/>
        <pc:sldMkLst>
          <pc:docMk/>
          <pc:sldMk cId="2457780920" sldId="631"/>
        </pc:sldMkLst>
      </pc:sldChg>
      <pc:sldChg chg="del">
        <pc:chgData name="trungbo2001@gmail.com" userId="8ce29e2eda34f706" providerId="LiveId" clId="{0B1808A2-E9F3-4F5C-ACD3-5A77F918B33A}" dt="2023-07-11T12:09:58.309" v="31" actId="47"/>
        <pc:sldMkLst>
          <pc:docMk/>
          <pc:sldMk cId="2441688759" sldId="632"/>
        </pc:sldMkLst>
      </pc:sldChg>
      <pc:sldChg chg="del">
        <pc:chgData name="trungbo2001@gmail.com" userId="8ce29e2eda34f706" providerId="LiveId" clId="{0B1808A2-E9F3-4F5C-ACD3-5A77F918B33A}" dt="2023-07-11T12:09:58.309" v="31" actId="47"/>
        <pc:sldMkLst>
          <pc:docMk/>
          <pc:sldMk cId="3380453046" sldId="633"/>
        </pc:sldMkLst>
      </pc:sldChg>
      <pc:sldChg chg="del">
        <pc:chgData name="trungbo2001@gmail.com" userId="8ce29e2eda34f706" providerId="LiveId" clId="{0B1808A2-E9F3-4F5C-ACD3-5A77F918B33A}" dt="2023-07-11T12:09:58.309" v="31" actId="47"/>
        <pc:sldMkLst>
          <pc:docMk/>
          <pc:sldMk cId="2600511035" sldId="634"/>
        </pc:sldMkLst>
      </pc:sldChg>
      <pc:sldChg chg="del">
        <pc:chgData name="trungbo2001@gmail.com" userId="8ce29e2eda34f706" providerId="LiveId" clId="{0B1808A2-E9F3-4F5C-ACD3-5A77F918B33A}" dt="2023-07-11T12:09:58.309" v="31" actId="47"/>
        <pc:sldMkLst>
          <pc:docMk/>
          <pc:sldMk cId="335933444" sldId="635"/>
        </pc:sldMkLst>
      </pc:sldChg>
      <pc:sldChg chg="del">
        <pc:chgData name="trungbo2001@gmail.com" userId="8ce29e2eda34f706" providerId="LiveId" clId="{0B1808A2-E9F3-4F5C-ACD3-5A77F918B33A}" dt="2023-07-11T12:09:58.309" v="31" actId="47"/>
        <pc:sldMkLst>
          <pc:docMk/>
          <pc:sldMk cId="976790571" sldId="636"/>
        </pc:sldMkLst>
      </pc:sldChg>
      <pc:sldChg chg="del">
        <pc:chgData name="trungbo2001@gmail.com" userId="8ce29e2eda34f706" providerId="LiveId" clId="{0B1808A2-E9F3-4F5C-ACD3-5A77F918B33A}" dt="2023-07-11T12:09:58.309" v="31" actId="47"/>
        <pc:sldMkLst>
          <pc:docMk/>
          <pc:sldMk cId="1198652674" sldId="637"/>
        </pc:sldMkLst>
      </pc:sldChg>
      <pc:sldChg chg="del">
        <pc:chgData name="trungbo2001@gmail.com" userId="8ce29e2eda34f706" providerId="LiveId" clId="{0B1808A2-E9F3-4F5C-ACD3-5A77F918B33A}" dt="2023-07-11T12:09:58.309" v="31" actId="47"/>
        <pc:sldMkLst>
          <pc:docMk/>
          <pc:sldMk cId="667014018" sldId="638"/>
        </pc:sldMkLst>
      </pc:sldChg>
      <pc:sldChg chg="del">
        <pc:chgData name="trungbo2001@gmail.com" userId="8ce29e2eda34f706" providerId="LiveId" clId="{0B1808A2-E9F3-4F5C-ACD3-5A77F918B33A}" dt="2023-07-11T12:09:58.309" v="31" actId="47"/>
        <pc:sldMkLst>
          <pc:docMk/>
          <pc:sldMk cId="548624535" sldId="639"/>
        </pc:sldMkLst>
      </pc:sldChg>
      <pc:sldChg chg="del">
        <pc:chgData name="trungbo2001@gmail.com" userId="8ce29e2eda34f706" providerId="LiveId" clId="{0B1808A2-E9F3-4F5C-ACD3-5A77F918B33A}" dt="2023-07-11T11:30:13.304" v="14"/>
        <pc:sldMkLst>
          <pc:docMk/>
          <pc:sldMk cId="1799216536" sldId="640"/>
        </pc:sldMkLst>
      </pc:sldChg>
      <pc:sldMasterChg chg="addSldLayout">
        <pc:chgData name="trungbo2001@gmail.com" userId="8ce29e2eda34f706" providerId="LiveId" clId="{0B1808A2-E9F3-4F5C-ACD3-5A77F918B33A}" dt="2023-07-01T15:31:41.019" v="0" actId="680"/>
        <pc:sldMasterMkLst>
          <pc:docMk/>
          <pc:sldMasterMk cId="4236796065" sldId="2147483648"/>
        </pc:sldMasterMkLst>
        <pc:sldLayoutChg chg="add">
          <pc:chgData name="trungbo2001@gmail.com" userId="8ce29e2eda34f706" providerId="LiveId" clId="{0B1808A2-E9F3-4F5C-ACD3-5A77F918B33A}" dt="2023-07-01T15:31:41.019" v="0" actId="680"/>
          <pc:sldLayoutMkLst>
            <pc:docMk/>
            <pc:sldMasterMk cId="4236796065" sldId="2147483648"/>
            <pc:sldLayoutMk cId="4098152304" sldId="2147483649"/>
          </pc:sldLayoutMkLst>
        </pc:sldLayoutChg>
      </pc:sldMasterChg>
      <pc:sldMasterChg chg="del delSldLayout">
        <pc:chgData name="trungbo2001@gmail.com" userId="8ce29e2eda34f706" providerId="LiveId" clId="{0B1808A2-E9F3-4F5C-ACD3-5A77F918B33A}" dt="2023-07-11T12:09:58.309" v="31" actId="47"/>
        <pc:sldMasterMkLst>
          <pc:docMk/>
          <pc:sldMasterMk cId="1268025710" sldId="2147483650"/>
        </pc:sldMasterMkLst>
        <pc:sldLayoutChg chg="del">
          <pc:chgData name="trungbo2001@gmail.com" userId="8ce29e2eda34f706" providerId="LiveId" clId="{0B1808A2-E9F3-4F5C-ACD3-5A77F918B33A}" dt="2023-07-11T12:09:58.309" v="31" actId="47"/>
          <pc:sldLayoutMkLst>
            <pc:docMk/>
            <pc:sldMasterMk cId="1268025710" sldId="2147483650"/>
            <pc:sldLayoutMk cId="4220469113" sldId="2147483651"/>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3299060700" sldId="2147483652"/>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2268958367" sldId="2147483653"/>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3914409169" sldId="2147483654"/>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689083146" sldId="2147483655"/>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4224152208" sldId="2147483656"/>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3696803763" sldId="2147483657"/>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1478126143" sldId="2147483658"/>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3554153250" sldId="2147483659"/>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2213553564" sldId="2147483660"/>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2470903500" sldId="2147483661"/>
          </pc:sldLayoutMkLst>
        </pc:sldLayoutChg>
      </pc:sldMasterChg>
      <pc:sldMasterChg chg="del delSldLayout">
        <pc:chgData name="trungbo2001@gmail.com" userId="8ce29e2eda34f706" providerId="LiveId" clId="{0B1808A2-E9F3-4F5C-ACD3-5A77F918B33A}" dt="2023-07-11T12:09:58.309" v="31" actId="47"/>
        <pc:sldMasterMkLst>
          <pc:docMk/>
          <pc:sldMasterMk cId="939186416" sldId="2147483662"/>
        </pc:sldMasterMkLst>
        <pc:sldLayoutChg chg="del">
          <pc:chgData name="trungbo2001@gmail.com" userId="8ce29e2eda34f706" providerId="LiveId" clId="{0B1808A2-E9F3-4F5C-ACD3-5A77F918B33A}" dt="2023-07-11T12:09:58.309" v="31" actId="47"/>
          <pc:sldLayoutMkLst>
            <pc:docMk/>
            <pc:sldMasterMk cId="939186416" sldId="2147483662"/>
            <pc:sldLayoutMk cId="2878447743" sldId="2147483663"/>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89232291" sldId="2147483664"/>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607004318" sldId="2147483665"/>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1215407762" sldId="2147483666"/>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4155096959" sldId="2147483667"/>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724092313" sldId="2147483668"/>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163164415" sldId="2147483669"/>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762873018" sldId="2147483670"/>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4064436571" sldId="2147483671"/>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651655569" sldId="2147483672"/>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1738885265" sldId="2147483673"/>
          </pc:sldLayoutMkLst>
        </pc:sldLayoutChg>
      </pc:sldMasterChg>
      <pc:sldMasterChg chg="del delSldLayout">
        <pc:chgData name="trungbo2001@gmail.com" userId="8ce29e2eda34f706" providerId="LiveId" clId="{0B1808A2-E9F3-4F5C-ACD3-5A77F918B33A}" dt="2023-07-11T12:09:58.309" v="31" actId="47"/>
        <pc:sldMasterMkLst>
          <pc:docMk/>
          <pc:sldMasterMk cId="2988460337" sldId="2147483674"/>
        </pc:sldMasterMkLst>
        <pc:sldLayoutChg chg="del">
          <pc:chgData name="trungbo2001@gmail.com" userId="8ce29e2eda34f706" providerId="LiveId" clId="{0B1808A2-E9F3-4F5C-ACD3-5A77F918B33A}" dt="2023-07-11T12:09:58.309" v="31" actId="47"/>
          <pc:sldLayoutMkLst>
            <pc:docMk/>
            <pc:sldMasterMk cId="2988460337" sldId="2147483674"/>
            <pc:sldLayoutMk cId="1134363117" sldId="2147483675"/>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1344637947" sldId="2147483676"/>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1792073960" sldId="2147483677"/>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3997684070" sldId="2147483678"/>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1676091677" sldId="2147483679"/>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4093381263" sldId="2147483680"/>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1566671486" sldId="2147483681"/>
          </pc:sldLayoutMkLst>
        </pc:sldLayoutChg>
      </pc:sldMasterChg>
      <pc:sldMasterChg chg="del delSldLayout">
        <pc:chgData name="trungbo2001@gmail.com" userId="8ce29e2eda34f706" providerId="LiveId" clId="{0B1808A2-E9F3-4F5C-ACD3-5A77F918B33A}" dt="2023-07-11T12:09:58.309" v="31" actId="47"/>
        <pc:sldMasterMkLst>
          <pc:docMk/>
          <pc:sldMasterMk cId="1227782501" sldId="2147483682"/>
        </pc:sldMasterMkLst>
        <pc:sldLayoutChg chg="del">
          <pc:chgData name="trungbo2001@gmail.com" userId="8ce29e2eda34f706" providerId="LiveId" clId="{0B1808A2-E9F3-4F5C-ACD3-5A77F918B33A}" dt="2023-07-11T12:09:58.309" v="31" actId="47"/>
          <pc:sldLayoutMkLst>
            <pc:docMk/>
            <pc:sldMasterMk cId="1227782501" sldId="2147483682"/>
            <pc:sldLayoutMk cId="1968523340" sldId="2147483683"/>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3361689861" sldId="2147483684"/>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2899996616" sldId="2147483685"/>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3551893868" sldId="2147483686"/>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1178329047" sldId="2147483687"/>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2368057721" sldId="2147483688"/>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864552156" sldId="2147483689"/>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827094924" sldId="2147483690"/>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1109410659" sldId="2147483691"/>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1557379818" sldId="2147483692"/>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514524290" sldId="2147483693"/>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83083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9141370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140242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611769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57025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631692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988318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6"/>
            <a:ext cx="5386917"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6"/>
            <a:ext cx="5389033"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10/19/2023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479310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10/19/2023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728182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10/19/2023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027672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2"/>
            <a:ext cx="4011084"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461247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9488472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148080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686201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56107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811548"/>
      </p:ext>
    </p:extLst>
  </p:cSld>
  <p:clrMapOvr>
    <a:masterClrMapping/>
  </p:clrMapOvr>
  <p:transition spd="slow"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455965"/>
      </p:ext>
    </p:extLst>
  </p:cSld>
  <p:clrMapOvr>
    <a:masterClrMapping/>
  </p:clrMapOvr>
  <p:transition spd="slow"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932237"/>
      </p:ext>
    </p:extLst>
  </p:cSld>
  <p:clrMapOvr>
    <a:masterClrMapping/>
  </p:clrMapOvr>
  <p:transition spd="slow"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112412"/>
      </p:ext>
    </p:extLst>
  </p:cSld>
  <p:clrMapOvr>
    <a:masterClrMapping/>
  </p:clrMapOvr>
  <p:transition spd="slow"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3074342"/>
      </p:ext>
    </p:extLst>
  </p:cSld>
  <p:clrMapOvr>
    <a:masterClrMapping/>
  </p:clrMapOvr>
  <p:transition spd="slow"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219261"/>
      </p:ext>
    </p:extLst>
  </p:cSld>
  <p:clrMapOvr>
    <a:masterClrMapping/>
  </p:clrMapOvr>
  <p:transition spd="slow"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837389"/>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092035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039887"/>
      </p:ext>
    </p:extLst>
  </p:cSld>
  <p:clrMapOvr>
    <a:masterClrMapping/>
  </p:clrMapOvr>
  <p:transition spd="slow"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521448"/>
      </p:ext>
    </p:extLst>
  </p:cSld>
  <p:clrMapOvr>
    <a:masterClrMapping/>
  </p:clrMapOvr>
  <p:transition spd="slow"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786169"/>
      </p:ext>
    </p:extLst>
  </p:cSld>
  <p:clrMapOvr>
    <a:masterClrMapping/>
  </p:clrMapOvr>
  <p:transition spd="slow"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2554931"/>
      </p:ext>
    </p:extLst>
  </p:cSld>
  <p:clrMapOvr>
    <a:masterClrMapping/>
  </p:clrMapOvr>
  <p:transition spd="slow"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1436066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0207832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15038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7513596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10/19/2023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41853245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10/19/2023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17197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6472403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10/19/2023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7442003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8499719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9804079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3716068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3712170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96453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2113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7098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7121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2380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10/19/2023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976070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8330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4856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8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5876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68"/>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62902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6418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686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10/19/2023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8121744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10/19/2023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0228254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8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792168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68"/>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4225248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10/19/2023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2417630646"/>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t>10/19/2023</a:t>
            </a:fld>
            <a:endParaRPr lang="en-US"/>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412207551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254830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spd="slow" advClick="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2AE39482-4EB0-4B14-B26D-943EB7BAF646}" type="datetimeFigureOut">
              <a:rPr lang="en-US" smtClean="0"/>
              <a:t>10/19/2023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46016333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277678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0"/>
            <a:ext cx="6858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4300" y="2446020"/>
            <a:ext cx="4572000" cy="4572000"/>
          </a:xfrm>
          <a:prstGeom prst="rect">
            <a:avLst/>
          </a:prstGeom>
        </p:spPr>
      </p:pic>
      <p:sp>
        <p:nvSpPr>
          <p:cNvPr id="10" name="TextBox 9"/>
          <p:cNvSpPr txBox="1"/>
          <p:nvPr/>
        </p:nvSpPr>
        <p:spPr>
          <a:xfrm>
            <a:off x="5173980" y="487680"/>
            <a:ext cx="4669868" cy="707886"/>
          </a:xfrm>
          <a:prstGeom prst="rect">
            <a:avLst/>
          </a:prstGeom>
          <a:noFill/>
        </p:spPr>
        <p:txBody>
          <a:bodyPr wrap="none" rtlCol="0">
            <a:spAutoFit/>
          </a:bodyPr>
          <a:lstStyle/>
          <a:p>
            <a:r>
              <a:rPr lang="en-US" sz="4000" smtClean="0">
                <a:solidFill>
                  <a:srgbClr val="00009E"/>
                </a:solidFill>
                <a:latin typeface="SalinaDisplay" pitchFamily="18" charset="0"/>
                <a:ea typeface="SalinaDisplay" pitchFamily="18" charset="0"/>
                <a:cs typeface="SalinaDisplay" pitchFamily="18" charset="0"/>
              </a:rPr>
              <a:t>Thánh Lễ Hôn Phối</a:t>
            </a:r>
            <a:endParaRPr lang="en-US" sz="4000">
              <a:solidFill>
                <a:srgbClr val="00009E"/>
              </a:solidFill>
              <a:latin typeface="SalinaDisplay" pitchFamily="18" charset="0"/>
              <a:ea typeface="SalinaDisplay" pitchFamily="18" charset="0"/>
              <a:cs typeface="SalinaDisplay" pitchFamily="18" charset="0"/>
            </a:endParaRPr>
          </a:p>
        </p:txBody>
      </p:sp>
      <p:sp>
        <p:nvSpPr>
          <p:cNvPr id="11" name="TextBox 10"/>
          <p:cNvSpPr txBox="1"/>
          <p:nvPr/>
        </p:nvSpPr>
        <p:spPr>
          <a:xfrm>
            <a:off x="3608010" y="1338887"/>
            <a:ext cx="8252580" cy="1200329"/>
          </a:xfrm>
          <a:prstGeom prst="rect">
            <a:avLst/>
          </a:prstGeom>
          <a:noFill/>
        </p:spPr>
        <p:txBody>
          <a:bodyPr wrap="none" rtlCol="0">
            <a:spAutoFit/>
          </a:bodyPr>
          <a:lstStyle/>
          <a:p>
            <a:pPr algn="ctr"/>
            <a:r>
              <a:rPr lang="en-US" sz="2400" smtClean="0">
                <a:solidFill>
                  <a:srgbClr val="FF0000"/>
                </a:solidFill>
              </a:rPr>
              <a:t>Anh Phaolo Cao Xuân Tiến Đạt và Chị Maria Phạm Lê Yến Vỹ</a:t>
            </a:r>
          </a:p>
          <a:p>
            <a:pPr algn="ctr"/>
            <a:endParaRPr lang="en-US" sz="2400">
              <a:solidFill>
                <a:srgbClr val="FF0000"/>
              </a:solidFill>
            </a:endParaRPr>
          </a:p>
          <a:p>
            <a:pPr algn="ctr"/>
            <a:r>
              <a:rPr lang="en-US" sz="2400" smtClean="0">
                <a:solidFill>
                  <a:srgbClr val="FF0000"/>
                </a:solidFill>
              </a:rPr>
              <a:t>Anh Giuse Trần Hoàng Phúc và Chị Agata Trần Bảo Trinh</a:t>
            </a:r>
            <a:endParaRPr lang="en-US" sz="2400">
              <a:solidFill>
                <a:srgbClr val="FF0000"/>
              </a:solidFill>
            </a:endParaRPr>
          </a:p>
        </p:txBody>
      </p:sp>
    </p:spTree>
    <p:extLst>
      <p:ext uri="{BB962C8B-B14F-4D97-AF65-F5344CB8AC3E}">
        <p14:creationId xmlns:p14="http://schemas.microsoft.com/office/powerpoint/2010/main" val="15848120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a:spLocks noGrp="1"/>
          </p:cNvSpPr>
          <p:nvPr>
            <p:ph type="title"/>
          </p:nvPr>
        </p:nvSpPr>
        <p:spPr>
          <a:xfrm>
            <a:off x="0" y="0"/>
            <a:ext cx="12192000" cy="6858000"/>
          </a:xfrm>
        </p:spPr>
        <p:txBody>
          <a:bodyPr>
            <a:normAutofit fontScale="90000"/>
          </a:bodyPr>
          <a:lstStyle/>
          <a:p>
            <a:pPr algn="just"/>
            <a:r>
              <a:rPr lang="en-US" sz="8000" u="sng" dirty="0" err="1" smtClean="0">
                <a:solidFill>
                  <a:srgbClr val="FF0000"/>
                </a:solidFill>
              </a:rPr>
              <a:t>Đk</a:t>
            </a:r>
            <a:r>
              <a:rPr lang="en-US" sz="8000" u="sng" dirty="0" smtClean="0">
                <a:solidFill>
                  <a:srgbClr val="FF0000"/>
                </a:solidFill>
              </a:rPr>
              <a:t>:</a:t>
            </a:r>
            <a:r>
              <a:rPr lang="en-US" sz="8000" dirty="0" smtClean="0">
                <a:solidFill>
                  <a:srgbClr val="00009E"/>
                </a:solidFill>
              </a:rPr>
              <a:t> </a:t>
            </a:r>
            <a:r>
              <a:rPr lang="vi-VN" sz="8000" dirty="0" smtClean="0">
                <a:solidFill>
                  <a:srgbClr val="002060"/>
                </a:solidFill>
              </a:rPr>
              <a:t>Vinh </a:t>
            </a:r>
            <a:r>
              <a:rPr lang="vi-VN" sz="8000" dirty="0">
                <a:solidFill>
                  <a:srgbClr val="002060"/>
                </a:solidFill>
              </a:rPr>
              <a:t>phúc thay </a:t>
            </a:r>
            <a:r>
              <a:rPr lang="vi-VN" sz="8000" dirty="0" smtClean="0">
                <a:solidFill>
                  <a:srgbClr val="002060"/>
                </a:solidFill>
              </a:rPr>
              <a:t>ngư</a:t>
            </a:r>
            <a:r>
              <a:rPr lang="en-US" sz="8000" dirty="0" smtClean="0">
                <a:solidFill>
                  <a:srgbClr val="002060"/>
                </a:solidFill>
              </a:rPr>
              <a:t>ờ</a:t>
            </a:r>
            <a:r>
              <a:rPr lang="vi-VN" sz="8000" dirty="0" smtClean="0">
                <a:solidFill>
                  <a:srgbClr val="002060"/>
                </a:solidFill>
              </a:rPr>
              <a:t>i </a:t>
            </a:r>
            <a:r>
              <a:rPr lang="vi-VN" sz="8000" dirty="0">
                <a:solidFill>
                  <a:srgbClr val="002060"/>
                </a:solidFill>
              </a:rPr>
              <a:t>kính </a:t>
            </a:r>
            <a:r>
              <a:rPr lang="vi-VN" sz="8000" dirty="0" smtClean="0">
                <a:solidFill>
                  <a:srgbClr val="002060"/>
                </a:solidFill>
              </a:rPr>
              <a:t>sợ</a:t>
            </a:r>
            <a:r>
              <a:rPr lang="en-US" sz="8000" dirty="0" smtClean="0">
                <a:solidFill>
                  <a:srgbClr val="002060"/>
                </a:solidFill>
              </a:rPr>
              <a:t> </a:t>
            </a:r>
            <a:r>
              <a:rPr lang="en-US" sz="8000" dirty="0" err="1" smtClean="0">
                <a:solidFill>
                  <a:srgbClr val="002060"/>
                </a:solidFill>
              </a:rPr>
              <a:t>Chúa</a:t>
            </a:r>
            <a:r>
              <a:rPr lang="en-US" sz="8000" dirty="0" smtClean="0">
                <a:solidFill>
                  <a:srgbClr val="002060"/>
                </a:solidFill>
              </a:rPr>
              <a:t> </a:t>
            </a:r>
            <a:r>
              <a:rPr lang="vi-VN" sz="8000" dirty="0" smtClean="0">
                <a:solidFill>
                  <a:srgbClr val="002060"/>
                </a:solidFill>
              </a:rPr>
              <a:t>và </a:t>
            </a:r>
            <a:r>
              <a:rPr lang="vi-VN" sz="8000" dirty="0">
                <a:solidFill>
                  <a:srgbClr val="002060"/>
                </a:solidFill>
              </a:rPr>
              <a:t>hằng đi trên đường quang minh Thiên Chúa. Người hưởng huê lợi tay người tạo </a:t>
            </a:r>
            <a:r>
              <a:rPr lang="vi-VN" sz="8000" dirty="0" smtClean="0">
                <a:solidFill>
                  <a:srgbClr val="002060"/>
                </a:solidFill>
              </a:rPr>
              <a:t>nên</a:t>
            </a:r>
            <a:r>
              <a:rPr lang="en-US" sz="8000" dirty="0">
                <a:solidFill>
                  <a:srgbClr val="002060"/>
                </a:solidFill>
              </a:rPr>
              <a:t> </a:t>
            </a:r>
            <a:r>
              <a:rPr lang="en-US" sz="8000" dirty="0" err="1" smtClean="0">
                <a:solidFill>
                  <a:srgbClr val="002060"/>
                </a:solidFill>
              </a:rPr>
              <a:t>và</a:t>
            </a:r>
            <a:r>
              <a:rPr lang="en-US" sz="8000" dirty="0" smtClean="0">
                <a:solidFill>
                  <a:srgbClr val="002060"/>
                </a:solidFill>
              </a:rPr>
              <a:t> </a:t>
            </a:r>
            <a:r>
              <a:rPr lang="vi-VN" sz="8000" dirty="0" smtClean="0">
                <a:solidFill>
                  <a:srgbClr val="002060"/>
                </a:solidFill>
              </a:rPr>
              <a:t>hạnh phúc</a:t>
            </a:r>
            <a:r>
              <a:rPr lang="en-US" sz="8000" dirty="0" smtClean="0">
                <a:solidFill>
                  <a:srgbClr val="002060"/>
                </a:solidFill>
              </a:rPr>
              <a:t> </a:t>
            </a:r>
            <a:r>
              <a:rPr lang="vi-VN" sz="8000" dirty="0" smtClean="0">
                <a:solidFill>
                  <a:srgbClr val="002060"/>
                </a:solidFill>
              </a:rPr>
              <a:t>Chúa </a:t>
            </a:r>
            <a:r>
              <a:rPr lang="vi-VN" sz="8000" dirty="0">
                <a:solidFill>
                  <a:srgbClr val="002060"/>
                </a:solidFill>
              </a:rPr>
              <a:t>thưởng ban muôn đời</a:t>
            </a:r>
            <a:r>
              <a:rPr lang="vi-VN" sz="8000" dirty="0" smtClean="0">
                <a:solidFill>
                  <a:srgbClr val="002060"/>
                </a:solidFill>
              </a:rPr>
              <a:t>.</a:t>
            </a:r>
            <a:endParaRPr lang="en-US" sz="8000" b="0" dirty="0">
              <a:solidFill>
                <a:srgbClr val="00206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925230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a:spLocks noGrp="1"/>
          </p:cNvSpPr>
          <p:nvPr>
            <p:ph type="title"/>
          </p:nvPr>
        </p:nvSpPr>
        <p:spPr>
          <a:xfrm>
            <a:off x="0" y="0"/>
            <a:ext cx="12192000" cy="6858000"/>
          </a:xfrm>
        </p:spPr>
        <p:txBody>
          <a:bodyPr>
            <a:normAutofit/>
          </a:bodyPr>
          <a:lstStyle/>
          <a:p>
            <a:pPr algn="just"/>
            <a:r>
              <a:rPr lang="en-US" sz="8000" u="sng" dirty="0" smtClean="0">
                <a:solidFill>
                  <a:srgbClr val="FF0000"/>
                </a:solidFill>
              </a:rPr>
              <a:t>Tk1</a:t>
            </a:r>
            <a:r>
              <a:rPr lang="en-US" sz="8000" u="sng" dirty="0">
                <a:solidFill>
                  <a:srgbClr val="FF0000"/>
                </a:solidFill>
              </a:rPr>
              <a:t>:</a:t>
            </a:r>
            <a:r>
              <a:rPr lang="vi-VN" sz="8000" dirty="0" smtClean="0">
                <a:solidFill>
                  <a:srgbClr val="00009E"/>
                </a:solidFill>
              </a:rPr>
              <a:t> </a:t>
            </a:r>
            <a:r>
              <a:rPr lang="vi-VN" sz="8000" dirty="0">
                <a:solidFill>
                  <a:srgbClr val="002060"/>
                </a:solidFill>
              </a:rPr>
              <a:t>Hiền thê người tựa gốc nho sai trái trong nội thất nhà người. Con cái người như đám cây Ô liu, xum xuê quanh mâm bàn người.</a:t>
            </a:r>
            <a:endParaRPr lang="en-US" sz="8000" b="0" dirty="0">
              <a:solidFill>
                <a:srgbClr val="00206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0789804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a:spLocks noGrp="1"/>
          </p:cNvSpPr>
          <p:nvPr>
            <p:ph type="title"/>
          </p:nvPr>
        </p:nvSpPr>
        <p:spPr>
          <a:xfrm>
            <a:off x="0" y="0"/>
            <a:ext cx="12192000" cy="6858000"/>
          </a:xfrm>
        </p:spPr>
        <p:txBody>
          <a:bodyPr>
            <a:normAutofit fontScale="90000"/>
          </a:bodyPr>
          <a:lstStyle/>
          <a:p>
            <a:pPr algn="just"/>
            <a:r>
              <a:rPr lang="en-US" sz="8000" u="sng" dirty="0" err="1" smtClean="0">
                <a:solidFill>
                  <a:srgbClr val="FF0000"/>
                </a:solidFill>
              </a:rPr>
              <a:t>Đk</a:t>
            </a:r>
            <a:r>
              <a:rPr lang="en-US" sz="8000" u="sng" dirty="0" smtClean="0">
                <a:solidFill>
                  <a:srgbClr val="FF0000"/>
                </a:solidFill>
              </a:rPr>
              <a:t>:</a:t>
            </a:r>
            <a:r>
              <a:rPr lang="en-US" sz="8000" dirty="0" smtClean="0">
                <a:solidFill>
                  <a:srgbClr val="00009E"/>
                </a:solidFill>
              </a:rPr>
              <a:t> </a:t>
            </a:r>
            <a:r>
              <a:rPr lang="vi-VN" sz="8000" dirty="0" smtClean="0">
                <a:solidFill>
                  <a:srgbClr val="002060"/>
                </a:solidFill>
              </a:rPr>
              <a:t>Vinh </a:t>
            </a:r>
            <a:r>
              <a:rPr lang="vi-VN" sz="8000" dirty="0">
                <a:solidFill>
                  <a:srgbClr val="002060"/>
                </a:solidFill>
              </a:rPr>
              <a:t>phúc thay </a:t>
            </a:r>
            <a:r>
              <a:rPr lang="vi-VN" sz="8000" dirty="0" smtClean="0">
                <a:solidFill>
                  <a:srgbClr val="002060"/>
                </a:solidFill>
              </a:rPr>
              <a:t>ngư</a:t>
            </a:r>
            <a:r>
              <a:rPr lang="en-US" sz="8000" dirty="0" smtClean="0">
                <a:solidFill>
                  <a:srgbClr val="002060"/>
                </a:solidFill>
              </a:rPr>
              <a:t>ờ</a:t>
            </a:r>
            <a:r>
              <a:rPr lang="vi-VN" sz="8000" dirty="0" smtClean="0">
                <a:solidFill>
                  <a:srgbClr val="002060"/>
                </a:solidFill>
              </a:rPr>
              <a:t>i </a:t>
            </a:r>
            <a:r>
              <a:rPr lang="vi-VN" sz="8000" dirty="0">
                <a:solidFill>
                  <a:srgbClr val="002060"/>
                </a:solidFill>
              </a:rPr>
              <a:t>kính </a:t>
            </a:r>
            <a:r>
              <a:rPr lang="vi-VN" sz="8000" dirty="0" smtClean="0">
                <a:solidFill>
                  <a:srgbClr val="002060"/>
                </a:solidFill>
              </a:rPr>
              <a:t>sợ</a:t>
            </a:r>
            <a:r>
              <a:rPr lang="en-US" sz="8000" dirty="0" smtClean="0">
                <a:solidFill>
                  <a:srgbClr val="002060"/>
                </a:solidFill>
              </a:rPr>
              <a:t> </a:t>
            </a:r>
            <a:r>
              <a:rPr lang="en-US" sz="8000" dirty="0" err="1" smtClean="0">
                <a:solidFill>
                  <a:srgbClr val="002060"/>
                </a:solidFill>
              </a:rPr>
              <a:t>Chúa</a:t>
            </a:r>
            <a:r>
              <a:rPr lang="en-US" sz="8000" dirty="0" smtClean="0">
                <a:solidFill>
                  <a:srgbClr val="002060"/>
                </a:solidFill>
              </a:rPr>
              <a:t> </a:t>
            </a:r>
            <a:r>
              <a:rPr lang="vi-VN" sz="8000" dirty="0" smtClean="0">
                <a:solidFill>
                  <a:srgbClr val="002060"/>
                </a:solidFill>
              </a:rPr>
              <a:t>và </a:t>
            </a:r>
            <a:r>
              <a:rPr lang="vi-VN" sz="8000" dirty="0">
                <a:solidFill>
                  <a:srgbClr val="002060"/>
                </a:solidFill>
              </a:rPr>
              <a:t>hằng đi trên đường quang minh Thiên Chúa. Người hưởng huê lợi tay người tạo </a:t>
            </a:r>
            <a:r>
              <a:rPr lang="vi-VN" sz="8000" dirty="0" smtClean="0">
                <a:solidFill>
                  <a:srgbClr val="002060"/>
                </a:solidFill>
              </a:rPr>
              <a:t>nên</a:t>
            </a:r>
            <a:r>
              <a:rPr lang="en-US" sz="8000" dirty="0">
                <a:solidFill>
                  <a:srgbClr val="002060"/>
                </a:solidFill>
              </a:rPr>
              <a:t> </a:t>
            </a:r>
            <a:r>
              <a:rPr lang="en-US" sz="8000" dirty="0" err="1" smtClean="0">
                <a:solidFill>
                  <a:srgbClr val="002060"/>
                </a:solidFill>
              </a:rPr>
              <a:t>và</a:t>
            </a:r>
            <a:r>
              <a:rPr lang="en-US" sz="8000" dirty="0" smtClean="0">
                <a:solidFill>
                  <a:srgbClr val="002060"/>
                </a:solidFill>
              </a:rPr>
              <a:t> </a:t>
            </a:r>
            <a:r>
              <a:rPr lang="vi-VN" sz="8000" dirty="0" smtClean="0">
                <a:solidFill>
                  <a:srgbClr val="002060"/>
                </a:solidFill>
              </a:rPr>
              <a:t>hạnh phúc</a:t>
            </a:r>
            <a:r>
              <a:rPr lang="en-US" sz="8000" dirty="0" smtClean="0">
                <a:solidFill>
                  <a:srgbClr val="002060"/>
                </a:solidFill>
              </a:rPr>
              <a:t> </a:t>
            </a:r>
            <a:r>
              <a:rPr lang="vi-VN" sz="8000" dirty="0" smtClean="0">
                <a:solidFill>
                  <a:srgbClr val="002060"/>
                </a:solidFill>
              </a:rPr>
              <a:t>Chúa </a:t>
            </a:r>
            <a:r>
              <a:rPr lang="vi-VN" sz="8000" dirty="0">
                <a:solidFill>
                  <a:srgbClr val="002060"/>
                </a:solidFill>
              </a:rPr>
              <a:t>thưởng ban muôn đời</a:t>
            </a:r>
            <a:r>
              <a:rPr lang="vi-VN" sz="8000" dirty="0" smtClean="0">
                <a:solidFill>
                  <a:srgbClr val="002060"/>
                </a:solidFill>
              </a:rPr>
              <a:t>.</a:t>
            </a:r>
            <a:endParaRPr lang="en-US" sz="8000" b="0" dirty="0">
              <a:solidFill>
                <a:srgbClr val="00206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5792204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a:spLocks noGrp="1"/>
          </p:cNvSpPr>
          <p:nvPr>
            <p:ph type="title"/>
          </p:nvPr>
        </p:nvSpPr>
        <p:spPr>
          <a:xfrm>
            <a:off x="0" y="0"/>
            <a:ext cx="12192000" cy="6858000"/>
          </a:xfrm>
        </p:spPr>
        <p:txBody>
          <a:bodyPr>
            <a:normAutofit/>
          </a:bodyPr>
          <a:lstStyle/>
          <a:p>
            <a:pPr algn="just"/>
            <a:r>
              <a:rPr lang="en-US" sz="8000" u="sng" dirty="0" smtClean="0">
                <a:solidFill>
                  <a:srgbClr val="FF0000"/>
                </a:solidFill>
              </a:rPr>
              <a:t>Tk2:</a:t>
            </a:r>
            <a:r>
              <a:rPr lang="vi-VN" sz="8000" dirty="0" smtClean="0">
                <a:solidFill>
                  <a:srgbClr val="00009E"/>
                </a:solidFill>
              </a:rPr>
              <a:t> </a:t>
            </a:r>
            <a:r>
              <a:rPr lang="vi-VN" sz="8000" dirty="0">
                <a:solidFill>
                  <a:srgbClr val="002060"/>
                </a:solidFill>
              </a:rPr>
              <a:t>Ngàn ân lộc của Chúa ban chan chứa trên kẻ kính sợ Ngài. Xin Chúa từ trên núi Si-on chúc phúc suốt cả đời người</a:t>
            </a:r>
            <a:r>
              <a:rPr lang="vi-VN" sz="8000" dirty="0" smtClean="0">
                <a:solidFill>
                  <a:srgbClr val="002060"/>
                </a:solidFill>
              </a:rPr>
              <a:t>.</a:t>
            </a:r>
            <a:endParaRPr lang="en-US" sz="8000" b="0" dirty="0">
              <a:solidFill>
                <a:srgbClr val="00206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925230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a:spLocks noGrp="1"/>
          </p:cNvSpPr>
          <p:nvPr>
            <p:ph type="title"/>
          </p:nvPr>
        </p:nvSpPr>
        <p:spPr>
          <a:xfrm>
            <a:off x="0" y="0"/>
            <a:ext cx="12192000" cy="6858000"/>
          </a:xfrm>
        </p:spPr>
        <p:txBody>
          <a:bodyPr>
            <a:normAutofit fontScale="90000"/>
          </a:bodyPr>
          <a:lstStyle/>
          <a:p>
            <a:pPr algn="just"/>
            <a:r>
              <a:rPr lang="en-US" sz="8000" u="sng" dirty="0" err="1" smtClean="0">
                <a:solidFill>
                  <a:srgbClr val="FF0000"/>
                </a:solidFill>
              </a:rPr>
              <a:t>Đk</a:t>
            </a:r>
            <a:r>
              <a:rPr lang="en-US" sz="8000" u="sng" dirty="0" smtClean="0">
                <a:solidFill>
                  <a:srgbClr val="FF0000"/>
                </a:solidFill>
              </a:rPr>
              <a:t>:</a:t>
            </a:r>
            <a:r>
              <a:rPr lang="en-US" sz="8000" dirty="0" smtClean="0">
                <a:solidFill>
                  <a:srgbClr val="00009E"/>
                </a:solidFill>
              </a:rPr>
              <a:t> </a:t>
            </a:r>
            <a:r>
              <a:rPr lang="vi-VN" sz="8000" dirty="0" smtClean="0">
                <a:solidFill>
                  <a:srgbClr val="002060"/>
                </a:solidFill>
              </a:rPr>
              <a:t>Vinh </a:t>
            </a:r>
            <a:r>
              <a:rPr lang="vi-VN" sz="8000" dirty="0">
                <a:solidFill>
                  <a:srgbClr val="002060"/>
                </a:solidFill>
              </a:rPr>
              <a:t>phúc thay </a:t>
            </a:r>
            <a:r>
              <a:rPr lang="vi-VN" sz="8000" dirty="0" smtClean="0">
                <a:solidFill>
                  <a:srgbClr val="002060"/>
                </a:solidFill>
              </a:rPr>
              <a:t>ngư</a:t>
            </a:r>
            <a:r>
              <a:rPr lang="en-US" sz="8000" dirty="0" smtClean="0">
                <a:solidFill>
                  <a:srgbClr val="002060"/>
                </a:solidFill>
              </a:rPr>
              <a:t>ờ</a:t>
            </a:r>
            <a:r>
              <a:rPr lang="vi-VN" sz="8000" dirty="0" smtClean="0">
                <a:solidFill>
                  <a:srgbClr val="002060"/>
                </a:solidFill>
              </a:rPr>
              <a:t>i </a:t>
            </a:r>
            <a:r>
              <a:rPr lang="vi-VN" sz="8000" dirty="0">
                <a:solidFill>
                  <a:srgbClr val="002060"/>
                </a:solidFill>
              </a:rPr>
              <a:t>kính </a:t>
            </a:r>
            <a:r>
              <a:rPr lang="vi-VN" sz="8000" dirty="0" smtClean="0">
                <a:solidFill>
                  <a:srgbClr val="002060"/>
                </a:solidFill>
              </a:rPr>
              <a:t>sợ</a:t>
            </a:r>
            <a:r>
              <a:rPr lang="en-US" sz="8000" dirty="0" smtClean="0">
                <a:solidFill>
                  <a:srgbClr val="002060"/>
                </a:solidFill>
              </a:rPr>
              <a:t> </a:t>
            </a:r>
            <a:r>
              <a:rPr lang="en-US" sz="8000" dirty="0" err="1" smtClean="0">
                <a:solidFill>
                  <a:srgbClr val="002060"/>
                </a:solidFill>
              </a:rPr>
              <a:t>Chúa</a:t>
            </a:r>
            <a:r>
              <a:rPr lang="en-US" sz="8000" dirty="0" smtClean="0">
                <a:solidFill>
                  <a:srgbClr val="002060"/>
                </a:solidFill>
              </a:rPr>
              <a:t> </a:t>
            </a:r>
            <a:r>
              <a:rPr lang="vi-VN" sz="8000" dirty="0" smtClean="0">
                <a:solidFill>
                  <a:srgbClr val="002060"/>
                </a:solidFill>
              </a:rPr>
              <a:t>và </a:t>
            </a:r>
            <a:r>
              <a:rPr lang="vi-VN" sz="8000" dirty="0">
                <a:solidFill>
                  <a:srgbClr val="002060"/>
                </a:solidFill>
              </a:rPr>
              <a:t>hằng đi trên đường quang minh Thiên Chúa. Người hưởng huê lợi tay người tạo </a:t>
            </a:r>
            <a:r>
              <a:rPr lang="vi-VN" sz="8000" dirty="0" smtClean="0">
                <a:solidFill>
                  <a:srgbClr val="002060"/>
                </a:solidFill>
              </a:rPr>
              <a:t>nên</a:t>
            </a:r>
            <a:r>
              <a:rPr lang="en-US" sz="8000" dirty="0">
                <a:solidFill>
                  <a:srgbClr val="002060"/>
                </a:solidFill>
              </a:rPr>
              <a:t> </a:t>
            </a:r>
            <a:r>
              <a:rPr lang="en-US" sz="8000" dirty="0" err="1" smtClean="0">
                <a:solidFill>
                  <a:srgbClr val="002060"/>
                </a:solidFill>
              </a:rPr>
              <a:t>và</a:t>
            </a:r>
            <a:r>
              <a:rPr lang="en-US" sz="8000" dirty="0" smtClean="0">
                <a:solidFill>
                  <a:srgbClr val="002060"/>
                </a:solidFill>
              </a:rPr>
              <a:t> </a:t>
            </a:r>
            <a:r>
              <a:rPr lang="vi-VN" sz="8000" dirty="0" smtClean="0">
                <a:solidFill>
                  <a:srgbClr val="002060"/>
                </a:solidFill>
              </a:rPr>
              <a:t>hạnh phúc</a:t>
            </a:r>
            <a:r>
              <a:rPr lang="en-US" sz="8000" dirty="0" smtClean="0">
                <a:solidFill>
                  <a:srgbClr val="002060"/>
                </a:solidFill>
              </a:rPr>
              <a:t> </a:t>
            </a:r>
            <a:r>
              <a:rPr lang="vi-VN" sz="8000" dirty="0" smtClean="0">
                <a:solidFill>
                  <a:srgbClr val="002060"/>
                </a:solidFill>
              </a:rPr>
              <a:t>Chúa </a:t>
            </a:r>
            <a:r>
              <a:rPr lang="vi-VN" sz="8000" dirty="0">
                <a:solidFill>
                  <a:srgbClr val="002060"/>
                </a:solidFill>
              </a:rPr>
              <a:t>thưởng ban muôn đời</a:t>
            </a:r>
            <a:r>
              <a:rPr lang="vi-VN" sz="8000" dirty="0" smtClean="0">
                <a:solidFill>
                  <a:srgbClr val="002060"/>
                </a:solidFill>
              </a:rPr>
              <a:t>.</a:t>
            </a:r>
            <a:endParaRPr lang="en-US" sz="8000" b="0" dirty="0">
              <a:solidFill>
                <a:srgbClr val="00206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5792204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a:spLocks noGrp="1"/>
          </p:cNvSpPr>
          <p:nvPr>
            <p:ph type="title"/>
          </p:nvPr>
        </p:nvSpPr>
        <p:spPr>
          <a:xfrm>
            <a:off x="0" y="0"/>
            <a:ext cx="12192000" cy="6858000"/>
          </a:xfrm>
        </p:spPr>
        <p:txBody>
          <a:bodyPr>
            <a:noAutofit/>
          </a:bodyPr>
          <a:lstStyle/>
          <a:p>
            <a:pPr algn="just">
              <a:lnSpc>
                <a:spcPct val="90000"/>
              </a:lnSpc>
            </a:pPr>
            <a:r>
              <a:rPr lang="en-US" sz="8000" u="sng" dirty="0" smtClean="0">
                <a:solidFill>
                  <a:srgbClr val="FF0000"/>
                </a:solidFill>
              </a:rPr>
              <a:t>Tk3:</a:t>
            </a:r>
            <a:r>
              <a:rPr lang="en-US" sz="8000" dirty="0" smtClean="0">
                <a:solidFill>
                  <a:srgbClr val="00009E"/>
                </a:solidFill>
              </a:rPr>
              <a:t> </a:t>
            </a:r>
            <a:r>
              <a:rPr lang="vi-VN" sz="8000" dirty="0" smtClean="0">
                <a:solidFill>
                  <a:srgbClr val="002060"/>
                </a:solidFill>
              </a:rPr>
              <a:t>Nguyện </a:t>
            </a:r>
            <a:r>
              <a:rPr lang="vi-VN" sz="8000" dirty="0">
                <a:solidFill>
                  <a:srgbClr val="002060"/>
                </a:solidFill>
              </a:rPr>
              <a:t>cho người được sống cao niên tuế trong hạnh phúc tuyệt vời. Con cháu người đông đúc như sao sa, an vui đến muôn ngàn </a:t>
            </a:r>
            <a:r>
              <a:rPr lang="vi-VN" sz="8000" dirty="0" smtClean="0">
                <a:solidFill>
                  <a:srgbClr val="002060"/>
                </a:solidFill>
              </a:rPr>
              <a:t>đời</a:t>
            </a:r>
            <a:r>
              <a:rPr lang="en-US" sz="8000" dirty="0" smtClean="0">
                <a:solidFill>
                  <a:srgbClr val="002060"/>
                </a:solidFill>
              </a:rPr>
              <a:t>.</a:t>
            </a:r>
            <a:endParaRPr lang="en-US" sz="8000" b="0" dirty="0">
              <a:solidFill>
                <a:srgbClr val="00206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925230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a:spLocks noGrp="1"/>
          </p:cNvSpPr>
          <p:nvPr>
            <p:ph type="title"/>
          </p:nvPr>
        </p:nvSpPr>
        <p:spPr>
          <a:xfrm>
            <a:off x="0" y="0"/>
            <a:ext cx="12192000" cy="6858000"/>
          </a:xfrm>
        </p:spPr>
        <p:txBody>
          <a:bodyPr>
            <a:normAutofit fontScale="90000"/>
          </a:bodyPr>
          <a:lstStyle/>
          <a:p>
            <a:pPr algn="just"/>
            <a:r>
              <a:rPr lang="en-US" sz="8000" u="sng" dirty="0" err="1" smtClean="0">
                <a:solidFill>
                  <a:srgbClr val="FF0000"/>
                </a:solidFill>
              </a:rPr>
              <a:t>Đk</a:t>
            </a:r>
            <a:r>
              <a:rPr lang="en-US" sz="8000" u="sng" dirty="0" smtClean="0">
                <a:solidFill>
                  <a:srgbClr val="FF0000"/>
                </a:solidFill>
              </a:rPr>
              <a:t>:</a:t>
            </a:r>
            <a:r>
              <a:rPr lang="en-US" sz="8000" dirty="0" smtClean="0">
                <a:solidFill>
                  <a:srgbClr val="00009E"/>
                </a:solidFill>
              </a:rPr>
              <a:t> </a:t>
            </a:r>
            <a:r>
              <a:rPr lang="vi-VN" sz="8000" dirty="0" smtClean="0">
                <a:solidFill>
                  <a:srgbClr val="002060"/>
                </a:solidFill>
              </a:rPr>
              <a:t>Vinh </a:t>
            </a:r>
            <a:r>
              <a:rPr lang="vi-VN" sz="8000" dirty="0">
                <a:solidFill>
                  <a:srgbClr val="002060"/>
                </a:solidFill>
              </a:rPr>
              <a:t>phúc thay </a:t>
            </a:r>
            <a:r>
              <a:rPr lang="vi-VN" sz="8000" dirty="0" smtClean="0">
                <a:solidFill>
                  <a:srgbClr val="002060"/>
                </a:solidFill>
              </a:rPr>
              <a:t>ngư</a:t>
            </a:r>
            <a:r>
              <a:rPr lang="en-US" sz="8000" dirty="0" smtClean="0">
                <a:solidFill>
                  <a:srgbClr val="002060"/>
                </a:solidFill>
              </a:rPr>
              <a:t>ờ</a:t>
            </a:r>
            <a:r>
              <a:rPr lang="vi-VN" sz="8000" dirty="0" smtClean="0">
                <a:solidFill>
                  <a:srgbClr val="002060"/>
                </a:solidFill>
              </a:rPr>
              <a:t>i </a:t>
            </a:r>
            <a:r>
              <a:rPr lang="vi-VN" sz="8000" dirty="0">
                <a:solidFill>
                  <a:srgbClr val="002060"/>
                </a:solidFill>
              </a:rPr>
              <a:t>kính </a:t>
            </a:r>
            <a:r>
              <a:rPr lang="vi-VN" sz="8000" dirty="0" smtClean="0">
                <a:solidFill>
                  <a:srgbClr val="002060"/>
                </a:solidFill>
              </a:rPr>
              <a:t>sợ</a:t>
            </a:r>
            <a:r>
              <a:rPr lang="en-US" sz="8000" dirty="0" smtClean="0">
                <a:solidFill>
                  <a:srgbClr val="002060"/>
                </a:solidFill>
              </a:rPr>
              <a:t> </a:t>
            </a:r>
            <a:r>
              <a:rPr lang="en-US" sz="8000" dirty="0" err="1" smtClean="0">
                <a:solidFill>
                  <a:srgbClr val="002060"/>
                </a:solidFill>
              </a:rPr>
              <a:t>Chúa</a:t>
            </a:r>
            <a:r>
              <a:rPr lang="en-US" sz="8000" dirty="0" smtClean="0">
                <a:solidFill>
                  <a:srgbClr val="002060"/>
                </a:solidFill>
              </a:rPr>
              <a:t> </a:t>
            </a:r>
            <a:r>
              <a:rPr lang="vi-VN" sz="8000" dirty="0" smtClean="0">
                <a:solidFill>
                  <a:srgbClr val="002060"/>
                </a:solidFill>
              </a:rPr>
              <a:t>và </a:t>
            </a:r>
            <a:r>
              <a:rPr lang="vi-VN" sz="8000" dirty="0">
                <a:solidFill>
                  <a:srgbClr val="002060"/>
                </a:solidFill>
              </a:rPr>
              <a:t>hằng đi trên đường quang minh Thiên Chúa. Người hưởng huê lợi tay người tạo </a:t>
            </a:r>
            <a:r>
              <a:rPr lang="vi-VN" sz="8000" dirty="0" smtClean="0">
                <a:solidFill>
                  <a:srgbClr val="002060"/>
                </a:solidFill>
              </a:rPr>
              <a:t>nên</a:t>
            </a:r>
            <a:r>
              <a:rPr lang="en-US" sz="8000" dirty="0">
                <a:solidFill>
                  <a:srgbClr val="002060"/>
                </a:solidFill>
              </a:rPr>
              <a:t> </a:t>
            </a:r>
            <a:r>
              <a:rPr lang="en-US" sz="8000" dirty="0" err="1" smtClean="0">
                <a:solidFill>
                  <a:srgbClr val="002060"/>
                </a:solidFill>
              </a:rPr>
              <a:t>và</a:t>
            </a:r>
            <a:r>
              <a:rPr lang="en-US" sz="8000" dirty="0" smtClean="0">
                <a:solidFill>
                  <a:srgbClr val="002060"/>
                </a:solidFill>
              </a:rPr>
              <a:t> </a:t>
            </a:r>
            <a:r>
              <a:rPr lang="vi-VN" sz="8000" dirty="0" smtClean="0">
                <a:solidFill>
                  <a:srgbClr val="002060"/>
                </a:solidFill>
              </a:rPr>
              <a:t>hạnh phúc</a:t>
            </a:r>
            <a:r>
              <a:rPr lang="en-US" sz="8000" dirty="0" smtClean="0">
                <a:solidFill>
                  <a:srgbClr val="002060"/>
                </a:solidFill>
              </a:rPr>
              <a:t> </a:t>
            </a:r>
            <a:r>
              <a:rPr lang="vi-VN" sz="8000" dirty="0" smtClean="0">
                <a:solidFill>
                  <a:srgbClr val="002060"/>
                </a:solidFill>
              </a:rPr>
              <a:t>Chúa </a:t>
            </a:r>
            <a:r>
              <a:rPr lang="vi-VN" sz="8000" dirty="0">
                <a:solidFill>
                  <a:srgbClr val="002060"/>
                </a:solidFill>
              </a:rPr>
              <a:t>thưởng ban muôn đời</a:t>
            </a:r>
            <a:r>
              <a:rPr lang="vi-VN" sz="8000" dirty="0" smtClean="0">
                <a:solidFill>
                  <a:srgbClr val="002060"/>
                </a:solidFill>
              </a:rPr>
              <a:t>.</a:t>
            </a:r>
            <a:endParaRPr lang="en-US" sz="8000" b="0" dirty="0">
              <a:solidFill>
                <a:srgbClr val="00206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5792204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a:spLocks noGrp="1"/>
          </p:cNvSpPr>
          <p:nvPr>
            <p:ph type="title"/>
          </p:nvPr>
        </p:nvSpPr>
        <p:spPr>
          <a:xfrm>
            <a:off x="0" y="0"/>
            <a:ext cx="12192000" cy="6858000"/>
          </a:xfrm>
        </p:spPr>
        <p:txBody>
          <a:bodyPr>
            <a:noAutofit/>
          </a:bodyPr>
          <a:lstStyle/>
          <a:p>
            <a:pPr algn="just"/>
            <a:r>
              <a:rPr lang="vi-VN" sz="7900" u="sng" dirty="0" smtClean="0">
                <a:solidFill>
                  <a:srgbClr val="FF0000"/>
                </a:solidFill>
              </a:rPr>
              <a:t>A</a:t>
            </a:r>
            <a:r>
              <a:rPr lang="en-US" sz="7900" u="sng" dirty="0" err="1" smtClean="0">
                <a:solidFill>
                  <a:srgbClr val="FF0000"/>
                </a:solidFill>
              </a:rPr>
              <a:t>lleluia</a:t>
            </a:r>
            <a:r>
              <a:rPr lang="vi-VN" sz="7900" u="sng" dirty="0" smtClean="0">
                <a:solidFill>
                  <a:srgbClr val="FF0000"/>
                </a:solidFill>
              </a:rPr>
              <a:t>-A</a:t>
            </a:r>
            <a:r>
              <a:rPr lang="en-US" sz="7900" u="sng" dirty="0" err="1" smtClean="0">
                <a:solidFill>
                  <a:srgbClr val="FF0000"/>
                </a:solidFill>
              </a:rPr>
              <a:t>lleluia</a:t>
            </a:r>
            <a:r>
              <a:rPr lang="vi-VN" sz="8000" dirty="0" smtClean="0">
                <a:solidFill>
                  <a:srgbClr val="FF0000"/>
                </a:solidFill>
              </a:rPr>
              <a:t>:</a:t>
            </a:r>
            <a:r>
              <a:rPr lang="en-US" sz="8000" dirty="0" smtClean="0">
                <a:solidFill>
                  <a:srgbClr val="FF0000"/>
                </a:solidFill>
              </a:rPr>
              <a:t> </a:t>
            </a:r>
            <a:r>
              <a:rPr lang="en-US" sz="8200" dirty="0" err="1" smtClean="0">
                <a:solidFill>
                  <a:srgbClr val="002060"/>
                </a:solidFill>
              </a:rPr>
              <a:t>Thiên</a:t>
            </a:r>
            <a:r>
              <a:rPr lang="en-US" sz="8200" dirty="0" smtClean="0">
                <a:solidFill>
                  <a:srgbClr val="002060"/>
                </a:solidFill>
              </a:rPr>
              <a:t> </a:t>
            </a:r>
            <a:r>
              <a:rPr lang="vi-VN" sz="8200" dirty="0" smtClean="0">
                <a:solidFill>
                  <a:srgbClr val="002060"/>
                </a:solidFill>
              </a:rPr>
              <a:t>Chúa </a:t>
            </a:r>
            <a:r>
              <a:rPr lang="vi-VN" sz="8200" dirty="0">
                <a:solidFill>
                  <a:srgbClr val="002060"/>
                </a:solidFill>
              </a:rPr>
              <a:t>là tình yêu, chúng ta hãy yêu thương </a:t>
            </a:r>
            <a:r>
              <a:rPr lang="vi-VN" sz="8200" dirty="0" smtClean="0">
                <a:solidFill>
                  <a:srgbClr val="002060"/>
                </a:solidFill>
              </a:rPr>
              <a:t>nhau</a:t>
            </a:r>
            <a:r>
              <a:rPr lang="en-US" sz="8200" dirty="0">
                <a:solidFill>
                  <a:srgbClr val="002060"/>
                </a:solidFill>
              </a:rPr>
              <a:t> </a:t>
            </a:r>
            <a:r>
              <a:rPr lang="en-US" sz="8200" dirty="0" smtClean="0">
                <a:solidFill>
                  <a:srgbClr val="002060"/>
                </a:solidFill>
              </a:rPr>
              <a:t>n</a:t>
            </a:r>
            <a:r>
              <a:rPr lang="vi-VN" sz="8200" dirty="0" smtClean="0">
                <a:solidFill>
                  <a:srgbClr val="002060"/>
                </a:solidFill>
              </a:rPr>
              <a:t>hư </a:t>
            </a:r>
            <a:r>
              <a:rPr lang="vi-VN" sz="8200" dirty="0">
                <a:solidFill>
                  <a:srgbClr val="002060"/>
                </a:solidFill>
              </a:rPr>
              <a:t>Thiên Chúa đã yêu thương chúng ta.</a:t>
            </a:r>
            <a:r>
              <a:rPr lang="vi-VN" sz="8000" dirty="0">
                <a:solidFill>
                  <a:srgbClr val="00009E"/>
                </a:solidFill>
              </a:rPr>
              <a:t> </a:t>
            </a:r>
            <a:r>
              <a:rPr lang="vi-VN" sz="7900" u="sng" dirty="0" smtClean="0">
                <a:solidFill>
                  <a:srgbClr val="FF0000"/>
                </a:solidFill>
              </a:rPr>
              <a:t>A</a:t>
            </a:r>
            <a:r>
              <a:rPr lang="en-US" sz="7900" u="sng" dirty="0" err="1" smtClean="0">
                <a:solidFill>
                  <a:srgbClr val="FF0000"/>
                </a:solidFill>
              </a:rPr>
              <a:t>lleluia</a:t>
            </a:r>
            <a:r>
              <a:rPr lang="en-US" sz="7900" u="sng" dirty="0" smtClean="0">
                <a:solidFill>
                  <a:srgbClr val="FF0000"/>
                </a:solidFill>
              </a:rPr>
              <a:t>…</a:t>
            </a:r>
            <a:endParaRPr lang="en-US" sz="7900" u="sng" dirty="0">
              <a:solidFill>
                <a:srgbClr val="FF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40214754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0"/>
            <a:ext cx="6858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4300" y="2446020"/>
            <a:ext cx="4572000" cy="4572000"/>
          </a:xfrm>
          <a:prstGeom prst="rect">
            <a:avLst/>
          </a:prstGeom>
        </p:spPr>
      </p:pic>
      <p:sp>
        <p:nvSpPr>
          <p:cNvPr id="10" name="TextBox 9"/>
          <p:cNvSpPr txBox="1"/>
          <p:nvPr/>
        </p:nvSpPr>
        <p:spPr>
          <a:xfrm>
            <a:off x="5173980" y="487680"/>
            <a:ext cx="4669868" cy="707886"/>
          </a:xfrm>
          <a:prstGeom prst="rect">
            <a:avLst/>
          </a:prstGeom>
          <a:noFill/>
        </p:spPr>
        <p:txBody>
          <a:bodyPr wrap="none" rtlCol="0">
            <a:spAutoFit/>
          </a:bodyPr>
          <a:lstStyle/>
          <a:p>
            <a:r>
              <a:rPr lang="en-US" sz="4000" smtClean="0">
                <a:solidFill>
                  <a:srgbClr val="00009E"/>
                </a:solidFill>
                <a:latin typeface="SalinaDisplay" pitchFamily="18" charset="0"/>
                <a:ea typeface="SalinaDisplay" pitchFamily="18" charset="0"/>
                <a:cs typeface="SalinaDisplay" pitchFamily="18" charset="0"/>
              </a:rPr>
              <a:t>Thánh Lễ Hôn Phối</a:t>
            </a:r>
            <a:endParaRPr lang="en-US" sz="4000">
              <a:solidFill>
                <a:srgbClr val="00009E"/>
              </a:solidFill>
              <a:latin typeface="SalinaDisplay" pitchFamily="18" charset="0"/>
              <a:ea typeface="SalinaDisplay" pitchFamily="18" charset="0"/>
              <a:cs typeface="SalinaDisplay" pitchFamily="18" charset="0"/>
            </a:endParaRPr>
          </a:p>
        </p:txBody>
      </p:sp>
      <p:sp>
        <p:nvSpPr>
          <p:cNvPr id="11" name="TextBox 10"/>
          <p:cNvSpPr txBox="1"/>
          <p:nvPr/>
        </p:nvSpPr>
        <p:spPr>
          <a:xfrm>
            <a:off x="3608010" y="1338887"/>
            <a:ext cx="8252580" cy="1200329"/>
          </a:xfrm>
          <a:prstGeom prst="rect">
            <a:avLst/>
          </a:prstGeom>
          <a:noFill/>
        </p:spPr>
        <p:txBody>
          <a:bodyPr wrap="none" rtlCol="0">
            <a:spAutoFit/>
          </a:bodyPr>
          <a:lstStyle/>
          <a:p>
            <a:pPr algn="ctr"/>
            <a:r>
              <a:rPr lang="en-US" sz="2400" smtClean="0">
                <a:solidFill>
                  <a:srgbClr val="FF0000"/>
                </a:solidFill>
              </a:rPr>
              <a:t>Anh Phaolo Cao Xuân Tiến Đạt và Chị Maria Phạm Lê Yến Vỹ</a:t>
            </a:r>
          </a:p>
          <a:p>
            <a:pPr algn="ctr"/>
            <a:endParaRPr lang="en-US" sz="2400">
              <a:solidFill>
                <a:srgbClr val="FF0000"/>
              </a:solidFill>
            </a:endParaRPr>
          </a:p>
          <a:p>
            <a:pPr algn="ctr"/>
            <a:r>
              <a:rPr lang="en-US" sz="2400" smtClean="0">
                <a:solidFill>
                  <a:srgbClr val="FF0000"/>
                </a:solidFill>
              </a:rPr>
              <a:t>Anh Giuse Trần Hoàng Phúc và Chị Agata Trần Bảo Trinh</a:t>
            </a:r>
            <a:endParaRPr lang="en-US" sz="2400">
              <a:solidFill>
                <a:srgbClr val="FF0000"/>
              </a:solidFill>
            </a:endParaRPr>
          </a:p>
        </p:txBody>
      </p:sp>
    </p:spTree>
    <p:extLst>
      <p:ext uri="{BB962C8B-B14F-4D97-AF65-F5344CB8AC3E}">
        <p14:creationId xmlns:p14="http://schemas.microsoft.com/office/powerpoint/2010/main" val="2535489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DE5E47-C610-3483-72B3-9E255610BED9}"/>
              </a:ext>
            </a:extLst>
          </p:cNvPr>
          <p:cNvSpPr>
            <a:spLocks noGrp="1"/>
          </p:cNvSpPr>
          <p:nvPr>
            <p:ph type="title"/>
          </p:nvPr>
        </p:nvSpPr>
        <p:spPr>
          <a:xfrm>
            <a:off x="0" y="0"/>
            <a:ext cx="12192000" cy="6858000"/>
          </a:xfrm>
        </p:spPr>
        <p:txBody>
          <a:bodyPr>
            <a:normAutofit/>
            <a:scene3d>
              <a:camera prst="orthographicFront"/>
              <a:lightRig rig="flood" dir="t">
                <a:rot lat="0" lon="0" rev="10800000"/>
              </a:lightRig>
            </a:scene3d>
            <a:sp3d>
              <a:bevelT h="38100"/>
            </a:sp3d>
          </a:bodyPr>
          <a:lstStyle/>
          <a:p>
            <a:r>
              <a:rPr lang="en-US" sz="6600" u="sng" dirty="0">
                <a:solidFill>
                  <a:srgbClr val="002060"/>
                </a:solidFill>
              </a:rPr>
              <a:t>Ca </a:t>
            </a:r>
            <a:r>
              <a:rPr lang="en-US" sz="6600" u="sng" dirty="0" err="1">
                <a:solidFill>
                  <a:srgbClr val="002060"/>
                </a:solidFill>
              </a:rPr>
              <a:t>Dâng</a:t>
            </a:r>
            <a:r>
              <a:rPr lang="en-US" sz="6600" u="sng" dirty="0">
                <a:solidFill>
                  <a:srgbClr val="002060"/>
                </a:solidFill>
              </a:rPr>
              <a:t> </a:t>
            </a:r>
            <a:r>
              <a:rPr lang="en-US" sz="6600" u="sng" dirty="0" err="1">
                <a:solidFill>
                  <a:srgbClr val="002060"/>
                </a:solidFill>
              </a:rPr>
              <a:t>Lễ</a:t>
            </a:r>
            <a:r>
              <a:rPr lang="en-US" sz="4400" dirty="0">
                <a:solidFill>
                  <a:srgbClr val="002060"/>
                </a:solidFill>
              </a:rPr>
              <a:t/>
            </a:r>
            <a:br>
              <a:rPr lang="en-US" sz="4400" dirty="0">
                <a:solidFill>
                  <a:srgbClr val="002060"/>
                </a:solidFill>
              </a:rPr>
            </a:br>
            <a:r>
              <a:rPr lang="en-US" sz="8800" dirty="0" smtClean="0">
                <a:solidFill>
                  <a:srgbClr val="C00000"/>
                </a:solidFill>
                <a:latin typeface="UTM Alberta Heavy" panose="02040603050506020204" pitchFamily="18" charset="0"/>
              </a:rPr>
              <a:t>YÊU THƯƠNG</a:t>
            </a:r>
            <a:br>
              <a:rPr lang="en-US" sz="8800" dirty="0" smtClean="0">
                <a:solidFill>
                  <a:srgbClr val="C00000"/>
                </a:solidFill>
                <a:latin typeface="UTM Alberta Heavy" panose="02040603050506020204" pitchFamily="18" charset="0"/>
              </a:rPr>
            </a:br>
            <a:r>
              <a:rPr lang="en-US" sz="8800" dirty="0" smtClean="0">
                <a:solidFill>
                  <a:srgbClr val="C00000"/>
                </a:solidFill>
                <a:latin typeface="UTM Alberta Heavy" panose="02040603050506020204" pitchFamily="18" charset="0"/>
              </a:rPr>
              <a:t>ĐƠM HOA KẾT TRÁI</a:t>
            </a:r>
            <a:br>
              <a:rPr lang="en-US" sz="8800" dirty="0" smtClean="0">
                <a:solidFill>
                  <a:srgbClr val="C00000"/>
                </a:solidFill>
                <a:latin typeface="UTM Alberta Heavy" panose="02040603050506020204" pitchFamily="18" charset="0"/>
              </a:rPr>
            </a:br>
            <a:r>
              <a:rPr lang="en-US" sz="3600" i="1" dirty="0" smtClean="0">
                <a:solidFill>
                  <a:srgbClr val="002060"/>
                </a:solidFill>
              </a:rPr>
              <a:t>St</a:t>
            </a:r>
            <a:r>
              <a:rPr lang="en-US" sz="3600" i="1" dirty="0">
                <a:solidFill>
                  <a:srgbClr val="002060"/>
                </a:solidFill>
              </a:rPr>
              <a:t>: </a:t>
            </a:r>
            <a:r>
              <a:rPr lang="en-US" sz="3600" i="1" dirty="0" err="1">
                <a:solidFill>
                  <a:srgbClr val="002060"/>
                </a:solidFill>
              </a:rPr>
              <a:t>P</a:t>
            </a:r>
            <a:r>
              <a:rPr lang="en-US" sz="3600" i="1" dirty="0" err="1" smtClean="0">
                <a:solidFill>
                  <a:srgbClr val="002060"/>
                </a:solidFill>
              </a:rPr>
              <a:t>hanxico</a:t>
            </a:r>
            <a:endParaRPr lang="en-US" sz="4400" i="1" dirty="0">
              <a:solidFill>
                <a:srgbClr val="002060"/>
              </a:solidFill>
            </a:endParaRPr>
          </a:p>
        </p:txBody>
      </p:sp>
    </p:spTree>
    <p:extLst>
      <p:ext uri="{BB962C8B-B14F-4D97-AF65-F5344CB8AC3E}">
        <p14:creationId xmlns:p14="http://schemas.microsoft.com/office/powerpoint/2010/main" val="135529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86E9CCD-9FA2-1DE6-ED16-270A3D35D249}"/>
              </a:ext>
            </a:extLst>
          </p:cNvPr>
          <p:cNvSpPr>
            <a:spLocks noGrp="1"/>
          </p:cNvSpPr>
          <p:nvPr>
            <p:ph type="ctrTitle"/>
          </p:nvPr>
        </p:nvSpPr>
        <p:spPr>
          <a:xfrm>
            <a:off x="0" y="466343"/>
            <a:ext cx="12192000" cy="6391657"/>
          </a:xfrm>
        </p:spPr>
        <p:txBody>
          <a:bodyPr>
            <a:normAutofit/>
            <a:scene3d>
              <a:camera prst="orthographicFront"/>
              <a:lightRig rig="flood" dir="t">
                <a:rot lat="0" lon="0" rev="9600000"/>
              </a:lightRig>
            </a:scene3d>
            <a:sp3d>
              <a:bevelT h="38100"/>
            </a:sp3d>
          </a:bodyPr>
          <a:lstStyle/>
          <a:p>
            <a:r>
              <a:rPr lang="en-US" sz="7200" u="sng" dirty="0">
                <a:solidFill>
                  <a:srgbClr val="002060"/>
                </a:solidFill>
                <a:effectLst>
                  <a:outerShdw blurRad="38100" dist="38100" dir="2700000" algn="tl">
                    <a:srgbClr val="000000">
                      <a:alpha val="43137"/>
                    </a:srgbClr>
                  </a:outerShdw>
                </a:effectLst>
              </a:rPr>
              <a:t>Ca </a:t>
            </a:r>
            <a:r>
              <a:rPr lang="en-US" sz="7200" u="sng" dirty="0" err="1">
                <a:solidFill>
                  <a:srgbClr val="002060"/>
                </a:solidFill>
                <a:effectLst>
                  <a:outerShdw blurRad="38100" dist="38100" dir="2700000" algn="tl">
                    <a:srgbClr val="000000">
                      <a:alpha val="43137"/>
                    </a:srgbClr>
                  </a:outerShdw>
                </a:effectLst>
              </a:rPr>
              <a:t>Nhập</a:t>
            </a:r>
            <a:r>
              <a:rPr lang="en-US" sz="7200" u="sng" dirty="0">
                <a:solidFill>
                  <a:srgbClr val="002060"/>
                </a:solidFill>
                <a:effectLst>
                  <a:outerShdw blurRad="38100" dist="38100" dir="2700000" algn="tl">
                    <a:srgbClr val="000000">
                      <a:alpha val="43137"/>
                    </a:srgbClr>
                  </a:outerShdw>
                </a:effectLst>
              </a:rPr>
              <a:t> </a:t>
            </a:r>
            <a:r>
              <a:rPr lang="en-US" sz="7200" u="sng" dirty="0" err="1">
                <a:solidFill>
                  <a:srgbClr val="002060"/>
                </a:solidFill>
                <a:effectLst>
                  <a:outerShdw blurRad="38100" dist="38100" dir="2700000" algn="tl">
                    <a:srgbClr val="000000">
                      <a:alpha val="43137"/>
                    </a:srgbClr>
                  </a:outerShdw>
                </a:effectLst>
              </a:rPr>
              <a:t>Lễ</a:t>
            </a:r>
            <a:r>
              <a:rPr lang="en-US" sz="7200" u="sng" dirty="0">
                <a:solidFill>
                  <a:srgbClr val="0000C0"/>
                </a:solidFill>
                <a:effectLst>
                  <a:outerShdw blurRad="38100" dist="38100" dir="2700000" algn="tl">
                    <a:srgbClr val="000000">
                      <a:alpha val="43137"/>
                    </a:srgbClr>
                  </a:outerShdw>
                </a:effectLst>
              </a:rPr>
              <a:t/>
            </a:r>
            <a:br>
              <a:rPr lang="en-US" sz="7200" u="sng" dirty="0">
                <a:solidFill>
                  <a:srgbClr val="0000C0"/>
                </a:solidFill>
                <a:effectLst>
                  <a:outerShdw blurRad="38100" dist="38100" dir="2700000" algn="tl">
                    <a:srgbClr val="000000">
                      <a:alpha val="43137"/>
                    </a:srgbClr>
                  </a:outerShdw>
                </a:effectLst>
              </a:rPr>
            </a:br>
            <a:r>
              <a:rPr lang="en-US" sz="8800" dirty="0" smtClean="0">
                <a:solidFill>
                  <a:srgbClr val="C00000"/>
                </a:solidFill>
                <a:effectLst>
                  <a:outerShdw blurRad="38100" dist="38100" dir="2700000" algn="tl">
                    <a:srgbClr val="000000">
                      <a:alpha val="43137"/>
                    </a:srgbClr>
                  </a:outerShdw>
                </a:effectLst>
                <a:latin typeface="UTM Alberta Heavy" panose="02040603050506020204" pitchFamily="18" charset="0"/>
              </a:rPr>
              <a:t>DÌU NHAU TIẾN BƯỚC</a:t>
            </a:r>
            <a:r>
              <a:rPr lang="en-US" sz="8800" dirty="0">
                <a:effectLst>
                  <a:outerShdw blurRad="38100" dist="38100" dir="2700000" algn="tl">
                    <a:srgbClr val="000000">
                      <a:alpha val="43137"/>
                    </a:srgbClr>
                  </a:outerShdw>
                </a:effectLst>
              </a:rPr>
              <a:t/>
            </a:r>
            <a:br>
              <a:rPr lang="en-US" sz="8800" dirty="0">
                <a:effectLst>
                  <a:outerShdw blurRad="38100" dist="38100" dir="2700000" algn="tl">
                    <a:srgbClr val="000000">
                      <a:alpha val="43137"/>
                    </a:srgbClr>
                  </a:outerShdw>
                </a:effectLst>
              </a:rPr>
            </a:br>
            <a:r>
              <a:rPr lang="en-US" sz="4000" i="1" dirty="0" smtClean="0">
                <a:solidFill>
                  <a:srgbClr val="002060"/>
                </a:solidFill>
                <a:effectLst>
                  <a:outerShdw blurRad="38100" dist="38100" dir="2700000" algn="tl">
                    <a:srgbClr val="000000">
                      <a:alpha val="43137"/>
                    </a:srgbClr>
                  </a:outerShdw>
                </a:effectLst>
              </a:rPr>
              <a:t>Lm. Kim Long</a:t>
            </a:r>
            <a:endParaRPr lang="en-US" sz="72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028226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a:spLocks noGrp="1"/>
          </p:cNvSpPr>
          <p:nvPr>
            <p:ph type="title"/>
          </p:nvPr>
        </p:nvSpPr>
        <p:spPr>
          <a:xfrm>
            <a:off x="0" y="0"/>
            <a:ext cx="12192000" cy="6858000"/>
          </a:xfrm>
        </p:spPr>
        <p:txBody>
          <a:bodyPr>
            <a:normAutofit/>
          </a:bodyPr>
          <a:lstStyle/>
          <a:p>
            <a:pPr algn="just"/>
            <a:r>
              <a:rPr lang="en-US" sz="6800" u="sng" dirty="0" smtClean="0">
                <a:solidFill>
                  <a:srgbClr val="FF0000"/>
                </a:solidFill>
              </a:rPr>
              <a:t>Tk1:</a:t>
            </a:r>
            <a:r>
              <a:rPr lang="en-US" sz="6800" dirty="0" smtClean="0">
                <a:solidFill>
                  <a:srgbClr val="00009E"/>
                </a:solidFill>
              </a:rPr>
              <a:t> </a:t>
            </a:r>
            <a:r>
              <a:rPr lang="vi-VN" sz="6800" dirty="0" smtClean="0">
                <a:solidFill>
                  <a:srgbClr val="002060"/>
                </a:solidFill>
              </a:rPr>
              <a:t>Yêu </a:t>
            </a:r>
            <a:r>
              <a:rPr lang="vi-VN" sz="6800" dirty="0">
                <a:solidFill>
                  <a:srgbClr val="002060"/>
                </a:solidFill>
              </a:rPr>
              <a:t>thương (i) đã kết thành một cây cao (là cao) bóng mát, cây cao (là cao) bóng </a:t>
            </a:r>
            <a:r>
              <a:rPr lang="vi-VN" sz="6800" dirty="0" smtClean="0">
                <a:solidFill>
                  <a:srgbClr val="002060"/>
                </a:solidFill>
              </a:rPr>
              <a:t>mát</a:t>
            </a:r>
            <a:r>
              <a:rPr lang="en-US" sz="6800" dirty="0" smtClean="0">
                <a:solidFill>
                  <a:srgbClr val="002060"/>
                </a:solidFill>
              </a:rPr>
              <a:t>. </a:t>
            </a:r>
            <a:r>
              <a:rPr lang="vi-VN" sz="6800" dirty="0" smtClean="0">
                <a:solidFill>
                  <a:srgbClr val="002060"/>
                </a:solidFill>
              </a:rPr>
              <a:t>Cây </a:t>
            </a:r>
            <a:r>
              <a:rPr lang="vi-VN" sz="6800" dirty="0">
                <a:solidFill>
                  <a:srgbClr val="002060"/>
                </a:solidFill>
              </a:rPr>
              <a:t>yêu thương nở hoa yêu thương, nở cho đời xuân ngát hương, nở cho đời xuân ngát hương</a:t>
            </a:r>
            <a:r>
              <a:rPr lang="vi-VN" sz="6800" dirty="0" smtClean="0">
                <a:solidFill>
                  <a:srgbClr val="002060"/>
                </a:solidFill>
              </a:rPr>
              <a:t>.</a:t>
            </a:r>
            <a:endParaRPr lang="en-US" sz="6800" b="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275201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a:spLocks noGrp="1"/>
          </p:cNvSpPr>
          <p:nvPr>
            <p:ph type="title"/>
          </p:nvPr>
        </p:nvSpPr>
        <p:spPr>
          <a:xfrm>
            <a:off x="0" y="0"/>
            <a:ext cx="12192000" cy="6858000"/>
          </a:xfrm>
        </p:spPr>
        <p:txBody>
          <a:bodyPr>
            <a:noAutofit/>
          </a:bodyPr>
          <a:lstStyle/>
          <a:p>
            <a:pPr algn="just"/>
            <a:r>
              <a:rPr lang="vi-VN" sz="7500" u="sng" smtClean="0">
                <a:solidFill>
                  <a:srgbClr val="FF0000"/>
                </a:solidFill>
              </a:rPr>
              <a:t>Đ</a:t>
            </a:r>
            <a:r>
              <a:rPr lang="en-US" sz="7500" u="sng" smtClean="0">
                <a:solidFill>
                  <a:srgbClr val="FF0000"/>
                </a:solidFill>
              </a:rPr>
              <a:t>k:</a:t>
            </a:r>
            <a:r>
              <a:rPr lang="en-US" sz="7500" dirty="0">
                <a:solidFill>
                  <a:srgbClr val="00009E"/>
                </a:solidFill>
              </a:rPr>
              <a:t> </a:t>
            </a:r>
            <a:r>
              <a:rPr lang="vi-VN" sz="7500" smtClean="0">
                <a:solidFill>
                  <a:srgbClr val="002060"/>
                </a:solidFill>
              </a:rPr>
              <a:t>Xin </a:t>
            </a:r>
            <a:r>
              <a:rPr lang="vi-VN" sz="7500" dirty="0">
                <a:solidFill>
                  <a:srgbClr val="002060"/>
                </a:solidFill>
              </a:rPr>
              <a:t>dâng (i) nụ yêu thương (ơ) xin Chúa ban cho đầy sắc </a:t>
            </a:r>
            <a:r>
              <a:rPr lang="vi-VN" sz="7500" dirty="0" smtClean="0">
                <a:solidFill>
                  <a:srgbClr val="002060"/>
                </a:solidFill>
              </a:rPr>
              <a:t>hương.</a:t>
            </a:r>
            <a:r>
              <a:rPr lang="en-US" sz="7500" dirty="0">
                <a:solidFill>
                  <a:srgbClr val="002060"/>
                </a:solidFill>
              </a:rPr>
              <a:t> </a:t>
            </a:r>
            <a:r>
              <a:rPr lang="vi-VN" sz="7500" dirty="0" smtClean="0">
                <a:solidFill>
                  <a:srgbClr val="002060"/>
                </a:solidFill>
              </a:rPr>
              <a:t>Và </a:t>
            </a:r>
            <a:r>
              <a:rPr lang="vi-VN" sz="7500" dirty="0">
                <a:solidFill>
                  <a:srgbClr val="002060"/>
                </a:solidFill>
              </a:rPr>
              <a:t>xin Chúa dệt vuông tròn cho bông hoa kết thành trái ngon</a:t>
            </a:r>
            <a:r>
              <a:rPr lang="vi-VN" sz="7500" dirty="0" smtClean="0">
                <a:solidFill>
                  <a:srgbClr val="002060"/>
                </a:solidFill>
              </a:rPr>
              <a:t>.</a:t>
            </a:r>
            <a:endParaRPr lang="vi-VN" sz="7500" dirty="0">
              <a:solidFill>
                <a:srgbClr val="002060"/>
              </a:solidFill>
            </a:endParaRPr>
          </a:p>
        </p:txBody>
      </p:sp>
    </p:spTree>
    <p:extLst>
      <p:ext uri="{BB962C8B-B14F-4D97-AF65-F5344CB8AC3E}">
        <p14:creationId xmlns:p14="http://schemas.microsoft.com/office/powerpoint/2010/main" val="40904368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a:spLocks noGrp="1"/>
          </p:cNvSpPr>
          <p:nvPr>
            <p:ph type="title"/>
          </p:nvPr>
        </p:nvSpPr>
        <p:spPr>
          <a:xfrm>
            <a:off x="0" y="0"/>
            <a:ext cx="12192000" cy="6858000"/>
          </a:xfrm>
        </p:spPr>
        <p:txBody>
          <a:bodyPr>
            <a:normAutofit/>
          </a:bodyPr>
          <a:lstStyle/>
          <a:p>
            <a:pPr algn="just"/>
            <a:r>
              <a:rPr lang="en-US" sz="6800" u="sng" dirty="0" smtClean="0">
                <a:solidFill>
                  <a:srgbClr val="FF0000"/>
                </a:solidFill>
              </a:rPr>
              <a:t>Tk2:</a:t>
            </a:r>
            <a:r>
              <a:rPr lang="en-US" sz="6800" dirty="0" smtClean="0">
                <a:solidFill>
                  <a:srgbClr val="00009E"/>
                </a:solidFill>
              </a:rPr>
              <a:t> </a:t>
            </a:r>
            <a:r>
              <a:rPr lang="vi-VN" sz="6800" dirty="0">
                <a:solidFill>
                  <a:srgbClr val="002060"/>
                </a:solidFill>
              </a:rPr>
              <a:t>Xin dâng (i) rượu bánh này là công lao mồ hôi nước mắt, công lao mồ hôi nước </a:t>
            </a:r>
            <a:r>
              <a:rPr lang="vi-VN" sz="6800" dirty="0" smtClean="0">
                <a:solidFill>
                  <a:srgbClr val="002060"/>
                </a:solidFill>
              </a:rPr>
              <a:t>mắt.</a:t>
            </a:r>
            <a:r>
              <a:rPr lang="en-US" sz="6800" dirty="0" smtClean="0">
                <a:solidFill>
                  <a:srgbClr val="002060"/>
                </a:solidFill>
              </a:rPr>
              <a:t> </a:t>
            </a:r>
            <a:r>
              <a:rPr lang="vi-VN" sz="6800" dirty="0" smtClean="0">
                <a:solidFill>
                  <a:srgbClr val="002060"/>
                </a:solidFill>
              </a:rPr>
              <a:t>Xin </a:t>
            </a:r>
            <a:r>
              <a:rPr lang="vi-VN" sz="6800" dirty="0">
                <a:solidFill>
                  <a:srgbClr val="002060"/>
                </a:solidFill>
              </a:rPr>
              <a:t>dâng lên lời kinh trên môi, bánh với rượu luôn kết đôi, Chúa cho người luôn kết đôi</a:t>
            </a:r>
            <a:r>
              <a:rPr lang="vi-VN" sz="6800" dirty="0" smtClean="0">
                <a:solidFill>
                  <a:srgbClr val="002060"/>
                </a:solidFill>
              </a:rPr>
              <a:t>.</a:t>
            </a:r>
            <a:endParaRPr lang="vi-VN" sz="6800" dirty="0">
              <a:solidFill>
                <a:srgbClr val="002060"/>
              </a:solidFill>
            </a:endParaRPr>
          </a:p>
        </p:txBody>
      </p:sp>
    </p:spTree>
    <p:extLst>
      <p:ext uri="{BB962C8B-B14F-4D97-AF65-F5344CB8AC3E}">
        <p14:creationId xmlns:p14="http://schemas.microsoft.com/office/powerpoint/2010/main" val="7190928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a:spLocks noGrp="1"/>
          </p:cNvSpPr>
          <p:nvPr>
            <p:ph type="title"/>
          </p:nvPr>
        </p:nvSpPr>
        <p:spPr>
          <a:xfrm>
            <a:off x="0" y="0"/>
            <a:ext cx="12192000" cy="6858000"/>
          </a:xfrm>
        </p:spPr>
        <p:txBody>
          <a:bodyPr>
            <a:noAutofit/>
          </a:bodyPr>
          <a:lstStyle/>
          <a:p>
            <a:pPr algn="just"/>
            <a:r>
              <a:rPr lang="vi-VN" sz="7500" u="sng" smtClean="0">
                <a:solidFill>
                  <a:srgbClr val="FF0000"/>
                </a:solidFill>
              </a:rPr>
              <a:t>Đ</a:t>
            </a:r>
            <a:r>
              <a:rPr lang="en-US" sz="7500" u="sng" smtClean="0">
                <a:solidFill>
                  <a:srgbClr val="FF0000"/>
                </a:solidFill>
              </a:rPr>
              <a:t>k:</a:t>
            </a:r>
            <a:r>
              <a:rPr lang="en-US" sz="7500" dirty="0">
                <a:solidFill>
                  <a:srgbClr val="00009E"/>
                </a:solidFill>
              </a:rPr>
              <a:t> </a:t>
            </a:r>
            <a:r>
              <a:rPr lang="vi-VN" sz="7500" smtClean="0">
                <a:solidFill>
                  <a:srgbClr val="002060"/>
                </a:solidFill>
              </a:rPr>
              <a:t>Xin </a:t>
            </a:r>
            <a:r>
              <a:rPr lang="vi-VN" sz="7500" dirty="0">
                <a:solidFill>
                  <a:srgbClr val="002060"/>
                </a:solidFill>
              </a:rPr>
              <a:t>dâng (i) nụ yêu thương (ơ) xin Chúa ban cho đầy sắc </a:t>
            </a:r>
            <a:r>
              <a:rPr lang="vi-VN" sz="7500" dirty="0" smtClean="0">
                <a:solidFill>
                  <a:srgbClr val="002060"/>
                </a:solidFill>
              </a:rPr>
              <a:t>hương.</a:t>
            </a:r>
            <a:r>
              <a:rPr lang="en-US" sz="7500" dirty="0">
                <a:solidFill>
                  <a:srgbClr val="002060"/>
                </a:solidFill>
              </a:rPr>
              <a:t> </a:t>
            </a:r>
            <a:r>
              <a:rPr lang="vi-VN" sz="7500" dirty="0" smtClean="0">
                <a:solidFill>
                  <a:srgbClr val="002060"/>
                </a:solidFill>
              </a:rPr>
              <a:t>Và </a:t>
            </a:r>
            <a:r>
              <a:rPr lang="vi-VN" sz="7500" dirty="0">
                <a:solidFill>
                  <a:srgbClr val="002060"/>
                </a:solidFill>
              </a:rPr>
              <a:t>xin Chúa dệt vuông tròn cho bông hoa kết thành trái ngon</a:t>
            </a:r>
            <a:r>
              <a:rPr lang="vi-VN" sz="7500" dirty="0" smtClean="0">
                <a:solidFill>
                  <a:srgbClr val="002060"/>
                </a:solidFill>
              </a:rPr>
              <a:t>.</a:t>
            </a:r>
            <a:endParaRPr lang="vi-VN" sz="7500" dirty="0">
              <a:solidFill>
                <a:srgbClr val="002060"/>
              </a:solidFill>
            </a:endParaRPr>
          </a:p>
        </p:txBody>
      </p:sp>
    </p:spTree>
    <p:extLst>
      <p:ext uri="{BB962C8B-B14F-4D97-AF65-F5344CB8AC3E}">
        <p14:creationId xmlns:p14="http://schemas.microsoft.com/office/powerpoint/2010/main" val="5995503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931920" y="385494"/>
            <a:ext cx="3852337" cy="646331"/>
          </a:xfrm>
          <a:prstGeom prst="rect">
            <a:avLst/>
          </a:prstGeom>
          <a:noFill/>
        </p:spPr>
        <p:txBody>
          <a:bodyPr wrap="none" rtlCol="0">
            <a:spAutoFit/>
          </a:bodyPr>
          <a:lstStyle/>
          <a:p>
            <a:r>
              <a:rPr lang="en-US" sz="3600" smtClean="0">
                <a:solidFill>
                  <a:srgbClr val="FFFF00"/>
                </a:solidFill>
              </a:rPr>
              <a:t>Thánh Lễ Hôn Phối</a:t>
            </a:r>
            <a:endParaRPr lang="en-US" sz="3600">
              <a:solidFill>
                <a:srgbClr val="FFFF00"/>
              </a:solidFill>
            </a:endParaRPr>
          </a:p>
        </p:txBody>
      </p:sp>
      <p:sp>
        <p:nvSpPr>
          <p:cNvPr id="4" name="Rectangle 3"/>
          <p:cNvSpPr/>
          <p:nvPr/>
        </p:nvSpPr>
        <p:spPr>
          <a:xfrm>
            <a:off x="274320" y="1259176"/>
            <a:ext cx="11704320" cy="1569660"/>
          </a:xfrm>
          <a:prstGeom prst="rect">
            <a:avLst/>
          </a:prstGeom>
        </p:spPr>
        <p:txBody>
          <a:bodyPr wrap="square">
            <a:spAutoFit/>
          </a:bodyPr>
          <a:lstStyle/>
          <a:p>
            <a:pPr algn="ctr"/>
            <a:r>
              <a:rPr lang="vi-VN" sz="3200">
                <a:solidFill>
                  <a:srgbClr val="FFFF00"/>
                </a:solidFill>
              </a:rPr>
              <a:t>Anh Phaolo Cao Xuân Tiến Đạt và Chị Maria Phạm Lê Yến Vỹ</a:t>
            </a:r>
          </a:p>
          <a:p>
            <a:pPr algn="ctr"/>
            <a:endParaRPr lang="vi-VN" sz="3200">
              <a:solidFill>
                <a:srgbClr val="FFFF00"/>
              </a:solidFill>
            </a:endParaRPr>
          </a:p>
          <a:p>
            <a:pPr algn="ctr"/>
            <a:r>
              <a:rPr lang="vi-VN" sz="3200">
                <a:solidFill>
                  <a:srgbClr val="FFFF00"/>
                </a:solidFill>
              </a:rPr>
              <a:t>Anh Giuse Trần Hoàng Phúc và Chị Agata Trần Bảo Trinh</a:t>
            </a:r>
          </a:p>
        </p:txBody>
      </p:sp>
    </p:spTree>
    <p:extLst>
      <p:ext uri="{BB962C8B-B14F-4D97-AF65-F5344CB8AC3E}">
        <p14:creationId xmlns:p14="http://schemas.microsoft.com/office/powerpoint/2010/main" val="9791931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a:spLocks noGrp="1"/>
          </p:cNvSpPr>
          <p:nvPr>
            <p:ph type="title"/>
          </p:nvPr>
        </p:nvSpPr>
        <p:spPr>
          <a:xfrm>
            <a:off x="0" y="0"/>
            <a:ext cx="12192000" cy="6858000"/>
          </a:xfrm>
        </p:spPr>
        <p:txBody>
          <a:bodyPr>
            <a:normAutofit/>
            <a:scene3d>
              <a:camera prst="orthographicFront"/>
              <a:lightRig rig="flood" dir="t">
                <a:rot lat="0" lon="0" rev="7200000"/>
              </a:lightRig>
            </a:scene3d>
            <a:sp3d prstMaterial="matte">
              <a:bevelT h="38100"/>
            </a:sp3d>
          </a:bodyPr>
          <a:lstStyle/>
          <a:p>
            <a:pPr algn="ctr">
              <a:lnSpc>
                <a:spcPct val="120000"/>
              </a:lnSpc>
            </a:pPr>
            <a:r>
              <a:rPr lang="en-US" sz="6000" b="0" u="sng" dirty="0">
                <a:solidFill>
                  <a:srgbClr val="002060"/>
                </a:solidFill>
                <a:effectLst>
                  <a:outerShdw blurRad="38100" dist="38100" dir="2700000" algn="tl">
                    <a:srgbClr val="000000">
                      <a:alpha val="43137"/>
                    </a:srgbClr>
                  </a:outerShdw>
                </a:effectLst>
                <a:latin typeface="+mn-lt"/>
              </a:rPr>
              <a:t>Ca </a:t>
            </a:r>
            <a:r>
              <a:rPr lang="en-US" sz="6000" b="0" u="sng" dirty="0" err="1">
                <a:solidFill>
                  <a:srgbClr val="002060"/>
                </a:solidFill>
                <a:effectLst>
                  <a:outerShdw blurRad="38100" dist="38100" dir="2700000" algn="tl">
                    <a:srgbClr val="000000">
                      <a:alpha val="43137"/>
                    </a:srgbClr>
                  </a:outerShdw>
                </a:effectLst>
                <a:latin typeface="+mn-lt"/>
              </a:rPr>
              <a:t>Nguyện</a:t>
            </a:r>
            <a:r>
              <a:rPr lang="en-US" sz="6000" b="0" u="sng" dirty="0">
                <a:solidFill>
                  <a:srgbClr val="002060"/>
                </a:solidFill>
                <a:effectLst>
                  <a:outerShdw blurRad="38100" dist="38100" dir="2700000" algn="tl">
                    <a:srgbClr val="000000">
                      <a:alpha val="43137"/>
                    </a:srgbClr>
                  </a:outerShdw>
                </a:effectLst>
                <a:latin typeface="+mn-lt"/>
              </a:rPr>
              <a:t> </a:t>
            </a:r>
            <a:r>
              <a:rPr lang="en-US" sz="6000" b="0" u="sng" dirty="0" err="1">
                <a:solidFill>
                  <a:srgbClr val="002060"/>
                </a:solidFill>
                <a:effectLst>
                  <a:outerShdw blurRad="38100" dist="38100" dir="2700000" algn="tl">
                    <a:srgbClr val="000000">
                      <a:alpha val="43137"/>
                    </a:srgbClr>
                  </a:outerShdw>
                </a:effectLst>
                <a:latin typeface="+mn-lt"/>
              </a:rPr>
              <a:t>Hiệp</a:t>
            </a:r>
            <a:r>
              <a:rPr lang="en-US" sz="6000" b="0" u="sng" dirty="0">
                <a:solidFill>
                  <a:srgbClr val="002060"/>
                </a:solidFill>
                <a:effectLst>
                  <a:outerShdw blurRad="38100" dist="38100" dir="2700000" algn="tl">
                    <a:srgbClr val="000000">
                      <a:alpha val="43137"/>
                    </a:srgbClr>
                  </a:outerShdw>
                </a:effectLst>
                <a:latin typeface="+mn-lt"/>
              </a:rPr>
              <a:t> </a:t>
            </a:r>
            <a:r>
              <a:rPr lang="en-US" sz="6000" b="0" u="sng" dirty="0" err="1">
                <a:solidFill>
                  <a:srgbClr val="002060"/>
                </a:solidFill>
                <a:effectLst>
                  <a:outerShdw blurRad="38100" dist="38100" dir="2700000" algn="tl">
                    <a:srgbClr val="000000">
                      <a:alpha val="43137"/>
                    </a:srgbClr>
                  </a:outerShdw>
                </a:effectLst>
                <a:latin typeface="+mn-lt"/>
              </a:rPr>
              <a:t>Lễ</a:t>
            </a:r>
            <a:r>
              <a:rPr lang="en-US" sz="8800" b="0" u="sng" dirty="0">
                <a:solidFill>
                  <a:srgbClr val="002060"/>
                </a:solidFill>
                <a:effectLst>
                  <a:outerShdw blurRad="38100" dist="38100" dir="2700000" algn="tl">
                    <a:srgbClr val="000000">
                      <a:alpha val="43137"/>
                    </a:srgbClr>
                  </a:outerShdw>
                </a:effectLst>
                <a:latin typeface="+mn-lt"/>
              </a:rPr>
              <a:t/>
            </a:r>
            <a:br>
              <a:rPr lang="en-US" sz="8800" b="0" u="sng" dirty="0">
                <a:solidFill>
                  <a:srgbClr val="002060"/>
                </a:solidFill>
                <a:effectLst>
                  <a:outerShdw blurRad="38100" dist="38100" dir="2700000" algn="tl">
                    <a:srgbClr val="000000">
                      <a:alpha val="43137"/>
                    </a:srgbClr>
                  </a:outerShdw>
                </a:effectLst>
                <a:latin typeface="+mn-lt"/>
              </a:rPr>
            </a:br>
            <a:r>
              <a:rPr lang="en-US" sz="8800" b="0" dirty="0" smtClean="0">
                <a:solidFill>
                  <a:srgbClr val="C00000"/>
                </a:solidFill>
                <a:effectLst>
                  <a:outerShdw blurRad="38100" dist="38100" dir="2700000" algn="tl">
                    <a:srgbClr val="000000">
                      <a:alpha val="43137"/>
                    </a:srgbClr>
                  </a:outerShdw>
                </a:effectLst>
                <a:latin typeface="UTM Alberta Heavy" panose="02040603050506020204" pitchFamily="18" charset="0"/>
              </a:rPr>
              <a:t>YÊU THƯƠNG </a:t>
            </a:r>
            <a:br>
              <a:rPr lang="en-US" sz="8800" b="0" dirty="0" smtClean="0">
                <a:solidFill>
                  <a:srgbClr val="C00000"/>
                </a:solidFill>
                <a:effectLst>
                  <a:outerShdw blurRad="38100" dist="38100" dir="2700000" algn="tl">
                    <a:srgbClr val="000000">
                      <a:alpha val="43137"/>
                    </a:srgbClr>
                  </a:outerShdw>
                </a:effectLst>
                <a:latin typeface="UTM Alberta Heavy" panose="02040603050506020204" pitchFamily="18" charset="0"/>
              </a:rPr>
            </a:br>
            <a:r>
              <a:rPr lang="en-US" sz="8800" b="0" dirty="0" smtClean="0">
                <a:solidFill>
                  <a:srgbClr val="C00000"/>
                </a:solidFill>
                <a:effectLst>
                  <a:outerShdw blurRad="38100" dist="38100" dir="2700000" algn="tl">
                    <a:srgbClr val="000000">
                      <a:alpha val="43137"/>
                    </a:srgbClr>
                  </a:outerShdw>
                </a:effectLst>
                <a:latin typeface="UTM Alberta Heavy" panose="02040603050506020204" pitchFamily="18" charset="0"/>
              </a:rPr>
              <a:t>XOA DỊU ĐẮNG CAY</a:t>
            </a:r>
            <a:r>
              <a:rPr lang="en-US" sz="8800" b="0" dirty="0">
                <a:solidFill>
                  <a:srgbClr val="0000C0"/>
                </a:solidFill>
                <a:effectLst>
                  <a:outerShdw blurRad="38100" dist="38100" dir="2700000" algn="tl">
                    <a:srgbClr val="000000">
                      <a:alpha val="43137"/>
                    </a:srgbClr>
                  </a:outerShdw>
                </a:effectLst>
                <a:latin typeface="+mn-lt"/>
              </a:rPr>
              <a:t/>
            </a:r>
            <a:br>
              <a:rPr lang="en-US" sz="8800" b="0" dirty="0">
                <a:solidFill>
                  <a:srgbClr val="0000C0"/>
                </a:solidFill>
                <a:effectLst>
                  <a:outerShdw blurRad="38100" dist="38100" dir="2700000" algn="tl">
                    <a:srgbClr val="000000">
                      <a:alpha val="43137"/>
                    </a:srgbClr>
                  </a:outerShdw>
                </a:effectLst>
                <a:latin typeface="+mn-lt"/>
              </a:rPr>
            </a:br>
            <a:r>
              <a:rPr lang="en-US" sz="5400" b="0" i="1" dirty="0">
                <a:solidFill>
                  <a:srgbClr val="002060"/>
                </a:solidFill>
                <a:effectLst>
                  <a:outerShdw blurRad="38100" dist="38100" dir="2700000" algn="tl">
                    <a:srgbClr val="000000">
                      <a:alpha val="43137"/>
                    </a:srgbClr>
                  </a:outerShdw>
                </a:effectLst>
                <a:latin typeface="+mn-lt"/>
              </a:rPr>
              <a:t>St: </a:t>
            </a:r>
            <a:r>
              <a:rPr lang="en-US" sz="5400" b="0" i="1" dirty="0" err="1">
                <a:solidFill>
                  <a:srgbClr val="002060"/>
                </a:solidFill>
                <a:effectLst>
                  <a:outerShdw blurRad="38100" dist="38100" dir="2700000" algn="tl">
                    <a:srgbClr val="000000">
                      <a:alpha val="43137"/>
                    </a:srgbClr>
                  </a:outerShdw>
                </a:effectLst>
                <a:latin typeface="+mn-lt"/>
              </a:rPr>
              <a:t>Phanxicô</a:t>
            </a:r>
            <a:r>
              <a:rPr lang="en-US" sz="5400" b="0" i="1" dirty="0">
                <a:solidFill>
                  <a:srgbClr val="002060"/>
                </a:solidFill>
                <a:effectLst>
                  <a:outerShdw blurRad="38100" dist="38100" dir="2700000" algn="tl">
                    <a:srgbClr val="000000">
                      <a:alpha val="43137"/>
                    </a:srgbClr>
                  </a:outerShdw>
                </a:effectLst>
                <a:latin typeface="+mn-lt"/>
              </a:rPr>
              <a:t>.</a:t>
            </a:r>
            <a:endParaRPr lang="en-US" sz="8800" b="0" i="1" dirty="0">
              <a:solidFill>
                <a:srgbClr val="00206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4353139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a:spLocks noGrp="1"/>
          </p:cNvSpPr>
          <p:nvPr>
            <p:ph type="title"/>
          </p:nvPr>
        </p:nvSpPr>
        <p:spPr>
          <a:xfrm>
            <a:off x="0" y="0"/>
            <a:ext cx="12192000" cy="6858000"/>
          </a:xfrm>
        </p:spPr>
        <p:txBody>
          <a:bodyPr>
            <a:noAutofit/>
          </a:bodyPr>
          <a:lstStyle/>
          <a:p>
            <a:pPr algn="just"/>
            <a:r>
              <a:rPr lang="en-US" sz="7200" b="0" u="sng" dirty="0" smtClean="0">
                <a:solidFill>
                  <a:srgbClr val="FF0000"/>
                </a:solidFill>
              </a:rPr>
              <a:t>Tk1:</a:t>
            </a:r>
            <a:r>
              <a:rPr lang="en-US" sz="7200" b="0" dirty="0" smtClean="0">
                <a:solidFill>
                  <a:srgbClr val="00009E"/>
                </a:solidFill>
              </a:rPr>
              <a:t> </a:t>
            </a:r>
            <a:r>
              <a:rPr lang="vi-VN" sz="7200" dirty="0">
                <a:solidFill>
                  <a:srgbClr val="002060"/>
                </a:solidFill>
              </a:rPr>
              <a:t>Cuộc đời có những dòng sông cách </a:t>
            </a:r>
            <a:r>
              <a:rPr lang="vi-VN" sz="7200" dirty="0" smtClean="0">
                <a:solidFill>
                  <a:srgbClr val="002060"/>
                </a:solidFill>
              </a:rPr>
              <a:t>ngăn,</a:t>
            </a:r>
            <a:r>
              <a:rPr lang="en-US" sz="7200" dirty="0">
                <a:solidFill>
                  <a:srgbClr val="002060"/>
                </a:solidFill>
              </a:rPr>
              <a:t> t</a:t>
            </a:r>
            <a:r>
              <a:rPr lang="vi-VN" sz="7200" dirty="0" smtClean="0">
                <a:solidFill>
                  <a:srgbClr val="002060"/>
                </a:solidFill>
              </a:rPr>
              <a:t>hì </a:t>
            </a:r>
            <a:r>
              <a:rPr lang="vi-VN" sz="7200" dirty="0">
                <a:solidFill>
                  <a:srgbClr val="002060"/>
                </a:solidFill>
              </a:rPr>
              <a:t>có những nhịp cầu thôi ngăn </a:t>
            </a:r>
            <a:r>
              <a:rPr lang="vi-VN" sz="7200" dirty="0" smtClean="0">
                <a:solidFill>
                  <a:srgbClr val="002060"/>
                </a:solidFill>
              </a:rPr>
              <a:t>cách</a:t>
            </a:r>
            <a:r>
              <a:rPr lang="en-US" sz="7200" dirty="0" smtClean="0">
                <a:solidFill>
                  <a:srgbClr val="002060"/>
                </a:solidFill>
              </a:rPr>
              <a:t>, c</a:t>
            </a:r>
            <a:r>
              <a:rPr lang="vi-VN" sz="7200" dirty="0" smtClean="0">
                <a:solidFill>
                  <a:srgbClr val="002060"/>
                </a:solidFill>
              </a:rPr>
              <a:t>ó </a:t>
            </a:r>
            <a:r>
              <a:rPr lang="vi-VN" sz="7200" dirty="0">
                <a:solidFill>
                  <a:srgbClr val="002060"/>
                </a:solidFill>
              </a:rPr>
              <a:t>niềm cô đơn cho đời cay </a:t>
            </a:r>
            <a:r>
              <a:rPr lang="vi-VN" sz="7200" dirty="0" smtClean="0">
                <a:solidFill>
                  <a:srgbClr val="002060"/>
                </a:solidFill>
              </a:rPr>
              <a:t>đắng</a:t>
            </a:r>
            <a:r>
              <a:rPr lang="en-US" sz="7200" dirty="0" smtClean="0">
                <a:solidFill>
                  <a:srgbClr val="002060"/>
                </a:solidFill>
              </a:rPr>
              <a:t> t</a:t>
            </a:r>
            <a:r>
              <a:rPr lang="vi-VN" sz="7200" dirty="0" smtClean="0">
                <a:solidFill>
                  <a:srgbClr val="002060"/>
                </a:solidFill>
              </a:rPr>
              <a:t>hì </a:t>
            </a:r>
            <a:r>
              <a:rPr lang="vi-VN" sz="7200" dirty="0">
                <a:solidFill>
                  <a:srgbClr val="002060"/>
                </a:solidFill>
              </a:rPr>
              <a:t>có yêu thương xoa dịu đắng cay.</a:t>
            </a:r>
          </a:p>
        </p:txBody>
      </p:sp>
    </p:spTree>
    <p:extLst>
      <p:ext uri="{BB962C8B-B14F-4D97-AF65-F5344CB8AC3E}">
        <p14:creationId xmlns:p14="http://schemas.microsoft.com/office/powerpoint/2010/main" val="1492120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a:spLocks noGrp="1"/>
          </p:cNvSpPr>
          <p:nvPr>
            <p:ph type="title"/>
          </p:nvPr>
        </p:nvSpPr>
        <p:spPr>
          <a:xfrm>
            <a:off x="0" y="0"/>
            <a:ext cx="12192000" cy="6858000"/>
          </a:xfrm>
        </p:spPr>
        <p:txBody>
          <a:bodyPr>
            <a:normAutofit/>
          </a:bodyPr>
          <a:lstStyle/>
          <a:p>
            <a:pPr algn="just"/>
            <a:r>
              <a:rPr lang="en-US" sz="7000" b="0" u="sng" dirty="0" err="1" smtClean="0">
                <a:solidFill>
                  <a:srgbClr val="FF0000"/>
                </a:solidFill>
              </a:rPr>
              <a:t>Đk</a:t>
            </a:r>
            <a:r>
              <a:rPr lang="en-US" sz="7000" u="sng" dirty="0">
                <a:solidFill>
                  <a:srgbClr val="FF0000"/>
                </a:solidFill>
              </a:rPr>
              <a:t>:</a:t>
            </a:r>
            <a:r>
              <a:rPr lang="en-US" sz="7000" b="0" dirty="0" smtClean="0">
                <a:solidFill>
                  <a:srgbClr val="00009E"/>
                </a:solidFill>
              </a:rPr>
              <a:t> </a:t>
            </a:r>
            <a:r>
              <a:rPr lang="vi-VN" sz="7000" dirty="0">
                <a:solidFill>
                  <a:srgbClr val="002060"/>
                </a:solidFill>
              </a:rPr>
              <a:t>Chúa đã cho người gặp </a:t>
            </a:r>
            <a:r>
              <a:rPr lang="vi-VN" sz="7000" dirty="0" smtClean="0">
                <a:solidFill>
                  <a:srgbClr val="002060"/>
                </a:solidFill>
              </a:rPr>
              <a:t>nha</a:t>
            </a:r>
            <a:r>
              <a:rPr lang="en-US" sz="7000" dirty="0" smtClean="0">
                <a:solidFill>
                  <a:srgbClr val="002060"/>
                </a:solidFill>
              </a:rPr>
              <a:t>u </a:t>
            </a:r>
            <a:r>
              <a:rPr lang="vi-VN" sz="7000" dirty="0" smtClean="0">
                <a:solidFill>
                  <a:srgbClr val="002060"/>
                </a:solidFill>
              </a:rPr>
              <a:t>thương nhau</a:t>
            </a:r>
            <a:r>
              <a:rPr lang="en-US" sz="7000" dirty="0" smtClean="0">
                <a:solidFill>
                  <a:srgbClr val="002060"/>
                </a:solidFill>
              </a:rPr>
              <a:t> t</a:t>
            </a:r>
            <a:r>
              <a:rPr lang="vi-VN" sz="7000" dirty="0" smtClean="0">
                <a:solidFill>
                  <a:srgbClr val="002060"/>
                </a:solidFill>
              </a:rPr>
              <a:t>hì </a:t>
            </a:r>
            <a:r>
              <a:rPr lang="vi-VN" sz="7000" dirty="0">
                <a:solidFill>
                  <a:srgbClr val="002060"/>
                </a:solidFill>
              </a:rPr>
              <a:t>xin thương mến đến bạc mái đầu.</a:t>
            </a:r>
            <a:br>
              <a:rPr lang="vi-VN" sz="7000" dirty="0">
                <a:solidFill>
                  <a:srgbClr val="002060"/>
                </a:solidFill>
              </a:rPr>
            </a:br>
            <a:r>
              <a:rPr lang="vi-VN" sz="7000" dirty="0">
                <a:solidFill>
                  <a:srgbClr val="002060"/>
                </a:solidFill>
              </a:rPr>
              <a:t>Theo Chúa đi xa gần dìu nhau đón giấc mơ thiên thần,</a:t>
            </a:r>
            <a:br>
              <a:rPr lang="vi-VN" sz="7000" dirty="0">
                <a:solidFill>
                  <a:srgbClr val="002060"/>
                </a:solidFill>
              </a:rPr>
            </a:br>
            <a:r>
              <a:rPr lang="en-US" sz="7000" dirty="0" smtClean="0">
                <a:solidFill>
                  <a:srgbClr val="002060"/>
                </a:solidFill>
              </a:rPr>
              <a:t>v</a:t>
            </a:r>
            <a:r>
              <a:rPr lang="vi-VN" sz="7000" dirty="0" smtClean="0">
                <a:solidFill>
                  <a:srgbClr val="002060"/>
                </a:solidFill>
              </a:rPr>
              <a:t>ui </a:t>
            </a:r>
            <a:r>
              <a:rPr lang="vi-VN" sz="7000" dirty="0">
                <a:solidFill>
                  <a:srgbClr val="002060"/>
                </a:solidFill>
              </a:rPr>
              <a:t>nắng hồng, say gió xuân.</a:t>
            </a:r>
          </a:p>
        </p:txBody>
      </p:sp>
    </p:spTree>
    <p:extLst>
      <p:ext uri="{BB962C8B-B14F-4D97-AF65-F5344CB8AC3E}">
        <p14:creationId xmlns:p14="http://schemas.microsoft.com/office/powerpoint/2010/main" val="16325633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a:spLocks noGrp="1"/>
          </p:cNvSpPr>
          <p:nvPr>
            <p:ph type="title"/>
          </p:nvPr>
        </p:nvSpPr>
        <p:spPr>
          <a:xfrm>
            <a:off x="0" y="0"/>
            <a:ext cx="12192000" cy="6858000"/>
          </a:xfrm>
        </p:spPr>
        <p:txBody>
          <a:bodyPr>
            <a:noAutofit/>
          </a:bodyPr>
          <a:lstStyle/>
          <a:p>
            <a:pPr algn="just"/>
            <a:r>
              <a:rPr lang="en-US" sz="7200" b="0" u="sng" dirty="0" smtClean="0">
                <a:solidFill>
                  <a:srgbClr val="FF0000"/>
                </a:solidFill>
              </a:rPr>
              <a:t>Tk2:</a:t>
            </a:r>
            <a:r>
              <a:rPr lang="en-US" sz="7200" b="0" dirty="0" smtClean="0">
                <a:solidFill>
                  <a:srgbClr val="00009E"/>
                </a:solidFill>
              </a:rPr>
              <a:t> </a:t>
            </a:r>
            <a:r>
              <a:rPr lang="vi-VN" sz="7200" dirty="0">
                <a:solidFill>
                  <a:srgbClr val="002060"/>
                </a:solidFill>
              </a:rPr>
              <a:t>Lòng người thao thức chờ nhau mến </a:t>
            </a:r>
            <a:r>
              <a:rPr lang="vi-VN" sz="7200" dirty="0" smtClean="0">
                <a:solidFill>
                  <a:srgbClr val="002060"/>
                </a:solidFill>
              </a:rPr>
              <a:t>thương</a:t>
            </a:r>
            <a:r>
              <a:rPr lang="en-US" sz="7200" dirty="0" smtClean="0">
                <a:solidFill>
                  <a:srgbClr val="002060"/>
                </a:solidFill>
              </a:rPr>
              <a:t> n</a:t>
            </a:r>
            <a:r>
              <a:rPr lang="vi-VN" sz="7200" dirty="0" smtClean="0">
                <a:solidFill>
                  <a:srgbClr val="002060"/>
                </a:solidFill>
              </a:rPr>
              <a:t>hờ </a:t>
            </a:r>
            <a:r>
              <a:rPr lang="vi-VN" sz="7200" dirty="0">
                <a:solidFill>
                  <a:srgbClr val="002060"/>
                </a:solidFill>
              </a:rPr>
              <a:t>Chúa dắt dìu người trao thương </a:t>
            </a:r>
            <a:r>
              <a:rPr lang="vi-VN" sz="7200" dirty="0" smtClean="0">
                <a:solidFill>
                  <a:srgbClr val="002060"/>
                </a:solidFill>
              </a:rPr>
              <a:t>mến.</a:t>
            </a:r>
            <a:r>
              <a:rPr lang="en-US" sz="7200" dirty="0" smtClean="0">
                <a:solidFill>
                  <a:srgbClr val="002060"/>
                </a:solidFill>
              </a:rPr>
              <a:t> </a:t>
            </a:r>
            <a:r>
              <a:rPr lang="vi-VN" sz="7200" dirty="0" smtClean="0">
                <a:solidFill>
                  <a:srgbClr val="002060"/>
                </a:solidFill>
              </a:rPr>
              <a:t>Hai </a:t>
            </a:r>
            <a:r>
              <a:rPr lang="vi-VN" sz="7200" dirty="0">
                <a:solidFill>
                  <a:srgbClr val="002060"/>
                </a:solidFill>
              </a:rPr>
              <a:t>vầng tim xanh, trăm ngàn mơ </a:t>
            </a:r>
            <a:r>
              <a:rPr lang="vi-VN" sz="7200" dirty="0" smtClean="0">
                <a:solidFill>
                  <a:srgbClr val="002060"/>
                </a:solidFill>
              </a:rPr>
              <a:t>ước</a:t>
            </a:r>
            <a:r>
              <a:rPr lang="en-US" sz="7200" dirty="0" smtClean="0">
                <a:solidFill>
                  <a:srgbClr val="002060"/>
                </a:solidFill>
              </a:rPr>
              <a:t> n</a:t>
            </a:r>
            <a:r>
              <a:rPr lang="vi-VN" sz="7200" dirty="0" smtClean="0">
                <a:solidFill>
                  <a:srgbClr val="002060"/>
                </a:solidFill>
              </a:rPr>
              <a:t>hờ </a:t>
            </a:r>
            <a:r>
              <a:rPr lang="vi-VN" sz="7200" dirty="0">
                <a:solidFill>
                  <a:srgbClr val="002060"/>
                </a:solidFill>
              </a:rPr>
              <a:t>Chúa chung tay xây tròn ước mơ.</a:t>
            </a:r>
          </a:p>
        </p:txBody>
      </p:sp>
    </p:spTree>
    <p:extLst>
      <p:ext uri="{BB962C8B-B14F-4D97-AF65-F5344CB8AC3E}">
        <p14:creationId xmlns:p14="http://schemas.microsoft.com/office/powerpoint/2010/main" val="13283095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a:spLocks noGrp="1"/>
          </p:cNvSpPr>
          <p:nvPr>
            <p:ph type="title"/>
          </p:nvPr>
        </p:nvSpPr>
        <p:spPr>
          <a:xfrm>
            <a:off x="0" y="0"/>
            <a:ext cx="12192000" cy="6858000"/>
          </a:xfrm>
        </p:spPr>
        <p:txBody>
          <a:bodyPr>
            <a:noAutofit/>
          </a:bodyPr>
          <a:lstStyle/>
          <a:p>
            <a:pPr algn="just"/>
            <a:r>
              <a:rPr lang="en-US" sz="6300" u="sng" dirty="0" err="1" smtClean="0">
                <a:solidFill>
                  <a:srgbClr val="FF0000"/>
                </a:solidFill>
              </a:rPr>
              <a:t>Đk</a:t>
            </a:r>
            <a:r>
              <a:rPr lang="en-US" sz="6300" u="sng" dirty="0" smtClean="0">
                <a:solidFill>
                  <a:srgbClr val="FF0000"/>
                </a:solidFill>
              </a:rPr>
              <a:t>:</a:t>
            </a:r>
            <a:r>
              <a:rPr lang="en-US" sz="6300" dirty="0">
                <a:solidFill>
                  <a:srgbClr val="00009E"/>
                </a:solidFill>
              </a:rPr>
              <a:t> </a:t>
            </a:r>
            <a:r>
              <a:rPr lang="vi-VN" sz="6300" dirty="0">
                <a:solidFill>
                  <a:srgbClr val="002060"/>
                </a:solidFill>
              </a:rPr>
              <a:t>Dìu nhau tiến bước tới trao tay hứa yêu nhau mãi trong đời. Hoà nhịp đôi tim khôn ngơi quyết đắp xây ngày mới. Dìu nhau tiến bước tới xin Thiên Chúa ban ân phúc trên trời. Phù trợ đôi ta nơi nơi sống chết không thay lời.</a:t>
            </a:r>
            <a:endParaRPr lang="en-US" sz="6300" dirty="0">
              <a:solidFill>
                <a:srgbClr val="002060"/>
              </a:solidFill>
            </a:endParaRPr>
          </a:p>
        </p:txBody>
      </p:sp>
    </p:spTree>
    <p:extLst>
      <p:ext uri="{BB962C8B-B14F-4D97-AF65-F5344CB8AC3E}">
        <p14:creationId xmlns:p14="http://schemas.microsoft.com/office/powerpoint/2010/main" val="31077171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a:spLocks noGrp="1"/>
          </p:cNvSpPr>
          <p:nvPr>
            <p:ph type="title"/>
          </p:nvPr>
        </p:nvSpPr>
        <p:spPr>
          <a:xfrm>
            <a:off x="0" y="0"/>
            <a:ext cx="12192000" cy="6858000"/>
          </a:xfrm>
        </p:spPr>
        <p:txBody>
          <a:bodyPr>
            <a:normAutofit/>
          </a:bodyPr>
          <a:lstStyle/>
          <a:p>
            <a:pPr algn="just"/>
            <a:r>
              <a:rPr lang="en-US" sz="7000" b="0" u="sng" dirty="0" err="1" smtClean="0">
                <a:solidFill>
                  <a:srgbClr val="FF0000"/>
                </a:solidFill>
              </a:rPr>
              <a:t>Đk</a:t>
            </a:r>
            <a:r>
              <a:rPr lang="en-US" sz="7000" u="sng" dirty="0">
                <a:solidFill>
                  <a:srgbClr val="FF0000"/>
                </a:solidFill>
              </a:rPr>
              <a:t>:</a:t>
            </a:r>
            <a:r>
              <a:rPr lang="en-US" sz="7000" b="0" dirty="0" smtClean="0">
                <a:solidFill>
                  <a:srgbClr val="00009E"/>
                </a:solidFill>
              </a:rPr>
              <a:t> </a:t>
            </a:r>
            <a:r>
              <a:rPr lang="vi-VN" sz="7000" dirty="0">
                <a:solidFill>
                  <a:srgbClr val="002060"/>
                </a:solidFill>
              </a:rPr>
              <a:t>Chúa đã cho người gặp </a:t>
            </a:r>
            <a:r>
              <a:rPr lang="vi-VN" sz="7000" dirty="0" smtClean="0">
                <a:solidFill>
                  <a:srgbClr val="002060"/>
                </a:solidFill>
              </a:rPr>
              <a:t>nha</a:t>
            </a:r>
            <a:r>
              <a:rPr lang="en-US" sz="7000" dirty="0" smtClean="0">
                <a:solidFill>
                  <a:srgbClr val="002060"/>
                </a:solidFill>
              </a:rPr>
              <a:t>u </a:t>
            </a:r>
            <a:r>
              <a:rPr lang="vi-VN" sz="7000" dirty="0" smtClean="0">
                <a:solidFill>
                  <a:srgbClr val="002060"/>
                </a:solidFill>
              </a:rPr>
              <a:t>thương nhau</a:t>
            </a:r>
            <a:r>
              <a:rPr lang="en-US" sz="7000" dirty="0" smtClean="0">
                <a:solidFill>
                  <a:srgbClr val="002060"/>
                </a:solidFill>
              </a:rPr>
              <a:t> t</a:t>
            </a:r>
            <a:r>
              <a:rPr lang="vi-VN" sz="7000" dirty="0" smtClean="0">
                <a:solidFill>
                  <a:srgbClr val="002060"/>
                </a:solidFill>
              </a:rPr>
              <a:t>hì </a:t>
            </a:r>
            <a:r>
              <a:rPr lang="vi-VN" sz="7000" dirty="0">
                <a:solidFill>
                  <a:srgbClr val="002060"/>
                </a:solidFill>
              </a:rPr>
              <a:t>xin thương mến đến bạc mái đầu.</a:t>
            </a:r>
            <a:br>
              <a:rPr lang="vi-VN" sz="7000" dirty="0">
                <a:solidFill>
                  <a:srgbClr val="002060"/>
                </a:solidFill>
              </a:rPr>
            </a:br>
            <a:r>
              <a:rPr lang="vi-VN" sz="7000" dirty="0">
                <a:solidFill>
                  <a:srgbClr val="002060"/>
                </a:solidFill>
              </a:rPr>
              <a:t>Theo Chúa đi xa gần dìu nhau đón giấc mơ thiên thần,</a:t>
            </a:r>
            <a:br>
              <a:rPr lang="vi-VN" sz="7000" dirty="0">
                <a:solidFill>
                  <a:srgbClr val="002060"/>
                </a:solidFill>
              </a:rPr>
            </a:br>
            <a:r>
              <a:rPr lang="en-US" sz="7000" dirty="0" smtClean="0">
                <a:solidFill>
                  <a:srgbClr val="002060"/>
                </a:solidFill>
              </a:rPr>
              <a:t>v</a:t>
            </a:r>
            <a:r>
              <a:rPr lang="vi-VN" sz="7000" dirty="0" smtClean="0">
                <a:solidFill>
                  <a:srgbClr val="002060"/>
                </a:solidFill>
              </a:rPr>
              <a:t>ui </a:t>
            </a:r>
            <a:r>
              <a:rPr lang="vi-VN" sz="7000" dirty="0">
                <a:solidFill>
                  <a:srgbClr val="002060"/>
                </a:solidFill>
              </a:rPr>
              <a:t>nắng hồng, say gió xuân.</a:t>
            </a:r>
          </a:p>
        </p:txBody>
      </p:sp>
    </p:spTree>
    <p:extLst>
      <p:ext uri="{BB962C8B-B14F-4D97-AF65-F5344CB8AC3E}">
        <p14:creationId xmlns:p14="http://schemas.microsoft.com/office/powerpoint/2010/main" val="19832282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a:spLocks noGrp="1"/>
          </p:cNvSpPr>
          <p:nvPr>
            <p:ph type="title"/>
          </p:nvPr>
        </p:nvSpPr>
        <p:spPr>
          <a:xfrm>
            <a:off x="0" y="0"/>
            <a:ext cx="12192000" cy="6858000"/>
          </a:xfrm>
        </p:spPr>
        <p:txBody>
          <a:bodyPr>
            <a:noAutofit/>
          </a:bodyPr>
          <a:lstStyle/>
          <a:p>
            <a:pPr algn="just"/>
            <a:r>
              <a:rPr lang="en-US" sz="7200" b="0" u="sng" dirty="0" smtClean="0">
                <a:solidFill>
                  <a:srgbClr val="FF0000"/>
                </a:solidFill>
              </a:rPr>
              <a:t>Tk3:</a:t>
            </a:r>
            <a:r>
              <a:rPr lang="en-US" sz="7200" b="0" dirty="0" smtClean="0">
                <a:solidFill>
                  <a:srgbClr val="00009E"/>
                </a:solidFill>
              </a:rPr>
              <a:t> </a:t>
            </a:r>
            <a:r>
              <a:rPr lang="vi-VN" sz="7200" dirty="0">
                <a:solidFill>
                  <a:srgbClr val="002060"/>
                </a:solidFill>
              </a:rPr>
              <a:t>Một dòng sông hát lời ru tháng </a:t>
            </a:r>
            <a:r>
              <a:rPr lang="vi-VN" sz="7200" dirty="0" smtClean="0">
                <a:solidFill>
                  <a:srgbClr val="002060"/>
                </a:solidFill>
              </a:rPr>
              <a:t>năm</a:t>
            </a:r>
            <a:r>
              <a:rPr lang="en-US" sz="7200" dirty="0" smtClean="0">
                <a:solidFill>
                  <a:srgbClr val="002060"/>
                </a:solidFill>
              </a:rPr>
              <a:t>, n</a:t>
            </a:r>
            <a:r>
              <a:rPr lang="vi-VN" sz="7200" dirty="0" smtClean="0">
                <a:solidFill>
                  <a:srgbClr val="002060"/>
                </a:solidFill>
              </a:rPr>
              <a:t>hịp </a:t>
            </a:r>
            <a:r>
              <a:rPr lang="vi-VN" sz="7200" dirty="0">
                <a:solidFill>
                  <a:srgbClr val="002060"/>
                </a:solidFill>
              </a:rPr>
              <a:t>sống êm đềm trải qua năm </a:t>
            </a:r>
            <a:r>
              <a:rPr lang="vi-VN" sz="7200" dirty="0" smtClean="0">
                <a:solidFill>
                  <a:srgbClr val="002060"/>
                </a:solidFill>
              </a:rPr>
              <a:t>tháng.</a:t>
            </a:r>
            <a:r>
              <a:rPr lang="en-US" sz="7200" dirty="0">
                <a:solidFill>
                  <a:srgbClr val="002060"/>
                </a:solidFill>
              </a:rPr>
              <a:t> </a:t>
            </a:r>
            <a:r>
              <a:rPr lang="en-US" sz="7200" dirty="0" smtClean="0">
                <a:solidFill>
                  <a:srgbClr val="002060"/>
                </a:solidFill>
              </a:rPr>
              <a:t>T</a:t>
            </a:r>
            <a:r>
              <a:rPr lang="vi-VN" sz="7200" dirty="0" smtClean="0">
                <a:solidFill>
                  <a:srgbClr val="002060"/>
                </a:solidFill>
              </a:rPr>
              <a:t>rên </a:t>
            </a:r>
            <a:r>
              <a:rPr lang="vi-VN" sz="7200" dirty="0">
                <a:solidFill>
                  <a:srgbClr val="002060"/>
                </a:solidFill>
              </a:rPr>
              <a:t>đường quê hương hai mùa mưa </a:t>
            </a:r>
            <a:r>
              <a:rPr lang="vi-VN" sz="7200" dirty="0" smtClean="0">
                <a:solidFill>
                  <a:srgbClr val="002060"/>
                </a:solidFill>
              </a:rPr>
              <a:t>nắng</a:t>
            </a:r>
            <a:r>
              <a:rPr lang="en-US" sz="7200" dirty="0" smtClean="0">
                <a:solidFill>
                  <a:srgbClr val="002060"/>
                </a:solidFill>
              </a:rPr>
              <a:t>, n</a:t>
            </a:r>
            <a:r>
              <a:rPr lang="vi-VN" sz="7200" dirty="0" smtClean="0">
                <a:solidFill>
                  <a:srgbClr val="002060"/>
                </a:solidFill>
              </a:rPr>
              <a:t>gười </a:t>
            </a:r>
            <a:r>
              <a:rPr lang="vi-VN" sz="7200" dirty="0">
                <a:solidFill>
                  <a:srgbClr val="002060"/>
                </a:solidFill>
              </a:rPr>
              <a:t>có yêu thương cho dịu nắng mưa.</a:t>
            </a:r>
          </a:p>
        </p:txBody>
      </p:sp>
    </p:spTree>
    <p:extLst>
      <p:ext uri="{BB962C8B-B14F-4D97-AF65-F5344CB8AC3E}">
        <p14:creationId xmlns:p14="http://schemas.microsoft.com/office/powerpoint/2010/main" val="39574830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a:spLocks noGrp="1"/>
          </p:cNvSpPr>
          <p:nvPr>
            <p:ph type="title"/>
          </p:nvPr>
        </p:nvSpPr>
        <p:spPr>
          <a:xfrm>
            <a:off x="0" y="0"/>
            <a:ext cx="12192000" cy="6858000"/>
          </a:xfrm>
        </p:spPr>
        <p:txBody>
          <a:bodyPr>
            <a:normAutofit/>
          </a:bodyPr>
          <a:lstStyle/>
          <a:p>
            <a:pPr algn="just"/>
            <a:r>
              <a:rPr lang="en-US" sz="7000" b="0" u="sng" dirty="0" err="1" smtClean="0">
                <a:solidFill>
                  <a:srgbClr val="FF0000"/>
                </a:solidFill>
              </a:rPr>
              <a:t>Đk</a:t>
            </a:r>
            <a:r>
              <a:rPr lang="en-US" sz="7000" u="sng" dirty="0">
                <a:solidFill>
                  <a:srgbClr val="FF0000"/>
                </a:solidFill>
              </a:rPr>
              <a:t>:</a:t>
            </a:r>
            <a:r>
              <a:rPr lang="en-US" sz="7000" b="0" dirty="0" smtClean="0">
                <a:solidFill>
                  <a:srgbClr val="00009E"/>
                </a:solidFill>
              </a:rPr>
              <a:t> </a:t>
            </a:r>
            <a:r>
              <a:rPr lang="vi-VN" sz="7000" dirty="0">
                <a:solidFill>
                  <a:srgbClr val="002060"/>
                </a:solidFill>
              </a:rPr>
              <a:t>Chúa đã cho người gặp </a:t>
            </a:r>
            <a:r>
              <a:rPr lang="vi-VN" sz="7000" dirty="0" smtClean="0">
                <a:solidFill>
                  <a:srgbClr val="002060"/>
                </a:solidFill>
              </a:rPr>
              <a:t>nha</a:t>
            </a:r>
            <a:r>
              <a:rPr lang="en-US" sz="7000" dirty="0" smtClean="0">
                <a:solidFill>
                  <a:srgbClr val="002060"/>
                </a:solidFill>
              </a:rPr>
              <a:t>u </a:t>
            </a:r>
            <a:r>
              <a:rPr lang="vi-VN" sz="7000" dirty="0" smtClean="0">
                <a:solidFill>
                  <a:srgbClr val="002060"/>
                </a:solidFill>
              </a:rPr>
              <a:t>thương nhau</a:t>
            </a:r>
            <a:r>
              <a:rPr lang="en-US" sz="7000" dirty="0" smtClean="0">
                <a:solidFill>
                  <a:srgbClr val="002060"/>
                </a:solidFill>
              </a:rPr>
              <a:t> t</a:t>
            </a:r>
            <a:r>
              <a:rPr lang="vi-VN" sz="7000" dirty="0" smtClean="0">
                <a:solidFill>
                  <a:srgbClr val="002060"/>
                </a:solidFill>
              </a:rPr>
              <a:t>hì </a:t>
            </a:r>
            <a:r>
              <a:rPr lang="vi-VN" sz="7000" dirty="0">
                <a:solidFill>
                  <a:srgbClr val="002060"/>
                </a:solidFill>
              </a:rPr>
              <a:t>xin thương mến đến bạc mái đầu.</a:t>
            </a:r>
            <a:br>
              <a:rPr lang="vi-VN" sz="7000" dirty="0">
                <a:solidFill>
                  <a:srgbClr val="002060"/>
                </a:solidFill>
              </a:rPr>
            </a:br>
            <a:r>
              <a:rPr lang="vi-VN" sz="7000" dirty="0">
                <a:solidFill>
                  <a:srgbClr val="002060"/>
                </a:solidFill>
              </a:rPr>
              <a:t>Theo Chúa đi xa gần dìu nhau đón giấc mơ thiên thần,</a:t>
            </a:r>
            <a:br>
              <a:rPr lang="vi-VN" sz="7000" dirty="0">
                <a:solidFill>
                  <a:srgbClr val="002060"/>
                </a:solidFill>
              </a:rPr>
            </a:br>
            <a:r>
              <a:rPr lang="en-US" sz="7000" dirty="0" smtClean="0">
                <a:solidFill>
                  <a:srgbClr val="002060"/>
                </a:solidFill>
              </a:rPr>
              <a:t>v</a:t>
            </a:r>
            <a:r>
              <a:rPr lang="vi-VN" sz="7000" dirty="0" smtClean="0">
                <a:solidFill>
                  <a:srgbClr val="002060"/>
                </a:solidFill>
              </a:rPr>
              <a:t>ui </a:t>
            </a:r>
            <a:r>
              <a:rPr lang="vi-VN" sz="7000" dirty="0">
                <a:solidFill>
                  <a:srgbClr val="002060"/>
                </a:solidFill>
              </a:rPr>
              <a:t>nắng hồng, say gió xuân.</a:t>
            </a:r>
          </a:p>
        </p:txBody>
      </p:sp>
    </p:spTree>
    <p:extLst>
      <p:ext uri="{BB962C8B-B14F-4D97-AF65-F5344CB8AC3E}">
        <p14:creationId xmlns:p14="http://schemas.microsoft.com/office/powerpoint/2010/main" val="19832282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a:spLocks noGrp="1"/>
          </p:cNvSpPr>
          <p:nvPr>
            <p:ph type="title"/>
          </p:nvPr>
        </p:nvSpPr>
        <p:spPr>
          <a:xfrm>
            <a:off x="0" y="0"/>
            <a:ext cx="12192000" cy="6858000"/>
          </a:xfrm>
        </p:spPr>
        <p:txBody>
          <a:bodyPr>
            <a:noAutofit/>
          </a:bodyPr>
          <a:lstStyle/>
          <a:p>
            <a:pPr algn="just"/>
            <a:r>
              <a:rPr lang="en-US" sz="7200" b="0" u="sng" dirty="0" smtClean="0">
                <a:solidFill>
                  <a:srgbClr val="FF0000"/>
                </a:solidFill>
              </a:rPr>
              <a:t>Tk4:</a:t>
            </a:r>
            <a:r>
              <a:rPr lang="en-US" sz="7200" b="0" dirty="0" smtClean="0">
                <a:solidFill>
                  <a:srgbClr val="00009E"/>
                </a:solidFill>
              </a:rPr>
              <a:t> </a:t>
            </a:r>
            <a:r>
              <a:rPr lang="vi-VN" sz="7200" dirty="0">
                <a:solidFill>
                  <a:srgbClr val="002060"/>
                </a:solidFill>
              </a:rPr>
              <a:t>Nguyện cầu Thiên Chúa dìu đưa lứa </a:t>
            </a:r>
            <a:r>
              <a:rPr lang="vi-VN" sz="7200" dirty="0" smtClean="0">
                <a:solidFill>
                  <a:srgbClr val="002060"/>
                </a:solidFill>
              </a:rPr>
              <a:t>đôi</a:t>
            </a:r>
            <a:r>
              <a:rPr lang="en-US" sz="7200" dirty="0" smtClean="0">
                <a:solidFill>
                  <a:srgbClr val="002060"/>
                </a:solidFill>
              </a:rPr>
              <a:t>, t</a:t>
            </a:r>
            <a:r>
              <a:rPr lang="vi-VN" sz="7200" dirty="0" smtClean="0">
                <a:solidFill>
                  <a:srgbClr val="002060"/>
                </a:solidFill>
              </a:rPr>
              <a:t>rọn </a:t>
            </a:r>
            <a:r>
              <a:rPr lang="vi-VN" sz="7200" dirty="0">
                <a:solidFill>
                  <a:srgbClr val="002060"/>
                </a:solidFill>
              </a:rPr>
              <a:t>kiếp luôn đẹp bền duyên đôi </a:t>
            </a:r>
            <a:r>
              <a:rPr lang="vi-VN" sz="7200" dirty="0" smtClean="0">
                <a:solidFill>
                  <a:srgbClr val="002060"/>
                </a:solidFill>
              </a:rPr>
              <a:t>lứa</a:t>
            </a:r>
            <a:r>
              <a:rPr lang="en-US" sz="7200" dirty="0" smtClean="0">
                <a:solidFill>
                  <a:srgbClr val="002060"/>
                </a:solidFill>
              </a:rPr>
              <a:t>. </a:t>
            </a:r>
            <a:r>
              <a:rPr lang="en-US" sz="7200" dirty="0" err="1" smtClean="0">
                <a:solidFill>
                  <a:srgbClr val="002060"/>
                </a:solidFill>
              </a:rPr>
              <a:t>Ước</a:t>
            </a:r>
            <a:r>
              <a:rPr lang="en-US" sz="7200" dirty="0" smtClean="0">
                <a:solidFill>
                  <a:srgbClr val="002060"/>
                </a:solidFill>
              </a:rPr>
              <a:t> </a:t>
            </a:r>
            <a:r>
              <a:rPr lang="en-US" sz="7200" dirty="0" err="1" smtClean="0">
                <a:solidFill>
                  <a:srgbClr val="002060"/>
                </a:solidFill>
              </a:rPr>
              <a:t>nguyện</a:t>
            </a:r>
            <a:r>
              <a:rPr lang="en-US" sz="7200" dirty="0" smtClean="0">
                <a:solidFill>
                  <a:srgbClr val="002060"/>
                </a:solidFill>
              </a:rPr>
              <a:t> </a:t>
            </a:r>
            <a:r>
              <a:rPr lang="en-US" sz="7200" dirty="0" err="1" smtClean="0">
                <a:solidFill>
                  <a:srgbClr val="002060"/>
                </a:solidFill>
              </a:rPr>
              <a:t>thiên</a:t>
            </a:r>
            <a:r>
              <a:rPr lang="en-US" sz="7200" dirty="0" smtClean="0">
                <a:solidFill>
                  <a:srgbClr val="002060"/>
                </a:solidFill>
              </a:rPr>
              <a:t> </a:t>
            </a:r>
            <a:r>
              <a:rPr lang="en-US" sz="7200" dirty="0" err="1" smtClean="0">
                <a:solidFill>
                  <a:srgbClr val="002060"/>
                </a:solidFill>
              </a:rPr>
              <a:t>thu</a:t>
            </a:r>
            <a:r>
              <a:rPr lang="en-US" sz="7200" dirty="0" smtClean="0">
                <a:solidFill>
                  <a:srgbClr val="002060"/>
                </a:solidFill>
              </a:rPr>
              <a:t> </a:t>
            </a:r>
            <a:r>
              <a:rPr lang="vi-VN" sz="7200" dirty="0" smtClean="0">
                <a:solidFill>
                  <a:srgbClr val="002060"/>
                </a:solidFill>
              </a:rPr>
              <a:t>Chúa </a:t>
            </a:r>
            <a:r>
              <a:rPr lang="vi-VN" sz="7200" dirty="0">
                <a:solidFill>
                  <a:srgbClr val="002060"/>
                </a:solidFill>
              </a:rPr>
              <a:t>hoài trung </a:t>
            </a:r>
            <a:r>
              <a:rPr lang="vi-VN" sz="7200" dirty="0" smtClean="0">
                <a:solidFill>
                  <a:srgbClr val="002060"/>
                </a:solidFill>
              </a:rPr>
              <a:t>tín,</a:t>
            </a:r>
            <a:r>
              <a:rPr lang="en-US" sz="7200" dirty="0">
                <a:solidFill>
                  <a:srgbClr val="002060"/>
                </a:solidFill>
              </a:rPr>
              <a:t> </a:t>
            </a:r>
            <a:r>
              <a:rPr lang="en-US" sz="7200" dirty="0" err="1" smtClean="0">
                <a:solidFill>
                  <a:srgbClr val="002060"/>
                </a:solidFill>
              </a:rPr>
              <a:t>nguyện</a:t>
            </a:r>
            <a:r>
              <a:rPr lang="en-US" sz="7200" dirty="0" smtClean="0">
                <a:solidFill>
                  <a:srgbClr val="002060"/>
                </a:solidFill>
              </a:rPr>
              <a:t> </a:t>
            </a:r>
            <a:r>
              <a:rPr lang="en-US" sz="7200" dirty="0" err="1" smtClean="0">
                <a:solidFill>
                  <a:srgbClr val="002060"/>
                </a:solidFill>
              </a:rPr>
              <a:t>ước</a:t>
            </a:r>
            <a:r>
              <a:rPr lang="en-US" sz="7200" dirty="0" smtClean="0">
                <a:solidFill>
                  <a:srgbClr val="002060"/>
                </a:solidFill>
              </a:rPr>
              <a:t> </a:t>
            </a:r>
            <a:r>
              <a:rPr lang="vi-VN" sz="7200" dirty="0" smtClean="0">
                <a:solidFill>
                  <a:srgbClr val="002060"/>
                </a:solidFill>
              </a:rPr>
              <a:t>trăm </a:t>
            </a:r>
            <a:r>
              <a:rPr lang="vi-VN" sz="7200" dirty="0">
                <a:solidFill>
                  <a:srgbClr val="002060"/>
                </a:solidFill>
              </a:rPr>
              <a:t>năm xin hoài tín trung.</a:t>
            </a:r>
          </a:p>
        </p:txBody>
      </p:sp>
    </p:spTree>
    <p:extLst>
      <p:ext uri="{BB962C8B-B14F-4D97-AF65-F5344CB8AC3E}">
        <p14:creationId xmlns:p14="http://schemas.microsoft.com/office/powerpoint/2010/main" val="724415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a:spLocks noGrp="1"/>
          </p:cNvSpPr>
          <p:nvPr>
            <p:ph type="title"/>
          </p:nvPr>
        </p:nvSpPr>
        <p:spPr>
          <a:xfrm>
            <a:off x="0" y="0"/>
            <a:ext cx="12192000" cy="6858000"/>
          </a:xfrm>
        </p:spPr>
        <p:txBody>
          <a:bodyPr>
            <a:normAutofit/>
          </a:bodyPr>
          <a:lstStyle/>
          <a:p>
            <a:pPr algn="just"/>
            <a:r>
              <a:rPr lang="en-US" sz="7000" b="0" u="sng" dirty="0" err="1" smtClean="0">
                <a:solidFill>
                  <a:srgbClr val="FF0000"/>
                </a:solidFill>
              </a:rPr>
              <a:t>Đk</a:t>
            </a:r>
            <a:r>
              <a:rPr lang="en-US" sz="7000" u="sng" dirty="0">
                <a:solidFill>
                  <a:srgbClr val="FF0000"/>
                </a:solidFill>
              </a:rPr>
              <a:t>:</a:t>
            </a:r>
            <a:r>
              <a:rPr lang="en-US" sz="7000" b="0" dirty="0" smtClean="0">
                <a:solidFill>
                  <a:srgbClr val="00009E"/>
                </a:solidFill>
              </a:rPr>
              <a:t> </a:t>
            </a:r>
            <a:r>
              <a:rPr lang="vi-VN" sz="7000" dirty="0">
                <a:solidFill>
                  <a:srgbClr val="002060"/>
                </a:solidFill>
              </a:rPr>
              <a:t>Chúa đã cho người gặp </a:t>
            </a:r>
            <a:r>
              <a:rPr lang="vi-VN" sz="7000" dirty="0" smtClean="0">
                <a:solidFill>
                  <a:srgbClr val="002060"/>
                </a:solidFill>
              </a:rPr>
              <a:t>nha</a:t>
            </a:r>
            <a:r>
              <a:rPr lang="en-US" sz="7000" dirty="0" smtClean="0">
                <a:solidFill>
                  <a:srgbClr val="002060"/>
                </a:solidFill>
              </a:rPr>
              <a:t>u </a:t>
            </a:r>
            <a:r>
              <a:rPr lang="vi-VN" sz="7000" dirty="0" smtClean="0">
                <a:solidFill>
                  <a:srgbClr val="002060"/>
                </a:solidFill>
              </a:rPr>
              <a:t>thương nhau</a:t>
            </a:r>
            <a:r>
              <a:rPr lang="en-US" sz="7000" dirty="0" smtClean="0">
                <a:solidFill>
                  <a:srgbClr val="002060"/>
                </a:solidFill>
              </a:rPr>
              <a:t> t</a:t>
            </a:r>
            <a:r>
              <a:rPr lang="vi-VN" sz="7000" dirty="0" smtClean="0">
                <a:solidFill>
                  <a:srgbClr val="002060"/>
                </a:solidFill>
              </a:rPr>
              <a:t>hì </a:t>
            </a:r>
            <a:r>
              <a:rPr lang="vi-VN" sz="7000" dirty="0">
                <a:solidFill>
                  <a:srgbClr val="002060"/>
                </a:solidFill>
              </a:rPr>
              <a:t>xin thương mến đến bạc mái đầu.</a:t>
            </a:r>
            <a:br>
              <a:rPr lang="vi-VN" sz="7000" dirty="0">
                <a:solidFill>
                  <a:srgbClr val="002060"/>
                </a:solidFill>
              </a:rPr>
            </a:br>
            <a:r>
              <a:rPr lang="vi-VN" sz="7000" dirty="0">
                <a:solidFill>
                  <a:srgbClr val="002060"/>
                </a:solidFill>
              </a:rPr>
              <a:t>Theo Chúa đi xa gần dìu nhau đón giấc mơ thiên thần,</a:t>
            </a:r>
            <a:br>
              <a:rPr lang="vi-VN" sz="7000" dirty="0">
                <a:solidFill>
                  <a:srgbClr val="002060"/>
                </a:solidFill>
              </a:rPr>
            </a:br>
            <a:r>
              <a:rPr lang="en-US" sz="7000" dirty="0" smtClean="0">
                <a:solidFill>
                  <a:srgbClr val="002060"/>
                </a:solidFill>
              </a:rPr>
              <a:t>v</a:t>
            </a:r>
            <a:r>
              <a:rPr lang="vi-VN" sz="7000" dirty="0" smtClean="0">
                <a:solidFill>
                  <a:srgbClr val="002060"/>
                </a:solidFill>
              </a:rPr>
              <a:t>ui </a:t>
            </a:r>
            <a:r>
              <a:rPr lang="vi-VN" sz="7000" dirty="0">
                <a:solidFill>
                  <a:srgbClr val="002060"/>
                </a:solidFill>
              </a:rPr>
              <a:t>nắng hồng, say gió xuân.</a:t>
            </a:r>
          </a:p>
        </p:txBody>
      </p:sp>
    </p:spTree>
    <p:extLst>
      <p:ext uri="{BB962C8B-B14F-4D97-AF65-F5344CB8AC3E}">
        <p14:creationId xmlns:p14="http://schemas.microsoft.com/office/powerpoint/2010/main" val="19832282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377488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A20AEE-5CED-B046-A552-E258B4E23428}"/>
              </a:ext>
            </a:extLst>
          </p:cNvPr>
          <p:cNvSpPr>
            <a:spLocks noGrp="1"/>
          </p:cNvSpPr>
          <p:nvPr>
            <p:ph type="title"/>
          </p:nvPr>
        </p:nvSpPr>
        <p:spPr>
          <a:xfrm>
            <a:off x="0" y="0"/>
            <a:ext cx="12192000" cy="6858000"/>
          </a:xfrm>
        </p:spPr>
        <p:txBody>
          <a:bodyPr>
            <a:normAutofit/>
            <a:scene3d>
              <a:camera prst="orthographicFront"/>
              <a:lightRig rig="soft" dir="t">
                <a:rot lat="0" lon="0" rev="15600000"/>
              </a:lightRig>
            </a:scene3d>
            <a:sp3d extrusionH="57150" prstMaterial="softEdge">
              <a:bevelT w="88900" h="38100"/>
            </a:sp3d>
          </a:bodyPr>
          <a:lstStyle/>
          <a:p>
            <a:pPr algn="ctr"/>
            <a:r>
              <a:rPr lang="en-US" sz="7200" b="0" u="sng" dirty="0">
                <a:ln/>
                <a:solidFill>
                  <a:srgbClr val="0000C0"/>
                </a:solidFill>
                <a:effectLst>
                  <a:outerShdw blurRad="38100" dist="38100" dir="2700000" algn="tl">
                    <a:srgbClr val="000000">
                      <a:alpha val="43137"/>
                    </a:srgbClr>
                  </a:outerShdw>
                </a:effectLst>
                <a:latin typeface="+mn-lt"/>
                <a:cs typeface="Times New Roman" panose="02020603050405020304" pitchFamily="18" charset="0"/>
              </a:rPr>
              <a:t>Ca </a:t>
            </a:r>
            <a:r>
              <a:rPr lang="en-US" sz="7200" b="0" u="sng" dirty="0" err="1">
                <a:ln/>
                <a:solidFill>
                  <a:srgbClr val="0000C0"/>
                </a:solidFill>
                <a:effectLst>
                  <a:outerShdw blurRad="38100" dist="38100" dir="2700000" algn="tl">
                    <a:srgbClr val="000000">
                      <a:alpha val="43137"/>
                    </a:srgbClr>
                  </a:outerShdw>
                </a:effectLst>
                <a:latin typeface="+mn-lt"/>
                <a:cs typeface="Times New Roman" panose="02020603050405020304" pitchFamily="18" charset="0"/>
              </a:rPr>
              <a:t>Kết</a:t>
            </a:r>
            <a:r>
              <a:rPr lang="en-US" sz="7200" b="0" u="sng" dirty="0">
                <a:ln/>
                <a:solidFill>
                  <a:srgbClr val="0000C0"/>
                </a:solidFill>
                <a:effectLst>
                  <a:outerShdw blurRad="38100" dist="38100" dir="2700000" algn="tl">
                    <a:srgbClr val="000000">
                      <a:alpha val="43137"/>
                    </a:srgbClr>
                  </a:outerShdw>
                </a:effectLst>
                <a:latin typeface="+mn-lt"/>
                <a:cs typeface="Times New Roman" panose="02020603050405020304" pitchFamily="18" charset="0"/>
              </a:rPr>
              <a:t> </a:t>
            </a:r>
            <a:r>
              <a:rPr lang="en-US" sz="7200" b="0" u="sng" dirty="0" err="1">
                <a:ln/>
                <a:solidFill>
                  <a:srgbClr val="0000C0"/>
                </a:solidFill>
                <a:effectLst>
                  <a:outerShdw blurRad="38100" dist="38100" dir="2700000" algn="tl">
                    <a:srgbClr val="000000">
                      <a:alpha val="43137"/>
                    </a:srgbClr>
                  </a:outerShdw>
                </a:effectLst>
                <a:latin typeface="+mn-lt"/>
                <a:cs typeface="Times New Roman" panose="02020603050405020304" pitchFamily="18" charset="0"/>
              </a:rPr>
              <a:t>Lễ</a:t>
            </a:r>
            <a:r>
              <a:rPr lang="en-US" sz="7200" b="0" u="sng" dirty="0">
                <a:ln/>
                <a:solidFill>
                  <a:srgbClr val="0000C0"/>
                </a:solidFill>
                <a:effectLst>
                  <a:outerShdw blurRad="38100" dist="38100" dir="2700000" algn="tl">
                    <a:srgbClr val="000000">
                      <a:alpha val="43137"/>
                    </a:srgbClr>
                  </a:outerShdw>
                </a:effectLst>
                <a:latin typeface="+mn-lt"/>
                <a:cs typeface="Times New Roman" panose="02020603050405020304" pitchFamily="18" charset="0"/>
              </a:rPr>
              <a:t/>
            </a:r>
            <a:br>
              <a:rPr lang="en-US" sz="7200" b="0" u="sng" dirty="0">
                <a:ln/>
                <a:solidFill>
                  <a:srgbClr val="0000C0"/>
                </a:solidFill>
                <a:effectLst>
                  <a:outerShdw blurRad="38100" dist="38100" dir="2700000" algn="tl">
                    <a:srgbClr val="000000">
                      <a:alpha val="43137"/>
                    </a:srgbClr>
                  </a:outerShdw>
                </a:effectLst>
                <a:latin typeface="+mn-lt"/>
                <a:cs typeface="Times New Roman" panose="02020603050405020304" pitchFamily="18" charset="0"/>
              </a:rPr>
            </a:br>
            <a:r>
              <a:rPr lang="en-US" sz="9600" b="0" dirty="0" smtClean="0">
                <a:ln/>
                <a:solidFill>
                  <a:srgbClr val="C00000"/>
                </a:solidFill>
                <a:effectLst>
                  <a:outerShdw blurRad="38100" dist="38100" dir="2700000" algn="tl">
                    <a:srgbClr val="000000">
                      <a:alpha val="43137"/>
                    </a:srgbClr>
                  </a:outerShdw>
                </a:effectLst>
                <a:latin typeface="UTM Alberta Heavy" panose="02040603050506020204" pitchFamily="18" charset="0"/>
                <a:ea typeface="Segoe UI Black" panose="020B0A02040204020203" pitchFamily="34" charset="0"/>
                <a:cs typeface="Times New Roman" panose="02020603050405020304" pitchFamily="18" charset="0"/>
              </a:rPr>
              <a:t>DÂNG MẸ</a:t>
            </a:r>
            <a:endParaRPr lang="en-US" sz="7200" b="0" i="1" dirty="0">
              <a:ln/>
              <a:solidFill>
                <a:srgbClr val="0000C0"/>
              </a:solidFill>
              <a:effectLst>
                <a:outerShdw blurRad="38100" dist="38100" dir="2700000" algn="tl">
                  <a:srgbClr val="000000">
                    <a:alpha val="43137"/>
                  </a:srgbClr>
                </a:outerShdw>
              </a:effectLst>
              <a:latin typeface="+mn-lt"/>
              <a:cs typeface="Times New Roman" panose="02020603050405020304" pitchFamily="18" charset="0"/>
            </a:endParaRPr>
          </a:p>
        </p:txBody>
      </p:sp>
    </p:spTree>
    <p:extLst>
      <p:ext uri="{BB962C8B-B14F-4D97-AF65-F5344CB8AC3E}">
        <p14:creationId xmlns:p14="http://schemas.microsoft.com/office/powerpoint/2010/main" val="39015661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A20AEE-5CED-B046-A552-E258B4E23428}"/>
              </a:ext>
            </a:extLst>
          </p:cNvPr>
          <p:cNvSpPr>
            <a:spLocks noGrp="1"/>
          </p:cNvSpPr>
          <p:nvPr>
            <p:ph type="title"/>
          </p:nvPr>
        </p:nvSpPr>
        <p:spPr>
          <a:xfrm>
            <a:off x="0" y="0"/>
            <a:ext cx="12192000" cy="6858000"/>
          </a:xfrm>
        </p:spPr>
        <p:txBody>
          <a:bodyPr>
            <a:noAutofit/>
          </a:bodyPr>
          <a:lstStyle/>
          <a:p>
            <a:pPr algn="just"/>
            <a:r>
              <a:rPr lang="en-US" sz="7200" u="sng" dirty="0" smtClean="0">
                <a:solidFill>
                  <a:srgbClr val="FF0000"/>
                </a:solidFill>
              </a:rPr>
              <a:t>Tk1:</a:t>
            </a:r>
            <a:r>
              <a:rPr lang="vi-VN" sz="7200" dirty="0">
                <a:solidFill>
                  <a:srgbClr val="00009E"/>
                </a:solidFill>
              </a:rPr>
              <a:t> </a:t>
            </a:r>
            <a:r>
              <a:rPr lang="en-US" sz="7200" dirty="0" err="1" smtClean="0">
                <a:solidFill>
                  <a:srgbClr val="002060"/>
                </a:solidFill>
              </a:rPr>
              <a:t>Chiều</a:t>
            </a:r>
            <a:r>
              <a:rPr lang="en-US" sz="7200" dirty="0" smtClean="0">
                <a:solidFill>
                  <a:srgbClr val="002060"/>
                </a:solidFill>
              </a:rPr>
              <a:t> nay </a:t>
            </a:r>
            <a:r>
              <a:rPr lang="en-US" sz="7200" dirty="0" err="1" smtClean="0">
                <a:solidFill>
                  <a:srgbClr val="002060"/>
                </a:solidFill>
              </a:rPr>
              <a:t>đến</a:t>
            </a:r>
            <a:r>
              <a:rPr lang="en-US" sz="7200" dirty="0" smtClean="0">
                <a:solidFill>
                  <a:srgbClr val="002060"/>
                </a:solidFill>
              </a:rPr>
              <a:t> </a:t>
            </a:r>
            <a:r>
              <a:rPr lang="en-US" sz="7200" dirty="0" err="1" smtClean="0">
                <a:solidFill>
                  <a:srgbClr val="002060"/>
                </a:solidFill>
              </a:rPr>
              <a:t>trước</a:t>
            </a:r>
            <a:r>
              <a:rPr lang="en-US" sz="7200" dirty="0" smtClean="0">
                <a:solidFill>
                  <a:srgbClr val="002060"/>
                </a:solidFill>
              </a:rPr>
              <a:t> </a:t>
            </a:r>
            <a:r>
              <a:rPr lang="en-US" sz="7200" dirty="0" err="1" smtClean="0">
                <a:solidFill>
                  <a:srgbClr val="002060"/>
                </a:solidFill>
              </a:rPr>
              <a:t>ngai</a:t>
            </a:r>
            <a:r>
              <a:rPr lang="en-US" sz="7200" dirty="0">
                <a:solidFill>
                  <a:srgbClr val="002060"/>
                </a:solidFill>
              </a:rPr>
              <a:t> </a:t>
            </a:r>
            <a:r>
              <a:rPr lang="en-US" sz="7200" dirty="0" err="1" smtClean="0">
                <a:solidFill>
                  <a:srgbClr val="002060"/>
                </a:solidFill>
              </a:rPr>
              <a:t>Mẹ</a:t>
            </a:r>
            <a:r>
              <a:rPr lang="en-US" sz="7200" dirty="0" smtClean="0">
                <a:solidFill>
                  <a:srgbClr val="002060"/>
                </a:solidFill>
              </a:rPr>
              <a:t> </a:t>
            </a:r>
            <a:r>
              <a:rPr lang="en-US" sz="7200" dirty="0" err="1" smtClean="0">
                <a:solidFill>
                  <a:srgbClr val="002060"/>
                </a:solidFill>
              </a:rPr>
              <a:t>đây</a:t>
            </a:r>
            <a:r>
              <a:rPr lang="en-US" sz="7200" dirty="0" smtClean="0">
                <a:solidFill>
                  <a:srgbClr val="002060"/>
                </a:solidFill>
              </a:rPr>
              <a:t>. </a:t>
            </a:r>
            <a:r>
              <a:rPr lang="en-US" sz="7200" dirty="0" err="1" smtClean="0">
                <a:solidFill>
                  <a:srgbClr val="002060"/>
                </a:solidFill>
              </a:rPr>
              <a:t>Hiệp</a:t>
            </a:r>
            <a:r>
              <a:rPr lang="en-US" sz="7200" dirty="0" smtClean="0">
                <a:solidFill>
                  <a:srgbClr val="002060"/>
                </a:solidFill>
              </a:rPr>
              <a:t> </a:t>
            </a:r>
            <a:r>
              <a:rPr lang="en-US" sz="7200" dirty="0" err="1" smtClean="0">
                <a:solidFill>
                  <a:srgbClr val="002060"/>
                </a:solidFill>
              </a:rPr>
              <a:t>dâng</a:t>
            </a:r>
            <a:r>
              <a:rPr lang="en-US" sz="7200" dirty="0" smtClean="0">
                <a:solidFill>
                  <a:srgbClr val="002060"/>
                </a:solidFill>
              </a:rPr>
              <a:t> </a:t>
            </a:r>
            <a:r>
              <a:rPr lang="en-US" sz="7200" dirty="0" err="1" smtClean="0">
                <a:solidFill>
                  <a:srgbClr val="002060"/>
                </a:solidFill>
              </a:rPr>
              <a:t>trong</a:t>
            </a:r>
            <a:r>
              <a:rPr lang="en-US" sz="7200" dirty="0" smtClean="0">
                <a:solidFill>
                  <a:srgbClr val="002060"/>
                </a:solidFill>
              </a:rPr>
              <a:t> </a:t>
            </a:r>
            <a:r>
              <a:rPr lang="en-US" sz="7200" dirty="0" err="1" smtClean="0">
                <a:solidFill>
                  <a:srgbClr val="002060"/>
                </a:solidFill>
              </a:rPr>
              <a:t>khúc</a:t>
            </a:r>
            <a:r>
              <a:rPr lang="en-US" sz="7200" dirty="0" smtClean="0">
                <a:solidFill>
                  <a:srgbClr val="002060"/>
                </a:solidFill>
              </a:rPr>
              <a:t> ca </a:t>
            </a:r>
            <a:r>
              <a:rPr lang="en-US" sz="7200" dirty="0" err="1" smtClean="0">
                <a:solidFill>
                  <a:srgbClr val="002060"/>
                </a:solidFill>
              </a:rPr>
              <a:t>trìu</a:t>
            </a:r>
            <a:r>
              <a:rPr lang="en-US" sz="7200" dirty="0" smtClean="0">
                <a:solidFill>
                  <a:srgbClr val="002060"/>
                </a:solidFill>
              </a:rPr>
              <a:t> </a:t>
            </a:r>
            <a:r>
              <a:rPr lang="en-US" sz="7200" dirty="0" err="1" smtClean="0">
                <a:solidFill>
                  <a:srgbClr val="002060"/>
                </a:solidFill>
              </a:rPr>
              <a:t>mến</a:t>
            </a:r>
            <a:r>
              <a:rPr lang="en-US" sz="7200" dirty="0" smtClean="0">
                <a:solidFill>
                  <a:srgbClr val="002060"/>
                </a:solidFill>
              </a:rPr>
              <a:t>. </a:t>
            </a:r>
            <a:r>
              <a:rPr lang="en-US" sz="7200" dirty="0" err="1" smtClean="0">
                <a:solidFill>
                  <a:srgbClr val="002060"/>
                </a:solidFill>
              </a:rPr>
              <a:t>Tình</a:t>
            </a:r>
            <a:r>
              <a:rPr lang="en-US" sz="7200" dirty="0" smtClean="0">
                <a:solidFill>
                  <a:srgbClr val="002060"/>
                </a:solidFill>
              </a:rPr>
              <a:t> </a:t>
            </a:r>
            <a:r>
              <a:rPr lang="en-US" sz="7200" dirty="0" err="1" smtClean="0">
                <a:solidFill>
                  <a:srgbClr val="002060"/>
                </a:solidFill>
              </a:rPr>
              <a:t>yêu</a:t>
            </a:r>
            <a:r>
              <a:rPr lang="en-US" sz="7200" dirty="0" smtClean="0">
                <a:solidFill>
                  <a:srgbClr val="002060"/>
                </a:solidFill>
              </a:rPr>
              <a:t> </a:t>
            </a:r>
            <a:r>
              <a:rPr lang="en-US" sz="7200" dirty="0" err="1" smtClean="0">
                <a:solidFill>
                  <a:srgbClr val="002060"/>
                </a:solidFill>
              </a:rPr>
              <a:t>một</a:t>
            </a:r>
            <a:r>
              <a:rPr lang="en-US" sz="7200" dirty="0" smtClean="0">
                <a:solidFill>
                  <a:srgbClr val="002060"/>
                </a:solidFill>
              </a:rPr>
              <a:t> </a:t>
            </a:r>
            <a:r>
              <a:rPr lang="en-US" sz="7200" dirty="0" err="1" smtClean="0">
                <a:solidFill>
                  <a:srgbClr val="002060"/>
                </a:solidFill>
              </a:rPr>
              <a:t>lần</a:t>
            </a:r>
            <a:r>
              <a:rPr lang="en-US" sz="7200" dirty="0" smtClean="0">
                <a:solidFill>
                  <a:srgbClr val="002060"/>
                </a:solidFill>
              </a:rPr>
              <a:t> con </a:t>
            </a:r>
            <a:r>
              <a:rPr lang="en-US" sz="7200" dirty="0" err="1" smtClean="0">
                <a:solidFill>
                  <a:srgbClr val="002060"/>
                </a:solidFill>
              </a:rPr>
              <a:t>ước</a:t>
            </a:r>
            <a:r>
              <a:rPr lang="en-US" sz="7200" dirty="0" smtClean="0">
                <a:solidFill>
                  <a:srgbClr val="002060"/>
                </a:solidFill>
              </a:rPr>
              <a:t> </a:t>
            </a:r>
            <a:r>
              <a:rPr lang="en-US" sz="7200" dirty="0" err="1" smtClean="0">
                <a:solidFill>
                  <a:srgbClr val="002060"/>
                </a:solidFill>
              </a:rPr>
              <a:t>nguyện</a:t>
            </a:r>
            <a:r>
              <a:rPr lang="en-US" sz="7200" dirty="0" smtClean="0">
                <a:solidFill>
                  <a:srgbClr val="002060"/>
                </a:solidFill>
              </a:rPr>
              <a:t>, </a:t>
            </a:r>
            <a:r>
              <a:rPr lang="en-US" sz="7200" dirty="0" err="1" smtClean="0">
                <a:solidFill>
                  <a:srgbClr val="002060"/>
                </a:solidFill>
              </a:rPr>
              <a:t>một</a:t>
            </a:r>
            <a:r>
              <a:rPr lang="en-US" sz="7200" dirty="0" smtClean="0">
                <a:solidFill>
                  <a:srgbClr val="002060"/>
                </a:solidFill>
              </a:rPr>
              <a:t> </a:t>
            </a:r>
            <a:r>
              <a:rPr lang="en-US" sz="7200" dirty="0" err="1" smtClean="0">
                <a:solidFill>
                  <a:srgbClr val="002060"/>
                </a:solidFill>
              </a:rPr>
              <a:t>lần</a:t>
            </a:r>
            <a:r>
              <a:rPr lang="en-US" sz="7200" dirty="0" smtClean="0">
                <a:solidFill>
                  <a:srgbClr val="002060"/>
                </a:solidFill>
              </a:rPr>
              <a:t> con </a:t>
            </a:r>
            <a:r>
              <a:rPr lang="en-US" sz="7200" dirty="0" err="1" smtClean="0">
                <a:solidFill>
                  <a:srgbClr val="002060"/>
                </a:solidFill>
              </a:rPr>
              <a:t>khấn</a:t>
            </a:r>
            <a:r>
              <a:rPr lang="en-US" sz="7200" dirty="0" smtClean="0">
                <a:solidFill>
                  <a:srgbClr val="002060"/>
                </a:solidFill>
              </a:rPr>
              <a:t> </a:t>
            </a:r>
            <a:r>
              <a:rPr lang="en-US" sz="7200" dirty="0" err="1" smtClean="0">
                <a:solidFill>
                  <a:srgbClr val="002060"/>
                </a:solidFill>
              </a:rPr>
              <a:t>nguyện</a:t>
            </a:r>
            <a:r>
              <a:rPr lang="en-US" sz="7200" dirty="0" smtClean="0">
                <a:solidFill>
                  <a:srgbClr val="002060"/>
                </a:solidFill>
              </a:rPr>
              <a:t> </a:t>
            </a:r>
            <a:r>
              <a:rPr lang="en-US" sz="7200" dirty="0" err="1" smtClean="0">
                <a:solidFill>
                  <a:srgbClr val="002060"/>
                </a:solidFill>
              </a:rPr>
              <a:t>giờ</a:t>
            </a:r>
            <a:r>
              <a:rPr lang="en-US" sz="7200" dirty="0" smtClean="0">
                <a:solidFill>
                  <a:srgbClr val="002060"/>
                </a:solidFill>
              </a:rPr>
              <a:t> </a:t>
            </a:r>
            <a:r>
              <a:rPr lang="en-US" sz="7200" dirty="0" err="1" smtClean="0">
                <a:solidFill>
                  <a:srgbClr val="002060"/>
                </a:solidFill>
              </a:rPr>
              <a:t>đây</a:t>
            </a:r>
            <a:r>
              <a:rPr lang="en-US" sz="7200" dirty="0" smtClean="0">
                <a:solidFill>
                  <a:srgbClr val="002060"/>
                </a:solidFill>
              </a:rPr>
              <a:t> </a:t>
            </a:r>
            <a:r>
              <a:rPr lang="en-US" sz="7200" dirty="0" err="1" smtClean="0">
                <a:solidFill>
                  <a:srgbClr val="002060"/>
                </a:solidFill>
              </a:rPr>
              <a:t>xin</a:t>
            </a:r>
            <a:r>
              <a:rPr lang="en-US" sz="7200" dirty="0" smtClean="0">
                <a:solidFill>
                  <a:srgbClr val="002060"/>
                </a:solidFill>
              </a:rPr>
              <a:t> </a:t>
            </a:r>
            <a:r>
              <a:rPr lang="en-US" sz="7200" dirty="0" err="1" smtClean="0">
                <a:solidFill>
                  <a:srgbClr val="002060"/>
                </a:solidFill>
              </a:rPr>
              <a:t>tận</a:t>
            </a:r>
            <a:r>
              <a:rPr lang="en-US" sz="7200" dirty="0" smtClean="0">
                <a:solidFill>
                  <a:srgbClr val="002060"/>
                </a:solidFill>
              </a:rPr>
              <a:t> </a:t>
            </a:r>
            <a:r>
              <a:rPr lang="en-US" sz="7200" dirty="0" err="1" smtClean="0">
                <a:solidFill>
                  <a:srgbClr val="002060"/>
                </a:solidFill>
              </a:rPr>
              <a:t>hiến</a:t>
            </a:r>
            <a:r>
              <a:rPr lang="en-US" sz="7200" dirty="0" smtClean="0">
                <a:solidFill>
                  <a:srgbClr val="002060"/>
                </a:solidFill>
              </a:rPr>
              <a:t>… </a:t>
            </a:r>
            <a:endParaRPr lang="en-US" sz="7200" b="0" dirty="0">
              <a:solidFill>
                <a:srgbClr val="002060"/>
              </a:solidFill>
              <a:effectLst>
                <a:outerShdw blurRad="38100" dist="38100" dir="2700000" algn="tl">
                  <a:srgbClr val="000000">
                    <a:alpha val="43137"/>
                  </a:srgbClr>
                </a:outerShdw>
              </a:effectLst>
              <a:latin typeface="+mn-lt"/>
              <a:cs typeface="Times New Roman" panose="02020603050405020304" pitchFamily="18" charset="0"/>
            </a:endParaRPr>
          </a:p>
        </p:txBody>
      </p:sp>
    </p:spTree>
    <p:extLst>
      <p:ext uri="{BB962C8B-B14F-4D97-AF65-F5344CB8AC3E}">
        <p14:creationId xmlns:p14="http://schemas.microsoft.com/office/powerpoint/2010/main" val="392633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A20AEE-5CED-B046-A552-E258B4E23428}"/>
              </a:ext>
            </a:extLst>
          </p:cNvPr>
          <p:cNvSpPr>
            <a:spLocks noGrp="1"/>
          </p:cNvSpPr>
          <p:nvPr>
            <p:ph type="title"/>
          </p:nvPr>
        </p:nvSpPr>
        <p:spPr>
          <a:xfrm>
            <a:off x="0" y="0"/>
            <a:ext cx="12192000" cy="6858000"/>
          </a:xfrm>
        </p:spPr>
        <p:txBody>
          <a:bodyPr>
            <a:noAutofit/>
          </a:bodyPr>
          <a:lstStyle/>
          <a:p>
            <a:pPr algn="just"/>
            <a:r>
              <a:rPr lang="en-US" sz="5500" dirty="0" smtClean="0">
                <a:solidFill>
                  <a:srgbClr val="FF0000"/>
                </a:solidFill>
              </a:rPr>
              <a:t>…</a:t>
            </a:r>
            <a:r>
              <a:rPr lang="vi-VN" sz="5500" dirty="0">
                <a:solidFill>
                  <a:srgbClr val="00009E"/>
                </a:solidFill>
              </a:rPr>
              <a:t> </a:t>
            </a:r>
            <a:r>
              <a:rPr lang="en-US" sz="7200" dirty="0" err="1" smtClean="0">
                <a:solidFill>
                  <a:srgbClr val="002060"/>
                </a:solidFill>
              </a:rPr>
              <a:t>Mẹ</a:t>
            </a:r>
            <a:r>
              <a:rPr lang="en-US" sz="7200" dirty="0" smtClean="0">
                <a:solidFill>
                  <a:srgbClr val="002060"/>
                </a:solidFill>
              </a:rPr>
              <a:t> </a:t>
            </a:r>
            <a:r>
              <a:rPr lang="en-US" sz="7200" dirty="0" err="1" smtClean="0">
                <a:solidFill>
                  <a:srgbClr val="002060"/>
                </a:solidFill>
              </a:rPr>
              <a:t>ơi</a:t>
            </a:r>
            <a:r>
              <a:rPr lang="en-US" sz="7200" dirty="0" smtClean="0">
                <a:solidFill>
                  <a:srgbClr val="002060"/>
                </a:solidFill>
              </a:rPr>
              <a:t>! </a:t>
            </a:r>
            <a:r>
              <a:rPr lang="en-US" sz="7200" dirty="0" err="1" smtClean="0">
                <a:solidFill>
                  <a:srgbClr val="002060"/>
                </a:solidFill>
              </a:rPr>
              <a:t>Bao</a:t>
            </a:r>
            <a:r>
              <a:rPr lang="en-US" sz="7200" dirty="0" smtClean="0">
                <a:solidFill>
                  <a:srgbClr val="002060"/>
                </a:solidFill>
              </a:rPr>
              <a:t> </a:t>
            </a:r>
            <a:r>
              <a:rPr lang="en-US" sz="7200" dirty="0" err="1" smtClean="0">
                <a:solidFill>
                  <a:srgbClr val="002060"/>
                </a:solidFill>
              </a:rPr>
              <a:t>tháng</a:t>
            </a:r>
            <a:r>
              <a:rPr lang="en-US" sz="7200" dirty="0" smtClean="0">
                <a:solidFill>
                  <a:srgbClr val="002060"/>
                </a:solidFill>
              </a:rPr>
              <a:t> </a:t>
            </a:r>
            <a:r>
              <a:rPr lang="en-US" sz="7200" dirty="0" err="1" smtClean="0">
                <a:solidFill>
                  <a:srgbClr val="002060"/>
                </a:solidFill>
              </a:rPr>
              <a:t>năm</a:t>
            </a:r>
            <a:r>
              <a:rPr lang="en-US" sz="7200" dirty="0" smtClean="0">
                <a:solidFill>
                  <a:srgbClr val="002060"/>
                </a:solidFill>
              </a:rPr>
              <a:t> </a:t>
            </a:r>
            <a:r>
              <a:rPr lang="en-US" sz="7200" dirty="0" err="1" smtClean="0">
                <a:solidFill>
                  <a:srgbClr val="002060"/>
                </a:solidFill>
              </a:rPr>
              <a:t>trồng</a:t>
            </a:r>
            <a:r>
              <a:rPr lang="en-US" sz="7200" dirty="0" smtClean="0">
                <a:solidFill>
                  <a:srgbClr val="002060"/>
                </a:solidFill>
              </a:rPr>
              <a:t> </a:t>
            </a:r>
            <a:r>
              <a:rPr lang="en-US" sz="7200" dirty="0" err="1" smtClean="0">
                <a:solidFill>
                  <a:srgbClr val="002060"/>
                </a:solidFill>
              </a:rPr>
              <a:t>ươm</a:t>
            </a:r>
            <a:r>
              <a:rPr lang="en-US" sz="7200" dirty="0" smtClean="0">
                <a:solidFill>
                  <a:srgbClr val="002060"/>
                </a:solidFill>
              </a:rPr>
              <a:t>, </a:t>
            </a:r>
            <a:r>
              <a:rPr lang="en-US" sz="7200" dirty="0" err="1" smtClean="0">
                <a:solidFill>
                  <a:srgbClr val="002060"/>
                </a:solidFill>
              </a:rPr>
              <a:t>tình</a:t>
            </a:r>
            <a:r>
              <a:rPr lang="en-US" sz="7200" dirty="0" smtClean="0">
                <a:solidFill>
                  <a:srgbClr val="002060"/>
                </a:solidFill>
              </a:rPr>
              <a:t> con nay </a:t>
            </a:r>
            <a:r>
              <a:rPr lang="en-US" sz="7200" dirty="0" err="1" smtClean="0">
                <a:solidFill>
                  <a:srgbClr val="002060"/>
                </a:solidFill>
              </a:rPr>
              <a:t>đã</a:t>
            </a:r>
            <a:r>
              <a:rPr lang="en-US" sz="7200" dirty="0" smtClean="0">
                <a:solidFill>
                  <a:srgbClr val="002060"/>
                </a:solidFill>
              </a:rPr>
              <a:t> </a:t>
            </a:r>
            <a:r>
              <a:rPr lang="en-US" sz="7200" dirty="0" err="1" smtClean="0">
                <a:solidFill>
                  <a:srgbClr val="002060"/>
                </a:solidFill>
              </a:rPr>
              <a:t>ươm</a:t>
            </a:r>
            <a:r>
              <a:rPr lang="en-US" sz="7200" dirty="0" smtClean="0">
                <a:solidFill>
                  <a:srgbClr val="002060"/>
                </a:solidFill>
              </a:rPr>
              <a:t> </a:t>
            </a:r>
            <a:r>
              <a:rPr lang="en-US" sz="7200" dirty="0" err="1" smtClean="0">
                <a:solidFill>
                  <a:srgbClr val="002060"/>
                </a:solidFill>
              </a:rPr>
              <a:t>mộng</a:t>
            </a:r>
            <a:r>
              <a:rPr lang="en-US" sz="7200" dirty="0" smtClean="0">
                <a:solidFill>
                  <a:srgbClr val="002060"/>
                </a:solidFill>
              </a:rPr>
              <a:t> </a:t>
            </a:r>
            <a:r>
              <a:rPr lang="en-US" sz="7200" dirty="0" err="1" smtClean="0">
                <a:solidFill>
                  <a:srgbClr val="002060"/>
                </a:solidFill>
              </a:rPr>
              <a:t>chín</a:t>
            </a:r>
            <a:r>
              <a:rPr lang="en-US" sz="7200" dirty="0" smtClean="0">
                <a:solidFill>
                  <a:srgbClr val="002060"/>
                </a:solidFill>
              </a:rPr>
              <a:t>. </a:t>
            </a:r>
            <a:r>
              <a:rPr lang="en-US" sz="7200" dirty="0" err="1" smtClean="0">
                <a:solidFill>
                  <a:srgbClr val="002060"/>
                </a:solidFill>
              </a:rPr>
              <a:t>Thành</a:t>
            </a:r>
            <a:r>
              <a:rPr lang="en-US" sz="7200" dirty="0" smtClean="0">
                <a:solidFill>
                  <a:srgbClr val="002060"/>
                </a:solidFill>
              </a:rPr>
              <a:t> </a:t>
            </a:r>
            <a:r>
              <a:rPr lang="en-US" sz="7200" dirty="0" err="1" smtClean="0">
                <a:solidFill>
                  <a:srgbClr val="002060"/>
                </a:solidFill>
              </a:rPr>
              <a:t>tâm</a:t>
            </a:r>
            <a:r>
              <a:rPr lang="en-US" sz="7200" dirty="0" smtClean="0">
                <a:solidFill>
                  <a:srgbClr val="002060"/>
                </a:solidFill>
              </a:rPr>
              <a:t> </a:t>
            </a:r>
            <a:r>
              <a:rPr lang="en-US" sz="7200" dirty="0" err="1" smtClean="0">
                <a:solidFill>
                  <a:srgbClr val="002060"/>
                </a:solidFill>
              </a:rPr>
              <a:t>một</a:t>
            </a:r>
            <a:r>
              <a:rPr lang="en-US" sz="7200" dirty="0" smtClean="0">
                <a:solidFill>
                  <a:srgbClr val="002060"/>
                </a:solidFill>
              </a:rPr>
              <a:t> </a:t>
            </a:r>
            <a:r>
              <a:rPr lang="en-US" sz="7200" dirty="0" err="1" smtClean="0">
                <a:solidFill>
                  <a:srgbClr val="002060"/>
                </a:solidFill>
              </a:rPr>
              <a:t>niềm</a:t>
            </a:r>
            <a:r>
              <a:rPr lang="en-US" sz="7200" dirty="0" smtClean="0">
                <a:solidFill>
                  <a:srgbClr val="002060"/>
                </a:solidFill>
              </a:rPr>
              <a:t> con </a:t>
            </a:r>
            <a:r>
              <a:rPr lang="en-US" sz="7200" dirty="0" err="1" smtClean="0">
                <a:solidFill>
                  <a:srgbClr val="002060"/>
                </a:solidFill>
              </a:rPr>
              <a:t>kính</a:t>
            </a:r>
            <a:r>
              <a:rPr lang="en-US" sz="7200" dirty="0" smtClean="0">
                <a:solidFill>
                  <a:srgbClr val="002060"/>
                </a:solidFill>
              </a:rPr>
              <a:t> </a:t>
            </a:r>
            <a:r>
              <a:rPr lang="en-US" sz="7200" dirty="0" err="1" smtClean="0">
                <a:solidFill>
                  <a:srgbClr val="002060"/>
                </a:solidFill>
              </a:rPr>
              <a:t>dâng</a:t>
            </a:r>
            <a:r>
              <a:rPr lang="en-US" sz="7200" dirty="0" smtClean="0">
                <a:solidFill>
                  <a:srgbClr val="002060"/>
                </a:solidFill>
              </a:rPr>
              <a:t>, </a:t>
            </a:r>
            <a:r>
              <a:rPr lang="en-US" sz="7200" dirty="0" err="1" smtClean="0">
                <a:solidFill>
                  <a:srgbClr val="002060"/>
                </a:solidFill>
              </a:rPr>
              <a:t>một</a:t>
            </a:r>
            <a:r>
              <a:rPr lang="en-US" sz="7200" dirty="0" smtClean="0">
                <a:solidFill>
                  <a:srgbClr val="002060"/>
                </a:solidFill>
              </a:rPr>
              <a:t> </a:t>
            </a:r>
            <a:r>
              <a:rPr lang="en-US" sz="7200" dirty="0" err="1" smtClean="0">
                <a:solidFill>
                  <a:srgbClr val="002060"/>
                </a:solidFill>
              </a:rPr>
              <a:t>niềm</a:t>
            </a:r>
            <a:r>
              <a:rPr lang="en-US" sz="7200" dirty="0" smtClean="0">
                <a:solidFill>
                  <a:srgbClr val="002060"/>
                </a:solidFill>
              </a:rPr>
              <a:t> con </a:t>
            </a:r>
            <a:r>
              <a:rPr lang="en-US" sz="7200" dirty="0" err="1" smtClean="0">
                <a:solidFill>
                  <a:srgbClr val="002060"/>
                </a:solidFill>
              </a:rPr>
              <a:t>khát</a:t>
            </a:r>
            <a:r>
              <a:rPr lang="en-US" sz="7200" dirty="0" smtClean="0">
                <a:solidFill>
                  <a:srgbClr val="002060"/>
                </a:solidFill>
              </a:rPr>
              <a:t> </a:t>
            </a:r>
            <a:r>
              <a:rPr lang="en-US" sz="7200" dirty="0" err="1" smtClean="0">
                <a:solidFill>
                  <a:srgbClr val="002060"/>
                </a:solidFill>
              </a:rPr>
              <a:t>mong</a:t>
            </a:r>
            <a:r>
              <a:rPr lang="en-US" sz="7200" dirty="0" smtClean="0">
                <a:solidFill>
                  <a:srgbClr val="002060"/>
                </a:solidFill>
              </a:rPr>
              <a:t>. </a:t>
            </a:r>
            <a:r>
              <a:rPr lang="en-US" sz="7200" dirty="0" err="1" smtClean="0">
                <a:solidFill>
                  <a:srgbClr val="002060"/>
                </a:solidFill>
              </a:rPr>
              <a:t>Mẹ</a:t>
            </a:r>
            <a:r>
              <a:rPr lang="en-US" sz="7200" dirty="0" smtClean="0">
                <a:solidFill>
                  <a:srgbClr val="002060"/>
                </a:solidFill>
              </a:rPr>
              <a:t> </a:t>
            </a:r>
            <a:r>
              <a:rPr lang="en-US" sz="7200" dirty="0" err="1" smtClean="0">
                <a:solidFill>
                  <a:srgbClr val="002060"/>
                </a:solidFill>
              </a:rPr>
              <a:t>đoái</a:t>
            </a:r>
            <a:r>
              <a:rPr lang="en-US" sz="7200" dirty="0" smtClean="0">
                <a:solidFill>
                  <a:srgbClr val="002060"/>
                </a:solidFill>
              </a:rPr>
              <a:t> </a:t>
            </a:r>
            <a:r>
              <a:rPr lang="en-US" sz="7200" dirty="0" err="1" smtClean="0">
                <a:solidFill>
                  <a:srgbClr val="002060"/>
                </a:solidFill>
              </a:rPr>
              <a:t>thương</a:t>
            </a:r>
            <a:r>
              <a:rPr lang="en-US" sz="7200" dirty="0" smtClean="0">
                <a:solidFill>
                  <a:srgbClr val="002060"/>
                </a:solidFill>
              </a:rPr>
              <a:t> </a:t>
            </a:r>
            <a:r>
              <a:rPr lang="en-US" sz="7200" dirty="0" err="1" smtClean="0">
                <a:solidFill>
                  <a:srgbClr val="002060"/>
                </a:solidFill>
              </a:rPr>
              <a:t>nhận</a:t>
            </a:r>
            <a:r>
              <a:rPr lang="en-US" sz="7200" dirty="0" smtClean="0">
                <a:solidFill>
                  <a:srgbClr val="002060"/>
                </a:solidFill>
              </a:rPr>
              <a:t> </a:t>
            </a:r>
            <a:r>
              <a:rPr lang="en-US" sz="7200" dirty="0" err="1" smtClean="0">
                <a:solidFill>
                  <a:srgbClr val="002060"/>
                </a:solidFill>
              </a:rPr>
              <a:t>cho</a:t>
            </a:r>
            <a:r>
              <a:rPr lang="en-US" sz="7200" dirty="0" smtClean="0">
                <a:solidFill>
                  <a:srgbClr val="002060"/>
                </a:solidFill>
              </a:rPr>
              <a:t>.</a:t>
            </a:r>
            <a:endParaRPr lang="en-US" sz="7200" b="0" dirty="0">
              <a:solidFill>
                <a:srgbClr val="002060"/>
              </a:solidFill>
              <a:effectLst>
                <a:outerShdw blurRad="38100" dist="38100" dir="2700000" algn="tl">
                  <a:srgbClr val="000000">
                    <a:alpha val="43137"/>
                  </a:srgbClr>
                </a:outerShdw>
              </a:effectLst>
              <a:latin typeface="+mn-lt"/>
              <a:cs typeface="Times New Roman" panose="02020603050405020304" pitchFamily="18" charset="0"/>
            </a:endParaRPr>
          </a:p>
        </p:txBody>
      </p:sp>
    </p:spTree>
    <p:extLst>
      <p:ext uri="{BB962C8B-B14F-4D97-AF65-F5344CB8AC3E}">
        <p14:creationId xmlns:p14="http://schemas.microsoft.com/office/powerpoint/2010/main" val="37440445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A20AEE-5CED-B046-A552-E258B4E23428}"/>
              </a:ext>
            </a:extLst>
          </p:cNvPr>
          <p:cNvSpPr>
            <a:spLocks noGrp="1"/>
          </p:cNvSpPr>
          <p:nvPr>
            <p:ph type="title"/>
          </p:nvPr>
        </p:nvSpPr>
        <p:spPr>
          <a:xfrm>
            <a:off x="0" y="0"/>
            <a:ext cx="12192000" cy="6858000"/>
          </a:xfrm>
        </p:spPr>
        <p:txBody>
          <a:bodyPr>
            <a:normAutofit/>
          </a:bodyPr>
          <a:lstStyle/>
          <a:p>
            <a:pPr algn="just"/>
            <a:r>
              <a:rPr lang="vi-VN" sz="7800" u="sng" dirty="0" smtClean="0">
                <a:solidFill>
                  <a:srgbClr val="FF0000"/>
                </a:solidFill>
              </a:rPr>
              <a:t>Đ</a:t>
            </a:r>
            <a:r>
              <a:rPr lang="en-US" sz="7800" u="sng" dirty="0" smtClean="0">
                <a:solidFill>
                  <a:srgbClr val="FF0000"/>
                </a:solidFill>
              </a:rPr>
              <a:t>k:</a:t>
            </a:r>
            <a:r>
              <a:rPr lang="vi-VN" sz="7800" dirty="0">
                <a:solidFill>
                  <a:srgbClr val="00009E"/>
                </a:solidFill>
              </a:rPr>
              <a:t> </a:t>
            </a:r>
            <a:r>
              <a:rPr lang="en-US" sz="7800" dirty="0" err="1" smtClean="0">
                <a:solidFill>
                  <a:srgbClr val="002060"/>
                </a:solidFill>
              </a:rPr>
              <a:t>Mẹ</a:t>
            </a:r>
            <a:r>
              <a:rPr lang="en-US" sz="7800" dirty="0" smtClean="0">
                <a:solidFill>
                  <a:srgbClr val="002060"/>
                </a:solidFill>
              </a:rPr>
              <a:t> </a:t>
            </a:r>
            <a:r>
              <a:rPr lang="en-US" sz="7800" dirty="0" err="1" smtClean="0">
                <a:solidFill>
                  <a:srgbClr val="002060"/>
                </a:solidFill>
              </a:rPr>
              <a:t>hỡi</a:t>
            </a:r>
            <a:r>
              <a:rPr lang="en-US" sz="7800" dirty="0" smtClean="0">
                <a:solidFill>
                  <a:srgbClr val="002060"/>
                </a:solidFill>
              </a:rPr>
              <a:t>! </a:t>
            </a:r>
            <a:r>
              <a:rPr lang="en-US" sz="7800" dirty="0" err="1" smtClean="0">
                <a:solidFill>
                  <a:srgbClr val="002060"/>
                </a:solidFill>
              </a:rPr>
              <a:t>Nhận</a:t>
            </a:r>
            <a:r>
              <a:rPr lang="en-US" sz="7800" dirty="0" smtClean="0">
                <a:solidFill>
                  <a:srgbClr val="002060"/>
                </a:solidFill>
              </a:rPr>
              <a:t> </a:t>
            </a:r>
            <a:r>
              <a:rPr lang="en-US" sz="7800" dirty="0" err="1" smtClean="0">
                <a:solidFill>
                  <a:srgbClr val="002060"/>
                </a:solidFill>
              </a:rPr>
              <a:t>cho</a:t>
            </a:r>
            <a:r>
              <a:rPr lang="en-US" sz="7800" dirty="0" smtClean="0">
                <a:solidFill>
                  <a:srgbClr val="002060"/>
                </a:solidFill>
              </a:rPr>
              <a:t> </a:t>
            </a:r>
            <a:r>
              <a:rPr lang="en-US" sz="7800" dirty="0" err="1" smtClean="0">
                <a:solidFill>
                  <a:srgbClr val="002060"/>
                </a:solidFill>
              </a:rPr>
              <a:t>đây</a:t>
            </a:r>
            <a:r>
              <a:rPr lang="en-US" sz="7800" dirty="0" smtClean="0">
                <a:solidFill>
                  <a:srgbClr val="002060"/>
                </a:solidFill>
              </a:rPr>
              <a:t> </a:t>
            </a:r>
            <a:r>
              <a:rPr lang="en-US" sz="7800" dirty="0" err="1" smtClean="0">
                <a:solidFill>
                  <a:srgbClr val="002060"/>
                </a:solidFill>
              </a:rPr>
              <a:t>tim</a:t>
            </a:r>
            <a:r>
              <a:rPr lang="en-US" sz="7800" dirty="0" smtClean="0">
                <a:solidFill>
                  <a:srgbClr val="002060"/>
                </a:solidFill>
              </a:rPr>
              <a:t> con </a:t>
            </a:r>
            <a:r>
              <a:rPr lang="en-US" sz="7800" dirty="0" err="1" smtClean="0">
                <a:solidFill>
                  <a:srgbClr val="002060"/>
                </a:solidFill>
              </a:rPr>
              <a:t>trào</a:t>
            </a:r>
            <a:r>
              <a:rPr lang="en-US" sz="7800" dirty="0" smtClean="0">
                <a:solidFill>
                  <a:srgbClr val="002060"/>
                </a:solidFill>
              </a:rPr>
              <a:t> </a:t>
            </a:r>
            <a:r>
              <a:rPr lang="en-US" sz="7800" dirty="0" err="1" smtClean="0">
                <a:solidFill>
                  <a:srgbClr val="002060"/>
                </a:solidFill>
              </a:rPr>
              <a:t>dâng</a:t>
            </a:r>
            <a:r>
              <a:rPr lang="en-US" sz="7800" dirty="0" smtClean="0">
                <a:solidFill>
                  <a:srgbClr val="002060"/>
                </a:solidFill>
              </a:rPr>
              <a:t> </a:t>
            </a:r>
            <a:r>
              <a:rPr lang="en-US" sz="7800" dirty="0" err="1" smtClean="0">
                <a:solidFill>
                  <a:srgbClr val="002060"/>
                </a:solidFill>
              </a:rPr>
              <a:t>câu</a:t>
            </a:r>
            <a:r>
              <a:rPr lang="en-US" sz="7800" dirty="0" smtClean="0">
                <a:solidFill>
                  <a:srgbClr val="002060"/>
                </a:solidFill>
              </a:rPr>
              <a:t> </a:t>
            </a:r>
            <a:r>
              <a:rPr lang="en-US" sz="7800" dirty="0" err="1" smtClean="0">
                <a:solidFill>
                  <a:srgbClr val="002060"/>
                </a:solidFill>
              </a:rPr>
              <a:t>hân</a:t>
            </a:r>
            <a:r>
              <a:rPr lang="en-US" sz="7800" dirty="0" smtClean="0">
                <a:solidFill>
                  <a:srgbClr val="002060"/>
                </a:solidFill>
              </a:rPr>
              <a:t> </a:t>
            </a:r>
            <a:r>
              <a:rPr lang="en-US" sz="7800" dirty="0" err="1" smtClean="0">
                <a:solidFill>
                  <a:srgbClr val="002060"/>
                </a:solidFill>
              </a:rPr>
              <a:t>hoan</a:t>
            </a:r>
            <a:r>
              <a:rPr lang="en-US" sz="7800" dirty="0" smtClean="0">
                <a:solidFill>
                  <a:srgbClr val="002060"/>
                </a:solidFill>
              </a:rPr>
              <a:t> ý </a:t>
            </a:r>
            <a:r>
              <a:rPr lang="en-US" sz="7800" dirty="0" err="1" smtClean="0">
                <a:solidFill>
                  <a:srgbClr val="002060"/>
                </a:solidFill>
              </a:rPr>
              <a:t>thơ</a:t>
            </a:r>
            <a:r>
              <a:rPr lang="en-US" sz="7800" dirty="0" smtClean="0">
                <a:solidFill>
                  <a:srgbClr val="002060"/>
                </a:solidFill>
              </a:rPr>
              <a:t>. </a:t>
            </a:r>
            <a:r>
              <a:rPr lang="en-US" sz="7800" dirty="0" err="1" smtClean="0">
                <a:solidFill>
                  <a:srgbClr val="002060"/>
                </a:solidFill>
              </a:rPr>
              <a:t>Để</a:t>
            </a:r>
            <a:r>
              <a:rPr lang="en-US" sz="7800" dirty="0" smtClean="0">
                <a:solidFill>
                  <a:srgbClr val="002060"/>
                </a:solidFill>
              </a:rPr>
              <a:t>  </a:t>
            </a:r>
            <a:r>
              <a:rPr lang="en-US" sz="7800" dirty="0" err="1" smtClean="0">
                <a:solidFill>
                  <a:srgbClr val="002060"/>
                </a:solidFill>
              </a:rPr>
              <a:t>trót</a:t>
            </a:r>
            <a:r>
              <a:rPr lang="en-US" sz="7800" dirty="0" smtClean="0">
                <a:solidFill>
                  <a:srgbClr val="002060"/>
                </a:solidFill>
              </a:rPr>
              <a:t> </a:t>
            </a:r>
            <a:r>
              <a:rPr lang="en-US" sz="7800" dirty="0" err="1" smtClean="0">
                <a:solidFill>
                  <a:srgbClr val="002060"/>
                </a:solidFill>
              </a:rPr>
              <a:t>đời</a:t>
            </a:r>
            <a:r>
              <a:rPr lang="en-US" sz="7800" dirty="0" smtClean="0">
                <a:solidFill>
                  <a:srgbClr val="002060"/>
                </a:solidFill>
              </a:rPr>
              <a:t> con </a:t>
            </a:r>
            <a:r>
              <a:rPr lang="en-US" sz="7800" dirty="0" err="1" smtClean="0">
                <a:solidFill>
                  <a:srgbClr val="002060"/>
                </a:solidFill>
              </a:rPr>
              <a:t>như</a:t>
            </a:r>
            <a:r>
              <a:rPr lang="en-US" sz="7800" dirty="0" smtClean="0">
                <a:solidFill>
                  <a:srgbClr val="002060"/>
                </a:solidFill>
              </a:rPr>
              <a:t> </a:t>
            </a:r>
            <a:r>
              <a:rPr lang="en-US" sz="7800" dirty="0" err="1" smtClean="0">
                <a:solidFill>
                  <a:srgbClr val="002060"/>
                </a:solidFill>
              </a:rPr>
              <a:t>tâm</a:t>
            </a:r>
            <a:r>
              <a:rPr lang="en-US" sz="7800" dirty="0" smtClean="0">
                <a:solidFill>
                  <a:srgbClr val="002060"/>
                </a:solidFill>
              </a:rPr>
              <a:t> ca </a:t>
            </a:r>
            <a:r>
              <a:rPr lang="en-US" sz="7800" dirty="0" err="1" smtClean="0">
                <a:solidFill>
                  <a:srgbClr val="002060"/>
                </a:solidFill>
              </a:rPr>
              <a:t>tình</a:t>
            </a:r>
            <a:r>
              <a:rPr lang="en-US" sz="7800" dirty="0" smtClean="0">
                <a:solidFill>
                  <a:srgbClr val="002060"/>
                </a:solidFill>
              </a:rPr>
              <a:t> </a:t>
            </a:r>
            <a:r>
              <a:rPr lang="en-US" sz="7800" dirty="0" err="1" smtClean="0">
                <a:solidFill>
                  <a:srgbClr val="002060"/>
                </a:solidFill>
              </a:rPr>
              <a:t>yêu</a:t>
            </a:r>
            <a:r>
              <a:rPr lang="en-US" sz="7800" dirty="0" smtClean="0">
                <a:solidFill>
                  <a:srgbClr val="002060"/>
                </a:solidFill>
              </a:rPr>
              <a:t> </a:t>
            </a:r>
            <a:r>
              <a:rPr lang="en-US" sz="7800" dirty="0" err="1" smtClean="0">
                <a:solidFill>
                  <a:srgbClr val="002060"/>
                </a:solidFill>
              </a:rPr>
              <a:t>xanh</a:t>
            </a:r>
            <a:r>
              <a:rPr lang="en-US" sz="7800" dirty="0" smtClean="0">
                <a:solidFill>
                  <a:srgbClr val="002060"/>
                </a:solidFill>
              </a:rPr>
              <a:t> </a:t>
            </a:r>
            <a:r>
              <a:rPr lang="en-US" sz="7800" dirty="0" err="1" smtClean="0">
                <a:solidFill>
                  <a:srgbClr val="002060"/>
                </a:solidFill>
              </a:rPr>
              <a:t>bao</a:t>
            </a:r>
            <a:r>
              <a:rPr lang="en-US" sz="7800" dirty="0" smtClean="0">
                <a:solidFill>
                  <a:srgbClr val="002060"/>
                </a:solidFill>
              </a:rPr>
              <a:t> la </a:t>
            </a:r>
            <a:r>
              <a:rPr lang="en-US" sz="7800" dirty="0" err="1" smtClean="0">
                <a:solidFill>
                  <a:srgbClr val="002060"/>
                </a:solidFill>
              </a:rPr>
              <a:t>tiến</a:t>
            </a:r>
            <a:r>
              <a:rPr lang="en-US" sz="7800" dirty="0" smtClean="0">
                <a:solidFill>
                  <a:srgbClr val="002060"/>
                </a:solidFill>
              </a:rPr>
              <a:t> Cha.</a:t>
            </a:r>
            <a:endParaRPr lang="en-US" sz="7800" dirty="0">
              <a:solidFill>
                <a:srgbClr val="002060"/>
              </a:solidFill>
              <a:effectLst>
                <a:outerShdw blurRad="38100" dist="38100" dir="2700000" algn="tl">
                  <a:srgbClr val="000000">
                    <a:alpha val="43137"/>
                  </a:srgbClr>
                </a:outerShdw>
              </a:effectLst>
              <a:latin typeface="+mn-lt"/>
              <a:cs typeface="Times New Roman" panose="02020603050405020304" pitchFamily="18" charset="0"/>
            </a:endParaRPr>
          </a:p>
        </p:txBody>
      </p:sp>
    </p:spTree>
    <p:extLst>
      <p:ext uri="{BB962C8B-B14F-4D97-AF65-F5344CB8AC3E}">
        <p14:creationId xmlns:p14="http://schemas.microsoft.com/office/powerpoint/2010/main" val="578638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a:spLocks noGrp="1"/>
          </p:cNvSpPr>
          <p:nvPr>
            <p:ph type="title"/>
          </p:nvPr>
        </p:nvSpPr>
        <p:spPr>
          <a:xfrm>
            <a:off x="0" y="0"/>
            <a:ext cx="12192000" cy="6858000"/>
          </a:xfrm>
        </p:spPr>
        <p:txBody>
          <a:bodyPr>
            <a:noAutofit/>
          </a:bodyPr>
          <a:lstStyle/>
          <a:p>
            <a:pPr algn="just"/>
            <a:r>
              <a:rPr lang="en-US" sz="6000" u="sng" dirty="0" smtClean="0">
                <a:solidFill>
                  <a:srgbClr val="FF0000"/>
                </a:solidFill>
              </a:rPr>
              <a:t>Tk1:</a:t>
            </a:r>
            <a:r>
              <a:rPr lang="en-US" sz="6000" dirty="0" smtClean="0">
                <a:solidFill>
                  <a:srgbClr val="FF0000"/>
                </a:solidFill>
              </a:rPr>
              <a:t> </a:t>
            </a:r>
            <a:r>
              <a:rPr lang="vi-VN" sz="6000" dirty="0">
                <a:solidFill>
                  <a:srgbClr val="002060"/>
                </a:solidFill>
              </a:rPr>
              <a:t>Từ đây đoan nguyện kết ước giao duyên, khi năm tháng phai tàn, tình yêu luôn mãi nguyên tuyền xuôi chung một bến. Cầu mong trên trời giáng phúc thi ân, khi cay đắng, khi ngọt bùi, luôn chia sớt thông phần tương giao tình thân</a:t>
            </a:r>
            <a:r>
              <a:rPr lang="vi-VN" sz="6000" dirty="0" smtClean="0">
                <a:solidFill>
                  <a:srgbClr val="002060"/>
                </a:solidFill>
              </a:rPr>
              <a:t>.</a:t>
            </a:r>
            <a:endParaRPr lang="en-US" sz="6000" b="0" dirty="0">
              <a:solidFill>
                <a:srgbClr val="002060"/>
              </a:solidFill>
              <a:latin typeface="+mn-lt"/>
            </a:endParaRPr>
          </a:p>
        </p:txBody>
      </p:sp>
    </p:spTree>
    <p:extLst>
      <p:ext uri="{BB962C8B-B14F-4D97-AF65-F5344CB8AC3E}">
        <p14:creationId xmlns:p14="http://schemas.microsoft.com/office/powerpoint/2010/main" val="6142589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549134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a:spLocks noGrp="1"/>
          </p:cNvSpPr>
          <p:nvPr>
            <p:ph type="title"/>
          </p:nvPr>
        </p:nvSpPr>
        <p:spPr>
          <a:xfrm>
            <a:off x="0" y="0"/>
            <a:ext cx="12192000" cy="6858000"/>
          </a:xfrm>
        </p:spPr>
        <p:txBody>
          <a:bodyPr>
            <a:noAutofit/>
          </a:bodyPr>
          <a:lstStyle/>
          <a:p>
            <a:pPr algn="just"/>
            <a:r>
              <a:rPr lang="en-US" sz="6300" u="sng" dirty="0" err="1" smtClean="0">
                <a:solidFill>
                  <a:srgbClr val="FF0000"/>
                </a:solidFill>
              </a:rPr>
              <a:t>Đk</a:t>
            </a:r>
            <a:r>
              <a:rPr lang="en-US" sz="6300" u="sng" dirty="0" smtClean="0">
                <a:solidFill>
                  <a:srgbClr val="FF0000"/>
                </a:solidFill>
              </a:rPr>
              <a:t>:</a:t>
            </a:r>
            <a:r>
              <a:rPr lang="en-US" sz="6300" dirty="0">
                <a:solidFill>
                  <a:srgbClr val="00009E"/>
                </a:solidFill>
              </a:rPr>
              <a:t> </a:t>
            </a:r>
            <a:r>
              <a:rPr lang="vi-VN" sz="6300" dirty="0">
                <a:solidFill>
                  <a:srgbClr val="002060"/>
                </a:solidFill>
              </a:rPr>
              <a:t>Dìu nhau tiến bước tới trao tay hứa yêu nhau mãi trong đời. Hoà nhịp đôi tim khôn ngơi quyết đắp xây ngày mới. Dìu nhau tiến bước tới xin Thiên Chúa ban ân phúc trên trời. Phù trợ đôi ta nơi nơi sống chết không thay lời.</a:t>
            </a:r>
            <a:endParaRPr lang="en-US" sz="6300" dirty="0">
              <a:solidFill>
                <a:srgbClr val="002060"/>
              </a:solidFill>
            </a:endParaRPr>
          </a:p>
        </p:txBody>
      </p:sp>
    </p:spTree>
    <p:extLst>
      <p:ext uri="{BB962C8B-B14F-4D97-AF65-F5344CB8AC3E}">
        <p14:creationId xmlns:p14="http://schemas.microsoft.com/office/powerpoint/2010/main" val="26956127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a:spLocks noGrp="1"/>
          </p:cNvSpPr>
          <p:nvPr>
            <p:ph type="title"/>
          </p:nvPr>
        </p:nvSpPr>
        <p:spPr>
          <a:xfrm>
            <a:off x="0" y="0"/>
            <a:ext cx="12192000" cy="6858000"/>
          </a:xfrm>
        </p:spPr>
        <p:txBody>
          <a:bodyPr>
            <a:normAutofit/>
          </a:bodyPr>
          <a:lstStyle/>
          <a:p>
            <a:pPr algn="just"/>
            <a:r>
              <a:rPr lang="en-US" sz="6300" u="sng" dirty="0" smtClean="0">
                <a:solidFill>
                  <a:srgbClr val="FF0000"/>
                </a:solidFill>
              </a:rPr>
              <a:t>Tk2:</a:t>
            </a:r>
            <a:r>
              <a:rPr lang="en-US" sz="6300" dirty="0" smtClean="0">
                <a:solidFill>
                  <a:srgbClr val="FF0000"/>
                </a:solidFill>
              </a:rPr>
              <a:t> </a:t>
            </a:r>
            <a:r>
              <a:rPr lang="vi-VN" sz="6300" dirty="0">
                <a:solidFill>
                  <a:srgbClr val="002060"/>
                </a:solidFill>
              </a:rPr>
              <a:t>Dìu nhau đi vào lối bước tương lai, yêu nhau thiết tha rồi còn lo chi những u hoài say men tình ái. Ngàn năm câu thề thắm thiết không phai, chung xây đắp gia đình được luôn êm ấm trong ngoài vai luôn kề vai.</a:t>
            </a:r>
            <a:endParaRPr lang="en-US" sz="6300" b="0" dirty="0">
              <a:solidFill>
                <a:srgbClr val="002060"/>
              </a:solidFill>
              <a:latin typeface="+mn-lt"/>
            </a:endParaRPr>
          </a:p>
        </p:txBody>
      </p:sp>
    </p:spTree>
    <p:extLst>
      <p:ext uri="{BB962C8B-B14F-4D97-AF65-F5344CB8AC3E}">
        <p14:creationId xmlns:p14="http://schemas.microsoft.com/office/powerpoint/2010/main" val="3599040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a:spLocks noGrp="1"/>
          </p:cNvSpPr>
          <p:nvPr>
            <p:ph type="title"/>
          </p:nvPr>
        </p:nvSpPr>
        <p:spPr>
          <a:xfrm>
            <a:off x="0" y="0"/>
            <a:ext cx="12192000" cy="6858000"/>
          </a:xfrm>
        </p:spPr>
        <p:txBody>
          <a:bodyPr>
            <a:noAutofit/>
          </a:bodyPr>
          <a:lstStyle/>
          <a:p>
            <a:pPr algn="just"/>
            <a:r>
              <a:rPr lang="en-US" sz="6300" u="sng" dirty="0" err="1" smtClean="0">
                <a:solidFill>
                  <a:srgbClr val="FF0000"/>
                </a:solidFill>
              </a:rPr>
              <a:t>Đk</a:t>
            </a:r>
            <a:r>
              <a:rPr lang="en-US" sz="6300" u="sng" dirty="0" smtClean="0">
                <a:solidFill>
                  <a:srgbClr val="FF0000"/>
                </a:solidFill>
              </a:rPr>
              <a:t>:</a:t>
            </a:r>
            <a:r>
              <a:rPr lang="en-US" sz="6300" dirty="0">
                <a:solidFill>
                  <a:srgbClr val="00009E"/>
                </a:solidFill>
              </a:rPr>
              <a:t> </a:t>
            </a:r>
            <a:r>
              <a:rPr lang="vi-VN" sz="6300" dirty="0">
                <a:solidFill>
                  <a:srgbClr val="002060"/>
                </a:solidFill>
              </a:rPr>
              <a:t>Dìu nhau tiến bước tới trao tay hứa yêu nhau mãi trong đời. Hoà nhịp đôi tim khôn ngơi quyết đắp xây ngày mới. Dìu nhau tiến bước tới xin Thiên Chúa ban ân phúc trên trời. Phù trợ đôi ta nơi nơi sống chết không thay lời.</a:t>
            </a:r>
            <a:endParaRPr lang="en-US" sz="6300" dirty="0">
              <a:solidFill>
                <a:srgbClr val="002060"/>
              </a:solidFill>
            </a:endParaRPr>
          </a:p>
        </p:txBody>
      </p:sp>
    </p:spTree>
    <p:extLst>
      <p:ext uri="{BB962C8B-B14F-4D97-AF65-F5344CB8AC3E}">
        <p14:creationId xmlns:p14="http://schemas.microsoft.com/office/powerpoint/2010/main" val="26956127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5298506" y="381029"/>
            <a:ext cx="5069016" cy="830997"/>
          </a:xfrm>
          <a:prstGeom prst="rect">
            <a:avLst/>
          </a:prstGeom>
        </p:spPr>
        <p:txBody>
          <a:bodyPr wrap="none">
            <a:spAutoFit/>
          </a:bodyPr>
          <a:lstStyle/>
          <a:p>
            <a:r>
              <a:rPr lang="en-US" sz="4800" smtClean="0">
                <a:solidFill>
                  <a:srgbClr val="FFFF00"/>
                </a:solidFill>
              </a:rPr>
              <a:t>Thánh Lễ Hôn Phối</a:t>
            </a:r>
            <a:endParaRPr lang="vi-VN" sz="4800">
              <a:solidFill>
                <a:srgbClr val="FFFF00"/>
              </a:solidFill>
            </a:endParaRPr>
          </a:p>
        </p:txBody>
      </p:sp>
      <p:sp>
        <p:nvSpPr>
          <p:cNvPr id="4" name="Rectangle 3"/>
          <p:cNvSpPr/>
          <p:nvPr/>
        </p:nvSpPr>
        <p:spPr>
          <a:xfrm>
            <a:off x="68580" y="1670596"/>
            <a:ext cx="11932920" cy="1384995"/>
          </a:xfrm>
          <a:prstGeom prst="rect">
            <a:avLst/>
          </a:prstGeom>
        </p:spPr>
        <p:txBody>
          <a:bodyPr wrap="square">
            <a:spAutoFit/>
          </a:bodyPr>
          <a:lstStyle/>
          <a:p>
            <a:pPr algn="ctr"/>
            <a:r>
              <a:rPr lang="vi-VN" sz="2800">
                <a:solidFill>
                  <a:srgbClr val="FFFF00"/>
                </a:solidFill>
              </a:rPr>
              <a:t>Anh Phaolo Cao Xuân Tiến </a:t>
            </a:r>
            <a:r>
              <a:rPr lang="vi-VN" sz="2800">
                <a:solidFill>
                  <a:srgbClr val="FFFF00"/>
                </a:solidFill>
              </a:rPr>
              <a:t>Đạt </a:t>
            </a:r>
            <a:r>
              <a:rPr lang="en-US" sz="2800" smtClean="0">
                <a:solidFill>
                  <a:srgbClr val="FFFF00"/>
                </a:solidFill>
              </a:rPr>
              <a:t>và</a:t>
            </a:r>
            <a:r>
              <a:rPr lang="vi-VN" sz="2800" smtClean="0">
                <a:solidFill>
                  <a:srgbClr val="FFFF00"/>
                </a:solidFill>
              </a:rPr>
              <a:t> </a:t>
            </a:r>
            <a:r>
              <a:rPr lang="vi-VN" sz="2800">
                <a:solidFill>
                  <a:srgbClr val="FFFF00"/>
                </a:solidFill>
              </a:rPr>
              <a:t>Chị Maria Phạm Lê Yến Vỹ</a:t>
            </a:r>
          </a:p>
          <a:p>
            <a:pPr algn="ctr"/>
            <a:endParaRPr lang="vi-VN" sz="2800">
              <a:solidFill>
                <a:srgbClr val="FFFF00"/>
              </a:solidFill>
            </a:endParaRPr>
          </a:p>
          <a:p>
            <a:pPr algn="ctr"/>
            <a:r>
              <a:rPr lang="vi-VN" sz="2800">
                <a:solidFill>
                  <a:srgbClr val="FFFF00"/>
                </a:solidFill>
              </a:rPr>
              <a:t>Anh Giuse Trần Hoàng Phúc và Chị Agata Trần Bảo Trinh</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2860" y="3155596"/>
            <a:ext cx="2236470" cy="3496664"/>
          </a:xfrm>
          <a:prstGeom prst="rect">
            <a:avLst/>
          </a:prstGeom>
        </p:spPr>
      </p:pic>
    </p:spTree>
    <p:extLst>
      <p:ext uri="{BB962C8B-B14F-4D97-AF65-F5344CB8AC3E}">
        <p14:creationId xmlns:p14="http://schemas.microsoft.com/office/powerpoint/2010/main" val="14855056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a:spLocks noGrp="1"/>
          </p:cNvSpPr>
          <p:nvPr>
            <p:ph type="title"/>
          </p:nvPr>
        </p:nvSpPr>
        <p:spPr>
          <a:xfrm>
            <a:off x="0" y="0"/>
            <a:ext cx="12192000" cy="6858000"/>
          </a:xfrm>
        </p:spPr>
        <p:txBody>
          <a:bodyPr>
            <a:normAutofit/>
            <a:scene3d>
              <a:camera prst="orthographicFront"/>
              <a:lightRig rig="flood" dir="t">
                <a:rot lat="0" lon="0" rev="10800000"/>
              </a:lightRig>
            </a:scene3d>
            <a:sp3d>
              <a:bevelT h="38100"/>
            </a:sp3d>
          </a:bodyPr>
          <a:lstStyle/>
          <a:p>
            <a:pPr algn="ctr"/>
            <a:r>
              <a:rPr lang="en-US" sz="8000" b="0" u="sng" dirty="0" err="1">
                <a:solidFill>
                  <a:srgbClr val="002060"/>
                </a:solidFill>
                <a:effectLst>
                  <a:outerShdw blurRad="38100" dist="38100" dir="2700000" algn="tl">
                    <a:srgbClr val="000000">
                      <a:alpha val="43137"/>
                    </a:srgbClr>
                  </a:outerShdw>
                </a:effectLst>
                <a:latin typeface="+mn-lt"/>
              </a:rPr>
              <a:t>Đáp</a:t>
            </a:r>
            <a:r>
              <a:rPr lang="en-US" sz="8000" b="0" u="sng" dirty="0">
                <a:solidFill>
                  <a:srgbClr val="002060"/>
                </a:solidFill>
                <a:effectLst>
                  <a:outerShdw blurRad="38100" dist="38100" dir="2700000" algn="tl">
                    <a:srgbClr val="000000">
                      <a:alpha val="43137"/>
                    </a:srgbClr>
                  </a:outerShdw>
                </a:effectLst>
                <a:latin typeface="+mn-lt"/>
              </a:rPr>
              <a:t> Ca</a:t>
            </a:r>
            <a:r>
              <a:rPr lang="en-US" sz="9600" b="0" dirty="0">
                <a:solidFill>
                  <a:srgbClr val="0000C0"/>
                </a:solidFill>
                <a:effectLst>
                  <a:outerShdw blurRad="38100" dist="38100" dir="2700000" algn="tl">
                    <a:srgbClr val="000000">
                      <a:alpha val="43137"/>
                    </a:srgbClr>
                  </a:outerShdw>
                </a:effectLst>
                <a:latin typeface="+mn-lt"/>
              </a:rPr>
              <a:t/>
            </a:r>
            <a:br>
              <a:rPr lang="en-US" sz="9600" b="0" dirty="0">
                <a:solidFill>
                  <a:srgbClr val="0000C0"/>
                </a:solidFill>
                <a:effectLst>
                  <a:outerShdw blurRad="38100" dist="38100" dir="2700000" algn="tl">
                    <a:srgbClr val="000000">
                      <a:alpha val="43137"/>
                    </a:srgbClr>
                  </a:outerShdw>
                </a:effectLst>
                <a:latin typeface="+mn-lt"/>
              </a:rPr>
            </a:br>
            <a:r>
              <a:rPr lang="en-US" sz="11500" b="0" dirty="0" smtClean="0">
                <a:solidFill>
                  <a:srgbClr val="C00000"/>
                </a:solidFill>
                <a:effectLst>
                  <a:outerShdw blurRad="38100" dist="38100" dir="2700000" algn="tl">
                    <a:srgbClr val="000000">
                      <a:alpha val="43137"/>
                    </a:srgbClr>
                  </a:outerShdw>
                </a:effectLst>
                <a:latin typeface="UTM Alberta Heavy" panose="02040603050506020204" pitchFamily="18" charset="0"/>
              </a:rPr>
              <a:t>VINH PHÚC</a:t>
            </a:r>
            <a:r>
              <a:rPr lang="en-US" sz="9600" b="0" dirty="0">
                <a:solidFill>
                  <a:srgbClr val="0000C0"/>
                </a:solidFill>
                <a:effectLst>
                  <a:outerShdw blurRad="38100" dist="38100" dir="2700000" algn="tl">
                    <a:srgbClr val="000000">
                      <a:alpha val="43137"/>
                    </a:srgbClr>
                  </a:outerShdw>
                </a:effectLst>
                <a:latin typeface="+mn-lt"/>
              </a:rPr>
              <a:t/>
            </a:r>
            <a:br>
              <a:rPr lang="en-US" sz="9600" b="0" dirty="0">
                <a:solidFill>
                  <a:srgbClr val="0000C0"/>
                </a:solidFill>
                <a:effectLst>
                  <a:outerShdw blurRad="38100" dist="38100" dir="2700000" algn="tl">
                    <a:srgbClr val="000000">
                      <a:alpha val="43137"/>
                    </a:srgbClr>
                  </a:outerShdw>
                </a:effectLst>
                <a:latin typeface="+mn-lt"/>
              </a:rPr>
            </a:br>
            <a:r>
              <a:rPr lang="en-US" sz="5400" b="0" i="1" dirty="0">
                <a:solidFill>
                  <a:srgbClr val="002060"/>
                </a:solidFill>
                <a:effectLst>
                  <a:outerShdw blurRad="38100" dist="38100" dir="2700000" algn="tl">
                    <a:srgbClr val="000000">
                      <a:alpha val="43137"/>
                    </a:srgbClr>
                  </a:outerShdw>
                </a:effectLst>
                <a:latin typeface="+mn-lt"/>
              </a:rPr>
              <a:t>St: </a:t>
            </a:r>
            <a:r>
              <a:rPr lang="en-US" sz="5400" b="0" i="1" dirty="0" smtClean="0">
                <a:solidFill>
                  <a:srgbClr val="002060"/>
                </a:solidFill>
                <a:effectLst>
                  <a:outerShdw blurRad="38100" dist="38100" dir="2700000" algn="tl">
                    <a:srgbClr val="000000">
                      <a:alpha val="43137"/>
                    </a:srgbClr>
                  </a:outerShdw>
                </a:effectLst>
                <a:latin typeface="+mn-lt"/>
              </a:rPr>
              <a:t>Kim Long</a:t>
            </a:r>
            <a:endParaRPr lang="en-US" sz="9600" b="0" i="1" dirty="0">
              <a:solidFill>
                <a:srgbClr val="00206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2260124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TotalTime>
  <Words>1012</Words>
  <Application>Microsoft Office PowerPoint</Application>
  <PresentationFormat>Custom</PresentationFormat>
  <Paragraphs>49</Paragraphs>
  <Slides>40</Slides>
  <Notes>0</Notes>
  <HiddenSlides>0</HiddenSlides>
  <MMClips>0</MMClips>
  <ScaleCrop>false</ScaleCrop>
  <HeadingPairs>
    <vt:vector size="4" baseType="variant">
      <vt:variant>
        <vt:lpstr>Theme</vt:lpstr>
      </vt:variant>
      <vt:variant>
        <vt:i4>5</vt:i4>
      </vt:variant>
      <vt:variant>
        <vt:lpstr>Slide Titles</vt:lpstr>
      </vt:variant>
      <vt:variant>
        <vt:i4>40</vt:i4>
      </vt:variant>
    </vt:vector>
  </HeadingPairs>
  <TitlesOfParts>
    <vt:vector size="45" baseType="lpstr">
      <vt:lpstr>3_Office Theme</vt:lpstr>
      <vt:lpstr>1_Office Theme</vt:lpstr>
      <vt:lpstr>12_Office Theme</vt:lpstr>
      <vt:lpstr>2_Office Theme</vt:lpstr>
      <vt:lpstr>4_Office Theme</vt:lpstr>
      <vt:lpstr>PowerPoint Presentation</vt:lpstr>
      <vt:lpstr>Ca Nhập Lễ DÌU NHAU TIẾN BƯỚC Lm. Kim Long</vt:lpstr>
      <vt:lpstr>Đk: Dìu nhau tiến bước tới trao tay hứa yêu nhau mãi trong đời. Hoà nhịp đôi tim khôn ngơi quyết đắp xây ngày mới. Dìu nhau tiến bước tới xin Thiên Chúa ban ân phúc trên trời. Phù trợ đôi ta nơi nơi sống chết không thay lời.</vt:lpstr>
      <vt:lpstr>Tk1: Từ đây đoan nguyện kết ước giao duyên, khi năm tháng phai tàn, tình yêu luôn mãi nguyên tuyền xuôi chung một bến. Cầu mong trên trời giáng phúc thi ân, khi cay đắng, khi ngọt bùi, luôn chia sớt thông phần tương giao tình thân.</vt:lpstr>
      <vt:lpstr>Đk: Dìu nhau tiến bước tới trao tay hứa yêu nhau mãi trong đời. Hoà nhịp đôi tim khôn ngơi quyết đắp xây ngày mới. Dìu nhau tiến bước tới xin Thiên Chúa ban ân phúc trên trời. Phù trợ đôi ta nơi nơi sống chết không thay lời.</vt:lpstr>
      <vt:lpstr>Tk2: Dìu nhau đi vào lối bước tương lai, yêu nhau thiết tha rồi còn lo chi những u hoài say men tình ái. Ngàn năm câu thề thắm thiết không phai, chung xây đắp gia đình được luôn êm ấm trong ngoài vai luôn kề vai.</vt:lpstr>
      <vt:lpstr>Đk: Dìu nhau tiến bước tới trao tay hứa yêu nhau mãi trong đời. Hoà nhịp đôi tim khôn ngơi quyết đắp xây ngày mới. Dìu nhau tiến bước tới xin Thiên Chúa ban ân phúc trên trời. Phù trợ đôi ta nơi nơi sống chết không thay lời.</vt:lpstr>
      <vt:lpstr>PowerPoint Presentation</vt:lpstr>
      <vt:lpstr>Đáp Ca VINH PHÚC St: Kim Long</vt:lpstr>
      <vt:lpstr>Đk: Vinh phúc thay người kính sợ Chúa và hằng đi trên đường quang minh Thiên Chúa. Người hưởng huê lợi tay người tạo nên và hạnh phúc Chúa thưởng ban muôn đời.</vt:lpstr>
      <vt:lpstr>Tk1: Hiền thê người tựa gốc nho sai trái trong nội thất nhà người. Con cái người như đám cây Ô liu, xum xuê quanh mâm bàn người.</vt:lpstr>
      <vt:lpstr>Đk: Vinh phúc thay người kính sợ Chúa và hằng đi trên đường quang minh Thiên Chúa. Người hưởng huê lợi tay người tạo nên và hạnh phúc Chúa thưởng ban muôn đời.</vt:lpstr>
      <vt:lpstr>Tk2: Ngàn ân lộc của Chúa ban chan chứa trên kẻ kính sợ Ngài. Xin Chúa từ trên núi Si-on chúc phúc suốt cả đời người.</vt:lpstr>
      <vt:lpstr>Đk: Vinh phúc thay người kính sợ Chúa và hằng đi trên đường quang minh Thiên Chúa. Người hưởng huê lợi tay người tạo nên và hạnh phúc Chúa thưởng ban muôn đời.</vt:lpstr>
      <vt:lpstr>Tk3: Nguyện cho người được sống cao niên tuế trong hạnh phúc tuyệt vời. Con cháu người đông đúc như sao sa, an vui đến muôn ngàn đời.</vt:lpstr>
      <vt:lpstr>Đk: Vinh phúc thay người kính sợ Chúa và hằng đi trên đường quang minh Thiên Chúa. Người hưởng huê lợi tay người tạo nên và hạnh phúc Chúa thưởng ban muôn đời.</vt:lpstr>
      <vt:lpstr>Alleluia-Alleluia: Thiên Chúa là tình yêu, chúng ta hãy yêu thương nhau như Thiên Chúa đã yêu thương chúng ta. Alleluia…</vt:lpstr>
      <vt:lpstr>PowerPoint Presentation</vt:lpstr>
      <vt:lpstr>Ca Dâng Lễ YÊU THƯƠNG ĐƠM HOA KẾT TRÁI St: Phanxico</vt:lpstr>
      <vt:lpstr>Tk1: Yêu thương (i) đã kết thành một cây cao (là cao) bóng mát, cây cao (là cao) bóng mát. Cây yêu thương nở hoa yêu thương, nở cho đời xuân ngát hương, nở cho đời xuân ngát hương.</vt:lpstr>
      <vt:lpstr>Đk: Xin dâng (i) nụ yêu thương (ơ) xin Chúa ban cho đầy sắc hương. Và xin Chúa dệt vuông tròn cho bông hoa kết thành trái ngon.</vt:lpstr>
      <vt:lpstr>Tk2: Xin dâng (i) rượu bánh này là công lao mồ hôi nước mắt, công lao mồ hôi nước mắt. Xin dâng lên lời kinh trên môi, bánh với rượu luôn kết đôi, Chúa cho người luôn kết đôi.</vt:lpstr>
      <vt:lpstr>Đk: Xin dâng (i) nụ yêu thương (ơ) xin Chúa ban cho đầy sắc hương. Và xin Chúa dệt vuông tròn cho bông hoa kết thành trái ngon.</vt:lpstr>
      <vt:lpstr>PowerPoint Presentation</vt:lpstr>
      <vt:lpstr>PowerPoint Presentation</vt:lpstr>
      <vt:lpstr>Ca Nguyện Hiệp Lễ YÊU THƯƠNG  XOA DỊU ĐẮNG CAY St: Phanxicô.</vt:lpstr>
      <vt:lpstr>Tk1: Cuộc đời có những dòng sông cách ngăn, thì có những nhịp cầu thôi ngăn cách, có niềm cô đơn cho đời cay đắng thì có yêu thương xoa dịu đắng cay.</vt:lpstr>
      <vt:lpstr>Đk: Chúa đã cho người gặp nhau thương nhau thì xin thương mến đến bạc mái đầu. Theo Chúa đi xa gần dìu nhau đón giấc mơ thiên thần, vui nắng hồng, say gió xuân.</vt:lpstr>
      <vt:lpstr>Tk2: Lòng người thao thức chờ nhau mến thương nhờ Chúa dắt dìu người trao thương mến. Hai vầng tim xanh, trăm ngàn mơ ước nhờ Chúa chung tay xây tròn ước mơ.</vt:lpstr>
      <vt:lpstr>Đk: Chúa đã cho người gặp nhau thương nhau thì xin thương mến đến bạc mái đầu. Theo Chúa đi xa gần dìu nhau đón giấc mơ thiên thần, vui nắng hồng, say gió xuân.</vt:lpstr>
      <vt:lpstr>Tk3: Một dòng sông hát lời ru tháng năm, nhịp sống êm đềm trải qua năm tháng. Trên đường quê hương hai mùa mưa nắng, người có yêu thương cho dịu nắng mưa.</vt:lpstr>
      <vt:lpstr>Đk: Chúa đã cho người gặp nhau thương nhau thì xin thương mến đến bạc mái đầu. Theo Chúa đi xa gần dìu nhau đón giấc mơ thiên thần, vui nắng hồng, say gió xuân.</vt:lpstr>
      <vt:lpstr>Tk4: Nguyện cầu Thiên Chúa dìu đưa lứa đôi, trọn kiếp luôn đẹp bền duyên đôi lứa. Ước nguyện thiên thu Chúa hoài trung tín, nguyện ước trăm năm xin hoài tín trung.</vt:lpstr>
      <vt:lpstr>Đk: Chúa đã cho người gặp nhau thương nhau thì xin thương mến đến bạc mái đầu. Theo Chúa đi xa gần dìu nhau đón giấc mơ thiên thần, vui nắng hồng, say gió xuân.</vt:lpstr>
      <vt:lpstr>PowerPoint Presentation</vt:lpstr>
      <vt:lpstr>Ca Kết Lễ DÂNG MẸ</vt:lpstr>
      <vt:lpstr>Tk1: Chiều nay đến trước ngai Mẹ đây. Hiệp dâng trong khúc ca trìu mến. Tình yêu một lần con ước nguyện, một lần con khấn nguyện giờ đây xin tận hiến… </vt:lpstr>
      <vt:lpstr>… Mẹ ơi! Bao tháng năm trồng ươm, tình con nay đã ươm mộng chín. Thành tâm một niềm con kính dâng, một niềm con khát mong. Mẹ đoái thương nhận cho.</vt:lpstr>
      <vt:lpstr>Đk: Mẹ hỡi! Nhận cho đây tim con trào dâng câu hân hoan ý thơ. Để  trót đời con như tâm ca tình yêu xanh bao la tiến Cha.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Chúa Nhật XVIII TN Năm A Lễ Hiển Dung</dc:title>
  <dc:creator>trungbo2001@gmail.com</dc:creator>
  <cp:lastModifiedBy>Hung Nam</cp:lastModifiedBy>
  <cp:revision>94</cp:revision>
  <dcterms:created xsi:type="dcterms:W3CDTF">2023-07-01T15:31:22Z</dcterms:created>
  <dcterms:modified xsi:type="dcterms:W3CDTF">2023-10-19T07:55:30Z</dcterms:modified>
</cp:coreProperties>
</file>