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4624" r:id="rId3"/>
    <p:sldMasterId id="2147484636" r:id="rId4"/>
    <p:sldMasterId id="2147484648" r:id="rId5"/>
  </p:sldMasterIdLst>
  <p:notesMasterIdLst>
    <p:notesMasterId r:id="rId65"/>
  </p:notesMasterIdLst>
  <p:sldIdLst>
    <p:sldId id="943" r:id="rId6"/>
    <p:sldId id="899" r:id="rId7"/>
    <p:sldId id="900" r:id="rId8"/>
    <p:sldId id="901" r:id="rId9"/>
    <p:sldId id="927" r:id="rId10"/>
    <p:sldId id="376" r:id="rId11"/>
    <p:sldId id="888" r:id="rId12"/>
    <p:sldId id="889" r:id="rId13"/>
    <p:sldId id="895" r:id="rId14"/>
    <p:sldId id="898" r:id="rId15"/>
    <p:sldId id="944" r:id="rId16"/>
    <p:sldId id="896" r:id="rId17"/>
    <p:sldId id="897" r:id="rId18"/>
    <p:sldId id="892" r:id="rId19"/>
    <p:sldId id="930" r:id="rId20"/>
    <p:sldId id="893" r:id="rId21"/>
    <p:sldId id="931" r:id="rId22"/>
    <p:sldId id="894" r:id="rId23"/>
    <p:sldId id="932" r:id="rId24"/>
    <p:sldId id="946" r:id="rId25"/>
    <p:sldId id="929" r:id="rId26"/>
    <p:sldId id="945" r:id="rId27"/>
    <p:sldId id="890" r:id="rId28"/>
    <p:sldId id="891" r:id="rId29"/>
    <p:sldId id="887" r:id="rId30"/>
    <p:sldId id="886" r:id="rId31"/>
    <p:sldId id="885" r:id="rId32"/>
    <p:sldId id="904" r:id="rId33"/>
    <p:sldId id="906" r:id="rId34"/>
    <p:sldId id="907" r:id="rId35"/>
    <p:sldId id="905" r:id="rId36"/>
    <p:sldId id="908" r:id="rId37"/>
    <p:sldId id="909" r:id="rId38"/>
    <p:sldId id="902" r:id="rId39"/>
    <p:sldId id="903" r:id="rId40"/>
    <p:sldId id="947" r:id="rId41"/>
    <p:sldId id="920" r:id="rId42"/>
    <p:sldId id="921" r:id="rId43"/>
    <p:sldId id="935" r:id="rId44"/>
    <p:sldId id="923" r:id="rId45"/>
    <p:sldId id="936" r:id="rId46"/>
    <p:sldId id="922" r:id="rId47"/>
    <p:sldId id="924" r:id="rId48"/>
    <p:sldId id="937" r:id="rId49"/>
    <p:sldId id="948" r:id="rId50"/>
    <p:sldId id="925" r:id="rId51"/>
    <p:sldId id="910" r:id="rId52"/>
    <p:sldId id="938" r:id="rId53"/>
    <p:sldId id="918" r:id="rId54"/>
    <p:sldId id="919" r:id="rId55"/>
    <p:sldId id="939" r:id="rId56"/>
    <p:sldId id="940" r:id="rId57"/>
    <p:sldId id="941" r:id="rId58"/>
    <p:sldId id="926" r:id="rId59"/>
    <p:sldId id="916" r:id="rId60"/>
    <p:sldId id="942" r:id="rId61"/>
    <p:sldId id="917" r:id="rId62"/>
    <p:sldId id="914" r:id="rId63"/>
    <p:sldId id="868" r:id="rId6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hsswdmtnweLdbwR0F9sSVA==" hashData="MDyFbF2QwKgRD7aGbAjwDX9Ytmg="/>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990000"/>
    <a:srgbClr val="A50021"/>
    <a:srgbClr val="0033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733"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0" y="91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597321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1629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9072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7017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1849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85994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97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743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695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80779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1925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14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8384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44591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50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8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54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774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7869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34223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3736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4517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76262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4651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8437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78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21776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6138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13946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2552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2784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1617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314154"/>
      </p:ext>
    </p:extLst>
  </p:cSld>
  <p:clrMap bg1="lt1" tx1="dk1" bg2="lt2" tx2="dk2" accent1="accent1" accent2="accent2" accent3="accent3" accent4="accent4" accent5="accent5" accent6="accent6" hlink="hlink" folHlink="folHlink"/>
  <p:sldLayoutIdLst>
    <p:sldLayoutId id="2147484625" r:id="rId1"/>
    <p:sldLayoutId id="2147484626" r:id="rId2"/>
    <p:sldLayoutId id="2147484627" r:id="rId3"/>
    <p:sldLayoutId id="2147484628" r:id="rId4"/>
    <p:sldLayoutId id="2147484629" r:id="rId5"/>
    <p:sldLayoutId id="2147484630" r:id="rId6"/>
    <p:sldLayoutId id="2147484631" r:id="rId7"/>
    <p:sldLayoutId id="2147484632" r:id="rId8"/>
    <p:sldLayoutId id="2147484633" r:id="rId9"/>
    <p:sldLayoutId id="2147484634" r:id="rId10"/>
    <p:sldLayoutId id="21474846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76968"/>
      </p:ext>
    </p:extLst>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202148"/>
      </p:ext>
    </p:extLst>
  </p:cSld>
  <p:clrMap bg1="lt1" tx1="dk1" bg2="lt2" tx2="dk2" accent1="accent1" accent2="accent2" accent3="accent3" accent4="accent4" accent5="accent5" accent6="accent6" hlink="hlink" folHlink="folHlink"/>
  <p:sldLayoutIdLst>
    <p:sldLayoutId id="2147484649" r:id="rId1"/>
    <p:sldLayoutId id="2147484650" r:id="rId2"/>
    <p:sldLayoutId id="2147484651" r:id="rId3"/>
    <p:sldLayoutId id="2147484652" r:id="rId4"/>
    <p:sldLayoutId id="2147484653" r:id="rId5"/>
    <p:sldLayoutId id="2147484654" r:id="rId6"/>
    <p:sldLayoutId id="2147484655" r:id="rId7"/>
    <p:sldLayoutId id="2147484656" r:id="rId8"/>
    <p:sldLayoutId id="2147484657" r:id="rId9"/>
    <p:sldLayoutId id="2147484658" r:id="rId10"/>
    <p:sldLayoutId id="2147484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1166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0" y="0"/>
            <a:ext cx="9144000" cy="5143499"/>
          </a:xfrm>
        </p:spPr>
        <p:txBody>
          <a:bodyPr>
            <a:normAutofit/>
          </a:bodyPr>
          <a:lstStyle/>
          <a:p>
            <a:pPr algn="just">
              <a:lnSpc>
                <a:spcPct val="110000"/>
              </a:lnSpc>
            </a:pPr>
            <a:r>
              <a:rPr lang="en-US" sz="4900" dirty="0" smtClean="0">
                <a:solidFill>
                  <a:srgbClr val="002060"/>
                </a:solidFill>
              </a:rPr>
              <a:t>…</a:t>
            </a:r>
            <a:r>
              <a:rPr lang="en-US" sz="4900" dirty="0" smtClean="0">
                <a:solidFill>
                  <a:srgbClr val="A50021"/>
                </a:solidFill>
              </a:rPr>
              <a:t> </a:t>
            </a:r>
            <a:r>
              <a:rPr lang="en-US" sz="4900" dirty="0" smtClean="0">
                <a:solidFill>
                  <a:srgbClr val="7030A0"/>
                </a:solidFill>
              </a:rPr>
              <a:t>Con </a:t>
            </a:r>
            <a:r>
              <a:rPr lang="en-US" sz="4900" dirty="0" err="1" smtClean="0">
                <a:solidFill>
                  <a:srgbClr val="7030A0"/>
                </a:solidFill>
              </a:rPr>
              <a:t>xin</a:t>
            </a:r>
            <a:r>
              <a:rPr lang="en-US" sz="4900" dirty="0" smtClean="0">
                <a:solidFill>
                  <a:srgbClr val="7030A0"/>
                </a:solidFill>
              </a:rPr>
              <a:t> Cha </a:t>
            </a:r>
            <a:r>
              <a:rPr lang="en-US" sz="4900" dirty="0" err="1" smtClean="0">
                <a:solidFill>
                  <a:srgbClr val="7030A0"/>
                </a:solidFill>
              </a:rPr>
              <a:t>một</a:t>
            </a:r>
            <a:r>
              <a:rPr lang="en-US" sz="4900" dirty="0" smtClean="0">
                <a:solidFill>
                  <a:srgbClr val="7030A0"/>
                </a:solidFill>
              </a:rPr>
              <a:t> </a:t>
            </a:r>
            <a:r>
              <a:rPr lang="en-US" sz="4900" dirty="0" err="1" smtClean="0">
                <a:solidFill>
                  <a:srgbClr val="7030A0"/>
                </a:solidFill>
              </a:rPr>
              <a:t>lời</a:t>
            </a:r>
            <a:r>
              <a:rPr lang="en-US" sz="4900" dirty="0" smtClean="0">
                <a:solidFill>
                  <a:srgbClr val="7030A0"/>
                </a:solidFill>
              </a:rPr>
              <a:t>, </a:t>
            </a:r>
            <a:r>
              <a:rPr lang="en-US" sz="4900" dirty="0" err="1" smtClean="0">
                <a:solidFill>
                  <a:srgbClr val="7030A0"/>
                </a:solidFill>
              </a:rPr>
              <a:t>cứu</a:t>
            </a:r>
            <a:r>
              <a:rPr lang="en-US" sz="4900" dirty="0" smtClean="0">
                <a:solidFill>
                  <a:srgbClr val="7030A0"/>
                </a:solidFill>
              </a:rPr>
              <a:t> </a:t>
            </a:r>
            <a:r>
              <a:rPr lang="en-US" sz="4900" dirty="0" err="1" smtClean="0">
                <a:solidFill>
                  <a:srgbClr val="7030A0"/>
                </a:solidFill>
              </a:rPr>
              <a:t>vớt</a:t>
            </a:r>
            <a:r>
              <a:rPr lang="en-US" sz="4900" dirty="0" smtClean="0">
                <a:solidFill>
                  <a:srgbClr val="7030A0"/>
                </a:solidFill>
              </a:rPr>
              <a:t> </a:t>
            </a:r>
            <a:r>
              <a:rPr lang="en-US" sz="4900" dirty="0" err="1" smtClean="0">
                <a:solidFill>
                  <a:srgbClr val="7030A0"/>
                </a:solidFill>
              </a:rPr>
              <a:t>bao</a:t>
            </a:r>
            <a:r>
              <a:rPr lang="en-US" sz="4900" dirty="0" smtClean="0">
                <a:solidFill>
                  <a:srgbClr val="7030A0"/>
                </a:solidFill>
              </a:rPr>
              <a:t> </a:t>
            </a:r>
            <a:r>
              <a:rPr lang="en-US" sz="4900" dirty="0" err="1" smtClean="0">
                <a:solidFill>
                  <a:srgbClr val="7030A0"/>
                </a:solidFill>
              </a:rPr>
              <a:t>tội</a:t>
            </a:r>
            <a:r>
              <a:rPr lang="en-US" sz="4900" dirty="0" smtClean="0">
                <a:solidFill>
                  <a:srgbClr val="7030A0"/>
                </a:solidFill>
              </a:rPr>
              <a:t> </a:t>
            </a:r>
            <a:r>
              <a:rPr lang="en-US" sz="4900" dirty="0" err="1" smtClean="0">
                <a:solidFill>
                  <a:srgbClr val="7030A0"/>
                </a:solidFill>
              </a:rPr>
              <a:t>đời</a:t>
            </a:r>
            <a:r>
              <a:rPr lang="en-US" sz="4900" dirty="0" smtClean="0">
                <a:solidFill>
                  <a:srgbClr val="7030A0"/>
                </a:solidFill>
              </a:rPr>
              <a:t>, </a:t>
            </a:r>
            <a:r>
              <a:rPr lang="en-US" sz="4900" dirty="0" err="1" smtClean="0">
                <a:solidFill>
                  <a:srgbClr val="7030A0"/>
                </a:solidFill>
              </a:rPr>
              <a:t>gởi</a:t>
            </a:r>
            <a:r>
              <a:rPr lang="en-US" sz="4900" dirty="0" smtClean="0">
                <a:solidFill>
                  <a:srgbClr val="7030A0"/>
                </a:solidFill>
              </a:rPr>
              <a:t> </a:t>
            </a:r>
            <a:r>
              <a:rPr lang="en-US" sz="4900" dirty="0" err="1" smtClean="0">
                <a:solidFill>
                  <a:srgbClr val="7030A0"/>
                </a:solidFill>
              </a:rPr>
              <a:t>về</a:t>
            </a:r>
            <a:r>
              <a:rPr lang="en-US" sz="4900" dirty="0" smtClean="0">
                <a:solidFill>
                  <a:srgbClr val="7030A0"/>
                </a:solidFill>
              </a:rPr>
              <a:t> </a:t>
            </a:r>
            <a:r>
              <a:rPr lang="en-US" sz="4900" dirty="0" err="1" smtClean="0">
                <a:solidFill>
                  <a:srgbClr val="7030A0"/>
                </a:solidFill>
              </a:rPr>
              <a:t>cho</a:t>
            </a:r>
            <a:r>
              <a:rPr lang="en-US" sz="4900" dirty="0" smtClean="0">
                <a:solidFill>
                  <a:srgbClr val="7030A0"/>
                </a:solidFill>
              </a:rPr>
              <a:t> </a:t>
            </a:r>
            <a:r>
              <a:rPr lang="en-US" sz="4900" dirty="0" err="1" smtClean="0">
                <a:solidFill>
                  <a:srgbClr val="7030A0"/>
                </a:solidFill>
              </a:rPr>
              <a:t>muôn</a:t>
            </a:r>
            <a:r>
              <a:rPr lang="en-US" sz="4900" dirty="0" smtClean="0">
                <a:solidFill>
                  <a:srgbClr val="7030A0"/>
                </a:solidFill>
              </a:rPr>
              <a:t> </a:t>
            </a:r>
            <a:r>
              <a:rPr lang="en-US" sz="4900" dirty="0" err="1" smtClean="0">
                <a:solidFill>
                  <a:srgbClr val="7030A0"/>
                </a:solidFill>
              </a:rPr>
              <a:t>dân</a:t>
            </a:r>
            <a:r>
              <a:rPr lang="en-US" sz="4900" dirty="0" smtClean="0">
                <a:solidFill>
                  <a:srgbClr val="7030A0"/>
                </a:solidFill>
              </a:rPr>
              <a:t> </a:t>
            </a:r>
            <a:r>
              <a:rPr lang="en-US" sz="4900" dirty="0" err="1" smtClean="0">
                <a:solidFill>
                  <a:srgbClr val="7030A0"/>
                </a:solidFill>
              </a:rPr>
              <a:t>nơi</a:t>
            </a:r>
            <a:r>
              <a:rPr lang="en-US" sz="4900" dirty="0" smtClean="0">
                <a:solidFill>
                  <a:srgbClr val="7030A0"/>
                </a:solidFill>
              </a:rPr>
              <a:t> </a:t>
            </a:r>
            <a:r>
              <a:rPr lang="en-US" sz="4900" dirty="0" err="1" smtClean="0">
                <a:solidFill>
                  <a:srgbClr val="7030A0"/>
                </a:solidFill>
              </a:rPr>
              <a:t>nơi</a:t>
            </a:r>
            <a:r>
              <a:rPr lang="en-US" sz="4900" dirty="0" smtClean="0">
                <a:solidFill>
                  <a:srgbClr val="7030A0"/>
                </a:solidFill>
              </a:rPr>
              <a:t> </a:t>
            </a:r>
            <a:r>
              <a:rPr lang="en-US" sz="4900" dirty="0" err="1" smtClean="0">
                <a:solidFill>
                  <a:srgbClr val="7030A0"/>
                </a:solidFill>
              </a:rPr>
              <a:t>nhân</a:t>
            </a:r>
            <a:r>
              <a:rPr lang="en-US" sz="4900" dirty="0" smtClean="0">
                <a:solidFill>
                  <a:srgbClr val="7030A0"/>
                </a:solidFill>
              </a:rPr>
              <a:t> </a:t>
            </a:r>
            <a:r>
              <a:rPr lang="en-US" sz="4900" dirty="0" err="1" smtClean="0">
                <a:solidFill>
                  <a:srgbClr val="7030A0"/>
                </a:solidFill>
              </a:rPr>
              <a:t>chứng</a:t>
            </a:r>
            <a:r>
              <a:rPr lang="en-US" sz="4900" dirty="0" smtClean="0">
                <a:solidFill>
                  <a:srgbClr val="7030A0"/>
                </a:solidFill>
              </a:rPr>
              <a:t> </a:t>
            </a:r>
            <a:r>
              <a:rPr lang="en-US" sz="4900" dirty="0" err="1" smtClean="0">
                <a:solidFill>
                  <a:srgbClr val="7030A0"/>
                </a:solidFill>
              </a:rPr>
              <a:t>tình</a:t>
            </a:r>
            <a:r>
              <a:rPr lang="en-US" sz="4900" dirty="0" smtClean="0">
                <a:solidFill>
                  <a:srgbClr val="7030A0"/>
                </a:solidFill>
              </a:rPr>
              <a:t> Cha. </a:t>
            </a:r>
            <a:r>
              <a:rPr lang="en-US" sz="4900" dirty="0" err="1" smtClean="0">
                <a:solidFill>
                  <a:srgbClr val="7030A0"/>
                </a:solidFill>
              </a:rPr>
              <a:t>Đêm</a:t>
            </a:r>
            <a:r>
              <a:rPr lang="en-US" sz="4900" dirty="0" smtClean="0">
                <a:solidFill>
                  <a:srgbClr val="7030A0"/>
                </a:solidFill>
              </a:rPr>
              <a:t> </a:t>
            </a:r>
            <a:r>
              <a:rPr lang="en-US" sz="4900" dirty="0" err="1" smtClean="0">
                <a:solidFill>
                  <a:srgbClr val="7030A0"/>
                </a:solidFill>
              </a:rPr>
              <a:t>đen</a:t>
            </a:r>
            <a:r>
              <a:rPr lang="en-US" sz="4900" dirty="0" smtClean="0">
                <a:solidFill>
                  <a:srgbClr val="7030A0"/>
                </a:solidFill>
              </a:rPr>
              <a:t> </a:t>
            </a:r>
            <a:r>
              <a:rPr lang="en-US" sz="4900" dirty="0" err="1" smtClean="0">
                <a:solidFill>
                  <a:srgbClr val="7030A0"/>
                </a:solidFill>
              </a:rPr>
              <a:t>buông</a:t>
            </a:r>
            <a:r>
              <a:rPr lang="en-US" sz="4900" dirty="0" smtClean="0">
                <a:solidFill>
                  <a:srgbClr val="7030A0"/>
                </a:solidFill>
              </a:rPr>
              <a:t> </a:t>
            </a:r>
            <a:r>
              <a:rPr lang="en-US" sz="4900" dirty="0" err="1" smtClean="0">
                <a:solidFill>
                  <a:srgbClr val="7030A0"/>
                </a:solidFill>
              </a:rPr>
              <a:t>phủ</a:t>
            </a:r>
            <a:r>
              <a:rPr lang="en-US" sz="4900" dirty="0" smtClean="0">
                <a:solidFill>
                  <a:srgbClr val="7030A0"/>
                </a:solidFill>
              </a:rPr>
              <a:t> </a:t>
            </a:r>
            <a:r>
              <a:rPr lang="en-US" sz="4900" dirty="0" err="1" smtClean="0">
                <a:solidFill>
                  <a:srgbClr val="7030A0"/>
                </a:solidFill>
              </a:rPr>
              <a:t>rồi</a:t>
            </a:r>
            <a:r>
              <a:rPr lang="en-US" sz="4900" dirty="0" smtClean="0">
                <a:solidFill>
                  <a:srgbClr val="7030A0"/>
                </a:solidFill>
              </a:rPr>
              <a:t>, </a:t>
            </a:r>
            <a:r>
              <a:rPr lang="en-US" sz="4900" dirty="0" err="1" smtClean="0">
                <a:solidFill>
                  <a:srgbClr val="7030A0"/>
                </a:solidFill>
              </a:rPr>
              <a:t>chắp</a:t>
            </a:r>
            <a:r>
              <a:rPr lang="en-US" sz="4900" dirty="0" smtClean="0">
                <a:solidFill>
                  <a:srgbClr val="7030A0"/>
                </a:solidFill>
              </a:rPr>
              <a:t> </a:t>
            </a:r>
            <a:r>
              <a:rPr lang="en-US" sz="4900" dirty="0" err="1" smtClean="0">
                <a:solidFill>
                  <a:srgbClr val="7030A0"/>
                </a:solidFill>
              </a:rPr>
              <a:t>cánh</a:t>
            </a:r>
            <a:r>
              <a:rPr lang="en-US" sz="4900" dirty="0" smtClean="0">
                <a:solidFill>
                  <a:srgbClr val="7030A0"/>
                </a:solidFill>
              </a:rPr>
              <a:t> bay </a:t>
            </a:r>
            <a:r>
              <a:rPr lang="en-US" sz="4900" dirty="0" err="1" smtClean="0">
                <a:solidFill>
                  <a:srgbClr val="7030A0"/>
                </a:solidFill>
              </a:rPr>
              <a:t>bồi</a:t>
            </a:r>
            <a:r>
              <a:rPr lang="en-US" sz="4900" dirty="0" smtClean="0">
                <a:solidFill>
                  <a:srgbClr val="7030A0"/>
                </a:solidFill>
              </a:rPr>
              <a:t> </a:t>
            </a:r>
            <a:r>
              <a:rPr lang="en-US" sz="4900" dirty="0" err="1" smtClean="0">
                <a:solidFill>
                  <a:srgbClr val="7030A0"/>
                </a:solidFill>
              </a:rPr>
              <a:t>hồi</a:t>
            </a:r>
            <a:r>
              <a:rPr lang="en-US" sz="4900" dirty="0" smtClean="0">
                <a:solidFill>
                  <a:srgbClr val="7030A0"/>
                </a:solidFill>
              </a:rPr>
              <a:t>, </a:t>
            </a:r>
            <a:r>
              <a:rPr lang="en-US" sz="4900" dirty="0" err="1" smtClean="0">
                <a:solidFill>
                  <a:srgbClr val="7030A0"/>
                </a:solidFill>
              </a:rPr>
              <a:t>từng</a:t>
            </a:r>
            <a:r>
              <a:rPr lang="en-US" sz="4900" dirty="0" smtClean="0">
                <a:solidFill>
                  <a:srgbClr val="7030A0"/>
                </a:solidFill>
              </a:rPr>
              <a:t> </a:t>
            </a:r>
            <a:r>
              <a:rPr lang="en-US" sz="4900" dirty="0" err="1" smtClean="0">
                <a:solidFill>
                  <a:srgbClr val="7030A0"/>
                </a:solidFill>
              </a:rPr>
              <a:t>vì</a:t>
            </a:r>
            <a:r>
              <a:rPr lang="en-US" sz="4900" dirty="0" smtClean="0">
                <a:solidFill>
                  <a:srgbClr val="7030A0"/>
                </a:solidFill>
              </a:rPr>
              <a:t> </a:t>
            </a:r>
            <a:r>
              <a:rPr lang="en-US" sz="4900" dirty="0" err="1" smtClean="0">
                <a:solidFill>
                  <a:srgbClr val="7030A0"/>
                </a:solidFill>
              </a:rPr>
              <a:t>sao</a:t>
            </a:r>
            <a:r>
              <a:rPr lang="en-US" sz="4900" dirty="0" smtClean="0">
                <a:solidFill>
                  <a:srgbClr val="7030A0"/>
                </a:solidFill>
              </a:rPr>
              <a:t> </a:t>
            </a:r>
            <a:r>
              <a:rPr lang="en-US" sz="4900" dirty="0" err="1" smtClean="0">
                <a:solidFill>
                  <a:srgbClr val="7030A0"/>
                </a:solidFill>
              </a:rPr>
              <a:t>đón</a:t>
            </a:r>
            <a:r>
              <a:rPr lang="en-US" sz="4900" dirty="0" smtClean="0">
                <a:solidFill>
                  <a:srgbClr val="7030A0"/>
                </a:solidFill>
              </a:rPr>
              <a:t> </a:t>
            </a:r>
            <a:r>
              <a:rPr lang="en-US" sz="4900" dirty="0" err="1" smtClean="0">
                <a:solidFill>
                  <a:srgbClr val="7030A0"/>
                </a:solidFill>
              </a:rPr>
              <a:t>đưa</a:t>
            </a:r>
            <a:r>
              <a:rPr lang="en-US" sz="4900" dirty="0" smtClean="0">
                <a:solidFill>
                  <a:srgbClr val="7030A0"/>
                </a:solidFill>
              </a:rPr>
              <a:t> </a:t>
            </a:r>
            <a:r>
              <a:rPr lang="en-US" sz="4900" dirty="0" err="1" smtClean="0">
                <a:solidFill>
                  <a:srgbClr val="7030A0"/>
                </a:solidFill>
              </a:rPr>
              <a:t>hồn</a:t>
            </a:r>
            <a:r>
              <a:rPr lang="en-US" sz="4900" dirty="0" smtClean="0">
                <a:solidFill>
                  <a:srgbClr val="7030A0"/>
                </a:solidFill>
              </a:rPr>
              <a:t> con </a:t>
            </a:r>
            <a:r>
              <a:rPr lang="en-US" sz="4900" dirty="0" err="1" smtClean="0">
                <a:solidFill>
                  <a:srgbClr val="7030A0"/>
                </a:solidFill>
              </a:rPr>
              <a:t>về</a:t>
            </a:r>
            <a:r>
              <a:rPr lang="en-US" sz="4900" dirty="0" smtClean="0">
                <a:solidFill>
                  <a:srgbClr val="7030A0"/>
                </a:solidFill>
              </a:rPr>
              <a:t> </a:t>
            </a:r>
            <a:r>
              <a:rPr lang="en-US" sz="4900" dirty="0" err="1" smtClean="0">
                <a:solidFill>
                  <a:srgbClr val="7030A0"/>
                </a:solidFill>
              </a:rPr>
              <a:t>trời</a:t>
            </a:r>
            <a:r>
              <a:rPr lang="en-US" sz="4900" dirty="0" smtClean="0">
                <a:solidFill>
                  <a:srgbClr val="7030A0"/>
                </a:solidFill>
              </a:rPr>
              <a:t>.</a:t>
            </a:r>
            <a:endParaRPr lang="en-US" sz="4900" dirty="0">
              <a:solidFill>
                <a:srgbClr val="7030A0"/>
              </a:solidFill>
            </a:endParaRPr>
          </a:p>
        </p:txBody>
      </p:sp>
    </p:spTree>
    <p:extLst>
      <p:ext uri="{BB962C8B-B14F-4D97-AF65-F5344CB8AC3E}">
        <p14:creationId xmlns:p14="http://schemas.microsoft.com/office/powerpoint/2010/main" val="2206699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4194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0" y="0"/>
            <a:ext cx="9144000" cy="5143500"/>
          </a:xfrm>
        </p:spPr>
        <p:txBody>
          <a:bodyPr/>
          <a:lstStyle/>
          <a:p>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79</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I </a:t>
            </a:r>
            <a:r>
              <a:rPr lang="en-US" dirty="0" err="1" smtClean="0">
                <a:solidFill>
                  <a:srgbClr val="FFFF00"/>
                </a:solidFill>
              </a:rPr>
              <a:t>Mùa</a:t>
            </a:r>
            <a:r>
              <a:rPr lang="en-US" dirty="0" smtClean="0">
                <a:solidFill>
                  <a:srgbClr val="FFFF00"/>
                </a:solidFill>
              </a:rPr>
              <a:t> </a:t>
            </a:r>
            <a:r>
              <a:rPr lang="en-US" dirty="0" err="1" smtClean="0">
                <a:solidFill>
                  <a:srgbClr val="FFFF00"/>
                </a:solidFill>
              </a:rPr>
              <a:t>Vọng</a:t>
            </a:r>
            <a:r>
              <a:rPr lang="en-US" dirty="0" smtClean="0">
                <a:solidFill>
                  <a:srgbClr val="FFFF00"/>
                </a:solidFill>
              </a:rPr>
              <a:t> </a:t>
            </a:r>
            <a:br>
              <a:rPr lang="en-US" dirty="0" smtClean="0">
                <a:solidFill>
                  <a:srgbClr val="FFFF00"/>
                </a:solidFill>
              </a:rPr>
            </a:br>
            <a:r>
              <a:rPr lang="en-US" dirty="0" err="1" smtClean="0">
                <a:solidFill>
                  <a:srgbClr val="FFFF00"/>
                </a:solidFill>
              </a:rPr>
              <a:t>Năm</a:t>
            </a:r>
            <a:r>
              <a:rPr lang="en-US" dirty="0" smtClean="0">
                <a:solidFill>
                  <a:srgbClr val="FFFF00"/>
                </a:solidFill>
              </a:rPr>
              <a:t> B</a:t>
            </a:r>
            <a:br>
              <a:rPr lang="en-US" dirty="0" smtClean="0">
                <a:solidFill>
                  <a:srgbClr val="FFFF00"/>
                </a:solidFill>
              </a:rPr>
            </a:br>
            <a:r>
              <a:rPr lang="en-US" b="1" i="1" dirty="0" smtClean="0">
                <a:solidFill>
                  <a:srgbClr val="FFFF00"/>
                </a:solidFill>
              </a:rPr>
              <a:t>Lm. Kim Long</a:t>
            </a:r>
            <a:br>
              <a:rPr lang="en-US" b="1" i="1" dirty="0" smtClean="0">
                <a:solidFill>
                  <a:srgbClr val="FFFF00"/>
                </a:solidFill>
              </a:rPr>
            </a:br>
            <a:r>
              <a:rPr lang="en-US" b="1" i="1" dirty="0" smtClean="0">
                <a:solidFill>
                  <a:srgbClr val="FFFF00"/>
                </a:solidFill>
              </a:rPr>
              <a:t>03 </a:t>
            </a:r>
            <a:r>
              <a:rPr lang="en-US" b="1" i="1" dirty="0" err="1" smtClean="0">
                <a:solidFill>
                  <a:srgbClr val="FFFF00"/>
                </a:solidFill>
              </a:rPr>
              <a:t>Câu</a:t>
            </a:r>
            <a:endParaRPr lang="en-US" b="1" i="1" dirty="0">
              <a:solidFill>
                <a:srgbClr val="FFFF00"/>
              </a:solidFill>
            </a:endParaRPr>
          </a:p>
        </p:txBody>
      </p:sp>
    </p:spTree>
    <p:extLst>
      <p:ext uri="{BB962C8B-B14F-4D97-AF65-F5344CB8AC3E}">
        <p14:creationId xmlns:p14="http://schemas.microsoft.com/office/powerpoint/2010/main" val="1749386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0" y="0"/>
            <a:ext cx="9144000" cy="5143499"/>
          </a:xfrm>
        </p:spPr>
        <p:txBody>
          <a:bodyPr>
            <a:normAutofit/>
          </a:bodyPr>
          <a:lstStyle/>
          <a:p>
            <a:pPr algn="just"/>
            <a:r>
              <a:rPr lang="en-US" sz="6900" u="sng" dirty="0" err="1">
                <a:solidFill>
                  <a:srgbClr val="FFFF00"/>
                </a:solidFill>
              </a:rPr>
              <a:t>Đk</a:t>
            </a:r>
            <a:r>
              <a:rPr lang="en-US" sz="6900" u="sng" dirty="0">
                <a:solidFill>
                  <a:srgbClr val="FFFF00"/>
                </a:solidFill>
              </a:rPr>
              <a:t>:</a:t>
            </a:r>
            <a:r>
              <a:rPr lang="en-US" sz="6900" dirty="0">
                <a:solidFill>
                  <a:schemeClr val="bg1"/>
                </a:solidFill>
              </a:rPr>
              <a:t> </a:t>
            </a:r>
            <a:r>
              <a:rPr lang="vi-VN" sz="6900" dirty="0">
                <a:solidFill>
                  <a:schemeClr val="bg1"/>
                </a:solidFill>
              </a:rPr>
              <a:t>Lạy Chúa xin đoái nhìn chúng con, xin tỏ nhan thánh Chúa và cứu độ chúng con.</a:t>
            </a:r>
            <a:endParaRPr lang="en-US" sz="6900" dirty="0">
              <a:solidFill>
                <a:schemeClr val="bg1"/>
              </a:solidFill>
            </a:endParaRPr>
          </a:p>
        </p:txBody>
      </p:sp>
    </p:spTree>
    <p:extLst>
      <p:ext uri="{BB962C8B-B14F-4D97-AF65-F5344CB8AC3E}">
        <p14:creationId xmlns:p14="http://schemas.microsoft.com/office/powerpoint/2010/main" val="328005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4750" u="sng" dirty="0" smtClean="0">
                <a:solidFill>
                  <a:srgbClr val="FFFF00"/>
                </a:solidFill>
              </a:rPr>
              <a:t>Tk1:</a:t>
            </a:r>
            <a:r>
              <a:rPr lang="en-US" sz="4750" dirty="0" smtClean="0">
                <a:solidFill>
                  <a:schemeClr val="bg1"/>
                </a:solidFill>
              </a:rPr>
              <a:t> </a:t>
            </a:r>
            <a:r>
              <a:rPr lang="vi-VN" sz="4750" dirty="0" smtClean="0">
                <a:solidFill>
                  <a:schemeClr val="bg1"/>
                </a:solidFill>
              </a:rPr>
              <a:t>Lạy Mục tử nhà Ít-ra-en, Ngài chăn dắt nhà Giu-se như</a:t>
            </a:r>
            <a:r>
              <a:rPr lang="en-US" sz="4750" dirty="0" smtClean="0">
                <a:solidFill>
                  <a:schemeClr val="bg1"/>
                </a:solidFill>
              </a:rPr>
              <a:t> </a:t>
            </a:r>
            <a:r>
              <a:rPr lang="vi-VN" sz="4750" dirty="0" smtClean="0">
                <a:solidFill>
                  <a:schemeClr val="bg1"/>
                </a:solidFill>
              </a:rPr>
              <a:t>chăn chiên cừu xin hãy lắng nghe. Lạy Đấng ngự giữa các thần hộ giá xin hãy hiển </a:t>
            </a:r>
            <a:r>
              <a:rPr lang="en-US" sz="4750" dirty="0" smtClean="0">
                <a:solidFill>
                  <a:schemeClr val="bg1"/>
                </a:solidFill>
              </a:rPr>
              <a:t>l</a:t>
            </a:r>
            <a:r>
              <a:rPr lang="vi-VN" sz="4750" dirty="0" smtClean="0">
                <a:solidFill>
                  <a:schemeClr val="bg1"/>
                </a:solidFill>
              </a:rPr>
              <a:t>inh. Xin khơi dậy uy dũng của Ngài mà mau đến cứu độ chúng con.</a:t>
            </a:r>
            <a:endParaRPr lang="en-US" sz="4750" dirty="0">
              <a:solidFill>
                <a:schemeClr val="bg1"/>
              </a:solidFill>
            </a:endParaRPr>
          </a:p>
        </p:txBody>
      </p:sp>
    </p:spTree>
    <p:extLst>
      <p:ext uri="{BB962C8B-B14F-4D97-AF65-F5344CB8AC3E}">
        <p14:creationId xmlns:p14="http://schemas.microsoft.com/office/powerpoint/2010/main" val="6954325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0" y="0"/>
            <a:ext cx="9144000" cy="5143499"/>
          </a:xfrm>
        </p:spPr>
        <p:txBody>
          <a:bodyPr>
            <a:normAutofit/>
          </a:bodyPr>
          <a:lstStyle/>
          <a:p>
            <a:pPr algn="just"/>
            <a:r>
              <a:rPr lang="en-US" sz="6900" u="sng" dirty="0" err="1">
                <a:solidFill>
                  <a:srgbClr val="FFFF00"/>
                </a:solidFill>
              </a:rPr>
              <a:t>Đk</a:t>
            </a:r>
            <a:r>
              <a:rPr lang="en-US" sz="6900" u="sng" dirty="0">
                <a:solidFill>
                  <a:srgbClr val="FFFF00"/>
                </a:solidFill>
              </a:rPr>
              <a:t>:</a:t>
            </a:r>
            <a:r>
              <a:rPr lang="en-US" sz="6900" dirty="0">
                <a:solidFill>
                  <a:schemeClr val="bg1"/>
                </a:solidFill>
              </a:rPr>
              <a:t> </a:t>
            </a:r>
            <a:r>
              <a:rPr lang="vi-VN" sz="6900" dirty="0">
                <a:solidFill>
                  <a:schemeClr val="bg1"/>
                </a:solidFill>
              </a:rPr>
              <a:t>Lạy Chúa xin đoái nhìn chúng con, xin tỏ nhan thánh Chúa và cứu độ chúng con.</a:t>
            </a:r>
            <a:endParaRPr lang="en-US" sz="6900" dirty="0">
              <a:solidFill>
                <a:schemeClr val="bg1"/>
              </a:solidFill>
            </a:endParaRPr>
          </a:p>
        </p:txBody>
      </p:sp>
    </p:spTree>
    <p:extLst>
      <p:ext uri="{BB962C8B-B14F-4D97-AF65-F5344CB8AC3E}">
        <p14:creationId xmlns:p14="http://schemas.microsoft.com/office/powerpoint/2010/main" val="2271052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0" y="0"/>
            <a:ext cx="9144000" cy="5143500"/>
          </a:xfrm>
        </p:spPr>
        <p:txBody>
          <a:bodyPr>
            <a:noAutofit/>
          </a:bodyPr>
          <a:lstStyle/>
          <a:p>
            <a:pPr algn="just"/>
            <a:r>
              <a:rPr lang="en-US" sz="4600" u="sng" dirty="0" smtClean="0">
                <a:solidFill>
                  <a:srgbClr val="FFFF00"/>
                </a:solidFill>
              </a:rPr>
              <a:t>Tk2:</a:t>
            </a:r>
            <a:r>
              <a:rPr lang="en-US" sz="4600" dirty="0" smtClean="0">
                <a:solidFill>
                  <a:schemeClr val="bg1"/>
                </a:solidFill>
              </a:rPr>
              <a:t> </a:t>
            </a:r>
            <a:r>
              <a:rPr lang="vi-VN" sz="4600" dirty="0">
                <a:solidFill>
                  <a:schemeClr val="bg1"/>
                </a:solidFill>
              </a:rPr>
              <a:t>Vạn lạy Ngài là Chúa thiên binh, nguyện thương xót trở lại đi, tít trên cung trời xin ngó xuống trông xem. Nguyện Chúa dủ thương thăm vườn nho cũ tay Chúa trồng xưa. Tay uy quyền xin hãy bảo vệ, chồi non đó hãy củng cố thêm.</a:t>
            </a:r>
            <a:endParaRPr lang="en-US" sz="4600" dirty="0">
              <a:solidFill>
                <a:schemeClr val="bg1"/>
              </a:solidFill>
            </a:endParaRPr>
          </a:p>
        </p:txBody>
      </p:sp>
    </p:spTree>
    <p:extLst>
      <p:ext uri="{BB962C8B-B14F-4D97-AF65-F5344CB8AC3E}">
        <p14:creationId xmlns:p14="http://schemas.microsoft.com/office/powerpoint/2010/main" val="32809728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0" y="0"/>
            <a:ext cx="9144000" cy="5143499"/>
          </a:xfrm>
        </p:spPr>
        <p:txBody>
          <a:bodyPr>
            <a:normAutofit/>
          </a:bodyPr>
          <a:lstStyle/>
          <a:p>
            <a:pPr algn="just"/>
            <a:r>
              <a:rPr lang="en-US" sz="6900" u="sng" dirty="0" err="1">
                <a:solidFill>
                  <a:srgbClr val="FFFF00"/>
                </a:solidFill>
              </a:rPr>
              <a:t>Đk</a:t>
            </a:r>
            <a:r>
              <a:rPr lang="en-US" sz="6900" u="sng" dirty="0">
                <a:solidFill>
                  <a:srgbClr val="FFFF00"/>
                </a:solidFill>
              </a:rPr>
              <a:t>:</a:t>
            </a:r>
            <a:r>
              <a:rPr lang="en-US" sz="6900" dirty="0">
                <a:solidFill>
                  <a:schemeClr val="bg1"/>
                </a:solidFill>
              </a:rPr>
              <a:t> </a:t>
            </a:r>
            <a:r>
              <a:rPr lang="vi-VN" sz="6900" dirty="0">
                <a:solidFill>
                  <a:schemeClr val="bg1"/>
                </a:solidFill>
              </a:rPr>
              <a:t>Lạy Chúa xin đoái nhìn chúng con, xin tỏ nhan thánh Chúa và cứu độ chúng con.</a:t>
            </a:r>
            <a:endParaRPr lang="en-US" sz="6900" dirty="0">
              <a:solidFill>
                <a:schemeClr val="bg1"/>
              </a:solidFill>
            </a:endParaRPr>
          </a:p>
        </p:txBody>
      </p:sp>
    </p:spTree>
    <p:extLst>
      <p:ext uri="{BB962C8B-B14F-4D97-AF65-F5344CB8AC3E}">
        <p14:creationId xmlns:p14="http://schemas.microsoft.com/office/powerpoint/2010/main" val="28767385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0" y="1"/>
            <a:ext cx="9144000" cy="5143499"/>
          </a:xfrm>
        </p:spPr>
        <p:txBody>
          <a:bodyPr>
            <a:noAutofit/>
          </a:bodyPr>
          <a:lstStyle/>
          <a:p>
            <a:pPr algn="just"/>
            <a:r>
              <a:rPr lang="en-US" sz="4550" u="sng" dirty="0" smtClean="0">
                <a:solidFill>
                  <a:srgbClr val="FFFF00"/>
                </a:solidFill>
              </a:rPr>
              <a:t>Tk3:</a:t>
            </a:r>
            <a:r>
              <a:rPr lang="en-US" sz="4550" dirty="0">
                <a:solidFill>
                  <a:schemeClr val="bg1"/>
                </a:solidFill>
              </a:rPr>
              <a:t> </a:t>
            </a:r>
            <a:r>
              <a:rPr lang="vi-VN" sz="4550" dirty="0">
                <a:solidFill>
                  <a:schemeClr val="bg1"/>
                </a:solidFill>
              </a:rPr>
              <a:t>Rày nguyện xin Ngài hãy ra tay chở che Đấng ngồi bên ngai, chính đây con người được Chúa xuống uy phong. Nguyện ước đoàn con không còn khi dám xa Chúa nữa đâu. Van xin Ngài cho </a:t>
            </a:r>
            <a:r>
              <a:rPr lang="vi-VN" sz="4550" dirty="0" smtClean="0">
                <a:solidFill>
                  <a:schemeClr val="bg1"/>
                </a:solidFill>
              </a:rPr>
              <a:t>sống </a:t>
            </a:r>
            <a:r>
              <a:rPr lang="vi-VN" sz="4550" dirty="0">
                <a:solidFill>
                  <a:schemeClr val="bg1"/>
                </a:solidFill>
              </a:rPr>
              <a:t>an bình, đoàn con mãi chúc tụng Thánh Danh.</a:t>
            </a:r>
            <a:endParaRPr lang="vi-VN" sz="4550" dirty="0" smtClean="0">
              <a:solidFill>
                <a:schemeClr val="bg1"/>
              </a:solidFill>
            </a:endParaRPr>
          </a:p>
        </p:txBody>
      </p:sp>
    </p:spTree>
    <p:extLst>
      <p:ext uri="{BB962C8B-B14F-4D97-AF65-F5344CB8AC3E}">
        <p14:creationId xmlns:p14="http://schemas.microsoft.com/office/powerpoint/2010/main" val="2123966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0" y="0"/>
            <a:ext cx="9144000" cy="5143499"/>
          </a:xfrm>
        </p:spPr>
        <p:txBody>
          <a:bodyPr>
            <a:normAutofit/>
          </a:bodyPr>
          <a:lstStyle/>
          <a:p>
            <a:pPr algn="just"/>
            <a:r>
              <a:rPr lang="en-US" sz="6900" u="sng" dirty="0" err="1">
                <a:solidFill>
                  <a:srgbClr val="FFFF00"/>
                </a:solidFill>
              </a:rPr>
              <a:t>Đk</a:t>
            </a:r>
            <a:r>
              <a:rPr lang="en-US" sz="6900" u="sng" dirty="0">
                <a:solidFill>
                  <a:srgbClr val="FFFF00"/>
                </a:solidFill>
              </a:rPr>
              <a:t>:</a:t>
            </a:r>
            <a:r>
              <a:rPr lang="en-US" sz="6900" dirty="0">
                <a:solidFill>
                  <a:schemeClr val="bg1"/>
                </a:solidFill>
              </a:rPr>
              <a:t> </a:t>
            </a:r>
            <a:r>
              <a:rPr lang="vi-VN" sz="6900" dirty="0">
                <a:solidFill>
                  <a:schemeClr val="bg1"/>
                </a:solidFill>
              </a:rPr>
              <a:t>Lạy Chúa xin đoái nhìn chúng con, xin tỏ nhan thánh Chúa và cứu độ chúng con.</a:t>
            </a:r>
            <a:endParaRPr lang="en-US" sz="6900" dirty="0">
              <a:solidFill>
                <a:schemeClr val="bg1"/>
              </a:solidFill>
            </a:endParaRPr>
          </a:p>
        </p:txBody>
      </p:sp>
    </p:spTree>
    <p:extLst>
      <p:ext uri="{BB962C8B-B14F-4D97-AF65-F5344CB8AC3E}">
        <p14:creationId xmlns:p14="http://schemas.microsoft.com/office/powerpoint/2010/main" val="10850743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19051"/>
            <a:ext cx="9144000" cy="51434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a:solidFill>
                  <a:srgbClr val="002060"/>
                </a:solidFill>
              </a:rPr>
              <a:t>TẬP HÁT CỘNG ĐOÀN</a:t>
            </a:r>
          </a:p>
        </p:txBody>
      </p:sp>
    </p:spTree>
    <p:extLst>
      <p:ext uri="{BB962C8B-B14F-4D97-AF65-F5344CB8AC3E}">
        <p14:creationId xmlns:p14="http://schemas.microsoft.com/office/powerpoint/2010/main" val="1177130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25870297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0" y="0"/>
            <a:ext cx="9144000" cy="5143500"/>
          </a:xfrm>
        </p:spPr>
        <p:txBody>
          <a:bodyPr>
            <a:noAutofit/>
          </a:bodyPr>
          <a:lstStyle/>
          <a:p>
            <a:pPr algn="just"/>
            <a:r>
              <a:rPr lang="vi-VN" sz="6600" dirty="0">
                <a:solidFill>
                  <a:schemeClr val="bg1"/>
                </a:solidFill>
              </a:rPr>
              <a:t>Lạy Chúa, xin tỏ cho chúng con tình thương của Chúa, và ban ơn cứu độ cho chúng con.</a:t>
            </a:r>
            <a:endParaRPr lang="en-US" sz="6600" dirty="0">
              <a:solidFill>
                <a:schemeClr val="bg1"/>
              </a:solidFill>
            </a:endParaRPr>
          </a:p>
        </p:txBody>
      </p:sp>
      <p:sp>
        <p:nvSpPr>
          <p:cNvPr id="4" name="TextBox 3"/>
          <p:cNvSpPr txBox="1"/>
          <p:nvPr/>
        </p:nvSpPr>
        <p:spPr>
          <a:xfrm>
            <a:off x="0" y="1"/>
            <a:ext cx="3886200" cy="646331"/>
          </a:xfrm>
          <a:prstGeom prst="rect">
            <a:avLst/>
          </a:prstGeom>
          <a:noFill/>
        </p:spPr>
        <p:txBody>
          <a:bodyPr wrap="square" rtlCol="0">
            <a:spAutoFit/>
          </a:bodyPr>
          <a:lstStyle/>
          <a:p>
            <a:r>
              <a:rPr lang="en-US" sz="3600" dirty="0">
                <a:solidFill>
                  <a:srgbClr val="FFFF00"/>
                </a:solidFill>
              </a:rPr>
              <a:t>Alleluia - Alleluia:</a:t>
            </a:r>
          </a:p>
        </p:txBody>
      </p:sp>
      <p:sp>
        <p:nvSpPr>
          <p:cNvPr id="6" name="Rectangle 5"/>
          <p:cNvSpPr/>
          <p:nvPr/>
        </p:nvSpPr>
        <p:spPr>
          <a:xfrm>
            <a:off x="6477000" y="4497169"/>
            <a:ext cx="2053767" cy="646331"/>
          </a:xfrm>
          <a:prstGeom prst="rect">
            <a:avLst/>
          </a:prstGeom>
        </p:spPr>
        <p:txBody>
          <a:bodyPr wrap="none">
            <a:spAutoFit/>
          </a:bodyPr>
          <a:lstStyle/>
          <a:p>
            <a:r>
              <a:rPr lang="en-US" sz="3600" dirty="0">
                <a:solidFill>
                  <a:srgbClr val="FFFF00"/>
                </a:solidFill>
              </a:rPr>
              <a:t>Alleluia …</a:t>
            </a:r>
          </a:p>
        </p:txBody>
      </p:sp>
    </p:spTree>
    <p:extLst>
      <p:ext uri="{BB962C8B-B14F-4D97-AF65-F5344CB8AC3E}">
        <p14:creationId xmlns:p14="http://schemas.microsoft.com/office/powerpoint/2010/main" val="1421415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3640255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0" y="18"/>
            <a:ext cx="9144000" cy="5143499"/>
          </a:xfrm>
        </p:spPr>
        <p:txBody>
          <a:bodyPr>
            <a:normAutofit/>
          </a:bodyPr>
          <a:lstStyle/>
          <a:p>
            <a:r>
              <a:rPr lang="en-US" sz="6000" b="0" dirty="0">
                <a:solidFill>
                  <a:srgbClr val="7030A0"/>
                </a:solidFill>
                <a:effectLst/>
                <a:latin typeface="+mj-lt"/>
                <a:cs typeface="Times New Roman" pitchFamily="18" charset="0"/>
              </a:rPr>
              <a:t>KINH TIN KÍNH</a:t>
            </a:r>
          </a:p>
        </p:txBody>
      </p:sp>
    </p:spTree>
    <p:extLst>
      <p:ext uri="{BB962C8B-B14F-4D97-AF65-F5344CB8AC3E}">
        <p14:creationId xmlns:p14="http://schemas.microsoft.com/office/powerpoint/2010/main" val="10793567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0" y="0"/>
            <a:ext cx="9144000" cy="5143500"/>
          </a:xfrm>
        </p:spPr>
        <p:txBody>
          <a:bodyPr>
            <a:normAutofit/>
          </a:bodyPr>
          <a:lstStyle/>
          <a:p>
            <a:pPr algn="just"/>
            <a:r>
              <a:rPr lang="vi-VN" sz="6600" b="0" dirty="0">
                <a:solidFill>
                  <a:srgbClr val="002060"/>
                </a:solidFill>
                <a:effectLst/>
                <a:latin typeface="+mj-lt"/>
                <a:cs typeface="Times New Roman" pitchFamily="18" charset="0"/>
              </a:rPr>
              <a:t>Tôi tin kính một Thiên Chúa là Cha toàn năng, </a:t>
            </a:r>
            <a:r>
              <a:rPr lang="vi-VN" sz="6600" b="0" dirty="0">
                <a:solidFill>
                  <a:srgbClr val="7030A0"/>
                </a:solidFill>
                <a:effectLst/>
                <a:latin typeface="+mj-lt"/>
                <a:cs typeface="Times New Roman" pitchFamily="18" charset="0"/>
              </a:rPr>
              <a:t>Đấng tạo thành trời đất, muôn vật hữu hình và vô hình. </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579394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0" y="18"/>
            <a:ext cx="9144000" cy="5143499"/>
          </a:xfrm>
        </p:spPr>
        <p:txBody>
          <a:bodyPr>
            <a:normAutofit/>
          </a:bodyPr>
          <a:lstStyle/>
          <a:p>
            <a:pPr algn="just"/>
            <a:r>
              <a:rPr lang="en-US" sz="6600" b="0" dirty="0" err="1">
                <a:solidFill>
                  <a:srgbClr val="7030A0"/>
                </a:solidFill>
                <a:effectLst/>
                <a:latin typeface="+mj-lt"/>
                <a:cs typeface="Times New Roman" pitchFamily="18" charset="0"/>
              </a:rPr>
              <a:t>Tôi</a:t>
            </a:r>
            <a:r>
              <a:rPr lang="en-US" sz="6600" b="0" dirty="0">
                <a:solidFill>
                  <a:srgbClr val="7030A0"/>
                </a:solidFill>
                <a:effectLst/>
                <a:latin typeface="+mj-lt"/>
                <a:cs typeface="Times New Roman" pitchFamily="18" charset="0"/>
              </a:rPr>
              <a:t> tin </a:t>
            </a:r>
            <a:r>
              <a:rPr lang="en-US" sz="6600" b="0" dirty="0" err="1">
                <a:solidFill>
                  <a:srgbClr val="7030A0"/>
                </a:solidFill>
                <a:effectLst/>
                <a:latin typeface="+mj-lt"/>
                <a:cs typeface="Times New Roman" pitchFamily="18" charset="0"/>
              </a:rPr>
              <a:t>kính</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một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Giêsu</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Kitô</a:t>
            </a:r>
            <a:r>
              <a:rPr lang="en-US" sz="6600" b="0" dirty="0">
                <a:solidFill>
                  <a:srgbClr val="7030A0"/>
                </a:solidFill>
                <a:effectLst/>
                <a:latin typeface="+mj-lt"/>
                <a:cs typeface="Times New Roman" pitchFamily="18" charset="0"/>
              </a:rPr>
              <a:t>, Con </a:t>
            </a:r>
            <a:r>
              <a:rPr lang="en-US" sz="6600" b="0" dirty="0" err="1">
                <a:solidFill>
                  <a:srgbClr val="7030A0"/>
                </a:solidFill>
                <a:effectLst/>
                <a:latin typeface="+mj-lt"/>
                <a:cs typeface="Times New Roman" pitchFamily="18" charset="0"/>
              </a:rPr>
              <a:t>Một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dirty="0">
                <a:solidFill>
                  <a:srgbClr val="7030A0"/>
                </a:solidFill>
                <a:cs typeface="Times New Roman" pitchFamily="18" charset="0"/>
              </a:rPr>
              <a:t>s</a:t>
            </a:r>
            <a:r>
              <a:rPr lang="vi-VN" sz="6600" b="0" dirty="0" smtClean="0">
                <a:solidFill>
                  <a:srgbClr val="7030A0"/>
                </a:solidFill>
                <a:effectLst/>
                <a:latin typeface="+mj-lt"/>
                <a:cs typeface="Times New Roman" pitchFamily="18" charset="0"/>
              </a:rPr>
              <a:t>inh </a:t>
            </a:r>
            <a:r>
              <a:rPr lang="vi-VN" sz="6600" b="0" dirty="0">
                <a:solidFill>
                  <a:srgbClr val="7030A0"/>
                </a:solidFill>
                <a:effectLst/>
                <a:latin typeface="+mj-lt"/>
                <a:cs typeface="Times New Roman" pitchFamily="18" charset="0"/>
              </a:rPr>
              <a:t>bởi Đức Chúa Cha từ trước muôn đời. </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1019368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Người là Thiên Chúa bởi Thiên Chúa, Ánh Sáng bởi Ánh Sáng,</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thật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bởi</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thật</a:t>
            </a:r>
            <a:r>
              <a:rPr lang="en-US" sz="6600" b="0" dirty="0">
                <a:solidFill>
                  <a:srgbClr val="7030A0"/>
                </a:solidFill>
                <a:effectLst/>
                <a:latin typeface="+mj-lt"/>
                <a:cs typeface="Times New Roman" pitchFamily="18" charset="0"/>
              </a:rPr>
              <a:t>,</a:t>
            </a:r>
          </a:p>
        </p:txBody>
      </p:sp>
    </p:spTree>
    <p:extLst>
      <p:ext uri="{BB962C8B-B14F-4D97-AF65-F5344CB8AC3E}">
        <p14:creationId xmlns:p14="http://schemas.microsoft.com/office/powerpoint/2010/main" val="3169511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0" y="18"/>
            <a:ext cx="9144000" cy="5143499"/>
          </a:xfrm>
        </p:spPr>
        <p:txBody>
          <a:bodyPr>
            <a:noAutofit/>
          </a:bodyPr>
          <a:lstStyle/>
          <a:p>
            <a:pPr algn="just"/>
            <a:r>
              <a:rPr lang="vi-VN" sz="6400" b="0" dirty="0">
                <a:solidFill>
                  <a:srgbClr val="7030A0"/>
                </a:solidFill>
                <a:effectLst/>
                <a:latin typeface="+mj-lt"/>
              </a:rPr>
              <a:t>được sinh ra mà không phải được tạo thành, đồng bản thể với Đức Chúa </a:t>
            </a:r>
            <a:r>
              <a:rPr lang="vi-VN" sz="6400" b="0" dirty="0" smtClean="0">
                <a:solidFill>
                  <a:srgbClr val="7030A0"/>
                </a:solidFill>
                <a:effectLst/>
                <a:latin typeface="+mj-lt"/>
              </a:rPr>
              <a:t>Cha</a:t>
            </a:r>
            <a:r>
              <a:rPr lang="en-US" sz="6400" b="0" dirty="0" smtClean="0">
                <a:solidFill>
                  <a:srgbClr val="7030A0"/>
                </a:solidFill>
                <a:effectLst/>
                <a:latin typeface="+mj-lt"/>
              </a:rPr>
              <a:t>,</a:t>
            </a:r>
            <a:r>
              <a:rPr lang="vi-VN" sz="6400" b="0" dirty="0" smtClean="0">
                <a:solidFill>
                  <a:srgbClr val="7030A0"/>
                </a:solidFill>
                <a:effectLst/>
                <a:latin typeface="+mj-lt"/>
              </a:rPr>
              <a:t> </a:t>
            </a:r>
            <a:r>
              <a:rPr lang="vi-VN" sz="6400" b="0" dirty="0">
                <a:solidFill>
                  <a:srgbClr val="7030A0"/>
                </a:solidFill>
                <a:effectLst/>
                <a:latin typeface="+mj-lt"/>
              </a:rPr>
              <a:t>nhờ Người mà muôn vật được tạo thành. </a:t>
            </a:r>
            <a:endParaRPr lang="en-US" sz="64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1346727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7030A0"/>
                </a:solidFill>
                <a:effectLst/>
                <a:latin typeface="+mj-lt"/>
              </a:rPr>
              <a:t>Vì loài người chúng ta và để cứu độ chúng ta,</a:t>
            </a:r>
            <a:r>
              <a:rPr lang="en-US" sz="7200" b="0" dirty="0">
                <a:solidFill>
                  <a:srgbClr val="7030A0"/>
                </a:solidFill>
                <a:effectLst/>
                <a:latin typeface="+mj-lt"/>
              </a:rPr>
              <a:t> </a:t>
            </a:r>
            <a:r>
              <a:rPr lang="vi-VN" sz="7200" b="0" dirty="0">
                <a:solidFill>
                  <a:srgbClr val="7030A0"/>
                </a:solidFill>
                <a:effectLst/>
                <a:latin typeface="+mj-lt"/>
                <a:cs typeface="Times New Roman" pitchFamily="18" charset="0"/>
              </a:rPr>
              <a:t>Người đã từ trời xuống thế. </a:t>
            </a:r>
            <a:endParaRPr lang="en-US" sz="72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8114312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263374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0" y="0"/>
            <a:ext cx="9144000" cy="5143500"/>
          </a:xfrm>
        </p:spPr>
        <p:txBody>
          <a:bodyPr>
            <a:normAutofit/>
          </a:bodyPr>
          <a:lstStyle/>
          <a:p>
            <a:pPr algn="just"/>
            <a:r>
              <a:rPr lang="en-US" sz="6900" u="sng" dirty="0" err="1" smtClean="0">
                <a:solidFill>
                  <a:srgbClr val="002060"/>
                </a:solidFill>
              </a:rPr>
              <a:t>Đk</a:t>
            </a:r>
            <a:r>
              <a:rPr lang="en-US" sz="6900" u="sng" dirty="0" smtClean="0">
                <a:solidFill>
                  <a:srgbClr val="002060"/>
                </a:solidFill>
              </a:rPr>
              <a:t>:</a:t>
            </a:r>
            <a:r>
              <a:rPr lang="en-US" sz="6900" dirty="0" smtClean="0">
                <a:solidFill>
                  <a:srgbClr val="A50021"/>
                </a:solidFill>
              </a:rPr>
              <a:t> </a:t>
            </a:r>
            <a:r>
              <a:rPr lang="vi-VN" sz="6900" dirty="0">
                <a:solidFill>
                  <a:srgbClr val="7030A0"/>
                </a:solidFill>
              </a:rPr>
              <a:t>Lạy Chúa xin đoái nhìn chúng con, xin tỏ nhan thánh Chúa và cứu độ chúng con.</a:t>
            </a:r>
            <a:endParaRPr lang="vi-VN" sz="6900" dirty="0" smtClean="0">
              <a:solidFill>
                <a:srgbClr val="7030A0"/>
              </a:solidFill>
            </a:endParaRPr>
          </a:p>
        </p:txBody>
      </p:sp>
    </p:spTree>
    <p:extLst>
      <p:ext uri="{BB962C8B-B14F-4D97-AF65-F5344CB8AC3E}">
        <p14:creationId xmlns:p14="http://schemas.microsoft.com/office/powerpoint/2010/main" val="21528132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0" dirty="0">
                <a:solidFill>
                  <a:srgbClr val="7030A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3885025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600" b="0" dirty="0">
                <a:solidFill>
                  <a:srgbClr val="7030A0"/>
                </a:solidFill>
                <a:effectLst/>
                <a:latin typeface="+mj-lt"/>
              </a:rPr>
              <a:t>Người lên trời, ngự bên hữu Đức Chúa Cha, và Người sẽ lại đến trong vinh quang để phán xét kẻ sống và kẻ chết, Nước Người sẽ không bao giờ cùng.</a:t>
            </a:r>
            <a:endParaRPr lang="en-US" sz="5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4346561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200" b="0" dirty="0">
                <a:solidFill>
                  <a:srgbClr val="7030A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2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308102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200" b="0" dirty="0">
                <a:solidFill>
                  <a:srgbClr val="7030A0"/>
                </a:solidFill>
                <a:effectLst/>
                <a:latin typeface="+mj-lt"/>
              </a:rPr>
              <a:t>Người được phụng thờ và tôn vinh cùng với Đức Chúa Cha và Đức Chúa </a:t>
            </a:r>
            <a:r>
              <a:rPr lang="vi-VN" sz="6200" b="0" dirty="0" smtClean="0">
                <a:solidFill>
                  <a:srgbClr val="7030A0"/>
                </a:solidFill>
                <a:effectLst/>
                <a:latin typeface="+mj-lt"/>
              </a:rPr>
              <a:t>Con</a:t>
            </a:r>
            <a:r>
              <a:rPr lang="en-US" sz="6200" b="0" dirty="0" smtClean="0">
                <a:solidFill>
                  <a:srgbClr val="7030A0"/>
                </a:solidFill>
                <a:effectLst/>
                <a:latin typeface="+mj-lt"/>
              </a:rPr>
              <a:t>.</a:t>
            </a:r>
            <a:r>
              <a:rPr lang="vi-VN" sz="6200" b="0" dirty="0" smtClean="0">
                <a:solidFill>
                  <a:srgbClr val="7030A0"/>
                </a:solidFill>
                <a:effectLst/>
                <a:latin typeface="+mj-lt"/>
              </a:rPr>
              <a:t> </a:t>
            </a:r>
            <a:r>
              <a:rPr lang="vi-VN" sz="6200" b="0" dirty="0">
                <a:solidFill>
                  <a:srgbClr val="7030A0"/>
                </a:solidFill>
                <a:effectLst/>
                <a:latin typeface="+mj-lt"/>
              </a:rPr>
              <a:t>Người đã dùng các tiên tri mà phán dạy. </a:t>
            </a:r>
            <a:endParaRPr lang="en-US" sz="62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10425388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0" y="18"/>
            <a:ext cx="9144000" cy="5143499"/>
          </a:xfrm>
        </p:spPr>
        <p:txBody>
          <a:bodyPr>
            <a:noAutofit/>
          </a:bodyPr>
          <a:lstStyle/>
          <a:p>
            <a:pPr algn="just"/>
            <a:r>
              <a:rPr lang="vi-VN" sz="8000" b="0" dirty="0">
                <a:solidFill>
                  <a:srgbClr val="7030A0"/>
                </a:solidFill>
                <a:effectLst/>
                <a:latin typeface="+mj-lt"/>
              </a:rPr>
              <a:t>Tôi tin Hội Thánh duy nhất thánh thiện công giáo và tông truyền.</a:t>
            </a:r>
            <a:endParaRPr lang="en-US" sz="8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0984284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800" b="0" dirty="0">
                <a:solidFill>
                  <a:srgbClr val="7030A0"/>
                </a:solidFill>
                <a:effectLst/>
                <a:latin typeface="+mj-lt"/>
                <a:cs typeface="Times New Roman" pitchFamily="18" charset="0"/>
              </a:rPr>
              <a:t>Tôi tuyên xưng có một Phép Rửa để tha tội. Tôi trông đợi kẻ chết sống lại và sự</a:t>
            </a:r>
            <a:r>
              <a:rPr lang="en-US" sz="6800" b="0" dirty="0">
                <a:solidFill>
                  <a:srgbClr val="7030A0"/>
                </a:solidFill>
                <a:effectLst/>
                <a:latin typeface="+mj-lt"/>
                <a:cs typeface="Times New Roman" pitchFamily="18" charset="0"/>
              </a:rPr>
              <a:t> </a:t>
            </a:r>
            <a:r>
              <a:rPr lang="vi-VN" sz="6800" b="0" dirty="0">
                <a:solidFill>
                  <a:srgbClr val="7030A0"/>
                </a:solidFill>
                <a:effectLst/>
                <a:latin typeface="+mj-lt"/>
                <a:cs typeface="Times New Roman" pitchFamily="18" charset="0"/>
              </a:rPr>
              <a:t>sống đời sau. </a:t>
            </a:r>
            <a:r>
              <a:rPr lang="vi-VN" sz="6800" b="0" dirty="0">
                <a:solidFill>
                  <a:srgbClr val="C00000"/>
                </a:solidFill>
                <a:effectLst/>
                <a:latin typeface="+mj-lt"/>
                <a:cs typeface="Times New Roman" pitchFamily="18" charset="0"/>
              </a:rPr>
              <a:t>Amen.</a:t>
            </a:r>
            <a:endParaRPr lang="en-US" sz="68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17670058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1701975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smtClean="0">
                <a:solidFill>
                  <a:srgbClr val="002060"/>
                </a:solidFill>
              </a:rPr>
              <a:t>Ca </a:t>
            </a:r>
            <a:r>
              <a:rPr lang="en-US" sz="6000" dirty="0" err="1" smtClean="0">
                <a:solidFill>
                  <a:srgbClr val="002060"/>
                </a:solidFill>
              </a:rPr>
              <a:t>Dâng</a:t>
            </a:r>
            <a:r>
              <a:rPr lang="en-US" sz="6000" dirty="0" smtClean="0">
                <a:solidFill>
                  <a:srgbClr val="002060"/>
                </a:solidFill>
              </a:rPr>
              <a:t> </a:t>
            </a:r>
            <a:r>
              <a:rPr lang="en-US" sz="6000" dirty="0" err="1" smtClean="0">
                <a:solidFill>
                  <a:srgbClr val="002060"/>
                </a:solidFill>
              </a:rPr>
              <a:t>Lễ</a:t>
            </a:r>
            <a:r>
              <a:rPr lang="en-US" sz="6000" dirty="0" smtClean="0">
                <a:solidFill>
                  <a:srgbClr val="002060"/>
                </a:solidFill>
              </a:rPr>
              <a:t/>
            </a:r>
            <a:br>
              <a:rPr lang="en-US" sz="6000" dirty="0" smtClean="0">
                <a:solidFill>
                  <a:srgbClr val="002060"/>
                </a:solidFill>
              </a:rPr>
            </a:br>
            <a:r>
              <a:rPr lang="en-US" sz="6000" dirty="0" smtClean="0">
                <a:solidFill>
                  <a:srgbClr val="002060"/>
                </a:solidFill>
              </a:rPr>
              <a:t>BIẾT DÂNG GÌ HƠN</a:t>
            </a:r>
            <a:br>
              <a:rPr lang="en-US" sz="6000" dirty="0" smtClean="0">
                <a:solidFill>
                  <a:srgbClr val="002060"/>
                </a:solidFill>
              </a:rPr>
            </a:br>
            <a:r>
              <a:rPr lang="en-US" sz="4500" i="1" dirty="0" err="1" smtClean="0">
                <a:solidFill>
                  <a:srgbClr val="A50021"/>
                </a:solidFill>
              </a:rPr>
              <a:t>Tường</a:t>
            </a:r>
            <a:r>
              <a:rPr lang="en-US" sz="4500" i="1" dirty="0" smtClean="0">
                <a:solidFill>
                  <a:srgbClr val="A50021"/>
                </a:solidFill>
              </a:rPr>
              <a:t> </a:t>
            </a:r>
            <a:r>
              <a:rPr lang="en-US" sz="4500" i="1" dirty="0" err="1" smtClean="0">
                <a:solidFill>
                  <a:srgbClr val="A50021"/>
                </a:solidFill>
              </a:rPr>
              <a:t>Ân</a:t>
            </a:r>
            <a:endParaRPr lang="en-US" sz="4500" b="0" i="1" dirty="0">
              <a:solidFill>
                <a:srgbClr val="002060"/>
              </a:solidFill>
              <a:effectLst/>
            </a:endParaRPr>
          </a:p>
        </p:txBody>
      </p:sp>
    </p:spTree>
    <p:extLst>
      <p:ext uri="{BB962C8B-B14F-4D97-AF65-F5344CB8AC3E}">
        <p14:creationId xmlns:p14="http://schemas.microsoft.com/office/powerpoint/2010/main" val="1476427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000" u="sng" dirty="0" smtClean="0">
                <a:solidFill>
                  <a:srgbClr val="002060"/>
                </a:solidFill>
                <a:cs typeface="Times New Roman" pitchFamily="18" charset="0"/>
              </a:rPr>
              <a:t>Tk1:</a:t>
            </a:r>
            <a:r>
              <a:rPr lang="en-US" sz="5000" dirty="0" smtClean="0">
                <a:solidFill>
                  <a:srgbClr val="990000"/>
                </a:solidFill>
                <a:cs typeface="Times New Roman" pitchFamily="18" charset="0"/>
              </a:rPr>
              <a:t> </a:t>
            </a:r>
            <a:r>
              <a:rPr lang="en-US" sz="5000" dirty="0" smtClean="0">
                <a:solidFill>
                  <a:srgbClr val="7030A0"/>
                </a:solidFill>
                <a:cs typeface="Times New Roman" pitchFamily="18" charset="0"/>
              </a:rPr>
              <a:t>Xin </a:t>
            </a:r>
            <a:r>
              <a:rPr lang="en-US" sz="5000" dirty="0" err="1" smtClean="0">
                <a:solidFill>
                  <a:srgbClr val="7030A0"/>
                </a:solidFill>
                <a:cs typeface="Times New Roman" pitchFamily="18" charset="0"/>
              </a:rPr>
              <a:t>dâng</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lên</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dâng</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lên</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này</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đây</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bánh</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thơm</a:t>
            </a:r>
            <a:r>
              <a:rPr lang="en-US" sz="5000" dirty="0" smtClean="0">
                <a:solidFill>
                  <a:srgbClr val="7030A0"/>
                </a:solidFill>
                <a:cs typeface="Times New Roman" pitchFamily="18" charset="0"/>
              </a:rPr>
              <a:t>. Xin </a:t>
            </a:r>
            <a:r>
              <a:rPr lang="en-US" sz="5000" dirty="0" err="1" smtClean="0">
                <a:solidFill>
                  <a:srgbClr val="7030A0"/>
                </a:solidFill>
                <a:cs typeface="Times New Roman" pitchFamily="18" charset="0"/>
              </a:rPr>
              <a:t>dâng</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lên</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dâng</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lên</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rượu</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nho</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khiết</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tinh</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như</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hương</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kinh</a:t>
            </a:r>
            <a:r>
              <a:rPr lang="en-US" sz="5000" dirty="0" smtClean="0">
                <a:solidFill>
                  <a:srgbClr val="7030A0"/>
                </a:solidFill>
                <a:cs typeface="Times New Roman" pitchFamily="18" charset="0"/>
              </a:rPr>
              <a:t> bay </a:t>
            </a:r>
            <a:r>
              <a:rPr lang="en-US" sz="5000" dirty="0" err="1" smtClean="0">
                <a:solidFill>
                  <a:srgbClr val="7030A0"/>
                </a:solidFill>
                <a:cs typeface="Times New Roman" pitchFamily="18" charset="0"/>
              </a:rPr>
              <a:t>lên</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tòa</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Chúa</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uy</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linh</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Nguyện</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Chúa</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dủ</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thương</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nhận</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lấy</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từ</a:t>
            </a:r>
            <a:r>
              <a:rPr lang="en-US" sz="5000" dirty="0" smtClean="0">
                <a:solidFill>
                  <a:srgbClr val="7030A0"/>
                </a:solidFill>
                <a:cs typeface="Times New Roman" pitchFamily="18" charset="0"/>
              </a:rPr>
              <a:t> con </a:t>
            </a:r>
            <a:r>
              <a:rPr lang="en-US" sz="5000" dirty="0" err="1" smtClean="0">
                <a:solidFill>
                  <a:srgbClr val="7030A0"/>
                </a:solidFill>
                <a:cs typeface="Times New Roman" pitchFamily="18" charset="0"/>
              </a:rPr>
              <a:t>của</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lễ</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chân</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tình</a:t>
            </a:r>
            <a:r>
              <a:rPr lang="en-US" sz="5000" dirty="0" smtClean="0">
                <a:solidFill>
                  <a:srgbClr val="7030A0"/>
                </a:solidFill>
                <a:cs typeface="Times New Roman" pitchFamily="18" charset="0"/>
              </a:rPr>
              <a:t>. </a:t>
            </a:r>
            <a:endParaRPr lang="en-US" sz="5000" b="0" dirty="0">
              <a:solidFill>
                <a:srgbClr val="7030A0"/>
              </a:solidFill>
              <a:effectLst/>
              <a:cs typeface="Times New Roman" pitchFamily="18" charset="0"/>
            </a:endParaRPr>
          </a:p>
        </p:txBody>
      </p:sp>
    </p:spTree>
    <p:extLst>
      <p:ext uri="{BB962C8B-B14F-4D97-AF65-F5344CB8AC3E}">
        <p14:creationId xmlns:p14="http://schemas.microsoft.com/office/powerpoint/2010/main" val="42844003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200" u="sng" dirty="0" err="1" smtClean="0">
                <a:solidFill>
                  <a:srgbClr val="002060"/>
                </a:solidFill>
                <a:cs typeface="Times New Roman" pitchFamily="18" charset="0"/>
              </a:rPr>
              <a:t>Đk</a:t>
            </a:r>
            <a:r>
              <a:rPr lang="en-US" sz="5200" u="sng" dirty="0" smtClean="0">
                <a:solidFill>
                  <a:srgbClr val="002060"/>
                </a:solidFill>
                <a:cs typeface="Times New Roman" pitchFamily="18" charset="0"/>
              </a:rPr>
              <a:t>:</a:t>
            </a:r>
            <a:r>
              <a:rPr lang="en-US" sz="5200" dirty="0" smtClean="0">
                <a:solidFill>
                  <a:srgbClr val="990000"/>
                </a:solidFill>
                <a:cs typeface="Times New Roman" pitchFamily="18" charset="0"/>
              </a:rPr>
              <a:t> </a:t>
            </a:r>
            <a:r>
              <a:rPr lang="en-US" sz="5200" dirty="0" err="1" smtClean="0">
                <a:solidFill>
                  <a:srgbClr val="7030A0"/>
                </a:solidFill>
                <a:cs typeface="Times New Roman" pitchFamily="18" charset="0"/>
              </a:rPr>
              <a:t>Nguyện</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dâng</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Chúa</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tình</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yêu</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mến</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của</a:t>
            </a:r>
            <a:r>
              <a:rPr lang="en-US" sz="5200" dirty="0" smtClean="0">
                <a:solidFill>
                  <a:srgbClr val="7030A0"/>
                </a:solidFill>
                <a:cs typeface="Times New Roman" pitchFamily="18" charset="0"/>
              </a:rPr>
              <a:t> con </a:t>
            </a:r>
            <a:r>
              <a:rPr lang="en-US" sz="5200" dirty="0" err="1" smtClean="0">
                <a:solidFill>
                  <a:srgbClr val="7030A0"/>
                </a:solidFill>
                <a:cs typeface="Times New Roman" pitchFamily="18" charset="0"/>
              </a:rPr>
              <a:t>người</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đượm</a:t>
            </a:r>
            <a:r>
              <a:rPr lang="en-US" sz="5200" dirty="0" smtClean="0">
                <a:solidFill>
                  <a:srgbClr val="7030A0"/>
                </a:solidFill>
                <a:cs typeface="Times New Roman" pitchFamily="18" charset="0"/>
              </a:rPr>
              <a:t> cay </a:t>
            </a:r>
            <a:r>
              <a:rPr lang="en-US" sz="5200" dirty="0" err="1" smtClean="0">
                <a:solidFill>
                  <a:srgbClr val="7030A0"/>
                </a:solidFill>
                <a:cs typeface="Times New Roman" pitchFamily="18" charset="0"/>
              </a:rPr>
              <a:t>đắng</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nhưng</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chẳng</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có</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gì</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hơn</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Nguyện</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xin</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Chúa</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hãy</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đưa</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mắt</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nhìn</a:t>
            </a:r>
            <a:r>
              <a:rPr lang="en-US" sz="5200" dirty="0" smtClean="0">
                <a:solidFill>
                  <a:srgbClr val="7030A0"/>
                </a:solidFill>
                <a:cs typeface="Times New Roman" pitchFamily="18" charset="0"/>
              </a:rPr>
              <a:t> con </a:t>
            </a:r>
            <a:r>
              <a:rPr lang="en-US" sz="5200" dirty="0" err="1" smtClean="0">
                <a:solidFill>
                  <a:srgbClr val="7030A0"/>
                </a:solidFill>
                <a:cs typeface="Times New Roman" pitchFamily="18" charset="0"/>
              </a:rPr>
              <a:t>đây</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Một</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chút</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tình</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yêu</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này</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đáng</a:t>
            </a:r>
            <a:r>
              <a:rPr lang="en-US" sz="5200" dirty="0" smtClean="0">
                <a:solidFill>
                  <a:srgbClr val="7030A0"/>
                </a:solidFill>
                <a:cs typeface="Times New Roman" pitchFamily="18" charset="0"/>
              </a:rPr>
              <a:t> chi </a:t>
            </a:r>
            <a:r>
              <a:rPr lang="en-US" sz="5200" dirty="0" err="1" smtClean="0">
                <a:solidFill>
                  <a:srgbClr val="7030A0"/>
                </a:solidFill>
                <a:cs typeface="Times New Roman" pitchFamily="18" charset="0"/>
              </a:rPr>
              <a:t>làm</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lễ</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dâng</a:t>
            </a:r>
            <a:r>
              <a:rPr lang="en-US" sz="5200" dirty="0" smtClean="0">
                <a:solidFill>
                  <a:srgbClr val="7030A0"/>
                </a:solidFill>
                <a:cs typeface="Times New Roman" pitchFamily="18" charset="0"/>
              </a:rPr>
              <a:t>.</a:t>
            </a:r>
            <a:endParaRPr lang="en-US" sz="5200" b="0" dirty="0">
              <a:solidFill>
                <a:srgbClr val="7030A0"/>
              </a:solidFill>
              <a:effectLst/>
              <a:cs typeface="Times New Roman" pitchFamily="18" charset="0"/>
            </a:endParaRPr>
          </a:p>
        </p:txBody>
      </p:sp>
    </p:spTree>
    <p:extLst>
      <p:ext uri="{BB962C8B-B14F-4D97-AF65-F5344CB8AC3E}">
        <p14:creationId xmlns:p14="http://schemas.microsoft.com/office/powerpoint/2010/main" val="1093154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0" y="0"/>
            <a:ext cx="9144000" cy="5143500"/>
          </a:xfrm>
        </p:spPr>
        <p:txBody>
          <a:bodyPr>
            <a:noAutofit/>
          </a:bodyPr>
          <a:lstStyle/>
          <a:p>
            <a:pPr algn="just"/>
            <a:r>
              <a:rPr lang="vi-VN" sz="6600" dirty="0">
                <a:solidFill>
                  <a:srgbClr val="7030A0"/>
                </a:solidFill>
              </a:rPr>
              <a:t>Lạy Chúa, xin tỏ cho chúng con tình thương của Chúa, và ban ơn cứu độ cho chúng con.</a:t>
            </a:r>
            <a:endParaRPr lang="en-US" sz="6600" dirty="0">
              <a:solidFill>
                <a:srgbClr val="7030A0"/>
              </a:solidFill>
            </a:endParaRPr>
          </a:p>
        </p:txBody>
      </p:sp>
      <p:sp>
        <p:nvSpPr>
          <p:cNvPr id="4" name="TextBox 3"/>
          <p:cNvSpPr txBox="1"/>
          <p:nvPr/>
        </p:nvSpPr>
        <p:spPr>
          <a:xfrm>
            <a:off x="0" y="1"/>
            <a:ext cx="3886200" cy="646331"/>
          </a:xfrm>
          <a:prstGeom prst="rect">
            <a:avLst/>
          </a:prstGeom>
          <a:noFill/>
        </p:spPr>
        <p:txBody>
          <a:bodyPr wrap="square" rtlCol="0">
            <a:spAutoFit/>
          </a:bodyPr>
          <a:lstStyle/>
          <a:p>
            <a:r>
              <a:rPr lang="en-US" sz="3600" dirty="0">
                <a:solidFill>
                  <a:srgbClr val="002060"/>
                </a:solidFill>
              </a:rPr>
              <a:t>Alleluia - Alleluia:</a:t>
            </a:r>
          </a:p>
        </p:txBody>
      </p:sp>
      <p:sp>
        <p:nvSpPr>
          <p:cNvPr id="6" name="Rectangle 5"/>
          <p:cNvSpPr/>
          <p:nvPr/>
        </p:nvSpPr>
        <p:spPr>
          <a:xfrm>
            <a:off x="6477000" y="4497169"/>
            <a:ext cx="2053767" cy="646331"/>
          </a:xfrm>
          <a:prstGeom prst="rect">
            <a:avLst/>
          </a:prstGeom>
        </p:spPr>
        <p:txBody>
          <a:bodyPr wrap="none">
            <a:spAutoFit/>
          </a:bodyPr>
          <a:lstStyle/>
          <a:p>
            <a:r>
              <a:rPr lang="en-US" sz="3600" dirty="0">
                <a:solidFill>
                  <a:srgbClr val="002060"/>
                </a:solidFill>
              </a:rPr>
              <a:t>Alleluia …</a:t>
            </a:r>
          </a:p>
        </p:txBody>
      </p:sp>
    </p:spTree>
    <p:extLst>
      <p:ext uri="{BB962C8B-B14F-4D97-AF65-F5344CB8AC3E}">
        <p14:creationId xmlns:p14="http://schemas.microsoft.com/office/powerpoint/2010/main" val="5238911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000" u="sng" dirty="0" smtClean="0">
                <a:solidFill>
                  <a:srgbClr val="002060"/>
                </a:solidFill>
                <a:cs typeface="Times New Roman" pitchFamily="18" charset="0"/>
              </a:rPr>
              <a:t>Tk2:</a:t>
            </a:r>
            <a:r>
              <a:rPr lang="en-US" sz="5000" dirty="0" smtClean="0">
                <a:solidFill>
                  <a:srgbClr val="990000"/>
                </a:solidFill>
                <a:cs typeface="Times New Roman" pitchFamily="18" charset="0"/>
              </a:rPr>
              <a:t> </a:t>
            </a:r>
            <a:r>
              <a:rPr lang="en-US" sz="5000" dirty="0" smtClean="0">
                <a:solidFill>
                  <a:srgbClr val="7030A0"/>
                </a:solidFill>
                <a:cs typeface="Times New Roman" pitchFamily="18" charset="0"/>
              </a:rPr>
              <a:t>Xin </a:t>
            </a:r>
            <a:r>
              <a:rPr lang="en-US" sz="5000" dirty="0" err="1" smtClean="0">
                <a:solidFill>
                  <a:srgbClr val="7030A0"/>
                </a:solidFill>
                <a:cs typeface="Times New Roman" pitchFamily="18" charset="0"/>
              </a:rPr>
              <a:t>dâng</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lên</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bao</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âu</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sầu</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nơi</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thế</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gian</a:t>
            </a:r>
            <a:r>
              <a:rPr lang="en-US" sz="5000" dirty="0" smtClean="0">
                <a:solidFill>
                  <a:srgbClr val="7030A0"/>
                </a:solidFill>
                <a:cs typeface="Times New Roman" pitchFamily="18" charset="0"/>
              </a:rPr>
              <a:t>. Xin </a:t>
            </a:r>
            <a:r>
              <a:rPr lang="en-US" sz="5000" dirty="0" err="1" smtClean="0">
                <a:solidFill>
                  <a:srgbClr val="7030A0"/>
                </a:solidFill>
                <a:cs typeface="Times New Roman" pitchFamily="18" charset="0"/>
              </a:rPr>
              <a:t>dâng</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lên</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đây</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bao</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người</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đang</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khóc</a:t>
            </a:r>
            <a:r>
              <a:rPr lang="en-US" sz="5000" dirty="0" smtClean="0">
                <a:solidFill>
                  <a:srgbClr val="7030A0"/>
                </a:solidFill>
                <a:cs typeface="Times New Roman" pitchFamily="18" charset="0"/>
              </a:rPr>
              <a:t> than. Xin </a:t>
            </a:r>
            <a:r>
              <a:rPr lang="en-US" sz="5000" dirty="0" err="1" smtClean="0">
                <a:solidFill>
                  <a:srgbClr val="7030A0"/>
                </a:solidFill>
                <a:cs typeface="Times New Roman" pitchFamily="18" charset="0"/>
              </a:rPr>
              <a:t>thi</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ân</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cho</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âu</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sầu</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biến</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hân</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hoan</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Thành</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khúc</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tình</a:t>
            </a:r>
            <a:r>
              <a:rPr lang="en-US" sz="5000" dirty="0" smtClean="0">
                <a:solidFill>
                  <a:srgbClr val="7030A0"/>
                </a:solidFill>
                <a:cs typeface="Times New Roman" pitchFamily="18" charset="0"/>
              </a:rPr>
              <a:t> ca </a:t>
            </a:r>
            <a:r>
              <a:rPr lang="en-US" sz="5000" dirty="0" err="1" smtClean="0">
                <a:solidFill>
                  <a:srgbClr val="7030A0"/>
                </a:solidFill>
                <a:cs typeface="Times New Roman" pitchFamily="18" charset="0"/>
              </a:rPr>
              <a:t>thượng</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tiến</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về</a:t>
            </a:r>
            <a:r>
              <a:rPr lang="en-US" sz="5000" dirty="0" smtClean="0">
                <a:solidFill>
                  <a:srgbClr val="7030A0"/>
                </a:solidFill>
                <a:cs typeface="Times New Roman" pitchFamily="18" charset="0"/>
              </a:rPr>
              <a:t> Cha ở </a:t>
            </a:r>
            <a:r>
              <a:rPr lang="en-US" sz="5000" dirty="0" err="1" smtClean="0">
                <a:solidFill>
                  <a:srgbClr val="7030A0"/>
                </a:solidFill>
                <a:cs typeface="Times New Roman" pitchFamily="18" charset="0"/>
              </a:rPr>
              <a:t>trước</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thiên</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tòa</a:t>
            </a:r>
            <a:r>
              <a:rPr lang="en-US" sz="5000" dirty="0" smtClean="0">
                <a:solidFill>
                  <a:srgbClr val="7030A0"/>
                </a:solidFill>
                <a:cs typeface="Times New Roman" pitchFamily="18" charset="0"/>
              </a:rPr>
              <a:t>.</a:t>
            </a:r>
            <a:endParaRPr lang="en-US" sz="5000" b="0" dirty="0">
              <a:solidFill>
                <a:srgbClr val="7030A0"/>
              </a:solidFill>
              <a:effectLst/>
              <a:cs typeface="Times New Roman" pitchFamily="18" charset="0"/>
            </a:endParaRPr>
          </a:p>
        </p:txBody>
      </p:sp>
    </p:spTree>
    <p:extLst>
      <p:ext uri="{BB962C8B-B14F-4D97-AF65-F5344CB8AC3E}">
        <p14:creationId xmlns:p14="http://schemas.microsoft.com/office/powerpoint/2010/main" val="36718051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200" u="sng" dirty="0" err="1" smtClean="0">
                <a:solidFill>
                  <a:srgbClr val="002060"/>
                </a:solidFill>
                <a:cs typeface="Times New Roman" pitchFamily="18" charset="0"/>
              </a:rPr>
              <a:t>Đk</a:t>
            </a:r>
            <a:r>
              <a:rPr lang="en-US" sz="5200" u="sng" dirty="0" smtClean="0">
                <a:solidFill>
                  <a:srgbClr val="002060"/>
                </a:solidFill>
                <a:cs typeface="Times New Roman" pitchFamily="18" charset="0"/>
              </a:rPr>
              <a:t>:</a:t>
            </a:r>
            <a:r>
              <a:rPr lang="en-US" sz="5200" dirty="0" smtClean="0">
                <a:solidFill>
                  <a:srgbClr val="990000"/>
                </a:solidFill>
                <a:cs typeface="Times New Roman" pitchFamily="18" charset="0"/>
              </a:rPr>
              <a:t> </a:t>
            </a:r>
            <a:r>
              <a:rPr lang="en-US" sz="5200" dirty="0" err="1" smtClean="0">
                <a:solidFill>
                  <a:srgbClr val="7030A0"/>
                </a:solidFill>
                <a:cs typeface="Times New Roman" pitchFamily="18" charset="0"/>
              </a:rPr>
              <a:t>Nguyện</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dâng</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Chúa</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tình</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yêu</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mến</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của</a:t>
            </a:r>
            <a:r>
              <a:rPr lang="en-US" sz="5200" dirty="0" smtClean="0">
                <a:solidFill>
                  <a:srgbClr val="7030A0"/>
                </a:solidFill>
                <a:cs typeface="Times New Roman" pitchFamily="18" charset="0"/>
              </a:rPr>
              <a:t> con </a:t>
            </a:r>
            <a:r>
              <a:rPr lang="en-US" sz="5200" dirty="0" err="1" smtClean="0">
                <a:solidFill>
                  <a:srgbClr val="7030A0"/>
                </a:solidFill>
                <a:cs typeface="Times New Roman" pitchFamily="18" charset="0"/>
              </a:rPr>
              <a:t>người</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đượm</a:t>
            </a:r>
            <a:r>
              <a:rPr lang="en-US" sz="5200" dirty="0" smtClean="0">
                <a:solidFill>
                  <a:srgbClr val="7030A0"/>
                </a:solidFill>
                <a:cs typeface="Times New Roman" pitchFamily="18" charset="0"/>
              </a:rPr>
              <a:t> cay </a:t>
            </a:r>
            <a:r>
              <a:rPr lang="en-US" sz="5200" dirty="0" err="1" smtClean="0">
                <a:solidFill>
                  <a:srgbClr val="7030A0"/>
                </a:solidFill>
                <a:cs typeface="Times New Roman" pitchFamily="18" charset="0"/>
              </a:rPr>
              <a:t>đắng</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nhưng</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chẳng</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có</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gì</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hơn</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Nguyện</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xin</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Chúa</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hãy</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đưa</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mắt</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nhìn</a:t>
            </a:r>
            <a:r>
              <a:rPr lang="en-US" sz="5200" dirty="0" smtClean="0">
                <a:solidFill>
                  <a:srgbClr val="7030A0"/>
                </a:solidFill>
                <a:cs typeface="Times New Roman" pitchFamily="18" charset="0"/>
              </a:rPr>
              <a:t> con </a:t>
            </a:r>
            <a:r>
              <a:rPr lang="en-US" sz="5200" dirty="0" err="1" smtClean="0">
                <a:solidFill>
                  <a:srgbClr val="7030A0"/>
                </a:solidFill>
                <a:cs typeface="Times New Roman" pitchFamily="18" charset="0"/>
              </a:rPr>
              <a:t>đây</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Một</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chút</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tình</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yêu</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này</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đáng</a:t>
            </a:r>
            <a:r>
              <a:rPr lang="en-US" sz="5200" dirty="0" smtClean="0">
                <a:solidFill>
                  <a:srgbClr val="7030A0"/>
                </a:solidFill>
                <a:cs typeface="Times New Roman" pitchFamily="18" charset="0"/>
              </a:rPr>
              <a:t> chi </a:t>
            </a:r>
            <a:r>
              <a:rPr lang="en-US" sz="5200" dirty="0" err="1" smtClean="0">
                <a:solidFill>
                  <a:srgbClr val="7030A0"/>
                </a:solidFill>
                <a:cs typeface="Times New Roman" pitchFamily="18" charset="0"/>
              </a:rPr>
              <a:t>làm</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lễ</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dâng</a:t>
            </a:r>
            <a:r>
              <a:rPr lang="en-US" sz="5200" dirty="0" smtClean="0">
                <a:solidFill>
                  <a:srgbClr val="7030A0"/>
                </a:solidFill>
                <a:cs typeface="Times New Roman" pitchFamily="18" charset="0"/>
              </a:rPr>
              <a:t>.</a:t>
            </a:r>
            <a:endParaRPr lang="en-US" sz="5200" b="0" dirty="0">
              <a:solidFill>
                <a:srgbClr val="7030A0"/>
              </a:solidFill>
              <a:effectLst/>
              <a:cs typeface="Times New Roman" pitchFamily="18" charset="0"/>
            </a:endParaRPr>
          </a:p>
        </p:txBody>
      </p:sp>
    </p:spTree>
    <p:extLst>
      <p:ext uri="{BB962C8B-B14F-4D97-AF65-F5344CB8AC3E}">
        <p14:creationId xmlns:p14="http://schemas.microsoft.com/office/powerpoint/2010/main" val="19580866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000" u="sng" dirty="0" smtClean="0">
                <a:solidFill>
                  <a:srgbClr val="002060"/>
                </a:solidFill>
                <a:cs typeface="Times New Roman" pitchFamily="18" charset="0"/>
              </a:rPr>
              <a:t>Tk3:</a:t>
            </a:r>
            <a:r>
              <a:rPr lang="en-US" sz="5000" dirty="0" smtClean="0">
                <a:solidFill>
                  <a:srgbClr val="990000"/>
                </a:solidFill>
                <a:cs typeface="Times New Roman" pitchFamily="18" charset="0"/>
              </a:rPr>
              <a:t> </a:t>
            </a:r>
            <a:r>
              <a:rPr lang="en-US" sz="5000" dirty="0" smtClean="0">
                <a:solidFill>
                  <a:srgbClr val="7030A0"/>
                </a:solidFill>
                <a:cs typeface="Times New Roman" pitchFamily="18" charset="0"/>
              </a:rPr>
              <a:t>Xin </a:t>
            </a:r>
            <a:r>
              <a:rPr lang="en-US" sz="5000" dirty="0" err="1" smtClean="0">
                <a:solidFill>
                  <a:srgbClr val="7030A0"/>
                </a:solidFill>
                <a:cs typeface="Times New Roman" pitchFamily="18" charset="0"/>
              </a:rPr>
              <a:t>dâng</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lên</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đây</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tâm</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hồn</a:t>
            </a:r>
            <a:r>
              <a:rPr lang="en-US" sz="5000" dirty="0" smtClean="0">
                <a:solidFill>
                  <a:srgbClr val="7030A0"/>
                </a:solidFill>
                <a:cs typeface="Times New Roman" pitchFamily="18" charset="0"/>
              </a:rPr>
              <a:t> con </a:t>
            </a:r>
            <a:r>
              <a:rPr lang="en-US" sz="5000" dirty="0" err="1" smtClean="0">
                <a:solidFill>
                  <a:srgbClr val="7030A0"/>
                </a:solidFill>
                <a:cs typeface="Times New Roman" pitchFamily="18" charset="0"/>
              </a:rPr>
              <a:t>héo</a:t>
            </a:r>
            <a:r>
              <a:rPr lang="en-US" sz="5000" dirty="0" smtClean="0">
                <a:solidFill>
                  <a:srgbClr val="7030A0"/>
                </a:solidFill>
                <a:cs typeface="Times New Roman" pitchFamily="18" charset="0"/>
              </a:rPr>
              <a:t> hon. Xin </a:t>
            </a:r>
            <a:r>
              <a:rPr lang="en-US" sz="5000" dirty="0" err="1" smtClean="0">
                <a:solidFill>
                  <a:srgbClr val="7030A0"/>
                </a:solidFill>
                <a:cs typeface="Times New Roman" pitchFamily="18" charset="0"/>
              </a:rPr>
              <a:t>dâng</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lên</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dâng</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lên</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tình</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yêu</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sắt</a:t>
            </a:r>
            <a:r>
              <a:rPr lang="en-US" sz="5000" dirty="0" smtClean="0">
                <a:solidFill>
                  <a:srgbClr val="7030A0"/>
                </a:solidFill>
                <a:cs typeface="Times New Roman" pitchFamily="18" charset="0"/>
              </a:rPr>
              <a:t> son, </a:t>
            </a:r>
            <a:r>
              <a:rPr lang="en-US" sz="5000" dirty="0" err="1" smtClean="0">
                <a:solidFill>
                  <a:srgbClr val="7030A0"/>
                </a:solidFill>
                <a:cs typeface="Times New Roman" pitchFamily="18" charset="0"/>
              </a:rPr>
              <a:t>tuy</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đơn</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sơ</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nhưng</a:t>
            </a:r>
            <a:r>
              <a:rPr lang="en-US" sz="5000" dirty="0" smtClean="0">
                <a:solidFill>
                  <a:srgbClr val="7030A0"/>
                </a:solidFill>
                <a:cs typeface="Times New Roman" pitchFamily="18" charset="0"/>
              </a:rPr>
              <a:t> con </a:t>
            </a:r>
            <a:r>
              <a:rPr lang="en-US" sz="5000" dirty="0" err="1" smtClean="0">
                <a:solidFill>
                  <a:srgbClr val="7030A0"/>
                </a:solidFill>
                <a:cs typeface="Times New Roman" pitchFamily="18" charset="0"/>
              </a:rPr>
              <a:t>chỉ</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có</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tim</a:t>
            </a:r>
            <a:r>
              <a:rPr lang="en-US" sz="5000" dirty="0" smtClean="0">
                <a:solidFill>
                  <a:srgbClr val="7030A0"/>
                </a:solidFill>
                <a:cs typeface="Times New Roman" pitchFamily="18" charset="0"/>
              </a:rPr>
              <a:t> con. </a:t>
            </a:r>
            <a:r>
              <a:rPr lang="en-US" sz="5000" dirty="0" err="1" smtClean="0">
                <a:solidFill>
                  <a:srgbClr val="7030A0"/>
                </a:solidFill>
                <a:cs typeface="Times New Roman" pitchFamily="18" charset="0"/>
              </a:rPr>
              <a:t>Của</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lễ</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toàn</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thiêu</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là</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chính</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lòng</a:t>
            </a:r>
            <a:r>
              <a:rPr lang="en-US" sz="5000" dirty="0" smtClean="0">
                <a:solidFill>
                  <a:srgbClr val="7030A0"/>
                </a:solidFill>
                <a:cs typeface="Times New Roman" pitchFamily="18" charset="0"/>
              </a:rPr>
              <a:t> con </a:t>
            </a:r>
            <a:r>
              <a:rPr lang="en-US" sz="5000" dirty="0" err="1" smtClean="0">
                <a:solidFill>
                  <a:srgbClr val="7030A0"/>
                </a:solidFill>
                <a:cs typeface="Times New Roman" pitchFamily="18" charset="0"/>
              </a:rPr>
              <a:t>nguyện</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mến</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yêu</a:t>
            </a:r>
            <a:r>
              <a:rPr lang="en-US" sz="5000" dirty="0" smtClean="0">
                <a:solidFill>
                  <a:srgbClr val="7030A0"/>
                </a:solidFill>
                <a:cs typeface="Times New Roman" pitchFamily="18" charset="0"/>
              </a:rPr>
              <a:t> </a:t>
            </a:r>
            <a:r>
              <a:rPr lang="en-US" sz="5000" dirty="0" err="1" smtClean="0">
                <a:solidFill>
                  <a:srgbClr val="7030A0"/>
                </a:solidFill>
                <a:cs typeface="Times New Roman" pitchFamily="18" charset="0"/>
              </a:rPr>
              <a:t>nhiều</a:t>
            </a:r>
            <a:r>
              <a:rPr lang="en-US" sz="5000" dirty="0" smtClean="0">
                <a:solidFill>
                  <a:srgbClr val="7030A0"/>
                </a:solidFill>
                <a:cs typeface="Times New Roman" pitchFamily="18" charset="0"/>
              </a:rPr>
              <a:t>.</a:t>
            </a:r>
            <a:endParaRPr lang="en-US" sz="5000" b="0" dirty="0">
              <a:solidFill>
                <a:srgbClr val="7030A0"/>
              </a:solidFill>
              <a:effectLst/>
              <a:cs typeface="Times New Roman" pitchFamily="18" charset="0"/>
            </a:endParaRPr>
          </a:p>
        </p:txBody>
      </p:sp>
    </p:spTree>
    <p:extLst>
      <p:ext uri="{BB962C8B-B14F-4D97-AF65-F5344CB8AC3E}">
        <p14:creationId xmlns:p14="http://schemas.microsoft.com/office/powerpoint/2010/main" val="3327632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200" u="sng" dirty="0" err="1" smtClean="0">
                <a:solidFill>
                  <a:srgbClr val="002060"/>
                </a:solidFill>
                <a:cs typeface="Times New Roman" pitchFamily="18" charset="0"/>
              </a:rPr>
              <a:t>Đk</a:t>
            </a:r>
            <a:r>
              <a:rPr lang="en-US" sz="5200" u="sng" dirty="0" smtClean="0">
                <a:solidFill>
                  <a:srgbClr val="002060"/>
                </a:solidFill>
                <a:cs typeface="Times New Roman" pitchFamily="18" charset="0"/>
              </a:rPr>
              <a:t>:</a:t>
            </a:r>
            <a:r>
              <a:rPr lang="en-US" sz="5200" dirty="0" smtClean="0">
                <a:solidFill>
                  <a:srgbClr val="990000"/>
                </a:solidFill>
                <a:cs typeface="Times New Roman" pitchFamily="18" charset="0"/>
              </a:rPr>
              <a:t> </a:t>
            </a:r>
            <a:r>
              <a:rPr lang="en-US" sz="5200" dirty="0" err="1" smtClean="0">
                <a:solidFill>
                  <a:srgbClr val="7030A0"/>
                </a:solidFill>
                <a:cs typeface="Times New Roman" pitchFamily="18" charset="0"/>
              </a:rPr>
              <a:t>Nguyện</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dâng</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Chúa</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tình</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yêu</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mến</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của</a:t>
            </a:r>
            <a:r>
              <a:rPr lang="en-US" sz="5200" dirty="0" smtClean="0">
                <a:solidFill>
                  <a:srgbClr val="7030A0"/>
                </a:solidFill>
                <a:cs typeface="Times New Roman" pitchFamily="18" charset="0"/>
              </a:rPr>
              <a:t> con </a:t>
            </a:r>
            <a:r>
              <a:rPr lang="en-US" sz="5200" dirty="0" err="1" smtClean="0">
                <a:solidFill>
                  <a:srgbClr val="7030A0"/>
                </a:solidFill>
                <a:cs typeface="Times New Roman" pitchFamily="18" charset="0"/>
              </a:rPr>
              <a:t>người</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đượm</a:t>
            </a:r>
            <a:r>
              <a:rPr lang="en-US" sz="5200" dirty="0" smtClean="0">
                <a:solidFill>
                  <a:srgbClr val="7030A0"/>
                </a:solidFill>
                <a:cs typeface="Times New Roman" pitchFamily="18" charset="0"/>
              </a:rPr>
              <a:t> cay </a:t>
            </a:r>
            <a:r>
              <a:rPr lang="en-US" sz="5200" dirty="0" err="1" smtClean="0">
                <a:solidFill>
                  <a:srgbClr val="7030A0"/>
                </a:solidFill>
                <a:cs typeface="Times New Roman" pitchFamily="18" charset="0"/>
              </a:rPr>
              <a:t>đắng</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nhưng</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chẳng</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có</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gì</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hơn</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Nguyện</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xin</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Chúa</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hãy</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đưa</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mắt</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nhìn</a:t>
            </a:r>
            <a:r>
              <a:rPr lang="en-US" sz="5200" dirty="0" smtClean="0">
                <a:solidFill>
                  <a:srgbClr val="7030A0"/>
                </a:solidFill>
                <a:cs typeface="Times New Roman" pitchFamily="18" charset="0"/>
              </a:rPr>
              <a:t> con </a:t>
            </a:r>
            <a:r>
              <a:rPr lang="en-US" sz="5200" dirty="0" err="1" smtClean="0">
                <a:solidFill>
                  <a:srgbClr val="7030A0"/>
                </a:solidFill>
                <a:cs typeface="Times New Roman" pitchFamily="18" charset="0"/>
              </a:rPr>
              <a:t>đây</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Một</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chút</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tình</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yêu</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này</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đáng</a:t>
            </a:r>
            <a:r>
              <a:rPr lang="en-US" sz="5200" dirty="0" smtClean="0">
                <a:solidFill>
                  <a:srgbClr val="7030A0"/>
                </a:solidFill>
                <a:cs typeface="Times New Roman" pitchFamily="18" charset="0"/>
              </a:rPr>
              <a:t> chi </a:t>
            </a:r>
            <a:r>
              <a:rPr lang="en-US" sz="5200" dirty="0" err="1" smtClean="0">
                <a:solidFill>
                  <a:srgbClr val="7030A0"/>
                </a:solidFill>
                <a:cs typeface="Times New Roman" pitchFamily="18" charset="0"/>
              </a:rPr>
              <a:t>làm</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lễ</a:t>
            </a:r>
            <a:r>
              <a:rPr lang="en-US" sz="5200" dirty="0" smtClean="0">
                <a:solidFill>
                  <a:srgbClr val="7030A0"/>
                </a:solidFill>
                <a:cs typeface="Times New Roman" pitchFamily="18" charset="0"/>
              </a:rPr>
              <a:t> </a:t>
            </a:r>
            <a:r>
              <a:rPr lang="en-US" sz="5200" dirty="0" err="1" smtClean="0">
                <a:solidFill>
                  <a:srgbClr val="7030A0"/>
                </a:solidFill>
                <a:cs typeface="Times New Roman" pitchFamily="18" charset="0"/>
              </a:rPr>
              <a:t>dâng</a:t>
            </a:r>
            <a:r>
              <a:rPr lang="en-US" sz="5200" dirty="0" smtClean="0">
                <a:solidFill>
                  <a:srgbClr val="7030A0"/>
                </a:solidFill>
                <a:cs typeface="Times New Roman" pitchFamily="18" charset="0"/>
              </a:rPr>
              <a:t>.</a:t>
            </a:r>
            <a:endParaRPr lang="en-US" sz="5200" b="0" dirty="0">
              <a:solidFill>
                <a:srgbClr val="7030A0"/>
              </a:solidFill>
              <a:effectLst/>
              <a:cs typeface="Times New Roman" pitchFamily="18" charset="0"/>
            </a:endParaRPr>
          </a:p>
        </p:txBody>
      </p:sp>
    </p:spTree>
    <p:extLst>
      <p:ext uri="{BB962C8B-B14F-4D97-AF65-F5344CB8AC3E}">
        <p14:creationId xmlns:p14="http://schemas.microsoft.com/office/powerpoint/2010/main" val="39239768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77814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extLst>
      <p:ext uri="{BB962C8B-B14F-4D97-AF65-F5344CB8AC3E}">
        <p14:creationId xmlns:p14="http://schemas.microsoft.com/office/powerpoint/2010/main" val="11701975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smtClean="0">
                <a:solidFill>
                  <a:srgbClr val="7030A0"/>
                </a:solidFill>
              </a:rPr>
              <a:t>Ca </a:t>
            </a:r>
            <a:r>
              <a:rPr lang="en-US" sz="6000" dirty="0" err="1" smtClean="0">
                <a:solidFill>
                  <a:srgbClr val="7030A0"/>
                </a:solidFill>
              </a:rPr>
              <a:t>Hiệp</a:t>
            </a:r>
            <a:r>
              <a:rPr lang="en-US" sz="6000" dirty="0" smtClean="0">
                <a:solidFill>
                  <a:srgbClr val="7030A0"/>
                </a:solidFill>
              </a:rPr>
              <a:t> </a:t>
            </a:r>
            <a:r>
              <a:rPr lang="en-US" sz="6000" dirty="0" err="1" smtClean="0">
                <a:solidFill>
                  <a:srgbClr val="7030A0"/>
                </a:solidFill>
              </a:rPr>
              <a:t>Lễ</a:t>
            </a:r>
            <a:r>
              <a:rPr lang="en-US" sz="6000" dirty="0" smtClean="0">
                <a:solidFill>
                  <a:srgbClr val="7030A0"/>
                </a:solidFill>
              </a:rPr>
              <a:t/>
            </a:r>
            <a:br>
              <a:rPr lang="en-US" sz="6000" dirty="0" smtClean="0">
                <a:solidFill>
                  <a:srgbClr val="7030A0"/>
                </a:solidFill>
              </a:rPr>
            </a:br>
            <a:r>
              <a:rPr lang="en-US" sz="6000" dirty="0" smtClean="0">
                <a:solidFill>
                  <a:srgbClr val="7030A0"/>
                </a:solidFill>
              </a:rPr>
              <a:t>VỀ BÊN CHÚA</a:t>
            </a:r>
            <a:br>
              <a:rPr lang="en-US" sz="6000" dirty="0" smtClean="0">
                <a:solidFill>
                  <a:srgbClr val="7030A0"/>
                </a:solidFill>
              </a:rPr>
            </a:br>
            <a:r>
              <a:rPr lang="en-US" sz="4500" i="1" dirty="0" err="1" smtClean="0">
                <a:solidFill>
                  <a:srgbClr val="A50021"/>
                </a:solidFill>
              </a:rPr>
              <a:t>Phùng</a:t>
            </a:r>
            <a:r>
              <a:rPr lang="en-US" sz="4500" i="1" dirty="0" smtClean="0">
                <a:solidFill>
                  <a:srgbClr val="A50021"/>
                </a:solidFill>
              </a:rPr>
              <a:t> Minh </a:t>
            </a:r>
            <a:r>
              <a:rPr lang="en-US" sz="4500" i="1" dirty="0" err="1" smtClean="0">
                <a:solidFill>
                  <a:srgbClr val="A50021"/>
                </a:solidFill>
              </a:rPr>
              <a:t>Mẫn</a:t>
            </a:r>
            <a:endParaRPr lang="en-US" sz="4500" b="0" i="1" dirty="0">
              <a:solidFill>
                <a:srgbClr val="002060"/>
              </a:solidFill>
              <a:effectLst/>
            </a:endParaRPr>
          </a:p>
        </p:txBody>
      </p:sp>
    </p:spTree>
    <p:extLst>
      <p:ext uri="{BB962C8B-B14F-4D97-AF65-F5344CB8AC3E}">
        <p14:creationId xmlns:p14="http://schemas.microsoft.com/office/powerpoint/2010/main" val="704962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7150"/>
            <a:ext cx="9144000" cy="4985980"/>
          </a:xfrm>
          <a:prstGeom prst="rect">
            <a:avLst/>
          </a:prstGeom>
        </p:spPr>
        <p:txBody>
          <a:bodyPr wrap="square">
            <a:spAutoFit/>
          </a:bodyPr>
          <a:lstStyle/>
          <a:p>
            <a:pPr algn="just"/>
            <a:r>
              <a:rPr lang="en-US" sz="5300" u="sng" dirty="0" smtClean="0">
                <a:solidFill>
                  <a:srgbClr val="002060"/>
                </a:solidFill>
                <a:latin typeface="+mj-lt"/>
                <a:ea typeface="Verdana" panose="020B0604030504040204" pitchFamily="34" charset="0"/>
              </a:rPr>
              <a:t>Tk1:</a:t>
            </a:r>
            <a:r>
              <a:rPr lang="vi-VN" sz="5300" dirty="0" smtClean="0">
                <a:solidFill>
                  <a:srgbClr val="990000"/>
                </a:solidFill>
                <a:latin typeface="+mj-lt"/>
                <a:ea typeface="Verdana" panose="020B0604030504040204" pitchFamily="34" charset="0"/>
              </a:rPr>
              <a:t> </a:t>
            </a:r>
            <a:r>
              <a:rPr lang="vi-VN" sz="5300" dirty="0">
                <a:solidFill>
                  <a:srgbClr val="7030A0"/>
                </a:solidFill>
                <a:latin typeface="+mj-lt"/>
                <a:ea typeface="Verdana" panose="020B0604030504040204" pitchFamily="34" charset="0"/>
              </a:rPr>
              <a:t>Như nai rừng đang khát mong về suối trong ngọt ngào, con mơ về quê dấu yêu dường bao. Chốn an bình thư thái có muôn phúc lộc tươi mới tựa vào lòng Chúa con nghỉ </a:t>
            </a:r>
            <a:r>
              <a:rPr lang="vi-VN" sz="5300" dirty="0" smtClean="0">
                <a:solidFill>
                  <a:srgbClr val="7030A0"/>
                </a:solidFill>
                <a:latin typeface="+mj-lt"/>
                <a:ea typeface="Verdana" panose="020B0604030504040204" pitchFamily="34" charset="0"/>
              </a:rPr>
              <a:t>ngơi</a:t>
            </a:r>
            <a:r>
              <a:rPr lang="en-US" sz="5300" dirty="0" smtClean="0">
                <a:solidFill>
                  <a:srgbClr val="7030A0"/>
                </a:solidFill>
                <a:latin typeface="+mj-lt"/>
                <a:ea typeface="Verdana" panose="020B0604030504040204" pitchFamily="34" charset="0"/>
              </a:rPr>
              <a:t>…</a:t>
            </a:r>
            <a:endParaRPr lang="en-US" sz="5300" dirty="0">
              <a:solidFill>
                <a:srgbClr val="7030A0"/>
              </a:solidFill>
              <a:latin typeface="+mj-lt"/>
              <a:ea typeface="Verdana" panose="020B0604030504040204" pitchFamily="34" charset="0"/>
            </a:endParaRPr>
          </a:p>
        </p:txBody>
      </p:sp>
    </p:spTree>
    <p:extLst>
      <p:ext uri="{BB962C8B-B14F-4D97-AF65-F5344CB8AC3E}">
        <p14:creationId xmlns:p14="http://schemas.microsoft.com/office/powerpoint/2010/main" val="34713651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00370"/>
            <a:ext cx="9144000" cy="4985980"/>
          </a:xfrm>
          <a:prstGeom prst="rect">
            <a:avLst/>
          </a:prstGeom>
        </p:spPr>
        <p:txBody>
          <a:bodyPr wrap="square">
            <a:spAutoFit/>
          </a:bodyPr>
          <a:lstStyle/>
          <a:p>
            <a:pPr algn="just"/>
            <a:r>
              <a:rPr lang="en-US" sz="5300" dirty="0" smtClean="0">
                <a:solidFill>
                  <a:srgbClr val="002060"/>
                </a:solidFill>
                <a:latin typeface="+mj-lt"/>
                <a:ea typeface="Verdana" panose="020B0604030504040204" pitchFamily="34" charset="0"/>
              </a:rPr>
              <a:t>…</a:t>
            </a:r>
            <a:r>
              <a:rPr lang="vi-VN" sz="5300" dirty="0" smtClean="0">
                <a:solidFill>
                  <a:srgbClr val="990000"/>
                </a:solidFill>
                <a:latin typeface="+mj-lt"/>
                <a:ea typeface="Verdana" panose="020B0604030504040204" pitchFamily="34" charset="0"/>
              </a:rPr>
              <a:t> </a:t>
            </a:r>
            <a:r>
              <a:rPr lang="vi-VN" sz="5300" dirty="0" smtClean="0">
                <a:solidFill>
                  <a:srgbClr val="7030A0"/>
                </a:solidFill>
                <a:latin typeface="+mj-lt"/>
                <a:ea typeface="Verdana" panose="020B0604030504040204" pitchFamily="34" charset="0"/>
              </a:rPr>
              <a:t>Nơi </a:t>
            </a:r>
            <a:r>
              <a:rPr lang="vi-VN" sz="5300" dirty="0">
                <a:solidFill>
                  <a:srgbClr val="7030A0"/>
                </a:solidFill>
                <a:latin typeface="+mj-lt"/>
                <a:ea typeface="Verdana" panose="020B0604030504040204" pitchFamily="34" charset="0"/>
              </a:rPr>
              <a:t>lưu đày sâu đắng bao ngày vắng xa nụ cười. Thân nô lệ tìm thấy đâu niềm vui, ngước trông về trời cao tiếng con xin Ngài nghe thấu dìu đưa con thoát xa khổ đau.</a:t>
            </a:r>
            <a:endParaRPr lang="en-US" sz="5300" dirty="0">
              <a:solidFill>
                <a:srgbClr val="7030A0"/>
              </a:solidFill>
              <a:latin typeface="+mj-lt"/>
              <a:ea typeface="Verdana" panose="020B0604030504040204" pitchFamily="34" charset="0"/>
            </a:endParaRPr>
          </a:p>
        </p:txBody>
      </p:sp>
    </p:spTree>
    <p:extLst>
      <p:ext uri="{BB962C8B-B14F-4D97-AF65-F5344CB8AC3E}">
        <p14:creationId xmlns:p14="http://schemas.microsoft.com/office/powerpoint/2010/main" val="10355991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03768"/>
            <a:ext cx="9144000" cy="5069080"/>
          </a:xfrm>
          <a:prstGeom prst="rect">
            <a:avLst/>
          </a:prstGeom>
        </p:spPr>
        <p:txBody>
          <a:bodyPr wrap="square">
            <a:spAutoFit/>
          </a:bodyPr>
          <a:lstStyle/>
          <a:p>
            <a:pPr algn="just">
              <a:lnSpc>
                <a:spcPct val="110000"/>
              </a:lnSpc>
            </a:pPr>
            <a:r>
              <a:rPr lang="vi-VN" sz="4900" u="sng" dirty="0" smtClean="0">
                <a:solidFill>
                  <a:srgbClr val="002060"/>
                </a:solidFill>
                <a:latin typeface="+mj-lt"/>
              </a:rPr>
              <a:t>Đ</a:t>
            </a:r>
            <a:r>
              <a:rPr lang="en-US" sz="4900" u="sng" dirty="0" smtClean="0">
                <a:solidFill>
                  <a:srgbClr val="002060"/>
                </a:solidFill>
                <a:latin typeface="+mj-lt"/>
              </a:rPr>
              <a:t>k</a:t>
            </a:r>
            <a:r>
              <a:rPr lang="vi-VN" sz="4900" dirty="0" smtClean="0">
                <a:solidFill>
                  <a:srgbClr val="002060"/>
                </a:solidFill>
                <a:latin typeface="+mj-lt"/>
              </a:rPr>
              <a:t>:</a:t>
            </a:r>
            <a:r>
              <a:rPr lang="vi-VN" sz="4900" dirty="0" smtClean="0">
                <a:solidFill>
                  <a:srgbClr val="990000"/>
                </a:solidFill>
                <a:latin typeface="+mj-lt"/>
              </a:rPr>
              <a:t> </a:t>
            </a:r>
            <a:r>
              <a:rPr lang="vi-VN" sz="4900" dirty="0">
                <a:solidFill>
                  <a:srgbClr val="7030A0"/>
                </a:solidFill>
                <a:latin typeface="+mj-lt"/>
              </a:rPr>
              <a:t>Về bên Chúa một ngày con sướng vui nhiều hơn vạn ngày trần thế. Chính Ngài là cùng đích con đi về. Về bên Chúa niềm vui tràn ứ, ngàn thu không hề phai úa có Chúa vui thỏa niềm ước </a:t>
            </a:r>
            <a:r>
              <a:rPr lang="vi-VN" sz="4900" dirty="0" smtClean="0">
                <a:solidFill>
                  <a:srgbClr val="7030A0"/>
                </a:solidFill>
                <a:latin typeface="+mj-lt"/>
              </a:rPr>
              <a:t>mơ</a:t>
            </a:r>
            <a:r>
              <a:rPr lang="en-US" sz="4900" dirty="0" smtClean="0">
                <a:solidFill>
                  <a:srgbClr val="7030A0"/>
                </a:solidFill>
                <a:latin typeface="+mj-lt"/>
              </a:rPr>
              <a:t>.</a:t>
            </a:r>
            <a:endParaRPr lang="en-US" sz="4900" dirty="0">
              <a:solidFill>
                <a:srgbClr val="7030A0"/>
              </a:solidFill>
              <a:latin typeface="+mj-lt"/>
            </a:endParaRPr>
          </a:p>
        </p:txBody>
      </p:sp>
    </p:spTree>
    <p:extLst>
      <p:ext uri="{BB962C8B-B14F-4D97-AF65-F5344CB8AC3E}">
        <p14:creationId xmlns:p14="http://schemas.microsoft.com/office/powerpoint/2010/main" val="1436556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5590696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00370"/>
            <a:ext cx="9144000" cy="4985980"/>
          </a:xfrm>
          <a:prstGeom prst="rect">
            <a:avLst/>
          </a:prstGeom>
        </p:spPr>
        <p:txBody>
          <a:bodyPr wrap="square">
            <a:spAutoFit/>
          </a:bodyPr>
          <a:lstStyle/>
          <a:p>
            <a:pPr algn="just"/>
            <a:r>
              <a:rPr lang="en-US" sz="5300" u="sng" dirty="0" smtClean="0">
                <a:solidFill>
                  <a:srgbClr val="002060"/>
                </a:solidFill>
                <a:latin typeface="+mj-lt"/>
              </a:rPr>
              <a:t>Tk2:</a:t>
            </a:r>
            <a:r>
              <a:rPr lang="en-US" sz="5300" dirty="0" smtClean="0">
                <a:solidFill>
                  <a:srgbClr val="990000"/>
                </a:solidFill>
                <a:latin typeface="+mj-lt"/>
              </a:rPr>
              <a:t> </a:t>
            </a:r>
            <a:r>
              <a:rPr lang="vi-VN" sz="5300" dirty="0" smtClean="0">
                <a:solidFill>
                  <a:srgbClr val="7030A0"/>
                </a:solidFill>
                <a:latin typeface="+mj-lt"/>
              </a:rPr>
              <a:t>Mang </a:t>
            </a:r>
            <a:r>
              <a:rPr lang="vi-VN" sz="5300" dirty="0">
                <a:solidFill>
                  <a:srgbClr val="7030A0"/>
                </a:solidFill>
                <a:latin typeface="+mj-lt"/>
              </a:rPr>
              <a:t>thân phận tội lỗi trên đường thế gian mịt mờ, con bao lần gục ngã trong bùn nhơ. Chốn u sầu héo úa mắt con đẫm lệ chan chứa, vạn lần đau xót cho tội </a:t>
            </a:r>
            <a:r>
              <a:rPr lang="vi-VN" sz="5300" dirty="0" smtClean="0">
                <a:solidFill>
                  <a:srgbClr val="7030A0"/>
                </a:solidFill>
                <a:latin typeface="+mj-lt"/>
              </a:rPr>
              <a:t>xưa…</a:t>
            </a:r>
            <a:endParaRPr lang="en-US" sz="5300" dirty="0">
              <a:solidFill>
                <a:srgbClr val="7030A0"/>
              </a:solidFill>
              <a:latin typeface="+mj-lt"/>
            </a:endParaRPr>
          </a:p>
        </p:txBody>
      </p:sp>
    </p:spTree>
    <p:extLst>
      <p:ext uri="{BB962C8B-B14F-4D97-AF65-F5344CB8AC3E}">
        <p14:creationId xmlns:p14="http://schemas.microsoft.com/office/powerpoint/2010/main" val="41398169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7150"/>
            <a:ext cx="9144000" cy="5170646"/>
          </a:xfrm>
          <a:prstGeom prst="rect">
            <a:avLst/>
          </a:prstGeom>
        </p:spPr>
        <p:txBody>
          <a:bodyPr wrap="square">
            <a:spAutoFit/>
          </a:bodyPr>
          <a:lstStyle/>
          <a:p>
            <a:pPr algn="just">
              <a:lnSpc>
                <a:spcPct val="110000"/>
              </a:lnSpc>
            </a:pPr>
            <a:r>
              <a:rPr lang="en-US" sz="5000" dirty="0" smtClean="0">
                <a:solidFill>
                  <a:srgbClr val="002060"/>
                </a:solidFill>
                <a:latin typeface="+mj-lt"/>
              </a:rPr>
              <a:t>…</a:t>
            </a:r>
            <a:r>
              <a:rPr lang="en-US" sz="5000" dirty="0" smtClean="0">
                <a:solidFill>
                  <a:srgbClr val="990000"/>
                </a:solidFill>
                <a:latin typeface="+mj-lt"/>
              </a:rPr>
              <a:t> </a:t>
            </a:r>
            <a:r>
              <a:rPr lang="vi-VN" sz="5000" dirty="0" smtClean="0">
                <a:solidFill>
                  <a:srgbClr val="7030A0"/>
                </a:solidFill>
                <a:latin typeface="+mj-lt"/>
              </a:rPr>
              <a:t>Ôi </a:t>
            </a:r>
            <a:r>
              <a:rPr lang="vi-VN" sz="5000" dirty="0">
                <a:solidFill>
                  <a:srgbClr val="7030A0"/>
                </a:solidFill>
                <a:latin typeface="+mj-lt"/>
              </a:rPr>
              <a:t>nhân hậu lòng Chúa như đại dương luôn dạt dào. Qua muôn đời hằng chứa chan nhường bao. Khấn xin Ngài thương xót thấm khô bao giọt nước mắt dìu đưa con tới quê trời cao.</a:t>
            </a:r>
            <a:endParaRPr lang="en-US" sz="5000" dirty="0">
              <a:solidFill>
                <a:srgbClr val="7030A0"/>
              </a:solidFill>
              <a:latin typeface="+mj-lt"/>
            </a:endParaRPr>
          </a:p>
        </p:txBody>
      </p:sp>
    </p:spTree>
    <p:extLst>
      <p:ext uri="{BB962C8B-B14F-4D97-AF65-F5344CB8AC3E}">
        <p14:creationId xmlns:p14="http://schemas.microsoft.com/office/powerpoint/2010/main" val="42296714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03768"/>
            <a:ext cx="9144000" cy="5069080"/>
          </a:xfrm>
          <a:prstGeom prst="rect">
            <a:avLst/>
          </a:prstGeom>
        </p:spPr>
        <p:txBody>
          <a:bodyPr wrap="square">
            <a:spAutoFit/>
          </a:bodyPr>
          <a:lstStyle/>
          <a:p>
            <a:pPr algn="just">
              <a:lnSpc>
                <a:spcPct val="110000"/>
              </a:lnSpc>
            </a:pPr>
            <a:r>
              <a:rPr lang="vi-VN" sz="4900" u="sng" dirty="0" smtClean="0">
                <a:solidFill>
                  <a:srgbClr val="002060"/>
                </a:solidFill>
                <a:latin typeface="+mj-lt"/>
              </a:rPr>
              <a:t>Đ</a:t>
            </a:r>
            <a:r>
              <a:rPr lang="en-US" sz="4900" u="sng" dirty="0" smtClean="0">
                <a:solidFill>
                  <a:srgbClr val="002060"/>
                </a:solidFill>
              </a:rPr>
              <a:t>k</a:t>
            </a:r>
            <a:r>
              <a:rPr lang="vi-VN" sz="4900" dirty="0" smtClean="0">
                <a:solidFill>
                  <a:srgbClr val="002060"/>
                </a:solidFill>
                <a:latin typeface="+mj-lt"/>
              </a:rPr>
              <a:t>:</a:t>
            </a:r>
            <a:r>
              <a:rPr lang="vi-VN" sz="4900" dirty="0" smtClean="0">
                <a:solidFill>
                  <a:srgbClr val="990000"/>
                </a:solidFill>
                <a:latin typeface="+mj-lt"/>
              </a:rPr>
              <a:t> </a:t>
            </a:r>
            <a:r>
              <a:rPr lang="vi-VN" sz="4900" dirty="0">
                <a:solidFill>
                  <a:srgbClr val="7030A0"/>
                </a:solidFill>
                <a:latin typeface="+mj-lt"/>
              </a:rPr>
              <a:t>Về bên Chúa một ngày con sướng vui nhiều hơn vạn ngày trần thế. Chính Ngài là cùng đích con đi về. Về bên Chúa niềm vui tràn ứ, ngàn thu không hề phai úa có Chúa vui thỏa niềm ước </a:t>
            </a:r>
            <a:r>
              <a:rPr lang="vi-VN" sz="4900" dirty="0" smtClean="0">
                <a:solidFill>
                  <a:srgbClr val="7030A0"/>
                </a:solidFill>
                <a:latin typeface="+mj-lt"/>
              </a:rPr>
              <a:t>mơ</a:t>
            </a:r>
            <a:r>
              <a:rPr lang="en-US" sz="4900" dirty="0" smtClean="0">
                <a:solidFill>
                  <a:srgbClr val="7030A0"/>
                </a:solidFill>
              </a:rPr>
              <a:t>.</a:t>
            </a:r>
            <a:endParaRPr lang="en-US" sz="4900" dirty="0">
              <a:solidFill>
                <a:srgbClr val="7030A0"/>
              </a:solidFill>
            </a:endParaRPr>
          </a:p>
        </p:txBody>
      </p:sp>
    </p:spTree>
    <p:extLst>
      <p:ext uri="{BB962C8B-B14F-4D97-AF65-F5344CB8AC3E}">
        <p14:creationId xmlns:p14="http://schemas.microsoft.com/office/powerpoint/2010/main" val="40710649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8" y="0"/>
            <a:ext cx="9139604" cy="5143500"/>
          </a:xfrm>
          <a:prstGeom prst="rect">
            <a:avLst/>
          </a:prstGeom>
        </p:spPr>
      </p:pic>
    </p:spTree>
    <p:extLst>
      <p:ext uri="{BB962C8B-B14F-4D97-AF65-F5344CB8AC3E}">
        <p14:creationId xmlns:p14="http://schemas.microsoft.com/office/powerpoint/2010/main" val="33219609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smtClean="0">
                <a:solidFill>
                  <a:srgbClr val="7030A0"/>
                </a:solidFill>
              </a:rPr>
              <a:t>Ca </a:t>
            </a:r>
            <a:r>
              <a:rPr lang="en-US" sz="6000" dirty="0" err="1" smtClean="0">
                <a:solidFill>
                  <a:srgbClr val="7030A0"/>
                </a:solidFill>
              </a:rPr>
              <a:t>Kết</a:t>
            </a:r>
            <a:r>
              <a:rPr lang="en-US" sz="6000" dirty="0" smtClean="0">
                <a:solidFill>
                  <a:srgbClr val="7030A0"/>
                </a:solidFill>
              </a:rPr>
              <a:t> </a:t>
            </a:r>
            <a:r>
              <a:rPr lang="en-US" sz="6000" dirty="0" err="1" smtClean="0">
                <a:solidFill>
                  <a:srgbClr val="7030A0"/>
                </a:solidFill>
              </a:rPr>
              <a:t>Lễ</a:t>
            </a:r>
            <a:r>
              <a:rPr lang="en-US" sz="6000" dirty="0" smtClean="0">
                <a:solidFill>
                  <a:srgbClr val="7030A0"/>
                </a:solidFill>
              </a:rPr>
              <a:t/>
            </a:r>
            <a:br>
              <a:rPr lang="en-US" sz="6000" dirty="0" smtClean="0">
                <a:solidFill>
                  <a:srgbClr val="7030A0"/>
                </a:solidFill>
              </a:rPr>
            </a:br>
            <a:r>
              <a:rPr lang="en-US" sz="6000" dirty="0" smtClean="0">
                <a:solidFill>
                  <a:srgbClr val="7030A0"/>
                </a:solidFill>
              </a:rPr>
              <a:t>THÁNH PHANXICÔ XAVIÊ</a:t>
            </a:r>
            <a:br>
              <a:rPr lang="en-US" sz="6000" dirty="0" smtClean="0">
                <a:solidFill>
                  <a:srgbClr val="7030A0"/>
                </a:solidFill>
              </a:rPr>
            </a:br>
            <a:r>
              <a:rPr lang="en-US" sz="4500" i="1" dirty="0" err="1" smtClean="0">
                <a:solidFill>
                  <a:srgbClr val="A50021"/>
                </a:solidFill>
              </a:rPr>
              <a:t>Ninh</a:t>
            </a:r>
            <a:r>
              <a:rPr lang="en-US" sz="4500" i="1" dirty="0" smtClean="0">
                <a:solidFill>
                  <a:srgbClr val="A50021"/>
                </a:solidFill>
              </a:rPr>
              <a:t> </a:t>
            </a:r>
            <a:r>
              <a:rPr lang="en-US" sz="4500" i="1" dirty="0" err="1" smtClean="0">
                <a:solidFill>
                  <a:srgbClr val="A50021"/>
                </a:solidFill>
              </a:rPr>
              <a:t>Doãn</a:t>
            </a:r>
            <a:r>
              <a:rPr lang="en-US" sz="4500" i="1" dirty="0" smtClean="0">
                <a:solidFill>
                  <a:srgbClr val="A50021"/>
                </a:solidFill>
              </a:rPr>
              <a:t> </a:t>
            </a:r>
            <a:r>
              <a:rPr lang="en-US" sz="4500" i="1" dirty="0" err="1" smtClean="0">
                <a:solidFill>
                  <a:srgbClr val="A50021"/>
                </a:solidFill>
              </a:rPr>
              <a:t>Hùng</a:t>
            </a:r>
            <a:endParaRPr lang="en-US" sz="4500" b="0" i="1" dirty="0">
              <a:solidFill>
                <a:srgbClr val="002060"/>
              </a:solidFill>
              <a:effectLst/>
            </a:endParaRPr>
          </a:p>
        </p:txBody>
      </p:sp>
    </p:spTree>
    <p:extLst>
      <p:ext uri="{BB962C8B-B14F-4D97-AF65-F5344CB8AC3E}">
        <p14:creationId xmlns:p14="http://schemas.microsoft.com/office/powerpoint/2010/main" val="884363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221429"/>
          </a:xfrm>
          <a:prstGeom prst="rect">
            <a:avLst/>
          </a:prstGeom>
        </p:spPr>
        <p:txBody>
          <a:bodyPr wrap="square">
            <a:spAutoFit/>
          </a:bodyPr>
          <a:lstStyle/>
          <a:p>
            <a:pPr algn="just">
              <a:lnSpc>
                <a:spcPct val="110000"/>
              </a:lnSpc>
            </a:pPr>
            <a:r>
              <a:rPr lang="en-US" sz="5050" u="sng" dirty="0" smtClean="0">
                <a:solidFill>
                  <a:srgbClr val="002060"/>
                </a:solidFill>
                <a:latin typeface="+mj-lt"/>
              </a:rPr>
              <a:t>Tk1:</a:t>
            </a:r>
            <a:r>
              <a:rPr lang="en-US" sz="5050" dirty="0" smtClean="0">
                <a:solidFill>
                  <a:srgbClr val="990000"/>
                </a:solidFill>
                <a:latin typeface="+mj-lt"/>
              </a:rPr>
              <a:t> </a:t>
            </a:r>
            <a:r>
              <a:rPr lang="vi-VN" sz="5050" dirty="0" smtClean="0">
                <a:solidFill>
                  <a:srgbClr val="7030A0"/>
                </a:solidFill>
                <a:latin typeface="+mj-lt"/>
              </a:rPr>
              <a:t>Ngọn </a:t>
            </a:r>
            <a:r>
              <a:rPr lang="vi-VN" sz="5050" dirty="0">
                <a:solidFill>
                  <a:srgbClr val="7030A0"/>
                </a:solidFill>
                <a:latin typeface="+mj-lt"/>
              </a:rPr>
              <a:t>đuốc hồng bừng soi xóa tan đêm trường, và từ đó khai sáng Giáo Hội Phương Đông. Vì tình yêu Chúa Trời Ngài đến với muôn người để truyền rao chân lý muôn đời mọi nơi.</a:t>
            </a:r>
            <a:endParaRPr lang="en-US" sz="5050" dirty="0">
              <a:solidFill>
                <a:srgbClr val="7030A0"/>
              </a:solidFill>
              <a:latin typeface="+mj-lt"/>
            </a:endParaRPr>
          </a:p>
        </p:txBody>
      </p:sp>
    </p:spTree>
    <p:extLst>
      <p:ext uri="{BB962C8B-B14F-4D97-AF65-F5344CB8AC3E}">
        <p14:creationId xmlns:p14="http://schemas.microsoft.com/office/powerpoint/2010/main" val="56239230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832092"/>
          </a:xfrm>
          <a:prstGeom prst="rect">
            <a:avLst/>
          </a:prstGeom>
        </p:spPr>
        <p:txBody>
          <a:bodyPr wrap="square">
            <a:spAutoFit/>
          </a:bodyPr>
          <a:lstStyle/>
          <a:p>
            <a:pPr algn="just">
              <a:lnSpc>
                <a:spcPct val="110000"/>
              </a:lnSpc>
            </a:pPr>
            <a:r>
              <a:rPr lang="vi-VN" sz="5600" u="sng" dirty="0" smtClean="0">
                <a:solidFill>
                  <a:srgbClr val="002060"/>
                </a:solidFill>
                <a:latin typeface="+mj-lt"/>
              </a:rPr>
              <a:t>Đ</a:t>
            </a:r>
            <a:r>
              <a:rPr lang="en-US" sz="5600" u="sng" smtClean="0">
                <a:solidFill>
                  <a:srgbClr val="002060"/>
                </a:solidFill>
              </a:rPr>
              <a:t>k</a:t>
            </a:r>
            <a:r>
              <a:rPr lang="vi-VN" sz="5600" u="sng" smtClean="0">
                <a:solidFill>
                  <a:srgbClr val="002060"/>
                </a:solidFill>
                <a:latin typeface="+mj-lt"/>
              </a:rPr>
              <a:t>:</a:t>
            </a:r>
            <a:r>
              <a:rPr lang="en-US" sz="5600" dirty="0">
                <a:solidFill>
                  <a:srgbClr val="990000"/>
                </a:solidFill>
              </a:rPr>
              <a:t> </a:t>
            </a:r>
            <a:r>
              <a:rPr lang="vi-VN" sz="5600" smtClean="0">
                <a:solidFill>
                  <a:srgbClr val="7030A0"/>
                </a:solidFill>
                <a:latin typeface="+mj-lt"/>
              </a:rPr>
              <a:t>Phanxic</a:t>
            </a:r>
            <a:r>
              <a:rPr lang="en-US" sz="5600" dirty="0" smtClean="0">
                <a:solidFill>
                  <a:srgbClr val="7030A0"/>
                </a:solidFill>
              </a:rPr>
              <a:t>ô</a:t>
            </a:r>
            <a:r>
              <a:rPr lang="en-US" sz="5600" dirty="0">
                <a:solidFill>
                  <a:srgbClr val="7030A0"/>
                </a:solidFill>
              </a:rPr>
              <a:t> </a:t>
            </a:r>
            <a:r>
              <a:rPr lang="vi-VN" sz="5600" dirty="0" smtClean="0">
                <a:solidFill>
                  <a:srgbClr val="7030A0"/>
                </a:solidFill>
                <a:latin typeface="+mj-lt"/>
              </a:rPr>
              <a:t>Xav</a:t>
            </a:r>
            <a:r>
              <a:rPr lang="en-US" sz="5600" dirty="0" err="1" smtClean="0">
                <a:solidFill>
                  <a:srgbClr val="7030A0"/>
                </a:solidFill>
              </a:rPr>
              <a:t>iê</a:t>
            </a:r>
            <a:r>
              <a:rPr lang="vi-VN" sz="5600" dirty="0" smtClean="0">
                <a:solidFill>
                  <a:srgbClr val="7030A0"/>
                </a:solidFill>
                <a:latin typeface="+mj-lt"/>
              </a:rPr>
              <a:t>!</a:t>
            </a:r>
            <a:r>
              <a:rPr lang="en-US" sz="5600" dirty="0" smtClean="0">
                <a:solidFill>
                  <a:srgbClr val="7030A0"/>
                </a:solidFill>
              </a:rPr>
              <a:t> </a:t>
            </a:r>
            <a:r>
              <a:rPr lang="vi-VN" sz="5600" dirty="0" smtClean="0">
                <a:solidFill>
                  <a:srgbClr val="7030A0"/>
                </a:solidFill>
                <a:latin typeface="+mj-lt"/>
              </a:rPr>
              <a:t>Phanxic</a:t>
            </a:r>
            <a:r>
              <a:rPr lang="en-US" sz="5600" dirty="0" smtClean="0">
                <a:solidFill>
                  <a:srgbClr val="7030A0"/>
                </a:solidFill>
              </a:rPr>
              <a:t>ô</a:t>
            </a:r>
            <a:r>
              <a:rPr lang="vi-VN" sz="5600" dirty="0" smtClean="0">
                <a:solidFill>
                  <a:srgbClr val="7030A0"/>
                </a:solidFill>
                <a:latin typeface="+mj-lt"/>
              </a:rPr>
              <a:t> Xavi</a:t>
            </a:r>
            <a:r>
              <a:rPr lang="en-US" sz="5600" dirty="0" smtClean="0">
                <a:solidFill>
                  <a:srgbClr val="7030A0"/>
                </a:solidFill>
              </a:rPr>
              <a:t>ê! </a:t>
            </a:r>
            <a:r>
              <a:rPr lang="vi-VN" sz="5600" dirty="0" smtClean="0">
                <a:solidFill>
                  <a:srgbClr val="7030A0"/>
                </a:solidFill>
                <a:latin typeface="+mj-lt"/>
              </a:rPr>
              <a:t>Nay </a:t>
            </a:r>
            <a:r>
              <a:rPr lang="vi-VN" sz="5600" dirty="0">
                <a:solidFill>
                  <a:srgbClr val="7030A0"/>
                </a:solidFill>
                <a:latin typeface="+mj-lt"/>
              </a:rPr>
              <a:t>đoàn con hát </a:t>
            </a:r>
            <a:r>
              <a:rPr lang="vi-VN" sz="5600" dirty="0" smtClean="0">
                <a:solidFill>
                  <a:srgbClr val="7030A0"/>
                </a:solidFill>
                <a:latin typeface="+mj-lt"/>
              </a:rPr>
              <a:t>mừng.</a:t>
            </a:r>
            <a:r>
              <a:rPr lang="en-US" sz="5600" dirty="0" smtClean="0">
                <a:solidFill>
                  <a:srgbClr val="7030A0"/>
                </a:solidFill>
              </a:rPr>
              <a:t> </a:t>
            </a:r>
            <a:r>
              <a:rPr lang="vi-VN" sz="5600" dirty="0" smtClean="0">
                <a:solidFill>
                  <a:srgbClr val="7030A0"/>
                </a:solidFill>
                <a:latin typeface="+mj-lt"/>
              </a:rPr>
              <a:t>Phanxic</a:t>
            </a:r>
            <a:r>
              <a:rPr lang="en-US" sz="5600" dirty="0" smtClean="0">
                <a:solidFill>
                  <a:srgbClr val="7030A0"/>
                </a:solidFill>
              </a:rPr>
              <a:t>ô</a:t>
            </a:r>
            <a:r>
              <a:rPr lang="vi-VN" sz="5600" dirty="0" smtClean="0">
                <a:solidFill>
                  <a:srgbClr val="7030A0"/>
                </a:solidFill>
                <a:latin typeface="+mj-lt"/>
              </a:rPr>
              <a:t> Xavi</a:t>
            </a:r>
            <a:r>
              <a:rPr lang="en-US" sz="5600" dirty="0" smtClean="0">
                <a:solidFill>
                  <a:srgbClr val="7030A0"/>
                </a:solidFill>
              </a:rPr>
              <a:t>ê</a:t>
            </a:r>
            <a:r>
              <a:rPr lang="vi-VN" sz="5600" dirty="0" smtClean="0">
                <a:solidFill>
                  <a:srgbClr val="7030A0"/>
                </a:solidFill>
                <a:latin typeface="+mj-lt"/>
              </a:rPr>
              <a:t>!</a:t>
            </a:r>
            <a:r>
              <a:rPr lang="en-US" sz="5600" dirty="0" smtClean="0">
                <a:solidFill>
                  <a:srgbClr val="7030A0"/>
                </a:solidFill>
              </a:rPr>
              <a:t> </a:t>
            </a:r>
            <a:r>
              <a:rPr lang="vi-VN" sz="5600" dirty="0" smtClean="0">
                <a:solidFill>
                  <a:srgbClr val="7030A0"/>
                </a:solidFill>
                <a:latin typeface="+mj-lt"/>
              </a:rPr>
              <a:t>Phanxic</a:t>
            </a:r>
            <a:r>
              <a:rPr lang="en-US" sz="5600" dirty="0" smtClean="0">
                <a:solidFill>
                  <a:srgbClr val="7030A0"/>
                </a:solidFill>
              </a:rPr>
              <a:t>ô</a:t>
            </a:r>
            <a:r>
              <a:rPr lang="vi-VN" sz="5600" dirty="0" smtClean="0">
                <a:solidFill>
                  <a:srgbClr val="7030A0"/>
                </a:solidFill>
                <a:latin typeface="+mj-lt"/>
              </a:rPr>
              <a:t> Xavi</a:t>
            </a:r>
            <a:r>
              <a:rPr lang="en-US" sz="5600" dirty="0" smtClean="0">
                <a:solidFill>
                  <a:srgbClr val="7030A0"/>
                </a:solidFill>
              </a:rPr>
              <a:t>ê! </a:t>
            </a:r>
            <a:r>
              <a:rPr lang="vi-VN" sz="5600" dirty="0" smtClean="0">
                <a:solidFill>
                  <a:srgbClr val="7030A0"/>
                </a:solidFill>
                <a:latin typeface="+mj-lt"/>
              </a:rPr>
              <a:t>Nguyện </a:t>
            </a:r>
            <a:r>
              <a:rPr lang="vi-VN" sz="5600" dirty="0">
                <a:solidFill>
                  <a:srgbClr val="7030A0"/>
                </a:solidFill>
                <a:latin typeface="+mj-lt"/>
              </a:rPr>
              <a:t>theo bước chân Ngài</a:t>
            </a:r>
            <a:r>
              <a:rPr lang="vi-VN" sz="5600" dirty="0">
                <a:solidFill>
                  <a:srgbClr val="990000"/>
                </a:solidFill>
                <a:latin typeface="+mj-lt"/>
              </a:rPr>
              <a:t>.</a:t>
            </a:r>
            <a:endParaRPr lang="en-US" sz="5600" dirty="0">
              <a:solidFill>
                <a:srgbClr val="990000"/>
              </a:solidFill>
            </a:endParaRPr>
          </a:p>
        </p:txBody>
      </p:sp>
    </p:spTree>
    <p:extLst>
      <p:ext uri="{BB962C8B-B14F-4D97-AF65-F5344CB8AC3E}">
        <p14:creationId xmlns:p14="http://schemas.microsoft.com/office/powerpoint/2010/main" val="14295546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1430"/>
            <a:ext cx="9144000" cy="5272213"/>
          </a:xfrm>
          <a:prstGeom prst="rect">
            <a:avLst/>
          </a:prstGeom>
        </p:spPr>
        <p:txBody>
          <a:bodyPr wrap="square">
            <a:spAutoFit/>
          </a:bodyPr>
          <a:lstStyle/>
          <a:p>
            <a:pPr algn="just">
              <a:lnSpc>
                <a:spcPct val="110000"/>
              </a:lnSpc>
            </a:pPr>
            <a:r>
              <a:rPr lang="en-US" sz="5100" u="sng" dirty="0" smtClean="0">
                <a:solidFill>
                  <a:srgbClr val="002060"/>
                </a:solidFill>
                <a:latin typeface="+mj-lt"/>
              </a:rPr>
              <a:t>Tk2:</a:t>
            </a:r>
            <a:r>
              <a:rPr lang="en-US" sz="5100" dirty="0" smtClean="0">
                <a:solidFill>
                  <a:srgbClr val="990000"/>
                </a:solidFill>
                <a:latin typeface="+mj-lt"/>
              </a:rPr>
              <a:t> </a:t>
            </a:r>
            <a:r>
              <a:rPr lang="vi-VN" sz="5100" dirty="0" smtClean="0">
                <a:solidFill>
                  <a:srgbClr val="7030A0"/>
                </a:solidFill>
                <a:latin typeface="+mj-lt"/>
              </a:rPr>
              <a:t>Một </a:t>
            </a:r>
            <a:r>
              <a:rPr lang="vi-VN" sz="5100" dirty="0">
                <a:solidFill>
                  <a:srgbClr val="7030A0"/>
                </a:solidFill>
                <a:latin typeface="+mj-lt"/>
              </a:rPr>
              <a:t>tấm lòng nồng say đức tin sáng ngời, nhịp chân bước nhẹ lướt núi đồi biển khơi. Để rộng mở Nước Trời về tận nơi xa vời ngàn đời sau lưu dấu vết chân tình yêu</a:t>
            </a:r>
            <a:r>
              <a:rPr lang="vi-VN" sz="5100" dirty="0" smtClean="0">
                <a:solidFill>
                  <a:srgbClr val="7030A0"/>
                </a:solidFill>
                <a:latin typeface="+mj-lt"/>
              </a:rPr>
              <a:t>.</a:t>
            </a:r>
            <a:endParaRPr lang="en-US" sz="5100" dirty="0">
              <a:solidFill>
                <a:srgbClr val="7030A0"/>
              </a:solidFill>
              <a:latin typeface="+mj-lt"/>
            </a:endParaRPr>
          </a:p>
        </p:txBody>
      </p:sp>
    </p:spTree>
    <p:extLst>
      <p:ext uri="{BB962C8B-B14F-4D97-AF65-F5344CB8AC3E}">
        <p14:creationId xmlns:p14="http://schemas.microsoft.com/office/powerpoint/2010/main" val="30706616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832092"/>
          </a:xfrm>
          <a:prstGeom prst="rect">
            <a:avLst/>
          </a:prstGeom>
        </p:spPr>
        <p:txBody>
          <a:bodyPr wrap="square">
            <a:spAutoFit/>
          </a:bodyPr>
          <a:lstStyle/>
          <a:p>
            <a:pPr algn="just">
              <a:lnSpc>
                <a:spcPct val="110000"/>
              </a:lnSpc>
            </a:pPr>
            <a:r>
              <a:rPr lang="vi-VN" sz="5600" u="sng" dirty="0" smtClean="0">
                <a:solidFill>
                  <a:srgbClr val="002060"/>
                </a:solidFill>
                <a:latin typeface="+mj-lt"/>
              </a:rPr>
              <a:t>Đ</a:t>
            </a:r>
            <a:r>
              <a:rPr lang="en-US" sz="5600" u="sng" dirty="0" smtClean="0">
                <a:solidFill>
                  <a:srgbClr val="002060"/>
                </a:solidFill>
                <a:latin typeface="+mj-lt"/>
              </a:rPr>
              <a:t>k</a:t>
            </a:r>
            <a:r>
              <a:rPr lang="vi-VN" sz="5600" u="sng" dirty="0" smtClean="0">
                <a:solidFill>
                  <a:srgbClr val="002060"/>
                </a:solidFill>
                <a:latin typeface="+mj-lt"/>
              </a:rPr>
              <a:t>:</a:t>
            </a:r>
            <a:r>
              <a:rPr lang="en-US" sz="5600" dirty="0">
                <a:solidFill>
                  <a:srgbClr val="990000"/>
                </a:solidFill>
                <a:latin typeface="+mj-lt"/>
              </a:rPr>
              <a:t> </a:t>
            </a:r>
            <a:r>
              <a:rPr lang="vi-VN" sz="5600" dirty="0" smtClean="0">
                <a:solidFill>
                  <a:srgbClr val="7030A0"/>
                </a:solidFill>
                <a:latin typeface="+mj-lt"/>
              </a:rPr>
              <a:t>Phanxic</a:t>
            </a:r>
            <a:r>
              <a:rPr lang="en-US" sz="5600" dirty="0" smtClean="0">
                <a:solidFill>
                  <a:srgbClr val="7030A0"/>
                </a:solidFill>
                <a:latin typeface="+mj-lt"/>
              </a:rPr>
              <a:t>ô</a:t>
            </a:r>
            <a:r>
              <a:rPr lang="en-US" sz="5600" dirty="0">
                <a:solidFill>
                  <a:srgbClr val="7030A0"/>
                </a:solidFill>
                <a:latin typeface="+mj-lt"/>
              </a:rPr>
              <a:t> </a:t>
            </a:r>
            <a:r>
              <a:rPr lang="vi-VN" sz="5600" dirty="0" smtClean="0">
                <a:solidFill>
                  <a:srgbClr val="7030A0"/>
                </a:solidFill>
                <a:latin typeface="+mj-lt"/>
              </a:rPr>
              <a:t>Xav</a:t>
            </a:r>
            <a:r>
              <a:rPr lang="en-US" sz="5600" dirty="0" err="1" smtClean="0">
                <a:solidFill>
                  <a:srgbClr val="7030A0"/>
                </a:solidFill>
                <a:latin typeface="+mj-lt"/>
              </a:rPr>
              <a:t>iê</a:t>
            </a:r>
            <a:r>
              <a:rPr lang="vi-VN" sz="5600" dirty="0" smtClean="0">
                <a:solidFill>
                  <a:srgbClr val="7030A0"/>
                </a:solidFill>
                <a:latin typeface="+mj-lt"/>
              </a:rPr>
              <a:t>!</a:t>
            </a:r>
            <a:r>
              <a:rPr lang="en-US" sz="5600" dirty="0" smtClean="0">
                <a:solidFill>
                  <a:srgbClr val="7030A0"/>
                </a:solidFill>
                <a:latin typeface="+mj-lt"/>
              </a:rPr>
              <a:t> </a:t>
            </a:r>
            <a:r>
              <a:rPr lang="vi-VN" sz="5600" dirty="0" smtClean="0">
                <a:solidFill>
                  <a:srgbClr val="7030A0"/>
                </a:solidFill>
                <a:latin typeface="+mj-lt"/>
              </a:rPr>
              <a:t>Phanxic</a:t>
            </a:r>
            <a:r>
              <a:rPr lang="en-US" sz="5600" dirty="0" smtClean="0">
                <a:solidFill>
                  <a:srgbClr val="7030A0"/>
                </a:solidFill>
                <a:latin typeface="+mj-lt"/>
              </a:rPr>
              <a:t>ô</a:t>
            </a:r>
            <a:r>
              <a:rPr lang="vi-VN" sz="5600" dirty="0" smtClean="0">
                <a:solidFill>
                  <a:srgbClr val="7030A0"/>
                </a:solidFill>
                <a:latin typeface="+mj-lt"/>
              </a:rPr>
              <a:t> Xavi</a:t>
            </a:r>
            <a:r>
              <a:rPr lang="en-US" sz="5600" dirty="0" smtClean="0">
                <a:solidFill>
                  <a:srgbClr val="7030A0"/>
                </a:solidFill>
                <a:latin typeface="+mj-lt"/>
              </a:rPr>
              <a:t>ê! </a:t>
            </a:r>
            <a:r>
              <a:rPr lang="vi-VN" sz="5600" dirty="0" smtClean="0">
                <a:solidFill>
                  <a:srgbClr val="7030A0"/>
                </a:solidFill>
                <a:latin typeface="+mj-lt"/>
              </a:rPr>
              <a:t>Nay </a:t>
            </a:r>
            <a:r>
              <a:rPr lang="vi-VN" sz="5600" dirty="0">
                <a:solidFill>
                  <a:srgbClr val="7030A0"/>
                </a:solidFill>
                <a:latin typeface="+mj-lt"/>
              </a:rPr>
              <a:t>đoàn con hát </a:t>
            </a:r>
            <a:r>
              <a:rPr lang="vi-VN" sz="5600" dirty="0" smtClean="0">
                <a:solidFill>
                  <a:srgbClr val="7030A0"/>
                </a:solidFill>
                <a:latin typeface="+mj-lt"/>
              </a:rPr>
              <a:t>mừng.</a:t>
            </a:r>
            <a:r>
              <a:rPr lang="en-US" sz="5600" dirty="0" smtClean="0">
                <a:solidFill>
                  <a:srgbClr val="7030A0"/>
                </a:solidFill>
                <a:latin typeface="+mj-lt"/>
              </a:rPr>
              <a:t> </a:t>
            </a:r>
            <a:r>
              <a:rPr lang="vi-VN" sz="5600" dirty="0" smtClean="0">
                <a:solidFill>
                  <a:srgbClr val="7030A0"/>
                </a:solidFill>
                <a:latin typeface="+mj-lt"/>
              </a:rPr>
              <a:t>Phanxic</a:t>
            </a:r>
            <a:r>
              <a:rPr lang="en-US" sz="5600" dirty="0" smtClean="0">
                <a:solidFill>
                  <a:srgbClr val="7030A0"/>
                </a:solidFill>
                <a:latin typeface="+mj-lt"/>
              </a:rPr>
              <a:t>ô</a:t>
            </a:r>
            <a:r>
              <a:rPr lang="vi-VN" sz="5600" dirty="0" smtClean="0">
                <a:solidFill>
                  <a:srgbClr val="7030A0"/>
                </a:solidFill>
                <a:latin typeface="+mj-lt"/>
              </a:rPr>
              <a:t> Xavi</a:t>
            </a:r>
            <a:r>
              <a:rPr lang="en-US" sz="5600" dirty="0" smtClean="0">
                <a:solidFill>
                  <a:srgbClr val="7030A0"/>
                </a:solidFill>
                <a:latin typeface="+mj-lt"/>
              </a:rPr>
              <a:t>ê</a:t>
            </a:r>
            <a:r>
              <a:rPr lang="vi-VN" sz="5600" dirty="0" smtClean="0">
                <a:solidFill>
                  <a:srgbClr val="7030A0"/>
                </a:solidFill>
                <a:latin typeface="+mj-lt"/>
              </a:rPr>
              <a:t>!</a:t>
            </a:r>
            <a:r>
              <a:rPr lang="en-US" sz="5600" dirty="0" smtClean="0">
                <a:solidFill>
                  <a:srgbClr val="7030A0"/>
                </a:solidFill>
                <a:latin typeface="+mj-lt"/>
              </a:rPr>
              <a:t> </a:t>
            </a:r>
            <a:r>
              <a:rPr lang="vi-VN" sz="5600" dirty="0" smtClean="0">
                <a:solidFill>
                  <a:srgbClr val="7030A0"/>
                </a:solidFill>
                <a:latin typeface="+mj-lt"/>
              </a:rPr>
              <a:t>Phanxic</a:t>
            </a:r>
            <a:r>
              <a:rPr lang="en-US" sz="5600" dirty="0" smtClean="0">
                <a:solidFill>
                  <a:srgbClr val="7030A0"/>
                </a:solidFill>
                <a:latin typeface="+mj-lt"/>
              </a:rPr>
              <a:t>ô</a:t>
            </a:r>
            <a:r>
              <a:rPr lang="vi-VN" sz="5600" dirty="0" smtClean="0">
                <a:solidFill>
                  <a:srgbClr val="7030A0"/>
                </a:solidFill>
                <a:latin typeface="+mj-lt"/>
              </a:rPr>
              <a:t> Xavi</a:t>
            </a:r>
            <a:r>
              <a:rPr lang="en-US" sz="5600" dirty="0" smtClean="0">
                <a:solidFill>
                  <a:srgbClr val="7030A0"/>
                </a:solidFill>
                <a:latin typeface="+mj-lt"/>
              </a:rPr>
              <a:t>ê! </a:t>
            </a:r>
            <a:r>
              <a:rPr lang="vi-VN" sz="5600" dirty="0" smtClean="0">
                <a:solidFill>
                  <a:srgbClr val="7030A0"/>
                </a:solidFill>
                <a:latin typeface="+mj-lt"/>
              </a:rPr>
              <a:t>Nguyện </a:t>
            </a:r>
            <a:r>
              <a:rPr lang="vi-VN" sz="5600" dirty="0">
                <a:solidFill>
                  <a:srgbClr val="7030A0"/>
                </a:solidFill>
                <a:latin typeface="+mj-lt"/>
              </a:rPr>
              <a:t>theo bước chân Ngài.</a:t>
            </a:r>
            <a:endParaRPr lang="en-US" sz="5600" dirty="0">
              <a:solidFill>
                <a:srgbClr val="7030A0"/>
              </a:solidFill>
              <a:latin typeface="+mj-lt"/>
            </a:endParaRPr>
          </a:p>
        </p:txBody>
      </p:sp>
    </p:spTree>
    <p:extLst>
      <p:ext uri="{BB962C8B-B14F-4D97-AF65-F5344CB8AC3E}">
        <p14:creationId xmlns:p14="http://schemas.microsoft.com/office/powerpoint/2010/main" val="34449440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8" y="0"/>
            <a:ext cx="9139604" cy="5143500"/>
          </a:xfrm>
          <a:prstGeom prst="rect">
            <a:avLst/>
          </a:prstGeom>
        </p:spPr>
      </p:pic>
    </p:spTree>
    <p:extLst>
      <p:ext uri="{BB962C8B-B14F-4D97-AF65-F5344CB8AC3E}">
        <p14:creationId xmlns:p14="http://schemas.microsoft.com/office/powerpoint/2010/main" val="1285890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smtClean="0">
                <a:solidFill>
                  <a:srgbClr val="7030A0"/>
                </a:solidFill>
              </a:rPr>
              <a:t>Ca </a:t>
            </a:r>
            <a:r>
              <a:rPr lang="en-US" sz="6000" dirty="0" err="1" smtClean="0">
                <a:solidFill>
                  <a:srgbClr val="7030A0"/>
                </a:solidFill>
              </a:rPr>
              <a:t>Nhập</a:t>
            </a:r>
            <a:r>
              <a:rPr lang="en-US" sz="6000" dirty="0" smtClean="0">
                <a:solidFill>
                  <a:srgbClr val="7030A0"/>
                </a:solidFill>
              </a:rPr>
              <a:t> </a:t>
            </a:r>
            <a:r>
              <a:rPr lang="en-US" sz="6000" dirty="0" err="1" smtClean="0">
                <a:solidFill>
                  <a:srgbClr val="7030A0"/>
                </a:solidFill>
              </a:rPr>
              <a:t>Lễ</a:t>
            </a:r>
            <a:r>
              <a:rPr lang="en-US" sz="6000" dirty="0" smtClean="0">
                <a:solidFill>
                  <a:srgbClr val="7030A0"/>
                </a:solidFill>
              </a:rPr>
              <a:t/>
            </a:r>
            <a:br>
              <a:rPr lang="en-US" sz="6000" dirty="0" smtClean="0">
                <a:solidFill>
                  <a:srgbClr val="7030A0"/>
                </a:solidFill>
              </a:rPr>
            </a:br>
            <a:r>
              <a:rPr lang="en-US" sz="6000" dirty="0" smtClean="0">
                <a:solidFill>
                  <a:srgbClr val="7030A0"/>
                </a:solidFill>
              </a:rPr>
              <a:t>KÍNH THÁNH </a:t>
            </a:r>
            <a:br>
              <a:rPr lang="en-US" sz="6000" dirty="0" smtClean="0">
                <a:solidFill>
                  <a:srgbClr val="7030A0"/>
                </a:solidFill>
              </a:rPr>
            </a:br>
            <a:r>
              <a:rPr lang="en-US" sz="6000" dirty="0" smtClean="0">
                <a:solidFill>
                  <a:srgbClr val="7030A0"/>
                </a:solidFill>
              </a:rPr>
              <a:t>PHANXICÔ XAVIÊ</a:t>
            </a:r>
            <a:r>
              <a:rPr lang="en-US" sz="6000" dirty="0" smtClean="0">
                <a:solidFill>
                  <a:srgbClr val="002060"/>
                </a:solidFill>
              </a:rPr>
              <a:t/>
            </a:r>
            <a:br>
              <a:rPr lang="en-US" sz="6000" dirty="0" smtClean="0">
                <a:solidFill>
                  <a:srgbClr val="002060"/>
                </a:solidFill>
              </a:rPr>
            </a:br>
            <a:r>
              <a:rPr lang="en-US" sz="4500" i="1" dirty="0" err="1" smtClean="0">
                <a:solidFill>
                  <a:srgbClr val="A50021"/>
                </a:solidFill>
              </a:rPr>
              <a:t>Thế</a:t>
            </a:r>
            <a:r>
              <a:rPr lang="en-US" sz="4500" i="1" dirty="0" smtClean="0">
                <a:solidFill>
                  <a:srgbClr val="A50021"/>
                </a:solidFill>
              </a:rPr>
              <a:t> </a:t>
            </a:r>
            <a:r>
              <a:rPr lang="en-US" sz="4500" i="1" dirty="0" err="1" smtClean="0">
                <a:solidFill>
                  <a:srgbClr val="A50021"/>
                </a:solidFill>
              </a:rPr>
              <a:t>Thông</a:t>
            </a:r>
            <a:endParaRPr lang="en-US" sz="4500" b="0" i="1" dirty="0">
              <a:solidFill>
                <a:srgbClr val="002060"/>
              </a:solidFill>
              <a:effectLst/>
            </a:endParaRPr>
          </a:p>
        </p:txBody>
      </p:sp>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0" y="0"/>
            <a:ext cx="9144000" cy="5143499"/>
          </a:xfrm>
        </p:spPr>
        <p:txBody>
          <a:bodyPr>
            <a:noAutofit/>
          </a:bodyPr>
          <a:lstStyle/>
          <a:p>
            <a:pPr algn="just">
              <a:lnSpc>
                <a:spcPct val="110000"/>
              </a:lnSpc>
            </a:pPr>
            <a:r>
              <a:rPr lang="en-US" sz="4900" dirty="0" smtClean="0">
                <a:solidFill>
                  <a:srgbClr val="002060"/>
                </a:solidFill>
              </a:rPr>
              <a:t>1.</a:t>
            </a:r>
            <a:r>
              <a:rPr lang="en-US" sz="4900" dirty="0" smtClean="0">
                <a:solidFill>
                  <a:srgbClr val="A50021"/>
                </a:solidFill>
              </a:rPr>
              <a:t> </a:t>
            </a:r>
            <a:r>
              <a:rPr lang="en-US" sz="4900" dirty="0" err="1" smtClean="0">
                <a:solidFill>
                  <a:srgbClr val="7030A0"/>
                </a:solidFill>
              </a:rPr>
              <a:t>Phương</a:t>
            </a:r>
            <a:r>
              <a:rPr lang="en-US" sz="4900" dirty="0" smtClean="0">
                <a:solidFill>
                  <a:srgbClr val="7030A0"/>
                </a:solidFill>
              </a:rPr>
              <a:t> </a:t>
            </a:r>
            <a:r>
              <a:rPr lang="en-US" sz="4900" dirty="0" err="1" smtClean="0">
                <a:solidFill>
                  <a:srgbClr val="7030A0"/>
                </a:solidFill>
              </a:rPr>
              <a:t>Đông</a:t>
            </a:r>
            <a:r>
              <a:rPr lang="en-US" sz="4900" dirty="0" smtClean="0">
                <a:solidFill>
                  <a:srgbClr val="7030A0"/>
                </a:solidFill>
              </a:rPr>
              <a:t> </a:t>
            </a:r>
            <a:r>
              <a:rPr lang="en-US" sz="4900" dirty="0" err="1" smtClean="0">
                <a:solidFill>
                  <a:srgbClr val="7030A0"/>
                </a:solidFill>
              </a:rPr>
              <a:t>xa</a:t>
            </a:r>
            <a:r>
              <a:rPr lang="en-US" sz="4900" dirty="0" smtClean="0">
                <a:solidFill>
                  <a:srgbClr val="7030A0"/>
                </a:solidFill>
              </a:rPr>
              <a:t> </a:t>
            </a:r>
            <a:r>
              <a:rPr lang="en-US" sz="4900" dirty="0" err="1" smtClean="0">
                <a:solidFill>
                  <a:srgbClr val="7030A0"/>
                </a:solidFill>
              </a:rPr>
              <a:t>vời</a:t>
            </a:r>
            <a:r>
              <a:rPr lang="en-US" sz="4900" dirty="0" smtClean="0">
                <a:solidFill>
                  <a:srgbClr val="7030A0"/>
                </a:solidFill>
              </a:rPr>
              <a:t> </a:t>
            </a:r>
            <a:r>
              <a:rPr lang="en-US" sz="4900" dirty="0" err="1" smtClean="0">
                <a:solidFill>
                  <a:srgbClr val="7030A0"/>
                </a:solidFill>
              </a:rPr>
              <a:t>vợi</a:t>
            </a:r>
            <a:r>
              <a:rPr lang="en-US" sz="4900" dirty="0" smtClean="0">
                <a:solidFill>
                  <a:srgbClr val="7030A0"/>
                </a:solidFill>
              </a:rPr>
              <a:t>, </a:t>
            </a:r>
            <a:r>
              <a:rPr lang="en-US" sz="4900" dirty="0" err="1" smtClean="0">
                <a:solidFill>
                  <a:srgbClr val="7030A0"/>
                </a:solidFill>
              </a:rPr>
              <a:t>cất</a:t>
            </a:r>
            <a:r>
              <a:rPr lang="en-US" sz="4900" dirty="0" smtClean="0">
                <a:solidFill>
                  <a:srgbClr val="7030A0"/>
                </a:solidFill>
              </a:rPr>
              <a:t> </a:t>
            </a:r>
            <a:r>
              <a:rPr lang="en-US" sz="4900" dirty="0" err="1" smtClean="0">
                <a:solidFill>
                  <a:srgbClr val="7030A0"/>
                </a:solidFill>
              </a:rPr>
              <a:t>bước</a:t>
            </a:r>
            <a:r>
              <a:rPr lang="en-US" sz="4900" dirty="0" smtClean="0">
                <a:solidFill>
                  <a:srgbClr val="7030A0"/>
                </a:solidFill>
              </a:rPr>
              <a:t> </a:t>
            </a:r>
            <a:r>
              <a:rPr lang="en-US" sz="4900" dirty="0" err="1" smtClean="0">
                <a:solidFill>
                  <a:srgbClr val="7030A0"/>
                </a:solidFill>
              </a:rPr>
              <a:t>theo</a:t>
            </a:r>
            <a:r>
              <a:rPr lang="en-US" sz="4900" dirty="0" smtClean="0">
                <a:solidFill>
                  <a:srgbClr val="7030A0"/>
                </a:solidFill>
              </a:rPr>
              <a:t> </a:t>
            </a:r>
            <a:r>
              <a:rPr lang="en-US" sz="4900" dirty="0" err="1" smtClean="0">
                <a:solidFill>
                  <a:srgbClr val="7030A0"/>
                </a:solidFill>
              </a:rPr>
              <a:t>tình</a:t>
            </a:r>
            <a:r>
              <a:rPr lang="en-US" sz="4900" dirty="0" smtClean="0">
                <a:solidFill>
                  <a:srgbClr val="7030A0"/>
                </a:solidFill>
              </a:rPr>
              <a:t> </a:t>
            </a:r>
            <a:r>
              <a:rPr lang="en-US" sz="4900" dirty="0" err="1" smtClean="0">
                <a:solidFill>
                  <a:srgbClr val="7030A0"/>
                </a:solidFill>
              </a:rPr>
              <a:t>trời</a:t>
            </a:r>
            <a:r>
              <a:rPr lang="en-US" sz="4900" dirty="0" smtClean="0">
                <a:solidFill>
                  <a:srgbClr val="7030A0"/>
                </a:solidFill>
              </a:rPr>
              <a:t>, </a:t>
            </a:r>
            <a:r>
              <a:rPr lang="en-US" sz="4900" dirty="0" err="1" smtClean="0">
                <a:solidFill>
                  <a:srgbClr val="7030A0"/>
                </a:solidFill>
              </a:rPr>
              <a:t>trọn</a:t>
            </a:r>
            <a:r>
              <a:rPr lang="en-US" sz="4900" dirty="0" smtClean="0">
                <a:solidFill>
                  <a:srgbClr val="7030A0"/>
                </a:solidFill>
              </a:rPr>
              <a:t> </a:t>
            </a:r>
            <a:r>
              <a:rPr lang="en-US" sz="4900" dirty="0" err="1" smtClean="0">
                <a:solidFill>
                  <a:srgbClr val="7030A0"/>
                </a:solidFill>
              </a:rPr>
              <a:t>đời</a:t>
            </a:r>
            <a:r>
              <a:rPr lang="en-US" sz="4900" dirty="0" smtClean="0">
                <a:solidFill>
                  <a:srgbClr val="7030A0"/>
                </a:solidFill>
              </a:rPr>
              <a:t> </a:t>
            </a:r>
            <a:r>
              <a:rPr lang="en-US" sz="4900" dirty="0" err="1" smtClean="0">
                <a:solidFill>
                  <a:srgbClr val="7030A0"/>
                </a:solidFill>
              </a:rPr>
              <a:t>đem</a:t>
            </a:r>
            <a:r>
              <a:rPr lang="en-US" sz="4900" dirty="0" smtClean="0">
                <a:solidFill>
                  <a:srgbClr val="7030A0"/>
                </a:solidFill>
              </a:rPr>
              <a:t> tin </a:t>
            </a:r>
            <a:r>
              <a:rPr lang="en-US" sz="4900" dirty="0" err="1" smtClean="0">
                <a:solidFill>
                  <a:srgbClr val="7030A0"/>
                </a:solidFill>
              </a:rPr>
              <a:t>vui</a:t>
            </a:r>
            <a:r>
              <a:rPr lang="en-US" sz="4900" dirty="0" smtClean="0">
                <a:solidFill>
                  <a:srgbClr val="7030A0"/>
                </a:solidFill>
              </a:rPr>
              <a:t> tin </a:t>
            </a:r>
            <a:r>
              <a:rPr lang="en-US" sz="4900" dirty="0" err="1" smtClean="0">
                <a:solidFill>
                  <a:srgbClr val="7030A0"/>
                </a:solidFill>
              </a:rPr>
              <a:t>vui</a:t>
            </a:r>
            <a:r>
              <a:rPr lang="en-US" sz="4900" dirty="0" smtClean="0">
                <a:solidFill>
                  <a:srgbClr val="7030A0"/>
                </a:solidFill>
              </a:rPr>
              <a:t> </a:t>
            </a:r>
            <a:r>
              <a:rPr lang="en-US" sz="4900" dirty="0" err="1" smtClean="0">
                <a:solidFill>
                  <a:srgbClr val="7030A0"/>
                </a:solidFill>
              </a:rPr>
              <a:t>lan</a:t>
            </a:r>
            <a:r>
              <a:rPr lang="en-US" sz="4900" dirty="0" smtClean="0">
                <a:solidFill>
                  <a:srgbClr val="7030A0"/>
                </a:solidFill>
              </a:rPr>
              <a:t> </a:t>
            </a:r>
            <a:r>
              <a:rPr lang="en-US" sz="4900" dirty="0" err="1" smtClean="0">
                <a:solidFill>
                  <a:srgbClr val="7030A0"/>
                </a:solidFill>
              </a:rPr>
              <a:t>đến</a:t>
            </a:r>
            <a:r>
              <a:rPr lang="en-US" sz="4900" dirty="0" smtClean="0">
                <a:solidFill>
                  <a:srgbClr val="7030A0"/>
                </a:solidFill>
              </a:rPr>
              <a:t> </a:t>
            </a:r>
            <a:r>
              <a:rPr lang="en-US" sz="4900" dirty="0" err="1" smtClean="0">
                <a:solidFill>
                  <a:srgbClr val="7030A0"/>
                </a:solidFill>
              </a:rPr>
              <a:t>mọi</a:t>
            </a:r>
            <a:r>
              <a:rPr lang="en-US" sz="4900" dirty="0" smtClean="0">
                <a:solidFill>
                  <a:srgbClr val="7030A0"/>
                </a:solidFill>
              </a:rPr>
              <a:t> </a:t>
            </a:r>
            <a:r>
              <a:rPr lang="en-US" sz="4900" dirty="0" err="1" smtClean="0">
                <a:solidFill>
                  <a:srgbClr val="7030A0"/>
                </a:solidFill>
              </a:rPr>
              <a:t>nơi</a:t>
            </a:r>
            <a:r>
              <a:rPr lang="en-US" sz="4900" dirty="0" smtClean="0">
                <a:solidFill>
                  <a:srgbClr val="7030A0"/>
                </a:solidFill>
              </a:rPr>
              <a:t>. </a:t>
            </a:r>
            <a:r>
              <a:rPr lang="en-US" sz="4900" dirty="0" err="1" smtClean="0">
                <a:solidFill>
                  <a:srgbClr val="7030A0"/>
                </a:solidFill>
              </a:rPr>
              <a:t>Phương</a:t>
            </a:r>
            <a:r>
              <a:rPr lang="en-US" sz="4900" dirty="0" smtClean="0">
                <a:solidFill>
                  <a:srgbClr val="7030A0"/>
                </a:solidFill>
              </a:rPr>
              <a:t> </a:t>
            </a:r>
            <a:r>
              <a:rPr lang="en-US" sz="4900" dirty="0" err="1" smtClean="0">
                <a:solidFill>
                  <a:srgbClr val="7030A0"/>
                </a:solidFill>
              </a:rPr>
              <a:t>Đông</a:t>
            </a:r>
            <a:r>
              <a:rPr lang="en-US" sz="4900" dirty="0" smtClean="0">
                <a:solidFill>
                  <a:srgbClr val="7030A0"/>
                </a:solidFill>
              </a:rPr>
              <a:t> </a:t>
            </a:r>
            <a:r>
              <a:rPr lang="en-US" sz="4900" dirty="0" err="1" smtClean="0">
                <a:solidFill>
                  <a:srgbClr val="7030A0"/>
                </a:solidFill>
              </a:rPr>
              <a:t>xa</a:t>
            </a:r>
            <a:r>
              <a:rPr lang="en-US" sz="4900" dirty="0" smtClean="0">
                <a:solidFill>
                  <a:srgbClr val="7030A0"/>
                </a:solidFill>
              </a:rPr>
              <a:t> </a:t>
            </a:r>
            <a:r>
              <a:rPr lang="en-US" sz="4900" dirty="0" err="1" smtClean="0">
                <a:solidFill>
                  <a:srgbClr val="7030A0"/>
                </a:solidFill>
              </a:rPr>
              <a:t>mịt</a:t>
            </a:r>
            <a:r>
              <a:rPr lang="en-US" sz="4900" dirty="0" smtClean="0">
                <a:solidFill>
                  <a:srgbClr val="7030A0"/>
                </a:solidFill>
              </a:rPr>
              <a:t> </a:t>
            </a:r>
            <a:r>
              <a:rPr lang="en-US" sz="4900" dirty="0" err="1" smtClean="0">
                <a:solidFill>
                  <a:srgbClr val="7030A0"/>
                </a:solidFill>
              </a:rPr>
              <a:t>mùng</a:t>
            </a:r>
            <a:r>
              <a:rPr lang="en-US" sz="4900" dirty="0" smtClean="0">
                <a:solidFill>
                  <a:srgbClr val="7030A0"/>
                </a:solidFill>
              </a:rPr>
              <a:t>, </a:t>
            </a:r>
            <a:r>
              <a:rPr lang="en-US" sz="4900" dirty="0" err="1" smtClean="0">
                <a:solidFill>
                  <a:srgbClr val="7030A0"/>
                </a:solidFill>
              </a:rPr>
              <a:t>vững</a:t>
            </a:r>
            <a:r>
              <a:rPr lang="en-US" sz="4900" dirty="0" smtClean="0">
                <a:solidFill>
                  <a:srgbClr val="7030A0"/>
                </a:solidFill>
              </a:rPr>
              <a:t> </a:t>
            </a:r>
            <a:r>
              <a:rPr lang="en-US" sz="4900" dirty="0" err="1" smtClean="0">
                <a:solidFill>
                  <a:srgbClr val="7030A0"/>
                </a:solidFill>
              </a:rPr>
              <a:t>chí</a:t>
            </a:r>
            <a:r>
              <a:rPr lang="en-US" sz="4900" dirty="0" smtClean="0">
                <a:solidFill>
                  <a:srgbClr val="7030A0"/>
                </a:solidFill>
              </a:rPr>
              <a:t> </a:t>
            </a:r>
            <a:r>
              <a:rPr lang="en-US" sz="4900" dirty="0" err="1" smtClean="0">
                <a:solidFill>
                  <a:srgbClr val="7030A0"/>
                </a:solidFill>
              </a:rPr>
              <a:t>không</a:t>
            </a:r>
            <a:r>
              <a:rPr lang="en-US" sz="4900" dirty="0" smtClean="0">
                <a:solidFill>
                  <a:srgbClr val="7030A0"/>
                </a:solidFill>
              </a:rPr>
              <a:t> </a:t>
            </a:r>
            <a:r>
              <a:rPr lang="en-US" sz="4900" dirty="0" err="1" smtClean="0">
                <a:solidFill>
                  <a:srgbClr val="7030A0"/>
                </a:solidFill>
              </a:rPr>
              <a:t>ngại</a:t>
            </a:r>
            <a:r>
              <a:rPr lang="en-US" sz="4900" dirty="0" smtClean="0">
                <a:solidFill>
                  <a:srgbClr val="7030A0"/>
                </a:solidFill>
              </a:rPr>
              <a:t> </a:t>
            </a:r>
            <a:r>
              <a:rPr lang="en-US" sz="4900" dirty="0" err="1" smtClean="0">
                <a:solidFill>
                  <a:srgbClr val="7030A0"/>
                </a:solidFill>
              </a:rPr>
              <a:t>ngùng</a:t>
            </a:r>
            <a:r>
              <a:rPr lang="en-US" sz="4900" dirty="0" smtClean="0">
                <a:solidFill>
                  <a:srgbClr val="7030A0"/>
                </a:solidFill>
              </a:rPr>
              <a:t>, </a:t>
            </a:r>
            <a:r>
              <a:rPr lang="en-US" sz="4900" dirty="0" err="1" smtClean="0">
                <a:solidFill>
                  <a:srgbClr val="7030A0"/>
                </a:solidFill>
              </a:rPr>
              <a:t>gọi</a:t>
            </a:r>
            <a:r>
              <a:rPr lang="en-US" sz="4900" dirty="0" smtClean="0">
                <a:solidFill>
                  <a:srgbClr val="7030A0"/>
                </a:solidFill>
              </a:rPr>
              <a:t> </a:t>
            </a:r>
            <a:r>
              <a:rPr lang="en-US" sz="4900" dirty="0" err="1" smtClean="0">
                <a:solidFill>
                  <a:srgbClr val="7030A0"/>
                </a:solidFill>
              </a:rPr>
              <a:t>người</a:t>
            </a:r>
            <a:r>
              <a:rPr lang="en-US" sz="4900" dirty="0" smtClean="0">
                <a:solidFill>
                  <a:srgbClr val="7030A0"/>
                </a:solidFill>
              </a:rPr>
              <a:t> </a:t>
            </a:r>
            <a:r>
              <a:rPr lang="en-US" sz="4900" dirty="0" err="1" smtClean="0">
                <a:solidFill>
                  <a:srgbClr val="7030A0"/>
                </a:solidFill>
              </a:rPr>
              <a:t>ơi</a:t>
            </a:r>
            <a:r>
              <a:rPr lang="en-US" sz="4900" dirty="0" smtClean="0">
                <a:solidFill>
                  <a:srgbClr val="7030A0"/>
                </a:solidFill>
              </a:rPr>
              <a:t> </a:t>
            </a:r>
            <a:r>
              <a:rPr lang="en-US" sz="4900" dirty="0" err="1" smtClean="0">
                <a:solidFill>
                  <a:srgbClr val="7030A0"/>
                </a:solidFill>
              </a:rPr>
              <a:t>hãy</a:t>
            </a:r>
            <a:r>
              <a:rPr lang="en-US" sz="4900" dirty="0" smtClean="0">
                <a:solidFill>
                  <a:srgbClr val="7030A0"/>
                </a:solidFill>
              </a:rPr>
              <a:t> </a:t>
            </a:r>
            <a:r>
              <a:rPr lang="en-US" sz="4900" dirty="0" err="1" smtClean="0">
                <a:solidFill>
                  <a:srgbClr val="7030A0"/>
                </a:solidFill>
              </a:rPr>
              <a:t>mau</a:t>
            </a:r>
            <a:r>
              <a:rPr lang="en-US" sz="4900" dirty="0" smtClean="0">
                <a:solidFill>
                  <a:srgbClr val="7030A0"/>
                </a:solidFill>
              </a:rPr>
              <a:t> </a:t>
            </a:r>
            <a:r>
              <a:rPr lang="en-US" sz="4900" dirty="0" err="1" smtClean="0">
                <a:solidFill>
                  <a:srgbClr val="7030A0"/>
                </a:solidFill>
              </a:rPr>
              <a:t>về</a:t>
            </a:r>
            <a:r>
              <a:rPr lang="en-US" sz="4900" dirty="0" smtClean="0">
                <a:solidFill>
                  <a:srgbClr val="7030A0"/>
                </a:solidFill>
              </a:rPr>
              <a:t> </a:t>
            </a:r>
            <a:r>
              <a:rPr lang="en-US" sz="4900" dirty="0" err="1" smtClean="0">
                <a:solidFill>
                  <a:srgbClr val="7030A0"/>
                </a:solidFill>
              </a:rPr>
              <a:t>bên</a:t>
            </a:r>
            <a:r>
              <a:rPr lang="en-US" sz="4900" dirty="0" smtClean="0">
                <a:solidFill>
                  <a:srgbClr val="7030A0"/>
                </a:solidFill>
              </a:rPr>
              <a:t> </a:t>
            </a:r>
            <a:r>
              <a:rPr lang="en-US" sz="4900" dirty="0" err="1" smtClean="0">
                <a:solidFill>
                  <a:srgbClr val="7030A0"/>
                </a:solidFill>
              </a:rPr>
              <a:t>Chúa</a:t>
            </a:r>
            <a:r>
              <a:rPr lang="en-US" sz="4900" dirty="0" smtClean="0">
                <a:solidFill>
                  <a:srgbClr val="7030A0"/>
                </a:solidFill>
              </a:rPr>
              <a:t> </a:t>
            </a:r>
            <a:r>
              <a:rPr lang="en-US" sz="4900" dirty="0" err="1" smtClean="0">
                <a:solidFill>
                  <a:srgbClr val="7030A0"/>
                </a:solidFill>
              </a:rPr>
              <a:t>thôi</a:t>
            </a:r>
            <a:r>
              <a:rPr lang="en-US" sz="4900" dirty="0" smtClean="0">
                <a:solidFill>
                  <a:srgbClr val="7030A0"/>
                </a:solidFill>
              </a:rPr>
              <a:t>… </a:t>
            </a:r>
            <a:endParaRPr lang="en-US" sz="4900" dirty="0">
              <a:solidFill>
                <a:srgbClr val="7030A0"/>
              </a:solidFill>
            </a:endParaRPr>
          </a:p>
        </p:txBody>
      </p:sp>
    </p:spTree>
    <p:extLst>
      <p:ext uri="{BB962C8B-B14F-4D97-AF65-F5344CB8AC3E}">
        <p14:creationId xmlns:p14="http://schemas.microsoft.com/office/powerpoint/2010/main" val="2743161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0" y="0"/>
            <a:ext cx="9144000" cy="5143499"/>
          </a:xfrm>
        </p:spPr>
        <p:txBody>
          <a:bodyPr>
            <a:normAutofit/>
          </a:bodyPr>
          <a:lstStyle/>
          <a:p>
            <a:pPr algn="just">
              <a:lnSpc>
                <a:spcPct val="110000"/>
              </a:lnSpc>
            </a:pPr>
            <a:r>
              <a:rPr lang="en-US" sz="4900" dirty="0" smtClean="0">
                <a:solidFill>
                  <a:srgbClr val="002060"/>
                </a:solidFill>
              </a:rPr>
              <a:t>…</a:t>
            </a:r>
            <a:r>
              <a:rPr lang="en-US" sz="4900" dirty="0" smtClean="0">
                <a:solidFill>
                  <a:srgbClr val="A50021"/>
                </a:solidFill>
              </a:rPr>
              <a:t> </a:t>
            </a:r>
            <a:r>
              <a:rPr lang="en-US" sz="4900" dirty="0" err="1" smtClean="0">
                <a:solidFill>
                  <a:srgbClr val="7030A0"/>
                </a:solidFill>
              </a:rPr>
              <a:t>Dương</a:t>
            </a:r>
            <a:r>
              <a:rPr lang="en-US" sz="4900" dirty="0" smtClean="0">
                <a:solidFill>
                  <a:srgbClr val="7030A0"/>
                </a:solidFill>
              </a:rPr>
              <a:t> </a:t>
            </a:r>
            <a:r>
              <a:rPr lang="en-US" sz="4900" dirty="0" err="1" smtClean="0">
                <a:solidFill>
                  <a:srgbClr val="7030A0"/>
                </a:solidFill>
              </a:rPr>
              <a:t>gian</a:t>
            </a:r>
            <a:r>
              <a:rPr lang="en-US" sz="4900" dirty="0" smtClean="0">
                <a:solidFill>
                  <a:srgbClr val="7030A0"/>
                </a:solidFill>
              </a:rPr>
              <a:t> ta </a:t>
            </a:r>
            <a:r>
              <a:rPr lang="en-US" sz="4900" dirty="0" err="1" smtClean="0">
                <a:solidFill>
                  <a:srgbClr val="7030A0"/>
                </a:solidFill>
              </a:rPr>
              <a:t>được</a:t>
            </a:r>
            <a:r>
              <a:rPr lang="en-US" sz="4900" dirty="0" smtClean="0">
                <a:solidFill>
                  <a:srgbClr val="7030A0"/>
                </a:solidFill>
              </a:rPr>
              <a:t> </a:t>
            </a:r>
            <a:r>
              <a:rPr lang="en-US" sz="4900" dirty="0" err="1" smtClean="0">
                <a:solidFill>
                  <a:srgbClr val="7030A0"/>
                </a:solidFill>
              </a:rPr>
              <a:t>lời</a:t>
            </a:r>
            <a:r>
              <a:rPr lang="en-US" sz="4900" dirty="0" smtClean="0">
                <a:solidFill>
                  <a:srgbClr val="7030A0"/>
                </a:solidFill>
              </a:rPr>
              <a:t>, </a:t>
            </a:r>
            <a:r>
              <a:rPr lang="en-US" sz="4900" dirty="0" err="1" smtClean="0">
                <a:solidFill>
                  <a:srgbClr val="7030A0"/>
                </a:solidFill>
              </a:rPr>
              <a:t>mất</a:t>
            </a:r>
            <a:r>
              <a:rPr lang="en-US" sz="4900" dirty="0" smtClean="0">
                <a:solidFill>
                  <a:srgbClr val="7030A0"/>
                </a:solidFill>
              </a:rPr>
              <a:t> </a:t>
            </a:r>
            <a:r>
              <a:rPr lang="en-US" sz="4900" dirty="0" err="1" smtClean="0">
                <a:solidFill>
                  <a:srgbClr val="7030A0"/>
                </a:solidFill>
              </a:rPr>
              <a:t>mát</a:t>
            </a:r>
            <a:r>
              <a:rPr lang="en-US" sz="4900" dirty="0" smtClean="0">
                <a:solidFill>
                  <a:srgbClr val="7030A0"/>
                </a:solidFill>
              </a:rPr>
              <a:t> </a:t>
            </a:r>
            <a:r>
              <a:rPr lang="en-US" sz="4900" dirty="0" err="1" smtClean="0">
                <a:solidFill>
                  <a:srgbClr val="7030A0"/>
                </a:solidFill>
              </a:rPr>
              <a:t>linh</a:t>
            </a:r>
            <a:r>
              <a:rPr lang="en-US" sz="4900" dirty="0" smtClean="0">
                <a:solidFill>
                  <a:srgbClr val="7030A0"/>
                </a:solidFill>
              </a:rPr>
              <a:t> </a:t>
            </a:r>
            <a:r>
              <a:rPr lang="en-US" sz="4900" dirty="0" err="1" smtClean="0">
                <a:solidFill>
                  <a:srgbClr val="7030A0"/>
                </a:solidFill>
              </a:rPr>
              <a:t>hồn</a:t>
            </a:r>
            <a:r>
              <a:rPr lang="en-US" sz="4900" dirty="0" smtClean="0">
                <a:solidFill>
                  <a:srgbClr val="7030A0"/>
                </a:solidFill>
              </a:rPr>
              <a:t> </a:t>
            </a:r>
            <a:r>
              <a:rPr lang="en-US" sz="4900" dirty="0" err="1" smtClean="0">
                <a:solidFill>
                  <a:srgbClr val="7030A0"/>
                </a:solidFill>
              </a:rPr>
              <a:t>rồi</a:t>
            </a:r>
            <a:r>
              <a:rPr lang="en-US" sz="4900" dirty="0" smtClean="0">
                <a:solidFill>
                  <a:srgbClr val="7030A0"/>
                </a:solidFill>
              </a:rPr>
              <a:t>. </a:t>
            </a:r>
            <a:r>
              <a:rPr lang="en-US" sz="4900" dirty="0" err="1" smtClean="0">
                <a:solidFill>
                  <a:srgbClr val="7030A0"/>
                </a:solidFill>
              </a:rPr>
              <a:t>Này</a:t>
            </a:r>
            <a:r>
              <a:rPr lang="en-US" sz="4900" dirty="0" smtClean="0">
                <a:solidFill>
                  <a:srgbClr val="7030A0"/>
                </a:solidFill>
              </a:rPr>
              <a:t> </a:t>
            </a:r>
            <a:r>
              <a:rPr lang="en-US" sz="4900" dirty="0" err="1" smtClean="0">
                <a:solidFill>
                  <a:srgbClr val="7030A0"/>
                </a:solidFill>
              </a:rPr>
              <a:t>người</a:t>
            </a:r>
            <a:r>
              <a:rPr lang="en-US" sz="4900" dirty="0" smtClean="0">
                <a:solidFill>
                  <a:srgbClr val="7030A0"/>
                </a:solidFill>
              </a:rPr>
              <a:t> </a:t>
            </a:r>
            <a:r>
              <a:rPr lang="en-US" sz="4900" dirty="0" err="1" smtClean="0">
                <a:solidFill>
                  <a:srgbClr val="7030A0"/>
                </a:solidFill>
              </a:rPr>
              <a:t>ơi</a:t>
            </a:r>
            <a:r>
              <a:rPr lang="en-US" sz="4900" dirty="0" smtClean="0">
                <a:solidFill>
                  <a:srgbClr val="7030A0"/>
                </a:solidFill>
              </a:rPr>
              <a:t> </a:t>
            </a:r>
            <a:r>
              <a:rPr lang="en-US" sz="4900" dirty="0" err="1" smtClean="0">
                <a:solidFill>
                  <a:srgbClr val="7030A0"/>
                </a:solidFill>
              </a:rPr>
              <a:t>mong</a:t>
            </a:r>
            <a:r>
              <a:rPr lang="en-US" sz="4900" dirty="0" smtClean="0">
                <a:solidFill>
                  <a:srgbClr val="7030A0"/>
                </a:solidFill>
              </a:rPr>
              <a:t> chi </a:t>
            </a:r>
            <a:r>
              <a:rPr lang="en-US" sz="4900" dirty="0" err="1" smtClean="0">
                <a:solidFill>
                  <a:srgbClr val="7030A0"/>
                </a:solidFill>
              </a:rPr>
              <a:t>mong</a:t>
            </a:r>
            <a:r>
              <a:rPr lang="en-US" sz="4900" dirty="0" smtClean="0">
                <a:solidFill>
                  <a:srgbClr val="7030A0"/>
                </a:solidFill>
              </a:rPr>
              <a:t> chi </a:t>
            </a:r>
            <a:r>
              <a:rPr lang="en-US" sz="4900" dirty="0" err="1" smtClean="0">
                <a:solidFill>
                  <a:srgbClr val="7030A0"/>
                </a:solidFill>
              </a:rPr>
              <a:t>dương</a:t>
            </a:r>
            <a:r>
              <a:rPr lang="en-US" sz="4900" dirty="0" smtClean="0">
                <a:solidFill>
                  <a:srgbClr val="7030A0"/>
                </a:solidFill>
              </a:rPr>
              <a:t> </a:t>
            </a:r>
            <a:r>
              <a:rPr lang="en-US" sz="4900" dirty="0" err="1" smtClean="0">
                <a:solidFill>
                  <a:srgbClr val="7030A0"/>
                </a:solidFill>
              </a:rPr>
              <a:t>thế</a:t>
            </a:r>
            <a:r>
              <a:rPr lang="en-US" sz="4900" dirty="0" smtClean="0">
                <a:solidFill>
                  <a:srgbClr val="7030A0"/>
                </a:solidFill>
              </a:rPr>
              <a:t> </a:t>
            </a:r>
            <a:r>
              <a:rPr lang="en-US" sz="4900" dirty="0" err="1" smtClean="0">
                <a:solidFill>
                  <a:srgbClr val="7030A0"/>
                </a:solidFill>
              </a:rPr>
              <a:t>nổi</a:t>
            </a:r>
            <a:r>
              <a:rPr lang="en-US" sz="4900" dirty="0" smtClean="0">
                <a:solidFill>
                  <a:srgbClr val="7030A0"/>
                </a:solidFill>
              </a:rPr>
              <a:t> </a:t>
            </a:r>
            <a:r>
              <a:rPr lang="en-US" sz="4900" dirty="0" err="1" smtClean="0">
                <a:solidFill>
                  <a:srgbClr val="7030A0"/>
                </a:solidFill>
              </a:rPr>
              <a:t>trôi</a:t>
            </a:r>
            <a:r>
              <a:rPr lang="en-US" sz="4900" dirty="0" smtClean="0">
                <a:solidFill>
                  <a:srgbClr val="7030A0"/>
                </a:solidFill>
              </a:rPr>
              <a:t>. Qua </a:t>
            </a:r>
            <a:r>
              <a:rPr lang="en-US" sz="4900" dirty="0" err="1" smtClean="0">
                <a:solidFill>
                  <a:srgbClr val="7030A0"/>
                </a:solidFill>
              </a:rPr>
              <a:t>bao</a:t>
            </a:r>
            <a:r>
              <a:rPr lang="en-US" sz="4900" dirty="0" smtClean="0">
                <a:solidFill>
                  <a:srgbClr val="7030A0"/>
                </a:solidFill>
              </a:rPr>
              <a:t> </a:t>
            </a:r>
            <a:r>
              <a:rPr lang="en-US" sz="4900" dirty="0" err="1" smtClean="0">
                <a:solidFill>
                  <a:srgbClr val="7030A0"/>
                </a:solidFill>
              </a:rPr>
              <a:t>nẻo</a:t>
            </a:r>
            <a:r>
              <a:rPr lang="en-US" sz="4900" dirty="0" smtClean="0">
                <a:solidFill>
                  <a:srgbClr val="7030A0"/>
                </a:solidFill>
              </a:rPr>
              <a:t> </a:t>
            </a:r>
            <a:r>
              <a:rPr lang="en-US" sz="4900" dirty="0" err="1" smtClean="0">
                <a:solidFill>
                  <a:srgbClr val="7030A0"/>
                </a:solidFill>
              </a:rPr>
              <a:t>đường</a:t>
            </a:r>
            <a:r>
              <a:rPr lang="en-US" sz="4900" dirty="0" smtClean="0">
                <a:solidFill>
                  <a:srgbClr val="7030A0"/>
                </a:solidFill>
              </a:rPr>
              <a:t> </a:t>
            </a:r>
            <a:r>
              <a:rPr lang="en-US" sz="4900" dirty="0" err="1" smtClean="0">
                <a:solidFill>
                  <a:srgbClr val="7030A0"/>
                </a:solidFill>
              </a:rPr>
              <a:t>đời</a:t>
            </a:r>
            <a:r>
              <a:rPr lang="en-US" sz="4900" dirty="0" smtClean="0">
                <a:solidFill>
                  <a:srgbClr val="7030A0"/>
                </a:solidFill>
              </a:rPr>
              <a:t>, </a:t>
            </a:r>
            <a:r>
              <a:rPr lang="en-US" sz="4900" dirty="0" err="1" smtClean="0">
                <a:solidFill>
                  <a:srgbClr val="7030A0"/>
                </a:solidFill>
              </a:rPr>
              <a:t>bóng</a:t>
            </a:r>
            <a:r>
              <a:rPr lang="en-US" sz="4900" dirty="0" smtClean="0">
                <a:solidFill>
                  <a:srgbClr val="7030A0"/>
                </a:solidFill>
              </a:rPr>
              <a:t> </a:t>
            </a:r>
            <a:r>
              <a:rPr lang="en-US" sz="4900" dirty="0" err="1" smtClean="0">
                <a:solidFill>
                  <a:srgbClr val="7030A0"/>
                </a:solidFill>
              </a:rPr>
              <a:t>dáng</a:t>
            </a:r>
            <a:r>
              <a:rPr lang="en-US" sz="4900" dirty="0" smtClean="0">
                <a:solidFill>
                  <a:srgbClr val="7030A0"/>
                </a:solidFill>
              </a:rPr>
              <a:t> </a:t>
            </a:r>
            <a:r>
              <a:rPr lang="en-US" sz="4900" dirty="0" err="1" smtClean="0">
                <a:solidFill>
                  <a:srgbClr val="7030A0"/>
                </a:solidFill>
              </a:rPr>
              <a:t>ai</a:t>
            </a:r>
            <a:r>
              <a:rPr lang="en-US" sz="4900" dirty="0" smtClean="0">
                <a:solidFill>
                  <a:srgbClr val="7030A0"/>
                </a:solidFill>
              </a:rPr>
              <a:t> </a:t>
            </a:r>
            <a:r>
              <a:rPr lang="en-US" sz="4900" dirty="0" err="1" smtClean="0">
                <a:solidFill>
                  <a:srgbClr val="7030A0"/>
                </a:solidFill>
              </a:rPr>
              <a:t>miệt</a:t>
            </a:r>
            <a:r>
              <a:rPr lang="en-US" sz="4900" dirty="0" smtClean="0">
                <a:solidFill>
                  <a:srgbClr val="7030A0"/>
                </a:solidFill>
              </a:rPr>
              <a:t> </a:t>
            </a:r>
            <a:r>
              <a:rPr lang="en-US" sz="4900" dirty="0" err="1" smtClean="0">
                <a:solidFill>
                  <a:srgbClr val="7030A0"/>
                </a:solidFill>
              </a:rPr>
              <a:t>mài</a:t>
            </a:r>
            <a:r>
              <a:rPr lang="en-US" sz="4900" dirty="0" smtClean="0">
                <a:solidFill>
                  <a:srgbClr val="7030A0"/>
                </a:solidFill>
              </a:rPr>
              <a:t> </a:t>
            </a:r>
            <a:r>
              <a:rPr lang="en-US" sz="4900" dirty="0" err="1" smtClean="0">
                <a:solidFill>
                  <a:srgbClr val="7030A0"/>
                </a:solidFill>
              </a:rPr>
              <a:t>truyền</a:t>
            </a:r>
            <a:r>
              <a:rPr lang="en-US" sz="4900" dirty="0" smtClean="0">
                <a:solidFill>
                  <a:srgbClr val="7030A0"/>
                </a:solidFill>
              </a:rPr>
              <a:t> tin </a:t>
            </a:r>
            <a:r>
              <a:rPr lang="en-US" sz="4900" dirty="0" err="1" smtClean="0">
                <a:solidFill>
                  <a:srgbClr val="7030A0"/>
                </a:solidFill>
              </a:rPr>
              <a:t>yêu</a:t>
            </a:r>
            <a:r>
              <a:rPr lang="en-US" sz="4900" dirty="0" smtClean="0">
                <a:solidFill>
                  <a:srgbClr val="7030A0"/>
                </a:solidFill>
              </a:rPr>
              <a:t> </a:t>
            </a:r>
            <a:r>
              <a:rPr lang="en-US" sz="4900" dirty="0" err="1" smtClean="0">
                <a:solidFill>
                  <a:srgbClr val="7030A0"/>
                </a:solidFill>
              </a:rPr>
              <a:t>đến</a:t>
            </a:r>
            <a:r>
              <a:rPr lang="en-US" sz="4900" dirty="0" smtClean="0">
                <a:solidFill>
                  <a:srgbClr val="7030A0"/>
                </a:solidFill>
              </a:rPr>
              <a:t> </a:t>
            </a:r>
            <a:r>
              <a:rPr lang="en-US" sz="4900" dirty="0" err="1" smtClean="0">
                <a:solidFill>
                  <a:srgbClr val="7030A0"/>
                </a:solidFill>
              </a:rPr>
              <a:t>cho</a:t>
            </a:r>
            <a:r>
              <a:rPr lang="en-US" sz="4900" dirty="0" smtClean="0">
                <a:solidFill>
                  <a:srgbClr val="7030A0"/>
                </a:solidFill>
              </a:rPr>
              <a:t> </a:t>
            </a:r>
            <a:r>
              <a:rPr lang="en-US" sz="4900" dirty="0" err="1" smtClean="0">
                <a:solidFill>
                  <a:srgbClr val="7030A0"/>
                </a:solidFill>
              </a:rPr>
              <a:t>ngàn</a:t>
            </a:r>
            <a:r>
              <a:rPr lang="en-US" sz="4900" dirty="0" smtClean="0">
                <a:solidFill>
                  <a:srgbClr val="7030A0"/>
                </a:solidFill>
              </a:rPr>
              <a:t> </a:t>
            </a:r>
            <a:r>
              <a:rPr lang="en-US" sz="4900" dirty="0" err="1" smtClean="0">
                <a:solidFill>
                  <a:srgbClr val="7030A0"/>
                </a:solidFill>
              </a:rPr>
              <a:t>dân</a:t>
            </a:r>
            <a:r>
              <a:rPr lang="en-US" sz="4900" dirty="0" smtClean="0">
                <a:solidFill>
                  <a:srgbClr val="7030A0"/>
                </a:solidFill>
              </a:rPr>
              <a:t> </a:t>
            </a:r>
            <a:r>
              <a:rPr lang="en-US" sz="4900" dirty="0" err="1" smtClean="0">
                <a:solidFill>
                  <a:srgbClr val="7030A0"/>
                </a:solidFill>
              </a:rPr>
              <a:t>đợi</a:t>
            </a:r>
            <a:r>
              <a:rPr lang="en-US" sz="4900" dirty="0" smtClean="0">
                <a:solidFill>
                  <a:srgbClr val="7030A0"/>
                </a:solidFill>
              </a:rPr>
              <a:t> </a:t>
            </a:r>
            <a:r>
              <a:rPr lang="en-US" sz="4900" dirty="0" err="1" smtClean="0">
                <a:solidFill>
                  <a:srgbClr val="7030A0"/>
                </a:solidFill>
              </a:rPr>
              <a:t>trông</a:t>
            </a:r>
            <a:r>
              <a:rPr lang="en-US" sz="4900" dirty="0" smtClean="0">
                <a:solidFill>
                  <a:srgbClr val="7030A0"/>
                </a:solidFill>
              </a:rPr>
              <a:t>.</a:t>
            </a:r>
            <a:endParaRPr lang="en-US" sz="4900" dirty="0">
              <a:solidFill>
                <a:srgbClr val="7030A0"/>
              </a:solidFill>
            </a:endParaRPr>
          </a:p>
        </p:txBody>
      </p:sp>
    </p:spTree>
    <p:extLst>
      <p:ext uri="{BB962C8B-B14F-4D97-AF65-F5344CB8AC3E}">
        <p14:creationId xmlns:p14="http://schemas.microsoft.com/office/powerpoint/2010/main" val="1572366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ctrTitle"/>
          </p:nvPr>
        </p:nvSpPr>
        <p:spPr>
          <a:xfrm>
            <a:off x="0" y="0"/>
            <a:ext cx="9144000" cy="5143499"/>
          </a:xfrm>
        </p:spPr>
        <p:txBody>
          <a:bodyPr>
            <a:normAutofit/>
          </a:bodyPr>
          <a:lstStyle/>
          <a:p>
            <a:pPr algn="just">
              <a:lnSpc>
                <a:spcPct val="110000"/>
              </a:lnSpc>
            </a:pPr>
            <a:r>
              <a:rPr lang="en-US" sz="4900" dirty="0" smtClean="0">
                <a:solidFill>
                  <a:srgbClr val="002060"/>
                </a:solidFill>
              </a:rPr>
              <a:t>2. </a:t>
            </a:r>
            <a:r>
              <a:rPr lang="en-US" sz="4900" dirty="0" err="1" smtClean="0">
                <a:solidFill>
                  <a:srgbClr val="7030A0"/>
                </a:solidFill>
              </a:rPr>
              <a:t>Xa</a:t>
            </a:r>
            <a:r>
              <a:rPr lang="en-US" sz="4900" dirty="0" smtClean="0">
                <a:solidFill>
                  <a:srgbClr val="7030A0"/>
                </a:solidFill>
              </a:rPr>
              <a:t> </a:t>
            </a:r>
            <a:r>
              <a:rPr lang="en-US" sz="4900" dirty="0" err="1" smtClean="0">
                <a:solidFill>
                  <a:srgbClr val="7030A0"/>
                </a:solidFill>
              </a:rPr>
              <a:t>xa</a:t>
            </a:r>
            <a:r>
              <a:rPr lang="en-US" sz="4900" dirty="0" smtClean="0">
                <a:solidFill>
                  <a:srgbClr val="7030A0"/>
                </a:solidFill>
              </a:rPr>
              <a:t> </a:t>
            </a:r>
            <a:r>
              <a:rPr lang="en-US" sz="4900" dirty="0" err="1" smtClean="0">
                <a:solidFill>
                  <a:srgbClr val="7030A0"/>
                </a:solidFill>
              </a:rPr>
              <a:t>chân</a:t>
            </a:r>
            <a:r>
              <a:rPr lang="en-US" sz="4900" dirty="0" smtClean="0">
                <a:solidFill>
                  <a:srgbClr val="7030A0"/>
                </a:solidFill>
              </a:rPr>
              <a:t> </a:t>
            </a:r>
            <a:r>
              <a:rPr lang="en-US" sz="4900" dirty="0" err="1" smtClean="0">
                <a:solidFill>
                  <a:srgbClr val="7030A0"/>
                </a:solidFill>
              </a:rPr>
              <a:t>trời</a:t>
            </a:r>
            <a:r>
              <a:rPr lang="en-US" sz="4900" dirty="0" smtClean="0">
                <a:solidFill>
                  <a:srgbClr val="7030A0"/>
                </a:solidFill>
              </a:rPr>
              <a:t> </a:t>
            </a:r>
            <a:r>
              <a:rPr lang="en-US" sz="4900" dirty="0" err="1" smtClean="0">
                <a:solidFill>
                  <a:srgbClr val="7030A0"/>
                </a:solidFill>
              </a:rPr>
              <a:t>rộng</a:t>
            </a:r>
            <a:r>
              <a:rPr lang="en-US" sz="4900" dirty="0" smtClean="0">
                <a:solidFill>
                  <a:srgbClr val="7030A0"/>
                </a:solidFill>
              </a:rPr>
              <a:t>, </a:t>
            </a:r>
            <a:r>
              <a:rPr lang="en-US" sz="4900" dirty="0" err="1" smtClean="0">
                <a:solidFill>
                  <a:srgbClr val="7030A0"/>
                </a:solidFill>
              </a:rPr>
              <a:t>sóng</a:t>
            </a:r>
            <a:r>
              <a:rPr lang="en-US" sz="4900" dirty="0" smtClean="0">
                <a:solidFill>
                  <a:srgbClr val="7030A0"/>
                </a:solidFill>
              </a:rPr>
              <a:t> </a:t>
            </a:r>
            <a:r>
              <a:rPr lang="en-US" sz="4900" dirty="0" err="1" smtClean="0">
                <a:solidFill>
                  <a:srgbClr val="7030A0"/>
                </a:solidFill>
              </a:rPr>
              <a:t>lúa</a:t>
            </a:r>
            <a:r>
              <a:rPr lang="en-US" sz="4900" dirty="0" smtClean="0">
                <a:solidFill>
                  <a:srgbClr val="7030A0"/>
                </a:solidFill>
              </a:rPr>
              <a:t> </a:t>
            </a:r>
            <a:r>
              <a:rPr lang="en-US" sz="4900" dirty="0" err="1" smtClean="0">
                <a:solidFill>
                  <a:srgbClr val="7030A0"/>
                </a:solidFill>
              </a:rPr>
              <a:t>vươn</a:t>
            </a:r>
            <a:r>
              <a:rPr lang="en-US" sz="4900" dirty="0" smtClean="0">
                <a:solidFill>
                  <a:srgbClr val="7030A0"/>
                </a:solidFill>
              </a:rPr>
              <a:t> </a:t>
            </a:r>
            <a:r>
              <a:rPr lang="en-US" sz="4900" dirty="0" err="1" smtClean="0">
                <a:solidFill>
                  <a:srgbClr val="7030A0"/>
                </a:solidFill>
              </a:rPr>
              <a:t>điệp</a:t>
            </a:r>
            <a:r>
              <a:rPr lang="en-US" sz="4900" dirty="0" smtClean="0">
                <a:solidFill>
                  <a:srgbClr val="7030A0"/>
                </a:solidFill>
              </a:rPr>
              <a:t> </a:t>
            </a:r>
            <a:r>
              <a:rPr lang="en-US" sz="4900" dirty="0" err="1" smtClean="0">
                <a:solidFill>
                  <a:srgbClr val="7030A0"/>
                </a:solidFill>
              </a:rPr>
              <a:t>trùng</a:t>
            </a:r>
            <a:r>
              <a:rPr lang="en-US" sz="4900" dirty="0" smtClean="0">
                <a:solidFill>
                  <a:srgbClr val="7030A0"/>
                </a:solidFill>
              </a:rPr>
              <a:t> </a:t>
            </a:r>
            <a:r>
              <a:rPr lang="en-US" sz="4900" dirty="0" err="1" smtClean="0">
                <a:solidFill>
                  <a:srgbClr val="7030A0"/>
                </a:solidFill>
              </a:rPr>
              <a:t>mà</a:t>
            </a:r>
            <a:r>
              <a:rPr lang="en-US" sz="4900" dirty="0" smtClean="0">
                <a:solidFill>
                  <a:srgbClr val="7030A0"/>
                </a:solidFill>
              </a:rPr>
              <a:t> </a:t>
            </a:r>
            <a:r>
              <a:rPr lang="en-US" sz="4900" dirty="0" err="1" smtClean="0">
                <a:solidFill>
                  <a:srgbClr val="7030A0"/>
                </a:solidFill>
              </a:rPr>
              <a:t>đời</a:t>
            </a:r>
            <a:r>
              <a:rPr lang="en-US" sz="4900" dirty="0" smtClean="0">
                <a:solidFill>
                  <a:srgbClr val="7030A0"/>
                </a:solidFill>
              </a:rPr>
              <a:t> con </a:t>
            </a:r>
            <a:r>
              <a:rPr lang="en-US" sz="4900" dirty="0" err="1" smtClean="0">
                <a:solidFill>
                  <a:srgbClr val="7030A0"/>
                </a:solidFill>
              </a:rPr>
              <a:t>hôm</a:t>
            </a:r>
            <a:r>
              <a:rPr lang="en-US" sz="4900" dirty="0" smtClean="0">
                <a:solidFill>
                  <a:srgbClr val="7030A0"/>
                </a:solidFill>
              </a:rPr>
              <a:t> nay </a:t>
            </a:r>
            <a:r>
              <a:rPr lang="en-US" sz="4900" dirty="0" err="1" smtClean="0">
                <a:solidFill>
                  <a:srgbClr val="7030A0"/>
                </a:solidFill>
              </a:rPr>
              <a:t>mong</a:t>
            </a:r>
            <a:r>
              <a:rPr lang="en-US" sz="4900" dirty="0" smtClean="0">
                <a:solidFill>
                  <a:srgbClr val="7030A0"/>
                </a:solidFill>
              </a:rPr>
              <a:t> </a:t>
            </a:r>
            <a:r>
              <a:rPr lang="en-US" sz="4900" dirty="0" err="1" smtClean="0">
                <a:solidFill>
                  <a:srgbClr val="7030A0"/>
                </a:solidFill>
              </a:rPr>
              <a:t>manh</a:t>
            </a:r>
            <a:r>
              <a:rPr lang="en-US" sz="4900" dirty="0" smtClean="0">
                <a:solidFill>
                  <a:srgbClr val="7030A0"/>
                </a:solidFill>
              </a:rPr>
              <a:t> </a:t>
            </a:r>
            <a:r>
              <a:rPr lang="en-US" sz="4900" dirty="0" err="1" smtClean="0">
                <a:solidFill>
                  <a:srgbClr val="7030A0"/>
                </a:solidFill>
              </a:rPr>
              <a:t>như</a:t>
            </a:r>
            <a:r>
              <a:rPr lang="en-US" sz="4900" dirty="0" smtClean="0">
                <a:solidFill>
                  <a:srgbClr val="7030A0"/>
                </a:solidFill>
              </a:rPr>
              <a:t> </a:t>
            </a:r>
            <a:r>
              <a:rPr lang="en-US" sz="4900" dirty="0" err="1" smtClean="0">
                <a:solidFill>
                  <a:srgbClr val="7030A0"/>
                </a:solidFill>
              </a:rPr>
              <a:t>đã</a:t>
            </a:r>
            <a:r>
              <a:rPr lang="en-US" sz="4900" dirty="0" smtClean="0">
                <a:solidFill>
                  <a:srgbClr val="7030A0"/>
                </a:solidFill>
              </a:rPr>
              <a:t> </a:t>
            </a:r>
            <a:r>
              <a:rPr lang="en-US" sz="4900" dirty="0" err="1" smtClean="0">
                <a:solidFill>
                  <a:srgbClr val="7030A0"/>
                </a:solidFill>
              </a:rPr>
              <a:t>tàn</a:t>
            </a:r>
            <a:r>
              <a:rPr lang="en-US" sz="4900" dirty="0" smtClean="0">
                <a:solidFill>
                  <a:srgbClr val="7030A0"/>
                </a:solidFill>
              </a:rPr>
              <a:t> </a:t>
            </a:r>
            <a:r>
              <a:rPr lang="en-US" sz="4900" dirty="0" err="1" smtClean="0">
                <a:solidFill>
                  <a:srgbClr val="7030A0"/>
                </a:solidFill>
              </a:rPr>
              <a:t>hơi</a:t>
            </a:r>
            <a:r>
              <a:rPr lang="en-US" sz="4900" dirty="0" smtClean="0">
                <a:solidFill>
                  <a:srgbClr val="7030A0"/>
                </a:solidFill>
              </a:rPr>
              <a:t>. </a:t>
            </a:r>
            <a:r>
              <a:rPr lang="en-US" sz="4900" dirty="0" err="1" smtClean="0">
                <a:solidFill>
                  <a:srgbClr val="7030A0"/>
                </a:solidFill>
              </a:rPr>
              <a:t>Đôi</a:t>
            </a:r>
            <a:r>
              <a:rPr lang="en-US" sz="4900" dirty="0" smtClean="0">
                <a:solidFill>
                  <a:srgbClr val="7030A0"/>
                </a:solidFill>
              </a:rPr>
              <a:t> </a:t>
            </a:r>
            <a:r>
              <a:rPr lang="en-US" sz="4900" dirty="0" err="1" smtClean="0">
                <a:solidFill>
                  <a:srgbClr val="7030A0"/>
                </a:solidFill>
              </a:rPr>
              <a:t>vai</a:t>
            </a:r>
            <a:r>
              <a:rPr lang="en-US" sz="4900" dirty="0" smtClean="0">
                <a:solidFill>
                  <a:srgbClr val="7030A0"/>
                </a:solidFill>
              </a:rPr>
              <a:t> con </a:t>
            </a:r>
            <a:r>
              <a:rPr lang="en-US" sz="4900" dirty="0" err="1" smtClean="0">
                <a:solidFill>
                  <a:srgbClr val="7030A0"/>
                </a:solidFill>
              </a:rPr>
              <a:t>mỏi</a:t>
            </a:r>
            <a:r>
              <a:rPr lang="en-US" sz="4900" dirty="0" smtClean="0">
                <a:solidFill>
                  <a:srgbClr val="7030A0"/>
                </a:solidFill>
              </a:rPr>
              <a:t> </a:t>
            </a:r>
            <a:r>
              <a:rPr lang="en-US" sz="4900" dirty="0" err="1" smtClean="0">
                <a:solidFill>
                  <a:srgbClr val="7030A0"/>
                </a:solidFill>
              </a:rPr>
              <a:t>rồi</a:t>
            </a:r>
            <a:r>
              <a:rPr lang="en-US" sz="4900" dirty="0" smtClean="0">
                <a:solidFill>
                  <a:srgbClr val="7030A0"/>
                </a:solidFill>
              </a:rPr>
              <a:t>, </a:t>
            </a:r>
            <a:r>
              <a:rPr lang="en-US" sz="4900" dirty="0" err="1" smtClean="0">
                <a:solidFill>
                  <a:srgbClr val="7030A0"/>
                </a:solidFill>
              </a:rPr>
              <a:t>xếp</a:t>
            </a:r>
            <a:r>
              <a:rPr lang="en-US" sz="4900" dirty="0" smtClean="0">
                <a:solidFill>
                  <a:srgbClr val="7030A0"/>
                </a:solidFill>
              </a:rPr>
              <a:t> </a:t>
            </a:r>
            <a:r>
              <a:rPr lang="en-US" sz="4900" dirty="0" err="1" smtClean="0">
                <a:solidFill>
                  <a:srgbClr val="7030A0"/>
                </a:solidFill>
              </a:rPr>
              <a:t>cánh</a:t>
            </a:r>
            <a:r>
              <a:rPr lang="en-US" sz="4900" dirty="0" smtClean="0">
                <a:solidFill>
                  <a:srgbClr val="7030A0"/>
                </a:solidFill>
              </a:rPr>
              <a:t> </a:t>
            </a:r>
            <a:r>
              <a:rPr lang="en-US" sz="4900" dirty="0" err="1" smtClean="0">
                <a:solidFill>
                  <a:srgbClr val="7030A0"/>
                </a:solidFill>
              </a:rPr>
              <a:t>giữa</a:t>
            </a:r>
            <a:r>
              <a:rPr lang="en-US" sz="4900" dirty="0" smtClean="0">
                <a:solidFill>
                  <a:srgbClr val="7030A0"/>
                </a:solidFill>
              </a:rPr>
              <a:t> </a:t>
            </a:r>
            <a:r>
              <a:rPr lang="en-US" sz="4900" dirty="0" err="1" smtClean="0">
                <a:solidFill>
                  <a:srgbClr val="7030A0"/>
                </a:solidFill>
              </a:rPr>
              <a:t>đường</a:t>
            </a:r>
            <a:r>
              <a:rPr lang="en-US" sz="4900" dirty="0" smtClean="0">
                <a:solidFill>
                  <a:srgbClr val="7030A0"/>
                </a:solidFill>
              </a:rPr>
              <a:t> </a:t>
            </a:r>
            <a:r>
              <a:rPr lang="en-US" sz="4900" dirty="0" err="1" smtClean="0">
                <a:solidFill>
                  <a:srgbClr val="7030A0"/>
                </a:solidFill>
              </a:rPr>
              <a:t>đời</a:t>
            </a:r>
            <a:r>
              <a:rPr lang="en-US" sz="4900" dirty="0" smtClean="0">
                <a:solidFill>
                  <a:srgbClr val="7030A0"/>
                </a:solidFill>
              </a:rPr>
              <a:t>, </a:t>
            </a:r>
            <a:r>
              <a:rPr lang="en-US" sz="4900" dirty="0" err="1" smtClean="0">
                <a:solidFill>
                  <a:srgbClr val="7030A0"/>
                </a:solidFill>
              </a:rPr>
              <a:t>còn</a:t>
            </a:r>
            <a:r>
              <a:rPr lang="en-US" sz="4900" dirty="0" smtClean="0">
                <a:solidFill>
                  <a:srgbClr val="7030A0"/>
                </a:solidFill>
              </a:rPr>
              <a:t> </a:t>
            </a:r>
            <a:r>
              <a:rPr lang="en-US" sz="4900" dirty="0" err="1" smtClean="0">
                <a:solidFill>
                  <a:srgbClr val="7030A0"/>
                </a:solidFill>
              </a:rPr>
              <a:t>bao</a:t>
            </a:r>
            <a:r>
              <a:rPr lang="en-US" sz="4900" dirty="0" smtClean="0">
                <a:solidFill>
                  <a:srgbClr val="7030A0"/>
                </a:solidFill>
              </a:rPr>
              <a:t> </a:t>
            </a:r>
            <a:r>
              <a:rPr lang="en-US" sz="4900" dirty="0" err="1" smtClean="0">
                <a:solidFill>
                  <a:srgbClr val="7030A0"/>
                </a:solidFill>
              </a:rPr>
              <a:t>nhiêu</a:t>
            </a:r>
            <a:r>
              <a:rPr lang="en-US" sz="4900" dirty="0" smtClean="0">
                <a:solidFill>
                  <a:srgbClr val="7030A0"/>
                </a:solidFill>
              </a:rPr>
              <a:t> </a:t>
            </a:r>
            <a:r>
              <a:rPr lang="en-US" sz="4900" dirty="0" err="1" smtClean="0">
                <a:solidFill>
                  <a:srgbClr val="7030A0"/>
                </a:solidFill>
              </a:rPr>
              <a:t>tấm</a:t>
            </a:r>
            <a:r>
              <a:rPr lang="en-US" sz="4900" dirty="0" smtClean="0">
                <a:solidFill>
                  <a:srgbClr val="7030A0"/>
                </a:solidFill>
              </a:rPr>
              <a:t> </a:t>
            </a:r>
            <a:r>
              <a:rPr lang="en-US" sz="4900" dirty="0" err="1" smtClean="0">
                <a:solidFill>
                  <a:srgbClr val="7030A0"/>
                </a:solidFill>
              </a:rPr>
              <a:t>linh</a:t>
            </a:r>
            <a:r>
              <a:rPr lang="en-US" sz="4900" dirty="0" smtClean="0">
                <a:solidFill>
                  <a:srgbClr val="7030A0"/>
                </a:solidFill>
              </a:rPr>
              <a:t> </a:t>
            </a:r>
            <a:r>
              <a:rPr lang="en-US" sz="4900" dirty="0" err="1" smtClean="0">
                <a:solidFill>
                  <a:srgbClr val="7030A0"/>
                </a:solidFill>
              </a:rPr>
              <a:t>hồn</a:t>
            </a:r>
            <a:r>
              <a:rPr lang="en-US" sz="4900" dirty="0" smtClean="0">
                <a:solidFill>
                  <a:srgbClr val="7030A0"/>
                </a:solidFill>
              </a:rPr>
              <a:t>  </a:t>
            </a:r>
            <a:r>
              <a:rPr lang="en-US" sz="4900" dirty="0" err="1" smtClean="0">
                <a:solidFill>
                  <a:srgbClr val="7030A0"/>
                </a:solidFill>
              </a:rPr>
              <a:t>đang</a:t>
            </a:r>
            <a:r>
              <a:rPr lang="en-US" sz="4900" dirty="0" smtClean="0">
                <a:solidFill>
                  <a:srgbClr val="7030A0"/>
                </a:solidFill>
              </a:rPr>
              <a:t> </a:t>
            </a:r>
            <a:r>
              <a:rPr lang="en-US" sz="4900" dirty="0" err="1" smtClean="0">
                <a:solidFill>
                  <a:srgbClr val="7030A0"/>
                </a:solidFill>
              </a:rPr>
              <a:t>lãng</a:t>
            </a:r>
            <a:r>
              <a:rPr lang="en-US" sz="4900" dirty="0" smtClean="0">
                <a:solidFill>
                  <a:srgbClr val="7030A0"/>
                </a:solidFill>
              </a:rPr>
              <a:t> </a:t>
            </a:r>
            <a:r>
              <a:rPr lang="en-US" sz="4900" dirty="0" err="1" smtClean="0">
                <a:solidFill>
                  <a:srgbClr val="7030A0"/>
                </a:solidFill>
              </a:rPr>
              <a:t>trôi</a:t>
            </a:r>
            <a:r>
              <a:rPr lang="en-US" sz="4900" dirty="0" smtClean="0">
                <a:solidFill>
                  <a:srgbClr val="7030A0"/>
                </a:solidFill>
              </a:rPr>
              <a:t>… </a:t>
            </a:r>
            <a:endParaRPr lang="en-US" sz="4900" dirty="0">
              <a:solidFill>
                <a:srgbClr val="7030A0"/>
              </a:solidFill>
            </a:endParaRPr>
          </a:p>
        </p:txBody>
      </p:sp>
    </p:spTree>
    <p:extLst>
      <p:ext uri="{BB962C8B-B14F-4D97-AF65-F5344CB8AC3E}">
        <p14:creationId xmlns:p14="http://schemas.microsoft.com/office/powerpoint/2010/main" val="456504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1526</TotalTime>
  <Words>1518</Words>
  <Application>Microsoft Office PowerPoint</Application>
  <PresentationFormat>On-screen Show (16:9)</PresentationFormat>
  <Paragraphs>53</Paragraphs>
  <Slides>59</Slides>
  <Notes>0</Notes>
  <HiddenSlides>0</HiddenSlides>
  <MMClips>0</MMClips>
  <ScaleCrop>false</ScaleCrop>
  <HeadingPairs>
    <vt:vector size="4" baseType="variant">
      <vt:variant>
        <vt:lpstr>Theme</vt:lpstr>
      </vt:variant>
      <vt:variant>
        <vt:i4>5</vt:i4>
      </vt:variant>
      <vt:variant>
        <vt:lpstr>Slide Titles</vt:lpstr>
      </vt:variant>
      <vt:variant>
        <vt:i4>59</vt:i4>
      </vt:variant>
    </vt:vector>
  </HeadingPairs>
  <TitlesOfParts>
    <vt:vector size="64" baseType="lpstr">
      <vt:lpstr>Office Theme</vt:lpstr>
      <vt:lpstr>12_Office Theme</vt:lpstr>
      <vt:lpstr>28_Office Theme</vt:lpstr>
      <vt:lpstr>1_Office Theme</vt:lpstr>
      <vt:lpstr>2_Office Theme</vt:lpstr>
      <vt:lpstr>PowerPoint Presentation</vt:lpstr>
      <vt:lpstr>PowerPoint Presentation</vt:lpstr>
      <vt:lpstr>Đk: Lạy Chúa xin đoái nhìn chúng con, xin tỏ nhan thánh Chúa và cứu độ chúng con.</vt:lpstr>
      <vt:lpstr>Lạy Chúa, xin tỏ cho chúng con tình thương của Chúa, và ban ơn cứu độ cho chúng con.</vt:lpstr>
      <vt:lpstr>PowerPoint Presentation</vt:lpstr>
      <vt:lpstr>Ca Nhập Lễ KÍNH THÁNH  PHANXICÔ XAVIÊ Thế Thông</vt:lpstr>
      <vt:lpstr>1. Phương Đông xa vời vợi, cất bước theo tình trời, trọn đời đem tin vui tin vui lan đến mọi nơi. Phương Đông xa mịt mùng, vững chí không ngại ngùng, gọi người ơi hãy mau về bên Chúa thôi… </vt:lpstr>
      <vt:lpstr>… Dương gian ta được lời, mất mát linh hồn rồi. Này người ơi mong chi mong chi dương thế nổi trôi. Qua bao nẻo đường đời, bóng dáng ai miệt mài truyền tin yêu đến cho ngàn dân đợi trông.</vt:lpstr>
      <vt:lpstr>2. Xa xa chân trời rộng, sóng lúa vươn điệp trùng mà đời con hôm nay mong manh như đã tàn hơi. Đôi vai con mỏi rồi, xếp cánh giữa đường đời, còn bao nhiêu tấm linh hồn  đang lãng trôi… </vt:lpstr>
      <vt:lpstr>… Con xin Cha một lời, cứu vớt bao tội đời, gởi về cho muôn dân nơi nơi nhân chứng tình Cha. Đêm đen buông phủ rồi, chắp cánh bay bồi hồi, từng vì sao đón đưa hồn con về trời.</vt:lpstr>
      <vt:lpstr>PowerPoint Presentation</vt:lpstr>
      <vt:lpstr>Thánh Vịnh 79 Chúa Nhật I Mùa Vọng  Năm B Lm. Kim Long 03 Câu</vt:lpstr>
      <vt:lpstr>Đk: Lạy Chúa xin đoái nhìn chúng con, xin tỏ nhan thánh Chúa và cứu độ chúng con.</vt:lpstr>
      <vt:lpstr>PowerPoint Presentation</vt:lpstr>
      <vt:lpstr>Đk: Lạy Chúa xin đoái nhìn chúng con, xin tỏ nhan thánh Chúa và cứu độ chúng con.</vt:lpstr>
      <vt:lpstr>Tk2: Vạn lạy Ngài là Chúa thiên binh, nguyện thương xót trở lại đi, tít trên cung trời xin ngó xuống trông xem. Nguyện Chúa dủ thương thăm vườn nho cũ tay Chúa trồng xưa. Tay uy quyền xin hãy bảo vệ, chồi non đó hãy củng cố thêm.</vt:lpstr>
      <vt:lpstr>Đk: Lạy Chúa xin đoái nhìn chúng con, xin tỏ nhan thánh Chúa và cứu độ chúng con.</vt:lpstr>
      <vt:lpstr>Tk3: Rày nguyện xin Ngài hãy ra tay chở che Đấng ngồi bên ngai, chính đây con người được Chúa xuống uy phong. Nguyện ước đoàn con không còn khi dám xa Chúa nữa đâu. Van xin Ngài cho sống an bình, đoàn con mãi chúc tụng Thánh Danh.</vt:lpstr>
      <vt:lpstr>Đk: Lạy Chúa xin đoái nhìn chúng con, xin tỏ nhan thánh Chúa và cứu độ chúng con.</vt:lpstr>
      <vt:lpstr>PowerPoint Presentation</vt:lpstr>
      <vt:lpstr>Lạy Chúa, xin tỏ cho chúng con tình thương của Chúa, và ban ơn cứu độ cho chúng con.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BIẾT DÂNG GÌ HƠN Tường Ân</vt:lpstr>
      <vt:lpstr>Tk1: Xin dâng lên, dâng lên này đây bánh thơm. Xin dâng lên, dâng lên rượu nho khiết tinh như hương kinh bay lên tòa Chúa uy linh. Nguyện Chúa dủ thương nhận lấy từ con của lễ chân tình. </vt:lpstr>
      <vt:lpstr>Đk: Nguyện dâng Chúa tình yêu mến của con người đượm cay đắng nhưng chẳng có gì hơn. Nguyện xin Chúa hãy đưa mắt nhìn con đây. Một chút tình yêu này đáng chi làm lễ dâng.</vt:lpstr>
      <vt:lpstr>Tk2: Xin dâng lên bao âu sầu nơi thế gian. Xin dâng lên đây bao người đang khóc than. Xin thi ân cho âu sầu biến hân hoan. Thành khúc tình ca thượng tiến về Cha ở trước thiên tòa.</vt:lpstr>
      <vt:lpstr>Đk: Nguyện dâng Chúa tình yêu mến của con người đượm cay đắng nhưng chẳng có gì hơn. Nguyện xin Chúa hãy đưa mắt nhìn con đây. Một chút tình yêu này đáng chi làm lễ dâng.</vt:lpstr>
      <vt:lpstr>Tk3: Xin dâng lên đây tâm hồn con héo hon. Xin dâng lên, dâng lên tình yêu sắt son, tuy đơn sơ nhưng con chỉ có tim con. Của lễ toàn thiêu là chính lòng con nguyện mến yêu nhiều.</vt:lpstr>
      <vt:lpstr>Đk: Nguyện dâng Chúa tình yêu mến của con người đượm cay đắng nhưng chẳng có gì hơn. Nguyện xin Chúa hãy đưa mắt nhìn con đây. Một chút tình yêu này đáng chi làm lễ dâng.</vt:lpstr>
      <vt:lpstr>PowerPoint Presentation</vt:lpstr>
      <vt:lpstr>PowerPoint Presentation</vt:lpstr>
      <vt:lpstr>Ca Hiệp Lễ VỀ BÊN CHÚA Phùng Minh Mẫn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THÁNH PHANXICÔ XAVIÊ Ninh Doãn Hùng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236</cp:revision>
  <dcterms:created xsi:type="dcterms:W3CDTF">2023-05-21T07:25:42Z</dcterms:created>
  <dcterms:modified xsi:type="dcterms:W3CDTF">2023-11-30T23:06:45Z</dcterms:modified>
</cp:coreProperties>
</file>