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28" r:id="rId11"/>
    <p:sldMasterId id="2147484064" r:id="rId12"/>
    <p:sldMasterId id="2147484076" r:id="rId13"/>
    <p:sldMasterId id="2147484088" r:id="rId14"/>
    <p:sldMasterId id="2147484100" r:id="rId15"/>
    <p:sldMasterId id="2147484112" r:id="rId16"/>
  </p:sldMasterIdLst>
  <p:notesMasterIdLst>
    <p:notesMasterId r:id="rId89"/>
  </p:notesMasterIdLst>
  <p:sldIdLst>
    <p:sldId id="256" r:id="rId17"/>
    <p:sldId id="359" r:id="rId18"/>
    <p:sldId id="9803" r:id="rId19"/>
    <p:sldId id="9804" r:id="rId20"/>
    <p:sldId id="9785" r:id="rId21"/>
    <p:sldId id="2146" r:id="rId22"/>
    <p:sldId id="1982" r:id="rId23"/>
    <p:sldId id="1986" r:id="rId24"/>
    <p:sldId id="9805" r:id="rId25"/>
    <p:sldId id="9811" r:id="rId26"/>
    <p:sldId id="9786" r:id="rId27"/>
    <p:sldId id="9771" r:id="rId28"/>
    <p:sldId id="9773" r:id="rId29"/>
    <p:sldId id="9774" r:id="rId30"/>
    <p:sldId id="9775" r:id="rId31"/>
    <p:sldId id="9776" r:id="rId32"/>
    <p:sldId id="9777" r:id="rId33"/>
    <p:sldId id="9778" r:id="rId34"/>
    <p:sldId id="9787" r:id="rId35"/>
    <p:sldId id="9688" r:id="rId36"/>
    <p:sldId id="2361" r:id="rId37"/>
    <p:sldId id="9791" r:id="rId38"/>
    <p:sldId id="9792" r:id="rId39"/>
    <p:sldId id="9793" r:id="rId40"/>
    <p:sldId id="9794" r:id="rId41"/>
    <p:sldId id="9795" r:id="rId42"/>
    <p:sldId id="9796" r:id="rId43"/>
    <p:sldId id="9797" r:id="rId44"/>
    <p:sldId id="9798" r:id="rId45"/>
    <p:sldId id="9689" r:id="rId46"/>
    <p:sldId id="9802" r:id="rId47"/>
    <p:sldId id="9788" r:id="rId48"/>
    <p:sldId id="9659" r:id="rId49"/>
    <p:sldId id="9644" r:id="rId50"/>
    <p:sldId id="9645" r:id="rId51"/>
    <p:sldId id="9646" r:id="rId52"/>
    <p:sldId id="9647" r:id="rId53"/>
    <p:sldId id="9648" r:id="rId54"/>
    <p:sldId id="9649" r:id="rId55"/>
    <p:sldId id="9650" r:id="rId56"/>
    <p:sldId id="9651" r:id="rId57"/>
    <p:sldId id="9652" r:id="rId58"/>
    <p:sldId id="9653" r:id="rId59"/>
    <p:sldId id="9654" r:id="rId60"/>
    <p:sldId id="9655" r:id="rId61"/>
    <p:sldId id="9656" r:id="rId62"/>
    <p:sldId id="9779" r:id="rId63"/>
    <p:sldId id="258" r:id="rId64"/>
    <p:sldId id="1134" r:id="rId65"/>
    <p:sldId id="1161" r:id="rId66"/>
    <p:sldId id="1139" r:id="rId67"/>
    <p:sldId id="9806" r:id="rId68"/>
    <p:sldId id="9812" r:id="rId69"/>
    <p:sldId id="9784" r:id="rId70"/>
    <p:sldId id="9669" r:id="rId71"/>
    <p:sldId id="9789" r:id="rId72"/>
    <p:sldId id="9384" r:id="rId73"/>
    <p:sldId id="9555" r:id="rId74"/>
    <p:sldId id="9813" r:id="rId75"/>
    <p:sldId id="2344" r:id="rId76"/>
    <p:sldId id="9814" r:id="rId77"/>
    <p:sldId id="9781" r:id="rId78"/>
    <p:sldId id="9815" r:id="rId79"/>
    <p:sldId id="9816" r:id="rId80"/>
    <p:sldId id="9817" r:id="rId81"/>
    <p:sldId id="9691" r:id="rId82"/>
    <p:sldId id="9769" r:id="rId83"/>
    <p:sldId id="9390" r:id="rId84"/>
    <p:sldId id="9809" r:id="rId85"/>
    <p:sldId id="2180" r:id="rId86"/>
    <p:sldId id="9818" r:id="rId87"/>
    <p:sldId id="979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206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80" d="100"/>
          <a:sy n="80" d="100"/>
        </p:scale>
        <p:origin x="-2914" y="-1402"/>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AE525-C807-438F-B928-E49A201560F7}" type="slidenum">
              <a:rPr lang="en-US" smtClean="0"/>
              <a:t>2</a:t>
            </a:fld>
            <a:endParaRPr lang="en-US"/>
          </a:p>
        </p:txBody>
      </p:sp>
    </p:spTree>
    <p:extLst>
      <p:ext uri="{BB962C8B-B14F-4D97-AF65-F5344CB8AC3E}">
        <p14:creationId xmlns:p14="http://schemas.microsoft.com/office/powerpoint/2010/main" val="583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en-US" sz="4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2060"/>
                </a:solidFill>
              </a:rPr>
              <a:t>Chúa Chiên nhân từ, Người dẫn con tới đồng nội. Này suối nước mát bóng, con tới uống thảnh thơi. Chúa ơi sướng vui trong tay Chúa, Người dẫn con đi. Đi giữa suối mát, cỏ xanh con thiếu gì.</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13523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C00000"/>
                </a:solidFill>
                <a:latin typeface="+mj-lt"/>
                <a:cs typeface="Times New Roman" panose="02020603050405020304" pitchFamily="18" charset="0"/>
              </a:rPr>
              <a:t>Chủ tế</a:t>
            </a:r>
            <a:r>
              <a:rPr lang="vi-VN" sz="6600" b="1" i="1" dirty="0">
                <a:solidFill>
                  <a:srgbClr val="C00000"/>
                </a:solidFill>
                <a:latin typeface="+mj-lt"/>
                <a:cs typeface="Times New Roman" panose="02020603050405020304" pitchFamily="18" charset="0"/>
              </a:rPr>
              <a:t>: Vinh danh Thiên Chúa trên các tầng trời. </a:t>
            </a:r>
            <a:r>
              <a:rPr lang="vi-VN" sz="6600" b="1" dirty="0">
                <a:solidFill>
                  <a:srgbClr val="00206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500" b="1" dirty="0" err="1">
                <a:solidFill>
                  <a:srgbClr val="002060"/>
                </a:solidFill>
                <a:latin typeface="+mj-lt"/>
                <a:cs typeface="Times New Roman" panose="02020603050405020304" pitchFamily="18" charset="0"/>
              </a:rPr>
              <a:t>Chúng</a:t>
            </a:r>
            <a:r>
              <a:rPr lang="en-US" sz="5500" b="1" dirty="0">
                <a:solidFill>
                  <a:srgbClr val="002060"/>
                </a:solidFill>
                <a:latin typeface="+mj-lt"/>
                <a:cs typeface="Times New Roman" panose="02020603050405020304" pitchFamily="18" charset="0"/>
              </a:rPr>
              <a:t> con ca </a:t>
            </a:r>
            <a:r>
              <a:rPr lang="en-US" sz="5500" b="1" dirty="0" err="1">
                <a:solidFill>
                  <a:srgbClr val="002060"/>
                </a:solidFill>
                <a:latin typeface="+mj-lt"/>
                <a:cs typeface="Times New Roman" panose="02020603050405020304" pitchFamily="18" charset="0"/>
              </a:rPr>
              <a:t>ngợi</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Chúng</a:t>
            </a:r>
            <a:r>
              <a:rPr lang="en-US" sz="5500" b="1" dirty="0">
                <a:solidFill>
                  <a:srgbClr val="002060"/>
                </a:solidFill>
                <a:latin typeface="+mj-lt"/>
                <a:cs typeface="Times New Roman" panose="02020603050405020304" pitchFamily="18" charset="0"/>
              </a:rPr>
              <a:t> con </a:t>
            </a:r>
            <a:r>
              <a:rPr lang="en-US" sz="5500" b="1" dirty="0" err="1">
                <a:solidFill>
                  <a:srgbClr val="002060"/>
                </a:solidFill>
                <a:latin typeface="+mj-lt"/>
                <a:cs typeface="Times New Roman" panose="02020603050405020304" pitchFamily="18" charset="0"/>
              </a:rPr>
              <a:t>chúc</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tụng</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Chúng</a:t>
            </a:r>
            <a:r>
              <a:rPr lang="en-US" sz="5500" b="1" dirty="0">
                <a:solidFill>
                  <a:srgbClr val="002060"/>
                </a:solidFill>
                <a:latin typeface="+mj-lt"/>
                <a:cs typeface="Times New Roman" panose="02020603050405020304" pitchFamily="18" charset="0"/>
              </a:rPr>
              <a:t> con </a:t>
            </a:r>
            <a:r>
              <a:rPr lang="en-US" sz="5500" b="1" dirty="0" err="1">
                <a:solidFill>
                  <a:srgbClr val="002060"/>
                </a:solidFill>
                <a:latin typeface="+mj-lt"/>
                <a:cs typeface="Times New Roman" panose="02020603050405020304" pitchFamily="18" charset="0"/>
              </a:rPr>
              <a:t>thờ</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lạy</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Chúng</a:t>
            </a:r>
            <a:r>
              <a:rPr lang="en-US" sz="5500" b="1" dirty="0">
                <a:solidFill>
                  <a:srgbClr val="002060"/>
                </a:solidFill>
                <a:latin typeface="+mj-lt"/>
                <a:cs typeface="Times New Roman" panose="02020603050405020304" pitchFamily="18" charset="0"/>
              </a:rPr>
              <a:t> con </a:t>
            </a:r>
            <a:r>
              <a:rPr lang="en-US" sz="5500" b="1" dirty="0" err="1">
                <a:solidFill>
                  <a:srgbClr val="002060"/>
                </a:solidFill>
                <a:latin typeface="+mj-lt"/>
                <a:cs typeface="Times New Roman" panose="02020603050405020304" pitchFamily="18" charset="0"/>
              </a:rPr>
              <a:t>tôn</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vinh</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Chúng</a:t>
            </a:r>
            <a:r>
              <a:rPr lang="en-US" sz="5500" b="1" dirty="0">
                <a:solidFill>
                  <a:srgbClr val="002060"/>
                </a:solidFill>
                <a:latin typeface="+mj-lt"/>
                <a:cs typeface="Times New Roman" panose="02020603050405020304" pitchFamily="18" charset="0"/>
              </a:rPr>
              <a:t> con </a:t>
            </a:r>
            <a:r>
              <a:rPr lang="en-US" sz="5500" b="1" dirty="0" err="1">
                <a:solidFill>
                  <a:srgbClr val="002060"/>
                </a:solidFill>
                <a:latin typeface="+mj-lt"/>
                <a:cs typeface="Times New Roman" panose="02020603050405020304" pitchFamily="18" charset="0"/>
              </a:rPr>
              <a:t>cảm</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tạ</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vì</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vinh</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quang</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cao</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cả</a:t>
            </a:r>
            <a:r>
              <a:rPr lang="en-US" sz="5500" b="1" dirty="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Chúa</a:t>
            </a:r>
            <a:r>
              <a:rPr lang="en-US" sz="55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a:solidFill>
                  <a:srgbClr val="C00000"/>
                </a:solidFill>
                <a:latin typeface="+mj-lt"/>
                <a:cs typeface="Times New Roman" panose="02020603050405020304" pitchFamily="18" charset="0"/>
              </a:rPr>
              <a:t>Vì lạy Chúa Giê-su Ki-tô, </a:t>
            </a:r>
            <a:r>
              <a:rPr lang="en-US" sz="55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5500" b="1" u="sng">
                <a:solidFill>
                  <a:srgbClr val="C00000"/>
                </a:solidFill>
                <a:latin typeface="+mj-lt"/>
                <a:cs typeface="Times New Roman" panose="02020603050405020304" pitchFamily="18" charset="0"/>
              </a:rPr>
              <a:t>A-men. A-men. </a:t>
            </a:r>
            <a:endParaRPr lang="vi-VN" sz="55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Tk1:</a:t>
            </a:r>
            <a:r>
              <a:rPr lang="en-US" b="1" dirty="0">
                <a:solidFill>
                  <a:srgbClr val="002060"/>
                </a:solidFill>
              </a:rPr>
              <a:t> </a:t>
            </a:r>
            <a:r>
              <a:rPr lang="vi-VN" b="1" dirty="0">
                <a:solidFill>
                  <a:srgbClr val="002060"/>
                </a:solidFill>
              </a:rPr>
              <a:t>Cảm tạ Chúa vì Ngài nhân từ. Ngàn đời Chúa vẫn trọn tình thương. </a:t>
            </a:r>
            <a:r>
              <a:rPr lang="vi-VN" b="1" dirty="0" smtClean="0">
                <a:solidFill>
                  <a:srgbClr val="002060"/>
                </a:solidFill>
              </a:rPr>
              <a:t>Đ</a:t>
            </a:r>
            <a:r>
              <a:rPr lang="en-US" b="1" dirty="0" err="1" smtClean="0">
                <a:solidFill>
                  <a:srgbClr val="002060"/>
                </a:solidFill>
              </a:rPr>
              <a:t>ến</a:t>
            </a:r>
            <a:r>
              <a:rPr lang="vi-VN" b="1" dirty="0" smtClean="0">
                <a:solidFill>
                  <a:srgbClr val="002060"/>
                </a:solidFill>
              </a:rPr>
              <a:t> </a:t>
            </a:r>
            <a:r>
              <a:rPr lang="vi-VN" b="1" dirty="0">
                <a:solidFill>
                  <a:srgbClr val="002060"/>
                </a:solidFill>
              </a:rPr>
              <a:t>náu nương ở Đức Chúa Trời. Ngàn lần hơn tin cậy phàm nhân. Ai trông tìm đến cậy thế quan quyền, nào bằng kiếm Chúa Trời ẩn thân.</a:t>
            </a:r>
            <a:endParaRPr lang="en-US"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58529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Tk2:</a:t>
            </a:r>
            <a:r>
              <a:rPr lang="en-US" b="1" dirty="0">
                <a:solidFill>
                  <a:srgbClr val="002060"/>
                </a:solidFill>
              </a:rPr>
              <a:t> </a:t>
            </a:r>
            <a:r>
              <a:rPr lang="vi-VN" b="1" dirty="0">
                <a:solidFill>
                  <a:srgbClr val="002060"/>
                </a:solidFill>
              </a:rPr>
              <a:t>Đó viên đá thợ nề đã loại, lại thành đá góc tường rồi đây. Đó chính công trình Chúa đã làm, kỳ diệu trước mắt mọi phàm nhân. Vâng đây là chính ngày Chúa tạo thành, ngày này hãy hát hò mừng vui.</a:t>
            </a:r>
            <a:endParaRPr lang="en-US"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02621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Tk3:</a:t>
            </a:r>
            <a:r>
              <a:rPr lang="en-US" b="1" dirty="0">
                <a:solidFill>
                  <a:srgbClr val="002060"/>
                </a:solidFill>
              </a:rPr>
              <a:t> </a:t>
            </a:r>
            <a:r>
              <a:rPr lang="vi-VN" b="1" dirty="0">
                <a:solidFill>
                  <a:srgbClr val="002060"/>
                </a:solidFill>
              </a:rPr>
              <a:t>Kính thân Chúa con luôn kính thờ, mừng Ngài với những lời tạ ơn. Đức Chúa luôn là Chúa con thờ, mừng Ngài tiếng chúc tụng ngợi khen. Mau cảm tạ Chúa vì Chúa nhân từ, ngàn đời Chúa vẫn trọn tình thương.</a:t>
            </a:r>
            <a:endParaRPr lang="en-US"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8702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347633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smtClean="0">
                <a:solidFill>
                  <a:srgbClr val="002060"/>
                </a:solidFill>
                <a:effectLst/>
                <a:latin typeface="+mj-lt"/>
                <a:cs typeface="Times New Roman" pitchFamily="18" charset="0"/>
              </a:rPr>
              <a:t>s</a:t>
            </a:r>
            <a:r>
              <a:rPr lang="vi-VN" sz="6600" b="1" dirty="0" smtClean="0">
                <a:solidFill>
                  <a:srgbClr val="002060"/>
                </a:solidFill>
                <a:effectLst/>
                <a:latin typeface="+mj-lt"/>
                <a:cs typeface="Times New Roman" pitchFamily="18" charset="0"/>
              </a:rPr>
              <a:t>inh </a:t>
            </a:r>
            <a:r>
              <a:rPr lang="vi-VN" sz="6600" b="1" dirty="0">
                <a:solidFill>
                  <a:srgbClr val="002060"/>
                </a:solidFill>
                <a:effectLst/>
                <a:latin typeface="+mj-lt"/>
                <a:cs typeface="Times New Roman" pitchFamily="18" charset="0"/>
              </a:rPr>
              <a:t>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a:t>
            </a:r>
            <a:r>
              <a:rPr lang="vi-VN" sz="6000" b="1" dirty="0" smtClean="0">
                <a:solidFill>
                  <a:srgbClr val="002060"/>
                </a:solidFill>
                <a:effectLst/>
                <a:latin typeface="+mj-lt"/>
              </a:rPr>
              <a:t>Cha</a:t>
            </a:r>
            <a:r>
              <a:rPr lang="en-US" sz="6000" b="1" dirty="0" smtClean="0">
                <a:solidFill>
                  <a:srgbClr val="002060"/>
                </a:solidFill>
                <a:effectLst/>
                <a:latin typeface="+mj-lt"/>
              </a:rPr>
              <a:t>,</a:t>
            </a:r>
            <a:r>
              <a:rPr lang="vi-VN" sz="6000" b="1" dirty="0" smtClean="0">
                <a:solidFill>
                  <a:srgbClr val="002060"/>
                </a:solidFill>
                <a:effectLst/>
                <a:latin typeface="+mj-lt"/>
              </a:rPr>
              <a:t> </a:t>
            </a:r>
            <a:r>
              <a:rPr lang="vi-VN" sz="6000" b="1" dirty="0">
                <a:solidFill>
                  <a:srgbClr val="002060"/>
                </a:solidFill>
                <a:effectLst/>
                <a:latin typeface="+mj-lt"/>
              </a:rPr>
              <a:t>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31730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a:t>
            </a:r>
            <a:r>
              <a:rPr lang="vi-VN" sz="6000" b="1" dirty="0" smtClean="0">
                <a:solidFill>
                  <a:srgbClr val="002060"/>
                </a:solidFill>
                <a:effectLst/>
                <a:latin typeface="+mj-lt"/>
                <a:cs typeface="Times New Roman" pitchFamily="18" charset="0"/>
              </a:rPr>
              <a:t>Philatô</a:t>
            </a:r>
            <a:r>
              <a:rPr lang="en-US" sz="6000" b="1" dirty="0">
                <a:solidFill>
                  <a:srgbClr val="002060"/>
                </a:solidFill>
                <a:latin typeface="+mj-lt"/>
                <a:cs typeface="Times New Roman" pitchFamily="18" charset="0"/>
              </a:rPr>
              <a:t>.</a:t>
            </a:r>
            <a:r>
              <a:rPr lang="vi-VN" sz="6000" b="1" dirty="0" smtClean="0">
                <a:solidFill>
                  <a:srgbClr val="002060"/>
                </a:solidFill>
                <a:effectLst/>
                <a:latin typeface="+mj-lt"/>
                <a:cs typeface="Times New Roman" pitchFamily="18" charset="0"/>
              </a:rPr>
              <a:t> </a:t>
            </a:r>
            <a:r>
              <a:rPr lang="vi-VN" sz="6000" b="1" dirty="0">
                <a:solidFill>
                  <a:srgbClr val="002060"/>
                </a:solidFill>
                <a:effectLst/>
                <a:latin typeface="+mj-lt"/>
                <a:cs typeface="Times New Roman" pitchFamily="18" charset="0"/>
              </a:rPr>
              <a:t>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a:t>
            </a:r>
            <a:r>
              <a:rPr lang="vi-VN" sz="6000" b="1" dirty="0" smtClean="0">
                <a:solidFill>
                  <a:srgbClr val="002060"/>
                </a:solidFill>
                <a:effectLst/>
                <a:latin typeface="+mj-lt"/>
              </a:rPr>
              <a:t>Con</a:t>
            </a:r>
            <a:r>
              <a:rPr lang="en-US" sz="6000" b="1" dirty="0" smtClean="0">
                <a:solidFill>
                  <a:srgbClr val="002060"/>
                </a:solidFill>
                <a:effectLst/>
                <a:latin typeface="+mj-lt"/>
              </a:rPr>
              <a:t>.</a:t>
            </a:r>
            <a:r>
              <a:rPr lang="vi-VN" sz="6000" b="1" dirty="0" smtClean="0">
                <a:solidFill>
                  <a:srgbClr val="002060"/>
                </a:solidFill>
                <a:effectLst/>
                <a:latin typeface="+mj-lt"/>
              </a:rPr>
              <a:t> </a:t>
            </a:r>
            <a:r>
              <a:rPr lang="vi-VN" sz="6000" b="1" dirty="0">
                <a:solidFill>
                  <a:srgbClr val="002060"/>
                </a:solidFill>
                <a:effectLst/>
                <a:latin typeface="+mj-lt"/>
              </a:rPr>
              <a:t>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209550"/>
            <a:ext cx="73152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pPr algn="just"/>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85000" lnSpcReduction="100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TẤM BÁNH ĐỜI CON</a:t>
            </a:r>
            <a:endPar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Thanh</a:t>
            </a:r>
            <a:r>
              <a:rPr lang="en-US" altLang="en-US" sz="72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a:t>
            </a: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âm</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4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vi-VN" sz="4800" dirty="0" smtClean="0">
                <a:latin typeface="+mj-lt"/>
              </a:rPr>
              <a:t> </a:t>
            </a:r>
            <a:r>
              <a:rPr lang="vi-VN" sz="4800" b="1" dirty="0">
                <a:solidFill>
                  <a:srgbClr val="002060"/>
                </a:solidFill>
                <a:latin typeface="+mj-lt"/>
              </a:rPr>
              <a:t>Con xin làm tấm bánh bẻ ra hiến trao muôn người. Mãi ấp ủ niềm tin chứa chan bao lời ủi an. Con xin làm tấm bánh sẻ chia cho khắp mọi nơi. Cho thế nhân muôn đời được luôn sống vui Tin Mừng.</a:t>
            </a:r>
            <a:endParaRPr lang="en-US" altLang="en-US" sz="4800" b="1" dirty="0">
              <a:solidFill>
                <a:srgbClr val="002060"/>
              </a:solidFill>
              <a:latin typeface="+mj-lt"/>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2060"/>
                </a:solidFill>
                <a:latin typeface="+mj-lt"/>
              </a:rPr>
              <a:t>Ôi </a:t>
            </a:r>
            <a:r>
              <a:rPr lang="vi-VN" sz="4800" b="1" dirty="0">
                <a:solidFill>
                  <a:srgbClr val="002060"/>
                </a:solidFill>
                <a:latin typeface="+mj-lt"/>
              </a:rPr>
              <a:t>Giê-su trên bàn thờ Thập Giá hiến trao tình yêu. Chiên hy sinh xóa tội đời, Ngài là hy lễ tuyệt vời. Con xin dâng cuộc đời để nên tấm bánh tình yêu. Tấm bánh ngát ân tình bẻ ra hiến trao muôn người.</a:t>
            </a:r>
            <a:endParaRPr lang="en-US" altLang="en-US" sz="4800" b="1" dirty="0">
              <a:solidFill>
                <a:srgbClr val="002060"/>
              </a:solidFill>
              <a:latin typeface="+mj-lt"/>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sz="4800" b="1" dirty="0" smtClean="0">
                <a:solidFill>
                  <a:srgbClr val="002060"/>
                </a:solidFill>
                <a:latin typeface="+mj-lt"/>
              </a:rPr>
              <a:t> </a:t>
            </a:r>
            <a:r>
              <a:rPr lang="vi-VN" sz="4800" b="1" dirty="0">
                <a:solidFill>
                  <a:srgbClr val="002060"/>
                </a:solidFill>
                <a:latin typeface="+mj-lt"/>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altLang="en-US" sz="4800" b="1" dirty="0">
              <a:solidFill>
                <a:srgbClr val="002060"/>
              </a:solidFill>
              <a:latin typeface="+mj-lt"/>
            </a:endParaRPr>
          </a:p>
        </p:txBody>
      </p:sp>
    </p:spTree>
    <p:extLst>
      <p:ext uri="{BB962C8B-B14F-4D97-AF65-F5344CB8AC3E}">
        <p14:creationId xmlns:p14="http://schemas.microsoft.com/office/powerpoint/2010/main" val="310990108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2060"/>
                </a:solidFill>
                <a:latin typeface="+mj-lt"/>
              </a:rPr>
              <a:t>Ôi </a:t>
            </a:r>
            <a:r>
              <a:rPr lang="vi-VN" sz="4800" b="1" dirty="0">
                <a:solidFill>
                  <a:srgbClr val="002060"/>
                </a:solidFill>
                <a:latin typeface="+mj-lt"/>
              </a:rPr>
              <a:t>Giê-su trên bàn thờ Thập Giá hiến trao tình yêu. Chiên hy sinh xóa tội đời, Ngài là hy lễ tuyệt vời. Con xin dâng cuộc đời để nên tấm bánh tình yêu. Tấm bánh ngát ân tình bẻ ra hiến trao muôn người.</a:t>
            </a:r>
            <a:endParaRPr lang="en-US" altLang="en-US" sz="4800" b="1" dirty="0">
              <a:solidFill>
                <a:srgbClr val="002060"/>
              </a:solidFill>
              <a:latin typeface="+mj-lt"/>
            </a:endParaRPr>
          </a:p>
        </p:txBody>
      </p:sp>
    </p:spTree>
    <p:extLst>
      <p:ext uri="{BB962C8B-B14F-4D97-AF65-F5344CB8AC3E}">
        <p14:creationId xmlns:p14="http://schemas.microsoft.com/office/powerpoint/2010/main" val="321445443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800" b="1" dirty="0" smtClean="0">
                <a:solidFill>
                  <a:srgbClr val="FF0000"/>
                </a:solidFill>
              </a:rPr>
              <a:t>TIẾNG GỌI VÀ LỜI ĐÁP TRẢ</a:t>
            </a:r>
            <a:r>
              <a:rPr lang="en-US" sz="5800" b="1" dirty="0">
                <a:solidFill>
                  <a:srgbClr val="FF0000"/>
                </a:solidFill>
              </a:rPr>
              <a:t/>
            </a:r>
            <a:br>
              <a:rPr lang="en-US" sz="5800" b="1" dirty="0">
                <a:solidFill>
                  <a:srgbClr val="FF0000"/>
                </a:solidFill>
              </a:rPr>
            </a:br>
            <a:r>
              <a:rPr lang="en-US" sz="5000" b="1" i="1" dirty="0" err="1" smtClean="0">
                <a:solidFill>
                  <a:srgbClr val="FF0000"/>
                </a:solidFill>
              </a:rPr>
              <a:t>Dấu</a:t>
            </a:r>
            <a:r>
              <a:rPr lang="en-US" sz="5000" b="1" i="1" dirty="0" smtClean="0">
                <a:solidFill>
                  <a:srgbClr val="FF0000"/>
                </a:solidFill>
              </a:rPr>
              <a:t> </a:t>
            </a:r>
            <a:r>
              <a:rPr lang="en-US" sz="5000" b="1" i="1" dirty="0" err="1" smtClean="0">
                <a:solidFill>
                  <a:srgbClr val="FF0000"/>
                </a:solidFill>
              </a:rPr>
              <a:t>Chân</a:t>
            </a:r>
            <a:endParaRPr lang="en-US" sz="5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err="1" smtClean="0">
                <a:solidFill>
                  <a:srgbClr val="002060"/>
                </a:solidFill>
                <a:latin typeface="+mj-lt"/>
              </a:rPr>
              <a:t>Thuở</a:t>
            </a:r>
            <a:r>
              <a:rPr lang="en-US" sz="5500" b="1" dirty="0" smtClean="0">
                <a:solidFill>
                  <a:srgbClr val="002060"/>
                </a:solidFill>
                <a:latin typeface="+mj-lt"/>
              </a:rPr>
              <a:t> </a:t>
            </a:r>
            <a:r>
              <a:rPr lang="en-US" sz="5500" b="1" dirty="0" err="1" smtClean="0">
                <a:solidFill>
                  <a:srgbClr val="002060"/>
                </a:solidFill>
                <a:latin typeface="+mj-lt"/>
              </a:rPr>
              <a:t>ấy</a:t>
            </a:r>
            <a:r>
              <a:rPr lang="en-US" sz="5500" b="1" dirty="0">
                <a:solidFill>
                  <a:srgbClr val="002060"/>
                </a:solidFill>
                <a:latin typeface="+mj-lt"/>
              </a:rPr>
              <a:t> </a:t>
            </a:r>
            <a:r>
              <a:rPr lang="en-US" sz="5500" b="1" dirty="0" err="1" smtClean="0">
                <a:solidFill>
                  <a:srgbClr val="002060"/>
                </a:solidFill>
                <a:latin typeface="+mj-lt"/>
              </a:rPr>
              <a:t>lúc</a:t>
            </a:r>
            <a:r>
              <a:rPr lang="en-US" sz="5500" b="1" dirty="0" smtClean="0">
                <a:solidFill>
                  <a:srgbClr val="002060"/>
                </a:solidFill>
                <a:latin typeface="+mj-lt"/>
              </a:rPr>
              <a:t> con </a:t>
            </a:r>
            <a:r>
              <a:rPr lang="en-US" sz="5500" b="1" dirty="0" err="1" smtClean="0">
                <a:solidFill>
                  <a:srgbClr val="002060"/>
                </a:solidFill>
                <a:latin typeface="+mj-lt"/>
              </a:rPr>
              <a:t>chưa</a:t>
            </a:r>
            <a:r>
              <a:rPr lang="en-US" sz="5500" b="1" dirty="0" smtClean="0">
                <a:solidFill>
                  <a:srgbClr val="002060"/>
                </a:solidFill>
                <a:latin typeface="+mj-lt"/>
              </a:rPr>
              <a:t> </a:t>
            </a:r>
            <a:r>
              <a:rPr lang="en-US" sz="5500" b="1" dirty="0" err="1" smtClean="0">
                <a:solidFill>
                  <a:srgbClr val="002060"/>
                </a:solidFill>
                <a:latin typeface="+mj-lt"/>
              </a:rPr>
              <a:t>được</a:t>
            </a:r>
            <a:r>
              <a:rPr lang="en-US" sz="5500" b="1" dirty="0" smtClean="0">
                <a:solidFill>
                  <a:srgbClr val="002060"/>
                </a:solidFill>
                <a:latin typeface="+mj-lt"/>
              </a:rPr>
              <a:t> </a:t>
            </a:r>
            <a:r>
              <a:rPr lang="en-US" sz="5500" b="1" dirty="0" err="1" smtClean="0">
                <a:solidFill>
                  <a:srgbClr val="002060"/>
                </a:solidFill>
                <a:latin typeface="+mj-lt"/>
              </a:rPr>
              <a:t>sinh</a:t>
            </a:r>
            <a:r>
              <a:rPr lang="en-US" sz="5500" b="1" dirty="0" smtClean="0">
                <a:solidFill>
                  <a:srgbClr val="002060"/>
                </a:solidFill>
                <a:latin typeface="+mj-lt"/>
              </a:rPr>
              <a:t> </a:t>
            </a:r>
            <a:r>
              <a:rPr lang="en-US" sz="5500" b="1" dirty="0" err="1" smtClean="0">
                <a:solidFill>
                  <a:srgbClr val="002060"/>
                </a:solidFill>
                <a:latin typeface="+mj-lt"/>
              </a:rPr>
              <a:t>ra</a:t>
            </a:r>
            <a:r>
              <a:rPr lang="en-US" sz="5500" b="1" dirty="0" smtClean="0">
                <a:solidFill>
                  <a:srgbClr val="002060"/>
                </a:solidFill>
                <a:latin typeface="+mj-lt"/>
              </a:rPr>
              <a:t>, </a:t>
            </a:r>
            <a:r>
              <a:rPr lang="en-US" sz="5500" b="1" dirty="0" err="1" smtClean="0">
                <a:solidFill>
                  <a:srgbClr val="002060"/>
                </a:solidFill>
                <a:latin typeface="+mj-lt"/>
              </a:rPr>
              <a:t>Ngài</a:t>
            </a:r>
            <a:r>
              <a:rPr lang="en-US" sz="5500" b="1" dirty="0" smtClean="0">
                <a:solidFill>
                  <a:srgbClr val="002060"/>
                </a:solidFill>
                <a:latin typeface="+mj-lt"/>
              </a:rPr>
              <a:t> </a:t>
            </a:r>
            <a:r>
              <a:rPr lang="en-US" sz="5500" b="1" dirty="0" err="1" smtClean="0">
                <a:solidFill>
                  <a:srgbClr val="002060"/>
                </a:solidFill>
                <a:latin typeface="+mj-lt"/>
              </a:rPr>
              <a:t>đã</a:t>
            </a:r>
            <a:r>
              <a:rPr lang="en-US" sz="5500" b="1" dirty="0" smtClean="0">
                <a:solidFill>
                  <a:srgbClr val="002060"/>
                </a:solidFill>
                <a:latin typeface="+mj-lt"/>
              </a:rPr>
              <a:t> </a:t>
            </a:r>
            <a:r>
              <a:rPr lang="en-US" sz="5500" b="1" dirty="0" err="1" smtClean="0">
                <a:solidFill>
                  <a:srgbClr val="002060"/>
                </a:solidFill>
                <a:latin typeface="+mj-lt"/>
              </a:rPr>
              <a:t>gọi</a:t>
            </a:r>
            <a:r>
              <a:rPr lang="en-US" sz="5500" b="1" dirty="0" smtClean="0">
                <a:solidFill>
                  <a:srgbClr val="002060"/>
                </a:solidFill>
                <a:latin typeface="+mj-lt"/>
              </a:rPr>
              <a:t> </a:t>
            </a:r>
            <a:r>
              <a:rPr lang="en-US" sz="5500" b="1" dirty="0" err="1" smtClean="0">
                <a:solidFill>
                  <a:srgbClr val="002060"/>
                </a:solidFill>
                <a:latin typeface="+mj-lt"/>
              </a:rPr>
              <a:t>tên</a:t>
            </a:r>
            <a:r>
              <a:rPr lang="en-US" sz="5500" b="1" dirty="0" smtClean="0">
                <a:solidFill>
                  <a:srgbClr val="002060"/>
                </a:solidFill>
                <a:latin typeface="+mj-lt"/>
              </a:rPr>
              <a:t> con </a:t>
            </a:r>
            <a:r>
              <a:rPr lang="en-US" sz="5500" b="1" dirty="0" err="1" smtClean="0">
                <a:solidFill>
                  <a:srgbClr val="002060"/>
                </a:solidFill>
                <a:latin typeface="+mj-lt"/>
              </a:rPr>
              <a:t>và</a:t>
            </a:r>
            <a:r>
              <a:rPr lang="en-US" sz="5500" b="1" dirty="0" smtClean="0">
                <a:solidFill>
                  <a:srgbClr val="002060"/>
                </a:solidFill>
                <a:latin typeface="+mj-lt"/>
              </a:rPr>
              <a:t> </a:t>
            </a:r>
            <a:r>
              <a:rPr lang="en-US" sz="5500" b="1" dirty="0" err="1" smtClean="0">
                <a:solidFill>
                  <a:srgbClr val="002060"/>
                </a:solidFill>
                <a:latin typeface="+mj-lt"/>
              </a:rPr>
              <a:t>dẫn</a:t>
            </a:r>
            <a:r>
              <a:rPr lang="en-US" sz="5500" b="1" dirty="0" smtClean="0">
                <a:solidFill>
                  <a:srgbClr val="002060"/>
                </a:solidFill>
                <a:latin typeface="+mj-lt"/>
              </a:rPr>
              <a:t> con </a:t>
            </a:r>
            <a:r>
              <a:rPr lang="en-US" sz="5500" b="1" dirty="0" err="1" smtClean="0">
                <a:solidFill>
                  <a:srgbClr val="002060"/>
                </a:solidFill>
                <a:latin typeface="+mj-lt"/>
              </a:rPr>
              <a:t>theo.</a:t>
            </a:r>
            <a:r>
              <a:rPr lang="en-US" sz="5500" b="1" dirty="0" smtClean="0">
                <a:solidFill>
                  <a:srgbClr val="002060"/>
                </a:solidFill>
                <a:latin typeface="+mj-lt"/>
              </a:rPr>
              <a:t> </a:t>
            </a:r>
            <a:r>
              <a:rPr lang="en-US" sz="5500" b="1" dirty="0" err="1" smtClean="0">
                <a:solidFill>
                  <a:srgbClr val="002060"/>
                </a:solidFill>
                <a:latin typeface="+mj-lt"/>
              </a:rPr>
              <a:t>Dù</a:t>
            </a:r>
            <a:r>
              <a:rPr lang="en-US" sz="5500" b="1" dirty="0" smtClean="0">
                <a:solidFill>
                  <a:srgbClr val="002060"/>
                </a:solidFill>
                <a:latin typeface="+mj-lt"/>
              </a:rPr>
              <a:t> </a:t>
            </a:r>
            <a:r>
              <a:rPr lang="en-US" sz="5500" b="1" dirty="0" err="1" smtClean="0">
                <a:solidFill>
                  <a:srgbClr val="002060"/>
                </a:solidFill>
                <a:latin typeface="+mj-lt"/>
              </a:rPr>
              <a:t>cho</a:t>
            </a:r>
            <a:r>
              <a:rPr lang="en-US" sz="5500" b="1" dirty="0" smtClean="0">
                <a:solidFill>
                  <a:srgbClr val="002060"/>
                </a:solidFill>
                <a:latin typeface="+mj-lt"/>
              </a:rPr>
              <a:t> </a:t>
            </a:r>
            <a:r>
              <a:rPr lang="en-US" sz="5500" b="1" dirty="0" err="1" smtClean="0">
                <a:solidFill>
                  <a:srgbClr val="002060"/>
                </a:solidFill>
                <a:latin typeface="+mj-lt"/>
              </a:rPr>
              <a:t>thân</a:t>
            </a:r>
            <a:r>
              <a:rPr lang="en-US" sz="5500" b="1" dirty="0" smtClean="0">
                <a:solidFill>
                  <a:srgbClr val="002060"/>
                </a:solidFill>
                <a:latin typeface="+mj-lt"/>
              </a:rPr>
              <a:t> con </a:t>
            </a:r>
            <a:r>
              <a:rPr lang="en-US" sz="5500" b="1" dirty="0" err="1" smtClean="0">
                <a:solidFill>
                  <a:srgbClr val="002060"/>
                </a:solidFill>
                <a:latin typeface="+mj-lt"/>
              </a:rPr>
              <a:t>bất</a:t>
            </a:r>
            <a:r>
              <a:rPr lang="en-US" sz="5500" b="1" dirty="0" smtClean="0">
                <a:solidFill>
                  <a:srgbClr val="002060"/>
                </a:solidFill>
                <a:latin typeface="+mj-lt"/>
              </a:rPr>
              <a:t> </a:t>
            </a:r>
            <a:r>
              <a:rPr lang="en-US" sz="5500" b="1" dirty="0" err="1" smtClean="0">
                <a:solidFill>
                  <a:srgbClr val="002060"/>
                </a:solidFill>
                <a:latin typeface="+mj-lt"/>
              </a:rPr>
              <a:t>toàn</a:t>
            </a:r>
            <a:r>
              <a:rPr lang="en-US" sz="5500" b="1" dirty="0" smtClean="0">
                <a:solidFill>
                  <a:srgbClr val="002060"/>
                </a:solidFill>
                <a:latin typeface="+mj-lt"/>
              </a:rPr>
              <a:t> </a:t>
            </a:r>
            <a:r>
              <a:rPr lang="en-US" sz="5500" b="1" dirty="0" err="1" smtClean="0">
                <a:solidFill>
                  <a:srgbClr val="002060"/>
                </a:solidFill>
                <a:latin typeface="+mj-lt"/>
              </a:rPr>
              <a:t>yếu</a:t>
            </a:r>
            <a:r>
              <a:rPr lang="en-US" sz="5500" b="1" dirty="0" smtClean="0">
                <a:solidFill>
                  <a:srgbClr val="002060"/>
                </a:solidFill>
                <a:latin typeface="+mj-lt"/>
              </a:rPr>
              <a:t> </a:t>
            </a:r>
            <a:r>
              <a:rPr lang="en-US" sz="5500" b="1" dirty="0" err="1" smtClean="0">
                <a:solidFill>
                  <a:srgbClr val="002060"/>
                </a:solidFill>
                <a:latin typeface="+mj-lt"/>
              </a:rPr>
              <a:t>đuối</a:t>
            </a:r>
            <a:r>
              <a:rPr lang="en-US" sz="5500" b="1" dirty="0" smtClean="0">
                <a:solidFill>
                  <a:srgbClr val="002060"/>
                </a:solidFill>
                <a:latin typeface="+mj-lt"/>
              </a:rPr>
              <a:t>, </a:t>
            </a:r>
            <a:r>
              <a:rPr lang="en-US" sz="5500" b="1" dirty="0" err="1" smtClean="0">
                <a:solidFill>
                  <a:srgbClr val="002060"/>
                </a:solidFill>
                <a:latin typeface="+mj-lt"/>
              </a:rPr>
              <a:t>Ngài</a:t>
            </a:r>
            <a:r>
              <a:rPr lang="en-US" sz="5500" b="1" dirty="0" smtClean="0">
                <a:solidFill>
                  <a:srgbClr val="002060"/>
                </a:solidFill>
                <a:latin typeface="+mj-lt"/>
              </a:rPr>
              <a:t> </a:t>
            </a:r>
            <a:r>
              <a:rPr lang="en-US" sz="5500" b="1" dirty="0" err="1" smtClean="0">
                <a:solidFill>
                  <a:srgbClr val="002060"/>
                </a:solidFill>
                <a:latin typeface="+mj-lt"/>
              </a:rPr>
              <a:t>hướng</a:t>
            </a:r>
            <a:r>
              <a:rPr lang="en-US" sz="5500" b="1" dirty="0" smtClean="0">
                <a:solidFill>
                  <a:srgbClr val="002060"/>
                </a:solidFill>
                <a:latin typeface="+mj-lt"/>
              </a:rPr>
              <a:t> </a:t>
            </a:r>
            <a:r>
              <a:rPr lang="en-US" sz="5500" b="1" dirty="0" err="1" smtClean="0">
                <a:solidFill>
                  <a:srgbClr val="002060"/>
                </a:solidFill>
                <a:latin typeface="+mj-lt"/>
              </a:rPr>
              <a:t>dẫn</a:t>
            </a:r>
            <a:r>
              <a:rPr lang="en-US" sz="5500" b="1" dirty="0" smtClean="0">
                <a:solidFill>
                  <a:srgbClr val="002060"/>
                </a:solidFill>
                <a:latin typeface="+mj-lt"/>
              </a:rPr>
              <a:t> con </a:t>
            </a:r>
            <a:r>
              <a:rPr lang="en-US" sz="5500" b="1" dirty="0" err="1" smtClean="0">
                <a:solidFill>
                  <a:srgbClr val="002060"/>
                </a:solidFill>
                <a:latin typeface="+mj-lt"/>
              </a:rPr>
              <a:t>theo</a:t>
            </a:r>
            <a:r>
              <a:rPr lang="en-US" sz="5500" b="1" dirty="0" smtClean="0">
                <a:solidFill>
                  <a:srgbClr val="002060"/>
                </a:solidFill>
                <a:latin typeface="+mj-lt"/>
              </a:rPr>
              <a:t> </a:t>
            </a:r>
            <a:r>
              <a:rPr lang="en-US" sz="5500" b="1" dirty="0" err="1" smtClean="0">
                <a:solidFill>
                  <a:srgbClr val="002060"/>
                </a:solidFill>
                <a:latin typeface="+mj-lt"/>
              </a:rPr>
              <a:t>Ngài</a:t>
            </a:r>
            <a:r>
              <a:rPr lang="en-US" sz="5500" b="1" dirty="0" smtClean="0">
                <a:solidFill>
                  <a:srgbClr val="002060"/>
                </a:solidFill>
                <a:latin typeface="+mj-lt"/>
              </a:rPr>
              <a:t> </a:t>
            </a:r>
            <a:r>
              <a:rPr lang="en-US" sz="5500" b="1" dirty="0" err="1" smtClean="0">
                <a:solidFill>
                  <a:srgbClr val="002060"/>
                </a:solidFill>
                <a:latin typeface="+mj-lt"/>
              </a:rPr>
              <a:t>làm</a:t>
            </a:r>
            <a:r>
              <a:rPr lang="en-US" sz="5500" b="1" dirty="0" smtClean="0">
                <a:solidFill>
                  <a:srgbClr val="002060"/>
                </a:solidFill>
                <a:latin typeface="+mj-lt"/>
              </a:rPr>
              <a:t> </a:t>
            </a:r>
            <a:r>
              <a:rPr lang="en-US" sz="5500" b="1" dirty="0" err="1" smtClean="0">
                <a:solidFill>
                  <a:srgbClr val="002060"/>
                </a:solidFill>
                <a:latin typeface="+mj-lt"/>
              </a:rPr>
              <a:t>ngôn</a:t>
            </a:r>
            <a:r>
              <a:rPr lang="en-US" sz="5500" b="1" dirty="0" smtClean="0">
                <a:solidFill>
                  <a:srgbClr val="002060"/>
                </a:solidFill>
                <a:latin typeface="+mj-lt"/>
              </a:rPr>
              <a:t> </a:t>
            </a:r>
            <a:r>
              <a:rPr lang="en-US" sz="5500" b="1" dirty="0" err="1" smtClean="0">
                <a:solidFill>
                  <a:srgbClr val="002060"/>
                </a:solidFill>
                <a:latin typeface="+mj-lt"/>
              </a:rPr>
              <a:t>sứ</a:t>
            </a:r>
            <a:r>
              <a:rPr lang="en-US" sz="5500" b="1" dirty="0" smtClean="0">
                <a:solidFill>
                  <a:srgbClr val="002060"/>
                </a:solidFill>
                <a:latin typeface="+mj-lt"/>
              </a:rPr>
              <a:t> </a:t>
            </a:r>
            <a:r>
              <a:rPr lang="en-US" sz="5500" b="1" dirty="0" err="1" smtClean="0">
                <a:solidFill>
                  <a:srgbClr val="002060"/>
                </a:solidFill>
                <a:latin typeface="+mj-lt"/>
              </a:rPr>
              <a:t>tình</a:t>
            </a:r>
            <a:r>
              <a:rPr lang="en-US" sz="5500" b="1" dirty="0" smtClean="0">
                <a:solidFill>
                  <a:srgbClr val="002060"/>
                </a:solidFill>
                <a:latin typeface="+mj-lt"/>
              </a:rPr>
              <a:t> </a:t>
            </a:r>
            <a:r>
              <a:rPr lang="en-US" sz="5500" b="1" dirty="0" err="1" smtClean="0">
                <a:solidFill>
                  <a:srgbClr val="002060"/>
                </a:solidFill>
                <a:latin typeface="+mj-lt"/>
              </a:rPr>
              <a:t>yêu</a:t>
            </a:r>
            <a:r>
              <a:rPr lang="en-US" sz="5500" b="1" dirty="0" smtClean="0">
                <a:solidFill>
                  <a:srgbClr val="FF0000"/>
                </a:solidFill>
                <a:latin typeface="+mj-lt"/>
              </a:rPr>
              <a:t>…</a:t>
            </a:r>
            <a:endParaRPr lang="en-US" sz="5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dirty="0" smtClean="0">
                <a:solidFill>
                  <a:srgbClr val="FF0000"/>
                </a:solidFill>
              </a:rPr>
              <a:t>…</a:t>
            </a:r>
            <a:r>
              <a:rPr lang="en-US" sz="5500" b="1" dirty="0" smtClean="0">
                <a:solidFill>
                  <a:srgbClr val="002060"/>
                </a:solidFill>
              </a:rPr>
              <a:t> </a:t>
            </a:r>
            <a:r>
              <a:rPr lang="en-US" sz="5500" b="1" dirty="0" err="1">
                <a:solidFill>
                  <a:srgbClr val="002060"/>
                </a:solidFill>
              </a:rPr>
              <a:t>V</a:t>
            </a:r>
            <a:r>
              <a:rPr lang="en-US" sz="5500" b="1" dirty="0" err="1" smtClean="0">
                <a:solidFill>
                  <a:srgbClr val="002060"/>
                </a:solidFill>
              </a:rPr>
              <a:t>à</a:t>
            </a:r>
            <a:r>
              <a:rPr lang="en-US" sz="5500" b="1" dirty="0" smtClean="0">
                <a:solidFill>
                  <a:srgbClr val="002060"/>
                </a:solidFill>
              </a:rPr>
              <a:t> </a:t>
            </a:r>
            <a:r>
              <a:rPr lang="en-US" sz="5500" b="1" dirty="0" err="1">
                <a:solidFill>
                  <a:srgbClr val="002060"/>
                </a:solidFill>
              </a:rPr>
              <a:t>chính</a:t>
            </a:r>
            <a:r>
              <a:rPr lang="en-US" sz="5500" b="1" dirty="0">
                <a:solidFill>
                  <a:srgbClr val="002060"/>
                </a:solidFill>
              </a:rPr>
              <a:t> </a:t>
            </a:r>
            <a:r>
              <a:rPr lang="en-US" sz="5500" b="1" dirty="0" err="1">
                <a:solidFill>
                  <a:srgbClr val="002060"/>
                </a:solidFill>
              </a:rPr>
              <a:t>phút</a:t>
            </a:r>
            <a:r>
              <a:rPr lang="en-US" sz="5500" b="1" dirty="0">
                <a:solidFill>
                  <a:srgbClr val="002060"/>
                </a:solidFill>
              </a:rPr>
              <a:t> </a:t>
            </a:r>
            <a:r>
              <a:rPr lang="en-US" sz="5500" b="1" dirty="0" err="1">
                <a:solidFill>
                  <a:srgbClr val="002060"/>
                </a:solidFill>
              </a:rPr>
              <a:t>giây</a:t>
            </a:r>
            <a:r>
              <a:rPr lang="en-US" sz="5500" b="1" dirty="0">
                <a:solidFill>
                  <a:srgbClr val="002060"/>
                </a:solidFill>
              </a:rPr>
              <a:t> </a:t>
            </a:r>
            <a:r>
              <a:rPr lang="en-US" sz="5500" b="1" dirty="0" err="1">
                <a:solidFill>
                  <a:srgbClr val="002060"/>
                </a:solidFill>
              </a:rPr>
              <a:t>thưa</a:t>
            </a:r>
            <a:r>
              <a:rPr lang="en-US" sz="5500" b="1" dirty="0">
                <a:solidFill>
                  <a:srgbClr val="002060"/>
                </a:solidFill>
              </a:rPr>
              <a:t> </a:t>
            </a:r>
            <a:r>
              <a:rPr lang="en-US" sz="5500" b="1" dirty="0" err="1">
                <a:solidFill>
                  <a:srgbClr val="002060"/>
                </a:solidFill>
              </a:rPr>
              <a:t>lời</a:t>
            </a:r>
            <a:r>
              <a:rPr lang="en-US" sz="5500" b="1" dirty="0">
                <a:solidFill>
                  <a:srgbClr val="002060"/>
                </a:solidFill>
              </a:rPr>
              <a:t> </a:t>
            </a:r>
            <a:r>
              <a:rPr lang="en-US" sz="5500" b="1" dirty="0" err="1">
                <a:solidFill>
                  <a:srgbClr val="002060"/>
                </a:solidFill>
              </a:rPr>
              <a:t>xin</a:t>
            </a:r>
            <a:r>
              <a:rPr lang="en-US" sz="5500" b="1" dirty="0">
                <a:solidFill>
                  <a:srgbClr val="002060"/>
                </a:solidFill>
              </a:rPr>
              <a:t> </a:t>
            </a:r>
            <a:r>
              <a:rPr lang="en-US" sz="5500" b="1" dirty="0" err="1">
                <a:solidFill>
                  <a:srgbClr val="002060"/>
                </a:solidFill>
              </a:rPr>
              <a:t>vâng</a:t>
            </a:r>
            <a:r>
              <a:rPr lang="en-US" sz="5500" b="1" dirty="0">
                <a:solidFill>
                  <a:srgbClr val="002060"/>
                </a:solidFill>
              </a:rPr>
              <a:t>, </a:t>
            </a:r>
            <a:r>
              <a:rPr lang="en-US" sz="5500" b="1" dirty="0" err="1">
                <a:solidFill>
                  <a:srgbClr val="002060"/>
                </a:solidFill>
              </a:rPr>
              <a:t>là</a:t>
            </a:r>
            <a:r>
              <a:rPr lang="en-US" sz="5500" b="1" dirty="0">
                <a:solidFill>
                  <a:srgbClr val="002060"/>
                </a:solidFill>
              </a:rPr>
              <a:t> </a:t>
            </a:r>
            <a:r>
              <a:rPr lang="en-US" sz="5500" b="1" dirty="0" err="1">
                <a:solidFill>
                  <a:srgbClr val="002060"/>
                </a:solidFill>
              </a:rPr>
              <a:t>lúc</a:t>
            </a:r>
            <a:r>
              <a:rPr lang="en-US" sz="5500" b="1" dirty="0">
                <a:solidFill>
                  <a:srgbClr val="002060"/>
                </a:solidFill>
              </a:rPr>
              <a:t> </a:t>
            </a:r>
            <a:r>
              <a:rPr lang="en-US" sz="5500" b="1" dirty="0" err="1">
                <a:solidFill>
                  <a:srgbClr val="002060"/>
                </a:solidFill>
              </a:rPr>
              <a:t>trọn</a:t>
            </a:r>
            <a:r>
              <a:rPr lang="en-US" sz="5500" b="1" dirty="0">
                <a:solidFill>
                  <a:srgbClr val="002060"/>
                </a:solidFill>
              </a:rPr>
              <a:t> </a:t>
            </a:r>
            <a:r>
              <a:rPr lang="en-US" sz="5500" b="1" dirty="0" err="1">
                <a:solidFill>
                  <a:srgbClr val="002060"/>
                </a:solidFill>
              </a:rPr>
              <a:t>đời</a:t>
            </a:r>
            <a:r>
              <a:rPr lang="en-US" sz="5500" b="1" dirty="0">
                <a:solidFill>
                  <a:srgbClr val="002060"/>
                </a:solidFill>
              </a:rPr>
              <a:t> con </a:t>
            </a:r>
            <a:r>
              <a:rPr lang="en-US" sz="5500" b="1" dirty="0" err="1">
                <a:solidFill>
                  <a:srgbClr val="002060"/>
                </a:solidFill>
              </a:rPr>
              <a:t>tận</a:t>
            </a:r>
            <a:r>
              <a:rPr lang="en-US" sz="5500" b="1" dirty="0">
                <a:solidFill>
                  <a:srgbClr val="002060"/>
                </a:solidFill>
              </a:rPr>
              <a:t> </a:t>
            </a:r>
            <a:r>
              <a:rPr lang="en-US" sz="5500" b="1" dirty="0" err="1">
                <a:solidFill>
                  <a:srgbClr val="002060"/>
                </a:solidFill>
              </a:rPr>
              <a:t>hiến</a:t>
            </a:r>
            <a:r>
              <a:rPr lang="en-US" sz="5500" b="1" dirty="0">
                <a:solidFill>
                  <a:srgbClr val="002060"/>
                </a:solidFill>
              </a:rPr>
              <a:t> </a:t>
            </a:r>
            <a:r>
              <a:rPr lang="en-US" sz="5500" b="1" dirty="0" err="1">
                <a:solidFill>
                  <a:srgbClr val="002060"/>
                </a:solidFill>
              </a:rPr>
              <a:t>xác</a:t>
            </a:r>
            <a:r>
              <a:rPr lang="en-US" sz="5500" b="1" dirty="0">
                <a:solidFill>
                  <a:srgbClr val="002060"/>
                </a:solidFill>
              </a:rPr>
              <a:t> </a:t>
            </a:r>
            <a:r>
              <a:rPr lang="en-US" sz="5500" b="1" dirty="0" err="1">
                <a:solidFill>
                  <a:srgbClr val="002060"/>
                </a:solidFill>
              </a:rPr>
              <a:t>thân</a:t>
            </a:r>
            <a:r>
              <a:rPr lang="en-US" sz="5500" b="1" dirty="0">
                <a:solidFill>
                  <a:srgbClr val="002060"/>
                </a:solidFill>
              </a:rPr>
              <a:t>. </a:t>
            </a:r>
            <a:r>
              <a:rPr lang="en-US" sz="5500" b="1" dirty="0" err="1">
                <a:solidFill>
                  <a:srgbClr val="002060"/>
                </a:solidFill>
              </a:rPr>
              <a:t>Giờ</a:t>
            </a:r>
            <a:r>
              <a:rPr lang="en-US" sz="5500" b="1" dirty="0">
                <a:solidFill>
                  <a:srgbClr val="002060"/>
                </a:solidFill>
              </a:rPr>
              <a:t> </a:t>
            </a:r>
            <a:r>
              <a:rPr lang="en-US" sz="5500" b="1" dirty="0" err="1">
                <a:solidFill>
                  <a:srgbClr val="002060"/>
                </a:solidFill>
              </a:rPr>
              <a:t>đây</a:t>
            </a:r>
            <a:r>
              <a:rPr lang="en-US" sz="5500" b="1" dirty="0">
                <a:solidFill>
                  <a:srgbClr val="002060"/>
                </a:solidFill>
              </a:rPr>
              <a:t> con </a:t>
            </a:r>
            <a:r>
              <a:rPr lang="en-US" sz="5500" b="1" dirty="0" err="1">
                <a:solidFill>
                  <a:srgbClr val="002060"/>
                </a:solidFill>
              </a:rPr>
              <a:t>tim</a:t>
            </a:r>
            <a:r>
              <a:rPr lang="en-US" sz="5500" b="1" dirty="0">
                <a:solidFill>
                  <a:srgbClr val="002060"/>
                </a:solidFill>
              </a:rPr>
              <a:t> </a:t>
            </a:r>
            <a:r>
              <a:rPr lang="en-US" sz="5500" b="1" dirty="0" err="1">
                <a:solidFill>
                  <a:srgbClr val="002060"/>
                </a:solidFill>
              </a:rPr>
              <a:t>nghẹn</a:t>
            </a:r>
            <a:r>
              <a:rPr lang="en-US" sz="5500" b="1" dirty="0">
                <a:solidFill>
                  <a:srgbClr val="002060"/>
                </a:solidFill>
              </a:rPr>
              <a:t> </a:t>
            </a:r>
            <a:r>
              <a:rPr lang="en-US" sz="5500" b="1" dirty="0" err="1">
                <a:solidFill>
                  <a:srgbClr val="002060"/>
                </a:solidFill>
              </a:rPr>
              <a:t>ngào</a:t>
            </a:r>
            <a:r>
              <a:rPr lang="en-US" sz="5500" b="1" dirty="0">
                <a:solidFill>
                  <a:srgbClr val="002060"/>
                </a:solidFill>
              </a:rPr>
              <a:t> </a:t>
            </a:r>
            <a:r>
              <a:rPr lang="en-US" sz="5500" b="1" dirty="0" err="1">
                <a:solidFill>
                  <a:srgbClr val="002060"/>
                </a:solidFill>
              </a:rPr>
              <a:t>hạnh</a:t>
            </a:r>
            <a:r>
              <a:rPr lang="en-US" sz="5500" b="1" dirty="0">
                <a:solidFill>
                  <a:srgbClr val="002060"/>
                </a:solidFill>
              </a:rPr>
              <a:t> </a:t>
            </a:r>
            <a:r>
              <a:rPr lang="en-US" sz="5500" b="1" dirty="0" err="1">
                <a:solidFill>
                  <a:srgbClr val="002060"/>
                </a:solidFill>
              </a:rPr>
              <a:t>phúc</a:t>
            </a:r>
            <a:r>
              <a:rPr lang="en-US" sz="5500" b="1" dirty="0">
                <a:solidFill>
                  <a:srgbClr val="002060"/>
                </a:solidFill>
              </a:rPr>
              <a:t> </a:t>
            </a:r>
            <a:r>
              <a:rPr lang="en-US" sz="5500" b="1" dirty="0" err="1" smtClean="0">
                <a:solidFill>
                  <a:srgbClr val="002060"/>
                </a:solidFill>
              </a:rPr>
              <a:t>trong</a:t>
            </a:r>
            <a:r>
              <a:rPr lang="en-US" sz="5500" b="1" dirty="0" smtClean="0">
                <a:solidFill>
                  <a:srgbClr val="002060"/>
                </a:solidFill>
              </a:rPr>
              <a:t> </a:t>
            </a:r>
            <a:r>
              <a:rPr lang="en-US" sz="5500" b="1" dirty="0" err="1" smtClean="0">
                <a:solidFill>
                  <a:srgbClr val="002060"/>
                </a:solidFill>
              </a:rPr>
              <a:t>chức</a:t>
            </a:r>
            <a:r>
              <a:rPr lang="en-US" sz="5500" b="1" dirty="0" smtClean="0">
                <a:solidFill>
                  <a:srgbClr val="002060"/>
                </a:solidFill>
              </a:rPr>
              <a:t> </a:t>
            </a:r>
            <a:r>
              <a:rPr lang="en-US" sz="5500" b="1" dirty="0" err="1" smtClean="0">
                <a:solidFill>
                  <a:srgbClr val="002060"/>
                </a:solidFill>
              </a:rPr>
              <a:t>Linh</a:t>
            </a:r>
            <a:r>
              <a:rPr lang="en-US" sz="5500" b="1" dirty="0" smtClean="0">
                <a:solidFill>
                  <a:srgbClr val="002060"/>
                </a:solidFill>
              </a:rPr>
              <a:t> </a:t>
            </a:r>
            <a:r>
              <a:rPr lang="en-US" sz="5500" b="1" dirty="0" err="1">
                <a:solidFill>
                  <a:srgbClr val="002060"/>
                </a:solidFill>
              </a:rPr>
              <a:t>m</a:t>
            </a:r>
            <a:r>
              <a:rPr lang="en-US" sz="5500" b="1" dirty="0" err="1" smtClean="0">
                <a:solidFill>
                  <a:srgbClr val="002060"/>
                </a:solidFill>
              </a:rPr>
              <a:t>ục</a:t>
            </a:r>
            <a:r>
              <a:rPr lang="en-US" sz="5500" b="1" dirty="0" smtClean="0">
                <a:solidFill>
                  <a:srgbClr val="002060"/>
                </a:solidFill>
              </a:rPr>
              <a:t> </a:t>
            </a:r>
            <a:r>
              <a:rPr lang="en-US" sz="5500" b="1" dirty="0" err="1" smtClean="0">
                <a:solidFill>
                  <a:srgbClr val="002060"/>
                </a:solidFill>
              </a:rPr>
              <a:t>mỗi</a:t>
            </a:r>
            <a:r>
              <a:rPr lang="en-US" sz="5500" b="1" dirty="0" smtClean="0">
                <a:solidFill>
                  <a:srgbClr val="002060"/>
                </a:solidFill>
              </a:rPr>
              <a:t> </a:t>
            </a:r>
            <a:r>
              <a:rPr lang="en-US" sz="5500" b="1" dirty="0" err="1" smtClean="0">
                <a:solidFill>
                  <a:srgbClr val="002060"/>
                </a:solidFill>
              </a:rPr>
              <a:t>ngày</a:t>
            </a:r>
            <a:r>
              <a:rPr lang="en-US" sz="5500" b="1" dirty="0" smtClean="0">
                <a:solidFill>
                  <a:srgbClr val="002060"/>
                </a:solidFill>
              </a:rPr>
              <a:t> </a:t>
            </a:r>
            <a:r>
              <a:rPr lang="en-US" sz="5500" b="1" dirty="0" err="1" smtClean="0">
                <a:solidFill>
                  <a:srgbClr val="002060"/>
                </a:solidFill>
              </a:rPr>
              <a:t>dâng</a:t>
            </a:r>
            <a:r>
              <a:rPr lang="en-US" sz="5500" b="1" dirty="0" smtClean="0">
                <a:solidFill>
                  <a:srgbClr val="002060"/>
                </a:solidFill>
              </a:rPr>
              <a:t> </a:t>
            </a:r>
            <a:r>
              <a:rPr lang="en-US" sz="5500" b="1" dirty="0" err="1" smtClean="0">
                <a:solidFill>
                  <a:srgbClr val="002060"/>
                </a:solidFill>
              </a:rPr>
              <a:t>hy</a:t>
            </a:r>
            <a:r>
              <a:rPr lang="en-US" sz="5500" b="1" dirty="0" smtClean="0">
                <a:solidFill>
                  <a:srgbClr val="002060"/>
                </a:solidFill>
              </a:rPr>
              <a:t> </a:t>
            </a:r>
            <a:r>
              <a:rPr lang="en-US" sz="5500" b="1" dirty="0" err="1" smtClean="0">
                <a:solidFill>
                  <a:srgbClr val="002060"/>
                </a:solidFill>
              </a:rPr>
              <a:t>tế</a:t>
            </a:r>
            <a:r>
              <a:rPr lang="en-US" sz="5500" b="1" dirty="0" smtClean="0">
                <a:solidFill>
                  <a:srgbClr val="002060"/>
                </a:solidFill>
              </a:rPr>
              <a:t> </a:t>
            </a:r>
            <a:r>
              <a:rPr lang="en-US" sz="5500" b="1" dirty="0" err="1" smtClean="0">
                <a:solidFill>
                  <a:srgbClr val="002060"/>
                </a:solidFill>
              </a:rPr>
              <a:t>tạ</a:t>
            </a:r>
            <a:r>
              <a:rPr lang="en-US" sz="5500" b="1" dirty="0" smtClean="0">
                <a:solidFill>
                  <a:srgbClr val="002060"/>
                </a:solidFill>
              </a:rPr>
              <a:t> </a:t>
            </a:r>
            <a:r>
              <a:rPr lang="en-US" sz="5500" b="1" dirty="0" err="1" smtClean="0">
                <a:solidFill>
                  <a:srgbClr val="002060"/>
                </a:solidFill>
              </a:rPr>
              <a:t>ơn</a:t>
            </a:r>
            <a:r>
              <a:rPr lang="en-US" sz="5500" b="1" dirty="0" smtClean="0">
                <a:solidFill>
                  <a:srgbClr val="002060"/>
                </a:solidFill>
              </a:rPr>
              <a:t>.</a:t>
            </a:r>
            <a:endParaRPr lang="en-US" sz="5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11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CHÚA LÀ MỤC TỬ</a:t>
            </a:r>
            <a:r>
              <a:rPr lang="en-US" sz="8800" dirty="0">
                <a:solidFill>
                  <a:srgbClr val="FF0000"/>
                </a:solidFill>
              </a:rPr>
              <a:t/>
            </a:r>
            <a:br>
              <a:rPr lang="en-US" sz="8800" dirty="0">
                <a:solidFill>
                  <a:srgbClr val="FF0000"/>
                </a:solidFill>
              </a:rPr>
            </a:br>
            <a:r>
              <a:rPr lang="en-US" sz="4400" dirty="0" err="1">
                <a:solidFill>
                  <a:srgbClr val="FF0000"/>
                </a:solidFill>
              </a:rPr>
              <a:t>Nguyễn</a:t>
            </a:r>
            <a:r>
              <a:rPr lang="en-US" sz="4400" dirty="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4838700"/>
          </a:xfrm>
        </p:spPr>
        <p:txBody>
          <a:bodyPr>
            <a:noAutofit/>
          </a:bodyPr>
          <a:lstStyle/>
          <a:p>
            <a:pPr marL="27432" indent="0" algn="just">
              <a:lnSpc>
                <a:spcPct val="110000"/>
              </a:lnSpc>
              <a:buNone/>
            </a:pPr>
            <a:r>
              <a:rPr lang="en-US" sz="5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đã</a:t>
            </a:r>
            <a:r>
              <a:rPr lang="en-US" sz="5800" b="1" dirty="0" smtClean="0">
                <a:solidFill>
                  <a:srgbClr val="002060"/>
                </a:solidFill>
                <a:latin typeface="+mj-lt"/>
              </a:rPr>
              <a:t> </a:t>
            </a:r>
            <a:r>
              <a:rPr lang="en-US" sz="5800" b="1" dirty="0" err="1" smtClean="0">
                <a:solidFill>
                  <a:srgbClr val="002060"/>
                </a:solidFill>
                <a:latin typeface="+mj-lt"/>
              </a:rPr>
              <a:t>kêu</a:t>
            </a:r>
            <a:r>
              <a:rPr lang="en-US" sz="5800" b="1" dirty="0" smtClean="0">
                <a:solidFill>
                  <a:srgbClr val="002060"/>
                </a:solidFill>
                <a:latin typeface="+mj-lt"/>
              </a:rPr>
              <a:t> </a:t>
            </a:r>
            <a:r>
              <a:rPr lang="en-US" sz="5800" b="1" dirty="0" err="1" smtClean="0">
                <a:solidFill>
                  <a:srgbClr val="002060"/>
                </a:solidFill>
                <a:latin typeface="+mj-lt"/>
              </a:rPr>
              <a:t>gọi</a:t>
            </a:r>
            <a:r>
              <a:rPr lang="en-US" sz="5800" b="1" dirty="0" smtClean="0">
                <a:solidFill>
                  <a:srgbClr val="002060"/>
                </a:solidFill>
                <a:latin typeface="+mj-lt"/>
              </a:rPr>
              <a:t>, </a:t>
            </a:r>
            <a:r>
              <a:rPr lang="en-US" sz="5800" b="1" dirty="0" err="1" smtClean="0">
                <a:solidFill>
                  <a:srgbClr val="002060"/>
                </a:solidFill>
                <a:latin typeface="+mj-lt"/>
              </a:rPr>
              <a:t>kêu</a:t>
            </a:r>
            <a:r>
              <a:rPr lang="en-US" sz="5800" b="1" dirty="0" smtClean="0">
                <a:solidFill>
                  <a:srgbClr val="002060"/>
                </a:solidFill>
                <a:latin typeface="+mj-lt"/>
              </a:rPr>
              <a:t> </a:t>
            </a:r>
            <a:r>
              <a:rPr lang="en-US" sz="5800" b="1" dirty="0" err="1" smtClean="0">
                <a:solidFill>
                  <a:srgbClr val="002060"/>
                </a:solidFill>
                <a:latin typeface="+mj-lt"/>
              </a:rPr>
              <a:t>gọi</a:t>
            </a:r>
            <a:r>
              <a:rPr lang="en-US" sz="5800" b="1" dirty="0" smtClean="0">
                <a:solidFill>
                  <a:srgbClr val="002060"/>
                </a:solidFill>
                <a:latin typeface="+mj-lt"/>
              </a:rPr>
              <a:t> con </a:t>
            </a:r>
            <a:r>
              <a:rPr lang="en-US" sz="5800" b="1" dirty="0" err="1" smtClean="0">
                <a:solidFill>
                  <a:srgbClr val="002060"/>
                </a:solidFill>
                <a:latin typeface="+mj-lt"/>
              </a:rPr>
              <a:t>bước</a:t>
            </a:r>
            <a:r>
              <a:rPr lang="en-US" sz="5800" b="1" dirty="0" smtClean="0">
                <a:solidFill>
                  <a:srgbClr val="002060"/>
                </a:solidFill>
                <a:latin typeface="+mj-lt"/>
              </a:rPr>
              <a:t> </a:t>
            </a:r>
            <a:r>
              <a:rPr lang="en-US" sz="5800" b="1" dirty="0" err="1" smtClean="0">
                <a:solidFill>
                  <a:srgbClr val="002060"/>
                </a:solidFill>
                <a:latin typeface="+mj-lt"/>
              </a:rPr>
              <a:t>theo</a:t>
            </a:r>
            <a:r>
              <a:rPr lang="en-US" sz="5800" b="1" dirty="0" smtClean="0">
                <a:solidFill>
                  <a:srgbClr val="002060"/>
                </a:solidFill>
                <a:latin typeface="+mj-lt"/>
              </a:rPr>
              <a:t> </a:t>
            </a:r>
            <a:r>
              <a:rPr lang="en-US" sz="5800" b="1" dirty="0" err="1" smtClean="0">
                <a:solidFill>
                  <a:srgbClr val="002060"/>
                </a:solidFill>
                <a:latin typeface="+mj-lt"/>
              </a:rPr>
              <a:t>chân</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Một</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không</a:t>
            </a:r>
            <a:r>
              <a:rPr lang="en-US" sz="5800" b="1" dirty="0" smtClean="0">
                <a:solidFill>
                  <a:srgbClr val="002060"/>
                </a:solidFill>
                <a:latin typeface="+mj-lt"/>
              </a:rPr>
              <a:t> </a:t>
            </a:r>
            <a:r>
              <a:rPr lang="en-US" sz="5800" b="1" dirty="0" err="1" smtClean="0">
                <a:solidFill>
                  <a:srgbClr val="002060"/>
                </a:solidFill>
                <a:latin typeface="+mj-lt"/>
              </a:rPr>
              <a:t>phai</a:t>
            </a:r>
            <a:r>
              <a:rPr lang="en-US" sz="5800" b="1" dirty="0" smtClean="0">
                <a:solidFill>
                  <a:srgbClr val="002060"/>
                </a:solidFill>
                <a:latin typeface="+mj-lt"/>
              </a:rPr>
              <a:t>, </a:t>
            </a:r>
            <a:r>
              <a:rPr lang="en-US" sz="5800" b="1" dirty="0" err="1" smtClean="0">
                <a:solidFill>
                  <a:srgbClr val="002060"/>
                </a:solidFill>
                <a:latin typeface="+mj-lt"/>
              </a:rPr>
              <a:t>luôn</a:t>
            </a:r>
            <a:r>
              <a:rPr lang="en-US" sz="5800" b="1" dirty="0" smtClean="0">
                <a:solidFill>
                  <a:srgbClr val="002060"/>
                </a:solidFill>
                <a:latin typeface="+mj-lt"/>
              </a:rPr>
              <a:t> </a:t>
            </a:r>
            <a:r>
              <a:rPr lang="en-US" sz="5800" b="1" dirty="0" err="1" smtClean="0">
                <a:solidFill>
                  <a:srgbClr val="002060"/>
                </a:solidFill>
                <a:latin typeface="+mj-lt"/>
              </a:rPr>
              <a:t>trung</a:t>
            </a:r>
            <a:r>
              <a:rPr lang="en-US" sz="5800" b="1" dirty="0" smtClean="0">
                <a:solidFill>
                  <a:srgbClr val="002060"/>
                </a:solidFill>
                <a:latin typeface="+mj-lt"/>
              </a:rPr>
              <a:t> </a:t>
            </a:r>
            <a:r>
              <a:rPr lang="en-US" sz="5800" b="1" dirty="0" err="1" smtClean="0">
                <a:solidFill>
                  <a:srgbClr val="002060"/>
                </a:solidFill>
                <a:latin typeface="+mj-lt"/>
              </a:rPr>
              <a:t>kiên</a:t>
            </a:r>
            <a:r>
              <a:rPr lang="en-US" sz="5800" b="1" dirty="0" smtClean="0">
                <a:solidFill>
                  <a:srgbClr val="002060"/>
                </a:solidFill>
                <a:latin typeface="+mj-lt"/>
              </a:rPr>
              <a:t> </a:t>
            </a:r>
            <a:r>
              <a:rPr lang="en-US" sz="5800" b="1" dirty="0" err="1" smtClean="0">
                <a:solidFill>
                  <a:srgbClr val="002060"/>
                </a:solidFill>
                <a:latin typeface="+mj-lt"/>
              </a:rPr>
              <a:t>vui</a:t>
            </a:r>
            <a:r>
              <a:rPr lang="en-US" sz="5800" b="1" dirty="0" smtClean="0">
                <a:solidFill>
                  <a:srgbClr val="002060"/>
                </a:solidFill>
                <a:latin typeface="+mj-lt"/>
              </a:rPr>
              <a:t> say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dâng</a:t>
            </a:r>
            <a:r>
              <a:rPr lang="en-US" sz="5800" b="1" dirty="0" smtClean="0">
                <a:solidFill>
                  <a:srgbClr val="002060"/>
                </a:solidFill>
                <a:latin typeface="+mj-lt"/>
              </a:rPr>
              <a:t> </a:t>
            </a:r>
            <a:r>
              <a:rPr lang="en-US" sz="5800" b="1" dirty="0" err="1" smtClean="0">
                <a:solidFill>
                  <a:srgbClr val="002060"/>
                </a:solidFill>
                <a:latin typeface="+mj-lt"/>
              </a:rPr>
              <a:t>hiến</a:t>
            </a:r>
            <a:r>
              <a:rPr lang="en-US" sz="5800" b="1" dirty="0" smtClean="0">
                <a:solidFill>
                  <a:srgbClr val="FF000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4850"/>
            <a:ext cx="9144000" cy="4076700"/>
          </a:xfrm>
        </p:spPr>
        <p:txBody>
          <a:bodyPr>
            <a:noAutofit/>
          </a:bodyPr>
          <a:lstStyle/>
          <a:p>
            <a:pPr marL="27432" indent="0" algn="just">
              <a:lnSpc>
                <a:spcPct val="110000"/>
              </a:lnSpc>
              <a:buNone/>
            </a:pPr>
            <a:r>
              <a:rPr lang="en-US" sz="5600" b="1" dirty="0" smtClean="0">
                <a:solidFill>
                  <a:srgbClr val="FF0000"/>
                </a:solidFill>
                <a:latin typeface="+mj-lt"/>
              </a:rPr>
              <a:t>…</a:t>
            </a:r>
            <a:r>
              <a:rPr lang="en-US" sz="5600" b="1" dirty="0" smtClean="0">
                <a:solidFill>
                  <a:srgbClr val="002060"/>
                </a:solidFill>
                <a:latin typeface="+mj-lt"/>
              </a:rPr>
              <a:t> </a:t>
            </a:r>
            <a:r>
              <a:rPr lang="en-US" sz="5600" b="1" dirty="0" err="1" smtClean="0">
                <a:solidFill>
                  <a:srgbClr val="002060"/>
                </a:solidFill>
                <a:latin typeface="+mj-lt"/>
              </a:rPr>
              <a:t>Nguyện</a:t>
            </a:r>
            <a:r>
              <a:rPr lang="en-US" sz="5600" b="1" dirty="0" smtClean="0">
                <a:solidFill>
                  <a:srgbClr val="002060"/>
                </a:solidFill>
                <a:latin typeface="+mj-lt"/>
              </a:rPr>
              <a:t> </a:t>
            </a:r>
            <a:r>
              <a:rPr lang="en-US" sz="5600" b="1" dirty="0" err="1" smtClean="0">
                <a:solidFill>
                  <a:srgbClr val="002060"/>
                </a:solidFill>
                <a:latin typeface="+mj-lt"/>
              </a:rPr>
              <a:t>trở</a:t>
            </a:r>
            <a:r>
              <a:rPr lang="en-US" sz="5600" b="1" dirty="0" smtClean="0">
                <a:solidFill>
                  <a:srgbClr val="002060"/>
                </a:solidFill>
                <a:latin typeface="+mj-lt"/>
              </a:rPr>
              <a:t> </a:t>
            </a:r>
            <a:r>
              <a:rPr lang="en-US" sz="5600" b="1" dirty="0" err="1" smtClean="0">
                <a:solidFill>
                  <a:srgbClr val="002060"/>
                </a:solidFill>
                <a:latin typeface="+mj-lt"/>
              </a:rPr>
              <a:t>nên</a:t>
            </a:r>
            <a:r>
              <a:rPr lang="en-US" sz="5600" b="1" dirty="0" smtClean="0">
                <a:solidFill>
                  <a:srgbClr val="002060"/>
                </a:solidFill>
                <a:latin typeface="+mj-lt"/>
              </a:rPr>
              <a:t> </a:t>
            </a:r>
            <a:r>
              <a:rPr lang="en-US" sz="5600" b="1" dirty="0" err="1" smtClean="0">
                <a:solidFill>
                  <a:srgbClr val="002060"/>
                </a:solidFill>
                <a:latin typeface="+mj-lt"/>
              </a:rPr>
              <a:t>muối</a:t>
            </a:r>
            <a:r>
              <a:rPr lang="en-US" sz="5600" b="1" dirty="0" smtClean="0">
                <a:solidFill>
                  <a:srgbClr val="002060"/>
                </a:solidFill>
                <a:latin typeface="+mj-lt"/>
              </a:rPr>
              <a:t> </a:t>
            </a:r>
            <a:r>
              <a:rPr lang="en-US" sz="5600" b="1" dirty="0" err="1" smtClean="0">
                <a:solidFill>
                  <a:srgbClr val="002060"/>
                </a:solidFill>
                <a:latin typeface="+mj-lt"/>
              </a:rPr>
              <a:t>giữa</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và</a:t>
            </a:r>
            <a:r>
              <a:rPr lang="en-US" sz="5600" b="1" dirty="0" smtClean="0">
                <a:solidFill>
                  <a:srgbClr val="002060"/>
                </a:solidFill>
                <a:latin typeface="+mj-lt"/>
              </a:rPr>
              <a:t> </a:t>
            </a:r>
            <a:r>
              <a:rPr lang="en-US" sz="5600" b="1" dirty="0" err="1" smtClean="0">
                <a:solidFill>
                  <a:srgbClr val="002060"/>
                </a:solidFill>
                <a:latin typeface="+mj-lt"/>
              </a:rPr>
              <a:t>thành</a:t>
            </a:r>
            <a:r>
              <a:rPr lang="en-US" sz="5600" b="1" dirty="0" smtClean="0">
                <a:solidFill>
                  <a:srgbClr val="002060"/>
                </a:solidFill>
                <a:latin typeface="+mj-lt"/>
              </a:rPr>
              <a:t> </a:t>
            </a:r>
            <a:r>
              <a:rPr lang="en-US" sz="5600" b="1" dirty="0" err="1" smtClean="0">
                <a:solidFill>
                  <a:srgbClr val="002060"/>
                </a:solidFill>
                <a:latin typeface="+mj-lt"/>
              </a:rPr>
              <a:t>chứng</a:t>
            </a:r>
            <a:r>
              <a:rPr lang="en-US" sz="5600" b="1" dirty="0" smtClean="0">
                <a:solidFill>
                  <a:srgbClr val="002060"/>
                </a:solidFill>
                <a:latin typeface="+mj-lt"/>
              </a:rPr>
              <a:t> </a:t>
            </a:r>
            <a:r>
              <a:rPr lang="en-US" sz="5600" b="1" dirty="0" err="1" smtClean="0">
                <a:solidFill>
                  <a:srgbClr val="002060"/>
                </a:solidFill>
                <a:latin typeface="+mj-lt"/>
              </a:rPr>
              <a:t>tá</a:t>
            </a:r>
            <a:r>
              <a:rPr lang="en-US" sz="5600" b="1" dirty="0" smtClean="0">
                <a:solidFill>
                  <a:srgbClr val="002060"/>
                </a:solidFill>
                <a:latin typeface="+mj-lt"/>
              </a:rPr>
              <a:t> </a:t>
            </a:r>
            <a:r>
              <a:rPr lang="en-US" sz="5600" b="1" dirty="0" err="1" smtClean="0">
                <a:solidFill>
                  <a:srgbClr val="002060"/>
                </a:solidFill>
                <a:latin typeface="+mj-lt"/>
              </a:rPr>
              <a:t>Nước</a:t>
            </a:r>
            <a:r>
              <a:rPr lang="en-US" sz="5600" b="1" dirty="0" smtClean="0">
                <a:solidFill>
                  <a:srgbClr val="002060"/>
                </a:solidFill>
                <a:latin typeface="+mj-lt"/>
              </a:rPr>
              <a:t> </a:t>
            </a:r>
            <a:r>
              <a:rPr lang="en-US" sz="5600" b="1" dirty="0" err="1" smtClean="0">
                <a:solidFill>
                  <a:srgbClr val="002060"/>
                </a:solidFill>
                <a:latin typeface="+mj-lt"/>
              </a:rPr>
              <a:t>Trời</a:t>
            </a:r>
            <a:r>
              <a:rPr lang="en-US" sz="5600" b="1" dirty="0" smtClean="0">
                <a:solidFill>
                  <a:srgbClr val="002060"/>
                </a:solidFill>
                <a:latin typeface="+mj-lt"/>
              </a:rPr>
              <a:t>. </a:t>
            </a:r>
            <a:r>
              <a:rPr lang="en-US" sz="5600" b="1" dirty="0" err="1" smtClean="0">
                <a:solidFill>
                  <a:srgbClr val="002060"/>
                </a:solidFill>
                <a:latin typeface="+mj-lt"/>
              </a:rPr>
              <a:t>Để</a:t>
            </a:r>
            <a:r>
              <a:rPr lang="en-US" sz="5600" b="1" dirty="0" smtClean="0">
                <a:solidFill>
                  <a:srgbClr val="002060"/>
                </a:solidFill>
                <a:latin typeface="+mj-lt"/>
              </a:rPr>
              <a:t> </a:t>
            </a:r>
            <a:r>
              <a:rPr lang="en-US" sz="5600" b="1" dirty="0" err="1" smtClean="0">
                <a:solidFill>
                  <a:srgbClr val="002060"/>
                </a:solidFill>
                <a:latin typeface="+mj-lt"/>
              </a:rPr>
              <a:t>đáp</a:t>
            </a:r>
            <a:r>
              <a:rPr lang="en-US" sz="5600" b="1" dirty="0" smtClean="0">
                <a:solidFill>
                  <a:srgbClr val="002060"/>
                </a:solidFill>
                <a:latin typeface="+mj-lt"/>
              </a:rPr>
              <a:t> </a:t>
            </a:r>
            <a:r>
              <a:rPr lang="en-US" sz="5600" b="1" dirty="0" err="1" smtClean="0">
                <a:solidFill>
                  <a:srgbClr val="002060"/>
                </a:solidFill>
                <a:latin typeface="+mj-lt"/>
              </a:rPr>
              <a:t>lại</a:t>
            </a:r>
            <a:r>
              <a:rPr lang="en-US" sz="5600" b="1" dirty="0" smtClean="0">
                <a:solidFill>
                  <a:srgbClr val="002060"/>
                </a:solidFill>
                <a:latin typeface="+mj-lt"/>
              </a:rPr>
              <a:t> </a:t>
            </a:r>
            <a:r>
              <a:rPr lang="en-US" sz="5600" b="1" dirty="0" err="1" smtClean="0">
                <a:solidFill>
                  <a:srgbClr val="002060"/>
                </a:solidFill>
                <a:latin typeface="+mj-lt"/>
              </a:rPr>
              <a:t>lời</a:t>
            </a:r>
            <a:r>
              <a:rPr lang="en-US" sz="5600" b="1" dirty="0" smtClean="0">
                <a:solidFill>
                  <a:srgbClr val="002060"/>
                </a:solidFill>
                <a:latin typeface="+mj-lt"/>
              </a:rPr>
              <a:t>, </a:t>
            </a:r>
            <a:r>
              <a:rPr lang="en-US" sz="5600" b="1" dirty="0" err="1" smtClean="0">
                <a:solidFill>
                  <a:srgbClr val="002060"/>
                </a:solidFill>
                <a:latin typeface="+mj-lt"/>
              </a:rPr>
              <a:t>lời</a:t>
            </a:r>
            <a:r>
              <a:rPr lang="en-US" sz="5600" b="1" dirty="0" smtClean="0">
                <a:solidFill>
                  <a:srgbClr val="002060"/>
                </a:solidFill>
                <a:latin typeface="+mj-lt"/>
              </a:rPr>
              <a:t> </a:t>
            </a:r>
            <a:r>
              <a:rPr lang="en-US" sz="5600" b="1" dirty="0" err="1" smtClean="0">
                <a:solidFill>
                  <a:srgbClr val="002060"/>
                </a:solidFill>
                <a:latin typeface="+mj-lt"/>
              </a:rPr>
              <a:t>của</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gọi</a:t>
            </a:r>
            <a:r>
              <a:rPr lang="en-US" sz="5600" b="1" dirty="0" smtClean="0">
                <a:solidFill>
                  <a:srgbClr val="002060"/>
                </a:solidFill>
                <a:latin typeface="+mj-lt"/>
              </a:rPr>
              <a:t> </a:t>
            </a:r>
            <a:r>
              <a:rPr lang="en-US" sz="5600" b="1" dirty="0" err="1" smtClean="0">
                <a:solidFill>
                  <a:srgbClr val="002060"/>
                </a:solidFill>
                <a:latin typeface="+mj-lt"/>
              </a:rPr>
              <a:t>mời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62789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err="1" smtClean="0">
                <a:solidFill>
                  <a:srgbClr val="002060"/>
                </a:solidFill>
                <a:latin typeface="+mj-lt"/>
              </a:rPr>
              <a:t>Đời</a:t>
            </a:r>
            <a:r>
              <a:rPr lang="en-US" sz="5500" b="1" dirty="0" smtClean="0">
                <a:solidFill>
                  <a:srgbClr val="002060"/>
                </a:solidFill>
                <a:latin typeface="+mj-lt"/>
              </a:rPr>
              <a:t> </a:t>
            </a:r>
            <a:r>
              <a:rPr lang="en-US" sz="5500" b="1" dirty="0" err="1" smtClean="0">
                <a:solidFill>
                  <a:srgbClr val="002060"/>
                </a:solidFill>
                <a:latin typeface="+mj-lt"/>
              </a:rPr>
              <a:t>sống</a:t>
            </a:r>
            <a:r>
              <a:rPr lang="en-US" sz="5500" b="1" dirty="0" smtClean="0">
                <a:solidFill>
                  <a:srgbClr val="002060"/>
                </a:solidFill>
                <a:latin typeface="+mj-lt"/>
              </a:rPr>
              <a:t> </a:t>
            </a:r>
            <a:r>
              <a:rPr lang="en-US" sz="5500" b="1" dirty="0" err="1" smtClean="0">
                <a:solidFill>
                  <a:srgbClr val="002060"/>
                </a:solidFill>
                <a:latin typeface="+mj-lt"/>
              </a:rPr>
              <a:t>hiến</a:t>
            </a:r>
            <a:r>
              <a:rPr lang="en-US" sz="5500" b="1" dirty="0" smtClean="0">
                <a:solidFill>
                  <a:srgbClr val="002060"/>
                </a:solidFill>
                <a:latin typeface="+mj-lt"/>
              </a:rPr>
              <a:t> </a:t>
            </a:r>
            <a:r>
              <a:rPr lang="en-US" sz="5500" b="1" dirty="0" err="1" smtClean="0">
                <a:solidFill>
                  <a:srgbClr val="002060"/>
                </a:solidFill>
                <a:latin typeface="+mj-lt"/>
              </a:rPr>
              <a:t>dâng</a:t>
            </a:r>
            <a:r>
              <a:rPr lang="en-US" sz="5500" b="1" dirty="0" smtClean="0">
                <a:solidFill>
                  <a:srgbClr val="002060"/>
                </a:solidFill>
                <a:latin typeface="+mj-lt"/>
              </a:rPr>
              <a:t> </a:t>
            </a:r>
            <a:r>
              <a:rPr lang="en-US" sz="5500" b="1" dirty="0" err="1" smtClean="0">
                <a:solidFill>
                  <a:srgbClr val="002060"/>
                </a:solidFill>
                <a:latin typeface="+mj-lt"/>
              </a:rPr>
              <a:t>đâu</a:t>
            </a:r>
            <a:r>
              <a:rPr lang="en-US" sz="5500" b="1" dirty="0" smtClean="0">
                <a:solidFill>
                  <a:srgbClr val="002060"/>
                </a:solidFill>
                <a:latin typeface="+mj-lt"/>
              </a:rPr>
              <a:t> </a:t>
            </a:r>
            <a:r>
              <a:rPr lang="en-US" sz="5500" b="1" dirty="0" err="1" smtClean="0">
                <a:solidFill>
                  <a:srgbClr val="002060"/>
                </a:solidFill>
                <a:latin typeface="+mj-lt"/>
              </a:rPr>
              <a:t>chỉ</a:t>
            </a:r>
            <a:r>
              <a:rPr lang="en-US" sz="5500" b="1" dirty="0" smtClean="0">
                <a:solidFill>
                  <a:srgbClr val="002060"/>
                </a:solidFill>
                <a:latin typeface="+mj-lt"/>
              </a:rPr>
              <a:t> </a:t>
            </a:r>
            <a:r>
              <a:rPr lang="en-US" sz="5500" b="1" dirty="0" err="1" smtClean="0">
                <a:solidFill>
                  <a:srgbClr val="002060"/>
                </a:solidFill>
                <a:latin typeface="+mj-lt"/>
              </a:rPr>
              <a:t>hôm</a:t>
            </a:r>
            <a:r>
              <a:rPr lang="en-US" sz="5500" b="1" dirty="0" smtClean="0">
                <a:solidFill>
                  <a:srgbClr val="002060"/>
                </a:solidFill>
                <a:latin typeface="+mj-lt"/>
              </a:rPr>
              <a:t> nay </a:t>
            </a:r>
            <a:r>
              <a:rPr lang="en-US" sz="5500" b="1" dirty="0" err="1" smtClean="0">
                <a:solidFill>
                  <a:srgbClr val="002060"/>
                </a:solidFill>
                <a:latin typeface="+mj-lt"/>
              </a:rPr>
              <a:t>mà</a:t>
            </a:r>
            <a:r>
              <a:rPr lang="en-US" sz="5500" b="1" dirty="0" smtClean="0">
                <a:solidFill>
                  <a:srgbClr val="002060"/>
                </a:solidFill>
                <a:latin typeface="+mj-lt"/>
              </a:rPr>
              <a:t> </a:t>
            </a:r>
            <a:r>
              <a:rPr lang="en-US" sz="5500" b="1" dirty="0" err="1" smtClean="0">
                <a:solidFill>
                  <a:srgbClr val="002060"/>
                </a:solidFill>
                <a:latin typeface="+mj-lt"/>
              </a:rPr>
              <a:t>sẽ</a:t>
            </a:r>
            <a:r>
              <a:rPr lang="en-US" sz="5500" b="1" dirty="0" smtClean="0">
                <a:solidFill>
                  <a:srgbClr val="002060"/>
                </a:solidFill>
                <a:latin typeface="+mj-lt"/>
              </a:rPr>
              <a:t> </a:t>
            </a:r>
            <a:r>
              <a:rPr lang="en-US" sz="5500" b="1" dirty="0" err="1" smtClean="0">
                <a:solidFill>
                  <a:srgbClr val="002060"/>
                </a:solidFill>
                <a:latin typeface="+mj-lt"/>
              </a:rPr>
              <a:t>còn</a:t>
            </a:r>
            <a:r>
              <a:rPr lang="en-US" sz="5500" b="1" dirty="0" smtClean="0">
                <a:solidFill>
                  <a:srgbClr val="002060"/>
                </a:solidFill>
                <a:latin typeface="+mj-lt"/>
              </a:rPr>
              <a:t> </a:t>
            </a:r>
            <a:r>
              <a:rPr lang="en-US" sz="5500" b="1" dirty="0" err="1" smtClean="0">
                <a:solidFill>
                  <a:srgbClr val="002060"/>
                </a:solidFill>
                <a:latin typeface="+mj-lt"/>
              </a:rPr>
              <a:t>theo</a:t>
            </a:r>
            <a:r>
              <a:rPr lang="en-US" sz="5500" b="1" dirty="0" smtClean="0">
                <a:solidFill>
                  <a:srgbClr val="002060"/>
                </a:solidFill>
                <a:latin typeface="+mj-lt"/>
              </a:rPr>
              <a:t> con </a:t>
            </a:r>
            <a:r>
              <a:rPr lang="en-US" sz="5500" b="1" dirty="0" err="1" smtClean="0">
                <a:solidFill>
                  <a:srgbClr val="002060"/>
                </a:solidFill>
                <a:latin typeface="+mj-lt"/>
              </a:rPr>
              <a:t>tận</a:t>
            </a:r>
            <a:r>
              <a:rPr lang="en-US" sz="5500" b="1" dirty="0" smtClean="0">
                <a:solidFill>
                  <a:srgbClr val="002060"/>
                </a:solidFill>
                <a:latin typeface="+mj-lt"/>
              </a:rPr>
              <a:t> </a:t>
            </a:r>
            <a:r>
              <a:rPr lang="en-US" sz="5500" b="1" dirty="0" err="1" smtClean="0">
                <a:solidFill>
                  <a:srgbClr val="002060"/>
                </a:solidFill>
                <a:latin typeface="+mj-lt"/>
              </a:rPr>
              <a:t>mãi</a:t>
            </a:r>
            <a:r>
              <a:rPr lang="en-US" sz="5500" b="1" dirty="0" smtClean="0">
                <a:solidFill>
                  <a:srgbClr val="002060"/>
                </a:solidFill>
                <a:latin typeface="+mj-lt"/>
              </a:rPr>
              <a:t> </a:t>
            </a:r>
            <a:r>
              <a:rPr lang="en-US" sz="5500" b="1" dirty="0" err="1" smtClean="0">
                <a:solidFill>
                  <a:srgbClr val="002060"/>
                </a:solidFill>
                <a:latin typeface="+mj-lt"/>
              </a:rPr>
              <a:t>tương</a:t>
            </a:r>
            <a:r>
              <a:rPr lang="en-US" sz="5500" b="1" dirty="0" smtClean="0">
                <a:solidFill>
                  <a:srgbClr val="002060"/>
                </a:solidFill>
                <a:latin typeface="+mj-lt"/>
              </a:rPr>
              <a:t> </a:t>
            </a:r>
            <a:r>
              <a:rPr lang="en-US" sz="5500" b="1" dirty="0" err="1" smtClean="0">
                <a:solidFill>
                  <a:srgbClr val="002060"/>
                </a:solidFill>
                <a:latin typeface="+mj-lt"/>
              </a:rPr>
              <a:t>lai</a:t>
            </a:r>
            <a:r>
              <a:rPr lang="en-US" sz="5500" b="1" dirty="0" smtClean="0">
                <a:solidFill>
                  <a:srgbClr val="002060"/>
                </a:solidFill>
                <a:latin typeface="+mj-lt"/>
              </a:rPr>
              <a:t>. </a:t>
            </a:r>
            <a:r>
              <a:rPr lang="en-US" sz="5500" b="1" dirty="0" err="1" smtClean="0">
                <a:solidFill>
                  <a:srgbClr val="002060"/>
                </a:solidFill>
                <a:latin typeface="+mj-lt"/>
              </a:rPr>
              <a:t>Đường</a:t>
            </a:r>
            <a:r>
              <a:rPr lang="en-US" sz="5500" b="1" dirty="0" smtClean="0">
                <a:solidFill>
                  <a:srgbClr val="002060"/>
                </a:solidFill>
                <a:latin typeface="+mj-lt"/>
              </a:rPr>
              <a:t> </a:t>
            </a:r>
            <a:r>
              <a:rPr lang="en-US" sz="5500" b="1" dirty="0" err="1" smtClean="0">
                <a:solidFill>
                  <a:srgbClr val="002060"/>
                </a:solidFill>
                <a:latin typeface="+mj-lt"/>
              </a:rPr>
              <a:t>đi</a:t>
            </a:r>
            <a:r>
              <a:rPr lang="en-US" sz="5500" b="1" dirty="0" smtClean="0">
                <a:solidFill>
                  <a:srgbClr val="002060"/>
                </a:solidFill>
                <a:latin typeface="+mj-lt"/>
              </a:rPr>
              <a:t> </a:t>
            </a:r>
            <a:r>
              <a:rPr lang="en-US" sz="5500" b="1" dirty="0" err="1" smtClean="0">
                <a:solidFill>
                  <a:srgbClr val="002060"/>
                </a:solidFill>
                <a:latin typeface="+mj-lt"/>
              </a:rPr>
              <a:t>chông</a:t>
            </a:r>
            <a:r>
              <a:rPr lang="en-US" sz="5500" b="1" dirty="0" smtClean="0">
                <a:solidFill>
                  <a:srgbClr val="002060"/>
                </a:solidFill>
                <a:latin typeface="+mj-lt"/>
              </a:rPr>
              <a:t> </a:t>
            </a:r>
            <a:r>
              <a:rPr lang="en-US" sz="5500" b="1" dirty="0" err="1" smtClean="0">
                <a:solidFill>
                  <a:srgbClr val="002060"/>
                </a:solidFill>
                <a:latin typeface="+mj-lt"/>
              </a:rPr>
              <a:t>gai</a:t>
            </a:r>
            <a:r>
              <a:rPr lang="en-US" sz="5500" b="1" dirty="0" smtClean="0">
                <a:solidFill>
                  <a:srgbClr val="002060"/>
                </a:solidFill>
                <a:latin typeface="+mj-lt"/>
              </a:rPr>
              <a:t> </a:t>
            </a:r>
            <a:r>
              <a:rPr lang="en-US" sz="5500" b="1" dirty="0" err="1" smtClean="0">
                <a:solidFill>
                  <a:srgbClr val="002060"/>
                </a:solidFill>
                <a:latin typeface="+mj-lt"/>
              </a:rPr>
              <a:t>phủ</a:t>
            </a:r>
            <a:r>
              <a:rPr lang="en-US" sz="5500" b="1" dirty="0" smtClean="0">
                <a:solidFill>
                  <a:srgbClr val="002060"/>
                </a:solidFill>
                <a:latin typeface="+mj-lt"/>
              </a:rPr>
              <a:t> </a:t>
            </a:r>
            <a:r>
              <a:rPr lang="en-US" sz="5500" b="1" dirty="0" err="1" smtClean="0">
                <a:solidFill>
                  <a:srgbClr val="002060"/>
                </a:solidFill>
                <a:latin typeface="+mj-lt"/>
              </a:rPr>
              <a:t>đầy</a:t>
            </a:r>
            <a:r>
              <a:rPr lang="en-US" sz="5500" b="1" dirty="0" smtClean="0">
                <a:solidFill>
                  <a:srgbClr val="002060"/>
                </a:solidFill>
                <a:latin typeface="+mj-lt"/>
              </a:rPr>
              <a:t> </a:t>
            </a:r>
            <a:r>
              <a:rPr lang="en-US" sz="5500" b="1" dirty="0" err="1" smtClean="0">
                <a:solidFill>
                  <a:srgbClr val="002060"/>
                </a:solidFill>
                <a:latin typeface="+mj-lt"/>
              </a:rPr>
              <a:t>giăng</a:t>
            </a:r>
            <a:r>
              <a:rPr lang="en-US" sz="5500" b="1" dirty="0" smtClean="0">
                <a:solidFill>
                  <a:srgbClr val="002060"/>
                </a:solidFill>
                <a:latin typeface="+mj-lt"/>
              </a:rPr>
              <a:t> </a:t>
            </a:r>
            <a:r>
              <a:rPr lang="en-US" sz="5500" b="1" dirty="0" err="1" smtClean="0">
                <a:solidFill>
                  <a:srgbClr val="002060"/>
                </a:solidFill>
                <a:latin typeface="+mj-lt"/>
              </a:rPr>
              <a:t>lối</a:t>
            </a:r>
            <a:r>
              <a:rPr lang="en-US" sz="5500" b="1" dirty="0" smtClean="0">
                <a:solidFill>
                  <a:srgbClr val="002060"/>
                </a:solidFill>
                <a:latin typeface="+mj-lt"/>
              </a:rPr>
              <a:t>, </a:t>
            </a:r>
            <a:r>
              <a:rPr lang="en-US" sz="5500" b="1" dirty="0" err="1" smtClean="0">
                <a:solidFill>
                  <a:srgbClr val="002060"/>
                </a:solidFill>
                <a:latin typeface="+mj-lt"/>
              </a:rPr>
              <a:t>tình</a:t>
            </a:r>
            <a:r>
              <a:rPr lang="en-US" sz="5500" b="1" dirty="0" smtClean="0">
                <a:solidFill>
                  <a:srgbClr val="002060"/>
                </a:solidFill>
                <a:latin typeface="+mj-lt"/>
              </a:rPr>
              <a:t> </a:t>
            </a:r>
            <a:r>
              <a:rPr lang="en-US" sz="5500" b="1" dirty="0" err="1" smtClean="0">
                <a:solidFill>
                  <a:srgbClr val="002060"/>
                </a:solidFill>
                <a:latin typeface="+mj-lt"/>
              </a:rPr>
              <a:t>Chúa</a:t>
            </a:r>
            <a:r>
              <a:rPr lang="en-US" sz="5500" b="1" dirty="0" smtClean="0">
                <a:solidFill>
                  <a:srgbClr val="002060"/>
                </a:solidFill>
                <a:latin typeface="+mj-lt"/>
              </a:rPr>
              <a:t> </a:t>
            </a:r>
            <a:r>
              <a:rPr lang="en-US" sz="5500" b="1" dirty="0" err="1" smtClean="0">
                <a:solidFill>
                  <a:srgbClr val="002060"/>
                </a:solidFill>
                <a:latin typeface="+mj-lt"/>
              </a:rPr>
              <a:t>cao</a:t>
            </a:r>
            <a:r>
              <a:rPr lang="en-US" sz="5500" b="1" dirty="0" smtClean="0">
                <a:solidFill>
                  <a:srgbClr val="002060"/>
                </a:solidFill>
                <a:latin typeface="+mj-lt"/>
              </a:rPr>
              <a:t> </a:t>
            </a:r>
            <a:r>
              <a:rPr lang="en-US" sz="5500" b="1" dirty="0" err="1" smtClean="0">
                <a:solidFill>
                  <a:srgbClr val="002060"/>
                </a:solidFill>
                <a:latin typeface="+mj-lt"/>
              </a:rPr>
              <a:t>vời</a:t>
            </a:r>
            <a:r>
              <a:rPr lang="en-US" sz="5500" b="1" dirty="0" smtClean="0">
                <a:solidFill>
                  <a:srgbClr val="002060"/>
                </a:solidFill>
                <a:latin typeface="+mj-lt"/>
              </a:rPr>
              <a:t> </a:t>
            </a:r>
            <a:r>
              <a:rPr lang="en-US" sz="5500" b="1" dirty="0" err="1" smtClean="0">
                <a:solidFill>
                  <a:srgbClr val="002060"/>
                </a:solidFill>
                <a:latin typeface="+mj-lt"/>
              </a:rPr>
              <a:t>xin</a:t>
            </a:r>
            <a:r>
              <a:rPr lang="en-US" sz="5500" b="1" dirty="0" smtClean="0">
                <a:solidFill>
                  <a:srgbClr val="002060"/>
                </a:solidFill>
                <a:latin typeface="+mj-lt"/>
              </a:rPr>
              <a:t> </a:t>
            </a:r>
            <a:r>
              <a:rPr lang="en-US" sz="5500" b="1" dirty="0" err="1" smtClean="0">
                <a:solidFill>
                  <a:srgbClr val="002060"/>
                </a:solidFill>
                <a:latin typeface="+mj-lt"/>
              </a:rPr>
              <a:t>Ngài</a:t>
            </a:r>
            <a:r>
              <a:rPr lang="en-US" sz="5500" b="1" dirty="0" smtClean="0">
                <a:solidFill>
                  <a:srgbClr val="002060"/>
                </a:solidFill>
                <a:latin typeface="+mj-lt"/>
              </a:rPr>
              <a:t> </a:t>
            </a:r>
            <a:r>
              <a:rPr lang="en-US" sz="5500" b="1" dirty="0" err="1" smtClean="0">
                <a:solidFill>
                  <a:srgbClr val="002060"/>
                </a:solidFill>
                <a:latin typeface="+mj-lt"/>
              </a:rPr>
              <a:t>hằng</a:t>
            </a:r>
            <a:r>
              <a:rPr lang="en-US" sz="5500" b="1" dirty="0" smtClean="0">
                <a:solidFill>
                  <a:srgbClr val="002060"/>
                </a:solidFill>
                <a:latin typeface="+mj-lt"/>
              </a:rPr>
              <a:t> </a:t>
            </a:r>
            <a:r>
              <a:rPr lang="en-US" sz="5500" b="1" dirty="0" err="1" smtClean="0">
                <a:solidFill>
                  <a:srgbClr val="002060"/>
                </a:solidFill>
                <a:latin typeface="+mj-lt"/>
              </a:rPr>
              <a:t>nâng</a:t>
            </a:r>
            <a:r>
              <a:rPr lang="en-US" sz="5500" b="1" dirty="0" smtClean="0">
                <a:solidFill>
                  <a:srgbClr val="002060"/>
                </a:solidFill>
                <a:latin typeface="+mj-lt"/>
              </a:rPr>
              <a:t> </a:t>
            </a:r>
            <a:r>
              <a:rPr lang="en-US" sz="5500" b="1" dirty="0" err="1" smtClean="0">
                <a:solidFill>
                  <a:srgbClr val="002060"/>
                </a:solidFill>
                <a:latin typeface="+mj-lt"/>
              </a:rPr>
              <a:t>đỡ</a:t>
            </a:r>
            <a:r>
              <a:rPr lang="en-US" sz="5500" b="1" dirty="0" smtClean="0">
                <a:solidFill>
                  <a:srgbClr val="002060"/>
                </a:solidFill>
                <a:latin typeface="+mj-lt"/>
              </a:rPr>
              <a:t> </a:t>
            </a:r>
            <a:r>
              <a:rPr lang="en-US" sz="5500" b="1" dirty="0" err="1" smtClean="0">
                <a:solidFill>
                  <a:srgbClr val="002060"/>
                </a:solidFill>
                <a:latin typeface="+mj-lt"/>
              </a:rPr>
              <a:t>chở</a:t>
            </a:r>
            <a:r>
              <a:rPr lang="en-US" sz="5500" b="1" dirty="0" smtClean="0">
                <a:solidFill>
                  <a:srgbClr val="002060"/>
                </a:solidFill>
                <a:latin typeface="+mj-lt"/>
              </a:rPr>
              <a:t> </a:t>
            </a:r>
            <a:r>
              <a:rPr lang="en-US" sz="5500" b="1" dirty="0" err="1" smtClean="0">
                <a:solidFill>
                  <a:srgbClr val="002060"/>
                </a:solidFill>
                <a:latin typeface="+mj-lt"/>
              </a:rPr>
              <a:t>che</a:t>
            </a:r>
            <a:r>
              <a:rPr lang="en-US" sz="5500" b="1" dirty="0" smtClean="0">
                <a:solidFill>
                  <a:srgbClr val="FF0000"/>
                </a:solidFill>
                <a:latin typeface="+mj-lt"/>
              </a:rPr>
              <a:t>…</a:t>
            </a:r>
            <a:endParaRPr lang="en-US" sz="5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05000"/>
              </a:lnSpc>
              <a:buNone/>
            </a:pPr>
            <a:r>
              <a:rPr lang="en-US" sz="5300" b="1" dirty="0" smtClean="0">
                <a:solidFill>
                  <a:srgbClr val="FF0000"/>
                </a:solidFill>
              </a:rPr>
              <a:t>…</a:t>
            </a:r>
            <a:r>
              <a:rPr lang="en-US" sz="5300" b="1" dirty="0" smtClean="0">
                <a:solidFill>
                  <a:srgbClr val="002060"/>
                </a:solidFill>
              </a:rPr>
              <a:t> </a:t>
            </a:r>
            <a:r>
              <a:rPr lang="en-US" sz="5300" b="1" dirty="0" err="1" smtClean="0">
                <a:solidFill>
                  <a:srgbClr val="002060"/>
                </a:solidFill>
              </a:rPr>
              <a:t>Để</a:t>
            </a:r>
            <a:r>
              <a:rPr lang="en-US" sz="5300" b="1" dirty="0" smtClean="0">
                <a:solidFill>
                  <a:srgbClr val="002060"/>
                </a:solidFill>
              </a:rPr>
              <a:t> </a:t>
            </a:r>
            <a:r>
              <a:rPr lang="en-US" sz="5300" b="1" dirty="0" err="1" smtClean="0">
                <a:solidFill>
                  <a:srgbClr val="002060"/>
                </a:solidFill>
              </a:rPr>
              <a:t>mãi</a:t>
            </a:r>
            <a:r>
              <a:rPr lang="en-US" sz="5300" b="1" dirty="0" smtClean="0">
                <a:solidFill>
                  <a:srgbClr val="002060"/>
                </a:solidFill>
              </a:rPr>
              <a:t> </a:t>
            </a:r>
            <a:r>
              <a:rPr lang="en-US" sz="5300" b="1" dirty="0" err="1" smtClean="0">
                <a:solidFill>
                  <a:srgbClr val="002060"/>
                </a:solidFill>
              </a:rPr>
              <a:t>sắt</a:t>
            </a:r>
            <a:r>
              <a:rPr lang="en-US" sz="5300" b="1" dirty="0">
                <a:solidFill>
                  <a:srgbClr val="002060"/>
                </a:solidFill>
              </a:rPr>
              <a:t> </a:t>
            </a:r>
            <a:r>
              <a:rPr lang="en-US" sz="5300" b="1" dirty="0" smtClean="0">
                <a:solidFill>
                  <a:srgbClr val="002060"/>
                </a:solidFill>
              </a:rPr>
              <a:t>son </a:t>
            </a:r>
            <a:r>
              <a:rPr lang="en-US" sz="5300" b="1" dirty="0" err="1" smtClean="0">
                <a:solidFill>
                  <a:srgbClr val="002060"/>
                </a:solidFill>
              </a:rPr>
              <a:t>một</a:t>
            </a:r>
            <a:r>
              <a:rPr lang="en-US" sz="5300" b="1" dirty="0" smtClean="0">
                <a:solidFill>
                  <a:srgbClr val="002060"/>
                </a:solidFill>
              </a:rPr>
              <a:t> </a:t>
            </a:r>
            <a:r>
              <a:rPr lang="en-US" sz="5300" b="1" dirty="0" err="1" smtClean="0">
                <a:solidFill>
                  <a:srgbClr val="002060"/>
                </a:solidFill>
              </a:rPr>
              <a:t>lòng</a:t>
            </a:r>
            <a:r>
              <a:rPr lang="en-US" sz="5300" b="1" dirty="0" smtClean="0">
                <a:solidFill>
                  <a:srgbClr val="002060"/>
                </a:solidFill>
              </a:rPr>
              <a:t> </a:t>
            </a:r>
            <a:r>
              <a:rPr lang="en-US" sz="5300" b="1" dirty="0" err="1" smtClean="0">
                <a:solidFill>
                  <a:srgbClr val="002060"/>
                </a:solidFill>
              </a:rPr>
              <a:t>kiên</a:t>
            </a:r>
            <a:r>
              <a:rPr lang="en-US" sz="5300" b="1" dirty="0" smtClean="0">
                <a:solidFill>
                  <a:srgbClr val="002060"/>
                </a:solidFill>
              </a:rPr>
              <a:t> </a:t>
            </a:r>
            <a:r>
              <a:rPr lang="en-US" sz="5300" b="1" dirty="0" err="1" smtClean="0">
                <a:solidFill>
                  <a:srgbClr val="002060"/>
                </a:solidFill>
              </a:rPr>
              <a:t>trung</a:t>
            </a:r>
            <a:r>
              <a:rPr lang="en-US" sz="5300" b="1" dirty="0" smtClean="0">
                <a:solidFill>
                  <a:srgbClr val="002060"/>
                </a:solidFill>
              </a:rPr>
              <a:t> </a:t>
            </a:r>
            <a:r>
              <a:rPr lang="en-US" sz="5300" b="1" dirty="0" err="1" smtClean="0">
                <a:solidFill>
                  <a:srgbClr val="002060"/>
                </a:solidFill>
              </a:rPr>
              <a:t>cùng</a:t>
            </a:r>
            <a:r>
              <a:rPr lang="en-US" sz="5300" b="1" dirty="0" smtClean="0">
                <a:solidFill>
                  <a:srgbClr val="002060"/>
                </a:solidFill>
              </a:rPr>
              <a:t> </a:t>
            </a:r>
            <a:r>
              <a:rPr lang="en-US" sz="5300" b="1" dirty="0" err="1" smtClean="0">
                <a:solidFill>
                  <a:srgbClr val="002060"/>
                </a:solidFill>
              </a:rPr>
              <a:t>Chúa</a:t>
            </a:r>
            <a:r>
              <a:rPr lang="en-US" sz="5300" b="1" dirty="0" smtClean="0">
                <a:solidFill>
                  <a:srgbClr val="002060"/>
                </a:solidFill>
              </a:rPr>
              <a:t> </a:t>
            </a:r>
            <a:r>
              <a:rPr lang="en-US" sz="5300" b="1" dirty="0" err="1" smtClean="0">
                <a:solidFill>
                  <a:srgbClr val="002060"/>
                </a:solidFill>
              </a:rPr>
              <a:t>nguyện</a:t>
            </a:r>
            <a:r>
              <a:rPr lang="en-US" sz="5300" b="1" dirty="0" smtClean="0">
                <a:solidFill>
                  <a:srgbClr val="002060"/>
                </a:solidFill>
              </a:rPr>
              <a:t> </a:t>
            </a:r>
            <a:r>
              <a:rPr lang="en-US" sz="5300" b="1" dirty="0" err="1" smtClean="0">
                <a:solidFill>
                  <a:srgbClr val="002060"/>
                </a:solidFill>
              </a:rPr>
              <a:t>ra</a:t>
            </a:r>
            <a:r>
              <a:rPr lang="en-US" sz="5300" b="1" dirty="0" smtClean="0">
                <a:solidFill>
                  <a:srgbClr val="002060"/>
                </a:solidFill>
              </a:rPr>
              <a:t> </a:t>
            </a:r>
            <a:r>
              <a:rPr lang="en-US" sz="5300" b="1" dirty="0" err="1" smtClean="0">
                <a:solidFill>
                  <a:srgbClr val="002060"/>
                </a:solidFill>
              </a:rPr>
              <a:t>đi</a:t>
            </a:r>
            <a:r>
              <a:rPr lang="en-US" sz="5300" b="1" dirty="0" smtClean="0">
                <a:solidFill>
                  <a:srgbClr val="002060"/>
                </a:solidFill>
              </a:rPr>
              <a:t> </a:t>
            </a:r>
            <a:r>
              <a:rPr lang="en-US" sz="5300" b="1" dirty="0" err="1">
                <a:solidFill>
                  <a:srgbClr val="002060"/>
                </a:solidFill>
              </a:rPr>
              <a:t>v</a:t>
            </a:r>
            <a:r>
              <a:rPr lang="en-US" sz="5300" b="1" dirty="0" err="1" smtClean="0">
                <a:solidFill>
                  <a:srgbClr val="002060"/>
                </a:solidFill>
              </a:rPr>
              <a:t>ề</a:t>
            </a:r>
            <a:r>
              <a:rPr lang="en-US" sz="5300" b="1" dirty="0" smtClean="0">
                <a:solidFill>
                  <a:srgbClr val="002060"/>
                </a:solidFill>
              </a:rPr>
              <a:t> </a:t>
            </a:r>
            <a:r>
              <a:rPr lang="en-US" sz="5300" b="1" dirty="0" err="1" smtClean="0">
                <a:solidFill>
                  <a:srgbClr val="002060"/>
                </a:solidFill>
              </a:rPr>
              <a:t>khắp</a:t>
            </a:r>
            <a:r>
              <a:rPr lang="en-US" sz="5300" b="1" dirty="0" smtClean="0">
                <a:solidFill>
                  <a:srgbClr val="002060"/>
                </a:solidFill>
              </a:rPr>
              <a:t> </a:t>
            </a:r>
            <a:r>
              <a:rPr lang="en-US" sz="5300" b="1" dirty="0" err="1" smtClean="0">
                <a:solidFill>
                  <a:srgbClr val="002060"/>
                </a:solidFill>
              </a:rPr>
              <a:t>muôn</a:t>
            </a:r>
            <a:r>
              <a:rPr lang="en-US" sz="5300" b="1" dirty="0" smtClean="0">
                <a:solidFill>
                  <a:srgbClr val="002060"/>
                </a:solidFill>
              </a:rPr>
              <a:t> </a:t>
            </a:r>
            <a:r>
              <a:rPr lang="en-US" sz="5300" b="1" dirty="0" err="1" smtClean="0">
                <a:solidFill>
                  <a:srgbClr val="002060"/>
                </a:solidFill>
              </a:rPr>
              <a:t>phương</a:t>
            </a:r>
            <a:r>
              <a:rPr lang="en-US" sz="5300" b="1" dirty="0" smtClean="0">
                <a:solidFill>
                  <a:srgbClr val="002060"/>
                </a:solidFill>
              </a:rPr>
              <a:t>, </a:t>
            </a:r>
            <a:r>
              <a:rPr lang="en-US" sz="5300" b="1" dirty="0" err="1" smtClean="0">
                <a:solidFill>
                  <a:srgbClr val="002060"/>
                </a:solidFill>
              </a:rPr>
              <a:t>thực</a:t>
            </a:r>
            <a:r>
              <a:rPr lang="en-US" sz="5300" b="1" dirty="0" smtClean="0">
                <a:solidFill>
                  <a:srgbClr val="002060"/>
                </a:solidFill>
              </a:rPr>
              <a:t> </a:t>
            </a:r>
            <a:r>
              <a:rPr lang="en-US" sz="5300" b="1" dirty="0" err="1" smtClean="0">
                <a:solidFill>
                  <a:srgbClr val="002060"/>
                </a:solidFill>
              </a:rPr>
              <a:t>thi</a:t>
            </a:r>
            <a:r>
              <a:rPr lang="en-US" sz="5300" b="1" dirty="0" smtClean="0">
                <a:solidFill>
                  <a:srgbClr val="002060"/>
                </a:solidFill>
              </a:rPr>
              <a:t> </a:t>
            </a:r>
            <a:r>
              <a:rPr lang="en-US" sz="5300" b="1" dirty="0" err="1" smtClean="0">
                <a:solidFill>
                  <a:srgbClr val="002060"/>
                </a:solidFill>
              </a:rPr>
              <a:t>yêu</a:t>
            </a:r>
            <a:r>
              <a:rPr lang="en-US" sz="5300" b="1" dirty="0" smtClean="0">
                <a:solidFill>
                  <a:srgbClr val="002060"/>
                </a:solidFill>
              </a:rPr>
              <a:t> </a:t>
            </a:r>
            <a:r>
              <a:rPr lang="en-US" sz="5300" b="1" dirty="0" err="1" smtClean="0">
                <a:solidFill>
                  <a:srgbClr val="002060"/>
                </a:solidFill>
              </a:rPr>
              <a:t>thương</a:t>
            </a:r>
            <a:r>
              <a:rPr lang="en-US" sz="5300" b="1" dirty="0" smtClean="0">
                <a:solidFill>
                  <a:srgbClr val="002060"/>
                </a:solidFill>
              </a:rPr>
              <a:t> </a:t>
            </a:r>
            <a:r>
              <a:rPr lang="en-US" sz="5300" b="1" dirty="0" err="1" smtClean="0">
                <a:solidFill>
                  <a:srgbClr val="002060"/>
                </a:solidFill>
              </a:rPr>
              <a:t>công</a:t>
            </a:r>
            <a:r>
              <a:rPr lang="en-US" sz="5300" b="1" dirty="0" smtClean="0">
                <a:solidFill>
                  <a:srgbClr val="002060"/>
                </a:solidFill>
              </a:rPr>
              <a:t> </a:t>
            </a:r>
            <a:r>
              <a:rPr lang="en-US" sz="5300" b="1" dirty="0" err="1" smtClean="0">
                <a:solidFill>
                  <a:srgbClr val="002060"/>
                </a:solidFill>
              </a:rPr>
              <a:t>bình</a:t>
            </a:r>
            <a:r>
              <a:rPr lang="en-US" sz="5300" b="1" dirty="0" smtClean="0">
                <a:solidFill>
                  <a:srgbClr val="002060"/>
                </a:solidFill>
              </a:rPr>
              <a:t> </a:t>
            </a:r>
            <a:r>
              <a:rPr lang="en-US" sz="5300" b="1" dirty="0" err="1" smtClean="0">
                <a:solidFill>
                  <a:srgbClr val="002060"/>
                </a:solidFill>
              </a:rPr>
              <a:t>bác</a:t>
            </a:r>
            <a:r>
              <a:rPr lang="en-US" sz="5300" b="1" dirty="0" smtClean="0">
                <a:solidFill>
                  <a:srgbClr val="002060"/>
                </a:solidFill>
              </a:rPr>
              <a:t> </a:t>
            </a:r>
            <a:r>
              <a:rPr lang="en-US" sz="5300" b="1" dirty="0" err="1" smtClean="0">
                <a:solidFill>
                  <a:srgbClr val="002060"/>
                </a:solidFill>
              </a:rPr>
              <a:t>ái</a:t>
            </a:r>
            <a:r>
              <a:rPr lang="en-US" sz="5300" b="1" dirty="0" smtClean="0">
                <a:solidFill>
                  <a:srgbClr val="002060"/>
                </a:solidFill>
              </a:rPr>
              <a:t> </a:t>
            </a:r>
            <a:r>
              <a:rPr lang="en-US" sz="5300" b="1" dirty="0" err="1" smtClean="0">
                <a:solidFill>
                  <a:srgbClr val="002060"/>
                </a:solidFill>
              </a:rPr>
              <a:t>nên</a:t>
            </a:r>
            <a:r>
              <a:rPr lang="en-US" sz="5300" b="1" dirty="0" smtClean="0">
                <a:solidFill>
                  <a:srgbClr val="002060"/>
                </a:solidFill>
              </a:rPr>
              <a:t> </a:t>
            </a:r>
            <a:r>
              <a:rPr lang="en-US" sz="5300" b="1" dirty="0" err="1" smtClean="0">
                <a:solidFill>
                  <a:srgbClr val="002060"/>
                </a:solidFill>
              </a:rPr>
              <a:t>giống</a:t>
            </a:r>
            <a:r>
              <a:rPr lang="en-US" sz="5300" b="1" dirty="0" smtClean="0">
                <a:solidFill>
                  <a:srgbClr val="002060"/>
                </a:solidFill>
              </a:rPr>
              <a:t> </a:t>
            </a:r>
            <a:r>
              <a:rPr lang="en-US" sz="5300" b="1" dirty="0" err="1" smtClean="0">
                <a:solidFill>
                  <a:srgbClr val="002060"/>
                </a:solidFill>
              </a:rPr>
              <a:t>như</a:t>
            </a:r>
            <a:r>
              <a:rPr lang="en-US" sz="5300" b="1" dirty="0" smtClean="0">
                <a:solidFill>
                  <a:srgbClr val="002060"/>
                </a:solidFill>
              </a:rPr>
              <a:t> </a:t>
            </a:r>
            <a:r>
              <a:rPr lang="en-US" sz="5300" b="1" dirty="0" err="1" smtClean="0">
                <a:solidFill>
                  <a:srgbClr val="002060"/>
                </a:solidFill>
              </a:rPr>
              <a:t>Ngài</a:t>
            </a:r>
            <a:r>
              <a:rPr lang="en-US" sz="5300" b="1" dirty="0" smtClean="0">
                <a:solidFill>
                  <a:srgbClr val="002060"/>
                </a:solidFill>
              </a:rPr>
              <a:t> </a:t>
            </a:r>
            <a:r>
              <a:rPr lang="en-US" sz="5300" b="1" dirty="0" err="1" smtClean="0">
                <a:solidFill>
                  <a:srgbClr val="002060"/>
                </a:solidFill>
              </a:rPr>
              <a:t>suốt</a:t>
            </a:r>
            <a:r>
              <a:rPr lang="en-US" sz="5300" b="1" dirty="0" smtClean="0">
                <a:solidFill>
                  <a:srgbClr val="002060"/>
                </a:solidFill>
              </a:rPr>
              <a:t> </a:t>
            </a:r>
            <a:r>
              <a:rPr lang="en-US" sz="5300" b="1" dirty="0" err="1" smtClean="0">
                <a:solidFill>
                  <a:srgbClr val="002060"/>
                </a:solidFill>
              </a:rPr>
              <a:t>đời</a:t>
            </a:r>
            <a:r>
              <a:rPr lang="en-US" sz="5300" b="1" dirty="0" smtClean="0">
                <a:solidFill>
                  <a:srgbClr val="002060"/>
                </a:solidFill>
              </a:rPr>
              <a:t> </a:t>
            </a:r>
            <a:r>
              <a:rPr lang="en-US" sz="5300" b="1" dirty="0" err="1" smtClean="0">
                <a:solidFill>
                  <a:srgbClr val="002060"/>
                </a:solidFill>
              </a:rPr>
              <a:t>vui</a:t>
            </a:r>
            <a:r>
              <a:rPr lang="en-US" sz="5300" b="1" dirty="0" smtClean="0">
                <a:solidFill>
                  <a:srgbClr val="002060"/>
                </a:solidFill>
              </a:rPr>
              <a:t> </a:t>
            </a:r>
            <a:r>
              <a:rPr lang="en-US" sz="5300" b="1" dirty="0" err="1" smtClean="0">
                <a:solidFill>
                  <a:srgbClr val="002060"/>
                </a:solidFill>
              </a:rPr>
              <a:t>dâng</a:t>
            </a:r>
            <a:r>
              <a:rPr lang="en-US" sz="5300" b="1" dirty="0" smtClean="0">
                <a:solidFill>
                  <a:srgbClr val="002060"/>
                </a:solidFill>
              </a:rPr>
              <a:t> </a:t>
            </a:r>
            <a:r>
              <a:rPr lang="en-US" sz="5300" b="1" dirty="0" err="1" smtClean="0">
                <a:solidFill>
                  <a:srgbClr val="002060"/>
                </a:solidFill>
              </a:rPr>
              <a:t>hiến</a:t>
            </a:r>
            <a:r>
              <a:rPr lang="en-US" sz="5300" b="1" dirty="0" smtClean="0">
                <a:solidFill>
                  <a:srgbClr val="002060"/>
                </a:solidFill>
              </a:rPr>
              <a:t> </a:t>
            </a:r>
            <a:r>
              <a:rPr lang="en-US" sz="5300" b="1" dirty="0" err="1" smtClean="0">
                <a:solidFill>
                  <a:srgbClr val="002060"/>
                </a:solidFill>
              </a:rPr>
              <a:t>chẳng</a:t>
            </a:r>
            <a:r>
              <a:rPr lang="en-US" sz="5300" b="1" dirty="0" smtClean="0">
                <a:solidFill>
                  <a:srgbClr val="002060"/>
                </a:solidFill>
              </a:rPr>
              <a:t> </a:t>
            </a:r>
            <a:r>
              <a:rPr lang="en-US" sz="5300" b="1" dirty="0" err="1" smtClean="0">
                <a:solidFill>
                  <a:srgbClr val="002060"/>
                </a:solidFill>
              </a:rPr>
              <a:t>ngơi</a:t>
            </a:r>
            <a:r>
              <a:rPr lang="en-US" sz="5300" b="1" dirty="0" smtClean="0">
                <a:solidFill>
                  <a:srgbClr val="002060"/>
                </a:solidFill>
              </a:rPr>
              <a:t>.</a:t>
            </a:r>
            <a:endParaRPr lang="en-US" sz="5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61731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4838700"/>
          </a:xfrm>
        </p:spPr>
        <p:txBody>
          <a:bodyPr>
            <a:noAutofit/>
          </a:bodyPr>
          <a:lstStyle/>
          <a:p>
            <a:pPr marL="27432" indent="0" algn="just">
              <a:lnSpc>
                <a:spcPct val="110000"/>
              </a:lnSpc>
              <a:buNone/>
            </a:pPr>
            <a:r>
              <a:rPr lang="en-US" sz="5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đã</a:t>
            </a:r>
            <a:r>
              <a:rPr lang="en-US" sz="5800" b="1" dirty="0" smtClean="0">
                <a:solidFill>
                  <a:srgbClr val="002060"/>
                </a:solidFill>
                <a:latin typeface="+mj-lt"/>
              </a:rPr>
              <a:t> </a:t>
            </a:r>
            <a:r>
              <a:rPr lang="en-US" sz="5800" b="1" dirty="0" err="1" smtClean="0">
                <a:solidFill>
                  <a:srgbClr val="002060"/>
                </a:solidFill>
                <a:latin typeface="+mj-lt"/>
              </a:rPr>
              <a:t>kêu</a:t>
            </a:r>
            <a:r>
              <a:rPr lang="en-US" sz="5800" b="1" dirty="0" smtClean="0">
                <a:solidFill>
                  <a:srgbClr val="002060"/>
                </a:solidFill>
                <a:latin typeface="+mj-lt"/>
              </a:rPr>
              <a:t> </a:t>
            </a:r>
            <a:r>
              <a:rPr lang="en-US" sz="5800" b="1" dirty="0" err="1" smtClean="0">
                <a:solidFill>
                  <a:srgbClr val="002060"/>
                </a:solidFill>
                <a:latin typeface="+mj-lt"/>
              </a:rPr>
              <a:t>gọi</a:t>
            </a:r>
            <a:r>
              <a:rPr lang="en-US" sz="5800" b="1" dirty="0" smtClean="0">
                <a:solidFill>
                  <a:srgbClr val="002060"/>
                </a:solidFill>
                <a:latin typeface="+mj-lt"/>
              </a:rPr>
              <a:t>, </a:t>
            </a:r>
            <a:r>
              <a:rPr lang="en-US" sz="5800" b="1" dirty="0" err="1" smtClean="0">
                <a:solidFill>
                  <a:srgbClr val="002060"/>
                </a:solidFill>
                <a:latin typeface="+mj-lt"/>
              </a:rPr>
              <a:t>kêu</a:t>
            </a:r>
            <a:r>
              <a:rPr lang="en-US" sz="5800" b="1" dirty="0" smtClean="0">
                <a:solidFill>
                  <a:srgbClr val="002060"/>
                </a:solidFill>
                <a:latin typeface="+mj-lt"/>
              </a:rPr>
              <a:t> </a:t>
            </a:r>
            <a:r>
              <a:rPr lang="en-US" sz="5800" b="1" dirty="0" err="1" smtClean="0">
                <a:solidFill>
                  <a:srgbClr val="002060"/>
                </a:solidFill>
                <a:latin typeface="+mj-lt"/>
              </a:rPr>
              <a:t>gọi</a:t>
            </a:r>
            <a:r>
              <a:rPr lang="en-US" sz="5800" b="1" dirty="0" smtClean="0">
                <a:solidFill>
                  <a:srgbClr val="002060"/>
                </a:solidFill>
                <a:latin typeface="+mj-lt"/>
              </a:rPr>
              <a:t> con </a:t>
            </a:r>
            <a:r>
              <a:rPr lang="en-US" sz="5800" b="1" dirty="0" err="1" smtClean="0">
                <a:solidFill>
                  <a:srgbClr val="002060"/>
                </a:solidFill>
                <a:latin typeface="+mj-lt"/>
              </a:rPr>
              <a:t>bước</a:t>
            </a:r>
            <a:r>
              <a:rPr lang="en-US" sz="5800" b="1" dirty="0" smtClean="0">
                <a:solidFill>
                  <a:srgbClr val="002060"/>
                </a:solidFill>
                <a:latin typeface="+mj-lt"/>
              </a:rPr>
              <a:t> </a:t>
            </a:r>
            <a:r>
              <a:rPr lang="en-US" sz="5800" b="1" dirty="0" err="1" smtClean="0">
                <a:solidFill>
                  <a:srgbClr val="002060"/>
                </a:solidFill>
                <a:latin typeface="+mj-lt"/>
              </a:rPr>
              <a:t>theo</a:t>
            </a:r>
            <a:r>
              <a:rPr lang="en-US" sz="5800" b="1" dirty="0" smtClean="0">
                <a:solidFill>
                  <a:srgbClr val="002060"/>
                </a:solidFill>
                <a:latin typeface="+mj-lt"/>
              </a:rPr>
              <a:t> </a:t>
            </a:r>
            <a:r>
              <a:rPr lang="en-US" sz="5800" b="1" dirty="0" err="1" smtClean="0">
                <a:solidFill>
                  <a:srgbClr val="002060"/>
                </a:solidFill>
                <a:latin typeface="+mj-lt"/>
              </a:rPr>
              <a:t>chân</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Một</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không</a:t>
            </a:r>
            <a:r>
              <a:rPr lang="en-US" sz="5800" b="1" dirty="0" smtClean="0">
                <a:solidFill>
                  <a:srgbClr val="002060"/>
                </a:solidFill>
                <a:latin typeface="+mj-lt"/>
              </a:rPr>
              <a:t> </a:t>
            </a:r>
            <a:r>
              <a:rPr lang="en-US" sz="5800" b="1" dirty="0" err="1" smtClean="0">
                <a:solidFill>
                  <a:srgbClr val="002060"/>
                </a:solidFill>
                <a:latin typeface="+mj-lt"/>
              </a:rPr>
              <a:t>phai</a:t>
            </a:r>
            <a:r>
              <a:rPr lang="en-US" sz="5800" b="1" dirty="0" smtClean="0">
                <a:solidFill>
                  <a:srgbClr val="002060"/>
                </a:solidFill>
                <a:latin typeface="+mj-lt"/>
              </a:rPr>
              <a:t>, </a:t>
            </a:r>
            <a:r>
              <a:rPr lang="en-US" sz="5800" b="1" dirty="0" err="1" smtClean="0">
                <a:solidFill>
                  <a:srgbClr val="002060"/>
                </a:solidFill>
                <a:latin typeface="+mj-lt"/>
              </a:rPr>
              <a:t>luôn</a:t>
            </a:r>
            <a:r>
              <a:rPr lang="en-US" sz="5800" b="1" dirty="0" smtClean="0">
                <a:solidFill>
                  <a:srgbClr val="002060"/>
                </a:solidFill>
                <a:latin typeface="+mj-lt"/>
              </a:rPr>
              <a:t> </a:t>
            </a:r>
            <a:r>
              <a:rPr lang="en-US" sz="5800" b="1" dirty="0" err="1" smtClean="0">
                <a:solidFill>
                  <a:srgbClr val="002060"/>
                </a:solidFill>
                <a:latin typeface="+mj-lt"/>
              </a:rPr>
              <a:t>trung</a:t>
            </a:r>
            <a:r>
              <a:rPr lang="en-US" sz="5800" b="1" dirty="0" smtClean="0">
                <a:solidFill>
                  <a:srgbClr val="002060"/>
                </a:solidFill>
                <a:latin typeface="+mj-lt"/>
              </a:rPr>
              <a:t> </a:t>
            </a:r>
            <a:r>
              <a:rPr lang="en-US" sz="5800" b="1" dirty="0" err="1" smtClean="0">
                <a:solidFill>
                  <a:srgbClr val="002060"/>
                </a:solidFill>
                <a:latin typeface="+mj-lt"/>
              </a:rPr>
              <a:t>kiên</a:t>
            </a:r>
            <a:r>
              <a:rPr lang="en-US" sz="5800" b="1" dirty="0" smtClean="0">
                <a:solidFill>
                  <a:srgbClr val="002060"/>
                </a:solidFill>
                <a:latin typeface="+mj-lt"/>
              </a:rPr>
              <a:t> </a:t>
            </a:r>
            <a:r>
              <a:rPr lang="en-US" sz="5800" b="1" dirty="0" err="1" smtClean="0">
                <a:solidFill>
                  <a:srgbClr val="002060"/>
                </a:solidFill>
                <a:latin typeface="+mj-lt"/>
              </a:rPr>
              <a:t>vui</a:t>
            </a:r>
            <a:r>
              <a:rPr lang="en-US" sz="5800" b="1" dirty="0" smtClean="0">
                <a:solidFill>
                  <a:srgbClr val="002060"/>
                </a:solidFill>
                <a:latin typeface="+mj-lt"/>
              </a:rPr>
              <a:t> say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dâng</a:t>
            </a:r>
            <a:r>
              <a:rPr lang="en-US" sz="5800" b="1" dirty="0" smtClean="0">
                <a:solidFill>
                  <a:srgbClr val="002060"/>
                </a:solidFill>
                <a:latin typeface="+mj-lt"/>
              </a:rPr>
              <a:t> </a:t>
            </a:r>
            <a:r>
              <a:rPr lang="en-US" sz="5800" b="1" dirty="0" err="1" smtClean="0">
                <a:solidFill>
                  <a:srgbClr val="002060"/>
                </a:solidFill>
                <a:latin typeface="+mj-lt"/>
              </a:rPr>
              <a:t>hiến</a:t>
            </a:r>
            <a:r>
              <a:rPr lang="en-US" sz="5800" b="1" dirty="0" smtClean="0">
                <a:solidFill>
                  <a:srgbClr val="FF000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97140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4850"/>
            <a:ext cx="9144000" cy="4076700"/>
          </a:xfrm>
        </p:spPr>
        <p:txBody>
          <a:bodyPr>
            <a:noAutofit/>
          </a:bodyPr>
          <a:lstStyle/>
          <a:p>
            <a:pPr marL="27432" indent="0" algn="just">
              <a:lnSpc>
                <a:spcPct val="110000"/>
              </a:lnSpc>
              <a:buNone/>
            </a:pPr>
            <a:r>
              <a:rPr lang="en-US" sz="5600" b="1" dirty="0" smtClean="0">
                <a:solidFill>
                  <a:srgbClr val="FF0000"/>
                </a:solidFill>
                <a:latin typeface="+mj-lt"/>
              </a:rPr>
              <a:t>…</a:t>
            </a:r>
            <a:r>
              <a:rPr lang="en-US" sz="5600" b="1" dirty="0" smtClean="0">
                <a:solidFill>
                  <a:srgbClr val="002060"/>
                </a:solidFill>
                <a:latin typeface="+mj-lt"/>
              </a:rPr>
              <a:t> </a:t>
            </a:r>
            <a:r>
              <a:rPr lang="en-US" sz="5600" b="1" dirty="0" err="1" smtClean="0">
                <a:solidFill>
                  <a:srgbClr val="002060"/>
                </a:solidFill>
                <a:latin typeface="+mj-lt"/>
              </a:rPr>
              <a:t>Nguyện</a:t>
            </a:r>
            <a:r>
              <a:rPr lang="en-US" sz="5600" b="1" dirty="0" smtClean="0">
                <a:solidFill>
                  <a:srgbClr val="002060"/>
                </a:solidFill>
                <a:latin typeface="+mj-lt"/>
              </a:rPr>
              <a:t> </a:t>
            </a:r>
            <a:r>
              <a:rPr lang="en-US" sz="5600" b="1" dirty="0" err="1" smtClean="0">
                <a:solidFill>
                  <a:srgbClr val="002060"/>
                </a:solidFill>
                <a:latin typeface="+mj-lt"/>
              </a:rPr>
              <a:t>trở</a:t>
            </a:r>
            <a:r>
              <a:rPr lang="en-US" sz="5600" b="1" dirty="0" smtClean="0">
                <a:solidFill>
                  <a:srgbClr val="002060"/>
                </a:solidFill>
                <a:latin typeface="+mj-lt"/>
              </a:rPr>
              <a:t> </a:t>
            </a:r>
            <a:r>
              <a:rPr lang="en-US" sz="5600" b="1" dirty="0" err="1" smtClean="0">
                <a:solidFill>
                  <a:srgbClr val="002060"/>
                </a:solidFill>
                <a:latin typeface="+mj-lt"/>
              </a:rPr>
              <a:t>nên</a:t>
            </a:r>
            <a:r>
              <a:rPr lang="en-US" sz="5600" b="1" dirty="0" smtClean="0">
                <a:solidFill>
                  <a:srgbClr val="002060"/>
                </a:solidFill>
                <a:latin typeface="+mj-lt"/>
              </a:rPr>
              <a:t> </a:t>
            </a:r>
            <a:r>
              <a:rPr lang="en-US" sz="5600" b="1" dirty="0" err="1" smtClean="0">
                <a:solidFill>
                  <a:srgbClr val="002060"/>
                </a:solidFill>
                <a:latin typeface="+mj-lt"/>
              </a:rPr>
              <a:t>muối</a:t>
            </a:r>
            <a:r>
              <a:rPr lang="en-US" sz="5600" b="1" dirty="0" smtClean="0">
                <a:solidFill>
                  <a:srgbClr val="002060"/>
                </a:solidFill>
                <a:latin typeface="+mj-lt"/>
              </a:rPr>
              <a:t> </a:t>
            </a:r>
            <a:r>
              <a:rPr lang="en-US" sz="5600" b="1" dirty="0" err="1" smtClean="0">
                <a:solidFill>
                  <a:srgbClr val="002060"/>
                </a:solidFill>
                <a:latin typeface="+mj-lt"/>
              </a:rPr>
              <a:t>giữa</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và</a:t>
            </a:r>
            <a:r>
              <a:rPr lang="en-US" sz="5600" b="1" dirty="0" smtClean="0">
                <a:solidFill>
                  <a:srgbClr val="002060"/>
                </a:solidFill>
                <a:latin typeface="+mj-lt"/>
              </a:rPr>
              <a:t> </a:t>
            </a:r>
            <a:r>
              <a:rPr lang="en-US" sz="5600" b="1" dirty="0" err="1" smtClean="0">
                <a:solidFill>
                  <a:srgbClr val="002060"/>
                </a:solidFill>
                <a:latin typeface="+mj-lt"/>
              </a:rPr>
              <a:t>thành</a:t>
            </a:r>
            <a:r>
              <a:rPr lang="en-US" sz="5600" b="1" dirty="0" smtClean="0">
                <a:solidFill>
                  <a:srgbClr val="002060"/>
                </a:solidFill>
                <a:latin typeface="+mj-lt"/>
              </a:rPr>
              <a:t> </a:t>
            </a:r>
            <a:r>
              <a:rPr lang="en-US" sz="5600" b="1" dirty="0" err="1" smtClean="0">
                <a:solidFill>
                  <a:srgbClr val="002060"/>
                </a:solidFill>
                <a:latin typeface="+mj-lt"/>
              </a:rPr>
              <a:t>chứng</a:t>
            </a:r>
            <a:r>
              <a:rPr lang="en-US" sz="5600" b="1" dirty="0" smtClean="0">
                <a:solidFill>
                  <a:srgbClr val="002060"/>
                </a:solidFill>
                <a:latin typeface="+mj-lt"/>
              </a:rPr>
              <a:t> </a:t>
            </a:r>
            <a:r>
              <a:rPr lang="en-US" sz="5600" b="1" dirty="0" err="1" smtClean="0">
                <a:solidFill>
                  <a:srgbClr val="002060"/>
                </a:solidFill>
                <a:latin typeface="+mj-lt"/>
              </a:rPr>
              <a:t>tá</a:t>
            </a:r>
            <a:r>
              <a:rPr lang="en-US" sz="5600" b="1" dirty="0" smtClean="0">
                <a:solidFill>
                  <a:srgbClr val="002060"/>
                </a:solidFill>
                <a:latin typeface="+mj-lt"/>
              </a:rPr>
              <a:t> </a:t>
            </a:r>
            <a:r>
              <a:rPr lang="en-US" sz="5600" b="1" dirty="0" err="1" smtClean="0">
                <a:solidFill>
                  <a:srgbClr val="002060"/>
                </a:solidFill>
                <a:latin typeface="+mj-lt"/>
              </a:rPr>
              <a:t>Nước</a:t>
            </a:r>
            <a:r>
              <a:rPr lang="en-US" sz="5600" b="1" dirty="0" smtClean="0">
                <a:solidFill>
                  <a:srgbClr val="002060"/>
                </a:solidFill>
                <a:latin typeface="+mj-lt"/>
              </a:rPr>
              <a:t> </a:t>
            </a:r>
            <a:r>
              <a:rPr lang="en-US" sz="5600" b="1" dirty="0" err="1" smtClean="0">
                <a:solidFill>
                  <a:srgbClr val="002060"/>
                </a:solidFill>
                <a:latin typeface="+mj-lt"/>
              </a:rPr>
              <a:t>Trời</a:t>
            </a:r>
            <a:r>
              <a:rPr lang="en-US" sz="5600" b="1" dirty="0" smtClean="0">
                <a:solidFill>
                  <a:srgbClr val="002060"/>
                </a:solidFill>
                <a:latin typeface="+mj-lt"/>
              </a:rPr>
              <a:t>. </a:t>
            </a:r>
            <a:r>
              <a:rPr lang="en-US" sz="5600" b="1" dirty="0" err="1" smtClean="0">
                <a:solidFill>
                  <a:srgbClr val="002060"/>
                </a:solidFill>
                <a:latin typeface="+mj-lt"/>
              </a:rPr>
              <a:t>Để</a:t>
            </a:r>
            <a:r>
              <a:rPr lang="en-US" sz="5600" b="1" dirty="0" smtClean="0">
                <a:solidFill>
                  <a:srgbClr val="002060"/>
                </a:solidFill>
                <a:latin typeface="+mj-lt"/>
              </a:rPr>
              <a:t> </a:t>
            </a:r>
            <a:r>
              <a:rPr lang="en-US" sz="5600" b="1" dirty="0" err="1" smtClean="0">
                <a:solidFill>
                  <a:srgbClr val="002060"/>
                </a:solidFill>
                <a:latin typeface="+mj-lt"/>
              </a:rPr>
              <a:t>đáp</a:t>
            </a:r>
            <a:r>
              <a:rPr lang="en-US" sz="5600" b="1" dirty="0" smtClean="0">
                <a:solidFill>
                  <a:srgbClr val="002060"/>
                </a:solidFill>
                <a:latin typeface="+mj-lt"/>
              </a:rPr>
              <a:t> </a:t>
            </a:r>
            <a:r>
              <a:rPr lang="en-US" sz="5600" b="1" dirty="0" err="1" smtClean="0">
                <a:solidFill>
                  <a:srgbClr val="002060"/>
                </a:solidFill>
                <a:latin typeface="+mj-lt"/>
              </a:rPr>
              <a:t>lại</a:t>
            </a:r>
            <a:r>
              <a:rPr lang="en-US" sz="5600" b="1" dirty="0" smtClean="0">
                <a:solidFill>
                  <a:srgbClr val="002060"/>
                </a:solidFill>
                <a:latin typeface="+mj-lt"/>
              </a:rPr>
              <a:t> </a:t>
            </a:r>
            <a:r>
              <a:rPr lang="en-US" sz="5600" b="1" dirty="0" err="1" smtClean="0">
                <a:solidFill>
                  <a:srgbClr val="002060"/>
                </a:solidFill>
                <a:latin typeface="+mj-lt"/>
              </a:rPr>
              <a:t>lời</a:t>
            </a:r>
            <a:r>
              <a:rPr lang="en-US" sz="5600" b="1" dirty="0" smtClean="0">
                <a:solidFill>
                  <a:srgbClr val="002060"/>
                </a:solidFill>
                <a:latin typeface="+mj-lt"/>
              </a:rPr>
              <a:t>, </a:t>
            </a:r>
            <a:r>
              <a:rPr lang="en-US" sz="5600" b="1" dirty="0" err="1" smtClean="0">
                <a:solidFill>
                  <a:srgbClr val="002060"/>
                </a:solidFill>
                <a:latin typeface="+mj-lt"/>
              </a:rPr>
              <a:t>lời</a:t>
            </a:r>
            <a:r>
              <a:rPr lang="en-US" sz="5600" b="1" dirty="0" smtClean="0">
                <a:solidFill>
                  <a:srgbClr val="002060"/>
                </a:solidFill>
                <a:latin typeface="+mj-lt"/>
              </a:rPr>
              <a:t> </a:t>
            </a:r>
            <a:r>
              <a:rPr lang="en-US" sz="5600" b="1" dirty="0" err="1" smtClean="0">
                <a:solidFill>
                  <a:srgbClr val="002060"/>
                </a:solidFill>
                <a:latin typeface="+mj-lt"/>
              </a:rPr>
              <a:t>của</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gọi</a:t>
            </a:r>
            <a:r>
              <a:rPr lang="en-US" sz="5600" b="1" dirty="0" smtClean="0">
                <a:solidFill>
                  <a:srgbClr val="002060"/>
                </a:solidFill>
                <a:latin typeface="+mj-lt"/>
              </a:rPr>
              <a:t> </a:t>
            </a:r>
            <a:r>
              <a:rPr lang="en-US" sz="5600" b="1" dirty="0" err="1" smtClean="0">
                <a:solidFill>
                  <a:srgbClr val="002060"/>
                </a:solidFill>
                <a:latin typeface="+mj-lt"/>
              </a:rPr>
              <a:t>mời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45356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000" b="1" dirty="0" smtClean="0">
                <a:solidFill>
                  <a:srgbClr val="FF0000"/>
                </a:solidFill>
                <a:latin typeface="+mj-lt"/>
                <a:cs typeface="Times New Roman" panose="02020603050405020304" pitchFamily="18" charset="0"/>
              </a:rPr>
              <a:t>BÀI CA LINH MỤC</a:t>
            </a:r>
          </a:p>
          <a:p>
            <a:pPr marL="0" indent="0" algn="ctr">
              <a:lnSpc>
                <a:spcPct val="120000"/>
              </a:lnSpc>
              <a:buNone/>
            </a:pPr>
            <a:r>
              <a:rPr lang="en-US" sz="4500" b="1" dirty="0" err="1" smtClean="0">
                <a:solidFill>
                  <a:srgbClr val="FF0000"/>
                </a:solidFill>
                <a:latin typeface="+mj-lt"/>
                <a:cs typeface="Times New Roman" panose="02020603050405020304" pitchFamily="18" charset="0"/>
              </a:rPr>
              <a:t>Duy</a:t>
            </a:r>
            <a:r>
              <a:rPr lang="en-US" sz="4500" b="1" dirty="0" smtClean="0">
                <a:solidFill>
                  <a:srgbClr val="FF0000"/>
                </a:solidFill>
                <a:latin typeface="+mj-lt"/>
                <a:cs typeface="Times New Roman" panose="02020603050405020304" pitchFamily="18" charset="0"/>
              </a:rPr>
              <a:t> </a:t>
            </a:r>
            <a:r>
              <a:rPr lang="en-US" sz="4500" b="1" dirty="0" err="1" smtClean="0">
                <a:solidFill>
                  <a:srgbClr val="FF0000"/>
                </a:solidFill>
                <a:latin typeface="+mj-lt"/>
                <a:cs typeface="Times New Roman" panose="02020603050405020304" pitchFamily="18" charset="0"/>
              </a:rPr>
              <a:t>Tân</a:t>
            </a:r>
            <a:r>
              <a:rPr lang="en-US" sz="4500" b="1" dirty="0" smtClean="0">
                <a:solidFill>
                  <a:srgbClr val="FF0000"/>
                </a:solidFill>
                <a:latin typeface="+mj-lt"/>
                <a:cs typeface="Times New Roman" panose="02020603050405020304" pitchFamily="18" charset="0"/>
              </a:rPr>
              <a:t> – </a:t>
            </a:r>
            <a:r>
              <a:rPr lang="en-US" sz="4500" b="1" dirty="0" err="1" smtClean="0">
                <a:solidFill>
                  <a:srgbClr val="FF0000"/>
                </a:solidFill>
                <a:latin typeface="+mj-lt"/>
                <a:cs typeface="Times New Roman" panose="02020603050405020304" pitchFamily="18" charset="0"/>
              </a:rPr>
              <a:t>Ân</a:t>
            </a:r>
            <a:r>
              <a:rPr lang="en-US" sz="4500" b="1" dirty="0" smtClean="0">
                <a:solidFill>
                  <a:srgbClr val="FF0000"/>
                </a:solidFill>
                <a:latin typeface="+mj-lt"/>
                <a:cs typeface="Times New Roman" panose="02020603050405020304" pitchFamily="18" charset="0"/>
              </a:rPr>
              <a:t> </a:t>
            </a:r>
            <a:r>
              <a:rPr lang="en-US" sz="4500" b="1" dirty="0" err="1" smtClean="0">
                <a:solidFill>
                  <a:srgbClr val="FF0000"/>
                </a:solidFill>
                <a:latin typeface="+mj-lt"/>
                <a:cs typeface="Times New Roman" panose="02020603050405020304" pitchFamily="18" charset="0"/>
              </a:rPr>
              <a:t>Đức</a:t>
            </a:r>
            <a:endParaRPr lang="en-US" sz="45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050"/>
            <a:ext cx="9144000" cy="5082353"/>
          </a:xfrm>
          <a:prstGeom prst="rect">
            <a:avLst/>
          </a:prstGeom>
        </p:spPr>
        <p:txBody>
          <a:bodyPr wrap="square">
            <a:spAutoFit/>
          </a:bodyPr>
          <a:lstStyle/>
          <a:p>
            <a:pPr algn="just">
              <a:lnSpc>
                <a:spcPct val="110000"/>
              </a:lnSpc>
            </a:pPr>
            <a:r>
              <a:rPr lang="en-US" sz="5000" b="1" u="sng" dirty="0" err="1" smtClean="0">
                <a:solidFill>
                  <a:srgbClr val="FF0000"/>
                </a:solidFill>
                <a:latin typeface="+mj-lt"/>
              </a:rPr>
              <a:t>Đk</a:t>
            </a:r>
            <a:r>
              <a:rPr lang="en-US" sz="5000" b="1" u="sng" dirty="0" smtClean="0">
                <a:solidFill>
                  <a:srgbClr val="FF0000"/>
                </a:solidFill>
                <a:latin typeface="+mj-lt"/>
              </a:rPr>
              <a:t>:</a:t>
            </a:r>
            <a:r>
              <a:rPr lang="en-US" sz="5000" b="1" dirty="0" smtClean="0">
                <a:solidFill>
                  <a:srgbClr val="002060"/>
                </a:solidFill>
                <a:latin typeface="+mj-lt"/>
              </a:rPr>
              <a:t> </a:t>
            </a:r>
            <a:r>
              <a:rPr lang="en-US" sz="5000" b="1" dirty="0" err="1" smtClean="0">
                <a:solidFill>
                  <a:srgbClr val="002060"/>
                </a:solidFill>
                <a:latin typeface="+mj-lt"/>
              </a:rPr>
              <a:t>Lạy</a:t>
            </a:r>
            <a:r>
              <a:rPr lang="en-US" sz="5000" b="1" dirty="0" smtClean="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Giê-su</a:t>
            </a:r>
            <a:r>
              <a:rPr lang="en-US" sz="5000" b="1" dirty="0">
                <a:solidFill>
                  <a:srgbClr val="002060"/>
                </a:solidFill>
                <a:latin typeface="+mj-lt"/>
              </a:rPr>
              <a:t>, </a:t>
            </a:r>
            <a:r>
              <a:rPr lang="en-US" sz="5000" b="1" dirty="0" err="1">
                <a:solidFill>
                  <a:srgbClr val="002060"/>
                </a:solidFill>
                <a:latin typeface="+mj-lt"/>
              </a:rPr>
              <a:t>l</a:t>
            </a:r>
            <a:r>
              <a:rPr lang="en-US" sz="5000" b="1" dirty="0" err="1" smtClean="0">
                <a:solidFill>
                  <a:srgbClr val="002060"/>
                </a:solidFill>
                <a:latin typeface="+mj-lt"/>
              </a:rPr>
              <a:t>inh</a:t>
            </a:r>
            <a:r>
              <a:rPr lang="en-US" sz="5000" b="1" dirty="0" smtClean="0">
                <a:solidFill>
                  <a:srgbClr val="002060"/>
                </a:solidFill>
                <a:latin typeface="+mj-lt"/>
              </a:rPr>
              <a:t> </a:t>
            </a:r>
            <a:r>
              <a:rPr lang="en-US" sz="5000" b="1" dirty="0" err="1">
                <a:solidFill>
                  <a:srgbClr val="002060"/>
                </a:solidFill>
                <a:latin typeface="+mj-lt"/>
              </a:rPr>
              <a:t>mục</a:t>
            </a:r>
            <a:r>
              <a:rPr lang="en-US" sz="5000" b="1" dirty="0">
                <a:solidFill>
                  <a:srgbClr val="002060"/>
                </a:solidFill>
                <a:latin typeface="+mj-lt"/>
              </a:rPr>
              <a:t> </a:t>
            </a:r>
            <a:r>
              <a:rPr lang="en-US" sz="5000" b="1" dirty="0" err="1">
                <a:solidFill>
                  <a:srgbClr val="002060"/>
                </a:solidFill>
                <a:latin typeface="+mj-lt"/>
              </a:rPr>
              <a:t>tối</a:t>
            </a:r>
            <a:r>
              <a:rPr lang="en-US" sz="5000" b="1" dirty="0">
                <a:solidFill>
                  <a:srgbClr val="002060"/>
                </a:solidFill>
                <a:latin typeface="+mj-lt"/>
              </a:rPr>
              <a:t> </a:t>
            </a:r>
            <a:r>
              <a:rPr lang="en-US" sz="5000" b="1" dirty="0" err="1">
                <a:solidFill>
                  <a:srgbClr val="002060"/>
                </a:solidFill>
                <a:latin typeface="+mj-lt"/>
              </a:rPr>
              <a:t>cao</a:t>
            </a:r>
            <a:r>
              <a:rPr lang="en-US" sz="5000" b="1" dirty="0">
                <a:solidFill>
                  <a:srgbClr val="002060"/>
                </a:solidFill>
                <a:latin typeface="+mj-lt"/>
              </a:rPr>
              <a:t>, </a:t>
            </a:r>
            <a:r>
              <a:rPr lang="en-US" sz="5000" b="1" dirty="0" err="1">
                <a:solidFill>
                  <a:srgbClr val="002060"/>
                </a:solidFill>
                <a:latin typeface="+mj-lt"/>
              </a:rPr>
              <a:t>l</a:t>
            </a:r>
            <a:r>
              <a:rPr lang="en-US" sz="5000" b="1" dirty="0" err="1" smtClean="0">
                <a:solidFill>
                  <a:srgbClr val="002060"/>
                </a:solidFill>
                <a:latin typeface="+mj-lt"/>
              </a:rPr>
              <a:t>inh</a:t>
            </a:r>
            <a:r>
              <a:rPr lang="en-US" sz="5000" b="1" dirty="0" smtClean="0">
                <a:solidFill>
                  <a:srgbClr val="002060"/>
                </a:solidFill>
                <a:latin typeface="+mj-lt"/>
              </a:rPr>
              <a:t> </a:t>
            </a:r>
            <a:r>
              <a:rPr lang="en-US" sz="5000" b="1" dirty="0" err="1">
                <a:solidFill>
                  <a:srgbClr val="002060"/>
                </a:solidFill>
                <a:latin typeface="+mj-lt"/>
              </a:rPr>
              <a:t>mục</a:t>
            </a:r>
            <a:r>
              <a:rPr lang="en-US" sz="5000" b="1" dirty="0">
                <a:solidFill>
                  <a:srgbClr val="002060"/>
                </a:solidFill>
                <a:latin typeface="+mj-lt"/>
              </a:rPr>
              <a:t> </a:t>
            </a:r>
            <a:r>
              <a:rPr lang="en-US" sz="5000" b="1" dirty="0" err="1">
                <a:solidFill>
                  <a:srgbClr val="002060"/>
                </a:solidFill>
                <a:latin typeface="+mj-lt"/>
              </a:rPr>
              <a:t>đời</a:t>
            </a:r>
            <a:r>
              <a:rPr lang="en-US" sz="5000" b="1" dirty="0">
                <a:solidFill>
                  <a:srgbClr val="002060"/>
                </a:solidFill>
                <a:latin typeface="+mj-lt"/>
              </a:rPr>
              <a:t> </a:t>
            </a:r>
            <a:r>
              <a:rPr lang="en-US" sz="5000" b="1" dirty="0" err="1">
                <a:solidFill>
                  <a:srgbClr val="002060"/>
                </a:solidFill>
                <a:latin typeface="+mj-lt"/>
              </a:rPr>
              <a:t>đời</a:t>
            </a:r>
            <a:r>
              <a:rPr lang="en-US" sz="5000" b="1" dirty="0">
                <a:solidFill>
                  <a:srgbClr val="002060"/>
                </a:solidFill>
                <a:latin typeface="+mj-lt"/>
              </a:rPr>
              <a:t>, </a:t>
            </a:r>
            <a:r>
              <a:rPr lang="en-US" sz="5000" b="1" dirty="0" err="1">
                <a:solidFill>
                  <a:srgbClr val="002060"/>
                </a:solidFill>
                <a:latin typeface="+mj-lt"/>
              </a:rPr>
              <a:t>l</a:t>
            </a:r>
            <a:r>
              <a:rPr lang="en-US" sz="5000" b="1" dirty="0" err="1" smtClean="0">
                <a:solidFill>
                  <a:srgbClr val="002060"/>
                </a:solidFill>
                <a:latin typeface="+mj-lt"/>
              </a:rPr>
              <a:t>inh</a:t>
            </a:r>
            <a:r>
              <a:rPr lang="en-US" sz="5000" b="1" dirty="0" smtClean="0">
                <a:solidFill>
                  <a:srgbClr val="002060"/>
                </a:solidFill>
                <a:latin typeface="+mj-lt"/>
              </a:rPr>
              <a:t> </a:t>
            </a:r>
            <a:r>
              <a:rPr lang="en-US" sz="5000" b="1" dirty="0" err="1">
                <a:solidFill>
                  <a:srgbClr val="002060"/>
                </a:solidFill>
                <a:latin typeface="+mj-lt"/>
              </a:rPr>
              <a:t>mục</a:t>
            </a:r>
            <a:r>
              <a:rPr lang="en-US" sz="5000" b="1" dirty="0">
                <a:solidFill>
                  <a:srgbClr val="002060"/>
                </a:solidFill>
                <a:latin typeface="+mj-lt"/>
              </a:rPr>
              <a:t> </a:t>
            </a:r>
            <a:r>
              <a:rPr lang="en-US" sz="5000" b="1" dirty="0" err="1">
                <a:solidFill>
                  <a:srgbClr val="002060"/>
                </a:solidFill>
                <a:latin typeface="+mj-lt"/>
              </a:rPr>
              <a:t>duy</a:t>
            </a:r>
            <a:r>
              <a:rPr lang="en-US" sz="5000" b="1" dirty="0">
                <a:solidFill>
                  <a:srgbClr val="002060"/>
                </a:solidFill>
                <a:latin typeface="+mj-lt"/>
              </a:rPr>
              <a:t> </a:t>
            </a:r>
            <a:r>
              <a:rPr lang="en-US" sz="5000" b="1" dirty="0" err="1">
                <a:solidFill>
                  <a:srgbClr val="002060"/>
                </a:solidFill>
                <a:latin typeface="+mj-lt"/>
              </a:rPr>
              <a:t>nhất</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đã</a:t>
            </a:r>
            <a:r>
              <a:rPr lang="en-US" sz="5000" b="1" dirty="0">
                <a:solidFill>
                  <a:srgbClr val="002060"/>
                </a:solidFill>
                <a:latin typeface="+mj-lt"/>
              </a:rPr>
              <a:t> </a:t>
            </a:r>
            <a:r>
              <a:rPr lang="en-US" sz="5000" b="1" dirty="0" err="1">
                <a:solidFill>
                  <a:srgbClr val="002060"/>
                </a:solidFill>
                <a:latin typeface="+mj-lt"/>
              </a:rPr>
              <a:t>hiến</a:t>
            </a:r>
            <a:r>
              <a:rPr lang="en-US" sz="5000" b="1" dirty="0">
                <a:solidFill>
                  <a:srgbClr val="002060"/>
                </a:solidFill>
                <a:latin typeface="+mj-lt"/>
              </a:rPr>
              <a:t> </a:t>
            </a:r>
            <a:r>
              <a:rPr lang="en-US" sz="5000" b="1" dirty="0" err="1">
                <a:solidFill>
                  <a:srgbClr val="002060"/>
                </a:solidFill>
                <a:latin typeface="+mj-lt"/>
              </a:rPr>
              <a:t>tế</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bàn</a:t>
            </a:r>
            <a:r>
              <a:rPr lang="en-US" sz="5000" b="1" dirty="0">
                <a:solidFill>
                  <a:srgbClr val="002060"/>
                </a:solidFill>
                <a:latin typeface="+mj-lt"/>
              </a:rPr>
              <a:t> </a:t>
            </a:r>
            <a:r>
              <a:rPr lang="en-US" sz="5000" b="1" dirty="0" err="1">
                <a:solidFill>
                  <a:srgbClr val="002060"/>
                </a:solidFill>
                <a:latin typeface="+mj-lt"/>
              </a:rPr>
              <a:t>thờ</a:t>
            </a:r>
            <a:r>
              <a:rPr lang="en-US" sz="5000" b="1" dirty="0">
                <a:solidFill>
                  <a:srgbClr val="002060"/>
                </a:solidFill>
                <a:latin typeface="+mj-lt"/>
              </a:rPr>
              <a:t> </a:t>
            </a:r>
            <a:r>
              <a:rPr lang="en-US" sz="5000" b="1" dirty="0" err="1">
                <a:solidFill>
                  <a:srgbClr val="002060"/>
                </a:solidFill>
                <a:latin typeface="+mj-lt"/>
              </a:rPr>
              <a:t>Thập</a:t>
            </a:r>
            <a:r>
              <a:rPr lang="en-US" sz="5000" b="1" dirty="0">
                <a:solidFill>
                  <a:srgbClr val="002060"/>
                </a:solidFill>
                <a:latin typeface="+mj-lt"/>
              </a:rPr>
              <a:t> </a:t>
            </a:r>
            <a:r>
              <a:rPr lang="en-US" sz="5000" b="1" dirty="0" err="1">
                <a:solidFill>
                  <a:srgbClr val="002060"/>
                </a:solidFill>
                <a:latin typeface="+mj-lt"/>
              </a:rPr>
              <a:t>Giá</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Đấng</a:t>
            </a:r>
            <a:r>
              <a:rPr lang="en-US" sz="5000" b="1" dirty="0">
                <a:solidFill>
                  <a:srgbClr val="002060"/>
                </a:solidFill>
                <a:latin typeface="+mj-lt"/>
              </a:rPr>
              <a:t> </a:t>
            </a:r>
            <a:r>
              <a:rPr lang="en-US" sz="5000" b="1" dirty="0" err="1">
                <a:solidFill>
                  <a:srgbClr val="002060"/>
                </a:solidFill>
                <a:latin typeface="+mj-lt"/>
              </a:rPr>
              <a:t>Trung</a:t>
            </a:r>
            <a:r>
              <a:rPr lang="en-US" sz="5000" b="1" dirty="0">
                <a:solidFill>
                  <a:srgbClr val="002060"/>
                </a:solidFill>
                <a:latin typeface="+mj-lt"/>
              </a:rPr>
              <a:t> </a:t>
            </a:r>
            <a:r>
              <a:rPr lang="en-US" sz="5000" b="1" dirty="0" err="1">
                <a:solidFill>
                  <a:srgbClr val="002060"/>
                </a:solidFill>
                <a:latin typeface="+mj-lt"/>
              </a:rPr>
              <a:t>Gian</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smtClean="0">
                <a:solidFill>
                  <a:srgbClr val="002060"/>
                </a:solidFill>
                <a:latin typeface="+mj-lt"/>
              </a:rPr>
              <a:t>với</a:t>
            </a:r>
            <a:r>
              <a:rPr lang="en-US" sz="5000" b="1" dirty="0" smtClean="0">
                <a:solidFill>
                  <a:srgbClr val="002060"/>
                </a:solidFill>
                <a:latin typeface="+mj-lt"/>
              </a:rPr>
              <a:t> </a:t>
            </a:r>
            <a:r>
              <a:rPr lang="en-US" sz="5000" b="1" dirty="0" err="1">
                <a:solidFill>
                  <a:srgbClr val="002060"/>
                </a:solidFill>
                <a:latin typeface="+mj-lt"/>
              </a:rPr>
              <a:t>đất</a:t>
            </a:r>
            <a:r>
              <a:rPr lang="en-US" sz="5000" b="1" dirty="0">
                <a:solidFill>
                  <a:srgbClr val="002060"/>
                </a:solidFill>
                <a:latin typeface="+mj-lt"/>
              </a:rPr>
              <a:t>, </a:t>
            </a:r>
            <a:r>
              <a:rPr lang="en-US" sz="5000" b="1" dirty="0" err="1">
                <a:solidFill>
                  <a:srgbClr val="002060"/>
                </a:solidFill>
                <a:latin typeface="+mj-lt"/>
              </a:rPr>
              <a:t>để</a:t>
            </a:r>
            <a:r>
              <a:rPr lang="en-US" sz="5000" b="1" dirty="0">
                <a:solidFill>
                  <a:srgbClr val="002060"/>
                </a:solidFill>
                <a:latin typeface="+mj-lt"/>
              </a:rPr>
              <a:t> </a:t>
            </a:r>
            <a:r>
              <a:rPr lang="en-US" sz="5000" b="1" dirty="0" err="1">
                <a:solidFill>
                  <a:srgbClr val="002060"/>
                </a:solidFill>
                <a:latin typeface="+mj-lt"/>
              </a:rPr>
              <a:t>tôn</a:t>
            </a:r>
            <a:r>
              <a:rPr lang="en-US" sz="5000" b="1" dirty="0">
                <a:solidFill>
                  <a:srgbClr val="002060"/>
                </a:solidFill>
                <a:latin typeface="+mj-lt"/>
              </a:rPr>
              <a:t> </a:t>
            </a:r>
            <a:r>
              <a:rPr lang="en-US" sz="5000" b="1" dirty="0" err="1">
                <a:solidFill>
                  <a:srgbClr val="002060"/>
                </a:solidFill>
                <a:latin typeface="+mj-lt"/>
              </a:rPr>
              <a:t>thờ</a:t>
            </a:r>
            <a:r>
              <a:rPr lang="en-US" sz="5000" b="1" dirty="0">
                <a:solidFill>
                  <a:srgbClr val="002060"/>
                </a:solidFill>
                <a:latin typeface="+mj-lt"/>
              </a:rPr>
              <a:t> Cha, </a:t>
            </a:r>
            <a:r>
              <a:rPr lang="en-US" sz="5000" b="1" dirty="0" err="1">
                <a:solidFill>
                  <a:srgbClr val="002060"/>
                </a:solidFill>
                <a:latin typeface="+mj-lt"/>
              </a:rPr>
              <a:t>để</a:t>
            </a:r>
            <a:r>
              <a:rPr lang="en-US" sz="5000" b="1" dirty="0">
                <a:solidFill>
                  <a:srgbClr val="002060"/>
                </a:solidFill>
                <a:latin typeface="+mj-lt"/>
              </a:rPr>
              <a:t> </a:t>
            </a:r>
            <a:r>
              <a:rPr lang="en-US" sz="5000" b="1" dirty="0" err="1">
                <a:solidFill>
                  <a:srgbClr val="002060"/>
                </a:solidFill>
                <a:latin typeface="+mj-lt"/>
              </a:rPr>
              <a:t>cứu</a:t>
            </a:r>
            <a:r>
              <a:rPr lang="en-US" sz="5000" b="1" dirty="0">
                <a:solidFill>
                  <a:srgbClr val="002060"/>
                </a:solidFill>
                <a:latin typeface="+mj-lt"/>
              </a:rPr>
              <a:t> </a:t>
            </a:r>
            <a:r>
              <a:rPr lang="en-US" sz="5000" b="1" dirty="0" err="1">
                <a:solidFill>
                  <a:srgbClr val="002060"/>
                </a:solidFill>
                <a:latin typeface="+mj-lt"/>
              </a:rPr>
              <a:t>độ</a:t>
            </a:r>
            <a:r>
              <a:rPr lang="en-US" sz="5000" b="1" dirty="0">
                <a:solidFill>
                  <a:srgbClr val="002060"/>
                </a:solidFill>
                <a:latin typeface="+mj-lt"/>
              </a:rPr>
              <a:t> </a:t>
            </a:r>
            <a:r>
              <a:rPr lang="en-US" sz="5000" b="1" dirty="0" err="1">
                <a:solidFill>
                  <a:srgbClr val="002060"/>
                </a:solidFill>
                <a:latin typeface="+mj-lt"/>
              </a:rPr>
              <a:t>trần</a:t>
            </a:r>
            <a:r>
              <a:rPr lang="en-US" sz="5000" b="1" dirty="0">
                <a:solidFill>
                  <a:srgbClr val="002060"/>
                </a:solidFill>
                <a:latin typeface="+mj-lt"/>
              </a:rPr>
              <a:t> </a:t>
            </a:r>
            <a:r>
              <a:rPr lang="en-US" sz="5000" b="1" dirty="0" err="1">
                <a:solidFill>
                  <a:srgbClr val="002060"/>
                </a:solidFill>
                <a:latin typeface="+mj-lt"/>
              </a:rPr>
              <a:t>gian</a:t>
            </a:r>
            <a:r>
              <a:rPr lang="en-US" sz="5000" b="1" dirty="0">
                <a:solidFill>
                  <a:srgbClr val="002060"/>
                </a:solidFill>
                <a:latin typeface="+mj-lt"/>
              </a:rPr>
              <a:t>.</a:t>
            </a:r>
          </a:p>
        </p:txBody>
      </p:sp>
    </p:spTree>
    <p:extLst>
      <p:ext uri="{BB962C8B-B14F-4D97-AF65-F5344CB8AC3E}">
        <p14:creationId xmlns:p14="http://schemas.microsoft.com/office/powerpoint/2010/main" val="135671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a:t>
            </a:r>
            <a:r>
              <a:rPr lang="en-US" sz="4800" b="1" dirty="0" smtClean="0">
                <a:solidFill>
                  <a:srgbClr val="002060"/>
                </a:solidFill>
              </a:rPr>
              <a:t>con </a:t>
            </a:r>
            <a:r>
              <a:rPr lang="vi-VN" sz="4800" b="1" dirty="0" smtClean="0">
                <a:solidFill>
                  <a:srgbClr val="002060"/>
                </a:solidFill>
              </a:rPr>
              <a:t>nghỉ </a:t>
            </a:r>
            <a:r>
              <a:rPr lang="vi-VN" sz="4800" b="1" dirty="0">
                <a:solidFill>
                  <a:srgbClr val="002060"/>
                </a:solidFill>
              </a:rPr>
              <a:t>uống no đầy</a:t>
            </a:r>
            <a:r>
              <a:rPr lang="en-US" sz="4800" b="1" dirty="0">
                <a:solidFill>
                  <a:srgbClr val="002060"/>
                </a:solidFill>
              </a:rPr>
              <a:t>.</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lgn="just"/>
            <a:r>
              <a:rPr lang="en-US" sz="4800" b="1" u="sng" dirty="0" smtClean="0">
                <a:solidFill>
                  <a:srgbClr val="FF0000"/>
                </a:solidFill>
                <a:latin typeface="+mj-lt"/>
              </a:rPr>
              <a:t>Tk1:</a:t>
            </a:r>
            <a:r>
              <a:rPr lang="en-US" sz="4800" b="1" dirty="0" smtClean="0">
                <a:solidFill>
                  <a:srgbClr val="002060"/>
                </a:solidFill>
                <a:latin typeface="+mj-lt"/>
              </a:rPr>
              <a:t> </a:t>
            </a:r>
            <a:r>
              <a:rPr lang="vi-VN" sz="4800" b="1" dirty="0" smtClean="0">
                <a:solidFill>
                  <a:srgbClr val="002060"/>
                </a:solidFill>
                <a:latin typeface="+mj-lt"/>
              </a:rPr>
              <a:t>Chúa </a:t>
            </a:r>
            <a:r>
              <a:rPr lang="vi-VN" sz="4800" b="1" dirty="0">
                <a:solidFill>
                  <a:srgbClr val="002060"/>
                </a:solidFill>
                <a:latin typeface="+mj-lt"/>
              </a:rPr>
              <a:t>muốn dùng con </a:t>
            </a:r>
            <a:r>
              <a:rPr lang="vi-VN" sz="4800" b="1" dirty="0" smtClean="0">
                <a:solidFill>
                  <a:srgbClr val="002060"/>
                </a:solidFill>
                <a:latin typeface="+mj-lt"/>
              </a:rPr>
              <a:t>là</a:t>
            </a:r>
            <a:r>
              <a:rPr lang="en-US" sz="4800" b="1" dirty="0">
                <a:solidFill>
                  <a:srgbClr val="002060"/>
                </a:solidFill>
                <a:latin typeface="+mj-lt"/>
              </a:rPr>
              <a:t> </a:t>
            </a:r>
            <a:r>
              <a:rPr lang="en-US" sz="4800" b="1" dirty="0" smtClean="0">
                <a:solidFill>
                  <a:srgbClr val="002060"/>
                </a:solidFill>
                <a:latin typeface="+mj-lt"/>
              </a:rPr>
              <a:t>l</a:t>
            </a:r>
            <a:r>
              <a:rPr lang="vi-VN" sz="4800" b="1" dirty="0" smtClean="0">
                <a:solidFill>
                  <a:srgbClr val="002060"/>
                </a:solidFill>
                <a:latin typeface="+mj-lt"/>
              </a:rPr>
              <a:t>inh </a:t>
            </a:r>
            <a:r>
              <a:rPr lang="vi-VN" sz="4800" b="1" dirty="0">
                <a:solidFill>
                  <a:srgbClr val="002060"/>
                </a:solidFill>
                <a:latin typeface="+mj-lt"/>
              </a:rPr>
              <a:t>mục của Chúa.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muốn</a:t>
            </a:r>
            <a:r>
              <a:rPr lang="en-US" sz="4800" b="1" dirty="0" smtClean="0">
                <a:solidFill>
                  <a:srgbClr val="002060"/>
                </a:solidFill>
                <a:latin typeface="+mj-lt"/>
              </a:rPr>
              <a:t> </a:t>
            </a:r>
            <a:r>
              <a:rPr lang="en-US" sz="4800" b="1" dirty="0" err="1" smtClean="0">
                <a:solidFill>
                  <a:srgbClr val="002060"/>
                </a:solidFill>
                <a:latin typeface="+mj-lt"/>
              </a:rPr>
              <a:t>chọn</a:t>
            </a:r>
            <a:r>
              <a:rPr lang="en-US" sz="4800" b="1" dirty="0" smtClean="0">
                <a:solidFill>
                  <a:srgbClr val="002060"/>
                </a:solidFill>
                <a:latin typeface="+mj-lt"/>
              </a:rPr>
              <a:t> con </a:t>
            </a:r>
            <a:r>
              <a:rPr lang="vi-VN" sz="4800" b="1" dirty="0" smtClean="0">
                <a:solidFill>
                  <a:srgbClr val="002060"/>
                </a:solidFill>
                <a:latin typeface="+mj-lt"/>
              </a:rPr>
              <a:t>Chúa </a:t>
            </a:r>
            <a:r>
              <a:rPr lang="vi-VN" sz="4800" b="1" dirty="0">
                <a:solidFill>
                  <a:srgbClr val="002060"/>
                </a:solidFill>
                <a:latin typeface="+mj-lt"/>
              </a:rPr>
              <a:t>muốn dùng con </a:t>
            </a:r>
            <a:r>
              <a:rPr lang="en-US" sz="4800" b="1" dirty="0" err="1" smtClean="0">
                <a:solidFill>
                  <a:srgbClr val="002060"/>
                </a:solidFill>
                <a:latin typeface="+mj-lt"/>
              </a:rPr>
              <a:t>làm</a:t>
            </a:r>
            <a:r>
              <a:rPr lang="vi-VN" sz="4800" b="1" dirty="0" smtClean="0">
                <a:solidFill>
                  <a:srgbClr val="002060"/>
                </a:solidFill>
                <a:latin typeface="+mj-lt"/>
              </a:rPr>
              <a:t> </a:t>
            </a:r>
            <a:r>
              <a:rPr lang="vi-VN" sz="4800" b="1" dirty="0">
                <a:solidFill>
                  <a:srgbClr val="002060"/>
                </a:solidFill>
                <a:latin typeface="+mj-lt"/>
              </a:rPr>
              <a:t>khí cụ của Chúa. </a:t>
            </a:r>
            <a:r>
              <a:rPr lang="en-US" sz="4800" b="1" dirty="0" err="1" smtClean="0">
                <a:solidFill>
                  <a:srgbClr val="002060"/>
                </a:solidFill>
                <a:latin typeface="+mj-lt"/>
              </a:rPr>
              <a:t>Làm</a:t>
            </a:r>
            <a:r>
              <a:rPr lang="en-US" sz="4800" b="1" dirty="0" smtClean="0">
                <a:solidFill>
                  <a:srgbClr val="002060"/>
                </a:solidFill>
                <a:latin typeface="+mj-lt"/>
              </a:rPr>
              <a:t> </a:t>
            </a:r>
            <a:r>
              <a:rPr lang="en-US" sz="4800" b="1" dirty="0" err="1" smtClean="0">
                <a:solidFill>
                  <a:srgbClr val="002060"/>
                </a:solidFill>
                <a:latin typeface="+mj-lt"/>
              </a:rPr>
              <a:t>sức</a:t>
            </a:r>
            <a:r>
              <a:rPr lang="en-US" sz="4800" b="1" dirty="0" smtClean="0">
                <a:solidFill>
                  <a:srgbClr val="002060"/>
                </a:solidFill>
                <a:latin typeface="+mj-lt"/>
              </a:rPr>
              <a:t> </a:t>
            </a:r>
            <a:r>
              <a:rPr lang="vi-VN" sz="4800" b="1" dirty="0" smtClean="0">
                <a:solidFill>
                  <a:srgbClr val="002060"/>
                </a:solidFill>
                <a:latin typeface="+mj-lt"/>
              </a:rPr>
              <a:t>sống </a:t>
            </a:r>
            <a:r>
              <a:rPr lang="vi-VN" sz="4800" b="1" dirty="0">
                <a:solidFill>
                  <a:srgbClr val="002060"/>
                </a:solidFill>
                <a:latin typeface="+mj-lt"/>
              </a:rPr>
              <a:t>vô biên, </a:t>
            </a:r>
            <a:r>
              <a:rPr lang="vi-VN" sz="4800" b="1" dirty="0" smtClean="0">
                <a:solidFill>
                  <a:srgbClr val="002060"/>
                </a:solidFill>
                <a:latin typeface="+mj-lt"/>
              </a:rPr>
              <a:t>làm </a:t>
            </a:r>
            <a:r>
              <a:rPr lang="vi-VN" sz="4800" b="1" dirty="0">
                <a:solidFill>
                  <a:srgbClr val="002060"/>
                </a:solidFill>
                <a:latin typeface="+mj-lt"/>
              </a:rPr>
              <a:t>chứng tá trung kiên, </a:t>
            </a:r>
            <a:r>
              <a:rPr lang="vi-VN" sz="4800" b="1" dirty="0" smtClean="0">
                <a:solidFill>
                  <a:srgbClr val="002060"/>
                </a:solidFill>
                <a:latin typeface="+mj-lt"/>
              </a:rPr>
              <a:t>làm </a:t>
            </a:r>
            <a:r>
              <a:rPr lang="vi-VN" sz="4800" b="1" dirty="0">
                <a:solidFill>
                  <a:srgbClr val="002060"/>
                </a:solidFill>
                <a:latin typeface="+mj-lt"/>
              </a:rPr>
              <a:t>tấm bánh thơm ngon được bẻ ra hiến trao muôn người.</a:t>
            </a:r>
            <a:endParaRPr lang="en-US" sz="4800" b="1" dirty="0">
              <a:solidFill>
                <a:srgbClr val="002060"/>
              </a:solidFill>
              <a:latin typeface="+mj-lt"/>
            </a:endParaRPr>
          </a:p>
        </p:txBody>
      </p:sp>
    </p:spTree>
    <p:extLst>
      <p:ext uri="{BB962C8B-B14F-4D97-AF65-F5344CB8AC3E}">
        <p14:creationId xmlns:p14="http://schemas.microsoft.com/office/powerpoint/2010/main" val="329005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050"/>
            <a:ext cx="9144000" cy="5082353"/>
          </a:xfrm>
          <a:prstGeom prst="rect">
            <a:avLst/>
          </a:prstGeom>
        </p:spPr>
        <p:txBody>
          <a:bodyPr wrap="square">
            <a:spAutoFit/>
          </a:bodyPr>
          <a:lstStyle/>
          <a:p>
            <a:pPr algn="just">
              <a:lnSpc>
                <a:spcPct val="110000"/>
              </a:lnSpc>
            </a:pPr>
            <a:r>
              <a:rPr lang="en-US" sz="5000" b="1" u="sng" dirty="0" err="1" smtClean="0">
                <a:solidFill>
                  <a:srgbClr val="FF0000"/>
                </a:solidFill>
              </a:rPr>
              <a:t>Đk</a:t>
            </a:r>
            <a:r>
              <a:rPr lang="en-US" sz="5000" b="1" u="sng" dirty="0" smtClean="0">
                <a:solidFill>
                  <a:srgbClr val="FF0000"/>
                </a:solidFill>
              </a:rPr>
              <a:t>:</a:t>
            </a:r>
            <a:r>
              <a:rPr lang="en-US" sz="5000" b="1" dirty="0" smtClean="0">
                <a:solidFill>
                  <a:srgbClr val="002060"/>
                </a:solidFill>
              </a:rPr>
              <a:t> </a:t>
            </a:r>
            <a:r>
              <a:rPr lang="en-US" sz="5000" b="1" dirty="0" err="1" smtClean="0">
                <a:solidFill>
                  <a:srgbClr val="002060"/>
                </a:solidFill>
              </a:rPr>
              <a:t>Lạy</a:t>
            </a:r>
            <a:r>
              <a:rPr lang="en-US" sz="5000" b="1" dirty="0" smtClean="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Giê-su</a:t>
            </a:r>
            <a:r>
              <a:rPr lang="en-US" sz="5000" b="1" dirty="0">
                <a:solidFill>
                  <a:srgbClr val="002060"/>
                </a:solidFill>
              </a:rPr>
              <a:t>, </a:t>
            </a:r>
            <a:r>
              <a:rPr lang="en-US" sz="5000" b="1" dirty="0" err="1">
                <a:solidFill>
                  <a:srgbClr val="002060"/>
                </a:solidFill>
              </a:rPr>
              <a:t>l</a:t>
            </a:r>
            <a:r>
              <a:rPr lang="en-US" sz="5000" b="1" dirty="0" err="1" smtClean="0">
                <a:solidFill>
                  <a:srgbClr val="002060"/>
                </a:solidFill>
              </a:rPr>
              <a:t>inh</a:t>
            </a:r>
            <a:r>
              <a:rPr lang="en-US" sz="5000" b="1" dirty="0" smtClean="0">
                <a:solidFill>
                  <a:srgbClr val="002060"/>
                </a:solidFill>
              </a:rPr>
              <a:t> </a:t>
            </a:r>
            <a:r>
              <a:rPr lang="en-US" sz="5000" b="1" dirty="0" err="1">
                <a:solidFill>
                  <a:srgbClr val="002060"/>
                </a:solidFill>
              </a:rPr>
              <a:t>mục</a:t>
            </a:r>
            <a:r>
              <a:rPr lang="en-US" sz="5000" b="1" dirty="0">
                <a:solidFill>
                  <a:srgbClr val="002060"/>
                </a:solidFill>
              </a:rPr>
              <a:t> </a:t>
            </a:r>
            <a:r>
              <a:rPr lang="en-US" sz="5000" b="1" dirty="0" err="1">
                <a:solidFill>
                  <a:srgbClr val="002060"/>
                </a:solidFill>
              </a:rPr>
              <a:t>tối</a:t>
            </a:r>
            <a:r>
              <a:rPr lang="en-US" sz="5000" b="1" dirty="0">
                <a:solidFill>
                  <a:srgbClr val="002060"/>
                </a:solidFill>
              </a:rPr>
              <a:t> </a:t>
            </a:r>
            <a:r>
              <a:rPr lang="en-US" sz="5000" b="1" dirty="0" err="1">
                <a:solidFill>
                  <a:srgbClr val="002060"/>
                </a:solidFill>
              </a:rPr>
              <a:t>cao</a:t>
            </a:r>
            <a:r>
              <a:rPr lang="en-US" sz="5000" b="1" dirty="0">
                <a:solidFill>
                  <a:srgbClr val="002060"/>
                </a:solidFill>
              </a:rPr>
              <a:t>, </a:t>
            </a:r>
            <a:r>
              <a:rPr lang="en-US" sz="5000" b="1" dirty="0" err="1">
                <a:solidFill>
                  <a:srgbClr val="002060"/>
                </a:solidFill>
              </a:rPr>
              <a:t>l</a:t>
            </a:r>
            <a:r>
              <a:rPr lang="en-US" sz="5000" b="1" dirty="0" err="1" smtClean="0">
                <a:solidFill>
                  <a:srgbClr val="002060"/>
                </a:solidFill>
              </a:rPr>
              <a:t>inh</a:t>
            </a:r>
            <a:r>
              <a:rPr lang="en-US" sz="5000" b="1" dirty="0" smtClean="0">
                <a:solidFill>
                  <a:srgbClr val="002060"/>
                </a:solidFill>
              </a:rPr>
              <a:t> </a:t>
            </a:r>
            <a:r>
              <a:rPr lang="en-US" sz="5000" b="1" dirty="0" err="1">
                <a:solidFill>
                  <a:srgbClr val="002060"/>
                </a:solidFill>
              </a:rPr>
              <a:t>mục</a:t>
            </a:r>
            <a:r>
              <a:rPr lang="en-US" sz="5000" b="1" dirty="0">
                <a:solidFill>
                  <a:srgbClr val="002060"/>
                </a:solidFill>
              </a:rPr>
              <a:t> </a:t>
            </a:r>
            <a:r>
              <a:rPr lang="en-US" sz="5000" b="1" dirty="0" err="1">
                <a:solidFill>
                  <a:srgbClr val="002060"/>
                </a:solidFill>
              </a:rPr>
              <a:t>đời</a:t>
            </a:r>
            <a:r>
              <a:rPr lang="en-US" sz="5000" b="1" dirty="0">
                <a:solidFill>
                  <a:srgbClr val="002060"/>
                </a:solidFill>
              </a:rPr>
              <a:t> </a:t>
            </a:r>
            <a:r>
              <a:rPr lang="en-US" sz="5000" b="1" dirty="0" err="1">
                <a:solidFill>
                  <a:srgbClr val="002060"/>
                </a:solidFill>
              </a:rPr>
              <a:t>đời</a:t>
            </a:r>
            <a:r>
              <a:rPr lang="en-US" sz="5000" b="1" dirty="0">
                <a:solidFill>
                  <a:srgbClr val="002060"/>
                </a:solidFill>
              </a:rPr>
              <a:t>, </a:t>
            </a:r>
            <a:r>
              <a:rPr lang="en-US" sz="5000" b="1" dirty="0" err="1">
                <a:solidFill>
                  <a:srgbClr val="002060"/>
                </a:solidFill>
              </a:rPr>
              <a:t>l</a:t>
            </a:r>
            <a:r>
              <a:rPr lang="en-US" sz="5000" b="1" dirty="0" err="1" smtClean="0">
                <a:solidFill>
                  <a:srgbClr val="002060"/>
                </a:solidFill>
              </a:rPr>
              <a:t>inh</a:t>
            </a:r>
            <a:r>
              <a:rPr lang="en-US" sz="5000" b="1" dirty="0" smtClean="0">
                <a:solidFill>
                  <a:srgbClr val="002060"/>
                </a:solidFill>
              </a:rPr>
              <a:t> </a:t>
            </a:r>
            <a:r>
              <a:rPr lang="en-US" sz="5000" b="1" dirty="0" err="1">
                <a:solidFill>
                  <a:srgbClr val="002060"/>
                </a:solidFill>
              </a:rPr>
              <a:t>mục</a:t>
            </a:r>
            <a:r>
              <a:rPr lang="en-US" sz="5000" b="1" dirty="0">
                <a:solidFill>
                  <a:srgbClr val="002060"/>
                </a:solidFill>
              </a:rPr>
              <a:t> </a:t>
            </a:r>
            <a:r>
              <a:rPr lang="en-US" sz="5000" b="1" dirty="0" err="1">
                <a:solidFill>
                  <a:srgbClr val="002060"/>
                </a:solidFill>
              </a:rPr>
              <a:t>duy</a:t>
            </a:r>
            <a:r>
              <a:rPr lang="en-US" sz="5000" b="1" dirty="0">
                <a:solidFill>
                  <a:srgbClr val="002060"/>
                </a:solidFill>
              </a:rPr>
              <a:t> </a:t>
            </a:r>
            <a:r>
              <a:rPr lang="en-US" sz="5000" b="1" dirty="0" err="1">
                <a:solidFill>
                  <a:srgbClr val="002060"/>
                </a:solidFill>
              </a:rPr>
              <a:t>nhất</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hiến</a:t>
            </a:r>
            <a:r>
              <a:rPr lang="en-US" sz="5000" b="1" dirty="0">
                <a:solidFill>
                  <a:srgbClr val="002060"/>
                </a:solidFill>
              </a:rPr>
              <a:t> </a:t>
            </a:r>
            <a:r>
              <a:rPr lang="en-US" sz="5000" b="1" dirty="0" err="1">
                <a:solidFill>
                  <a:srgbClr val="002060"/>
                </a:solidFill>
              </a:rPr>
              <a:t>tế</a:t>
            </a:r>
            <a:r>
              <a:rPr lang="en-US" sz="5000" b="1" dirty="0">
                <a:solidFill>
                  <a:srgbClr val="002060"/>
                </a:solidFill>
              </a:rPr>
              <a:t> </a:t>
            </a:r>
            <a:r>
              <a:rPr lang="en-US" sz="5000" b="1" dirty="0" err="1">
                <a:solidFill>
                  <a:srgbClr val="002060"/>
                </a:solidFill>
              </a:rPr>
              <a:t>trên</a:t>
            </a:r>
            <a:r>
              <a:rPr lang="en-US" sz="5000" b="1" dirty="0">
                <a:solidFill>
                  <a:srgbClr val="002060"/>
                </a:solidFill>
              </a:rPr>
              <a:t> </a:t>
            </a:r>
            <a:r>
              <a:rPr lang="en-US" sz="5000" b="1" dirty="0" err="1">
                <a:solidFill>
                  <a:srgbClr val="002060"/>
                </a:solidFill>
              </a:rPr>
              <a:t>bàn</a:t>
            </a:r>
            <a:r>
              <a:rPr lang="en-US" sz="5000" b="1" dirty="0">
                <a:solidFill>
                  <a:srgbClr val="002060"/>
                </a:solidFill>
              </a:rPr>
              <a:t> </a:t>
            </a:r>
            <a:r>
              <a:rPr lang="en-US" sz="5000" b="1" dirty="0" err="1">
                <a:solidFill>
                  <a:srgbClr val="002060"/>
                </a:solidFill>
              </a:rPr>
              <a:t>thờ</a:t>
            </a:r>
            <a:r>
              <a:rPr lang="en-US" sz="5000" b="1" dirty="0">
                <a:solidFill>
                  <a:srgbClr val="002060"/>
                </a:solidFill>
              </a:rPr>
              <a:t> </a:t>
            </a:r>
            <a:r>
              <a:rPr lang="en-US" sz="5000" b="1" dirty="0" err="1">
                <a:solidFill>
                  <a:srgbClr val="002060"/>
                </a:solidFill>
              </a:rPr>
              <a:t>Thập</a:t>
            </a:r>
            <a:r>
              <a:rPr lang="en-US" sz="5000" b="1" dirty="0">
                <a:solidFill>
                  <a:srgbClr val="002060"/>
                </a:solidFill>
              </a:rPr>
              <a:t> </a:t>
            </a:r>
            <a:r>
              <a:rPr lang="en-US" sz="5000" b="1" dirty="0" err="1">
                <a:solidFill>
                  <a:srgbClr val="002060"/>
                </a:solidFill>
              </a:rPr>
              <a:t>Giá</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Đấng</a:t>
            </a:r>
            <a:r>
              <a:rPr lang="en-US" sz="5000" b="1" dirty="0">
                <a:solidFill>
                  <a:srgbClr val="002060"/>
                </a:solidFill>
              </a:rPr>
              <a:t> </a:t>
            </a:r>
            <a:r>
              <a:rPr lang="en-US" sz="5000" b="1" dirty="0" err="1">
                <a:solidFill>
                  <a:srgbClr val="002060"/>
                </a:solidFill>
              </a:rPr>
              <a:t>Trung</a:t>
            </a:r>
            <a:r>
              <a:rPr lang="en-US" sz="5000" b="1" dirty="0">
                <a:solidFill>
                  <a:srgbClr val="002060"/>
                </a:solidFill>
              </a:rPr>
              <a:t> </a:t>
            </a:r>
            <a:r>
              <a:rPr lang="en-US" sz="5000" b="1" dirty="0" err="1">
                <a:solidFill>
                  <a:srgbClr val="002060"/>
                </a:solidFill>
              </a:rPr>
              <a:t>Gian</a:t>
            </a:r>
            <a:r>
              <a:rPr lang="en-US" sz="5000" b="1" dirty="0">
                <a:solidFill>
                  <a:srgbClr val="002060"/>
                </a:solidFill>
              </a:rPr>
              <a:t> </a:t>
            </a:r>
            <a:r>
              <a:rPr lang="en-US" sz="5000" b="1" dirty="0" err="1">
                <a:solidFill>
                  <a:srgbClr val="002060"/>
                </a:solidFill>
              </a:rPr>
              <a:t>giữa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smtClean="0">
                <a:solidFill>
                  <a:srgbClr val="002060"/>
                </a:solidFill>
              </a:rPr>
              <a:t>với</a:t>
            </a:r>
            <a:r>
              <a:rPr lang="en-US" sz="5000" b="1" dirty="0" smtClean="0">
                <a:solidFill>
                  <a:srgbClr val="002060"/>
                </a:solidFill>
              </a:rPr>
              <a:t> </a:t>
            </a:r>
            <a:r>
              <a:rPr lang="en-US" sz="5000" b="1" dirty="0" err="1">
                <a:solidFill>
                  <a:srgbClr val="002060"/>
                </a:solidFill>
              </a:rPr>
              <a:t>đất</a:t>
            </a:r>
            <a:r>
              <a:rPr lang="en-US" sz="5000" b="1" dirty="0">
                <a:solidFill>
                  <a:srgbClr val="002060"/>
                </a:solidFill>
              </a:rPr>
              <a:t>, </a:t>
            </a:r>
            <a:r>
              <a:rPr lang="en-US" sz="5000" b="1" dirty="0" err="1">
                <a:solidFill>
                  <a:srgbClr val="002060"/>
                </a:solidFill>
              </a:rPr>
              <a:t>để</a:t>
            </a:r>
            <a:r>
              <a:rPr lang="en-US" sz="5000" b="1" dirty="0">
                <a:solidFill>
                  <a:srgbClr val="002060"/>
                </a:solidFill>
              </a:rPr>
              <a:t> </a:t>
            </a:r>
            <a:r>
              <a:rPr lang="en-US" sz="5000" b="1" dirty="0" err="1">
                <a:solidFill>
                  <a:srgbClr val="002060"/>
                </a:solidFill>
              </a:rPr>
              <a:t>tôn</a:t>
            </a:r>
            <a:r>
              <a:rPr lang="en-US" sz="5000" b="1" dirty="0">
                <a:solidFill>
                  <a:srgbClr val="002060"/>
                </a:solidFill>
              </a:rPr>
              <a:t> </a:t>
            </a:r>
            <a:r>
              <a:rPr lang="en-US" sz="5000" b="1" dirty="0" err="1">
                <a:solidFill>
                  <a:srgbClr val="002060"/>
                </a:solidFill>
              </a:rPr>
              <a:t>thờ</a:t>
            </a:r>
            <a:r>
              <a:rPr lang="en-US" sz="5000" b="1" dirty="0">
                <a:solidFill>
                  <a:srgbClr val="002060"/>
                </a:solidFill>
              </a:rPr>
              <a:t> Cha, </a:t>
            </a:r>
            <a:r>
              <a:rPr lang="en-US" sz="5000" b="1" dirty="0" err="1">
                <a:solidFill>
                  <a:srgbClr val="002060"/>
                </a:solidFill>
              </a:rPr>
              <a:t>để</a:t>
            </a:r>
            <a:r>
              <a:rPr lang="en-US" sz="5000" b="1" dirty="0">
                <a:solidFill>
                  <a:srgbClr val="002060"/>
                </a:solidFill>
              </a:rPr>
              <a:t> </a:t>
            </a:r>
            <a:r>
              <a:rPr lang="en-US" sz="5000" b="1" dirty="0" err="1">
                <a:solidFill>
                  <a:srgbClr val="002060"/>
                </a:solidFill>
              </a:rPr>
              <a:t>cứu</a:t>
            </a:r>
            <a:r>
              <a:rPr lang="en-US" sz="5000" b="1" dirty="0">
                <a:solidFill>
                  <a:srgbClr val="002060"/>
                </a:solidFill>
              </a:rPr>
              <a:t> </a:t>
            </a:r>
            <a:r>
              <a:rPr lang="en-US" sz="5000" b="1" dirty="0" err="1">
                <a:solidFill>
                  <a:srgbClr val="002060"/>
                </a:solidFill>
              </a:rPr>
              <a:t>độ</a:t>
            </a:r>
            <a:r>
              <a:rPr lang="en-US" sz="5000" b="1" dirty="0">
                <a:solidFill>
                  <a:srgbClr val="002060"/>
                </a:solidFill>
              </a:rPr>
              <a:t> </a:t>
            </a:r>
            <a:r>
              <a:rPr lang="en-US" sz="5000" b="1" dirty="0" err="1">
                <a:solidFill>
                  <a:srgbClr val="002060"/>
                </a:solidFill>
              </a:rPr>
              <a:t>trần</a:t>
            </a:r>
            <a:r>
              <a:rPr lang="en-US" sz="5000" b="1" dirty="0">
                <a:solidFill>
                  <a:srgbClr val="002060"/>
                </a:solidFill>
              </a:rPr>
              <a:t> </a:t>
            </a:r>
            <a:r>
              <a:rPr lang="en-US" sz="5000" b="1" dirty="0" err="1">
                <a:solidFill>
                  <a:srgbClr val="002060"/>
                </a:solidFill>
              </a:rPr>
              <a:t>gian</a:t>
            </a:r>
            <a:r>
              <a:rPr lang="en-US" sz="5000" b="1" dirty="0">
                <a:solidFill>
                  <a:srgbClr val="002060"/>
                </a:solidFill>
              </a:rPr>
              <a:t>.</a:t>
            </a:r>
          </a:p>
        </p:txBody>
      </p:sp>
    </p:spTree>
    <p:extLst>
      <p:ext uri="{BB962C8B-B14F-4D97-AF65-F5344CB8AC3E}">
        <p14:creationId xmlns:p14="http://schemas.microsoft.com/office/powerpoint/2010/main" val="2838707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en-US" sz="4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2060"/>
                </a:solidFill>
              </a:rPr>
              <a:t>Chúa Chiên nhân từ, Người dẫn con tới đồng nội. Này suối nước mát bóng, con tới uống thảnh thơi. Chúa ơi sướng vui trong tay Chúa, Người dẫn con đi. Đi giữa suối mát, cỏ xanh con thiếu gì.</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en-US" sz="4800" b="1" u="sng" dirty="0" smtClean="0">
                <a:solidFill>
                  <a:srgbClr val="FF0000"/>
                </a:solidFill>
                <a:ea typeface="Tahoma" pitchFamily="34" charset="0"/>
                <a:cs typeface="Times New Roman" pitchFamily="18" charset="0"/>
              </a:rPr>
              <a:t>Tk2:</a:t>
            </a:r>
            <a:r>
              <a:rPr lang="en-US" sz="4800" b="1" dirty="0" smtClean="0">
                <a:solidFill>
                  <a:srgbClr val="003399"/>
                </a:solidFill>
                <a:ea typeface="Tahoma" pitchFamily="34" charset="0"/>
                <a:cs typeface="Times New Roman" pitchFamily="18" charset="0"/>
              </a:rPr>
              <a:t> </a:t>
            </a:r>
            <a:r>
              <a:rPr lang="vi-VN" sz="4800" b="1" dirty="0">
                <a:solidFill>
                  <a:srgbClr val="002060"/>
                </a:solidFill>
              </a:rPr>
              <a:t>Chúa là Mục Tử, Người dẫn </a:t>
            </a:r>
            <a:r>
              <a:rPr lang="en-US" sz="4800" b="1" dirty="0" err="1" smtClean="0">
                <a:solidFill>
                  <a:srgbClr val="002060"/>
                </a:solidFill>
              </a:rPr>
              <a:t>dắt</a:t>
            </a:r>
            <a:r>
              <a:rPr lang="en-US" sz="4800" b="1" dirty="0" smtClean="0">
                <a:solidFill>
                  <a:srgbClr val="002060"/>
                </a:solidFill>
              </a:rPr>
              <a:t> con </a:t>
            </a:r>
            <a:r>
              <a:rPr lang="en-US" sz="4800" b="1" dirty="0" err="1" smtClean="0">
                <a:solidFill>
                  <a:srgbClr val="002060"/>
                </a:solidFill>
              </a:rPr>
              <a:t>lần</a:t>
            </a:r>
            <a:r>
              <a:rPr lang="en-US" sz="4800" b="1" dirty="0" smtClean="0">
                <a:solidFill>
                  <a:srgbClr val="002060"/>
                </a:solidFill>
              </a:rPr>
              <a:t> </a:t>
            </a:r>
            <a:r>
              <a:rPr lang="en-US" sz="4800" b="1" dirty="0" err="1" smtClean="0">
                <a:solidFill>
                  <a:srgbClr val="002060"/>
                </a:solidFill>
              </a:rPr>
              <a:t>theo</a:t>
            </a:r>
            <a:r>
              <a:rPr lang="en-US" sz="4800" b="1" dirty="0" smtClean="0">
                <a:solidFill>
                  <a:srgbClr val="002060"/>
                </a:solidFill>
              </a:rPr>
              <a:t> </a:t>
            </a:r>
            <a:r>
              <a:rPr lang="en-US" sz="4800" b="1" dirty="0" err="1" smtClean="0">
                <a:solidFill>
                  <a:srgbClr val="002060"/>
                </a:solidFill>
              </a:rPr>
              <a:t>lối</a:t>
            </a:r>
            <a:r>
              <a:rPr lang="en-US" sz="4800" b="1" dirty="0" smtClean="0">
                <a:solidFill>
                  <a:srgbClr val="002060"/>
                </a:solidFill>
              </a:rPr>
              <a:t> </a:t>
            </a:r>
            <a:r>
              <a:rPr lang="en-US" sz="4800" b="1" dirty="0" err="1" smtClean="0">
                <a:solidFill>
                  <a:srgbClr val="002060"/>
                </a:solidFill>
              </a:rPr>
              <a:t>chính</a:t>
            </a:r>
            <a:r>
              <a:rPr lang="vi-VN" sz="4800" b="1" dirty="0" smtClean="0">
                <a:solidFill>
                  <a:srgbClr val="002060"/>
                </a:solidFill>
              </a:rPr>
              <a:t>. </a:t>
            </a:r>
            <a:r>
              <a:rPr lang="en-US" sz="4800" b="1" dirty="0" smtClean="0">
                <a:solidFill>
                  <a:srgbClr val="002060"/>
                </a:solidFill>
              </a:rPr>
              <a:t>Cho con </a:t>
            </a:r>
            <a:r>
              <a:rPr lang="en-US" sz="4800" b="1" dirty="0" err="1" smtClean="0">
                <a:solidFill>
                  <a:srgbClr val="002060"/>
                </a:solidFill>
              </a:rPr>
              <a:t>đi</a:t>
            </a:r>
            <a:r>
              <a:rPr lang="en-US" sz="4800" b="1" dirty="0" smtClean="0">
                <a:solidFill>
                  <a:srgbClr val="002060"/>
                </a:solidFill>
              </a:rPr>
              <a:t> </a:t>
            </a:r>
            <a:r>
              <a:rPr lang="en-US" sz="4800" b="1" dirty="0" err="1" smtClean="0">
                <a:solidFill>
                  <a:srgbClr val="002060"/>
                </a:solidFill>
              </a:rPr>
              <a:t>tới</a:t>
            </a:r>
            <a:r>
              <a:rPr lang="en-US" sz="4800" b="1" dirty="0" smtClean="0">
                <a:solidFill>
                  <a:srgbClr val="002060"/>
                </a:solidFill>
              </a:rPr>
              <a:t> </a:t>
            </a:r>
            <a:r>
              <a:rPr lang="en-US" sz="4800" b="1" dirty="0" err="1" smtClean="0">
                <a:solidFill>
                  <a:srgbClr val="002060"/>
                </a:solidFill>
              </a:rPr>
              <a:t>vì</a:t>
            </a:r>
            <a:r>
              <a:rPr lang="en-US" sz="4800" b="1" dirty="0" smtClean="0">
                <a:solidFill>
                  <a:srgbClr val="002060"/>
                </a:solidFill>
              </a:rPr>
              <a:t> </a:t>
            </a:r>
            <a:r>
              <a:rPr lang="en-US" sz="4800" b="1" dirty="0" err="1">
                <a:solidFill>
                  <a:srgbClr val="002060"/>
                </a:solidFill>
              </a:rPr>
              <a:t>D</a:t>
            </a:r>
            <a:r>
              <a:rPr lang="en-US" sz="4800" b="1" dirty="0" err="1" smtClean="0">
                <a:solidFill>
                  <a:srgbClr val="002060"/>
                </a:solidFill>
              </a:rPr>
              <a:t>anh</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con </a:t>
            </a:r>
            <a:r>
              <a:rPr lang="en-US" sz="4800" b="1" dirty="0" err="1" smtClean="0">
                <a:solidFill>
                  <a:srgbClr val="002060"/>
                </a:solidFill>
              </a:rPr>
              <a:t>không</a:t>
            </a:r>
            <a:r>
              <a:rPr lang="en-US" sz="4800" b="1" dirty="0" smtClean="0">
                <a:solidFill>
                  <a:srgbClr val="002060"/>
                </a:solidFill>
              </a:rPr>
              <a:t> </a:t>
            </a:r>
            <a:r>
              <a:rPr lang="en-US" sz="4800" b="1" dirty="0" err="1" smtClean="0">
                <a:solidFill>
                  <a:srgbClr val="002060"/>
                </a:solidFill>
              </a:rPr>
              <a:t>lạc</a:t>
            </a:r>
            <a:r>
              <a:rPr lang="en-US" sz="4800" b="1" dirty="0" smtClean="0">
                <a:solidFill>
                  <a:srgbClr val="002060"/>
                </a:solidFill>
              </a:rPr>
              <a:t> </a:t>
            </a:r>
            <a:r>
              <a:rPr lang="en-US" sz="4800" b="1" dirty="0" err="1" smtClean="0">
                <a:solidFill>
                  <a:srgbClr val="002060"/>
                </a:solidFill>
              </a:rPr>
              <a:t>vương</a:t>
            </a:r>
            <a:r>
              <a:rPr lang="en-US" sz="4800" b="1" dirty="0" smtClean="0">
                <a:solidFill>
                  <a:srgbClr val="002060"/>
                </a:solidFill>
              </a:rPr>
              <a:t>. </a:t>
            </a:r>
            <a:r>
              <a:rPr lang="en-US" sz="4800" b="1" dirty="0" err="1" smtClean="0">
                <a:solidFill>
                  <a:srgbClr val="002060"/>
                </a:solidFill>
              </a:rPr>
              <a:t>Tối</a:t>
            </a:r>
            <a:r>
              <a:rPr lang="en-US" sz="4800" b="1" dirty="0" smtClean="0">
                <a:solidFill>
                  <a:srgbClr val="002060"/>
                </a:solidFill>
              </a:rPr>
              <a:t> </a:t>
            </a:r>
            <a:r>
              <a:rPr lang="en-US" sz="4800" b="1" dirty="0" err="1" smtClean="0">
                <a:solidFill>
                  <a:srgbClr val="002060"/>
                </a:solidFill>
              </a:rPr>
              <a:t>tăm</a:t>
            </a:r>
            <a:r>
              <a:rPr lang="en-US" sz="4800" b="1" dirty="0" smtClean="0">
                <a:solidFill>
                  <a:srgbClr val="002060"/>
                </a:solidFill>
              </a:rPr>
              <a:t> con </a:t>
            </a:r>
            <a:r>
              <a:rPr lang="en-US" sz="4800" b="1" dirty="0" err="1" smtClean="0">
                <a:solidFill>
                  <a:srgbClr val="002060"/>
                </a:solidFill>
              </a:rPr>
              <a:t>sợ</a:t>
            </a:r>
            <a:r>
              <a:rPr lang="en-US" sz="4800" b="1" dirty="0" smtClean="0">
                <a:solidFill>
                  <a:srgbClr val="002060"/>
                </a:solidFill>
              </a:rPr>
              <a:t> chi </a:t>
            </a:r>
            <a:r>
              <a:rPr lang="en-US" sz="4800" b="1" dirty="0" err="1" smtClean="0">
                <a:solidFill>
                  <a:srgbClr val="002060"/>
                </a:solidFill>
              </a:rPr>
              <a:t>vì</a:t>
            </a:r>
            <a:r>
              <a:rPr lang="en-US" sz="4800" b="1" dirty="0" smtClean="0">
                <a:solidFill>
                  <a:srgbClr val="002060"/>
                </a:solidFill>
              </a:rPr>
              <a:t> </a:t>
            </a:r>
            <a:r>
              <a:rPr lang="en-US" sz="4800" b="1" dirty="0" err="1" smtClean="0">
                <a:solidFill>
                  <a:srgbClr val="002060"/>
                </a:solidFill>
              </a:rPr>
              <a:t>có</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a:t>
            </a:r>
            <a:r>
              <a:rPr lang="en-US" sz="4800" b="1" dirty="0" err="1" smtClean="0">
                <a:solidFill>
                  <a:srgbClr val="002060"/>
                </a:solidFill>
              </a:rPr>
              <a:t>với</a:t>
            </a:r>
            <a:r>
              <a:rPr lang="en-US" sz="4800" b="1" dirty="0" smtClean="0">
                <a:solidFill>
                  <a:srgbClr val="002060"/>
                </a:solidFill>
              </a:rPr>
              <a:t>  con </a:t>
            </a:r>
            <a:r>
              <a:rPr lang="en-US" sz="4800" b="1" dirty="0" err="1" smtClean="0">
                <a:solidFill>
                  <a:srgbClr val="002060"/>
                </a:solidFill>
              </a:rPr>
              <a:t>cùng</a:t>
            </a:r>
            <a:r>
              <a:rPr lang="en-US" sz="4800" b="1" dirty="0" smtClean="0">
                <a:solidFill>
                  <a:srgbClr val="002060"/>
                </a:solidFill>
              </a:rPr>
              <a:t> </a:t>
            </a:r>
            <a:r>
              <a:rPr lang="en-US" sz="4800" b="1" dirty="0" err="1" smtClean="0">
                <a:solidFill>
                  <a:srgbClr val="002060"/>
                </a:solidFill>
              </a:rPr>
              <a:t>tiến</a:t>
            </a:r>
            <a:r>
              <a:rPr lang="en-US" sz="4800" b="1" dirty="0" smtClean="0">
                <a:solidFill>
                  <a:srgbClr val="002060"/>
                </a:solidFill>
              </a:rPr>
              <a:t> </a:t>
            </a:r>
            <a:r>
              <a:rPr lang="en-US" sz="4800" b="1" dirty="0" err="1" smtClean="0">
                <a:solidFill>
                  <a:srgbClr val="002060"/>
                </a:solidFill>
              </a:rPr>
              <a:t>bước</a:t>
            </a:r>
            <a:r>
              <a:rPr lang="en-US" sz="4800" b="1" dirty="0" smtClean="0">
                <a:solidFill>
                  <a:srgbClr val="002060"/>
                </a:solidFill>
              </a:rPr>
              <a:t>. </a:t>
            </a:r>
            <a:r>
              <a:rPr lang="en-US" sz="4800" b="1" dirty="0" err="1" smtClean="0">
                <a:solidFill>
                  <a:srgbClr val="002060"/>
                </a:solidFill>
              </a:rPr>
              <a:t>Cánh</a:t>
            </a:r>
            <a:r>
              <a:rPr lang="en-US" sz="4800" b="1" dirty="0" smtClean="0">
                <a:solidFill>
                  <a:srgbClr val="002060"/>
                </a:solidFill>
              </a:rPr>
              <a:t> </a:t>
            </a:r>
            <a:r>
              <a:rPr lang="en-US" sz="4800" b="1" dirty="0" err="1" smtClean="0">
                <a:solidFill>
                  <a:srgbClr val="002060"/>
                </a:solidFill>
              </a:rPr>
              <a:t>tay</a:t>
            </a:r>
            <a:r>
              <a:rPr lang="en-US" sz="4800" b="1" dirty="0" smtClean="0">
                <a:solidFill>
                  <a:srgbClr val="002060"/>
                </a:solidFill>
              </a:rPr>
              <a:t> </a:t>
            </a:r>
            <a:r>
              <a:rPr lang="en-US" sz="4800" b="1" dirty="0" err="1" smtClean="0">
                <a:solidFill>
                  <a:srgbClr val="002060"/>
                </a:solidFill>
              </a:rPr>
              <a:t>Người</a:t>
            </a:r>
            <a:r>
              <a:rPr lang="en-US" sz="4800" b="1" dirty="0" smtClean="0">
                <a:solidFill>
                  <a:srgbClr val="002060"/>
                </a:solidFill>
              </a:rPr>
              <a:t> </a:t>
            </a:r>
            <a:r>
              <a:rPr lang="en-US" sz="4800" b="1" dirty="0" err="1" smtClean="0">
                <a:solidFill>
                  <a:srgbClr val="002060"/>
                </a:solidFill>
              </a:rPr>
              <a:t>đưa</a:t>
            </a:r>
            <a:r>
              <a:rPr lang="en-US" sz="4800" b="1" dirty="0" smtClean="0">
                <a:solidFill>
                  <a:srgbClr val="002060"/>
                </a:solidFill>
              </a:rPr>
              <a:t> </a:t>
            </a:r>
            <a:r>
              <a:rPr lang="en-US" sz="4800" b="1" dirty="0" err="1" smtClean="0">
                <a:solidFill>
                  <a:srgbClr val="002060"/>
                </a:solidFill>
              </a:rPr>
              <a:t>gậy</a:t>
            </a:r>
            <a:r>
              <a:rPr lang="en-US" sz="4800" b="1" dirty="0" smtClean="0">
                <a:solidFill>
                  <a:srgbClr val="002060"/>
                </a:solidFill>
              </a:rPr>
              <a:t> </a:t>
            </a:r>
            <a:r>
              <a:rPr lang="en-US" sz="4800" b="1" dirty="0" err="1" smtClean="0">
                <a:solidFill>
                  <a:srgbClr val="002060"/>
                </a:solidFill>
              </a:rPr>
              <a:t>Người</a:t>
            </a:r>
            <a:r>
              <a:rPr lang="en-US" sz="4800" b="1" dirty="0" smtClean="0">
                <a:solidFill>
                  <a:srgbClr val="002060"/>
                </a:solidFill>
              </a:rPr>
              <a:t> </a:t>
            </a:r>
            <a:r>
              <a:rPr lang="en-US" sz="4800" b="1" dirty="0" err="1" smtClean="0">
                <a:solidFill>
                  <a:srgbClr val="002060"/>
                </a:solidFill>
              </a:rPr>
              <a:t>dẫn</a:t>
            </a:r>
            <a:r>
              <a:rPr lang="en-US" sz="4800" b="1" dirty="0" smtClean="0">
                <a:solidFill>
                  <a:srgbClr val="002060"/>
                </a:solidFill>
              </a:rPr>
              <a:t> </a:t>
            </a:r>
            <a:r>
              <a:rPr lang="en-US" sz="4800" b="1" dirty="0" err="1" smtClean="0">
                <a:solidFill>
                  <a:srgbClr val="002060"/>
                </a:solidFill>
              </a:rPr>
              <a:t>yên</a:t>
            </a:r>
            <a:r>
              <a:rPr lang="en-US" sz="4800" b="1" dirty="0" smtClean="0">
                <a:solidFill>
                  <a:srgbClr val="002060"/>
                </a:solidFill>
              </a:rPr>
              <a:t> </a:t>
            </a:r>
            <a:r>
              <a:rPr lang="en-US" sz="4800" b="1" dirty="0" err="1" smtClean="0">
                <a:solidFill>
                  <a:srgbClr val="002060"/>
                </a:solidFill>
              </a:rPr>
              <a:t>lòng</a:t>
            </a:r>
            <a:r>
              <a:rPr lang="en-US" sz="4800" b="1" dirty="0" smtClean="0">
                <a:solidFill>
                  <a:srgbClr val="002060"/>
                </a:solidFill>
              </a:rPr>
              <a:t>.</a:t>
            </a:r>
            <a:endParaRPr lang="en-US" sz="48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1809</Words>
  <Application>Microsoft Office PowerPoint</Application>
  <PresentationFormat>On-screen Show (16:9)</PresentationFormat>
  <Paragraphs>93</Paragraphs>
  <Slides>72</Slides>
  <Notes>1</Notes>
  <HiddenSlides>0</HiddenSlides>
  <MMClips>0</MMClips>
  <ScaleCrop>false</ScaleCrop>
  <HeadingPairs>
    <vt:vector size="4" baseType="variant">
      <vt:variant>
        <vt:lpstr>Theme</vt:lpstr>
      </vt:variant>
      <vt:variant>
        <vt:i4>16</vt:i4>
      </vt:variant>
      <vt:variant>
        <vt:lpstr>Slide Titles</vt:lpstr>
      </vt:variant>
      <vt:variant>
        <vt:i4>72</vt:i4>
      </vt:variant>
    </vt:vector>
  </HeadingPairs>
  <TitlesOfParts>
    <vt:vector size="88" baseType="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1_Office Theme</vt:lpstr>
      <vt:lpstr>12_Office Theme</vt:lpstr>
      <vt:lpstr>22_Office Theme</vt:lpstr>
      <vt:lpstr>7_Office Theme</vt:lpstr>
      <vt:lpstr>4_Office Theme</vt:lpstr>
      <vt:lpstr>23_Office Theme</vt:lpstr>
      <vt:lpstr>PowerPoint Presentation</vt:lpstr>
      <vt:lpstr>Tập Hát Cộng Đoàn</vt:lpstr>
      <vt:lpstr>Đk: Tảng đá thợ xây nhà loại ra, lại trở nên tảng đá góc tường.</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Đến náu nương ở Đức Chúa Trời. Ngàn lần hơn tin cậy phàm nhân.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180</cp:revision>
  <dcterms:created xsi:type="dcterms:W3CDTF">2021-05-09T08:36:44Z</dcterms:created>
  <dcterms:modified xsi:type="dcterms:W3CDTF">2024-04-19T03:29:06Z</dcterms:modified>
</cp:coreProperties>
</file>