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4" r:id="rId5"/>
    <p:sldMasterId id="2147483928" r:id="rId6"/>
    <p:sldMasterId id="2147484012" r:id="rId7"/>
    <p:sldMasterId id="2147484312" r:id="rId8"/>
    <p:sldMasterId id="2147484336" r:id="rId9"/>
    <p:sldMasterId id="2147484348" r:id="rId10"/>
    <p:sldMasterId id="2147484360" r:id="rId11"/>
    <p:sldMasterId id="2147484372" r:id="rId12"/>
  </p:sldMasterIdLst>
  <p:notesMasterIdLst>
    <p:notesMasterId r:id="rId111"/>
  </p:notesMasterIdLst>
  <p:sldIdLst>
    <p:sldId id="507" r:id="rId13"/>
    <p:sldId id="367" r:id="rId14"/>
    <p:sldId id="368" r:id="rId15"/>
    <p:sldId id="369" r:id="rId16"/>
    <p:sldId id="370" r:id="rId17"/>
    <p:sldId id="371" r:id="rId18"/>
    <p:sldId id="372" r:id="rId19"/>
    <p:sldId id="373" r:id="rId20"/>
    <p:sldId id="374" r:id="rId21"/>
    <p:sldId id="824" r:id="rId22"/>
    <p:sldId id="553" r:id="rId23"/>
    <p:sldId id="443" r:id="rId24"/>
    <p:sldId id="819" r:id="rId25"/>
    <p:sldId id="585" r:id="rId26"/>
    <p:sldId id="845" r:id="rId27"/>
    <p:sldId id="846" r:id="rId28"/>
    <p:sldId id="676" r:id="rId29"/>
    <p:sldId id="847" r:id="rId30"/>
    <p:sldId id="848" r:id="rId31"/>
    <p:sldId id="844" r:id="rId32"/>
    <p:sldId id="849" r:id="rId33"/>
    <p:sldId id="850" r:id="rId34"/>
    <p:sldId id="825" r:id="rId35"/>
    <p:sldId id="392" r:id="rId36"/>
    <p:sldId id="393" r:id="rId37"/>
    <p:sldId id="394" r:id="rId38"/>
    <p:sldId id="395" r:id="rId39"/>
    <p:sldId id="396" r:id="rId40"/>
    <p:sldId id="397" r:id="rId41"/>
    <p:sldId id="398" r:id="rId42"/>
    <p:sldId id="399" r:id="rId43"/>
    <p:sldId id="647" r:id="rId44"/>
    <p:sldId id="794" r:id="rId45"/>
    <p:sldId id="814" r:id="rId46"/>
    <p:sldId id="796" r:id="rId47"/>
    <p:sldId id="816" r:id="rId48"/>
    <p:sldId id="797" r:id="rId49"/>
    <p:sldId id="817" r:id="rId50"/>
    <p:sldId id="653" r:id="rId51"/>
    <p:sldId id="815" r:id="rId52"/>
    <p:sldId id="728" r:id="rId53"/>
    <p:sldId id="549" r:id="rId54"/>
    <p:sldId id="400" r:id="rId55"/>
    <p:sldId id="401" r:id="rId56"/>
    <p:sldId id="402" r:id="rId57"/>
    <p:sldId id="403" r:id="rId58"/>
    <p:sldId id="404" r:id="rId59"/>
    <p:sldId id="405" r:id="rId60"/>
    <p:sldId id="406" r:id="rId61"/>
    <p:sldId id="407" r:id="rId62"/>
    <p:sldId id="408" r:id="rId63"/>
    <p:sldId id="409" r:id="rId64"/>
    <p:sldId id="410" r:id="rId65"/>
    <p:sldId id="411" r:id="rId66"/>
    <p:sldId id="412" r:id="rId67"/>
    <p:sldId id="550" r:id="rId68"/>
    <p:sldId id="558" r:id="rId69"/>
    <p:sldId id="257" r:id="rId70"/>
    <p:sldId id="259" r:id="rId71"/>
    <p:sldId id="260" r:id="rId72"/>
    <p:sldId id="262" r:id="rId73"/>
    <p:sldId id="829" r:id="rId74"/>
    <p:sldId id="830" r:id="rId75"/>
    <p:sldId id="266" r:id="rId76"/>
    <p:sldId id="268" r:id="rId77"/>
    <p:sldId id="831" r:id="rId78"/>
    <p:sldId id="832" r:id="rId79"/>
    <p:sldId id="276" r:id="rId80"/>
    <p:sldId id="828" r:id="rId81"/>
    <p:sldId id="729" r:id="rId82"/>
    <p:sldId id="277" r:id="rId83"/>
    <p:sldId id="833" r:id="rId84"/>
    <p:sldId id="834" r:id="rId85"/>
    <p:sldId id="835" r:id="rId86"/>
    <p:sldId id="265" r:id="rId87"/>
    <p:sldId id="851" r:id="rId88"/>
    <p:sldId id="852" r:id="rId89"/>
    <p:sldId id="273" r:id="rId90"/>
    <p:sldId id="853" r:id="rId91"/>
    <p:sldId id="854" r:id="rId92"/>
    <p:sldId id="281" r:id="rId93"/>
    <p:sldId id="855" r:id="rId94"/>
    <p:sldId id="856" r:id="rId95"/>
    <p:sldId id="289" r:id="rId96"/>
    <p:sldId id="857" r:id="rId97"/>
    <p:sldId id="858" r:id="rId98"/>
    <p:sldId id="859" r:id="rId99"/>
    <p:sldId id="860" r:id="rId100"/>
    <p:sldId id="861" r:id="rId101"/>
    <p:sldId id="292" r:id="rId102"/>
    <p:sldId id="698" r:id="rId103"/>
    <p:sldId id="293" r:id="rId104"/>
    <p:sldId id="563" r:id="rId105"/>
    <p:sldId id="564" r:id="rId106"/>
    <p:sldId id="790" r:id="rId107"/>
    <p:sldId id="751" r:id="rId108"/>
    <p:sldId id="792" r:id="rId109"/>
    <p:sldId id="827" r:id="rId11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a:srgbClr val="A50021"/>
    <a:srgbClr val="33CC33"/>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739" autoAdjust="0"/>
    <p:restoredTop sz="94665" autoAdjust="0"/>
  </p:normalViewPr>
  <p:slideViewPr>
    <p:cSldViewPr>
      <p:cViewPr varScale="1">
        <p:scale>
          <a:sx n="71" d="100"/>
          <a:sy n="71" d="100"/>
        </p:scale>
        <p:origin x="168" y="1336"/>
      </p:cViewPr>
      <p:guideLst>
        <p:guide orient="horz" pos="1620"/>
        <p:guide pos="2880"/>
      </p:guideLst>
    </p:cSldViewPr>
  </p:slideViewPr>
  <p:outlineViewPr>
    <p:cViewPr>
      <p:scale>
        <a:sx n="33" d="100"/>
        <a:sy n="33" d="100"/>
      </p:scale>
      <p:origin x="0" y="2237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4.xml"/><Relationship Id="rId21" Type="http://schemas.openxmlformats.org/officeDocument/2006/relationships/slide" Target="slides/slide9.xml"/><Relationship Id="rId42" Type="http://schemas.openxmlformats.org/officeDocument/2006/relationships/slide" Target="slides/slide30.xml"/><Relationship Id="rId47" Type="http://schemas.openxmlformats.org/officeDocument/2006/relationships/slide" Target="slides/slide35.xml"/><Relationship Id="rId63" Type="http://schemas.openxmlformats.org/officeDocument/2006/relationships/slide" Target="slides/slide51.xml"/><Relationship Id="rId68" Type="http://schemas.openxmlformats.org/officeDocument/2006/relationships/slide" Target="slides/slide56.xml"/><Relationship Id="rId84" Type="http://schemas.openxmlformats.org/officeDocument/2006/relationships/slide" Target="slides/slide72.xml"/><Relationship Id="rId89" Type="http://schemas.openxmlformats.org/officeDocument/2006/relationships/slide" Target="slides/slide77.xml"/><Relationship Id="rId112" Type="http://schemas.openxmlformats.org/officeDocument/2006/relationships/presProps" Target="presProps.xml"/><Relationship Id="rId16" Type="http://schemas.openxmlformats.org/officeDocument/2006/relationships/slide" Target="slides/slide4.xml"/><Relationship Id="rId107" Type="http://schemas.openxmlformats.org/officeDocument/2006/relationships/slide" Target="slides/slide95.xml"/><Relationship Id="rId11" Type="http://schemas.openxmlformats.org/officeDocument/2006/relationships/slideMaster" Target="slideMasters/slideMaster11.xml"/><Relationship Id="rId32" Type="http://schemas.openxmlformats.org/officeDocument/2006/relationships/slide" Target="slides/slide20.xml"/><Relationship Id="rId37" Type="http://schemas.openxmlformats.org/officeDocument/2006/relationships/slide" Target="slides/slide25.xml"/><Relationship Id="rId53" Type="http://schemas.openxmlformats.org/officeDocument/2006/relationships/slide" Target="slides/slide41.xml"/><Relationship Id="rId58" Type="http://schemas.openxmlformats.org/officeDocument/2006/relationships/slide" Target="slides/slide46.xml"/><Relationship Id="rId74" Type="http://schemas.openxmlformats.org/officeDocument/2006/relationships/slide" Target="slides/slide62.xml"/><Relationship Id="rId79" Type="http://schemas.openxmlformats.org/officeDocument/2006/relationships/slide" Target="slides/slide67.xml"/><Relationship Id="rId102" Type="http://schemas.openxmlformats.org/officeDocument/2006/relationships/slide" Target="slides/slide90.xml"/><Relationship Id="rId5" Type="http://schemas.openxmlformats.org/officeDocument/2006/relationships/slideMaster" Target="slideMasters/slideMaster5.xml"/><Relationship Id="rId90" Type="http://schemas.openxmlformats.org/officeDocument/2006/relationships/slide" Target="slides/slide78.xml"/><Relationship Id="rId95" Type="http://schemas.openxmlformats.org/officeDocument/2006/relationships/slide" Target="slides/slide83.xml"/><Relationship Id="rId22" Type="http://schemas.openxmlformats.org/officeDocument/2006/relationships/slide" Target="slides/slide10.xml"/><Relationship Id="rId27" Type="http://schemas.openxmlformats.org/officeDocument/2006/relationships/slide" Target="slides/slide15.xml"/><Relationship Id="rId43" Type="http://schemas.openxmlformats.org/officeDocument/2006/relationships/slide" Target="slides/slide31.xml"/><Relationship Id="rId48" Type="http://schemas.openxmlformats.org/officeDocument/2006/relationships/slide" Target="slides/slide36.xml"/><Relationship Id="rId64" Type="http://schemas.openxmlformats.org/officeDocument/2006/relationships/slide" Target="slides/slide52.xml"/><Relationship Id="rId69" Type="http://schemas.openxmlformats.org/officeDocument/2006/relationships/slide" Target="slides/slide57.xml"/><Relationship Id="rId113" Type="http://schemas.openxmlformats.org/officeDocument/2006/relationships/viewProps" Target="viewProps.xml"/><Relationship Id="rId80" Type="http://schemas.openxmlformats.org/officeDocument/2006/relationships/slide" Target="slides/slide68.xml"/><Relationship Id="rId85" Type="http://schemas.openxmlformats.org/officeDocument/2006/relationships/slide" Target="slides/slide73.xml"/><Relationship Id="rId12" Type="http://schemas.openxmlformats.org/officeDocument/2006/relationships/slideMaster" Target="slideMasters/slideMaster12.xml"/><Relationship Id="rId17" Type="http://schemas.openxmlformats.org/officeDocument/2006/relationships/slide" Target="slides/slide5.xml"/><Relationship Id="rId33" Type="http://schemas.openxmlformats.org/officeDocument/2006/relationships/slide" Target="slides/slide21.xml"/><Relationship Id="rId38" Type="http://schemas.openxmlformats.org/officeDocument/2006/relationships/slide" Target="slides/slide26.xml"/><Relationship Id="rId59" Type="http://schemas.openxmlformats.org/officeDocument/2006/relationships/slide" Target="slides/slide47.xml"/><Relationship Id="rId103" Type="http://schemas.openxmlformats.org/officeDocument/2006/relationships/slide" Target="slides/slide91.xml"/><Relationship Id="rId108" Type="http://schemas.openxmlformats.org/officeDocument/2006/relationships/slide" Target="slides/slide96.xml"/><Relationship Id="rId54" Type="http://schemas.openxmlformats.org/officeDocument/2006/relationships/slide" Target="slides/slide42.xml"/><Relationship Id="rId70" Type="http://schemas.openxmlformats.org/officeDocument/2006/relationships/slide" Target="slides/slide58.xml"/><Relationship Id="rId75" Type="http://schemas.openxmlformats.org/officeDocument/2006/relationships/slide" Target="slides/slide63.xml"/><Relationship Id="rId91" Type="http://schemas.openxmlformats.org/officeDocument/2006/relationships/slide" Target="slides/slide79.xml"/><Relationship Id="rId96" Type="http://schemas.openxmlformats.org/officeDocument/2006/relationships/slide" Target="slides/slide84.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6" Type="http://schemas.openxmlformats.org/officeDocument/2006/relationships/slide" Target="slides/slide94.xml"/><Relationship Id="rId114" Type="http://schemas.openxmlformats.org/officeDocument/2006/relationships/theme" Target="theme/theme1.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slide" Target="slides/slide61.xml"/><Relationship Id="rId78" Type="http://schemas.openxmlformats.org/officeDocument/2006/relationships/slide" Target="slides/slide66.xml"/><Relationship Id="rId81" Type="http://schemas.openxmlformats.org/officeDocument/2006/relationships/slide" Target="slides/slide69.xml"/><Relationship Id="rId86" Type="http://schemas.openxmlformats.org/officeDocument/2006/relationships/slide" Target="slides/slide74.xml"/><Relationship Id="rId94" Type="http://schemas.openxmlformats.org/officeDocument/2006/relationships/slide" Target="slides/slide82.xml"/><Relationship Id="rId99" Type="http://schemas.openxmlformats.org/officeDocument/2006/relationships/slide" Target="slides/slide87.xml"/><Relationship Id="rId101" Type="http://schemas.openxmlformats.org/officeDocument/2006/relationships/slide" Target="slides/slide89.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slide" Target="slides/slide27.xml"/><Relationship Id="rId109" Type="http://schemas.openxmlformats.org/officeDocument/2006/relationships/slide" Target="slides/slide97.xml"/><Relationship Id="rId34" Type="http://schemas.openxmlformats.org/officeDocument/2006/relationships/slide" Target="slides/slide22.xml"/><Relationship Id="rId50" Type="http://schemas.openxmlformats.org/officeDocument/2006/relationships/slide" Target="slides/slide38.xml"/><Relationship Id="rId55" Type="http://schemas.openxmlformats.org/officeDocument/2006/relationships/slide" Target="slides/slide43.xml"/><Relationship Id="rId76" Type="http://schemas.openxmlformats.org/officeDocument/2006/relationships/slide" Target="slides/slide64.xml"/><Relationship Id="rId97" Type="http://schemas.openxmlformats.org/officeDocument/2006/relationships/slide" Target="slides/slide85.xml"/><Relationship Id="rId104" Type="http://schemas.openxmlformats.org/officeDocument/2006/relationships/slide" Target="slides/slide92.xml"/><Relationship Id="rId7" Type="http://schemas.openxmlformats.org/officeDocument/2006/relationships/slideMaster" Target="slideMasters/slideMaster7.xml"/><Relationship Id="rId71" Type="http://schemas.openxmlformats.org/officeDocument/2006/relationships/slide" Target="slides/slide59.xml"/><Relationship Id="rId92" Type="http://schemas.openxmlformats.org/officeDocument/2006/relationships/slide" Target="slides/slide80.xml"/><Relationship Id="rId2" Type="http://schemas.openxmlformats.org/officeDocument/2006/relationships/slideMaster" Target="slideMasters/slideMaster2.xml"/><Relationship Id="rId29" Type="http://schemas.openxmlformats.org/officeDocument/2006/relationships/slide" Target="slides/slide17.xml"/><Relationship Id="rId24" Type="http://schemas.openxmlformats.org/officeDocument/2006/relationships/slide" Target="slides/slide12.xml"/><Relationship Id="rId40" Type="http://schemas.openxmlformats.org/officeDocument/2006/relationships/slide" Target="slides/slide28.xml"/><Relationship Id="rId45" Type="http://schemas.openxmlformats.org/officeDocument/2006/relationships/slide" Target="slides/slide33.xml"/><Relationship Id="rId66" Type="http://schemas.openxmlformats.org/officeDocument/2006/relationships/slide" Target="slides/slide54.xml"/><Relationship Id="rId87" Type="http://schemas.openxmlformats.org/officeDocument/2006/relationships/slide" Target="slides/slide75.xml"/><Relationship Id="rId110" Type="http://schemas.openxmlformats.org/officeDocument/2006/relationships/slide" Target="slides/slide98.xml"/><Relationship Id="rId115" Type="http://schemas.openxmlformats.org/officeDocument/2006/relationships/tableStyles" Target="tableStyles.xml"/><Relationship Id="rId61" Type="http://schemas.openxmlformats.org/officeDocument/2006/relationships/slide" Target="slides/slide49.xml"/><Relationship Id="rId82" Type="http://schemas.openxmlformats.org/officeDocument/2006/relationships/slide" Target="slides/slide70.xml"/><Relationship Id="rId19" Type="http://schemas.openxmlformats.org/officeDocument/2006/relationships/slide" Target="slides/slide7.xml"/><Relationship Id="rId14" Type="http://schemas.openxmlformats.org/officeDocument/2006/relationships/slide" Target="slides/slide2.xml"/><Relationship Id="rId30" Type="http://schemas.openxmlformats.org/officeDocument/2006/relationships/slide" Target="slides/slide18.xml"/><Relationship Id="rId35" Type="http://schemas.openxmlformats.org/officeDocument/2006/relationships/slide" Target="slides/slide23.xml"/><Relationship Id="rId56" Type="http://schemas.openxmlformats.org/officeDocument/2006/relationships/slide" Target="slides/slide44.xml"/><Relationship Id="rId77" Type="http://schemas.openxmlformats.org/officeDocument/2006/relationships/slide" Target="slides/slide65.xml"/><Relationship Id="rId100" Type="http://schemas.openxmlformats.org/officeDocument/2006/relationships/slide" Target="slides/slide88.xml"/><Relationship Id="rId105" Type="http://schemas.openxmlformats.org/officeDocument/2006/relationships/slide" Target="slides/slide93.xml"/><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slide" Target="slides/slide60.xml"/><Relationship Id="rId93" Type="http://schemas.openxmlformats.org/officeDocument/2006/relationships/slide" Target="slides/slide81.xml"/><Relationship Id="rId98" Type="http://schemas.openxmlformats.org/officeDocument/2006/relationships/slide" Target="slides/slide86.xml"/><Relationship Id="rId3" Type="http://schemas.openxmlformats.org/officeDocument/2006/relationships/slideMaster" Target="slideMasters/slideMaster3.xml"/><Relationship Id="rId25" Type="http://schemas.openxmlformats.org/officeDocument/2006/relationships/slide" Target="slides/slide13.xml"/><Relationship Id="rId46" Type="http://schemas.openxmlformats.org/officeDocument/2006/relationships/slide" Target="slides/slide34.xml"/><Relationship Id="rId67" Type="http://schemas.openxmlformats.org/officeDocument/2006/relationships/slide" Target="slides/slide55.xml"/><Relationship Id="rId20" Type="http://schemas.openxmlformats.org/officeDocument/2006/relationships/slide" Target="slides/slide8.xml"/><Relationship Id="rId41" Type="http://schemas.openxmlformats.org/officeDocument/2006/relationships/slide" Target="slides/slide29.xml"/><Relationship Id="rId62" Type="http://schemas.openxmlformats.org/officeDocument/2006/relationships/slide" Target="slides/slide50.xml"/><Relationship Id="rId83" Type="http://schemas.openxmlformats.org/officeDocument/2006/relationships/slide" Target="slides/slide71.xml"/><Relationship Id="rId88" Type="http://schemas.openxmlformats.org/officeDocument/2006/relationships/slide" Target="slides/slide76.xml"/><Relationship Id="rId11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0324E-2BF0-4F5E-8572-1634D72B40AD}" type="datetimeFigureOut">
              <a:rPr lang="en-US" smtClean="0"/>
              <a:t>10/19/23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EB0A7-AB1D-4D04-B523-39A6F4B83193}" type="slidenum">
              <a:rPr lang="en-US" smtClean="0"/>
              <a:t>‹#›</a:t>
            </a:fld>
            <a:endParaRPr lang="en-US"/>
          </a:p>
        </p:txBody>
      </p:sp>
    </p:spTree>
    <p:extLst>
      <p:ext uri="{BB962C8B-B14F-4D97-AF65-F5344CB8AC3E}">
        <p14:creationId xmlns:p14="http://schemas.microsoft.com/office/powerpoint/2010/main" val="55036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10/19/23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10/19/23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486250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572889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461364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973440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506879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784730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952830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701772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400580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527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10/19/23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341089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486250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572889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461364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755815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370900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792613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27753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912056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2755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10/19/23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750005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51116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919131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545788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89223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10/19/23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10/19/23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10/19/23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10/19/23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10/19/23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10/19/23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10/19/23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10/19/23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10/19/23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10/19/23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10/19/23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10/19/23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10/19/23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10/19/23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10/19/23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10/19/23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10/19/23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10/19/23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10/19/23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10/19/23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10/19/23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10/19/23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10/19/23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10/19/23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10/19/23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8541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10/19/23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53766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651466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798942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200312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016078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86551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662097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509644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153828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149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10/19/23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10/19/23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561814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10/19/23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849831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10/19/23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596392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10/19/23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119262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10/19/23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914575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10/19/23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944013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10/19/23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27965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10/19/23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413171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10/19/23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095830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10/19/23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4633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10/19/23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10/19/23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50191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250493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41623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656746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460496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713198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577007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890785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886379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48020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10/19/23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813701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78103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973440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506879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784730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952830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701772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400580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52713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34108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2.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1.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1.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1.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10/19/23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10/19/23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9392667"/>
      </p:ext>
    </p:extLst>
  </p:cSld>
  <p:clrMap bg1="lt1" tx1="dk1" bg2="lt2" tx2="dk2" accent1="accent1" accent2="accent2" accent3="accent3" accent4="accent4" accent5="accent5" accent6="accent6" hlink="hlink" folHlink="folHlink"/>
  <p:sldLayoutIdLst>
    <p:sldLayoutId id="2147484349" r:id="rId1"/>
    <p:sldLayoutId id="2147484350" r:id="rId2"/>
    <p:sldLayoutId id="2147484351" r:id="rId3"/>
    <p:sldLayoutId id="2147484352" r:id="rId4"/>
    <p:sldLayoutId id="2147484353" r:id="rId5"/>
    <p:sldLayoutId id="2147484354" r:id="rId6"/>
    <p:sldLayoutId id="2147484355" r:id="rId7"/>
    <p:sldLayoutId id="2147484356" r:id="rId8"/>
    <p:sldLayoutId id="2147484357" r:id="rId9"/>
    <p:sldLayoutId id="2147484358" r:id="rId10"/>
    <p:sldLayoutId id="21474843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10/19/23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9392667"/>
      </p:ext>
    </p:extLst>
  </p:cSld>
  <p:clrMap bg1="lt1" tx1="dk1" bg2="lt2" tx2="dk2" accent1="accent1" accent2="accent2" accent3="accent3" accent4="accent4" accent5="accent5" accent6="accent6" hlink="hlink" folHlink="folHlink"/>
  <p:sldLayoutIdLst>
    <p:sldLayoutId id="2147484361" r:id="rId1"/>
    <p:sldLayoutId id="2147484362" r:id="rId2"/>
    <p:sldLayoutId id="2147484363" r:id="rId3"/>
    <p:sldLayoutId id="2147484364" r:id="rId4"/>
    <p:sldLayoutId id="2147484365" r:id="rId5"/>
    <p:sldLayoutId id="2147484366" r:id="rId6"/>
    <p:sldLayoutId id="2147484367" r:id="rId7"/>
    <p:sldLayoutId id="2147484368" r:id="rId8"/>
    <p:sldLayoutId id="2147484369" r:id="rId9"/>
    <p:sldLayoutId id="2147484370" r:id="rId10"/>
    <p:sldLayoutId id="21474843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10/19/23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3906303"/>
      </p:ext>
    </p:extLst>
  </p:cSld>
  <p:clrMap bg1="lt1" tx1="dk1" bg2="lt2" tx2="dk2" accent1="accent1" accent2="accent2" accent3="accent3" accent4="accent4" accent5="accent5" accent6="accent6" hlink="hlink" folHlink="folHlink"/>
  <p:sldLayoutIdLst>
    <p:sldLayoutId id="2147484373" r:id="rId1"/>
    <p:sldLayoutId id="2147484374" r:id="rId2"/>
    <p:sldLayoutId id="2147484375" r:id="rId3"/>
    <p:sldLayoutId id="2147484376" r:id="rId4"/>
    <p:sldLayoutId id="2147484377" r:id="rId5"/>
    <p:sldLayoutId id="2147484378" r:id="rId6"/>
    <p:sldLayoutId id="2147484379" r:id="rId7"/>
    <p:sldLayoutId id="2147484380" r:id="rId8"/>
    <p:sldLayoutId id="2147484381" r:id="rId9"/>
    <p:sldLayoutId id="2147484382" r:id="rId10"/>
    <p:sldLayoutId id="21474843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10/19/23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10/19/23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10/19/23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10/19/23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6564547"/>
      </p:ext>
    </p:extLst>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10/19/23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3499073"/>
      </p:ext>
    </p:extLst>
  </p:cSld>
  <p:clrMap bg1="lt1" tx1="dk1" bg2="lt2" tx2="dk2" accent1="accent1" accent2="accent2" accent3="accent3" accent4="accent4" accent5="accent5" accent6="accent6" hlink="hlink" folHlink="folHlink"/>
  <p:sldLayoutIdLst>
    <p:sldLayoutId id="2147484313" r:id="rId1"/>
    <p:sldLayoutId id="2147484314" r:id="rId2"/>
    <p:sldLayoutId id="2147484315" r:id="rId3"/>
    <p:sldLayoutId id="2147484316" r:id="rId4"/>
    <p:sldLayoutId id="2147484317" r:id="rId5"/>
    <p:sldLayoutId id="2147484318" r:id="rId6"/>
    <p:sldLayoutId id="2147484319" r:id="rId7"/>
    <p:sldLayoutId id="2147484320" r:id="rId8"/>
    <p:sldLayoutId id="2147484321" r:id="rId9"/>
    <p:sldLayoutId id="2147484322" r:id="rId10"/>
    <p:sldLayoutId id="21474843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10/19/23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14419"/>
      </p:ext>
    </p:extLst>
  </p:cSld>
  <p:clrMap bg1="lt1" tx1="dk1" bg2="lt2" tx2="dk2" accent1="accent1" accent2="accent2" accent3="accent3" accent4="accent4" accent5="accent5" accent6="accent6" hlink="hlink" folHlink="folHlink"/>
  <p:sldLayoutIdLst>
    <p:sldLayoutId id="2147484337" r:id="rId1"/>
    <p:sldLayoutId id="2147484338" r:id="rId2"/>
    <p:sldLayoutId id="2147484339" r:id="rId3"/>
    <p:sldLayoutId id="2147484340" r:id="rId4"/>
    <p:sldLayoutId id="2147484341" r:id="rId5"/>
    <p:sldLayoutId id="2147484342" r:id="rId6"/>
    <p:sldLayoutId id="2147484343" r:id="rId7"/>
    <p:sldLayoutId id="2147484344" r:id="rId8"/>
    <p:sldLayoutId id="2147484345" r:id="rId9"/>
    <p:sldLayoutId id="2147484346" r:id="rId10"/>
    <p:sldLayoutId id="21474843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0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1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86081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722182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8000" b="0">
                <a:solidFill>
                  <a:srgbClr val="990000"/>
                </a:solidFill>
                <a:effectLst/>
                <a:latin typeface="+mj-lt"/>
              </a:rPr>
              <a:t>Ca </a:t>
            </a:r>
            <a:r>
              <a:rPr lang="en-US" sz="8000" b="0" dirty="0" err="1">
                <a:solidFill>
                  <a:srgbClr val="990000"/>
                </a:solidFill>
                <a:effectLst/>
                <a:latin typeface="+mj-lt"/>
              </a:rPr>
              <a:t>Nhập</a:t>
            </a:r>
            <a:r>
              <a:rPr lang="en-US" sz="8000" b="0" dirty="0">
                <a:solidFill>
                  <a:srgbClr val="990000"/>
                </a:solidFill>
                <a:effectLst/>
                <a:latin typeface="+mj-lt"/>
              </a:rPr>
              <a:t> </a:t>
            </a:r>
            <a:r>
              <a:rPr lang="en-US" sz="8000" b="0" dirty="0" err="1">
                <a:solidFill>
                  <a:srgbClr val="990000"/>
                </a:solidFill>
                <a:effectLst/>
                <a:latin typeface="+mj-lt"/>
              </a:rPr>
              <a:t>Lễ</a:t>
            </a:r>
            <a:br>
              <a:rPr lang="en-US" sz="8000" b="0">
                <a:solidFill>
                  <a:srgbClr val="990000"/>
                </a:solidFill>
                <a:effectLst/>
                <a:latin typeface="+mj-lt"/>
              </a:rPr>
            </a:br>
            <a:r>
              <a:rPr lang="en-US" sz="8000">
                <a:solidFill>
                  <a:srgbClr val="990000"/>
                </a:solidFill>
              </a:rPr>
              <a:t>Đẹp Thay</a:t>
            </a:r>
            <a:br>
              <a:rPr lang="en-US" sz="8000" b="0">
                <a:solidFill>
                  <a:srgbClr val="990000"/>
                </a:solidFill>
                <a:effectLst/>
                <a:latin typeface="+mj-lt"/>
              </a:rPr>
            </a:br>
            <a:r>
              <a:rPr lang="en-US" sz="5400" i="1">
                <a:solidFill>
                  <a:srgbClr val="002060"/>
                </a:solidFill>
              </a:rPr>
              <a:t>Lm. Mi Trầm</a:t>
            </a:r>
            <a:endParaRPr lang="en-US" sz="6000" b="0" i="1" dirty="0">
              <a:solidFill>
                <a:srgbClr val="002060"/>
              </a:solidFill>
              <a:effectLst/>
            </a:endParaRPr>
          </a:p>
        </p:txBody>
      </p:sp>
    </p:spTree>
    <p:extLst>
      <p:ext uri="{BB962C8B-B14F-4D97-AF65-F5344CB8AC3E}">
        <p14:creationId xmlns:p14="http://schemas.microsoft.com/office/powerpoint/2010/main" val="11484157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4800" b="0" u="sng" dirty="0" err="1">
                <a:solidFill>
                  <a:srgbClr val="002060"/>
                </a:solidFill>
                <a:effectLst/>
                <a:latin typeface="+mj-lt"/>
              </a:rPr>
              <a:t>Đk</a:t>
            </a:r>
            <a:r>
              <a:rPr lang="vi-VN" sz="4800" b="0" u="sng" dirty="0">
                <a:solidFill>
                  <a:srgbClr val="002060"/>
                </a:solidFill>
                <a:effectLst/>
                <a:latin typeface="+mj-lt"/>
              </a:rPr>
              <a:t>:</a:t>
            </a:r>
            <a:r>
              <a:rPr lang="en-US" sz="4800" dirty="0">
                <a:solidFill>
                  <a:srgbClr val="990000"/>
                </a:solidFill>
                <a:latin typeface="+mj-lt"/>
              </a:rPr>
              <a:t> </a:t>
            </a:r>
            <a:r>
              <a:rPr lang="vi-VN" sz="4800" dirty="0">
                <a:solidFill>
                  <a:srgbClr val="990000"/>
                </a:solidFill>
                <a:latin typeface="+mj-lt"/>
              </a:rPr>
              <a:t>Đẹp thay (Ôi đẹp thay) những bước chân gieo mầm cứu rỗi. Đẹp thay (Ôi đẹp thay) những bước chân rảo khắp nẻo đời. Ai gieo trong lệ sầu, sẽ gặt trong vui sướng. Ai gieo trong nước mắt, sẽ về giữa tiếng cười.</a:t>
            </a:r>
          </a:p>
        </p:txBody>
      </p:sp>
    </p:spTree>
    <p:extLst>
      <p:ext uri="{BB962C8B-B14F-4D97-AF65-F5344CB8AC3E}">
        <p14:creationId xmlns:p14="http://schemas.microsoft.com/office/powerpoint/2010/main" val="2315032721"/>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400" u="sng">
                <a:solidFill>
                  <a:srgbClr val="002060"/>
                </a:solidFill>
                <a:latin typeface="+mj-lt"/>
              </a:rPr>
              <a:t>**</a:t>
            </a:r>
            <a:r>
              <a:rPr lang="vi-VN" sz="5400" b="0" u="sng">
                <a:solidFill>
                  <a:srgbClr val="002060"/>
                </a:solidFill>
                <a:effectLst/>
                <a:latin typeface="+mj-lt"/>
              </a:rPr>
              <a:t>:</a:t>
            </a:r>
            <a:r>
              <a:rPr lang="en-US" sz="5400">
                <a:solidFill>
                  <a:srgbClr val="990000"/>
                </a:solidFill>
                <a:latin typeface="+mj-lt"/>
              </a:rPr>
              <a:t> </a:t>
            </a:r>
            <a:r>
              <a:rPr lang="vi-VN" sz="5400">
                <a:solidFill>
                  <a:srgbClr val="990000"/>
                </a:solidFill>
                <a:latin typeface="+mj-lt"/>
              </a:rPr>
              <a:t>Ôi đẹp thay những bước chân tiến vào giữa lòng thế giới, loan tình thương, tình thương Chúa Trời, loan niềm vui, niềm vui cứu đời, cho mọi người và mọi nơi.</a:t>
            </a:r>
          </a:p>
        </p:txBody>
      </p:sp>
    </p:spTree>
    <p:extLst>
      <p:ext uri="{BB962C8B-B14F-4D97-AF65-F5344CB8AC3E}">
        <p14:creationId xmlns:p14="http://schemas.microsoft.com/office/powerpoint/2010/main" val="2845133735"/>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300" b="0" u="sng" dirty="0">
                <a:solidFill>
                  <a:srgbClr val="002060"/>
                </a:solidFill>
                <a:effectLst/>
                <a:latin typeface="+mj-lt"/>
              </a:rPr>
              <a:t>Tk1</a:t>
            </a:r>
            <a:r>
              <a:rPr lang="vi-VN" sz="5300" b="0" u="sng" dirty="0">
                <a:solidFill>
                  <a:srgbClr val="002060"/>
                </a:solidFill>
                <a:effectLst/>
                <a:latin typeface="+mj-lt"/>
              </a:rPr>
              <a:t>:</a:t>
            </a:r>
            <a:r>
              <a:rPr lang="vi-VN" sz="5300" b="0" dirty="0">
                <a:solidFill>
                  <a:srgbClr val="990000"/>
                </a:solidFill>
                <a:effectLst/>
                <a:latin typeface="+mj-lt"/>
              </a:rPr>
              <a:t> </a:t>
            </a:r>
            <a:r>
              <a:rPr lang="vi-VN" sz="5300" dirty="0">
                <a:solidFill>
                  <a:srgbClr val="990000"/>
                </a:solidFill>
                <a:latin typeface="+mj-lt"/>
              </a:rPr>
              <a:t>Ôi đồng lúa mênh mông phơi mình dưới nắng hồng lúa đã trổ bông dâng ngàn sức sống. Người đi trong nước mắt, và người về trong câu ca, tay ôm bó lúa lòng mừng bao la.</a:t>
            </a:r>
          </a:p>
        </p:txBody>
      </p:sp>
    </p:spTree>
    <p:extLst>
      <p:ext uri="{BB962C8B-B14F-4D97-AF65-F5344CB8AC3E}">
        <p14:creationId xmlns:p14="http://schemas.microsoft.com/office/powerpoint/2010/main" val="1519906175"/>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4800" b="0" u="sng" dirty="0" err="1">
                <a:solidFill>
                  <a:srgbClr val="002060"/>
                </a:solidFill>
                <a:effectLst/>
                <a:latin typeface="+mj-lt"/>
              </a:rPr>
              <a:t>Đk</a:t>
            </a:r>
            <a:r>
              <a:rPr lang="vi-VN" sz="4800" b="0" u="sng" dirty="0">
                <a:solidFill>
                  <a:srgbClr val="002060"/>
                </a:solidFill>
                <a:effectLst/>
                <a:latin typeface="+mj-lt"/>
              </a:rPr>
              <a:t>:</a:t>
            </a:r>
            <a:r>
              <a:rPr lang="en-US" sz="4800" dirty="0">
                <a:solidFill>
                  <a:srgbClr val="990000"/>
                </a:solidFill>
                <a:latin typeface="+mj-lt"/>
              </a:rPr>
              <a:t> </a:t>
            </a:r>
            <a:r>
              <a:rPr lang="vi-VN" sz="4800" dirty="0">
                <a:solidFill>
                  <a:srgbClr val="990000"/>
                </a:solidFill>
                <a:latin typeface="+mj-lt"/>
              </a:rPr>
              <a:t>Đẹp thay (Ôi đẹp thay) những bước chân gieo mầm cứu rỗi. Đẹp thay (Ôi đẹp thay) những bước chân rảo khắp nẻo đời. Ai gieo trong lệ sầu, sẽ gặt trong vui sướng. Ai gieo trong nước mắt, sẽ về giữa tiếng cười.</a:t>
            </a:r>
          </a:p>
        </p:txBody>
      </p:sp>
    </p:spTree>
    <p:extLst>
      <p:ext uri="{BB962C8B-B14F-4D97-AF65-F5344CB8AC3E}">
        <p14:creationId xmlns:p14="http://schemas.microsoft.com/office/powerpoint/2010/main" val="2415123835"/>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400" u="sng">
                <a:solidFill>
                  <a:srgbClr val="002060"/>
                </a:solidFill>
                <a:latin typeface="+mj-lt"/>
              </a:rPr>
              <a:t>**</a:t>
            </a:r>
            <a:r>
              <a:rPr lang="vi-VN" sz="5400" b="0" u="sng">
                <a:solidFill>
                  <a:srgbClr val="002060"/>
                </a:solidFill>
                <a:effectLst/>
                <a:latin typeface="+mj-lt"/>
              </a:rPr>
              <a:t>:</a:t>
            </a:r>
            <a:r>
              <a:rPr lang="en-US" sz="5400">
                <a:solidFill>
                  <a:srgbClr val="990000"/>
                </a:solidFill>
                <a:latin typeface="+mj-lt"/>
              </a:rPr>
              <a:t> </a:t>
            </a:r>
            <a:r>
              <a:rPr lang="vi-VN" sz="5400">
                <a:solidFill>
                  <a:srgbClr val="990000"/>
                </a:solidFill>
                <a:latin typeface="+mj-lt"/>
              </a:rPr>
              <a:t>Ôi đẹp thay những bước chân tiến vào giữa lòng thế giới, loan tình thương, tình thương Chúa Trời, loan niềm vui, niềm vui cứu đời, cho mọi người và mọi nơi.</a:t>
            </a:r>
          </a:p>
        </p:txBody>
      </p:sp>
    </p:spTree>
    <p:extLst>
      <p:ext uri="{BB962C8B-B14F-4D97-AF65-F5344CB8AC3E}">
        <p14:creationId xmlns:p14="http://schemas.microsoft.com/office/powerpoint/2010/main" val="1456552224"/>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400" b="0" u="sng" dirty="0">
                <a:solidFill>
                  <a:srgbClr val="002060"/>
                </a:solidFill>
                <a:effectLst/>
                <a:latin typeface="+mj-lt"/>
              </a:rPr>
              <a:t>Tk2</a:t>
            </a:r>
            <a:r>
              <a:rPr lang="vi-VN" sz="5400" b="0" u="sng" dirty="0">
                <a:solidFill>
                  <a:srgbClr val="002060"/>
                </a:solidFill>
                <a:effectLst/>
                <a:latin typeface="+mj-lt"/>
              </a:rPr>
              <a:t>:</a:t>
            </a:r>
            <a:r>
              <a:rPr lang="en-US" sz="5400" dirty="0">
                <a:solidFill>
                  <a:srgbClr val="990000"/>
                </a:solidFill>
                <a:latin typeface="+mj-lt"/>
              </a:rPr>
              <a:t> </a:t>
            </a:r>
            <a:r>
              <a:rPr lang="vi-VN" sz="5400" dirty="0">
                <a:solidFill>
                  <a:srgbClr val="990000"/>
                </a:solidFill>
                <a:latin typeface="+mj-lt"/>
              </a:rPr>
              <a:t>Bao người đã hy sinh say tình Chúa quên mình lý tưởng thần linh muôn đời tôn kính. Người đi trong nước mắt, và người về trong câu ca tay ôm bó lúa lòng mừng bao la.</a:t>
            </a:r>
          </a:p>
        </p:txBody>
      </p:sp>
    </p:spTree>
    <p:extLst>
      <p:ext uri="{BB962C8B-B14F-4D97-AF65-F5344CB8AC3E}">
        <p14:creationId xmlns:p14="http://schemas.microsoft.com/office/powerpoint/2010/main" val="2805845330"/>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4800" b="0" u="sng" dirty="0" err="1">
                <a:solidFill>
                  <a:srgbClr val="002060"/>
                </a:solidFill>
                <a:effectLst/>
                <a:latin typeface="+mj-lt"/>
              </a:rPr>
              <a:t>Đk</a:t>
            </a:r>
            <a:r>
              <a:rPr lang="vi-VN" sz="4800" b="0" u="sng" dirty="0">
                <a:solidFill>
                  <a:srgbClr val="002060"/>
                </a:solidFill>
                <a:effectLst/>
                <a:latin typeface="+mj-lt"/>
              </a:rPr>
              <a:t>:</a:t>
            </a:r>
            <a:r>
              <a:rPr lang="en-US" sz="4800" dirty="0">
                <a:solidFill>
                  <a:srgbClr val="990000"/>
                </a:solidFill>
                <a:latin typeface="+mj-lt"/>
              </a:rPr>
              <a:t> </a:t>
            </a:r>
            <a:r>
              <a:rPr lang="vi-VN" sz="4800" dirty="0">
                <a:solidFill>
                  <a:srgbClr val="990000"/>
                </a:solidFill>
                <a:latin typeface="+mj-lt"/>
              </a:rPr>
              <a:t>Đẹp thay (Ôi đẹp thay) những bước chân gieo mầm cứu rỗi. Đẹp thay (Ôi đẹp thay) những bước chân rảo khắp nẻo đời. Ai gieo trong lệ sầu, sẽ gặt trong vui sướng. Ai gieo trong nước mắt, sẽ về giữa tiếng cười.</a:t>
            </a:r>
          </a:p>
        </p:txBody>
      </p:sp>
    </p:spTree>
    <p:extLst>
      <p:ext uri="{BB962C8B-B14F-4D97-AF65-F5344CB8AC3E}">
        <p14:creationId xmlns:p14="http://schemas.microsoft.com/office/powerpoint/2010/main" val="1608218442"/>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400" u="sng">
                <a:solidFill>
                  <a:srgbClr val="002060"/>
                </a:solidFill>
                <a:latin typeface="+mj-lt"/>
              </a:rPr>
              <a:t>**</a:t>
            </a:r>
            <a:r>
              <a:rPr lang="vi-VN" sz="5400" b="0" u="sng">
                <a:solidFill>
                  <a:srgbClr val="002060"/>
                </a:solidFill>
                <a:effectLst/>
                <a:latin typeface="+mj-lt"/>
              </a:rPr>
              <a:t>:</a:t>
            </a:r>
            <a:r>
              <a:rPr lang="en-US" sz="5400">
                <a:solidFill>
                  <a:srgbClr val="990000"/>
                </a:solidFill>
                <a:latin typeface="+mj-lt"/>
              </a:rPr>
              <a:t> </a:t>
            </a:r>
            <a:r>
              <a:rPr lang="vi-VN" sz="5400">
                <a:solidFill>
                  <a:srgbClr val="990000"/>
                </a:solidFill>
                <a:latin typeface="+mj-lt"/>
              </a:rPr>
              <a:t>Ôi đẹp thay những bước chân tiến vào giữa lòng thế giới, loan tình thương, tình thương Chúa Trời, loan niềm vui, niềm vui cứu đời, cho mọi người và mọi nơi.</a:t>
            </a:r>
          </a:p>
        </p:txBody>
      </p:sp>
    </p:spTree>
    <p:extLst>
      <p:ext uri="{BB962C8B-B14F-4D97-AF65-F5344CB8AC3E}">
        <p14:creationId xmlns:p14="http://schemas.microsoft.com/office/powerpoint/2010/main" val="294673882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60784044"/>
      </p:ext>
    </p:extLst>
  </p:cSld>
  <p:clrMapOvr>
    <a:masterClrMapping/>
  </p:clrMapOvr>
  <p:transition spd="slow" advClick="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400" b="0" u="sng" dirty="0">
                <a:solidFill>
                  <a:srgbClr val="002060"/>
                </a:solidFill>
                <a:effectLst/>
                <a:latin typeface="+mj-lt"/>
              </a:rPr>
              <a:t>Tk3</a:t>
            </a:r>
            <a:r>
              <a:rPr lang="vi-VN" sz="5400" b="0" u="sng" dirty="0">
                <a:solidFill>
                  <a:srgbClr val="002060"/>
                </a:solidFill>
                <a:effectLst/>
                <a:latin typeface="+mj-lt"/>
              </a:rPr>
              <a:t>:</a:t>
            </a:r>
            <a:r>
              <a:rPr lang="vi-VN" sz="5400" b="0" dirty="0">
                <a:solidFill>
                  <a:srgbClr val="990000"/>
                </a:solidFill>
                <a:effectLst/>
                <a:latin typeface="+mj-lt"/>
              </a:rPr>
              <a:t> </a:t>
            </a:r>
            <a:r>
              <a:rPr lang="vi-VN" sz="5400" dirty="0">
                <a:solidFill>
                  <a:srgbClr val="990000"/>
                </a:solidFill>
                <a:latin typeface="+mj-lt"/>
              </a:rPr>
              <a:t>Ta cùng tiến ai ơi đem niềm vui cứu đời đến khắp mọi nơi khắp cùng thế giới. Người đi trong nước mắt, và người về trong câu ca tay ôm bó lúa lòng mừng bao la.</a:t>
            </a:r>
          </a:p>
        </p:txBody>
      </p:sp>
    </p:spTree>
    <p:extLst>
      <p:ext uri="{BB962C8B-B14F-4D97-AF65-F5344CB8AC3E}">
        <p14:creationId xmlns:p14="http://schemas.microsoft.com/office/powerpoint/2010/main" val="3265991567"/>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4800" b="0" u="sng" dirty="0" err="1">
                <a:solidFill>
                  <a:srgbClr val="002060"/>
                </a:solidFill>
                <a:effectLst/>
                <a:latin typeface="+mj-lt"/>
              </a:rPr>
              <a:t>Đk</a:t>
            </a:r>
            <a:r>
              <a:rPr lang="vi-VN" sz="4800" b="0" u="sng" dirty="0">
                <a:solidFill>
                  <a:srgbClr val="002060"/>
                </a:solidFill>
                <a:effectLst/>
                <a:latin typeface="+mj-lt"/>
              </a:rPr>
              <a:t>:</a:t>
            </a:r>
            <a:r>
              <a:rPr lang="en-US" sz="4800" dirty="0">
                <a:solidFill>
                  <a:srgbClr val="990000"/>
                </a:solidFill>
                <a:latin typeface="+mj-lt"/>
              </a:rPr>
              <a:t> </a:t>
            </a:r>
            <a:r>
              <a:rPr lang="vi-VN" sz="4800" dirty="0">
                <a:solidFill>
                  <a:srgbClr val="990000"/>
                </a:solidFill>
                <a:latin typeface="+mj-lt"/>
              </a:rPr>
              <a:t>Đẹp thay (Ôi đẹp thay) những bước chân gieo mầm cứu rỗi. Đẹp thay (Ôi đẹp thay) những bước chân rảo khắp nẻo đời. Ai gieo trong lệ sầu, sẽ gặt trong vui sướng. Ai gieo trong nước mắt, sẽ về giữa tiếng cười.</a:t>
            </a:r>
          </a:p>
        </p:txBody>
      </p:sp>
    </p:spTree>
    <p:extLst>
      <p:ext uri="{BB962C8B-B14F-4D97-AF65-F5344CB8AC3E}">
        <p14:creationId xmlns:p14="http://schemas.microsoft.com/office/powerpoint/2010/main" val="3685759032"/>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400" u="sng">
                <a:solidFill>
                  <a:srgbClr val="002060"/>
                </a:solidFill>
                <a:latin typeface="+mj-lt"/>
              </a:rPr>
              <a:t>**</a:t>
            </a:r>
            <a:r>
              <a:rPr lang="vi-VN" sz="5400" b="0" u="sng">
                <a:solidFill>
                  <a:srgbClr val="002060"/>
                </a:solidFill>
                <a:effectLst/>
                <a:latin typeface="+mj-lt"/>
              </a:rPr>
              <a:t>:</a:t>
            </a:r>
            <a:r>
              <a:rPr lang="en-US" sz="5400">
                <a:solidFill>
                  <a:srgbClr val="990000"/>
                </a:solidFill>
                <a:latin typeface="+mj-lt"/>
              </a:rPr>
              <a:t> </a:t>
            </a:r>
            <a:r>
              <a:rPr lang="vi-VN" sz="5400">
                <a:solidFill>
                  <a:srgbClr val="990000"/>
                </a:solidFill>
                <a:latin typeface="+mj-lt"/>
              </a:rPr>
              <a:t>Ôi đẹp thay những bước chân tiến vào giữa lòng thế giới, loan tình thương, tình thương Chúa Trời, loan niềm vui, niềm vui cứu đời, cho mọi người và mọi nơi.</a:t>
            </a:r>
          </a:p>
        </p:txBody>
      </p:sp>
    </p:spTree>
    <p:extLst>
      <p:ext uri="{BB962C8B-B14F-4D97-AF65-F5344CB8AC3E}">
        <p14:creationId xmlns:p14="http://schemas.microsoft.com/office/powerpoint/2010/main" val="1167113054"/>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722182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b="0">
                <a:solidFill>
                  <a:srgbClr val="990000"/>
                </a:solidFill>
                <a:effectLst/>
                <a:latin typeface="+mj-lt"/>
              </a:rPr>
            </a:br>
            <a:endParaRPr lang="en-US" b="0">
              <a:solidFill>
                <a:srgbClr val="990000"/>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002060"/>
              </a:solidFill>
              <a:effectLst/>
              <a:latin typeface="+mj-lt"/>
              <a:cs typeface="Times New Roman" panose="02020603050405020304" pitchFamily="18" charset="0"/>
            </a:endParaRPr>
          </a:p>
          <a:p>
            <a:pPr eaLnBrk="1" hangingPunct="1">
              <a:lnSpc>
                <a:spcPct val="150000"/>
              </a:lnSpc>
            </a:pPr>
            <a:r>
              <a:rPr lang="en-US" sz="7200" b="0">
                <a:solidFill>
                  <a:srgbClr val="002060"/>
                </a:solidFill>
                <a:effectLst/>
                <a:latin typeface="+mj-lt"/>
                <a:cs typeface="Times New Roman" panose="02020603050405020304" pitchFamily="18" charset="0"/>
              </a:rPr>
              <a:t>KINH VINH DANH</a:t>
            </a:r>
            <a:endParaRPr lang="vi-VN" sz="7200" b="0">
              <a:solidFill>
                <a:srgbClr val="00206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798389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b="0">
                <a:solidFill>
                  <a:srgbClr val="990000"/>
                </a:solidFill>
                <a:effectLst/>
                <a:latin typeface="+mj-lt"/>
              </a:rPr>
            </a:br>
            <a:endParaRPr lang="en-US" b="0">
              <a:solidFill>
                <a:srgbClr val="990000"/>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a:solidFill>
                  <a:srgbClr val="002060"/>
                </a:solidFill>
                <a:effectLst/>
                <a:latin typeface="+mj-lt"/>
                <a:cs typeface="Times New Roman" panose="02020603050405020304" pitchFamily="18" charset="0"/>
              </a:rPr>
              <a:t>Chủ tế:</a:t>
            </a:r>
            <a:r>
              <a:rPr lang="en-US" sz="4000" b="0">
                <a:solidFill>
                  <a:srgbClr val="002060"/>
                </a:solidFill>
                <a:effectLst/>
                <a:latin typeface="+mj-lt"/>
                <a:cs typeface="Times New Roman" panose="02020603050405020304" pitchFamily="18" charset="0"/>
              </a:rPr>
              <a:t> </a:t>
            </a:r>
            <a:r>
              <a:rPr lang="en-US" sz="5400" b="0" i="1">
                <a:solidFill>
                  <a:srgbClr val="002060"/>
                </a:solidFill>
                <a:effectLst/>
                <a:latin typeface="+mj-lt"/>
                <a:cs typeface="Times New Roman" panose="02020603050405020304" pitchFamily="18" charset="0"/>
              </a:rPr>
              <a:t>Vinh danh Thiên Chúa trên các tầng trời.</a:t>
            </a:r>
            <a:br>
              <a:rPr lang="en-US" sz="5400" b="0" i="1">
                <a:solidFill>
                  <a:srgbClr val="002060"/>
                </a:solidFill>
                <a:effectLst/>
                <a:latin typeface="+mj-lt"/>
                <a:cs typeface="Times New Roman" panose="02020603050405020304" pitchFamily="18" charset="0"/>
              </a:rPr>
            </a:br>
            <a:r>
              <a:rPr lang="vi-VN" sz="5400" b="0">
                <a:solidFill>
                  <a:srgbClr val="002060"/>
                </a:solidFill>
                <a:effectLst/>
                <a:latin typeface="+mj-lt"/>
                <a:cs typeface="Times New Roman" panose="02020603050405020304" pitchFamily="18" charset="0"/>
              </a:rPr>
              <a:t>A+B:</a:t>
            </a:r>
            <a:r>
              <a:rPr lang="vi-VN" sz="5400" b="0">
                <a:solidFill>
                  <a:srgbClr val="990000"/>
                </a:solidFill>
                <a:effectLst/>
                <a:latin typeface="+mj-lt"/>
                <a:cs typeface="Times New Roman" panose="02020603050405020304" pitchFamily="18" charset="0"/>
              </a:rPr>
              <a:t> Và bình an dưới thế cho người thiện tâm</a:t>
            </a:r>
            <a:r>
              <a:rPr lang="en-US" sz="5400" b="0">
                <a:solidFill>
                  <a:srgbClr val="990000"/>
                </a:solidFill>
                <a:effectLst/>
                <a:latin typeface="+mj-lt"/>
                <a:cs typeface="Times New Roman" panose="02020603050405020304" pitchFamily="18" charset="0"/>
              </a:rPr>
              <a:t>.</a:t>
            </a:r>
            <a:endParaRPr lang="vi-VN" sz="5400" b="0">
              <a:solidFill>
                <a:srgbClr val="99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9006529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br>
              <a:rPr lang="en-US" b="0">
                <a:solidFill>
                  <a:srgbClr val="990000"/>
                </a:solidFill>
                <a:effectLst/>
                <a:latin typeface="+mj-lt"/>
              </a:rPr>
            </a:br>
            <a:endParaRPr lang="en-US" b="0">
              <a:solidFill>
                <a:srgbClr val="990000"/>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a:solidFill>
                  <a:srgbClr val="002060"/>
                </a:solidFill>
                <a:effectLst/>
                <a:latin typeface="+mj-lt"/>
                <a:cs typeface="Times New Roman" panose="02020603050405020304" pitchFamily="18" charset="0"/>
              </a:rPr>
              <a:t>A:</a:t>
            </a:r>
            <a:r>
              <a:rPr lang="en-US" sz="5000" b="0">
                <a:solidFill>
                  <a:srgbClr val="990000"/>
                </a:solidFill>
                <a:effectLst/>
                <a:latin typeface="+mj-lt"/>
                <a:cs typeface="Times New Roman" panose="02020603050405020304" pitchFamily="18" charset="0"/>
              </a:rPr>
              <a:t> Chúng con ca ngợi Chúa.</a:t>
            </a:r>
          </a:p>
          <a:p>
            <a:pPr algn="l" eaLnBrk="1" hangingPunct="1">
              <a:lnSpc>
                <a:spcPct val="140000"/>
              </a:lnSpc>
            </a:pPr>
            <a:r>
              <a:rPr lang="en-US" sz="5000" b="0" u="sng">
                <a:solidFill>
                  <a:srgbClr val="002060"/>
                </a:solidFill>
                <a:effectLst/>
                <a:latin typeface="+mj-lt"/>
                <a:cs typeface="Times New Roman" panose="02020603050405020304" pitchFamily="18" charset="0"/>
              </a:rPr>
              <a:t>B:</a:t>
            </a:r>
            <a:r>
              <a:rPr lang="en-US" sz="5000" b="0">
                <a:solidFill>
                  <a:srgbClr val="990000"/>
                </a:solidFill>
                <a:effectLst/>
                <a:latin typeface="+mj-lt"/>
                <a:cs typeface="Times New Roman" panose="02020603050405020304" pitchFamily="18" charset="0"/>
              </a:rPr>
              <a:t> Chúng con chúc tụng Chúa. </a:t>
            </a:r>
            <a:br>
              <a:rPr lang="en-US" sz="5000" b="0">
                <a:solidFill>
                  <a:srgbClr val="990000"/>
                </a:solidFill>
                <a:effectLst/>
                <a:latin typeface="+mj-lt"/>
                <a:cs typeface="Times New Roman" panose="02020603050405020304" pitchFamily="18" charset="0"/>
              </a:rPr>
            </a:br>
            <a:r>
              <a:rPr lang="en-US" sz="5000" b="0">
                <a:solidFill>
                  <a:srgbClr val="002060"/>
                </a:solidFill>
                <a:effectLst/>
                <a:latin typeface="+mj-lt"/>
                <a:cs typeface="Times New Roman" panose="02020603050405020304" pitchFamily="18" charset="0"/>
              </a:rPr>
              <a:t>A:</a:t>
            </a:r>
            <a:r>
              <a:rPr lang="en-US" sz="5000" b="0">
                <a:solidFill>
                  <a:srgbClr val="990000"/>
                </a:solidFill>
                <a:effectLst/>
                <a:latin typeface="+mj-lt"/>
                <a:cs typeface="Times New Roman" panose="02020603050405020304" pitchFamily="18" charset="0"/>
              </a:rPr>
              <a:t> Chúng con thờ lạy Chúa. </a:t>
            </a:r>
          </a:p>
          <a:p>
            <a:pPr algn="l" eaLnBrk="1" hangingPunct="1">
              <a:lnSpc>
                <a:spcPct val="140000"/>
              </a:lnSpc>
            </a:pPr>
            <a:r>
              <a:rPr lang="en-US" sz="5000" b="0">
                <a:solidFill>
                  <a:srgbClr val="002060"/>
                </a:solidFill>
                <a:effectLst/>
                <a:latin typeface="+mj-lt"/>
                <a:cs typeface="Times New Roman" panose="02020603050405020304" pitchFamily="18" charset="0"/>
              </a:rPr>
              <a:t>B:</a:t>
            </a:r>
            <a:r>
              <a:rPr lang="en-US" sz="5000" b="0">
                <a:solidFill>
                  <a:srgbClr val="990000"/>
                </a:solidFill>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11055322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br>
              <a:rPr lang="en-US" sz="4000" b="0">
                <a:solidFill>
                  <a:srgbClr val="990000"/>
                </a:solidFill>
                <a:effectLst/>
                <a:latin typeface="+mj-lt"/>
              </a:rPr>
            </a:br>
            <a:endParaRPr lang="en-US" sz="4000" b="0">
              <a:solidFill>
                <a:srgbClr val="990000"/>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a:solidFill>
                  <a:srgbClr val="002060"/>
                </a:solidFill>
                <a:effectLst/>
                <a:latin typeface="+mj-lt"/>
                <a:cs typeface="Times New Roman" panose="02020603050405020304" pitchFamily="18" charset="0"/>
              </a:rPr>
              <a:t>A:</a:t>
            </a:r>
            <a:r>
              <a:rPr lang="en-US" sz="4800" b="0">
                <a:solidFill>
                  <a:srgbClr val="990000"/>
                </a:solidFill>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0">
                <a:solidFill>
                  <a:srgbClr val="002060"/>
                </a:solidFill>
                <a:effectLst/>
                <a:latin typeface="+mj-lt"/>
                <a:cs typeface="Times New Roman" panose="02020603050405020304" pitchFamily="18" charset="0"/>
              </a:rPr>
              <a:t>B:</a:t>
            </a:r>
            <a:r>
              <a:rPr lang="vi-VN" sz="4800" b="0">
                <a:solidFill>
                  <a:srgbClr val="990000"/>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0529939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br>
              <a:rPr lang="en-US" sz="4000" b="0">
                <a:solidFill>
                  <a:srgbClr val="990000"/>
                </a:solidFill>
                <a:effectLst/>
                <a:latin typeface="+mj-lt"/>
              </a:rPr>
            </a:br>
            <a:endParaRPr lang="en-US" sz="4000" b="0">
              <a:solidFill>
                <a:srgbClr val="990000"/>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a:solidFill>
                  <a:srgbClr val="002060"/>
                </a:solidFill>
                <a:effectLst/>
                <a:latin typeface="+mj-lt"/>
                <a:cs typeface="Times New Roman" panose="02020603050405020304" pitchFamily="18" charset="0"/>
              </a:rPr>
              <a:t>A:</a:t>
            </a:r>
            <a:r>
              <a:rPr lang="en-US" sz="4800" b="0">
                <a:solidFill>
                  <a:srgbClr val="990000"/>
                </a:solidFill>
                <a:effectLst/>
                <a:latin typeface="+mj-lt"/>
                <a:cs typeface="Times New Roman" panose="02020603050405020304" pitchFamily="18" charset="0"/>
              </a:rPr>
              <a:t> Lạy con một Thiên Chúa,            Chúa Giêsu Kitô.</a:t>
            </a:r>
          </a:p>
          <a:p>
            <a:pPr marL="0" indent="0" algn="just" eaLnBrk="1" hangingPunct="1">
              <a:lnSpc>
                <a:spcPct val="145000"/>
              </a:lnSpc>
              <a:buFontTx/>
              <a:buNone/>
            </a:pPr>
            <a:r>
              <a:rPr lang="vi-VN" sz="4800" b="0">
                <a:solidFill>
                  <a:srgbClr val="002060"/>
                </a:solidFill>
                <a:effectLst/>
                <a:latin typeface="+mj-lt"/>
                <a:cs typeface="Times New Roman" panose="02020603050405020304" pitchFamily="18" charset="0"/>
              </a:rPr>
              <a:t>B:</a:t>
            </a:r>
            <a:r>
              <a:rPr lang="vi-VN" sz="4800" b="0">
                <a:solidFill>
                  <a:srgbClr val="990000"/>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42616669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br>
              <a:rPr lang="en-US" sz="4000" b="0">
                <a:solidFill>
                  <a:srgbClr val="990000"/>
                </a:solidFill>
                <a:effectLst/>
                <a:latin typeface="+mj-lt"/>
              </a:rPr>
            </a:br>
            <a:endParaRPr lang="en-US" sz="4000" b="0">
              <a:solidFill>
                <a:srgbClr val="990000"/>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a:solidFill>
                  <a:srgbClr val="002060"/>
                </a:solidFill>
                <a:effectLst/>
                <a:latin typeface="+mj-lt"/>
                <a:cs typeface="Times New Roman" panose="02020603050405020304" pitchFamily="18" charset="0"/>
              </a:rPr>
              <a:t>A:</a:t>
            </a:r>
            <a:r>
              <a:rPr lang="en-US" sz="5400" b="0">
                <a:solidFill>
                  <a:srgbClr val="990000"/>
                </a:solidFill>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0" u="sng">
                <a:solidFill>
                  <a:srgbClr val="002060"/>
                </a:solidFill>
                <a:effectLst/>
                <a:latin typeface="+mj-lt"/>
                <a:cs typeface="Times New Roman" panose="02020603050405020304" pitchFamily="18" charset="0"/>
              </a:rPr>
              <a:t>B:</a:t>
            </a:r>
            <a:r>
              <a:rPr lang="en-US" sz="5400" b="0">
                <a:solidFill>
                  <a:srgbClr val="990000"/>
                </a:solidFill>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363437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a:solidFill>
                  <a:srgbClr val="990000"/>
                </a:solidFill>
                <a:effectLst/>
                <a:latin typeface="+mj-lt"/>
              </a:rPr>
              <a:t>Lạy Chúa Thánh Thần là Ánh sáng Chân lý vẹn toàn,</a:t>
            </a:r>
            <a:br>
              <a:rPr lang="vi-VN" sz="5400" b="0">
                <a:solidFill>
                  <a:srgbClr val="990000"/>
                </a:solidFill>
                <a:effectLst/>
                <a:latin typeface="+mj-lt"/>
              </a:rPr>
            </a:br>
            <a:r>
              <a:rPr lang="vi-VN" sz="5400" b="0">
                <a:solidFill>
                  <a:srgbClr val="990000"/>
                </a:solidFill>
                <a:effectLst/>
                <a:latin typeface="+mj-lt"/>
              </a:rPr>
              <a:t>Chúa ban những ân huệ thích hợp cho từng thời đại, và dùng nhiều cách thế kỳ diệu để hướng dẫn Hội Thánh,</a:t>
            </a:r>
            <a:endParaRPr lang="en-US" sz="5400" b="0">
              <a:solidFill>
                <a:srgbClr val="990000"/>
              </a:solidFill>
              <a:effectLst/>
              <a:latin typeface="+mj-lt"/>
            </a:endParaRPr>
          </a:p>
        </p:txBody>
      </p:sp>
    </p:spTree>
    <p:extLst>
      <p:ext uri="{BB962C8B-B14F-4D97-AF65-F5344CB8AC3E}">
        <p14:creationId xmlns:p14="http://schemas.microsoft.com/office/powerpoint/2010/main" val="397113529"/>
      </p:ext>
    </p:extLst>
  </p:cSld>
  <p:clrMapOvr>
    <a:masterClrMapping/>
  </p:clrMapOvr>
  <p:transition spd="slow" advClick="0"/>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br>
              <a:rPr lang="en-US" sz="4000" b="0">
                <a:solidFill>
                  <a:srgbClr val="990000"/>
                </a:solidFill>
                <a:effectLst/>
                <a:latin typeface="+mj-lt"/>
              </a:rPr>
            </a:br>
            <a:endParaRPr lang="en-US" sz="4000" b="0">
              <a:solidFill>
                <a:srgbClr val="990000"/>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a:solidFill>
                  <a:srgbClr val="002060"/>
                </a:solidFill>
                <a:effectLst/>
                <a:latin typeface="+mj-lt"/>
                <a:cs typeface="Times New Roman" panose="02020603050405020304" pitchFamily="18" charset="0"/>
              </a:rPr>
              <a:t>A:</a:t>
            </a:r>
            <a:r>
              <a:rPr lang="en-US" sz="4800" b="0">
                <a:solidFill>
                  <a:srgbClr val="990000"/>
                </a:solidFill>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0" u="sng">
                <a:solidFill>
                  <a:srgbClr val="002060"/>
                </a:solidFill>
                <a:effectLst/>
                <a:latin typeface="+mj-lt"/>
                <a:cs typeface="Times New Roman" panose="02020603050405020304" pitchFamily="18" charset="0"/>
              </a:rPr>
              <a:t>B:</a:t>
            </a:r>
            <a:r>
              <a:rPr lang="vi-VN" sz="4800" b="0">
                <a:solidFill>
                  <a:srgbClr val="990000"/>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11773311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br>
              <a:rPr lang="en-US" sz="4000" b="0">
                <a:solidFill>
                  <a:srgbClr val="990000"/>
                </a:solidFill>
                <a:effectLst/>
                <a:latin typeface="+mj-lt"/>
              </a:rPr>
            </a:br>
            <a:endParaRPr lang="en-US" sz="4000" b="0">
              <a:solidFill>
                <a:srgbClr val="990000"/>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a:solidFill>
                  <a:srgbClr val="990000"/>
                </a:solidFill>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0" u="sng">
                <a:solidFill>
                  <a:srgbClr val="002060"/>
                </a:solidFill>
                <a:effectLst/>
                <a:latin typeface="+mj-lt"/>
                <a:cs typeface="Times New Roman" panose="02020603050405020304" pitchFamily="18" charset="0"/>
              </a:rPr>
              <a:t>A+</a:t>
            </a:r>
            <a:r>
              <a:rPr lang="en-US" sz="4400" b="0" u="sng">
                <a:solidFill>
                  <a:srgbClr val="002060"/>
                </a:solidFill>
                <a:effectLst/>
                <a:latin typeface="+mj-lt"/>
                <a:cs typeface="Times New Roman" panose="02020603050405020304" pitchFamily="18" charset="0"/>
              </a:rPr>
              <a:t>B</a:t>
            </a:r>
            <a:r>
              <a:rPr lang="vi-VN" sz="4400" b="0" u="sng">
                <a:solidFill>
                  <a:srgbClr val="002060"/>
                </a:solidFill>
                <a:effectLst/>
                <a:latin typeface="+mj-lt"/>
                <a:cs typeface="Times New Roman" panose="02020603050405020304" pitchFamily="18" charset="0"/>
              </a:rPr>
              <a:t>:</a:t>
            </a:r>
            <a:r>
              <a:rPr lang="vi-VN" sz="4400" b="0">
                <a:solidFill>
                  <a:srgbClr val="990000"/>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a:solidFill>
                  <a:srgbClr val="00206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27410706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solidFill>
                <a:srgbClr val="990000"/>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5" y="0"/>
            <a:ext cx="9136069" cy="5143500"/>
          </a:xfrm>
          <a:prstGeom prst="rect">
            <a:avLst/>
          </a:prstGeom>
        </p:spPr>
      </p:pic>
    </p:spTree>
    <p:extLst>
      <p:ext uri="{BB962C8B-B14F-4D97-AF65-F5344CB8AC3E}">
        <p14:creationId xmlns:p14="http://schemas.microsoft.com/office/powerpoint/2010/main" val="12871506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lstStyle/>
          <a:p>
            <a:r>
              <a:rPr lang="en-US">
                <a:solidFill>
                  <a:srgbClr val="990000"/>
                </a:solidFill>
              </a:rPr>
              <a:t>Thánh Vịnh 116</a:t>
            </a:r>
            <a:br>
              <a:rPr lang="en-US">
                <a:solidFill>
                  <a:srgbClr val="990000"/>
                </a:solidFill>
              </a:rPr>
            </a:br>
            <a:r>
              <a:rPr lang="en-US" sz="4000">
                <a:solidFill>
                  <a:srgbClr val="990000"/>
                </a:solidFill>
              </a:rPr>
              <a:t>Chúa Nhật XXIX Thường Niên </a:t>
            </a:r>
            <a:r>
              <a:rPr lang="vi-VN" sz="4000">
                <a:solidFill>
                  <a:srgbClr val="990000"/>
                </a:solidFill>
              </a:rPr>
              <a:t>Năm A</a:t>
            </a:r>
            <a:br>
              <a:rPr lang="en-US" sz="4000">
                <a:solidFill>
                  <a:srgbClr val="990000"/>
                </a:solidFill>
              </a:rPr>
            </a:br>
            <a:r>
              <a:rPr lang="en-US">
                <a:solidFill>
                  <a:srgbClr val="990000"/>
                </a:solidFill>
              </a:rPr>
              <a:t>Khánh Nhật Truyền Giáo</a:t>
            </a:r>
            <a:br>
              <a:rPr lang="en-US">
                <a:solidFill>
                  <a:srgbClr val="990000"/>
                </a:solidFill>
              </a:rPr>
            </a:br>
            <a:r>
              <a:rPr lang="en-US" i="1">
                <a:solidFill>
                  <a:srgbClr val="002060"/>
                </a:solidFill>
              </a:rPr>
              <a:t>Lm. Kim Long</a:t>
            </a:r>
            <a:br>
              <a:rPr lang="en-US" i="1">
                <a:solidFill>
                  <a:srgbClr val="002060"/>
                </a:solidFill>
              </a:rPr>
            </a:br>
            <a:r>
              <a:rPr lang="en-US" i="1">
                <a:solidFill>
                  <a:srgbClr val="002060"/>
                </a:solidFill>
              </a:rPr>
              <a:t>02 Câu</a:t>
            </a:r>
            <a:br>
              <a:rPr lang="en-US" i="1">
                <a:solidFill>
                  <a:srgbClr val="002060"/>
                </a:solidFill>
              </a:rPr>
            </a:br>
            <a:endParaRPr lang="en-US" i="1">
              <a:solidFill>
                <a:srgbClr val="002060"/>
              </a:solidFill>
            </a:endParaRPr>
          </a:p>
        </p:txBody>
      </p:sp>
    </p:spTree>
    <p:extLst>
      <p:ext uri="{BB962C8B-B14F-4D97-AF65-F5344CB8AC3E}">
        <p14:creationId xmlns:p14="http://schemas.microsoft.com/office/powerpoint/2010/main" val="42629413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a:solidFill>
                  <a:srgbClr val="002060"/>
                </a:solidFill>
              </a:rPr>
              <a:t>Đk:</a:t>
            </a:r>
            <a:r>
              <a:rPr lang="en-US" sz="6600">
                <a:solidFill>
                  <a:srgbClr val="990000"/>
                </a:solidFill>
              </a:rPr>
              <a:t> </a:t>
            </a:r>
            <a:r>
              <a:rPr lang="vi-VN" sz="6600">
                <a:solidFill>
                  <a:srgbClr val="990000"/>
                </a:solidFill>
              </a:rPr>
              <a:t>Hãy </a:t>
            </a:r>
            <a:r>
              <a:rPr lang="en-US" sz="6600">
                <a:solidFill>
                  <a:srgbClr val="990000"/>
                </a:solidFill>
              </a:rPr>
              <a:t>đi rao giảng tin mừng khắp thế gian</a:t>
            </a:r>
            <a:r>
              <a:rPr lang="vi-VN" sz="6600">
                <a:solidFill>
                  <a:srgbClr val="990000"/>
                </a:solidFill>
              </a:rPr>
              <a:t>.</a:t>
            </a:r>
          </a:p>
        </p:txBody>
      </p:sp>
    </p:spTree>
    <p:extLst>
      <p:ext uri="{BB962C8B-B14F-4D97-AF65-F5344CB8AC3E}">
        <p14:creationId xmlns:p14="http://schemas.microsoft.com/office/powerpoint/2010/main" val="19484754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7200" u="sng">
                <a:solidFill>
                  <a:srgbClr val="002060"/>
                </a:solidFill>
              </a:rPr>
              <a:t>Tk1:</a:t>
            </a:r>
            <a:r>
              <a:rPr lang="en-US" sz="7200">
                <a:solidFill>
                  <a:srgbClr val="990000"/>
                </a:solidFill>
              </a:rPr>
              <a:t> </a:t>
            </a:r>
            <a:r>
              <a:rPr lang="vi-VN" sz="7200">
                <a:solidFill>
                  <a:srgbClr val="990000"/>
                </a:solidFill>
              </a:rPr>
              <a:t>Vạn quốc hỡi mừng chúc Chúa đi, ngàn dân ơi hãy tán dương Ngài.</a:t>
            </a:r>
            <a:endParaRPr lang="en-US" sz="7200">
              <a:solidFill>
                <a:srgbClr val="990000"/>
              </a:solidFill>
            </a:endParaRPr>
          </a:p>
        </p:txBody>
      </p:sp>
    </p:spTree>
    <p:extLst>
      <p:ext uri="{BB962C8B-B14F-4D97-AF65-F5344CB8AC3E}">
        <p14:creationId xmlns:p14="http://schemas.microsoft.com/office/powerpoint/2010/main" val="6763373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a:solidFill>
                  <a:srgbClr val="002060"/>
                </a:solidFill>
              </a:rPr>
              <a:t>Đk:</a:t>
            </a:r>
            <a:r>
              <a:rPr lang="en-US" sz="6600">
                <a:solidFill>
                  <a:srgbClr val="990000"/>
                </a:solidFill>
              </a:rPr>
              <a:t> </a:t>
            </a:r>
            <a:r>
              <a:rPr lang="vi-VN" sz="6600">
                <a:solidFill>
                  <a:srgbClr val="990000"/>
                </a:solidFill>
              </a:rPr>
              <a:t>Hãy </a:t>
            </a:r>
            <a:r>
              <a:rPr lang="en-US" sz="6600">
                <a:solidFill>
                  <a:srgbClr val="990000"/>
                </a:solidFill>
              </a:rPr>
              <a:t>đi rao giảng tin mừng khắp thế gian</a:t>
            </a:r>
            <a:r>
              <a:rPr lang="vi-VN" sz="6600">
                <a:solidFill>
                  <a:srgbClr val="990000"/>
                </a:solidFill>
              </a:rPr>
              <a:t>.</a:t>
            </a:r>
          </a:p>
        </p:txBody>
      </p:sp>
    </p:spTree>
    <p:extLst>
      <p:ext uri="{BB962C8B-B14F-4D97-AF65-F5344CB8AC3E}">
        <p14:creationId xmlns:p14="http://schemas.microsoft.com/office/powerpoint/2010/main" val="29462027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7200" u="sng">
                <a:solidFill>
                  <a:srgbClr val="002060"/>
                </a:solidFill>
              </a:rPr>
              <a:t>Tk2:</a:t>
            </a:r>
            <a:r>
              <a:rPr lang="en-US" sz="7200">
                <a:solidFill>
                  <a:srgbClr val="990000"/>
                </a:solidFill>
              </a:rPr>
              <a:t> </a:t>
            </a:r>
            <a:r>
              <a:rPr lang="vi-VN" sz="7200">
                <a:solidFill>
                  <a:srgbClr val="990000"/>
                </a:solidFill>
              </a:rPr>
              <a:t>Vì tình Chúa mạnh mẽ thiết tha, lòng trung tín bền vững muôn đời.</a:t>
            </a:r>
            <a:endParaRPr lang="en-US" sz="7200">
              <a:solidFill>
                <a:srgbClr val="990000"/>
              </a:solidFill>
            </a:endParaRPr>
          </a:p>
        </p:txBody>
      </p:sp>
    </p:spTree>
    <p:extLst>
      <p:ext uri="{BB962C8B-B14F-4D97-AF65-F5344CB8AC3E}">
        <p14:creationId xmlns:p14="http://schemas.microsoft.com/office/powerpoint/2010/main" val="13527777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a:solidFill>
                  <a:srgbClr val="002060"/>
                </a:solidFill>
              </a:rPr>
              <a:t>Đk:</a:t>
            </a:r>
            <a:r>
              <a:rPr lang="en-US" sz="6600">
                <a:solidFill>
                  <a:srgbClr val="990000"/>
                </a:solidFill>
              </a:rPr>
              <a:t> </a:t>
            </a:r>
            <a:r>
              <a:rPr lang="vi-VN" sz="6600">
                <a:solidFill>
                  <a:srgbClr val="990000"/>
                </a:solidFill>
              </a:rPr>
              <a:t>Hãy </a:t>
            </a:r>
            <a:r>
              <a:rPr lang="en-US" sz="6600">
                <a:solidFill>
                  <a:srgbClr val="990000"/>
                </a:solidFill>
              </a:rPr>
              <a:t>đi rao giảng tin mừng khắp thế gian</a:t>
            </a:r>
            <a:r>
              <a:rPr lang="vi-VN" sz="6600">
                <a:solidFill>
                  <a:srgbClr val="990000"/>
                </a:solidFill>
              </a:rPr>
              <a:t>.</a:t>
            </a:r>
          </a:p>
        </p:txBody>
      </p:sp>
    </p:spTree>
    <p:extLst>
      <p:ext uri="{BB962C8B-B14F-4D97-AF65-F5344CB8AC3E}">
        <p14:creationId xmlns:p14="http://schemas.microsoft.com/office/powerpoint/2010/main" val="29462027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953"/>
            <a:ext cx="9144000" cy="5131594"/>
          </a:xfrm>
          <a:prstGeom prst="rect">
            <a:avLst/>
          </a:prstGeom>
        </p:spPr>
      </p:pic>
    </p:spTree>
    <p:extLst>
      <p:ext uri="{BB962C8B-B14F-4D97-AF65-F5344CB8AC3E}">
        <p14:creationId xmlns:p14="http://schemas.microsoft.com/office/powerpoint/2010/main" val="10765862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900" b="0">
                <a:solidFill>
                  <a:srgbClr val="990000"/>
                </a:solidFill>
                <a:effectLst/>
                <a:latin typeface="+mj-lt"/>
              </a:rPr>
              <a:t>này chúng con đang chung lời cầu nguyện cho các</a:t>
            </a:r>
            <a:br>
              <a:rPr lang="vi-VN" sz="5900" b="0">
                <a:solidFill>
                  <a:srgbClr val="990000"/>
                </a:solidFill>
                <a:effectLst/>
                <a:latin typeface="+mj-lt"/>
              </a:rPr>
            </a:br>
            <a:r>
              <a:rPr lang="vi-VN" sz="5900" b="0">
                <a:solidFill>
                  <a:srgbClr val="990000"/>
                </a:solidFill>
                <a:effectLst/>
                <a:latin typeface="+mj-lt"/>
              </a:rPr>
              <a:t>Giám mục, và những người tham dự Thượng Hội đồng Giám mục thế giới.</a:t>
            </a:r>
            <a:endParaRPr lang="en-US" sz="5900" b="0" dirty="0">
              <a:solidFill>
                <a:srgbClr val="990000"/>
              </a:solidFill>
              <a:effectLst/>
              <a:latin typeface="+mj-lt"/>
            </a:endParaRPr>
          </a:p>
        </p:txBody>
      </p:sp>
    </p:spTree>
    <p:extLst>
      <p:ext uri="{BB962C8B-B14F-4D97-AF65-F5344CB8AC3E}">
        <p14:creationId xmlns:p14="http://schemas.microsoft.com/office/powerpoint/2010/main" val="1079944784"/>
      </p:ext>
    </p:extLst>
  </p:cSld>
  <p:clrMapOvr>
    <a:masterClrMapping/>
  </p:clrMapOvr>
  <p:transition spd="slow" advClick="0"/>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895350"/>
            <a:ext cx="9144000" cy="3733800"/>
          </a:xfrm>
        </p:spPr>
        <p:txBody>
          <a:bodyPr>
            <a:noAutofit/>
          </a:bodyPr>
          <a:lstStyle/>
          <a:p>
            <a:pPr algn="just"/>
            <a:r>
              <a:rPr lang="en-US" sz="6000" dirty="0" err="1">
                <a:solidFill>
                  <a:srgbClr val="990000"/>
                </a:solidFill>
              </a:rPr>
              <a:t>Chúa</a:t>
            </a:r>
            <a:r>
              <a:rPr lang="en-US" sz="6000" dirty="0">
                <a:solidFill>
                  <a:srgbClr val="990000"/>
                </a:solidFill>
              </a:rPr>
              <a:t> </a:t>
            </a:r>
            <a:r>
              <a:rPr lang="en-US" sz="6000" dirty="0" err="1">
                <a:solidFill>
                  <a:srgbClr val="990000"/>
                </a:solidFill>
              </a:rPr>
              <a:t>phán</a:t>
            </a:r>
            <a:r>
              <a:rPr lang="en-US" sz="6000" dirty="0">
                <a:solidFill>
                  <a:srgbClr val="990000"/>
                </a:solidFill>
              </a:rPr>
              <a:t>: “</a:t>
            </a:r>
            <a:r>
              <a:rPr lang="en-US" sz="6000" dirty="0" err="1">
                <a:solidFill>
                  <a:srgbClr val="990000"/>
                </a:solidFill>
              </a:rPr>
              <a:t>Các</a:t>
            </a:r>
            <a:r>
              <a:rPr lang="en-US" sz="6000" dirty="0">
                <a:solidFill>
                  <a:srgbClr val="990000"/>
                </a:solidFill>
              </a:rPr>
              <a:t> con </a:t>
            </a:r>
            <a:r>
              <a:rPr lang="en-US" sz="6000" dirty="0" err="1">
                <a:solidFill>
                  <a:srgbClr val="990000"/>
                </a:solidFill>
              </a:rPr>
              <a:t>hãy</a:t>
            </a:r>
            <a:r>
              <a:rPr lang="en-US" sz="6000" dirty="0">
                <a:solidFill>
                  <a:srgbClr val="990000"/>
                </a:solidFill>
              </a:rPr>
              <a:t> </a:t>
            </a:r>
            <a:r>
              <a:rPr lang="en-US" sz="6000" dirty="0" err="1">
                <a:solidFill>
                  <a:srgbClr val="990000"/>
                </a:solidFill>
              </a:rPr>
              <a:t>đi</a:t>
            </a:r>
            <a:r>
              <a:rPr lang="en-US" sz="6000" dirty="0">
                <a:solidFill>
                  <a:srgbClr val="990000"/>
                </a:solidFill>
              </a:rPr>
              <a:t> </a:t>
            </a:r>
            <a:r>
              <a:rPr lang="en-US" sz="6000" dirty="0" err="1">
                <a:solidFill>
                  <a:srgbClr val="990000"/>
                </a:solidFill>
              </a:rPr>
              <a:t>gảng</a:t>
            </a:r>
            <a:r>
              <a:rPr lang="en-US" sz="6000" dirty="0">
                <a:solidFill>
                  <a:srgbClr val="990000"/>
                </a:solidFill>
              </a:rPr>
              <a:t> </a:t>
            </a:r>
            <a:r>
              <a:rPr lang="en-US" sz="6000" dirty="0" err="1">
                <a:solidFill>
                  <a:srgbClr val="990000"/>
                </a:solidFill>
              </a:rPr>
              <a:t>dạy</a:t>
            </a:r>
            <a:r>
              <a:rPr lang="en-US" sz="6000" dirty="0">
                <a:solidFill>
                  <a:srgbClr val="990000"/>
                </a:solidFill>
              </a:rPr>
              <a:t> </a:t>
            </a:r>
            <a:r>
              <a:rPr lang="en-US" sz="6000" dirty="0" err="1">
                <a:solidFill>
                  <a:srgbClr val="990000"/>
                </a:solidFill>
              </a:rPr>
              <a:t>cho</a:t>
            </a:r>
            <a:r>
              <a:rPr lang="en-US" sz="6000" dirty="0">
                <a:solidFill>
                  <a:srgbClr val="990000"/>
                </a:solidFill>
              </a:rPr>
              <a:t> </a:t>
            </a:r>
            <a:r>
              <a:rPr lang="en-US" sz="6000" dirty="0" err="1">
                <a:solidFill>
                  <a:srgbClr val="990000"/>
                </a:solidFill>
              </a:rPr>
              <a:t>muôn</a:t>
            </a:r>
            <a:r>
              <a:rPr lang="en-US" sz="6000" dirty="0">
                <a:solidFill>
                  <a:srgbClr val="990000"/>
                </a:solidFill>
              </a:rPr>
              <a:t> </a:t>
            </a:r>
            <a:r>
              <a:rPr lang="en-US" sz="6000" dirty="0" err="1">
                <a:solidFill>
                  <a:srgbClr val="990000"/>
                </a:solidFill>
              </a:rPr>
              <a:t>dân</a:t>
            </a:r>
            <a:r>
              <a:rPr lang="en-US" sz="6000" dirty="0">
                <a:solidFill>
                  <a:srgbClr val="990000"/>
                </a:solidFill>
              </a:rPr>
              <a:t>, </a:t>
            </a:r>
            <a:r>
              <a:rPr lang="en-US" sz="6000" dirty="0" err="1">
                <a:solidFill>
                  <a:srgbClr val="990000"/>
                </a:solidFill>
              </a:rPr>
              <a:t>Thầy</a:t>
            </a:r>
            <a:r>
              <a:rPr lang="en-US" sz="6000" dirty="0">
                <a:solidFill>
                  <a:srgbClr val="990000"/>
                </a:solidFill>
              </a:rPr>
              <a:t> </a:t>
            </a:r>
            <a:r>
              <a:rPr lang="en-US" sz="6000" dirty="0" err="1">
                <a:solidFill>
                  <a:srgbClr val="990000"/>
                </a:solidFill>
              </a:rPr>
              <a:t>sẽ</a:t>
            </a:r>
            <a:r>
              <a:rPr lang="en-US" sz="6000" dirty="0">
                <a:solidFill>
                  <a:srgbClr val="990000"/>
                </a:solidFill>
              </a:rPr>
              <a:t> </a:t>
            </a:r>
            <a:r>
              <a:rPr lang="en-US" sz="6000" dirty="0" err="1">
                <a:solidFill>
                  <a:srgbClr val="990000"/>
                </a:solidFill>
              </a:rPr>
              <a:t>luôn</a:t>
            </a:r>
            <a:r>
              <a:rPr lang="en-US" sz="6000" dirty="0">
                <a:solidFill>
                  <a:srgbClr val="990000"/>
                </a:solidFill>
              </a:rPr>
              <a:t> </a:t>
            </a:r>
            <a:r>
              <a:rPr lang="en-US" sz="6000" dirty="0" err="1">
                <a:solidFill>
                  <a:srgbClr val="990000"/>
                </a:solidFill>
              </a:rPr>
              <a:t>ở</a:t>
            </a:r>
            <a:r>
              <a:rPr lang="en-US" sz="6000" dirty="0">
                <a:solidFill>
                  <a:srgbClr val="990000"/>
                </a:solidFill>
              </a:rPr>
              <a:t> </a:t>
            </a:r>
            <a:r>
              <a:rPr lang="en-US" sz="6000" dirty="0" err="1">
                <a:solidFill>
                  <a:srgbClr val="990000"/>
                </a:solidFill>
              </a:rPr>
              <a:t>cùng</a:t>
            </a:r>
            <a:r>
              <a:rPr lang="en-US" sz="6000" dirty="0">
                <a:solidFill>
                  <a:srgbClr val="990000"/>
                </a:solidFill>
              </a:rPr>
              <a:t> </a:t>
            </a:r>
            <a:r>
              <a:rPr lang="en-US" sz="6000" dirty="0" err="1">
                <a:solidFill>
                  <a:srgbClr val="990000"/>
                </a:solidFill>
              </a:rPr>
              <a:t>các</a:t>
            </a:r>
            <a:r>
              <a:rPr lang="en-US" sz="6000" dirty="0">
                <a:solidFill>
                  <a:srgbClr val="990000"/>
                </a:solidFill>
              </a:rPr>
              <a:t> con </a:t>
            </a:r>
            <a:r>
              <a:rPr lang="en-US" sz="6000" dirty="0" err="1">
                <a:solidFill>
                  <a:srgbClr val="990000"/>
                </a:solidFill>
              </a:rPr>
              <a:t>mọi</a:t>
            </a:r>
            <a:r>
              <a:rPr lang="en-US" sz="6000" dirty="0">
                <a:solidFill>
                  <a:srgbClr val="990000"/>
                </a:solidFill>
              </a:rPr>
              <a:t> </a:t>
            </a:r>
            <a:r>
              <a:rPr lang="en-US" sz="6000" dirty="0" err="1">
                <a:solidFill>
                  <a:srgbClr val="990000"/>
                </a:solidFill>
              </a:rPr>
              <a:t>ngày</a:t>
            </a:r>
            <a:r>
              <a:rPr lang="en-US" sz="6000" dirty="0">
                <a:solidFill>
                  <a:srgbClr val="990000"/>
                </a:solidFill>
              </a:rPr>
              <a:t> </a:t>
            </a:r>
            <a:r>
              <a:rPr lang="en-US" sz="6000" dirty="0" err="1">
                <a:solidFill>
                  <a:srgbClr val="990000"/>
                </a:solidFill>
              </a:rPr>
              <a:t>cho</a:t>
            </a:r>
            <a:r>
              <a:rPr lang="en-US" sz="6000" dirty="0">
                <a:solidFill>
                  <a:srgbClr val="990000"/>
                </a:solidFill>
              </a:rPr>
              <a:t> </a:t>
            </a:r>
            <a:r>
              <a:rPr lang="en-US" sz="6000" dirty="0" err="1">
                <a:solidFill>
                  <a:srgbClr val="990000"/>
                </a:solidFill>
              </a:rPr>
              <a:t>đến</a:t>
            </a:r>
            <a:r>
              <a:rPr lang="en-US" sz="6000" dirty="0">
                <a:solidFill>
                  <a:srgbClr val="990000"/>
                </a:solidFill>
              </a:rPr>
              <a:t> </a:t>
            </a:r>
            <a:r>
              <a:rPr lang="en-US" sz="6000" dirty="0" err="1">
                <a:solidFill>
                  <a:srgbClr val="990000"/>
                </a:solidFill>
              </a:rPr>
              <a:t>tận</a:t>
            </a:r>
            <a:r>
              <a:rPr lang="en-US" sz="6000" dirty="0">
                <a:solidFill>
                  <a:srgbClr val="990000"/>
                </a:solidFill>
              </a:rPr>
              <a:t> </a:t>
            </a:r>
            <a:r>
              <a:rPr lang="en-US" sz="6000" dirty="0" err="1">
                <a:solidFill>
                  <a:srgbClr val="990000"/>
                </a:solidFill>
              </a:rPr>
              <a:t>thế</a:t>
            </a:r>
            <a:r>
              <a:rPr lang="en-US" sz="6000" dirty="0">
                <a:solidFill>
                  <a:srgbClr val="990000"/>
                </a:solidFill>
              </a:rPr>
              <a:t>.”</a:t>
            </a:r>
          </a:p>
        </p:txBody>
      </p:sp>
      <p:sp>
        <p:nvSpPr>
          <p:cNvPr id="3" name="TextBox 2"/>
          <p:cNvSpPr txBox="1"/>
          <p:nvPr/>
        </p:nvSpPr>
        <p:spPr>
          <a:xfrm>
            <a:off x="0" y="1"/>
            <a:ext cx="3886200" cy="646331"/>
          </a:xfrm>
          <a:prstGeom prst="rect">
            <a:avLst/>
          </a:prstGeom>
          <a:noFill/>
        </p:spPr>
        <p:txBody>
          <a:bodyPr wrap="square" rtlCol="0">
            <a:spAutoFit/>
          </a:bodyPr>
          <a:lstStyle/>
          <a:p>
            <a:r>
              <a:rPr lang="en-US" sz="3600">
                <a:solidFill>
                  <a:srgbClr val="00206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a:solidFill>
                  <a:srgbClr val="002060"/>
                </a:solidFill>
              </a:rPr>
              <a:t>Alleluia …</a:t>
            </a:r>
          </a:p>
        </p:txBody>
      </p:sp>
    </p:spTree>
    <p:extLst>
      <p:ext uri="{BB962C8B-B14F-4D97-AF65-F5344CB8AC3E}">
        <p14:creationId xmlns:p14="http://schemas.microsoft.com/office/powerpoint/2010/main" val="19561540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solidFill>
                <a:srgbClr val="990000"/>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5" y="0"/>
            <a:ext cx="9136950" cy="5143500"/>
          </a:xfrm>
          <a:prstGeom prst="rect">
            <a:avLst/>
          </a:prstGeom>
        </p:spPr>
      </p:pic>
    </p:spTree>
    <p:extLst>
      <p:ext uri="{BB962C8B-B14F-4D97-AF65-F5344CB8AC3E}">
        <p14:creationId xmlns:p14="http://schemas.microsoft.com/office/powerpoint/2010/main" val="29272188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rgbClr val="990000"/>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00206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002060"/>
                </a:solidFill>
                <a:effectLst/>
                <a:latin typeface="+mj-lt"/>
                <a:cs typeface="Times New Roman" pitchFamily="18" charset="0"/>
              </a:rPr>
              <a:t>Tôi tin kính một Thiên Chúa là Cha toàn năng, </a:t>
            </a:r>
            <a:r>
              <a:rPr lang="vi-VN" sz="6600" b="0" dirty="0">
                <a:solidFill>
                  <a:srgbClr val="990000"/>
                </a:solidFill>
                <a:effectLst/>
                <a:latin typeface="+mj-lt"/>
                <a:cs typeface="Times New Roman" pitchFamily="18" charset="0"/>
              </a:rPr>
              <a:t>Đấng tạo thành trời đất, muôn vật hữu hình và vô hình. </a:t>
            </a:r>
            <a:endParaRPr lang="en-US" sz="6600" b="0" dirty="0">
              <a:solidFill>
                <a:srgbClr val="990000"/>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rgbClr val="990000"/>
                </a:solidFill>
                <a:effectLst/>
                <a:latin typeface="+mj-lt"/>
                <a:cs typeface="Times New Roman" pitchFamily="18" charset="0"/>
              </a:rPr>
              <a:t>Tôi</a:t>
            </a:r>
            <a:r>
              <a:rPr lang="en-US" sz="6600" b="0" dirty="0">
                <a:solidFill>
                  <a:srgbClr val="990000"/>
                </a:solidFill>
                <a:effectLst/>
                <a:latin typeface="+mj-lt"/>
                <a:cs typeface="Times New Roman" pitchFamily="18" charset="0"/>
              </a:rPr>
              <a:t> tin </a:t>
            </a:r>
            <a:r>
              <a:rPr lang="en-US" sz="6600" b="0" dirty="0" err="1">
                <a:solidFill>
                  <a:srgbClr val="990000"/>
                </a:solidFill>
                <a:effectLst/>
                <a:latin typeface="+mj-lt"/>
                <a:cs typeface="Times New Roman" pitchFamily="18" charset="0"/>
              </a:rPr>
              <a:t>kính</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một</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Chúa</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Giêsu</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Kitô</a:t>
            </a:r>
            <a:r>
              <a:rPr lang="en-US" sz="6600" b="0" dirty="0">
                <a:solidFill>
                  <a:srgbClr val="990000"/>
                </a:solidFill>
                <a:effectLst/>
                <a:latin typeface="+mj-lt"/>
                <a:cs typeface="Times New Roman" pitchFamily="18" charset="0"/>
              </a:rPr>
              <a:t>, Con </a:t>
            </a:r>
            <a:r>
              <a:rPr lang="en-US" sz="6600" b="0" dirty="0" err="1">
                <a:solidFill>
                  <a:srgbClr val="990000"/>
                </a:solidFill>
                <a:effectLst/>
                <a:latin typeface="+mj-lt"/>
                <a:cs typeface="Times New Roman" pitchFamily="18" charset="0"/>
              </a:rPr>
              <a:t>Một</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Thiên</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Chúa</a:t>
            </a:r>
            <a:r>
              <a:rPr lang="en-US" sz="6600" b="0" dirty="0">
                <a:solidFill>
                  <a:srgbClr val="990000"/>
                </a:solidFill>
                <a:effectLst/>
                <a:latin typeface="+mj-lt"/>
                <a:cs typeface="Times New Roman" pitchFamily="18" charset="0"/>
              </a:rPr>
              <a:t>, </a:t>
            </a:r>
            <a:r>
              <a:rPr lang="vi-VN" sz="6600" b="0" dirty="0">
                <a:solidFill>
                  <a:srgbClr val="990000"/>
                </a:solidFill>
                <a:effectLst/>
                <a:latin typeface="+mj-lt"/>
                <a:cs typeface="Times New Roman" pitchFamily="18" charset="0"/>
              </a:rPr>
              <a:t>Sinh bởi Đức Chúa Cha từ trước muôn đời. </a:t>
            </a:r>
            <a:endParaRPr lang="en-US" sz="6600" b="0" dirty="0">
              <a:solidFill>
                <a:srgbClr val="990000"/>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990000"/>
                </a:solidFill>
                <a:effectLst/>
                <a:latin typeface="+mj-lt"/>
                <a:cs typeface="Times New Roman" pitchFamily="18" charset="0"/>
              </a:rPr>
              <a:t>Người là Thiên Chúa bởi Thiên Chúa, Ánh Sáng bởi Ánh Sáng,</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Thiên</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Chúa</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thật</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bởi</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Thiên</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Chúa</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thật</a:t>
            </a:r>
            <a:r>
              <a:rPr lang="en-US" sz="6600" b="0" dirty="0">
                <a:solidFill>
                  <a:srgbClr val="990000"/>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rgbClr val="990000"/>
                </a:solidFill>
                <a:effectLst/>
                <a:latin typeface="+mj-lt"/>
              </a:rPr>
              <a:t>được sinh ra mà không phải được tạo thành, đồng bản thể với Đức Chúa Cha: nhờ Người mà muôn vật được tạo thành. </a:t>
            </a:r>
            <a:endParaRPr lang="en-US" sz="6000" b="0" dirty="0">
              <a:solidFill>
                <a:srgbClr val="990000"/>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rgbClr val="990000"/>
                </a:solidFill>
                <a:effectLst/>
                <a:latin typeface="+mj-lt"/>
              </a:rPr>
              <a:t>Vì loài người chúng ta và để cứu độ chúng ta,</a:t>
            </a:r>
            <a:r>
              <a:rPr lang="en-US" sz="7200" b="0" dirty="0">
                <a:solidFill>
                  <a:srgbClr val="990000"/>
                </a:solidFill>
                <a:effectLst/>
                <a:latin typeface="+mj-lt"/>
              </a:rPr>
              <a:t> </a:t>
            </a:r>
            <a:r>
              <a:rPr lang="vi-VN" sz="7200" b="0" dirty="0">
                <a:solidFill>
                  <a:srgbClr val="990000"/>
                </a:solidFill>
                <a:effectLst/>
                <a:latin typeface="+mj-lt"/>
                <a:cs typeface="Times New Roman" pitchFamily="18" charset="0"/>
              </a:rPr>
              <a:t>Người đã từ trời xuống thế. </a:t>
            </a:r>
            <a:endParaRPr lang="en-US" sz="7200" b="0" dirty="0">
              <a:solidFill>
                <a:srgbClr val="990000"/>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00206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800" b="0">
                <a:solidFill>
                  <a:srgbClr val="990000"/>
                </a:solidFill>
                <a:effectLst/>
                <a:latin typeface="+mj-lt"/>
                <a:cs typeface="Times New Roman" pitchFamily="18" charset="0"/>
              </a:rPr>
              <a:t>Xin Chúa làm nên cuộc Hiện Xuống mới trong đời sống Hội</a:t>
            </a:r>
            <a:br>
              <a:rPr lang="vi-VN" sz="4800" b="0">
                <a:solidFill>
                  <a:srgbClr val="990000"/>
                </a:solidFill>
                <a:effectLst/>
                <a:latin typeface="+mj-lt"/>
                <a:cs typeface="Times New Roman" pitchFamily="18" charset="0"/>
              </a:rPr>
            </a:br>
            <a:r>
              <a:rPr lang="vi-VN" sz="4800" b="0">
                <a:solidFill>
                  <a:srgbClr val="990000"/>
                </a:solidFill>
                <a:effectLst/>
                <a:latin typeface="+mj-lt"/>
                <a:cs typeface="Times New Roman" pitchFamily="18" charset="0"/>
              </a:rPr>
              <a:t>Thánh, xin tuôn tràn trên các Mục tử ơn khôn ngoan và thông hiểu, gìn giữ các ngài luôn hiệp thông với nhau trong Chúa,</a:t>
            </a:r>
            <a:endParaRPr lang="en-US" sz="4800" b="0">
              <a:solidFill>
                <a:srgbClr val="990000"/>
              </a:solidFill>
              <a:effectLst/>
              <a:latin typeface="+mj-lt"/>
              <a:cs typeface="Times New Roman" pitchFamily="18" charset="0"/>
            </a:endParaRPr>
          </a:p>
        </p:txBody>
      </p:sp>
    </p:spTree>
    <p:extLst>
      <p:ext uri="{BB962C8B-B14F-4D97-AF65-F5344CB8AC3E}">
        <p14:creationId xmlns:p14="http://schemas.microsoft.com/office/powerpoint/2010/main" val="2122863253"/>
      </p:ext>
    </p:extLst>
  </p:cSld>
  <p:clrMapOvr>
    <a:masterClrMapping/>
  </p:clrMapOvr>
  <p:transition spd="slow" advClick="0"/>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rgbClr val="990000"/>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rgbClr val="990000"/>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rgbClr val="990000"/>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rgbClr val="990000"/>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rgbClr val="990000"/>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rgbClr val="990000"/>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rgbClr val="990000"/>
                </a:solidFill>
                <a:effectLst/>
                <a:latin typeface="+mj-lt"/>
              </a:rPr>
              <a:t>Người được phụng thờ và tôn vinh cùng với Đức Chúa Cha và Đức Chúa Con: Người đã dùng các tiên tri mà phán dạy. </a:t>
            </a:r>
            <a:endParaRPr lang="en-US" sz="6000" b="0" dirty="0">
              <a:solidFill>
                <a:srgbClr val="990000"/>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rgbClr val="990000"/>
                </a:solidFill>
                <a:effectLst/>
                <a:latin typeface="+mj-lt"/>
              </a:rPr>
              <a:t>Tôi tin Hội Thánh duy nhất thánh thiện công giáo và tông truyền.</a:t>
            </a:r>
            <a:endParaRPr lang="en-US" sz="8000" b="0" dirty="0">
              <a:solidFill>
                <a:srgbClr val="990000"/>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990000"/>
                </a:solidFill>
                <a:effectLst/>
                <a:latin typeface="+mj-lt"/>
                <a:cs typeface="Times New Roman" pitchFamily="18" charset="0"/>
              </a:rPr>
              <a:t>Tôi tuyên xưng có một Phép Rửa để tha tội. Tôi trông đợi kẻ chết sống lại và sự</a:t>
            </a:r>
            <a:r>
              <a:rPr lang="en-US" sz="6600" b="0" dirty="0">
                <a:solidFill>
                  <a:srgbClr val="990000"/>
                </a:solidFill>
                <a:effectLst/>
                <a:latin typeface="+mj-lt"/>
                <a:cs typeface="Times New Roman" pitchFamily="18" charset="0"/>
              </a:rPr>
              <a:t> </a:t>
            </a:r>
            <a:r>
              <a:rPr lang="vi-VN" sz="6600" b="0" dirty="0">
                <a:solidFill>
                  <a:srgbClr val="990000"/>
                </a:solidFill>
                <a:effectLst/>
                <a:latin typeface="+mj-lt"/>
                <a:cs typeface="Times New Roman" pitchFamily="18" charset="0"/>
              </a:rPr>
              <a:t>sống đời sau. </a:t>
            </a:r>
            <a:r>
              <a:rPr lang="vi-VN" sz="6600" b="0" dirty="0">
                <a:solidFill>
                  <a:srgbClr val="002060"/>
                </a:solidFill>
                <a:effectLst/>
                <a:latin typeface="+mj-lt"/>
                <a:cs typeface="Times New Roman" pitchFamily="18" charset="0"/>
              </a:rPr>
              <a:t>Amen.</a:t>
            </a:r>
            <a:endParaRPr lang="en-US" sz="66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rgbClr val="990000"/>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5250"/>
            <a:ext cx="9144000" cy="5143500"/>
          </a:xfrm>
          <a:prstGeom prst="rect">
            <a:avLst/>
          </a:prstGeom>
        </p:spPr>
      </p:pic>
    </p:spTree>
    <p:extLst>
      <p:ext uri="{BB962C8B-B14F-4D97-AF65-F5344CB8AC3E}">
        <p14:creationId xmlns:p14="http://schemas.microsoft.com/office/powerpoint/2010/main" val="420509807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rgbClr val="990000"/>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3810000" y="2570911"/>
            <a:ext cx="5181600" cy="1015663"/>
          </a:xfrm>
          <a:prstGeom prst="rect">
            <a:avLst/>
          </a:prstGeom>
        </p:spPr>
        <p:txBody>
          <a:bodyPr wrap="square">
            <a:spAutoFit/>
          </a:bodyPr>
          <a:lstStyle/>
          <a:p>
            <a:pPr algn="ctr"/>
            <a:r>
              <a:rPr lang="en-US" sz="6000" b="1" dirty="0" err="1">
                <a:solidFill>
                  <a:srgbClr val="FFFF00"/>
                </a:solidFill>
              </a:rPr>
              <a:t>Lễ</a:t>
            </a:r>
            <a:r>
              <a:rPr lang="en-US" sz="6000" b="1" dirty="0">
                <a:solidFill>
                  <a:srgbClr val="FFFF00"/>
                </a:solidFill>
              </a:rPr>
              <a:t> </a:t>
            </a:r>
            <a:r>
              <a:rPr lang="en-US" sz="6000" b="1" dirty="0" err="1">
                <a:solidFill>
                  <a:srgbClr val="FFFF00"/>
                </a:solidFill>
              </a:rPr>
              <a:t>Dâng</a:t>
            </a:r>
            <a:r>
              <a:rPr lang="en-US" sz="6000" b="1" dirty="0">
                <a:solidFill>
                  <a:srgbClr val="FFFF00"/>
                </a:solidFill>
              </a:rPr>
              <a:t> 2</a:t>
            </a:r>
          </a:p>
        </p:txBody>
      </p:sp>
    </p:spTree>
    <p:extLst>
      <p:ext uri="{BB962C8B-B14F-4D97-AF65-F5344CB8AC3E}">
        <p14:creationId xmlns:p14="http://schemas.microsoft.com/office/powerpoint/2010/main" val="123585548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0" indent="0" algn="just">
              <a:lnSpc>
                <a:spcPct val="120000"/>
              </a:lnSpc>
              <a:spcBef>
                <a:spcPts val="0"/>
              </a:spcBef>
              <a:buNone/>
            </a:pPr>
            <a:r>
              <a:rPr lang="vi-VN" sz="6600" b="1" dirty="0">
                <a:solidFill>
                  <a:srgbClr val="002060"/>
                </a:solidFill>
                <a:ea typeface="Tahoma" pitchFamily="34" charset="0"/>
                <a:cs typeface="Tahoma" pitchFamily="34" charset="0"/>
              </a:rPr>
              <a:t>Đk: </a:t>
            </a:r>
            <a:r>
              <a:rPr lang="vi-VN" sz="6600" b="1" dirty="0">
                <a:solidFill>
                  <a:srgbClr val="990000"/>
                </a:solidFill>
                <a:ea typeface="Tahoma" pitchFamily="34" charset="0"/>
                <a:cs typeface="Tahoma" pitchFamily="34" charset="0"/>
              </a:rPr>
              <a:t>Tựa trầm hương thơm bay nghi ngút nơi thiên cung nhiệm mầu. </a:t>
            </a:r>
          </a:p>
        </p:txBody>
      </p:sp>
    </p:spTree>
    <p:extLst>
      <p:ext uri="{BB962C8B-B14F-4D97-AF65-F5344CB8AC3E}">
        <p14:creationId xmlns:p14="http://schemas.microsoft.com/office/powerpoint/2010/main" val="213564396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lnSpcReduction="10000"/>
          </a:bodyPr>
          <a:lstStyle/>
          <a:p>
            <a:pPr marL="0" indent="0" algn="just">
              <a:lnSpc>
                <a:spcPct val="120000"/>
              </a:lnSpc>
              <a:spcBef>
                <a:spcPts val="1350"/>
              </a:spcBef>
              <a:buNone/>
            </a:pPr>
            <a:r>
              <a:rPr lang="vi-VN" sz="6000" b="1" dirty="0">
                <a:solidFill>
                  <a:srgbClr val="002060"/>
                </a:solidFill>
                <a:ea typeface="Tahoma" pitchFamily="34" charset="0"/>
                <a:cs typeface="Tahoma" pitchFamily="34" charset="0"/>
              </a:rPr>
              <a:t>***</a:t>
            </a:r>
            <a:r>
              <a:rPr lang="vi-VN" sz="6000" b="1" dirty="0">
                <a:solidFill>
                  <a:srgbClr val="990000"/>
                </a:solidFill>
                <a:ea typeface="Tahoma" pitchFamily="34" charset="0"/>
                <a:cs typeface="Tahoma" pitchFamily="34" charset="0"/>
              </a:rPr>
              <a:t> Xin cho lời con nguyện cầu tỏa bay lên trước thiên nhan. Đây lễ dâng con dâng trọn đời là tình yêu trong trái tim hồng.</a:t>
            </a:r>
          </a:p>
        </p:txBody>
      </p:sp>
    </p:spTree>
    <p:extLst>
      <p:ext uri="{BB962C8B-B14F-4D97-AF65-F5344CB8AC3E}">
        <p14:creationId xmlns:p14="http://schemas.microsoft.com/office/powerpoint/2010/main" val="28858282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400" b="0">
                <a:solidFill>
                  <a:srgbClr val="990000"/>
                </a:solidFill>
                <a:effectLst/>
                <a:latin typeface="+mj-lt"/>
              </a:rPr>
              <a:t>để các ngài cùng nhau tìm hiểu những điều đẹp ý</a:t>
            </a:r>
            <a:r>
              <a:rPr lang="en-US" sz="5400" b="0">
                <a:solidFill>
                  <a:srgbClr val="990000"/>
                </a:solidFill>
                <a:effectLst/>
                <a:latin typeface="+mj-lt"/>
              </a:rPr>
              <a:t> </a:t>
            </a:r>
            <a:r>
              <a:rPr lang="vi-VN" sz="5400" b="0">
                <a:solidFill>
                  <a:srgbClr val="990000"/>
                </a:solidFill>
                <a:effectLst/>
                <a:latin typeface="+mj-lt"/>
              </a:rPr>
              <a:t>Chúa, và hướng dẫn đoàn Dân Chúa thực thi những điều Chúa truyền dạy</a:t>
            </a:r>
            <a:r>
              <a:rPr lang="en-US" sz="5400" b="0">
                <a:solidFill>
                  <a:srgbClr val="990000"/>
                </a:solidFill>
                <a:effectLst/>
                <a:latin typeface="+mj-lt"/>
              </a:rPr>
              <a:t>.</a:t>
            </a:r>
          </a:p>
        </p:txBody>
      </p:sp>
    </p:spTree>
    <p:extLst>
      <p:ext uri="{BB962C8B-B14F-4D97-AF65-F5344CB8AC3E}">
        <p14:creationId xmlns:p14="http://schemas.microsoft.com/office/powerpoint/2010/main" val="3173521748"/>
      </p:ext>
    </p:extLst>
  </p:cSld>
  <p:clrMapOvr>
    <a:masterClrMapping/>
  </p:clrMapOvr>
  <p:transition spd="slow" advClick="0"/>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lnSpcReduction="10000"/>
          </a:bodyPr>
          <a:lstStyle/>
          <a:p>
            <a:pPr marL="0" indent="0" algn="just">
              <a:lnSpc>
                <a:spcPct val="120000"/>
              </a:lnSpc>
              <a:spcBef>
                <a:spcPts val="1350"/>
              </a:spcBef>
              <a:buNone/>
            </a:pPr>
            <a:r>
              <a:rPr lang="vi-VN" sz="6000" b="1" dirty="0">
                <a:solidFill>
                  <a:srgbClr val="002060"/>
                </a:solidFill>
                <a:ea typeface="Tahoma" pitchFamily="34" charset="0"/>
                <a:cs typeface="Tahoma" pitchFamily="34" charset="0"/>
              </a:rPr>
              <a:t>Tk1: </a:t>
            </a:r>
            <a:r>
              <a:rPr lang="vi-VN" sz="6000" b="1" dirty="0">
                <a:solidFill>
                  <a:srgbClr val="A50021"/>
                </a:solidFill>
                <a:ea typeface="Tahoma" pitchFamily="34" charset="0"/>
                <a:cs typeface="Tahoma" pitchFamily="34" charset="0"/>
              </a:rPr>
              <a:t>Đây ly rượu ươm tình nồng và bánh thơm do công người người, Ngài dủ thương ban xuống muôn ơn.</a:t>
            </a:r>
          </a:p>
        </p:txBody>
      </p:sp>
    </p:spTree>
    <p:extLst>
      <p:ext uri="{BB962C8B-B14F-4D97-AF65-F5344CB8AC3E}">
        <p14:creationId xmlns:p14="http://schemas.microsoft.com/office/powerpoint/2010/main" val="404145121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vi-VN" sz="6600" b="1" dirty="0">
                <a:solidFill>
                  <a:srgbClr val="002060"/>
                </a:solidFill>
                <a:ea typeface="Tahoma" pitchFamily="34" charset="0"/>
                <a:cs typeface="Tahoma" pitchFamily="34" charset="0"/>
              </a:rPr>
              <a:t>***</a:t>
            </a:r>
            <a:r>
              <a:rPr lang="vi-VN" sz="6600" b="1" dirty="0">
                <a:solidFill>
                  <a:srgbClr val="990000"/>
                </a:solidFill>
                <a:ea typeface="Tahoma" pitchFamily="34" charset="0"/>
                <a:cs typeface="Tahoma" pitchFamily="34" charset="0"/>
              </a:rPr>
              <a:t> Xin cho người luôn tìm người. Cùng nắm tay chung xây cuộc đời, tình nở hoa sống thái hòa.</a:t>
            </a:r>
          </a:p>
        </p:txBody>
      </p:sp>
    </p:spTree>
    <p:extLst>
      <p:ext uri="{BB962C8B-B14F-4D97-AF65-F5344CB8AC3E}">
        <p14:creationId xmlns:p14="http://schemas.microsoft.com/office/powerpoint/2010/main" val="110412228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0" indent="0" algn="just">
              <a:lnSpc>
                <a:spcPct val="120000"/>
              </a:lnSpc>
              <a:spcBef>
                <a:spcPts val="0"/>
              </a:spcBef>
              <a:buNone/>
            </a:pPr>
            <a:r>
              <a:rPr lang="vi-VN" sz="6600" b="1" dirty="0">
                <a:solidFill>
                  <a:srgbClr val="002060"/>
                </a:solidFill>
                <a:ea typeface="Tahoma" pitchFamily="34" charset="0"/>
                <a:cs typeface="Tahoma" pitchFamily="34" charset="0"/>
              </a:rPr>
              <a:t>Đk: </a:t>
            </a:r>
            <a:r>
              <a:rPr lang="vi-VN" sz="6600" b="1" dirty="0">
                <a:solidFill>
                  <a:srgbClr val="990000"/>
                </a:solidFill>
                <a:ea typeface="Tahoma" pitchFamily="34" charset="0"/>
                <a:cs typeface="Tahoma" pitchFamily="34" charset="0"/>
              </a:rPr>
              <a:t>Tựa trầm hương thơm bay nghi ngút nơi thiên cung nhiệm mầu. </a:t>
            </a:r>
          </a:p>
        </p:txBody>
      </p:sp>
    </p:spTree>
    <p:extLst>
      <p:ext uri="{BB962C8B-B14F-4D97-AF65-F5344CB8AC3E}">
        <p14:creationId xmlns:p14="http://schemas.microsoft.com/office/powerpoint/2010/main" val="221611992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lnSpcReduction="10000"/>
          </a:bodyPr>
          <a:lstStyle/>
          <a:p>
            <a:pPr marL="0" indent="0" algn="just">
              <a:lnSpc>
                <a:spcPct val="120000"/>
              </a:lnSpc>
              <a:spcBef>
                <a:spcPts val="1350"/>
              </a:spcBef>
              <a:buNone/>
            </a:pPr>
            <a:r>
              <a:rPr lang="vi-VN" sz="6000" b="1" dirty="0">
                <a:solidFill>
                  <a:srgbClr val="002060"/>
                </a:solidFill>
                <a:ea typeface="Tahoma" pitchFamily="34" charset="0"/>
                <a:cs typeface="Tahoma" pitchFamily="34" charset="0"/>
              </a:rPr>
              <a:t>***</a:t>
            </a:r>
            <a:r>
              <a:rPr lang="vi-VN" sz="6000" b="1" dirty="0">
                <a:solidFill>
                  <a:srgbClr val="990000"/>
                </a:solidFill>
                <a:ea typeface="Tahoma" pitchFamily="34" charset="0"/>
                <a:cs typeface="Tahoma" pitchFamily="34" charset="0"/>
              </a:rPr>
              <a:t> Xin cho lời con nguyện cầu tỏa bay lên trước thiên nhan. Đây lễ dâng con dâng trọn đời là tình yêu trong trái tim hồng.</a:t>
            </a:r>
          </a:p>
        </p:txBody>
      </p:sp>
    </p:spTree>
    <p:extLst>
      <p:ext uri="{BB962C8B-B14F-4D97-AF65-F5344CB8AC3E}">
        <p14:creationId xmlns:p14="http://schemas.microsoft.com/office/powerpoint/2010/main" val="138280828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a:bodyPr>
          <a:lstStyle/>
          <a:p>
            <a:pPr marL="0" indent="0" algn="just">
              <a:lnSpc>
                <a:spcPct val="150000"/>
              </a:lnSpc>
              <a:spcBef>
                <a:spcPts val="1350"/>
              </a:spcBef>
              <a:buNone/>
            </a:pPr>
            <a:r>
              <a:rPr lang="vi-VN" sz="5400" b="1" dirty="0">
                <a:solidFill>
                  <a:srgbClr val="002060"/>
                </a:solidFill>
                <a:ea typeface="Tahoma" pitchFamily="34" charset="0"/>
                <a:cs typeface="Tahoma" pitchFamily="34" charset="0"/>
              </a:rPr>
              <a:t>Tk2: </a:t>
            </a:r>
            <a:r>
              <a:rPr lang="vi-VN" sz="5400" b="1" dirty="0">
                <a:solidFill>
                  <a:srgbClr val="A50021"/>
                </a:solidFill>
                <a:ea typeface="Tahoma" pitchFamily="34" charset="0"/>
                <a:cs typeface="Tahoma" pitchFamily="34" charset="0"/>
              </a:rPr>
              <a:t>Con xin hiệp dâng về Trời, niềm sướng vui lo âu muôn phiền, đời bình yên hay lúc gian truân.</a:t>
            </a:r>
          </a:p>
        </p:txBody>
      </p:sp>
    </p:spTree>
    <p:extLst>
      <p:ext uri="{BB962C8B-B14F-4D97-AF65-F5344CB8AC3E}">
        <p14:creationId xmlns:p14="http://schemas.microsoft.com/office/powerpoint/2010/main" val="238254439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vi-VN" sz="6000" b="1" dirty="0">
                <a:solidFill>
                  <a:srgbClr val="002060"/>
                </a:solidFill>
                <a:ea typeface="Tahoma" pitchFamily="34" charset="0"/>
                <a:cs typeface="Tahoma" pitchFamily="34" charset="0"/>
              </a:rPr>
              <a:t>***</a:t>
            </a:r>
            <a:r>
              <a:rPr lang="vi-VN" sz="6000" b="1" dirty="0">
                <a:solidFill>
                  <a:srgbClr val="A50021"/>
                </a:solidFill>
                <a:ea typeface="Tahoma" pitchFamily="34" charset="0"/>
                <a:cs typeface="Tahoma" pitchFamily="34" charset="0"/>
              </a:rPr>
              <a:t> Xin cho đời con ngày ngày, là lễ dâng dâng lên bàn thờ, dù đời con xót xa nhiều</a:t>
            </a:r>
            <a:r>
              <a:rPr lang="en-US" sz="6000" b="1" dirty="0">
                <a:solidFill>
                  <a:srgbClr val="A50021"/>
                </a:solidFill>
                <a:ea typeface="Tahoma" pitchFamily="34" charset="0"/>
                <a:cs typeface="Tahoma" pitchFamily="34" charset="0"/>
              </a:rPr>
              <a:t>.</a:t>
            </a:r>
            <a:endParaRPr lang="vi-VN" sz="6000" b="1" dirty="0">
              <a:solidFill>
                <a:srgbClr val="A50021"/>
              </a:solidFill>
              <a:ea typeface="Tahoma" pitchFamily="34" charset="0"/>
              <a:cs typeface="Tahoma" pitchFamily="34" charset="0"/>
            </a:endParaRPr>
          </a:p>
        </p:txBody>
      </p:sp>
    </p:spTree>
    <p:extLst>
      <p:ext uri="{BB962C8B-B14F-4D97-AF65-F5344CB8AC3E}">
        <p14:creationId xmlns:p14="http://schemas.microsoft.com/office/powerpoint/2010/main" val="175253168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0" indent="0" algn="just">
              <a:lnSpc>
                <a:spcPct val="120000"/>
              </a:lnSpc>
              <a:spcBef>
                <a:spcPts val="0"/>
              </a:spcBef>
              <a:buNone/>
            </a:pPr>
            <a:r>
              <a:rPr lang="vi-VN" sz="6600" b="1" dirty="0">
                <a:solidFill>
                  <a:srgbClr val="002060"/>
                </a:solidFill>
                <a:ea typeface="Tahoma" pitchFamily="34" charset="0"/>
                <a:cs typeface="Tahoma" pitchFamily="34" charset="0"/>
              </a:rPr>
              <a:t>Đk: </a:t>
            </a:r>
            <a:r>
              <a:rPr lang="vi-VN" sz="6600" b="1" dirty="0">
                <a:solidFill>
                  <a:srgbClr val="990000"/>
                </a:solidFill>
                <a:ea typeface="Tahoma" pitchFamily="34" charset="0"/>
                <a:cs typeface="Tahoma" pitchFamily="34" charset="0"/>
              </a:rPr>
              <a:t>Tựa trầm hương thơm bay nghi ngút nơi thiên cung nhiệm mầu. </a:t>
            </a:r>
          </a:p>
        </p:txBody>
      </p:sp>
    </p:spTree>
    <p:extLst>
      <p:ext uri="{BB962C8B-B14F-4D97-AF65-F5344CB8AC3E}">
        <p14:creationId xmlns:p14="http://schemas.microsoft.com/office/powerpoint/2010/main" val="77582336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lnSpcReduction="10000"/>
          </a:bodyPr>
          <a:lstStyle/>
          <a:p>
            <a:pPr marL="0" indent="0" algn="just">
              <a:lnSpc>
                <a:spcPct val="120000"/>
              </a:lnSpc>
              <a:spcBef>
                <a:spcPts val="1350"/>
              </a:spcBef>
              <a:buNone/>
            </a:pPr>
            <a:r>
              <a:rPr lang="vi-VN" sz="6000" b="1" dirty="0">
                <a:solidFill>
                  <a:srgbClr val="002060"/>
                </a:solidFill>
                <a:ea typeface="Tahoma" pitchFamily="34" charset="0"/>
                <a:cs typeface="Tahoma" pitchFamily="34" charset="0"/>
              </a:rPr>
              <a:t>***</a:t>
            </a:r>
            <a:r>
              <a:rPr lang="vi-VN" sz="6000" b="1" dirty="0">
                <a:solidFill>
                  <a:srgbClr val="990000"/>
                </a:solidFill>
                <a:ea typeface="Tahoma" pitchFamily="34" charset="0"/>
                <a:cs typeface="Tahoma" pitchFamily="34" charset="0"/>
              </a:rPr>
              <a:t> Xin cho lời con nguyện cầu tỏa bay lên trước thiên nhan. Đây lễ dâng con dâng trọn đời là tình yêu trong trái tim hồng.</a:t>
            </a:r>
          </a:p>
        </p:txBody>
      </p:sp>
    </p:spTree>
    <p:extLst>
      <p:ext uri="{BB962C8B-B14F-4D97-AF65-F5344CB8AC3E}">
        <p14:creationId xmlns:p14="http://schemas.microsoft.com/office/powerpoint/2010/main" val="29558462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773549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b="0">
                <a:solidFill>
                  <a:srgbClr val="990000"/>
                </a:solidFill>
                <a:effectLst/>
                <a:latin typeface="+mj-lt"/>
              </a:rPr>
              <a:t>Các giáo phận Việt Nam chúng con, </a:t>
            </a:r>
            <a:br>
              <a:rPr lang="vi-VN" b="0">
                <a:solidFill>
                  <a:srgbClr val="990000"/>
                </a:solidFill>
                <a:effectLst/>
                <a:latin typeface="+mj-lt"/>
              </a:rPr>
            </a:br>
            <a:r>
              <a:rPr lang="vi-VN" b="0">
                <a:solidFill>
                  <a:srgbClr val="990000"/>
                </a:solidFill>
                <a:effectLst/>
                <a:latin typeface="+mj-lt"/>
              </a:rPr>
              <a:t>luôn muốn cùng chung nhịp bước với Hội Thánh hoàn vũ, xin cho chúng con biết đồng cảm với nỗi thao thức của các Mục tử trên toàn thế giới, ngày càng ý thức hơn về tình hiệp thông,</a:t>
            </a:r>
            <a:endParaRPr lang="en-US" b="0">
              <a:solidFill>
                <a:srgbClr val="990000"/>
              </a:solidFill>
              <a:effectLst/>
              <a:latin typeface="+mj-lt"/>
            </a:endParaRPr>
          </a:p>
        </p:txBody>
      </p:sp>
    </p:spTree>
    <p:extLst>
      <p:ext uri="{BB962C8B-B14F-4D97-AF65-F5344CB8AC3E}">
        <p14:creationId xmlns:p14="http://schemas.microsoft.com/office/powerpoint/2010/main" val="87441073"/>
      </p:ext>
    </p:extLst>
  </p:cSld>
  <p:clrMapOvr>
    <a:masterClrMapping/>
  </p:clrMapOvr>
  <p:transition spd="slow" advClick="0"/>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solidFill>
                <a:srgbClr val="990000"/>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2721889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5400" b="0" dirty="0">
                <a:solidFill>
                  <a:srgbClr val="990000"/>
                </a:solidFill>
                <a:effectLst/>
                <a:latin typeface="+mj-lt"/>
              </a:rPr>
              <a:t>Ca </a:t>
            </a:r>
            <a:r>
              <a:rPr lang="en-US" sz="5400" b="0" dirty="0" err="1">
                <a:solidFill>
                  <a:srgbClr val="990000"/>
                </a:solidFill>
                <a:effectLst/>
                <a:latin typeface="+mj-lt"/>
              </a:rPr>
              <a:t>Nguyện</a:t>
            </a:r>
            <a:r>
              <a:rPr lang="en-US" sz="5400" b="0" dirty="0">
                <a:solidFill>
                  <a:srgbClr val="990000"/>
                </a:solidFill>
                <a:effectLst/>
                <a:latin typeface="+mj-lt"/>
              </a:rPr>
              <a:t> </a:t>
            </a:r>
            <a:r>
              <a:rPr lang="en-US" sz="5400" b="0" dirty="0" err="1">
                <a:solidFill>
                  <a:srgbClr val="990000"/>
                </a:solidFill>
                <a:effectLst/>
                <a:latin typeface="+mj-lt"/>
              </a:rPr>
              <a:t>Hiệp</a:t>
            </a:r>
            <a:r>
              <a:rPr lang="en-US" sz="5400" b="0" dirty="0">
                <a:solidFill>
                  <a:srgbClr val="990000"/>
                </a:solidFill>
                <a:effectLst/>
                <a:latin typeface="+mj-lt"/>
              </a:rPr>
              <a:t> </a:t>
            </a:r>
            <a:r>
              <a:rPr lang="en-US" sz="5400" b="0" dirty="0" err="1">
                <a:solidFill>
                  <a:srgbClr val="990000"/>
                </a:solidFill>
                <a:effectLst/>
                <a:latin typeface="+mj-lt"/>
              </a:rPr>
              <a:t>Lễ</a:t>
            </a:r>
            <a:br>
              <a:rPr lang="en-US" sz="6600" b="0" dirty="0">
                <a:solidFill>
                  <a:srgbClr val="990000"/>
                </a:solidFill>
                <a:effectLst/>
                <a:latin typeface="+mj-lt"/>
              </a:rPr>
            </a:br>
            <a:r>
              <a:rPr lang="en-US" sz="6000" dirty="0" err="1">
                <a:solidFill>
                  <a:srgbClr val="990000"/>
                </a:solidFill>
              </a:rPr>
              <a:t>Đường</a:t>
            </a:r>
            <a:r>
              <a:rPr lang="en-US" sz="6000" dirty="0">
                <a:solidFill>
                  <a:srgbClr val="990000"/>
                </a:solidFill>
              </a:rPr>
              <a:t> Con </a:t>
            </a:r>
            <a:r>
              <a:rPr lang="en-US" sz="6000" dirty="0" err="1">
                <a:solidFill>
                  <a:srgbClr val="990000"/>
                </a:solidFill>
              </a:rPr>
              <a:t>Đi</a:t>
            </a:r>
            <a:br>
              <a:rPr lang="en-US" sz="4800" dirty="0">
                <a:solidFill>
                  <a:srgbClr val="990000"/>
                </a:solidFill>
              </a:rPr>
            </a:br>
            <a:r>
              <a:rPr lang="en-US" sz="4800" i="1" dirty="0" err="1">
                <a:solidFill>
                  <a:srgbClr val="002060"/>
                </a:solidFill>
              </a:rPr>
              <a:t>Lm</a:t>
            </a:r>
            <a:r>
              <a:rPr lang="en-US" sz="4800" i="1" dirty="0">
                <a:solidFill>
                  <a:srgbClr val="002060"/>
                </a:solidFill>
              </a:rPr>
              <a:t>. </a:t>
            </a:r>
            <a:r>
              <a:rPr lang="en-US" sz="4800" i="1" dirty="0" err="1">
                <a:solidFill>
                  <a:srgbClr val="002060"/>
                </a:solidFill>
              </a:rPr>
              <a:t>Nguyễn</a:t>
            </a:r>
            <a:r>
              <a:rPr lang="en-US" sz="4800" i="1" dirty="0">
                <a:solidFill>
                  <a:srgbClr val="002060"/>
                </a:solidFill>
              </a:rPr>
              <a:t> </a:t>
            </a:r>
            <a:r>
              <a:rPr lang="en-US" sz="4800" i="1" dirty="0" err="1">
                <a:solidFill>
                  <a:srgbClr val="002060"/>
                </a:solidFill>
              </a:rPr>
              <a:t>Duy</a:t>
            </a:r>
            <a:endParaRPr lang="en-US" sz="9600" b="0" i="1" dirty="0">
              <a:solidFill>
                <a:srgbClr val="002060"/>
              </a:solidFill>
              <a:effectLst/>
            </a:endParaRPr>
          </a:p>
        </p:txBody>
      </p:sp>
    </p:spTree>
    <p:extLst>
      <p:ext uri="{BB962C8B-B14F-4D97-AF65-F5344CB8AC3E}">
        <p14:creationId xmlns:p14="http://schemas.microsoft.com/office/powerpoint/2010/main" val="353878427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lnSpcReduction="10000"/>
          </a:bodyPr>
          <a:lstStyle/>
          <a:p>
            <a:pPr marL="0" indent="0" algn="just">
              <a:lnSpc>
                <a:spcPct val="120000"/>
              </a:lnSpc>
              <a:spcBef>
                <a:spcPts val="1350"/>
              </a:spcBef>
              <a:buNone/>
            </a:pPr>
            <a:r>
              <a:rPr lang="vi-VN" sz="4950" b="1" dirty="0">
                <a:solidFill>
                  <a:srgbClr val="002060"/>
                </a:solidFill>
                <a:ea typeface="Tahoma" pitchFamily="34" charset="0"/>
                <a:cs typeface="Times New Roman" panose="02020603050405020304" pitchFamily="18" charset="0"/>
              </a:rPr>
              <a:t>Tk1: </a:t>
            </a:r>
            <a:r>
              <a:rPr lang="vi-VN" sz="4950" b="1" dirty="0">
                <a:solidFill>
                  <a:srgbClr val="990000"/>
                </a:solidFill>
                <a:ea typeface="Tahoma" pitchFamily="34" charset="0"/>
                <a:cs typeface="Times New Roman" panose="02020603050405020304" pitchFamily="18" charset="0"/>
              </a:rPr>
              <a:t>Ngài sai tôi đi vào đời, niềm tin vui gieo lòng người, Ngài sai tôi đi mọi nơi. Dù tim tôi còn băng giá rồi mai đây sẽ nhạt nhòa, tình thương yêu mãi đậm đà.</a:t>
            </a:r>
          </a:p>
          <a:p>
            <a:pPr marL="0" indent="0" algn="just">
              <a:lnSpc>
                <a:spcPct val="120000"/>
              </a:lnSpc>
              <a:spcBef>
                <a:spcPts val="1350"/>
              </a:spcBef>
              <a:buNone/>
            </a:pPr>
            <a:endParaRPr lang="vi-VN" sz="4950" b="1" dirty="0">
              <a:solidFill>
                <a:srgbClr val="990000"/>
              </a:solidFill>
              <a:ea typeface="Tahoma" pitchFamily="34" charset="0"/>
              <a:cs typeface="Times New Roman" panose="02020603050405020304" pitchFamily="18" charset="0"/>
            </a:endParaRPr>
          </a:p>
        </p:txBody>
      </p:sp>
    </p:spTree>
    <p:extLst>
      <p:ext uri="{BB962C8B-B14F-4D97-AF65-F5344CB8AC3E}">
        <p14:creationId xmlns:p14="http://schemas.microsoft.com/office/powerpoint/2010/main" val="228593114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vi-VN" sz="5250" b="1" dirty="0">
                <a:solidFill>
                  <a:srgbClr val="002060"/>
                </a:solidFill>
                <a:ea typeface="Tahoma" pitchFamily="34" charset="0"/>
                <a:cs typeface="Times New Roman" panose="02020603050405020304" pitchFamily="18" charset="0"/>
              </a:rPr>
              <a:t>Đk: </a:t>
            </a:r>
            <a:r>
              <a:rPr lang="vi-VN" sz="5250" b="1" dirty="0">
                <a:solidFill>
                  <a:srgbClr val="990000"/>
                </a:solidFill>
                <a:ea typeface="Tahoma" pitchFamily="34" charset="0"/>
                <a:cs typeface="Times New Roman" panose="02020603050405020304" pitchFamily="18" charset="0"/>
              </a:rPr>
              <a:t>Đường con đi Chúa ơi! Dù xa xăm vẫn vui, vì tương lai đồng lúa mới. Bước gieo trong ngậm ngùi, sẽ tươi vui gặt về, lúa thơm tho gánh đầy vai.</a:t>
            </a:r>
          </a:p>
        </p:txBody>
      </p:sp>
    </p:spTree>
    <p:extLst>
      <p:ext uri="{BB962C8B-B14F-4D97-AF65-F5344CB8AC3E}">
        <p14:creationId xmlns:p14="http://schemas.microsoft.com/office/powerpoint/2010/main" val="257957343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fontScale="85000" lnSpcReduction="10000"/>
          </a:bodyPr>
          <a:lstStyle/>
          <a:p>
            <a:pPr marL="0" indent="0" algn="just">
              <a:lnSpc>
                <a:spcPct val="140000"/>
              </a:lnSpc>
              <a:spcBef>
                <a:spcPts val="1350"/>
              </a:spcBef>
              <a:buNone/>
            </a:pPr>
            <a:r>
              <a:rPr lang="vi-VN" sz="5850" b="1" dirty="0">
                <a:solidFill>
                  <a:srgbClr val="002060"/>
                </a:solidFill>
                <a:ea typeface="Tahoma" pitchFamily="34" charset="0"/>
                <a:cs typeface="Times New Roman" panose="02020603050405020304" pitchFamily="18" charset="0"/>
              </a:rPr>
              <a:t>***:</a:t>
            </a:r>
            <a:r>
              <a:rPr lang="vi-VN" sz="5850" b="1" dirty="0">
                <a:solidFill>
                  <a:srgbClr val="990000"/>
                </a:solidFill>
                <a:ea typeface="Tahoma" pitchFamily="34" charset="0"/>
                <a:cs typeface="Times New Roman" panose="02020603050405020304" pitchFamily="18" charset="0"/>
              </a:rPr>
              <a:t> Đường  thương yêu Chúa ơi! Là đi trong nắng tươi, </a:t>
            </a:r>
            <a:r>
              <a:rPr lang="vi-VN" sz="5400" b="1" dirty="0">
                <a:solidFill>
                  <a:srgbClr val="990000"/>
                </a:solidFill>
                <a:ea typeface="Tahoma" pitchFamily="34" charset="0"/>
                <a:cs typeface="Times New Roman" panose="02020603050405020304" pitchFamily="18" charset="0"/>
              </a:rPr>
              <a:t>rồi mai đây rừng thêm lá, núi thêm hoa ngạt ngào, trái tim yêu dạt dào, tiếng reo ca khúc nhiệm mầu.</a:t>
            </a:r>
          </a:p>
        </p:txBody>
      </p:sp>
    </p:spTree>
    <p:extLst>
      <p:ext uri="{BB962C8B-B14F-4D97-AF65-F5344CB8AC3E}">
        <p14:creationId xmlns:p14="http://schemas.microsoft.com/office/powerpoint/2010/main" val="387321663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443"/>
            <a:ext cx="9144000" cy="5143500"/>
          </a:xfrm>
        </p:spPr>
        <p:txBody>
          <a:bodyPr>
            <a:normAutofit lnSpcReduction="10000"/>
          </a:bodyPr>
          <a:lstStyle/>
          <a:p>
            <a:pPr marL="0" indent="0" algn="just">
              <a:lnSpc>
                <a:spcPct val="120000"/>
              </a:lnSpc>
              <a:spcBef>
                <a:spcPts val="1350"/>
              </a:spcBef>
              <a:buNone/>
            </a:pPr>
            <a:r>
              <a:rPr lang="vi-VN" sz="4800" b="1" dirty="0">
                <a:solidFill>
                  <a:srgbClr val="002060"/>
                </a:solidFill>
                <a:ea typeface="Tahoma" pitchFamily="34" charset="0"/>
                <a:cs typeface="Times New Roman" panose="02020603050405020304" pitchFamily="18" charset="0"/>
              </a:rPr>
              <a:t>Tk2: </a:t>
            </a:r>
            <a:r>
              <a:rPr lang="vi-VN" sz="4800" b="1" dirty="0">
                <a:solidFill>
                  <a:srgbClr val="990000"/>
                </a:solidFill>
                <a:ea typeface="Tahoma" pitchFamily="34" charset="0"/>
                <a:cs typeface="Times New Roman" panose="02020603050405020304" pitchFamily="18" charset="0"/>
              </a:rPr>
              <a:t>Kìa xưa con khi vào đời, hồn hăng say quá đẹp ngời nở mênh mông hoa rực tươi. Dù gian nan mồ hôi thấm tình thương yêu chứa ngập lòng, vẫn đi gieo Tin Mừng nồng.</a:t>
            </a:r>
          </a:p>
          <a:p>
            <a:pPr marL="0" indent="0" algn="just">
              <a:lnSpc>
                <a:spcPct val="120000"/>
              </a:lnSpc>
              <a:spcBef>
                <a:spcPts val="1350"/>
              </a:spcBef>
              <a:buNone/>
            </a:pPr>
            <a:endParaRPr lang="vi-VN" sz="4800" b="1" dirty="0">
              <a:solidFill>
                <a:srgbClr val="990000"/>
              </a:solidFill>
              <a:ea typeface="Tahoma" pitchFamily="34" charset="0"/>
              <a:cs typeface="Times New Roman" panose="02020603050405020304" pitchFamily="18" charset="0"/>
            </a:endParaRPr>
          </a:p>
        </p:txBody>
      </p:sp>
    </p:spTree>
    <p:extLst>
      <p:ext uri="{BB962C8B-B14F-4D97-AF65-F5344CB8AC3E}">
        <p14:creationId xmlns:p14="http://schemas.microsoft.com/office/powerpoint/2010/main" val="1271075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vi-VN" sz="5250" b="1" dirty="0">
                <a:solidFill>
                  <a:srgbClr val="002060"/>
                </a:solidFill>
                <a:ea typeface="Tahoma" pitchFamily="34" charset="0"/>
                <a:cs typeface="Times New Roman" panose="02020603050405020304" pitchFamily="18" charset="0"/>
              </a:rPr>
              <a:t>Đk: </a:t>
            </a:r>
            <a:r>
              <a:rPr lang="vi-VN" sz="5250" b="1" dirty="0">
                <a:solidFill>
                  <a:srgbClr val="990000"/>
                </a:solidFill>
                <a:ea typeface="Tahoma" pitchFamily="34" charset="0"/>
                <a:cs typeface="Times New Roman" panose="02020603050405020304" pitchFamily="18" charset="0"/>
              </a:rPr>
              <a:t>Đường con đi Chúa ơi! Dù xa xăm vẫn vui, vì tương lai đồng lúa mới. Bước gieo trong ngậm ngùi, sẽ tươi vui gặt về, lúa thơm tho gánh đầy vai.</a:t>
            </a:r>
          </a:p>
        </p:txBody>
      </p:sp>
    </p:spTree>
    <p:extLst>
      <p:ext uri="{BB962C8B-B14F-4D97-AF65-F5344CB8AC3E}">
        <p14:creationId xmlns:p14="http://schemas.microsoft.com/office/powerpoint/2010/main" val="246983110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fontScale="85000" lnSpcReduction="10000"/>
          </a:bodyPr>
          <a:lstStyle/>
          <a:p>
            <a:pPr marL="0" indent="0" algn="just">
              <a:lnSpc>
                <a:spcPct val="140000"/>
              </a:lnSpc>
              <a:spcBef>
                <a:spcPts val="1350"/>
              </a:spcBef>
              <a:buNone/>
            </a:pPr>
            <a:r>
              <a:rPr lang="vi-VN" sz="5850" b="1" dirty="0">
                <a:solidFill>
                  <a:srgbClr val="002060"/>
                </a:solidFill>
                <a:ea typeface="Tahoma" pitchFamily="34" charset="0"/>
                <a:cs typeface="Times New Roman" panose="02020603050405020304" pitchFamily="18" charset="0"/>
              </a:rPr>
              <a:t>***:</a:t>
            </a:r>
            <a:r>
              <a:rPr lang="vi-VN" sz="5850" b="1" dirty="0">
                <a:solidFill>
                  <a:srgbClr val="990000"/>
                </a:solidFill>
                <a:ea typeface="Tahoma" pitchFamily="34" charset="0"/>
                <a:cs typeface="Times New Roman" panose="02020603050405020304" pitchFamily="18" charset="0"/>
              </a:rPr>
              <a:t> Đường  thương yêu Chúa ơi! Là đi trong nắng tươi, </a:t>
            </a:r>
            <a:r>
              <a:rPr lang="vi-VN" sz="5400" b="1" dirty="0">
                <a:solidFill>
                  <a:srgbClr val="990000"/>
                </a:solidFill>
                <a:ea typeface="Tahoma" pitchFamily="34" charset="0"/>
                <a:cs typeface="Times New Roman" panose="02020603050405020304" pitchFamily="18" charset="0"/>
              </a:rPr>
              <a:t>rồi mai đây rừng thêm lá, núi thêm hoa ngạt ngào, trái tim yêu dạt dào, tiếng reo ca khúc nhiệm mầu.</a:t>
            </a:r>
          </a:p>
        </p:txBody>
      </p:sp>
    </p:spTree>
    <p:extLst>
      <p:ext uri="{BB962C8B-B14F-4D97-AF65-F5344CB8AC3E}">
        <p14:creationId xmlns:p14="http://schemas.microsoft.com/office/powerpoint/2010/main" val="81615330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lnSpcReduction="10000"/>
          </a:bodyPr>
          <a:lstStyle/>
          <a:p>
            <a:pPr marL="0" indent="0" algn="just">
              <a:lnSpc>
                <a:spcPct val="120000"/>
              </a:lnSpc>
              <a:spcBef>
                <a:spcPts val="1350"/>
              </a:spcBef>
              <a:buNone/>
            </a:pPr>
            <a:r>
              <a:rPr lang="vi-VN" sz="4800" b="1" dirty="0">
                <a:solidFill>
                  <a:srgbClr val="002060"/>
                </a:solidFill>
                <a:ea typeface="Tahoma" pitchFamily="34" charset="0"/>
                <a:cs typeface="Times New Roman" panose="02020603050405020304" pitchFamily="18" charset="0"/>
              </a:rPr>
              <a:t>Tk3: </a:t>
            </a:r>
            <a:r>
              <a:rPr lang="vi-VN" sz="4800" b="1" dirty="0">
                <a:solidFill>
                  <a:srgbClr val="990000"/>
                </a:solidFill>
                <a:ea typeface="Tahoma" pitchFamily="34" charset="0"/>
                <a:cs typeface="Times New Roman" panose="02020603050405020304" pitchFamily="18" charset="0"/>
              </a:rPr>
              <a:t>Về muôn phương đi mọi miền, liều hy sinh thân dịu hiền mà môi con mãi cười duyên. Dù bao đêm nằm không ngủ, lòng hăng say vẫn tràn bờ, dù gian nan con chẳng từ.</a:t>
            </a:r>
          </a:p>
        </p:txBody>
      </p:sp>
    </p:spTree>
    <p:extLst>
      <p:ext uri="{BB962C8B-B14F-4D97-AF65-F5344CB8AC3E}">
        <p14:creationId xmlns:p14="http://schemas.microsoft.com/office/powerpoint/2010/main" val="190677388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vi-VN" sz="5250" b="1" dirty="0">
                <a:solidFill>
                  <a:srgbClr val="002060"/>
                </a:solidFill>
                <a:ea typeface="Tahoma" pitchFamily="34" charset="0"/>
                <a:cs typeface="Times New Roman" panose="02020603050405020304" pitchFamily="18" charset="0"/>
              </a:rPr>
              <a:t>Đk: </a:t>
            </a:r>
            <a:r>
              <a:rPr lang="vi-VN" sz="5250" b="1" dirty="0">
                <a:solidFill>
                  <a:srgbClr val="990000"/>
                </a:solidFill>
                <a:ea typeface="Tahoma" pitchFamily="34" charset="0"/>
                <a:cs typeface="Times New Roman" panose="02020603050405020304" pitchFamily="18" charset="0"/>
              </a:rPr>
              <a:t>Đường con đi Chúa ơi! Dù xa xăm vẫn vui, vì tương lai đồng lúa mới. Bước gieo trong ngậm ngùi, sẽ tươi vui gặt về, lúa thơm tho gánh đầy vai.</a:t>
            </a:r>
          </a:p>
        </p:txBody>
      </p:sp>
    </p:spTree>
    <p:extLst>
      <p:ext uri="{BB962C8B-B14F-4D97-AF65-F5344CB8AC3E}">
        <p14:creationId xmlns:p14="http://schemas.microsoft.com/office/powerpoint/2010/main" val="35439251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900" b="0">
                <a:solidFill>
                  <a:srgbClr val="990000"/>
                </a:solidFill>
                <a:effectLst/>
                <a:latin typeface="+mj-lt"/>
              </a:rPr>
              <a:t>thái độ tham gia và lòng nhiệt thành trong sứ vụ của Hội</a:t>
            </a:r>
            <a:br>
              <a:rPr lang="vi-VN" sz="4900" b="0">
                <a:solidFill>
                  <a:srgbClr val="990000"/>
                </a:solidFill>
                <a:effectLst/>
                <a:latin typeface="+mj-lt"/>
              </a:rPr>
            </a:br>
            <a:r>
              <a:rPr lang="vi-VN" sz="4900" b="0">
                <a:solidFill>
                  <a:srgbClr val="990000"/>
                </a:solidFill>
                <a:effectLst/>
                <a:latin typeface="+mj-lt"/>
              </a:rPr>
              <a:t>Thánh, Nhờ lời chuyển cầu của Đức Trinh Nữ Maria, Nữ Vương các Tông đồ và là Mẹ của Hội Thánh,</a:t>
            </a:r>
            <a:endParaRPr lang="en-US" sz="4900" b="0">
              <a:solidFill>
                <a:srgbClr val="990000"/>
              </a:solidFill>
              <a:effectLst/>
              <a:latin typeface="+mj-lt"/>
            </a:endParaRPr>
          </a:p>
        </p:txBody>
      </p:sp>
    </p:spTree>
    <p:extLst>
      <p:ext uri="{BB962C8B-B14F-4D97-AF65-F5344CB8AC3E}">
        <p14:creationId xmlns:p14="http://schemas.microsoft.com/office/powerpoint/2010/main" val="595797344"/>
      </p:ext>
    </p:extLst>
  </p:cSld>
  <p:clrMapOvr>
    <a:masterClrMapping/>
  </p:clrMapOvr>
  <p:transition spd="slow" advClick="0"/>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fontScale="85000" lnSpcReduction="10000"/>
          </a:bodyPr>
          <a:lstStyle/>
          <a:p>
            <a:pPr marL="0" indent="0" algn="just">
              <a:lnSpc>
                <a:spcPct val="140000"/>
              </a:lnSpc>
              <a:spcBef>
                <a:spcPts val="1350"/>
              </a:spcBef>
              <a:buNone/>
            </a:pPr>
            <a:r>
              <a:rPr lang="vi-VN" sz="5850" b="1" dirty="0">
                <a:solidFill>
                  <a:srgbClr val="002060"/>
                </a:solidFill>
                <a:ea typeface="Tahoma" pitchFamily="34" charset="0"/>
                <a:cs typeface="Times New Roman" panose="02020603050405020304" pitchFamily="18" charset="0"/>
              </a:rPr>
              <a:t>***:</a:t>
            </a:r>
            <a:r>
              <a:rPr lang="vi-VN" sz="5850" b="1" dirty="0">
                <a:solidFill>
                  <a:srgbClr val="990000"/>
                </a:solidFill>
                <a:ea typeface="Tahoma" pitchFamily="34" charset="0"/>
                <a:cs typeface="Times New Roman" panose="02020603050405020304" pitchFamily="18" charset="0"/>
              </a:rPr>
              <a:t> Đường  thương yêu Chúa ơi! Là đi trong nắng tươi, </a:t>
            </a:r>
            <a:r>
              <a:rPr lang="vi-VN" sz="5400" b="1" dirty="0">
                <a:solidFill>
                  <a:srgbClr val="990000"/>
                </a:solidFill>
                <a:ea typeface="Tahoma" pitchFamily="34" charset="0"/>
                <a:cs typeface="Times New Roman" panose="02020603050405020304" pitchFamily="18" charset="0"/>
              </a:rPr>
              <a:t>rồi mai đây rừng thêm lá, núi thêm hoa ngạt ngào, trái tim yêu dạt dào, tiếng reo ca khúc nhiệm mầu.</a:t>
            </a:r>
          </a:p>
        </p:txBody>
      </p:sp>
    </p:spTree>
    <p:extLst>
      <p:ext uri="{BB962C8B-B14F-4D97-AF65-F5344CB8AC3E}">
        <p14:creationId xmlns:p14="http://schemas.microsoft.com/office/powerpoint/2010/main" val="92497487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fontScale="92500"/>
          </a:bodyPr>
          <a:lstStyle/>
          <a:p>
            <a:pPr marL="0" indent="0" algn="just">
              <a:lnSpc>
                <a:spcPct val="130000"/>
              </a:lnSpc>
              <a:spcBef>
                <a:spcPts val="1350"/>
              </a:spcBef>
              <a:buNone/>
            </a:pPr>
            <a:r>
              <a:rPr lang="vi-VN" sz="4950" b="1" dirty="0">
                <a:solidFill>
                  <a:srgbClr val="002060"/>
                </a:solidFill>
                <a:ea typeface="Tahoma" pitchFamily="34" charset="0"/>
                <a:cs typeface="Times New Roman" panose="02020603050405020304" pitchFamily="18" charset="0"/>
              </a:rPr>
              <a:t>Tk4: </a:t>
            </a:r>
            <a:r>
              <a:rPr lang="vi-VN" sz="4950" b="1" dirty="0">
                <a:solidFill>
                  <a:srgbClr val="990000"/>
                </a:solidFill>
                <a:ea typeface="Tahoma" pitchFamily="34" charset="0"/>
                <a:cs typeface="Times New Roman" panose="02020603050405020304" pitchFamily="18" charset="0"/>
              </a:rPr>
              <a:t>Rồi hôm xưa có một ngày ngồi nghe mưa bay ngập đầy hồn tê mê rã rời vai. Hồn con như loài chim bé, sợ rã cánh giữa bầu trời, này thân con đã mệt nhoài.</a:t>
            </a:r>
          </a:p>
        </p:txBody>
      </p:sp>
    </p:spTree>
    <p:extLst>
      <p:ext uri="{BB962C8B-B14F-4D97-AF65-F5344CB8AC3E}">
        <p14:creationId xmlns:p14="http://schemas.microsoft.com/office/powerpoint/2010/main" val="297758073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vi-VN" sz="5250" b="1" dirty="0">
                <a:solidFill>
                  <a:srgbClr val="002060"/>
                </a:solidFill>
                <a:ea typeface="Tahoma" pitchFamily="34" charset="0"/>
                <a:cs typeface="Times New Roman" panose="02020603050405020304" pitchFamily="18" charset="0"/>
              </a:rPr>
              <a:t>Đk: </a:t>
            </a:r>
            <a:r>
              <a:rPr lang="vi-VN" sz="5250" b="1" dirty="0">
                <a:solidFill>
                  <a:srgbClr val="990000"/>
                </a:solidFill>
                <a:ea typeface="Tahoma" pitchFamily="34" charset="0"/>
                <a:cs typeface="Times New Roman" panose="02020603050405020304" pitchFamily="18" charset="0"/>
              </a:rPr>
              <a:t>Đường con đi Chúa ơi! Dù xa xăm vẫn vui, vì tương lai đồng lúa mới. Bước gieo trong ngậm ngùi, sẽ tươi vui gặt về, lúa thơm tho gánh đầy vai.</a:t>
            </a:r>
          </a:p>
        </p:txBody>
      </p:sp>
    </p:spTree>
    <p:extLst>
      <p:ext uri="{BB962C8B-B14F-4D97-AF65-F5344CB8AC3E}">
        <p14:creationId xmlns:p14="http://schemas.microsoft.com/office/powerpoint/2010/main" val="289589279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fontScale="85000" lnSpcReduction="10000"/>
          </a:bodyPr>
          <a:lstStyle/>
          <a:p>
            <a:pPr marL="0" indent="0" algn="just">
              <a:lnSpc>
                <a:spcPct val="140000"/>
              </a:lnSpc>
              <a:spcBef>
                <a:spcPts val="1350"/>
              </a:spcBef>
              <a:buNone/>
            </a:pPr>
            <a:r>
              <a:rPr lang="vi-VN" sz="5850" b="1" dirty="0">
                <a:solidFill>
                  <a:srgbClr val="002060"/>
                </a:solidFill>
                <a:ea typeface="Tahoma" pitchFamily="34" charset="0"/>
                <a:cs typeface="Times New Roman" panose="02020603050405020304" pitchFamily="18" charset="0"/>
              </a:rPr>
              <a:t>***:</a:t>
            </a:r>
            <a:r>
              <a:rPr lang="vi-VN" sz="5850" b="1" dirty="0">
                <a:solidFill>
                  <a:srgbClr val="990000"/>
                </a:solidFill>
                <a:ea typeface="Tahoma" pitchFamily="34" charset="0"/>
                <a:cs typeface="Times New Roman" panose="02020603050405020304" pitchFamily="18" charset="0"/>
              </a:rPr>
              <a:t> Đường  thương yêu Chúa ơi! Là đi trong nắng tươi, </a:t>
            </a:r>
            <a:r>
              <a:rPr lang="vi-VN" sz="5400" b="1" dirty="0">
                <a:solidFill>
                  <a:srgbClr val="990000"/>
                </a:solidFill>
                <a:ea typeface="Tahoma" pitchFamily="34" charset="0"/>
                <a:cs typeface="Times New Roman" panose="02020603050405020304" pitchFamily="18" charset="0"/>
              </a:rPr>
              <a:t>rồi mai đây rừng thêm lá, núi thêm hoa ngạt ngào, trái tim yêu dạt dào, tiếng reo ca khúc nhiệm mầu.</a:t>
            </a:r>
          </a:p>
        </p:txBody>
      </p:sp>
    </p:spTree>
    <p:extLst>
      <p:ext uri="{BB962C8B-B14F-4D97-AF65-F5344CB8AC3E}">
        <p14:creationId xmlns:p14="http://schemas.microsoft.com/office/powerpoint/2010/main" val="379069774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0" indent="0" algn="just">
              <a:lnSpc>
                <a:spcPct val="120000"/>
              </a:lnSpc>
              <a:spcBef>
                <a:spcPts val="1350"/>
              </a:spcBef>
              <a:buNone/>
            </a:pPr>
            <a:r>
              <a:rPr lang="vi-VN" sz="4650" b="1" dirty="0">
                <a:solidFill>
                  <a:srgbClr val="002060"/>
                </a:solidFill>
                <a:ea typeface="Tahoma" pitchFamily="34" charset="0"/>
                <a:cs typeface="Times New Roman" panose="02020603050405020304" pitchFamily="18" charset="0"/>
              </a:rPr>
              <a:t>T</a:t>
            </a:r>
            <a:r>
              <a:rPr lang="en-US" sz="4650" b="1" dirty="0">
                <a:solidFill>
                  <a:srgbClr val="002060"/>
                </a:solidFill>
                <a:ea typeface="Tahoma" pitchFamily="34" charset="0"/>
                <a:cs typeface="Times New Roman" panose="02020603050405020304" pitchFamily="18" charset="0"/>
              </a:rPr>
              <a:t>k</a:t>
            </a:r>
            <a:r>
              <a:rPr lang="vi-VN" sz="4650" b="1" dirty="0">
                <a:solidFill>
                  <a:srgbClr val="002060"/>
                </a:solidFill>
                <a:ea typeface="Tahoma" pitchFamily="34" charset="0"/>
                <a:cs typeface="Times New Roman" panose="02020603050405020304" pitchFamily="18" charset="0"/>
              </a:rPr>
              <a:t>5: </a:t>
            </a:r>
            <a:r>
              <a:rPr lang="vi-VN" sz="4650" b="1" dirty="0">
                <a:solidFill>
                  <a:srgbClr val="990000"/>
                </a:solidFill>
                <a:ea typeface="Tahoma" pitchFamily="34" charset="0"/>
                <a:cs typeface="Times New Roman" panose="02020603050405020304" pitchFamily="18" charset="0"/>
              </a:rPr>
              <a:t>Lòng bâng khuâng sẽ nhủ lòng, đường gai chông gió mịt mùng, ngày thâm u trong trời giông. Đường phong ba nổi bão táp, lòng héo hắt thấy ngại ngùng, hồn cô đơn thêm lạnh lùng.</a:t>
            </a:r>
          </a:p>
        </p:txBody>
      </p:sp>
    </p:spTree>
    <p:extLst>
      <p:ext uri="{BB962C8B-B14F-4D97-AF65-F5344CB8AC3E}">
        <p14:creationId xmlns:p14="http://schemas.microsoft.com/office/powerpoint/2010/main" val="65105644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vi-VN" sz="5250" b="1" dirty="0">
                <a:solidFill>
                  <a:srgbClr val="002060"/>
                </a:solidFill>
                <a:ea typeface="Tahoma" pitchFamily="34" charset="0"/>
                <a:cs typeface="Times New Roman" panose="02020603050405020304" pitchFamily="18" charset="0"/>
              </a:rPr>
              <a:t>Đk: </a:t>
            </a:r>
            <a:r>
              <a:rPr lang="vi-VN" sz="5250" b="1" dirty="0">
                <a:solidFill>
                  <a:srgbClr val="990000"/>
                </a:solidFill>
                <a:ea typeface="Tahoma" pitchFamily="34" charset="0"/>
                <a:cs typeface="Times New Roman" panose="02020603050405020304" pitchFamily="18" charset="0"/>
              </a:rPr>
              <a:t>Đường con đi Chúa ơi! Dù xa xăm vẫn vui, vì tương lai đồng lúa mới. Bước gieo trong ngậm ngùi, sẽ tươi vui gặt về, lúa thơm tho gánh đầy vai.</a:t>
            </a:r>
          </a:p>
        </p:txBody>
      </p:sp>
    </p:spTree>
    <p:extLst>
      <p:ext uri="{BB962C8B-B14F-4D97-AF65-F5344CB8AC3E}">
        <p14:creationId xmlns:p14="http://schemas.microsoft.com/office/powerpoint/2010/main" val="10783326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fontScale="85000" lnSpcReduction="10000"/>
          </a:bodyPr>
          <a:lstStyle/>
          <a:p>
            <a:pPr marL="0" indent="0" algn="just">
              <a:lnSpc>
                <a:spcPct val="140000"/>
              </a:lnSpc>
              <a:spcBef>
                <a:spcPts val="1350"/>
              </a:spcBef>
              <a:buNone/>
            </a:pPr>
            <a:r>
              <a:rPr lang="vi-VN" sz="5850" b="1" dirty="0">
                <a:solidFill>
                  <a:srgbClr val="002060"/>
                </a:solidFill>
                <a:ea typeface="Tahoma" pitchFamily="34" charset="0"/>
                <a:cs typeface="Times New Roman" panose="02020603050405020304" pitchFamily="18" charset="0"/>
              </a:rPr>
              <a:t>***:</a:t>
            </a:r>
            <a:r>
              <a:rPr lang="vi-VN" sz="5850" b="1" dirty="0">
                <a:solidFill>
                  <a:srgbClr val="990000"/>
                </a:solidFill>
                <a:ea typeface="Tahoma" pitchFamily="34" charset="0"/>
                <a:cs typeface="Times New Roman" panose="02020603050405020304" pitchFamily="18" charset="0"/>
              </a:rPr>
              <a:t> Đường  thương yêu Chúa ơi! Là đi trong nắng tươi, </a:t>
            </a:r>
            <a:r>
              <a:rPr lang="vi-VN" sz="5400" b="1" dirty="0">
                <a:solidFill>
                  <a:srgbClr val="990000"/>
                </a:solidFill>
                <a:ea typeface="Tahoma" pitchFamily="34" charset="0"/>
                <a:cs typeface="Times New Roman" panose="02020603050405020304" pitchFamily="18" charset="0"/>
              </a:rPr>
              <a:t>rồi mai đây rừng thêm lá, núi thêm hoa ngạt ngào, trái tim yêu dạt dào, tiếng reo ca khúc nhiệm mầu.</a:t>
            </a:r>
          </a:p>
        </p:txBody>
      </p:sp>
    </p:spTree>
    <p:extLst>
      <p:ext uri="{BB962C8B-B14F-4D97-AF65-F5344CB8AC3E}">
        <p14:creationId xmlns:p14="http://schemas.microsoft.com/office/powerpoint/2010/main" val="328909284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0" indent="0" algn="just">
              <a:lnSpc>
                <a:spcPct val="120000"/>
              </a:lnSpc>
              <a:spcBef>
                <a:spcPts val="1350"/>
              </a:spcBef>
              <a:buNone/>
            </a:pPr>
            <a:r>
              <a:rPr lang="vi-VN" sz="4650" b="1" dirty="0">
                <a:solidFill>
                  <a:srgbClr val="002060"/>
                </a:solidFill>
                <a:ea typeface="Tahoma" pitchFamily="34" charset="0"/>
                <a:cs typeface="Times New Roman" panose="02020603050405020304" pitchFamily="18" charset="0"/>
              </a:rPr>
              <a:t>T</a:t>
            </a:r>
            <a:r>
              <a:rPr lang="en-US" sz="4650" b="1" dirty="0">
                <a:solidFill>
                  <a:srgbClr val="002060"/>
                </a:solidFill>
                <a:ea typeface="Tahoma" pitchFamily="34" charset="0"/>
                <a:cs typeface="Times New Roman" panose="02020603050405020304" pitchFamily="18" charset="0"/>
              </a:rPr>
              <a:t>k</a:t>
            </a:r>
            <a:r>
              <a:rPr lang="vi-VN" sz="4650" b="1" dirty="0">
                <a:solidFill>
                  <a:srgbClr val="002060"/>
                </a:solidFill>
                <a:ea typeface="Tahoma" pitchFamily="34" charset="0"/>
                <a:cs typeface="Times New Roman" panose="02020603050405020304" pitchFamily="18" charset="0"/>
              </a:rPr>
              <a:t>6: </a:t>
            </a:r>
            <a:r>
              <a:rPr lang="vi-VN" sz="4650" b="1" dirty="0">
                <a:solidFill>
                  <a:srgbClr val="990000"/>
                </a:solidFill>
                <a:ea typeface="Tahoma" pitchFamily="34" charset="0"/>
                <a:cs typeface="Times New Roman" panose="02020603050405020304" pitchFamily="18" charset="0"/>
              </a:rPr>
              <a:t>Rồi tin yêu sáng nhịp đường từ cao xanh đến nhẹ nhàng hồn cô đơn nay lửa hong. Và con đi vào nối tiếp làn gió mát suốt đường trường đường xưa nay thêm đẹp hồng.</a:t>
            </a:r>
          </a:p>
        </p:txBody>
      </p:sp>
    </p:spTree>
    <p:extLst>
      <p:ext uri="{BB962C8B-B14F-4D97-AF65-F5344CB8AC3E}">
        <p14:creationId xmlns:p14="http://schemas.microsoft.com/office/powerpoint/2010/main" val="419122426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vi-VN" sz="5250" b="1" dirty="0">
                <a:solidFill>
                  <a:srgbClr val="002060"/>
                </a:solidFill>
                <a:ea typeface="Tahoma" pitchFamily="34" charset="0"/>
                <a:cs typeface="Times New Roman" panose="02020603050405020304" pitchFamily="18" charset="0"/>
              </a:rPr>
              <a:t>Đk: </a:t>
            </a:r>
            <a:r>
              <a:rPr lang="vi-VN" sz="5250" b="1" dirty="0">
                <a:solidFill>
                  <a:srgbClr val="990000"/>
                </a:solidFill>
                <a:ea typeface="Tahoma" pitchFamily="34" charset="0"/>
                <a:cs typeface="Times New Roman" panose="02020603050405020304" pitchFamily="18" charset="0"/>
              </a:rPr>
              <a:t>Đường con đi Chúa ơi! Dù xa xăm vẫn vui, vì tương lai đồng lúa mới. Bước gieo trong ngậm ngùi, sẽ tươi vui gặt về, lúa thơm tho gánh đầy vai.</a:t>
            </a:r>
          </a:p>
        </p:txBody>
      </p:sp>
    </p:spTree>
    <p:extLst>
      <p:ext uri="{BB962C8B-B14F-4D97-AF65-F5344CB8AC3E}">
        <p14:creationId xmlns:p14="http://schemas.microsoft.com/office/powerpoint/2010/main" val="351480463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fontScale="85000" lnSpcReduction="10000"/>
          </a:bodyPr>
          <a:lstStyle/>
          <a:p>
            <a:pPr marL="0" indent="0" algn="just">
              <a:lnSpc>
                <a:spcPct val="140000"/>
              </a:lnSpc>
              <a:spcBef>
                <a:spcPts val="1350"/>
              </a:spcBef>
              <a:buNone/>
            </a:pPr>
            <a:r>
              <a:rPr lang="vi-VN" sz="5850" b="1" dirty="0">
                <a:solidFill>
                  <a:srgbClr val="002060"/>
                </a:solidFill>
                <a:ea typeface="Tahoma" pitchFamily="34" charset="0"/>
                <a:cs typeface="Times New Roman" panose="02020603050405020304" pitchFamily="18" charset="0"/>
              </a:rPr>
              <a:t>***:</a:t>
            </a:r>
            <a:r>
              <a:rPr lang="vi-VN" sz="5850" b="1" dirty="0">
                <a:solidFill>
                  <a:srgbClr val="990000"/>
                </a:solidFill>
                <a:ea typeface="Tahoma" pitchFamily="34" charset="0"/>
                <a:cs typeface="Times New Roman" panose="02020603050405020304" pitchFamily="18" charset="0"/>
              </a:rPr>
              <a:t> Đường  thương yêu Chúa ơi! Là đi trong nắng tươi, </a:t>
            </a:r>
            <a:r>
              <a:rPr lang="vi-VN" sz="5400" b="1" dirty="0">
                <a:solidFill>
                  <a:srgbClr val="990000"/>
                </a:solidFill>
                <a:ea typeface="Tahoma" pitchFamily="34" charset="0"/>
                <a:cs typeface="Times New Roman" panose="02020603050405020304" pitchFamily="18" charset="0"/>
              </a:rPr>
              <a:t>rồi mai đây rừng thêm lá, núi thêm hoa ngạt ngào, trái tim yêu dạt dào, tiếng reo ca khúc nhiệm mầu.</a:t>
            </a:r>
          </a:p>
        </p:txBody>
      </p:sp>
    </p:spTree>
    <p:extLst>
      <p:ext uri="{BB962C8B-B14F-4D97-AF65-F5344CB8AC3E}">
        <p14:creationId xmlns:p14="http://schemas.microsoft.com/office/powerpoint/2010/main" val="37920176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a:solidFill>
                  <a:srgbClr val="990000"/>
                </a:solidFill>
                <a:effectLst/>
                <a:latin typeface="+mj-lt"/>
                <a:cs typeface="Times New Roman" pitchFamily="18" charset="0"/>
              </a:rPr>
              <a:t>Chúng con dâng lời khẩn cầu lên Chúa, là đấng hoạt động mọi nơi mọi thời, trong sự hiệp thông với Chúa Cha và Chúa Con, luôn mãi mãi đến muôn đời. </a:t>
            </a:r>
            <a:r>
              <a:rPr lang="vi-VN" sz="5400" b="0">
                <a:solidFill>
                  <a:srgbClr val="002060"/>
                </a:solidFill>
                <a:effectLst/>
                <a:latin typeface="+mj-lt"/>
                <a:cs typeface="Times New Roman" pitchFamily="18" charset="0"/>
              </a:rPr>
              <a:t>Amen.</a:t>
            </a:r>
            <a:endParaRPr lang="en-US" sz="5400" b="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1316580595"/>
      </p:ext>
    </p:extLst>
  </p:cSld>
  <p:clrMapOvr>
    <a:masterClrMapping/>
  </p:clrMapOvr>
  <p:transition spd="slow" advClick="0"/>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rgbClr val="990000"/>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3549712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8000" b="0" dirty="0">
                <a:solidFill>
                  <a:srgbClr val="990000"/>
                </a:solidFill>
                <a:effectLst/>
                <a:latin typeface="+mj-lt"/>
              </a:rPr>
              <a:t>Ca </a:t>
            </a:r>
            <a:r>
              <a:rPr lang="en-US" sz="8000" b="0" dirty="0" err="1">
                <a:solidFill>
                  <a:srgbClr val="990000"/>
                </a:solidFill>
                <a:effectLst/>
                <a:latin typeface="+mj-lt"/>
              </a:rPr>
              <a:t>Kết</a:t>
            </a:r>
            <a:r>
              <a:rPr lang="en-US" sz="8000" b="0" dirty="0">
                <a:solidFill>
                  <a:srgbClr val="990000"/>
                </a:solidFill>
                <a:effectLst/>
                <a:latin typeface="+mj-lt"/>
              </a:rPr>
              <a:t> </a:t>
            </a:r>
            <a:r>
              <a:rPr lang="en-US" sz="8000" b="0" dirty="0" err="1">
                <a:solidFill>
                  <a:srgbClr val="990000"/>
                </a:solidFill>
                <a:effectLst/>
                <a:latin typeface="+mj-lt"/>
              </a:rPr>
              <a:t>Lễ</a:t>
            </a:r>
            <a:br>
              <a:rPr lang="en-US" sz="8000" b="0" dirty="0">
                <a:solidFill>
                  <a:srgbClr val="990000"/>
                </a:solidFill>
                <a:effectLst/>
                <a:latin typeface="+mj-lt"/>
              </a:rPr>
            </a:br>
            <a:r>
              <a:rPr lang="en-US" sz="6600" b="0" dirty="0" err="1">
                <a:solidFill>
                  <a:srgbClr val="990000"/>
                </a:solidFill>
                <a:effectLst/>
                <a:latin typeface="+mj-lt"/>
              </a:rPr>
              <a:t>Này</a:t>
            </a:r>
            <a:r>
              <a:rPr lang="en-US" sz="6600" b="0" dirty="0">
                <a:solidFill>
                  <a:srgbClr val="990000"/>
                </a:solidFill>
                <a:effectLst/>
                <a:latin typeface="+mj-lt"/>
              </a:rPr>
              <a:t> </a:t>
            </a:r>
            <a:r>
              <a:rPr lang="en-US" sz="6600" b="0" dirty="0" err="1">
                <a:solidFill>
                  <a:srgbClr val="990000"/>
                </a:solidFill>
                <a:effectLst/>
                <a:latin typeface="+mj-lt"/>
              </a:rPr>
              <a:t>Chính</a:t>
            </a:r>
            <a:r>
              <a:rPr lang="en-US" sz="6600" b="0" dirty="0">
                <a:solidFill>
                  <a:srgbClr val="990000"/>
                </a:solidFill>
                <a:effectLst/>
                <a:latin typeface="+mj-lt"/>
              </a:rPr>
              <a:t> </a:t>
            </a:r>
            <a:r>
              <a:rPr lang="en-US" sz="6600" b="0" dirty="0" err="1">
                <a:solidFill>
                  <a:srgbClr val="990000"/>
                </a:solidFill>
                <a:effectLst/>
                <a:latin typeface="+mj-lt"/>
              </a:rPr>
              <a:t>Chúa</a:t>
            </a:r>
            <a:br>
              <a:rPr lang="en-US" sz="6600" b="0" dirty="0">
                <a:solidFill>
                  <a:srgbClr val="990000"/>
                </a:solidFill>
                <a:effectLst/>
                <a:latin typeface="+mj-lt"/>
              </a:rPr>
            </a:br>
            <a:r>
              <a:rPr lang="en-US" sz="5400" i="1" dirty="0" err="1">
                <a:solidFill>
                  <a:srgbClr val="002060"/>
                </a:solidFill>
              </a:rPr>
              <a:t>Phạm</a:t>
            </a:r>
            <a:r>
              <a:rPr lang="en-US" sz="5400" i="1" dirty="0">
                <a:solidFill>
                  <a:srgbClr val="002060"/>
                </a:solidFill>
              </a:rPr>
              <a:t> </a:t>
            </a:r>
            <a:r>
              <a:rPr lang="en-US" sz="5400" i="1" dirty="0" err="1">
                <a:solidFill>
                  <a:srgbClr val="002060"/>
                </a:solidFill>
              </a:rPr>
              <a:t>Đức</a:t>
            </a:r>
            <a:r>
              <a:rPr lang="en-US" sz="5400" i="1" dirty="0">
                <a:solidFill>
                  <a:srgbClr val="002060"/>
                </a:solidFill>
              </a:rPr>
              <a:t> </a:t>
            </a:r>
            <a:r>
              <a:rPr lang="en-US" sz="5400" i="1" dirty="0" err="1">
                <a:solidFill>
                  <a:srgbClr val="002060"/>
                </a:solidFill>
              </a:rPr>
              <a:t>Tuấn</a:t>
            </a:r>
            <a:endParaRPr lang="en-US" sz="6000" b="0" i="1" dirty="0">
              <a:solidFill>
                <a:srgbClr val="002060"/>
              </a:solidFill>
              <a:effectLst/>
              <a:latin typeface="+mj-lt"/>
            </a:endParaRPr>
          </a:p>
        </p:txBody>
      </p:sp>
    </p:spTree>
    <p:extLst>
      <p:ext uri="{BB962C8B-B14F-4D97-AF65-F5344CB8AC3E}">
        <p14:creationId xmlns:p14="http://schemas.microsoft.com/office/powerpoint/2010/main" val="35085029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002060"/>
                </a:solidFill>
                <a:effectLst/>
              </a:rPr>
              <a:t>Đk</a:t>
            </a:r>
            <a:r>
              <a:rPr lang="en-US" sz="5400" b="0" u="sng">
                <a:solidFill>
                  <a:srgbClr val="002060"/>
                </a:solidFill>
                <a:effectLst/>
              </a:rPr>
              <a:t>:</a:t>
            </a:r>
            <a:r>
              <a:rPr lang="en-US" sz="5400" b="0">
                <a:solidFill>
                  <a:srgbClr val="990000"/>
                </a:solidFill>
                <a:effectLst/>
              </a:rPr>
              <a:t> </a:t>
            </a:r>
            <a:r>
              <a:rPr lang="vi-VN" sz="5400">
                <a:solidFill>
                  <a:srgbClr val="990000"/>
                </a:solidFill>
              </a:rPr>
              <a:t>Này chính Chúa đã sai tôi đi. Sai tôi đi loan báo Tin Mừng. Này chính Chúa đã thánh hiến tôi. Sai tôi đi Ngài sai tôi đi.</a:t>
            </a:r>
            <a:endParaRPr lang="vi-VN" sz="5400" b="0" dirty="0">
              <a:solidFill>
                <a:srgbClr val="990000"/>
              </a:solidFill>
              <a:effectLst/>
            </a:endParaRPr>
          </a:p>
        </p:txBody>
      </p:sp>
    </p:spTree>
    <p:extLst>
      <p:ext uri="{BB962C8B-B14F-4D97-AF65-F5344CB8AC3E}">
        <p14:creationId xmlns:p14="http://schemas.microsoft.com/office/powerpoint/2010/main" val="427835381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u="sng">
                <a:solidFill>
                  <a:srgbClr val="002060"/>
                </a:solidFill>
              </a:rPr>
              <a:t>Tk</a:t>
            </a:r>
            <a:r>
              <a:rPr lang="en-US" sz="6000" b="0" u="sng">
                <a:solidFill>
                  <a:srgbClr val="002060"/>
                </a:solidFill>
                <a:effectLst/>
              </a:rPr>
              <a:t>1:</a:t>
            </a:r>
            <a:r>
              <a:rPr lang="en-US" sz="6000" b="0">
                <a:solidFill>
                  <a:srgbClr val="990000"/>
                </a:solidFill>
                <a:effectLst/>
              </a:rPr>
              <a:t> </a:t>
            </a:r>
            <a:r>
              <a:rPr lang="vi-VN" sz="6000">
                <a:solidFill>
                  <a:srgbClr val="990000"/>
                </a:solidFill>
              </a:rPr>
              <a:t>Sai tôi đến với người nghèo khó. Sai tôi đến với người lao tù. Mang Tin Mừng giải thoát, Thiên Chúa đã cứu tôi.</a:t>
            </a:r>
            <a:endParaRPr lang="en-US" sz="6000" b="0" dirty="0">
              <a:solidFill>
                <a:srgbClr val="990000"/>
              </a:solidFill>
              <a:effectLst/>
            </a:endParaRPr>
          </a:p>
        </p:txBody>
      </p:sp>
    </p:spTree>
    <p:extLst>
      <p:ext uri="{BB962C8B-B14F-4D97-AF65-F5344CB8AC3E}">
        <p14:creationId xmlns:p14="http://schemas.microsoft.com/office/powerpoint/2010/main" val="281753161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002060"/>
                </a:solidFill>
                <a:effectLst/>
              </a:rPr>
              <a:t>Đk</a:t>
            </a:r>
            <a:r>
              <a:rPr lang="en-US" sz="5400" b="0" u="sng">
                <a:solidFill>
                  <a:srgbClr val="002060"/>
                </a:solidFill>
                <a:effectLst/>
              </a:rPr>
              <a:t>:</a:t>
            </a:r>
            <a:r>
              <a:rPr lang="en-US" sz="5400" b="0">
                <a:solidFill>
                  <a:srgbClr val="990000"/>
                </a:solidFill>
                <a:effectLst/>
              </a:rPr>
              <a:t> </a:t>
            </a:r>
            <a:r>
              <a:rPr lang="vi-VN" sz="5400">
                <a:solidFill>
                  <a:srgbClr val="990000"/>
                </a:solidFill>
              </a:rPr>
              <a:t>Này chính Chúa đã sai tôi đi. Sai tôi đi loan báo Tin Mừng. Này chính Chúa đã thánh hiến tôi. Sai tôi đi Ngài sai tôi đi.</a:t>
            </a:r>
            <a:endParaRPr lang="vi-VN" sz="5400" b="0" dirty="0">
              <a:solidFill>
                <a:srgbClr val="990000"/>
              </a:solidFill>
              <a:effectLst/>
            </a:endParaRPr>
          </a:p>
        </p:txBody>
      </p:sp>
    </p:spTree>
    <p:extLst>
      <p:ext uri="{BB962C8B-B14F-4D97-AF65-F5344CB8AC3E}">
        <p14:creationId xmlns:p14="http://schemas.microsoft.com/office/powerpoint/2010/main" val="3951581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u="sng">
                <a:solidFill>
                  <a:srgbClr val="002060"/>
                </a:solidFill>
              </a:rPr>
              <a:t>Tk2</a:t>
            </a:r>
            <a:r>
              <a:rPr lang="en-US" sz="6000" b="0" u="sng">
                <a:solidFill>
                  <a:srgbClr val="002060"/>
                </a:solidFill>
                <a:effectLst/>
              </a:rPr>
              <a:t>:</a:t>
            </a:r>
            <a:r>
              <a:rPr lang="en-US" sz="6000" b="0">
                <a:solidFill>
                  <a:srgbClr val="990000"/>
                </a:solidFill>
                <a:effectLst/>
              </a:rPr>
              <a:t> </a:t>
            </a:r>
            <a:r>
              <a:rPr lang="vi-VN" sz="6000">
                <a:solidFill>
                  <a:srgbClr val="990000"/>
                </a:solidFill>
              </a:rPr>
              <a:t>Sai tôi đến với người than khóc. Sai tôi đến với người âu sầu. Mang Tin Mừng an ủi, Thiên Chúa đã cứu tôi. </a:t>
            </a:r>
            <a:endParaRPr lang="en-US" sz="6000" b="0" dirty="0">
              <a:solidFill>
                <a:srgbClr val="990000"/>
              </a:solidFill>
              <a:effectLst/>
            </a:endParaRPr>
          </a:p>
        </p:txBody>
      </p:sp>
    </p:spTree>
    <p:extLst>
      <p:ext uri="{BB962C8B-B14F-4D97-AF65-F5344CB8AC3E}">
        <p14:creationId xmlns:p14="http://schemas.microsoft.com/office/powerpoint/2010/main" val="177274889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002060"/>
                </a:solidFill>
                <a:effectLst/>
              </a:rPr>
              <a:t>Đk</a:t>
            </a:r>
            <a:r>
              <a:rPr lang="en-US" sz="5400" b="0" u="sng">
                <a:solidFill>
                  <a:srgbClr val="002060"/>
                </a:solidFill>
                <a:effectLst/>
              </a:rPr>
              <a:t>:</a:t>
            </a:r>
            <a:r>
              <a:rPr lang="en-US" sz="5400" b="0">
                <a:solidFill>
                  <a:srgbClr val="990000"/>
                </a:solidFill>
                <a:effectLst/>
              </a:rPr>
              <a:t> </a:t>
            </a:r>
            <a:r>
              <a:rPr lang="vi-VN" sz="5400">
                <a:solidFill>
                  <a:srgbClr val="990000"/>
                </a:solidFill>
              </a:rPr>
              <a:t>Này chính Chúa đã sai tôi đi. Sai tôi đi loan báo Tin Mừng. Này chính Chúa đã thánh hiến tôi. Sai tôi đi Ngài sai tôi đi.</a:t>
            </a:r>
            <a:endParaRPr lang="vi-VN" sz="5400" b="0" dirty="0">
              <a:solidFill>
                <a:srgbClr val="990000"/>
              </a:solidFill>
              <a:effectLst/>
            </a:endParaRPr>
          </a:p>
        </p:txBody>
      </p:sp>
    </p:spTree>
    <p:extLst>
      <p:ext uri="{BB962C8B-B14F-4D97-AF65-F5344CB8AC3E}">
        <p14:creationId xmlns:p14="http://schemas.microsoft.com/office/powerpoint/2010/main" val="3951581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13568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1325</TotalTime>
  <Words>2596</Words>
  <Application>Microsoft Macintosh PowerPoint</Application>
  <PresentationFormat>On-screen Show (16:9)</PresentationFormat>
  <Paragraphs>102</Paragraphs>
  <Slides>98</Slides>
  <Notes>0</Notes>
  <HiddenSlides>0</HiddenSlides>
  <MMClips>0</MMClips>
  <ScaleCrop>false</ScaleCrop>
  <HeadingPairs>
    <vt:vector size="6" baseType="variant">
      <vt:variant>
        <vt:lpstr>Fonts Used</vt:lpstr>
      </vt:variant>
      <vt:variant>
        <vt:i4>3</vt:i4>
      </vt:variant>
      <vt:variant>
        <vt:lpstr>Theme</vt:lpstr>
      </vt:variant>
      <vt:variant>
        <vt:i4>12</vt:i4>
      </vt:variant>
      <vt:variant>
        <vt:lpstr>Slide Titles</vt:lpstr>
      </vt:variant>
      <vt:variant>
        <vt:i4>98</vt:i4>
      </vt:variant>
    </vt:vector>
  </HeadingPairs>
  <TitlesOfParts>
    <vt:vector size="113" baseType="lpstr">
      <vt:lpstr>Arial</vt:lpstr>
      <vt:lpstr>Calibri</vt:lpstr>
      <vt:lpstr>UTM American Sans</vt:lpstr>
      <vt:lpstr>Office Theme</vt:lpstr>
      <vt:lpstr>12_Office Theme</vt:lpstr>
      <vt:lpstr>36_Default Design</vt:lpstr>
      <vt:lpstr>10_Office Theme</vt:lpstr>
      <vt:lpstr>37_Default Design</vt:lpstr>
      <vt:lpstr>6_Office Theme</vt:lpstr>
      <vt:lpstr>7_Office Theme</vt:lpstr>
      <vt:lpstr>1_Office Theme</vt:lpstr>
      <vt:lpstr>5_Office Theme</vt:lpstr>
      <vt:lpstr>4_Office Theme</vt:lpstr>
      <vt:lpstr>3_Office Theme</vt:lpstr>
      <vt:lpstr>2_Office Theme</vt:lpstr>
      <vt:lpstr>PowerPoint Presentation</vt:lpstr>
      <vt:lpstr>PowerPoint Presentation</vt:lpstr>
      <vt:lpstr>Lạy Chúa Thánh Thần là Ánh sáng Chân lý vẹn toàn, Chúa ban những ân huệ thích hợp cho từng thời đại, và dùng nhiều cách thế kỳ diệu để hướng dẫn Hội Thánh,</vt:lpstr>
      <vt:lpstr>này chúng con đang chung lời cầu nguyện cho các Giám mục, và những người tham dự Thượng Hội đồng Giám mục thế giới.</vt:lpstr>
      <vt:lpstr>Xin Chúa làm nên cuộc Hiện Xuống mới trong đời sống Hội Thánh, xin tuôn tràn trên các Mục tử ơn khôn ngoan và thông hiểu, gìn giữ các ngài luôn hiệp thông với nhau trong Chúa,</vt:lpstr>
      <vt:lpstr>để các ngài cùng nhau tìm hiểu những điều đẹp ý Chúa, và hướng dẫn đoàn Dân Chúa thực thi những điều Chúa truyền dạy.</vt:lpstr>
      <vt:lpstr>Các giáo phận Việt Nam chúng con,  luôn muốn cùng chung nhịp bước với Hội Thánh hoàn vũ, xin cho chúng con biết đồng cảm với nỗi thao thức của các Mục tử trên toàn thế giới, ngày càng ý thức hơn về tình hiệp thông,</vt:lpstr>
      <vt:lpstr>thái độ tham gia và lòng nhiệt thành trong sứ vụ của Hội Thánh, Nhờ lời chuyển cầu của Đức Trinh Nữ Maria, Nữ Vương các Tông đồ và là Mẹ của Hội Thánh,</vt:lpstr>
      <vt:lpstr>Chúng con dâng lời khẩn cầu lên Chúa, là đấng hoạt động mọi nơi mọi thời, trong sự hiệp thông với Chúa Cha và Chúa Con, luôn mãi mãi đến muôn đời. Amen.</vt:lpstr>
      <vt:lpstr>PowerPoint Presentation</vt:lpstr>
      <vt:lpstr>Ca Nhập Lễ Đẹp Thay Lm. Mi Trầm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Thánh Vịnh 116 Chúa Nhật XXIX Thường Niên Năm A Khánh Nhật Truyền Giáo Lm. Kim Long 02 Câu </vt:lpstr>
      <vt:lpstr>Đk: Hãy đi rao giảng tin mừng khắp thế gian.</vt:lpstr>
      <vt:lpstr>Tk1: Vạn quốc hỡi mừng chúc Chúa đi, ngàn dân ơi hãy tán dương Ngài.</vt:lpstr>
      <vt:lpstr>Đk: Hãy đi rao giảng tin mừng khắp thế gian.</vt:lpstr>
      <vt:lpstr>Tk2: Vì tình Chúa mạnh mẽ thiết tha, lòng trung tín bền vững muôn đời.</vt:lpstr>
      <vt:lpstr>Đk: Hãy đi rao giảng tin mừng khắp thế gian.</vt:lpstr>
      <vt:lpstr>PowerPoint Presentation</vt:lpstr>
      <vt:lpstr>Chúa phán: “Các con hãy đi gảng dạy cho muôn dân, Thầy sẽ luôn ở cùng các con mọi ngày cho đến tận thế.”</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 Nguyện Hiệp Lễ Đường Con Đi Lm. Nguyễn Duy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 Kết Lễ Này Chính Chúa Phạm Đức Tuấn</vt:lpstr>
      <vt:lpstr>Đk: Này chính Chúa đã sai tôi đi. Sai tôi đi loan báo Tin Mừng. Này chính Chúa đã thánh hiến tôi. Sai tôi đi Ngài sai tôi đi.</vt:lpstr>
      <vt:lpstr>Tk1: Sai tôi đến với người nghèo khó. Sai tôi đến với người lao tù. Mang Tin Mừng giải thoát, Thiên Chúa đã cứu tôi.</vt:lpstr>
      <vt:lpstr>Đk: Này chính Chúa đã sai tôi đi. Sai tôi đi loan báo Tin Mừng. Này chính Chúa đã thánh hiến tôi. Sai tôi đi Ngài sai tôi đi.</vt:lpstr>
      <vt:lpstr>Tk2: Sai tôi đến với người than khóc. Sai tôi đến với người âu sầu. Mang Tin Mừng an ủi, Thiên Chúa đã cứu tôi. </vt:lpstr>
      <vt:lpstr>Đk: Này chính Chúa đã sai tôi đi. Sai tôi đi loan báo Tin Mừng. Này chính Chúa đã thánh hiến tôi. Sai tôi đi Ngài sai tôi đi.</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Microsoft Office User</cp:lastModifiedBy>
  <cp:revision>146</cp:revision>
  <dcterms:created xsi:type="dcterms:W3CDTF">2023-05-21T07:25:42Z</dcterms:created>
  <dcterms:modified xsi:type="dcterms:W3CDTF">2023-10-19T08:26:41Z</dcterms:modified>
</cp:coreProperties>
</file>