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32" r:id="rId4"/>
    <p:sldMasterId id="2147483928" r:id="rId5"/>
    <p:sldMasterId id="2147484428" r:id="rId6"/>
  </p:sldMasterIdLst>
  <p:notesMasterIdLst>
    <p:notesMasterId r:id="rId31"/>
  </p:notesMasterIdLst>
  <p:sldIdLst>
    <p:sldId id="10027" r:id="rId7"/>
    <p:sldId id="2146" r:id="rId8"/>
    <p:sldId id="1982" r:id="rId9"/>
    <p:sldId id="9520" r:id="rId10"/>
    <p:sldId id="9970" r:id="rId11"/>
    <p:sldId id="10055" r:id="rId12"/>
    <p:sldId id="10052" r:id="rId13"/>
    <p:sldId id="9835" r:id="rId14"/>
    <p:sldId id="9863" r:id="rId15"/>
    <p:sldId id="9866" r:id="rId16"/>
    <p:sldId id="10020" r:id="rId17"/>
    <p:sldId id="9976" r:id="rId18"/>
    <p:sldId id="10021" r:id="rId19"/>
    <p:sldId id="10000" r:id="rId20"/>
    <p:sldId id="10022" r:id="rId21"/>
    <p:sldId id="10053" r:id="rId22"/>
    <p:sldId id="9837" r:id="rId23"/>
    <p:sldId id="10047" r:id="rId24"/>
    <p:sldId id="9899" r:id="rId25"/>
    <p:sldId id="10048" r:id="rId26"/>
    <p:sldId id="9828" r:id="rId27"/>
    <p:sldId id="10030" r:id="rId28"/>
    <p:sldId id="9831" r:id="rId29"/>
    <p:sldId id="10054"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75" d="100"/>
          <a:sy n="75" d="100"/>
        </p:scale>
        <p:origin x="-3058" y="-1483"/>
      </p:cViewPr>
      <p:guideLst>
        <p:guide orient="horz" pos="1620"/>
        <p:guide pos="2880"/>
      </p:guideLst>
    </p:cSldViewPr>
  </p:slideViewPr>
  <p:outlineViewPr>
    <p:cViewPr>
      <p:scale>
        <a:sx n="33" d="100"/>
        <a:sy n="33" d="100"/>
      </p:scale>
      <p:origin x="0" y="207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8/30/2024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8/30/2024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3986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9695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9949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253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8/30/2024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419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202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2259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7886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5682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4919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82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8/30/2024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8/30/2024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321682"/>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3324965" y="895350"/>
            <a:ext cx="4933979" cy="147732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w="1905"/>
                <a:solidFill>
                  <a:srgbClr val="FF0000"/>
                </a:solidFill>
                <a:effectLst>
                  <a:innerShdw blurRad="69850" dist="43180" dir="5400000">
                    <a:srgbClr val="000000">
                      <a:alpha val="65000"/>
                    </a:srgbClr>
                  </a:innerShdw>
                </a:effectLst>
                <a:uLnTx/>
                <a:uFillTx/>
                <a:latin typeface="UTM American Sans"/>
                <a:ea typeface="+mn-ea"/>
                <a:cs typeface="+mn-cs"/>
              </a:rPr>
              <a:t>Anh</a:t>
            </a:r>
            <a:r>
              <a:rPr kumimoji="0" lang="en-US" sz="3000" b="1" i="0" u="none" strike="noStrike" kern="1200" cap="none" spc="0" normalizeH="0" noProof="0" dirty="0" smtClean="0">
                <a:ln w="1905"/>
                <a:solidFill>
                  <a:srgbClr val="FF0000"/>
                </a:solidFill>
                <a:effectLst>
                  <a:innerShdw blurRad="69850" dist="43180" dir="5400000">
                    <a:srgbClr val="000000">
                      <a:alpha val="65000"/>
                    </a:srgbClr>
                  </a:innerShdw>
                </a:effectLst>
                <a:uLnTx/>
                <a:uFillTx/>
                <a:latin typeface="UTM American Sans"/>
                <a:ea typeface="+mn-ea"/>
                <a:cs typeface="+mn-cs"/>
              </a:rPr>
              <a:t> Cao Đăng Trí</a:t>
            </a:r>
            <a:endParaRPr kumimoji="0" lang="en-US" sz="3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UTM America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UTM American Sans"/>
                <a:ea typeface="+mn-ea"/>
                <a:cs typeface="+mn-cs"/>
              </a:rPr>
              <a:t>Chị </a:t>
            </a:r>
            <a:r>
              <a:rPr lang="en-US" sz="3000" b="1" noProof="0" dirty="0" smtClean="0">
                <a:ln w="1905"/>
                <a:solidFill>
                  <a:srgbClr val="FF0000"/>
                </a:solidFill>
                <a:effectLst>
                  <a:innerShdw blurRad="69850" dist="43180" dir="5400000">
                    <a:srgbClr val="000000">
                      <a:alpha val="65000"/>
                    </a:srgbClr>
                  </a:innerShdw>
                </a:effectLst>
                <a:latin typeface="UTM American Sans"/>
              </a:rPr>
              <a:t>Lucia Trần Thanh Nhã</a:t>
            </a:r>
            <a:endParaRPr lang="en-US" sz="3000" b="1" dirty="0" smtClean="0">
              <a:ln w="1905"/>
              <a:solidFill>
                <a:srgbClr val="FF0000"/>
              </a:solidFill>
              <a:effectLst>
                <a:innerShdw blurRad="69850" dist="43180" dir="5400000">
                  <a:srgbClr val="000000">
                    <a:alpha val="65000"/>
                  </a:srgbClr>
                </a:innerShdw>
              </a:effectLst>
              <a:latin typeface="UTM American Sa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UTM American Sans"/>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UTM American Sans"/>
                <a:ea typeface="+mn-ea"/>
                <a:cs typeface="+mn-cs"/>
              </a:rPr>
              <a:t>THÁNH LỄ </a:t>
            </a:r>
            <a:r>
              <a:rPr lang="en-US" sz="32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UTM American Sans"/>
              </a:rPr>
              <a:t>PHÉP CHUẨN</a:t>
            </a:r>
            <a:endParaRPr kumimoji="0" lang="en-US" sz="32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UTM American Sans"/>
              <a:ea typeface="+mn-ea"/>
              <a:cs typeface="+mn-cs"/>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266950"/>
            <a:ext cx="4953000" cy="26670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343150"/>
            <a:ext cx="1123950" cy="1123950"/>
          </a:xfrm>
          <a:prstGeom prst="rect">
            <a:avLst/>
          </a:prstGeom>
        </p:spPr>
      </p:pic>
    </p:spTree>
    <p:extLst>
      <p:ext uri="{BB962C8B-B14F-4D97-AF65-F5344CB8AC3E}">
        <p14:creationId xmlns:p14="http://schemas.microsoft.com/office/powerpoint/2010/main" val="1806952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1" u="sng" dirty="0">
                <a:solidFill>
                  <a:srgbClr val="FF0000"/>
                </a:solidFill>
                <a:effectLst/>
                <a:cs typeface="Times New Roman" pitchFamily="18" charset="0"/>
              </a:rPr>
              <a:t>Tk1:</a:t>
            </a:r>
            <a:r>
              <a:rPr lang="en-US" sz="4800" b="1" dirty="0">
                <a:solidFill>
                  <a:srgbClr val="FF0000"/>
                </a:solidFill>
                <a:effectLst/>
                <a:cs typeface="Times New Roman" pitchFamily="18" charset="0"/>
              </a:rPr>
              <a:t> </a:t>
            </a:r>
            <a:r>
              <a:rPr lang="vi-VN" sz="4800" b="1" i="0" dirty="0">
                <a:solidFill>
                  <a:srgbClr val="003399"/>
                </a:solidFill>
                <a:effectLst/>
              </a:rPr>
              <a:t>Hiền thê người tựa gốc nho sai trái trong nội thất nhà người.</a:t>
            </a:r>
            <a:r>
              <a:rPr lang="en-US" sz="4800" b="1" i="0" dirty="0">
                <a:solidFill>
                  <a:srgbClr val="003399"/>
                </a:solidFill>
                <a:effectLst/>
              </a:rPr>
              <a:t> </a:t>
            </a:r>
            <a:r>
              <a:rPr lang="vi-VN" sz="4800" b="1" i="0" dirty="0">
                <a:solidFill>
                  <a:srgbClr val="003399"/>
                </a:solidFill>
                <a:effectLst/>
              </a:rPr>
              <a:t>Con cái người như đám cây Ô liu, xum xuê quanh mâm bàn người.</a:t>
            </a:r>
            <a:endParaRPr lang="en-US" sz="4800" b="1" dirty="0">
              <a:solidFill>
                <a:srgbClr val="003399"/>
              </a:solidFill>
              <a:effectLs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1" u="sng" dirty="0" err="1">
                <a:solidFill>
                  <a:srgbClr val="FF0000"/>
                </a:solidFill>
                <a:effectLst/>
                <a:cs typeface="Times New Roman" pitchFamily="18" charset="0"/>
              </a:rPr>
              <a:t>Đk</a:t>
            </a:r>
            <a:r>
              <a:rPr lang="en-US" sz="4600" b="1" u="sng" dirty="0">
                <a:solidFill>
                  <a:srgbClr val="FF0000"/>
                </a:solidFill>
                <a:effectLst/>
                <a:cs typeface="Times New Roman" pitchFamily="18" charset="0"/>
              </a:rPr>
              <a:t>:</a:t>
            </a:r>
            <a:r>
              <a:rPr lang="en-US" sz="4600" b="1" dirty="0">
                <a:solidFill>
                  <a:srgbClr val="003399"/>
                </a:solidFill>
                <a:effectLst/>
                <a:cs typeface="Times New Roman" pitchFamily="18" charset="0"/>
              </a:rPr>
              <a:t> </a:t>
            </a:r>
            <a:r>
              <a:rPr lang="vi-VN" sz="4600" b="1" i="0" dirty="0">
                <a:solidFill>
                  <a:srgbClr val="003399"/>
                </a:solidFill>
                <a:effectLst/>
              </a:rPr>
              <a:t>Vinh phúc thay ngưòi kính sợ Chúa, và hằng đi trên đường quang minh Thiên Chúa.</a:t>
            </a:r>
            <a:r>
              <a:rPr lang="en-US" sz="4600" b="1" i="0" dirty="0">
                <a:solidFill>
                  <a:srgbClr val="003399"/>
                </a:solidFill>
                <a:effectLst/>
              </a:rPr>
              <a:t> </a:t>
            </a:r>
            <a:r>
              <a:rPr lang="vi-VN" sz="4600" b="1" i="0" dirty="0">
                <a:solidFill>
                  <a:srgbClr val="003399"/>
                </a:solidFill>
                <a:effectLst/>
              </a:rPr>
              <a:t>Người hưởng huê lợi tay người tạo nên, và hạnh phúc Chúa thưởng ban muôn đời.</a:t>
            </a:r>
            <a:endParaRPr lang="en-US" sz="4600" b="1" dirty="0">
              <a:solidFill>
                <a:srgbClr val="003399"/>
              </a:solidFill>
              <a:effectLst/>
              <a:cs typeface="Times New Roman" pitchFamily="18" charset="0"/>
            </a:endParaRPr>
          </a:p>
        </p:txBody>
      </p:sp>
    </p:spTree>
    <p:extLst>
      <p:ext uri="{BB962C8B-B14F-4D97-AF65-F5344CB8AC3E}">
        <p14:creationId xmlns:p14="http://schemas.microsoft.com/office/powerpoint/2010/main" val="876984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1" u="sng" dirty="0">
                <a:solidFill>
                  <a:srgbClr val="FF0000"/>
                </a:solidFill>
                <a:effectLst/>
                <a:cs typeface="Times New Roman" pitchFamily="18" charset="0"/>
              </a:rPr>
              <a:t>Tk2:</a:t>
            </a:r>
            <a:r>
              <a:rPr lang="en-US" sz="4800" b="1" dirty="0">
                <a:solidFill>
                  <a:srgbClr val="FF0000"/>
                </a:solidFill>
                <a:effectLst/>
                <a:cs typeface="Times New Roman" pitchFamily="18" charset="0"/>
              </a:rPr>
              <a:t> </a:t>
            </a:r>
            <a:r>
              <a:rPr lang="vi-VN" sz="4800" b="1" i="0" dirty="0">
                <a:solidFill>
                  <a:srgbClr val="003399"/>
                </a:solidFill>
                <a:effectLst/>
              </a:rPr>
              <a:t>Ngàn ân lộc của Chúa ban chan chứa trên kẻ kính sợ Ngài.</a:t>
            </a:r>
            <a:r>
              <a:rPr lang="en-US" sz="4800" b="1" i="0" dirty="0">
                <a:solidFill>
                  <a:srgbClr val="003399"/>
                </a:solidFill>
                <a:effectLst/>
              </a:rPr>
              <a:t> </a:t>
            </a:r>
            <a:r>
              <a:rPr lang="vi-VN" sz="4800" b="1" i="0" dirty="0">
                <a:solidFill>
                  <a:srgbClr val="003399"/>
                </a:solidFill>
                <a:effectLst/>
              </a:rPr>
              <a:t>Xin Chúa từ trên núi Si-on chúc phúc suốt cả đời người.</a:t>
            </a:r>
            <a:endParaRPr lang="en-US" sz="4800" b="1" dirty="0">
              <a:solidFill>
                <a:srgbClr val="003399"/>
              </a:solidFill>
              <a:effectLst/>
              <a:cs typeface="Times New Roman" pitchFamily="18" charset="0"/>
            </a:endParaRPr>
          </a:p>
        </p:txBody>
      </p:sp>
    </p:spTree>
    <p:extLst>
      <p:ext uri="{BB962C8B-B14F-4D97-AF65-F5344CB8AC3E}">
        <p14:creationId xmlns:p14="http://schemas.microsoft.com/office/powerpoint/2010/main" val="1847444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1" u="sng" dirty="0" err="1">
                <a:solidFill>
                  <a:srgbClr val="FF0000"/>
                </a:solidFill>
                <a:effectLst/>
                <a:cs typeface="Times New Roman" pitchFamily="18" charset="0"/>
              </a:rPr>
              <a:t>Đk</a:t>
            </a:r>
            <a:r>
              <a:rPr lang="en-US" sz="4600" b="1" u="sng" dirty="0">
                <a:solidFill>
                  <a:srgbClr val="FF0000"/>
                </a:solidFill>
                <a:effectLst/>
                <a:cs typeface="Times New Roman" pitchFamily="18" charset="0"/>
              </a:rPr>
              <a:t>:</a:t>
            </a:r>
            <a:r>
              <a:rPr lang="en-US" sz="4600" b="1" dirty="0">
                <a:solidFill>
                  <a:srgbClr val="003399"/>
                </a:solidFill>
                <a:effectLst/>
                <a:cs typeface="Times New Roman" pitchFamily="18" charset="0"/>
              </a:rPr>
              <a:t> </a:t>
            </a:r>
            <a:r>
              <a:rPr lang="vi-VN" sz="4600" b="1" i="0" dirty="0">
                <a:solidFill>
                  <a:srgbClr val="003399"/>
                </a:solidFill>
                <a:effectLst/>
              </a:rPr>
              <a:t>Vinh phúc thay ngưòi kính sợ Chúa, và hằng đi trên đường quang minh Thiên Chúa.</a:t>
            </a:r>
            <a:r>
              <a:rPr lang="en-US" sz="4600" b="1" i="0" dirty="0">
                <a:solidFill>
                  <a:srgbClr val="003399"/>
                </a:solidFill>
                <a:effectLst/>
              </a:rPr>
              <a:t> </a:t>
            </a:r>
            <a:r>
              <a:rPr lang="vi-VN" sz="4600" b="1" i="0" dirty="0">
                <a:solidFill>
                  <a:srgbClr val="003399"/>
                </a:solidFill>
                <a:effectLst/>
              </a:rPr>
              <a:t>Người hưởng huê lợi tay người tạo nên, và hạnh phúc Chúa thưởng ban muôn đời.</a:t>
            </a:r>
            <a:endParaRPr lang="en-US" sz="4600" b="1" dirty="0">
              <a:solidFill>
                <a:srgbClr val="003399"/>
              </a:solidFill>
              <a:effectLst/>
              <a:cs typeface="Times New Roman" pitchFamily="18" charset="0"/>
            </a:endParaRPr>
          </a:p>
        </p:txBody>
      </p:sp>
    </p:spTree>
    <p:extLst>
      <p:ext uri="{BB962C8B-B14F-4D97-AF65-F5344CB8AC3E}">
        <p14:creationId xmlns:p14="http://schemas.microsoft.com/office/powerpoint/2010/main" val="589293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1" u="sng" dirty="0">
                <a:solidFill>
                  <a:srgbClr val="FF0000"/>
                </a:solidFill>
                <a:effectLst/>
                <a:cs typeface="Times New Roman" pitchFamily="18" charset="0"/>
              </a:rPr>
              <a:t>Tk3:</a:t>
            </a:r>
            <a:r>
              <a:rPr lang="en-US" sz="4800" b="1" dirty="0">
                <a:solidFill>
                  <a:srgbClr val="FF0000"/>
                </a:solidFill>
                <a:effectLst/>
                <a:cs typeface="Times New Roman" pitchFamily="18" charset="0"/>
              </a:rPr>
              <a:t> </a:t>
            </a:r>
            <a:r>
              <a:rPr lang="vi-VN" sz="4800" b="1" i="0" dirty="0">
                <a:solidFill>
                  <a:srgbClr val="003399"/>
                </a:solidFill>
                <a:effectLst/>
              </a:rPr>
              <a:t>Nguyện cho người được sống cao niên tuế trong hạnh phúc tuyệt vời.</a:t>
            </a:r>
            <a:r>
              <a:rPr lang="en-US" sz="4800" b="1" i="0" dirty="0">
                <a:solidFill>
                  <a:srgbClr val="003399"/>
                </a:solidFill>
                <a:effectLst/>
              </a:rPr>
              <a:t> </a:t>
            </a:r>
            <a:r>
              <a:rPr lang="vi-VN" sz="4800" b="1" i="0" dirty="0">
                <a:solidFill>
                  <a:srgbClr val="003399"/>
                </a:solidFill>
                <a:effectLst/>
              </a:rPr>
              <a:t>Con cháu người đông đúc như sao sa, an vui đến muôn ngàn đời</a:t>
            </a:r>
            <a:endParaRPr lang="en-US" sz="4800" b="1" dirty="0">
              <a:solidFill>
                <a:srgbClr val="003399"/>
              </a:solidFill>
              <a:effectLst/>
              <a:cs typeface="Times New Roman" pitchFamily="18" charset="0"/>
            </a:endParaRPr>
          </a:p>
        </p:txBody>
      </p:sp>
    </p:spTree>
    <p:extLst>
      <p:ext uri="{BB962C8B-B14F-4D97-AF65-F5344CB8AC3E}">
        <p14:creationId xmlns:p14="http://schemas.microsoft.com/office/powerpoint/2010/main" val="601395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1" u="sng" dirty="0" err="1">
                <a:solidFill>
                  <a:srgbClr val="FF0000"/>
                </a:solidFill>
                <a:effectLst/>
                <a:cs typeface="Times New Roman" pitchFamily="18" charset="0"/>
              </a:rPr>
              <a:t>Đk</a:t>
            </a:r>
            <a:r>
              <a:rPr lang="en-US" sz="4600" b="1" u="sng" dirty="0">
                <a:solidFill>
                  <a:srgbClr val="FF0000"/>
                </a:solidFill>
                <a:effectLst/>
                <a:cs typeface="Times New Roman" pitchFamily="18" charset="0"/>
              </a:rPr>
              <a:t>:</a:t>
            </a:r>
            <a:r>
              <a:rPr lang="en-US" sz="4600" b="1" dirty="0">
                <a:solidFill>
                  <a:srgbClr val="003399"/>
                </a:solidFill>
                <a:effectLst/>
                <a:cs typeface="Times New Roman" pitchFamily="18" charset="0"/>
              </a:rPr>
              <a:t> </a:t>
            </a:r>
            <a:r>
              <a:rPr lang="vi-VN" sz="4600" b="1" i="0" dirty="0">
                <a:solidFill>
                  <a:srgbClr val="003399"/>
                </a:solidFill>
                <a:effectLst/>
              </a:rPr>
              <a:t>Vinh phúc thay ngưòi kính sợ Chúa, và hằng đi trên đường quang minh Thiên Chúa.</a:t>
            </a:r>
            <a:r>
              <a:rPr lang="en-US" sz="4600" b="1" i="0" dirty="0">
                <a:solidFill>
                  <a:srgbClr val="003399"/>
                </a:solidFill>
                <a:effectLst/>
              </a:rPr>
              <a:t> </a:t>
            </a:r>
            <a:r>
              <a:rPr lang="vi-VN" sz="4600" b="1" i="0" dirty="0">
                <a:solidFill>
                  <a:srgbClr val="003399"/>
                </a:solidFill>
                <a:effectLst/>
              </a:rPr>
              <a:t>Người hưởng huê lợi tay người tạo nên, và hạnh phúc Chúa thưởng ban muôn đời.</a:t>
            </a:r>
            <a:endParaRPr lang="en-US" sz="4600" b="1" dirty="0">
              <a:solidFill>
                <a:srgbClr val="003399"/>
              </a:solidFill>
              <a:effectLst/>
              <a:cs typeface="Times New Roman" pitchFamily="18" charset="0"/>
            </a:endParaRPr>
          </a:p>
        </p:txBody>
      </p:sp>
    </p:spTree>
    <p:extLst>
      <p:ext uri="{BB962C8B-B14F-4D97-AF65-F5344CB8AC3E}">
        <p14:creationId xmlns:p14="http://schemas.microsoft.com/office/powerpoint/2010/main" val="1785635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3324965" y="895350"/>
            <a:ext cx="4933979" cy="147732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w="1905"/>
                <a:solidFill>
                  <a:srgbClr val="FF0000"/>
                </a:solidFill>
                <a:effectLst>
                  <a:innerShdw blurRad="69850" dist="43180" dir="5400000">
                    <a:srgbClr val="000000">
                      <a:alpha val="65000"/>
                    </a:srgbClr>
                  </a:innerShdw>
                </a:effectLst>
                <a:uLnTx/>
                <a:uFillTx/>
                <a:latin typeface="UTM American Sans"/>
                <a:ea typeface="+mn-ea"/>
                <a:cs typeface="+mn-cs"/>
              </a:rPr>
              <a:t>Anh Cao Đăng Trí</a:t>
            </a:r>
            <a:endParaRPr kumimoji="0" lang="en-US" sz="3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UTM America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UTM American Sans"/>
                <a:ea typeface="+mn-ea"/>
                <a:cs typeface="+mn-cs"/>
              </a:rPr>
              <a:t>Chị </a:t>
            </a:r>
            <a:r>
              <a:rPr kumimoji="0" lang="en-US" sz="3000" b="1" i="0" u="none" strike="noStrike" kern="1200" cap="none" spc="0" normalizeH="0" baseline="0" noProof="0" dirty="0" smtClean="0">
                <a:ln w="1905"/>
                <a:solidFill>
                  <a:srgbClr val="FF0000"/>
                </a:solidFill>
                <a:effectLst>
                  <a:innerShdw blurRad="69850" dist="43180" dir="5400000">
                    <a:srgbClr val="000000">
                      <a:alpha val="65000"/>
                    </a:srgbClr>
                  </a:innerShdw>
                </a:effectLst>
                <a:uLnTx/>
                <a:uFillTx/>
                <a:latin typeface="UTM American Sans"/>
                <a:ea typeface="+mn-ea"/>
                <a:cs typeface="+mn-cs"/>
              </a:rPr>
              <a:t>Lucia Trần Thanh Nhã</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UTM American Sans"/>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UTM American Sans"/>
                <a:ea typeface="+mn-ea"/>
                <a:cs typeface="+mn-cs"/>
              </a:rPr>
              <a:t>THÁNH LỄ </a:t>
            </a:r>
            <a:r>
              <a:rPr kumimoji="0" lang="en-US" sz="3200" b="1" i="0" u="none" strike="noStrike" kern="1200" cap="none" spc="0" normalizeH="0" baseline="0" noProof="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UTM American Sans"/>
                <a:ea typeface="+mn-ea"/>
                <a:cs typeface="+mn-cs"/>
              </a:rPr>
              <a:t>PHÉP CHUẨN</a:t>
            </a:r>
            <a:endParaRPr kumimoji="0" lang="en-US" sz="32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UTM American Sans"/>
              <a:ea typeface="+mn-ea"/>
              <a:cs typeface="+mn-cs"/>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266950"/>
            <a:ext cx="4953000" cy="26670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343150"/>
            <a:ext cx="1123950" cy="1123950"/>
          </a:xfrm>
          <a:prstGeom prst="rect">
            <a:avLst/>
          </a:prstGeom>
        </p:spPr>
      </p:pic>
    </p:spTree>
    <p:extLst>
      <p:ext uri="{BB962C8B-B14F-4D97-AF65-F5344CB8AC3E}">
        <p14:creationId xmlns:p14="http://schemas.microsoft.com/office/powerpoint/2010/main" val="883164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a:effectLst/>
                <a:latin typeface="+mj-lt"/>
              </a:rPr>
              <a:t/>
            </a:r>
            <a:br>
              <a:rPr lang="en-US" b="0">
                <a:effectLst/>
                <a:latin typeface="+mj-lt"/>
              </a:rPr>
            </a:br>
            <a:endParaRPr lang="en-US" b="0">
              <a:effectLst/>
              <a:latin typeface="+mj-lt"/>
            </a:endParaRPr>
          </a:p>
        </p:txBody>
      </p:sp>
      <p:sp>
        <p:nvSpPr>
          <p:cNvPr id="16387" name="Rectangle 3"/>
          <p:cNvSpPr>
            <a:spLocks noGrp="1" noChangeArrowheads="1"/>
          </p:cNvSpPr>
          <p:nvPr>
            <p:ph type="subTitle" idx="1"/>
          </p:nvPr>
        </p:nvSpPr>
        <p:spPr>
          <a:xfrm>
            <a:off x="0" y="0"/>
            <a:ext cx="9144000" cy="5143500"/>
          </a:xfrm>
        </p:spPr>
        <p:txBody>
          <a:bodyPr anchor="ctr"/>
          <a:lstStyle/>
          <a:p>
            <a:pPr algn="just" eaLnBrk="1" hangingPunct="1">
              <a:lnSpc>
                <a:spcPct val="105000"/>
              </a:lnSpc>
              <a:defRPr/>
            </a:pPr>
            <a:r>
              <a:rPr lang="en-US" sz="4400" b="1" u="sng" dirty="0">
                <a:solidFill>
                  <a:srgbClr val="FF0000"/>
                </a:solidFill>
                <a:effectLst/>
                <a:latin typeface="+mj-lt"/>
                <a:cs typeface="Times New Roman" pitchFamily="18" charset="0"/>
              </a:rPr>
              <a:t>Alleluia-alleluia:</a:t>
            </a:r>
            <a:r>
              <a:rPr lang="en-US" sz="6000" dirty="0">
                <a:solidFill>
                  <a:srgbClr val="0000CC"/>
                </a:solidFill>
                <a:latin typeface="+mj-lt"/>
                <a:cs typeface="Times New Roman" pitchFamily="18" charset="0"/>
              </a:rPr>
              <a:t> </a:t>
            </a:r>
            <a:r>
              <a:rPr lang="en-US" sz="5400" b="1" dirty="0" err="1">
                <a:solidFill>
                  <a:srgbClr val="003296"/>
                </a:solidFill>
                <a:effectLst/>
                <a:latin typeface="+mj-lt"/>
                <a:cs typeface="Times New Roman" pitchFamily="18" charset="0"/>
              </a:rPr>
              <a:t>Thiên</a:t>
            </a:r>
            <a:r>
              <a:rPr lang="en-US" sz="5400" b="1" dirty="0">
                <a:solidFill>
                  <a:srgbClr val="003296"/>
                </a:solidFill>
                <a:effectLst/>
                <a:latin typeface="+mj-lt"/>
                <a:cs typeface="Times New Roman" pitchFamily="18" charset="0"/>
              </a:rPr>
              <a:t> </a:t>
            </a:r>
            <a:r>
              <a:rPr lang="en-US" sz="5400" b="1" dirty="0" err="1">
                <a:solidFill>
                  <a:srgbClr val="003296"/>
                </a:solidFill>
                <a:effectLst/>
                <a:latin typeface="+mj-lt"/>
                <a:cs typeface="Times New Roman" pitchFamily="18" charset="0"/>
              </a:rPr>
              <a:t>Chúa</a:t>
            </a:r>
            <a:r>
              <a:rPr lang="en-US" sz="5400" b="1" dirty="0">
                <a:solidFill>
                  <a:srgbClr val="003296"/>
                </a:solidFill>
                <a:effectLst/>
                <a:latin typeface="+mj-lt"/>
                <a:cs typeface="Times New Roman" pitchFamily="18" charset="0"/>
              </a:rPr>
              <a:t> </a:t>
            </a:r>
            <a:r>
              <a:rPr lang="en-US" sz="5400" b="1" dirty="0" err="1">
                <a:solidFill>
                  <a:srgbClr val="003296"/>
                </a:solidFill>
                <a:effectLst/>
                <a:latin typeface="+mj-lt"/>
                <a:cs typeface="Times New Roman" pitchFamily="18" charset="0"/>
              </a:rPr>
              <a:t>là</a:t>
            </a:r>
            <a:r>
              <a:rPr lang="en-US" sz="5400" b="1" dirty="0">
                <a:solidFill>
                  <a:srgbClr val="003296"/>
                </a:solidFill>
                <a:effectLst/>
                <a:latin typeface="+mj-lt"/>
                <a:cs typeface="Times New Roman" pitchFamily="18" charset="0"/>
              </a:rPr>
              <a:t> </a:t>
            </a:r>
            <a:r>
              <a:rPr lang="en-US" sz="5400" b="1" dirty="0" err="1">
                <a:solidFill>
                  <a:srgbClr val="003296"/>
                </a:solidFill>
                <a:effectLst/>
                <a:latin typeface="+mj-lt"/>
                <a:cs typeface="Times New Roman" pitchFamily="18" charset="0"/>
              </a:rPr>
              <a:t>tình</a:t>
            </a:r>
            <a:r>
              <a:rPr lang="en-US" sz="5400" b="1" dirty="0">
                <a:solidFill>
                  <a:srgbClr val="003296"/>
                </a:solidFill>
                <a:effectLst/>
                <a:latin typeface="+mj-lt"/>
                <a:cs typeface="Times New Roman" pitchFamily="18" charset="0"/>
              </a:rPr>
              <a:t> </a:t>
            </a:r>
            <a:r>
              <a:rPr lang="en-US" sz="5400" b="1" dirty="0" err="1">
                <a:solidFill>
                  <a:srgbClr val="003296"/>
                </a:solidFill>
                <a:effectLst/>
                <a:latin typeface="+mj-lt"/>
                <a:cs typeface="Times New Roman" pitchFamily="18" charset="0"/>
              </a:rPr>
              <a:t>yêu</a:t>
            </a:r>
            <a:r>
              <a:rPr lang="en-US" sz="5400" b="1" dirty="0">
                <a:solidFill>
                  <a:srgbClr val="003296"/>
                </a:solidFill>
                <a:effectLst/>
                <a:latin typeface="+mj-lt"/>
                <a:cs typeface="Times New Roman" pitchFamily="18" charset="0"/>
              </a:rPr>
              <a:t> </a:t>
            </a:r>
            <a:r>
              <a:rPr lang="en-US" sz="5400" b="1" dirty="0" err="1">
                <a:solidFill>
                  <a:srgbClr val="003296"/>
                </a:solidFill>
                <a:effectLst/>
                <a:latin typeface="+mj-lt"/>
                <a:cs typeface="Times New Roman" pitchFamily="18" charset="0"/>
              </a:rPr>
              <a:t>chúng</a:t>
            </a:r>
            <a:r>
              <a:rPr lang="en-US" sz="5400" b="1" dirty="0">
                <a:solidFill>
                  <a:srgbClr val="003296"/>
                </a:solidFill>
                <a:effectLst/>
                <a:latin typeface="+mj-lt"/>
                <a:cs typeface="Times New Roman" pitchFamily="18" charset="0"/>
              </a:rPr>
              <a:t> ta </a:t>
            </a:r>
            <a:r>
              <a:rPr lang="en-US" sz="5400" b="1" dirty="0" err="1">
                <a:solidFill>
                  <a:srgbClr val="003296"/>
                </a:solidFill>
                <a:effectLst/>
                <a:latin typeface="+mj-lt"/>
                <a:cs typeface="Times New Roman" pitchFamily="18" charset="0"/>
              </a:rPr>
              <a:t>hãy</a:t>
            </a:r>
            <a:r>
              <a:rPr lang="en-US" sz="5400" b="1" dirty="0">
                <a:solidFill>
                  <a:srgbClr val="003296"/>
                </a:solidFill>
                <a:effectLst/>
                <a:latin typeface="+mj-lt"/>
                <a:cs typeface="Times New Roman" pitchFamily="18" charset="0"/>
              </a:rPr>
              <a:t> </a:t>
            </a:r>
            <a:r>
              <a:rPr lang="en-US" sz="5400" b="1" dirty="0" err="1">
                <a:solidFill>
                  <a:srgbClr val="003296"/>
                </a:solidFill>
                <a:effectLst/>
                <a:latin typeface="+mj-lt"/>
                <a:cs typeface="Times New Roman" pitchFamily="18" charset="0"/>
              </a:rPr>
              <a:t>yêu</a:t>
            </a:r>
            <a:r>
              <a:rPr lang="en-US" sz="5400" b="1" dirty="0">
                <a:solidFill>
                  <a:srgbClr val="003296"/>
                </a:solidFill>
                <a:effectLst/>
                <a:latin typeface="+mj-lt"/>
                <a:cs typeface="Times New Roman" pitchFamily="18" charset="0"/>
              </a:rPr>
              <a:t> </a:t>
            </a:r>
            <a:r>
              <a:rPr lang="en-US" sz="5400" b="1" dirty="0" err="1">
                <a:solidFill>
                  <a:srgbClr val="003296"/>
                </a:solidFill>
                <a:effectLst/>
                <a:latin typeface="+mj-lt"/>
                <a:cs typeface="Times New Roman" pitchFamily="18" charset="0"/>
              </a:rPr>
              <a:t>thương</a:t>
            </a:r>
            <a:r>
              <a:rPr lang="en-US" sz="5400" b="1" dirty="0">
                <a:solidFill>
                  <a:srgbClr val="003296"/>
                </a:solidFill>
                <a:effectLst/>
                <a:latin typeface="+mj-lt"/>
                <a:cs typeface="Times New Roman" pitchFamily="18" charset="0"/>
              </a:rPr>
              <a:t> </a:t>
            </a:r>
            <a:r>
              <a:rPr lang="en-US" sz="5400" b="1" dirty="0" err="1">
                <a:solidFill>
                  <a:srgbClr val="003296"/>
                </a:solidFill>
                <a:effectLst/>
                <a:latin typeface="+mj-lt"/>
                <a:cs typeface="Times New Roman" pitchFamily="18" charset="0"/>
              </a:rPr>
              <a:t>nhau</a:t>
            </a:r>
            <a:r>
              <a:rPr lang="en-US" sz="5400" b="1" dirty="0">
                <a:solidFill>
                  <a:srgbClr val="003296"/>
                </a:solidFill>
                <a:effectLst/>
                <a:latin typeface="+mj-lt"/>
                <a:cs typeface="Times New Roman" pitchFamily="18" charset="0"/>
              </a:rPr>
              <a:t> </a:t>
            </a:r>
            <a:r>
              <a:rPr lang="en-US" sz="5400" b="1" dirty="0" err="1">
                <a:solidFill>
                  <a:srgbClr val="003296"/>
                </a:solidFill>
                <a:effectLst/>
                <a:latin typeface="+mj-lt"/>
                <a:cs typeface="Times New Roman" pitchFamily="18" charset="0"/>
              </a:rPr>
              <a:t>như</a:t>
            </a:r>
            <a:r>
              <a:rPr lang="en-US" sz="5400" b="1" dirty="0">
                <a:solidFill>
                  <a:srgbClr val="003296"/>
                </a:solidFill>
                <a:effectLst/>
                <a:latin typeface="+mj-lt"/>
                <a:cs typeface="Times New Roman" pitchFamily="18" charset="0"/>
              </a:rPr>
              <a:t> </a:t>
            </a:r>
            <a:r>
              <a:rPr lang="en-US" sz="5400" b="1" dirty="0" err="1">
                <a:solidFill>
                  <a:srgbClr val="003296"/>
                </a:solidFill>
                <a:effectLst/>
                <a:latin typeface="+mj-lt"/>
                <a:cs typeface="Times New Roman" pitchFamily="18" charset="0"/>
              </a:rPr>
              <a:t>Thiên</a:t>
            </a:r>
            <a:r>
              <a:rPr lang="en-US" sz="5400" b="1" dirty="0">
                <a:solidFill>
                  <a:srgbClr val="003296"/>
                </a:solidFill>
                <a:effectLst/>
                <a:latin typeface="+mj-lt"/>
                <a:cs typeface="Times New Roman" pitchFamily="18" charset="0"/>
              </a:rPr>
              <a:t> </a:t>
            </a:r>
            <a:r>
              <a:rPr lang="en-US" sz="5400" b="1" dirty="0" err="1">
                <a:solidFill>
                  <a:srgbClr val="003296"/>
                </a:solidFill>
                <a:effectLst/>
                <a:latin typeface="+mj-lt"/>
                <a:cs typeface="Times New Roman" pitchFamily="18" charset="0"/>
              </a:rPr>
              <a:t>Chúa</a:t>
            </a:r>
            <a:r>
              <a:rPr lang="en-US" sz="5400" b="1" dirty="0">
                <a:solidFill>
                  <a:srgbClr val="003296"/>
                </a:solidFill>
                <a:effectLst/>
                <a:latin typeface="+mj-lt"/>
                <a:cs typeface="Times New Roman" pitchFamily="18" charset="0"/>
              </a:rPr>
              <a:t> </a:t>
            </a:r>
            <a:r>
              <a:rPr lang="en-US" sz="5400" b="1" dirty="0" err="1">
                <a:solidFill>
                  <a:srgbClr val="003296"/>
                </a:solidFill>
                <a:effectLst/>
                <a:latin typeface="+mj-lt"/>
                <a:cs typeface="Times New Roman" pitchFamily="18" charset="0"/>
              </a:rPr>
              <a:t>đã</a:t>
            </a:r>
            <a:r>
              <a:rPr lang="en-US" sz="5400" b="1" dirty="0">
                <a:solidFill>
                  <a:srgbClr val="003296"/>
                </a:solidFill>
                <a:effectLst/>
                <a:latin typeface="+mj-lt"/>
                <a:cs typeface="Times New Roman" pitchFamily="18" charset="0"/>
              </a:rPr>
              <a:t> </a:t>
            </a:r>
            <a:r>
              <a:rPr lang="en-US" sz="5400" b="1" dirty="0" err="1">
                <a:solidFill>
                  <a:srgbClr val="003296"/>
                </a:solidFill>
                <a:effectLst/>
                <a:latin typeface="+mj-lt"/>
                <a:cs typeface="Times New Roman" pitchFamily="18" charset="0"/>
              </a:rPr>
              <a:t>yêu</a:t>
            </a:r>
            <a:r>
              <a:rPr lang="en-US" sz="5400" b="1" dirty="0">
                <a:solidFill>
                  <a:srgbClr val="003296"/>
                </a:solidFill>
                <a:effectLst/>
                <a:latin typeface="+mj-lt"/>
                <a:cs typeface="Times New Roman" pitchFamily="18" charset="0"/>
              </a:rPr>
              <a:t> </a:t>
            </a:r>
            <a:r>
              <a:rPr lang="en-US" sz="5400" b="1" dirty="0" err="1">
                <a:solidFill>
                  <a:srgbClr val="003296"/>
                </a:solidFill>
                <a:effectLst/>
                <a:latin typeface="+mj-lt"/>
                <a:cs typeface="Times New Roman" pitchFamily="18" charset="0"/>
              </a:rPr>
              <a:t>thương</a:t>
            </a:r>
            <a:r>
              <a:rPr lang="en-US" sz="5400" b="1" dirty="0">
                <a:solidFill>
                  <a:srgbClr val="003296"/>
                </a:solidFill>
                <a:effectLst/>
                <a:latin typeface="+mj-lt"/>
                <a:cs typeface="Times New Roman" pitchFamily="18" charset="0"/>
              </a:rPr>
              <a:t> </a:t>
            </a:r>
            <a:r>
              <a:rPr lang="en-US" sz="5400" b="1" dirty="0" err="1">
                <a:solidFill>
                  <a:srgbClr val="003296"/>
                </a:solidFill>
                <a:effectLst/>
                <a:latin typeface="+mj-lt"/>
                <a:cs typeface="Times New Roman" pitchFamily="18" charset="0"/>
              </a:rPr>
              <a:t>chúng</a:t>
            </a:r>
            <a:r>
              <a:rPr lang="en-US" sz="5400" b="1" dirty="0">
                <a:solidFill>
                  <a:srgbClr val="003296"/>
                </a:solidFill>
                <a:effectLst/>
                <a:latin typeface="+mj-lt"/>
                <a:cs typeface="Times New Roman" pitchFamily="18" charset="0"/>
              </a:rPr>
              <a:t> ta.  </a:t>
            </a:r>
            <a:r>
              <a:rPr lang="en-US" sz="4800" b="1" u="sng" dirty="0">
                <a:solidFill>
                  <a:srgbClr val="FF0000"/>
                </a:solidFill>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2588195" y="895350"/>
            <a:ext cx="6407523" cy="147732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w="1905"/>
                <a:solidFill>
                  <a:srgbClr val="FF0000"/>
                </a:solidFill>
                <a:effectLst>
                  <a:innerShdw blurRad="69850" dist="43180" dir="5400000">
                    <a:srgbClr val="000000">
                      <a:alpha val="65000"/>
                    </a:srgbClr>
                  </a:innerShdw>
                </a:effectLst>
                <a:uLnTx/>
                <a:uFillTx/>
                <a:latin typeface="UTM American Sans"/>
                <a:ea typeface="+mn-ea"/>
                <a:cs typeface="+mn-cs"/>
              </a:rPr>
              <a:t>Anh Vũ Duy Linh</a:t>
            </a:r>
            <a:endParaRPr kumimoji="0" lang="en-US" sz="3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UTM America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UTM American Sans"/>
                <a:ea typeface="+mn-ea"/>
                <a:cs typeface="+mn-cs"/>
              </a:rPr>
              <a:t>Chị </a:t>
            </a:r>
            <a:r>
              <a:rPr kumimoji="0" lang="en-US" sz="3000" b="1" i="0" u="none" strike="noStrike" kern="1200" cap="none" spc="0" normalizeH="0" baseline="0" noProof="0" dirty="0" smtClean="0">
                <a:ln w="1905"/>
                <a:solidFill>
                  <a:srgbClr val="FF0000"/>
                </a:solidFill>
                <a:effectLst>
                  <a:innerShdw blurRad="69850" dist="43180" dir="5400000">
                    <a:srgbClr val="000000">
                      <a:alpha val="65000"/>
                    </a:srgbClr>
                  </a:innerShdw>
                </a:effectLst>
                <a:uLnTx/>
                <a:uFillTx/>
                <a:latin typeface="UTM American Sans"/>
                <a:ea typeface="+mn-ea"/>
                <a:cs typeface="+mn-cs"/>
              </a:rPr>
              <a:t>Matta</a:t>
            </a:r>
            <a:r>
              <a:rPr kumimoji="0" lang="en-US" sz="3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UTM American Sans"/>
                <a:ea typeface="+mn-ea"/>
                <a:cs typeface="+mn-cs"/>
              </a:rPr>
              <a:t> </a:t>
            </a:r>
            <a:r>
              <a:rPr kumimoji="0" lang="en-US" sz="3000" b="1" i="0" u="none" strike="noStrike" kern="1200" cap="none" spc="0" normalizeH="0" baseline="0" noProof="0" dirty="0" smtClean="0">
                <a:ln w="1905"/>
                <a:solidFill>
                  <a:srgbClr val="FF0000"/>
                </a:solidFill>
                <a:effectLst>
                  <a:innerShdw blurRad="69850" dist="43180" dir="5400000">
                    <a:srgbClr val="000000">
                      <a:alpha val="65000"/>
                    </a:srgbClr>
                  </a:innerShdw>
                </a:effectLst>
                <a:uLnTx/>
                <a:uFillTx/>
                <a:latin typeface="UTM American Sans"/>
                <a:ea typeface="+mn-ea"/>
                <a:cs typeface="+mn-cs"/>
              </a:rPr>
              <a:t>Đặng Thị Quỳnh Dương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UTM American Sans"/>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UTM American Sans"/>
                <a:ea typeface="+mn-ea"/>
                <a:cs typeface="+mn-cs"/>
              </a:rPr>
              <a:t>THÁNH LỄ </a:t>
            </a:r>
            <a:r>
              <a:rPr kumimoji="0" lang="en-US" sz="3200" b="1" i="0" u="none" strike="noStrike" kern="1200" cap="none" spc="0" normalizeH="0" baseline="0" noProof="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UTM American Sans"/>
                <a:ea typeface="+mn-ea"/>
                <a:cs typeface="+mn-cs"/>
              </a:rPr>
              <a:t>PHÉP CHUẨN</a:t>
            </a:r>
            <a:endParaRPr kumimoji="0" lang="en-US" sz="32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UTM American Sans"/>
              <a:ea typeface="+mn-ea"/>
              <a:cs typeface="+mn-cs"/>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266950"/>
            <a:ext cx="4953000" cy="26670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343150"/>
            <a:ext cx="1123950" cy="1123950"/>
          </a:xfrm>
          <a:prstGeom prst="rect">
            <a:avLst/>
          </a:prstGeom>
        </p:spPr>
      </p:pic>
    </p:spTree>
    <p:extLst>
      <p:ext uri="{BB962C8B-B14F-4D97-AF65-F5344CB8AC3E}">
        <p14:creationId xmlns:p14="http://schemas.microsoft.com/office/powerpoint/2010/main" val="4003198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chor="ctr">
            <a:normAutofit fontScale="92500"/>
          </a:bodyPr>
          <a:lstStyle/>
          <a:p>
            <a:pPr marL="27432" indent="0" algn="ctr">
              <a:lnSpc>
                <a:spcPct val="120000"/>
              </a:lnSpc>
              <a:buNone/>
            </a:pPr>
            <a:r>
              <a:rPr lang="en-US" sz="6600" b="1" dirty="0">
                <a:solidFill>
                  <a:srgbClr val="000099"/>
                </a:solidFill>
                <a:effectLst/>
                <a:latin typeface="+mj-lt"/>
                <a:ea typeface="Tahoma" pitchFamily="34" charset="0"/>
                <a:cs typeface="Times New Roman" pitchFamily="18" charset="0"/>
              </a:rPr>
              <a:t>Ca </a:t>
            </a:r>
            <a:r>
              <a:rPr lang="en-US" sz="6600" b="1" dirty="0" err="1">
                <a:solidFill>
                  <a:srgbClr val="000099"/>
                </a:solidFill>
                <a:effectLst/>
                <a:latin typeface="+mj-lt"/>
                <a:ea typeface="Tahoma" pitchFamily="34" charset="0"/>
                <a:cs typeface="Times New Roman" pitchFamily="18" charset="0"/>
              </a:rPr>
              <a:t>nhập</a:t>
            </a:r>
            <a:r>
              <a:rPr lang="en-US" sz="6600" b="1" dirty="0">
                <a:solidFill>
                  <a:srgbClr val="000099"/>
                </a:solidFill>
                <a:effectLst/>
                <a:latin typeface="+mj-lt"/>
                <a:ea typeface="Tahoma" pitchFamily="34" charset="0"/>
                <a:cs typeface="Times New Roman" pitchFamily="18" charset="0"/>
              </a:rPr>
              <a:t> </a:t>
            </a:r>
            <a:r>
              <a:rPr lang="en-US" sz="6600" b="1" dirty="0" err="1">
                <a:solidFill>
                  <a:srgbClr val="000099"/>
                </a:solidFill>
                <a:effectLst/>
                <a:latin typeface="+mj-lt"/>
                <a:ea typeface="Tahoma" pitchFamily="34" charset="0"/>
                <a:cs typeface="Times New Roman" pitchFamily="18" charset="0"/>
              </a:rPr>
              <a:t>lễ</a:t>
            </a:r>
            <a:r>
              <a:rPr lang="en-US" sz="6600" b="1" dirty="0">
                <a:solidFill>
                  <a:srgbClr val="000099"/>
                </a:solidFill>
                <a:effectLst/>
                <a:latin typeface="+mj-lt"/>
                <a:ea typeface="Tahoma" pitchFamily="34" charset="0"/>
                <a:cs typeface="Times New Roman" pitchFamily="18" charset="0"/>
              </a:rPr>
              <a:t> </a:t>
            </a:r>
          </a:p>
          <a:p>
            <a:pPr marL="27432" indent="0" algn="ctr">
              <a:lnSpc>
                <a:spcPct val="120000"/>
              </a:lnSpc>
              <a:buNone/>
            </a:pPr>
            <a:r>
              <a:rPr lang="en-US" sz="7200" b="1" dirty="0" smtClean="0">
                <a:solidFill>
                  <a:srgbClr val="FF0000"/>
                </a:solidFill>
                <a:effectLst/>
                <a:latin typeface="+mj-lt"/>
                <a:ea typeface="Tahoma" pitchFamily="34" charset="0"/>
                <a:cs typeface="Times New Roman" pitchFamily="18" charset="0"/>
              </a:rPr>
              <a:t>HÔM NAY HÂN HOAN</a:t>
            </a:r>
            <a:endParaRPr lang="en-US" sz="7200" b="1" dirty="0">
              <a:solidFill>
                <a:srgbClr val="FF0000"/>
              </a:solidFill>
              <a:latin typeface="+mj-lt"/>
              <a:ea typeface="Tahoma" pitchFamily="34" charset="0"/>
              <a:cs typeface="Times New Roman" pitchFamily="18" charset="0"/>
            </a:endParaRPr>
          </a:p>
          <a:p>
            <a:pPr marL="27432" indent="0" algn="ctr">
              <a:lnSpc>
                <a:spcPct val="120000"/>
              </a:lnSpc>
              <a:buNone/>
            </a:pPr>
            <a:r>
              <a:rPr lang="en-US" sz="4000" b="1" i="1" dirty="0" smtClean="0">
                <a:solidFill>
                  <a:srgbClr val="000099"/>
                </a:solidFill>
                <a:latin typeface="+mj-lt"/>
                <a:ea typeface="Tahoma" pitchFamily="34" charset="0"/>
                <a:cs typeface="Times New Roman" pitchFamily="18" charset="0"/>
              </a:rPr>
              <a:t>Ngọc Linh</a:t>
            </a:r>
            <a:endParaRPr lang="en-US" sz="4000" b="1" i="1" dirty="0">
              <a:solidFill>
                <a:srgbClr val="0000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2588195" y="895350"/>
            <a:ext cx="6407523" cy="147732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w="1905"/>
                <a:solidFill>
                  <a:srgbClr val="FF0000"/>
                </a:solidFill>
                <a:effectLst>
                  <a:innerShdw blurRad="69850" dist="43180" dir="5400000">
                    <a:srgbClr val="000000">
                      <a:alpha val="65000"/>
                    </a:srgbClr>
                  </a:innerShdw>
                </a:effectLst>
                <a:uLnTx/>
                <a:uFillTx/>
                <a:latin typeface="UTM American Sans"/>
                <a:ea typeface="+mn-ea"/>
                <a:cs typeface="+mn-cs"/>
              </a:rPr>
              <a:t>Anh Vũ Duy Linh</a:t>
            </a:r>
            <a:endParaRPr kumimoji="0" lang="en-US" sz="3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UTM America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UTM American Sans"/>
                <a:ea typeface="+mn-ea"/>
                <a:cs typeface="+mn-cs"/>
              </a:rPr>
              <a:t>Chị </a:t>
            </a:r>
            <a:r>
              <a:rPr kumimoji="0" lang="en-US" sz="3000" b="1" i="0" u="none" strike="noStrike" kern="1200" cap="none" spc="0" normalizeH="0" baseline="0" noProof="0" dirty="0" smtClean="0">
                <a:ln w="1905"/>
                <a:solidFill>
                  <a:srgbClr val="FF0000"/>
                </a:solidFill>
                <a:effectLst>
                  <a:innerShdw blurRad="69850" dist="43180" dir="5400000">
                    <a:srgbClr val="000000">
                      <a:alpha val="65000"/>
                    </a:srgbClr>
                  </a:innerShdw>
                </a:effectLst>
                <a:uLnTx/>
                <a:uFillTx/>
                <a:latin typeface="UTM American Sans"/>
                <a:ea typeface="+mn-ea"/>
                <a:cs typeface="+mn-cs"/>
              </a:rPr>
              <a:t>Matta</a:t>
            </a:r>
            <a:r>
              <a:rPr kumimoji="0" lang="en-US" sz="3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UTM American Sans"/>
                <a:ea typeface="+mn-ea"/>
                <a:cs typeface="+mn-cs"/>
              </a:rPr>
              <a:t> </a:t>
            </a:r>
            <a:r>
              <a:rPr kumimoji="0" lang="en-US" sz="3000" b="1" i="0" u="none" strike="noStrike" kern="1200" cap="none" spc="0" normalizeH="0" baseline="0" noProof="0" dirty="0" smtClean="0">
                <a:ln w="1905"/>
                <a:solidFill>
                  <a:srgbClr val="FF0000"/>
                </a:solidFill>
                <a:effectLst>
                  <a:innerShdw blurRad="69850" dist="43180" dir="5400000">
                    <a:srgbClr val="000000">
                      <a:alpha val="65000"/>
                    </a:srgbClr>
                  </a:innerShdw>
                </a:effectLst>
                <a:uLnTx/>
                <a:uFillTx/>
                <a:latin typeface="UTM American Sans"/>
                <a:ea typeface="+mn-ea"/>
                <a:cs typeface="+mn-cs"/>
              </a:rPr>
              <a:t>Đặng Thị Quỳnh Dương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UTM American Sans"/>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UTM American Sans"/>
                <a:ea typeface="+mn-ea"/>
                <a:cs typeface="+mn-cs"/>
              </a:rPr>
              <a:t>THÁNH LỄ </a:t>
            </a:r>
            <a:r>
              <a:rPr kumimoji="0" lang="en-US" sz="3200" b="1" i="0" u="none" strike="noStrike" kern="1200" cap="none" spc="0" normalizeH="0" baseline="0" noProof="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UTM American Sans"/>
                <a:ea typeface="+mn-ea"/>
                <a:cs typeface="+mn-cs"/>
              </a:rPr>
              <a:t>PHÉP CHUẨN</a:t>
            </a:r>
            <a:endParaRPr kumimoji="0" lang="en-US" sz="32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UTM American Sans"/>
              <a:ea typeface="+mn-ea"/>
              <a:cs typeface="+mn-cs"/>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266950"/>
            <a:ext cx="4953000" cy="26670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343150"/>
            <a:ext cx="1123950" cy="1123950"/>
          </a:xfrm>
          <a:prstGeom prst="rect">
            <a:avLst/>
          </a:prstGeom>
        </p:spPr>
      </p:pic>
    </p:spTree>
    <p:extLst>
      <p:ext uri="{BB962C8B-B14F-4D97-AF65-F5344CB8AC3E}">
        <p14:creationId xmlns:p14="http://schemas.microsoft.com/office/powerpoint/2010/main" val="434597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047750"/>
            <a:ext cx="9144000" cy="2492990"/>
          </a:xfrm>
          <a:prstGeom prst="rect">
            <a:avLst/>
          </a:prstGeom>
        </p:spPr>
        <p:txBody>
          <a:bodyPr wrap="square">
            <a:spAutoFit/>
          </a:bodyPr>
          <a:lstStyle/>
          <a:p>
            <a:pPr algn="ctr"/>
            <a:r>
              <a:rPr lang="en-US" sz="6000" b="1" dirty="0" err="1">
                <a:solidFill>
                  <a:srgbClr val="003399"/>
                </a:solidFill>
                <a:latin typeface="+mj-lt"/>
                <a:ea typeface="Times" pitchFamily="34" charset="0"/>
                <a:cs typeface="Times New Roman" pitchFamily="18" charset="0"/>
              </a:rPr>
              <a:t>Ca</a:t>
            </a:r>
            <a:r>
              <a:rPr lang="en-US" sz="6000" b="1" dirty="0">
                <a:solidFill>
                  <a:srgbClr val="003399"/>
                </a:solidFill>
                <a:latin typeface="+mj-lt"/>
                <a:ea typeface="Times" pitchFamily="34" charset="0"/>
                <a:cs typeface="Times New Roman" pitchFamily="18" charset="0"/>
              </a:rPr>
              <a:t> </a:t>
            </a:r>
            <a:r>
              <a:rPr lang="en-US" sz="6000" b="1" dirty="0" err="1">
                <a:solidFill>
                  <a:srgbClr val="003399"/>
                </a:solidFill>
                <a:latin typeface="+mj-lt"/>
                <a:ea typeface="Times" pitchFamily="34" charset="0"/>
                <a:cs typeface="Times New Roman" pitchFamily="18" charset="0"/>
              </a:rPr>
              <a:t>kết</a:t>
            </a:r>
            <a:r>
              <a:rPr lang="en-US" sz="6000" b="1" dirty="0">
                <a:solidFill>
                  <a:srgbClr val="003399"/>
                </a:solidFill>
                <a:latin typeface="+mj-lt"/>
                <a:ea typeface="Times" pitchFamily="34" charset="0"/>
                <a:cs typeface="Times New Roman" pitchFamily="18" charset="0"/>
              </a:rPr>
              <a:t> </a:t>
            </a:r>
            <a:r>
              <a:rPr lang="en-US" sz="6000" b="1" dirty="0" err="1">
                <a:solidFill>
                  <a:srgbClr val="003399"/>
                </a:solidFill>
                <a:latin typeface="+mj-lt"/>
                <a:ea typeface="Times" pitchFamily="34" charset="0"/>
                <a:cs typeface="Times New Roman" pitchFamily="18" charset="0"/>
              </a:rPr>
              <a:t>lễ</a:t>
            </a:r>
            <a:endParaRPr lang="en-US" sz="6000" b="1" dirty="0">
              <a:solidFill>
                <a:srgbClr val="003399"/>
              </a:solidFill>
              <a:latin typeface="+mj-lt"/>
              <a:ea typeface="Times" pitchFamily="34" charset="0"/>
              <a:cs typeface="Times New Roman" pitchFamily="18" charset="0"/>
            </a:endParaRPr>
          </a:p>
          <a:p>
            <a:pPr algn="ctr"/>
            <a:r>
              <a:rPr lang="en-US" sz="6000" b="1" dirty="0" smtClean="0">
                <a:solidFill>
                  <a:srgbClr val="FF0000"/>
                </a:solidFill>
                <a:latin typeface="+mj-lt"/>
                <a:ea typeface="Times" pitchFamily="34" charset="0"/>
                <a:cs typeface="Times New Roman" pitchFamily="18" charset="0"/>
              </a:rPr>
              <a:t>XIN MẸ</a:t>
            </a:r>
            <a:endParaRPr lang="vi-VN" sz="6000" b="1" dirty="0" smtClean="0">
              <a:solidFill>
                <a:srgbClr val="FF0000"/>
              </a:solidFill>
              <a:latin typeface="+mj-lt"/>
              <a:ea typeface="Times" pitchFamily="34" charset="0"/>
              <a:cs typeface="Times New Roman" pitchFamily="18" charset="0"/>
            </a:endParaRPr>
          </a:p>
          <a:p>
            <a:pPr algn="ctr"/>
            <a:r>
              <a:rPr lang="en-US" sz="3600" b="1" i="1" dirty="0" err="1" smtClean="0">
                <a:solidFill>
                  <a:srgbClr val="003399"/>
                </a:solidFill>
                <a:latin typeface="+mj-lt"/>
                <a:ea typeface="Times" pitchFamily="34" charset="0"/>
                <a:cs typeface="Times New Roman" pitchFamily="18" charset="0"/>
              </a:rPr>
              <a:t>Ngọc</a:t>
            </a:r>
            <a:r>
              <a:rPr lang="en-US" sz="3600" b="1" i="1" dirty="0" smtClean="0">
                <a:solidFill>
                  <a:srgbClr val="003399"/>
                </a:solidFill>
                <a:latin typeface="+mj-lt"/>
                <a:ea typeface="Times" pitchFamily="34" charset="0"/>
                <a:cs typeface="Times New Roman" pitchFamily="18" charset="0"/>
              </a:rPr>
              <a:t> </a:t>
            </a:r>
            <a:r>
              <a:rPr lang="en-US" sz="3600" b="1" i="1" dirty="0" err="1" smtClean="0">
                <a:solidFill>
                  <a:srgbClr val="003399"/>
                </a:solidFill>
                <a:latin typeface="+mj-lt"/>
                <a:ea typeface="Times" pitchFamily="34" charset="0"/>
                <a:cs typeface="Times New Roman" pitchFamily="18" charset="0"/>
              </a:rPr>
              <a:t>Kôn</a:t>
            </a:r>
            <a:endParaRPr lang="en-US" sz="3600" b="1" i="1" dirty="0">
              <a:solidFill>
                <a:srgbClr val="003399"/>
              </a:solidFill>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en-US" sz="4400" b="1" u="sng" dirty="0" smtClean="0">
                <a:solidFill>
                  <a:srgbClr val="FF0000"/>
                </a:solidFill>
                <a:latin typeface="+mj-lt"/>
                <a:ea typeface="SimHei" pitchFamily="49" charset="-122"/>
                <a:cs typeface="Times New Roman" pitchFamily="18" charset="0"/>
              </a:rPr>
              <a:t>Tk1</a:t>
            </a:r>
            <a:r>
              <a:rPr lang="en-US" sz="4400" b="1" u="sng" dirty="0" smtClean="0">
                <a:solidFill>
                  <a:srgbClr val="FF0000"/>
                </a:solidFill>
                <a:effectLst/>
                <a:latin typeface="+mj-lt"/>
                <a:ea typeface="SimHei" pitchFamily="49" charset="-122"/>
                <a:cs typeface="Times New Roman" pitchFamily="18" charset="0"/>
              </a:rPr>
              <a:t>:</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latin typeface="+mj-lt"/>
                <a:cs typeface="Times New Roman" panose="02020603050405020304" pitchFamily="18" charset="0"/>
              </a:rPr>
              <a:t>Mẹ</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ơi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xin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cho</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đôi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bạn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suốt</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đời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thủy</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chung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Mẹ</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ơi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xin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cho</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đôi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bạn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gắn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bó</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yêu</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thương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Dìu</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nhau</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trong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cuộc</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đời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lúc</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buồn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lúc</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vui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để</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nên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mái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ấm</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gia</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đình</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ngợi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khen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Chúa</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hiển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vinh</a:t>
            </a:r>
            <a:r>
              <a:rPr lang="en-US" sz="4400" b="1" dirty="0" smtClean="0">
                <a:solidFill>
                  <a:srgbClr val="003399"/>
                </a:solidFill>
                <a:latin typeface="+mj-lt"/>
                <a:cs typeface="Times New Roman" panose="02020603050405020304" pitchFamily="18" charset="0"/>
              </a:rPr>
              <a:t>. </a:t>
            </a:r>
            <a:endParaRPr lang="en-US" sz="44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686388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656"/>
            <a:ext cx="9144000" cy="5138843"/>
          </a:xfrm>
        </p:spPr>
        <p:txBody>
          <a:bodyPr anchor="ctr">
            <a:noAutofit/>
          </a:bodyPr>
          <a:lstStyle/>
          <a:p>
            <a:pPr marL="0" indent="0" algn="just">
              <a:buNone/>
            </a:pPr>
            <a:r>
              <a:rPr lang="en-US" sz="4400" b="1" u="sng" dirty="0" err="1" smtClean="0">
                <a:solidFill>
                  <a:srgbClr val="FF0000"/>
                </a:solidFill>
                <a:latin typeface="+mj-lt"/>
                <a:ea typeface="SimHei" pitchFamily="49" charset="-122"/>
                <a:cs typeface="Times New Roman" pitchFamily="18" charset="0"/>
              </a:rPr>
              <a:t>Đk</a:t>
            </a:r>
            <a:r>
              <a:rPr lang="en-US" sz="4400" b="1" u="sng" dirty="0" smtClean="0">
                <a:solidFill>
                  <a:srgbClr val="FF0000"/>
                </a:solidFill>
                <a:effectLst/>
                <a:latin typeface="+mj-lt"/>
                <a:ea typeface="SimHei" pitchFamily="49" charset="-122"/>
                <a:cs typeface="Times New Roman" pitchFamily="18" charset="0"/>
              </a:rPr>
              <a:t>:</a:t>
            </a:r>
            <a:r>
              <a:rPr lang="en-US" sz="4400" b="1" dirty="0" smtClean="0">
                <a:solidFill>
                  <a:srgbClr val="003399"/>
                </a:solidFill>
                <a:effectLst/>
                <a:latin typeface="+mj-lt"/>
                <a:ea typeface="SimHei" pitchFamily="49" charset="-122"/>
                <a:cs typeface="Times New Roman" pitchFamily="18" charset="0"/>
              </a:rPr>
              <a:t> Cho </a:t>
            </a:r>
            <a:r>
              <a:rPr lang="en-US" sz="4400" b="1" dirty="0" err="1" smtClean="0">
                <a:solidFill>
                  <a:srgbClr val="003399"/>
                </a:solidFill>
                <a:effectLst/>
                <a:latin typeface="+mj-lt"/>
                <a:ea typeface="SimHei" pitchFamily="49" charset="-122"/>
                <a:cs typeface="Times New Roman" pitchFamily="18" charset="0"/>
              </a:rPr>
              <a:t>hoa</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yêu</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thương</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kết</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trái</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đơm</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hương</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trung</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trinh</a:t>
            </a:r>
            <a:r>
              <a:rPr lang="en-US" sz="4400" b="1" dirty="0" smtClean="0">
                <a:solidFill>
                  <a:srgbClr val="003399"/>
                </a:solidFill>
                <a:effectLst/>
                <a:latin typeface="+mj-lt"/>
                <a:ea typeface="SimHei" pitchFamily="49" charset="-122"/>
                <a:cs typeface="Times New Roman" pitchFamily="18" charset="0"/>
              </a:rPr>
              <a:t> tin </a:t>
            </a:r>
            <a:r>
              <a:rPr lang="en-US" sz="4400" b="1" dirty="0" err="1" smtClean="0">
                <a:solidFill>
                  <a:srgbClr val="003399"/>
                </a:solidFill>
                <a:effectLst/>
                <a:latin typeface="+mj-lt"/>
                <a:ea typeface="SimHei" pitchFamily="49" charset="-122"/>
                <a:cs typeface="Times New Roman" pitchFamily="18" charset="0"/>
              </a:rPr>
              <a:t>yêu</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bác</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ái</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nêu</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gương</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khiêm</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nhu</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đơn</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sơ</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giống</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Thánh</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Gia</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xưa</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sống</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trọn</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một</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đời</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xứng</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với</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ơn</a:t>
            </a:r>
            <a:r>
              <a:rPr lang="en-US" sz="4400" b="1" dirty="0" smtClean="0">
                <a:solidFill>
                  <a:srgbClr val="003399"/>
                </a:solidFill>
                <a:effectLst/>
                <a:latin typeface="+mj-lt"/>
                <a:ea typeface="SimHei" pitchFamily="49" charset="-122"/>
                <a:cs typeface="Times New Roman" pitchFamily="18" charset="0"/>
              </a:rPr>
              <a:t> </a:t>
            </a:r>
            <a:r>
              <a:rPr lang="en-US" sz="4400" b="1" dirty="0" err="1" smtClean="0">
                <a:solidFill>
                  <a:srgbClr val="003399"/>
                </a:solidFill>
                <a:effectLst/>
                <a:latin typeface="+mj-lt"/>
                <a:ea typeface="SimHei" pitchFamily="49" charset="-122"/>
                <a:cs typeface="Times New Roman" pitchFamily="18" charset="0"/>
              </a:rPr>
              <a:t>gọi</a:t>
            </a:r>
            <a:r>
              <a:rPr lang="en-US" sz="4400" b="1" dirty="0" smtClean="0">
                <a:solidFill>
                  <a:srgbClr val="003399"/>
                </a:solidFill>
                <a:effectLst/>
                <a:latin typeface="+mj-lt"/>
                <a:ea typeface="SimHei" pitchFamily="49" charset="-122"/>
                <a:cs typeface="Times New Roman" pitchFamily="18" charset="0"/>
              </a:rPr>
              <a:t>. </a:t>
            </a:r>
            <a:endParaRPr lang="en-US" sz="4400" b="1"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3324965" y="895350"/>
            <a:ext cx="4933979" cy="147732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w="1905"/>
                <a:solidFill>
                  <a:srgbClr val="FF0000"/>
                </a:solidFill>
                <a:effectLst>
                  <a:innerShdw blurRad="69850" dist="43180" dir="5400000">
                    <a:srgbClr val="000000">
                      <a:alpha val="65000"/>
                    </a:srgbClr>
                  </a:innerShdw>
                </a:effectLst>
                <a:uLnTx/>
                <a:uFillTx/>
                <a:latin typeface="UTM American Sans"/>
                <a:ea typeface="+mn-ea"/>
                <a:cs typeface="+mn-cs"/>
              </a:rPr>
              <a:t>Anh Cao Đăng Trí</a:t>
            </a:r>
            <a:endParaRPr kumimoji="0" lang="en-US" sz="3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UTM America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UTM American Sans"/>
                <a:ea typeface="+mn-ea"/>
                <a:cs typeface="+mn-cs"/>
              </a:rPr>
              <a:t>Chị </a:t>
            </a:r>
            <a:r>
              <a:rPr kumimoji="0" lang="en-US" sz="3000" b="1" i="0" u="none" strike="noStrike" kern="1200" cap="none" spc="0" normalizeH="0" baseline="0" noProof="0" dirty="0" smtClean="0">
                <a:ln w="1905"/>
                <a:solidFill>
                  <a:srgbClr val="FF0000"/>
                </a:solidFill>
                <a:effectLst>
                  <a:innerShdw blurRad="69850" dist="43180" dir="5400000">
                    <a:srgbClr val="000000">
                      <a:alpha val="65000"/>
                    </a:srgbClr>
                  </a:innerShdw>
                </a:effectLst>
                <a:uLnTx/>
                <a:uFillTx/>
                <a:latin typeface="UTM American Sans"/>
                <a:ea typeface="+mn-ea"/>
                <a:cs typeface="+mn-cs"/>
              </a:rPr>
              <a:t>Lucia Trần Thanh Nhã</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UTM American Sans"/>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UTM American Sans"/>
                <a:ea typeface="+mn-ea"/>
                <a:cs typeface="+mn-cs"/>
              </a:rPr>
              <a:t>THÁNH LỄ </a:t>
            </a:r>
            <a:r>
              <a:rPr kumimoji="0" lang="en-US" sz="3200" b="1" i="0" u="none" strike="noStrike" kern="1200" cap="none" spc="0" normalizeH="0" baseline="0" noProof="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UTM American Sans"/>
                <a:ea typeface="+mn-ea"/>
                <a:cs typeface="+mn-cs"/>
              </a:rPr>
              <a:t>PHÉP CHUẨN</a:t>
            </a:r>
            <a:endParaRPr kumimoji="0" lang="en-US" sz="32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UTM American Sans"/>
              <a:ea typeface="+mn-ea"/>
              <a:cs typeface="+mn-cs"/>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266950"/>
            <a:ext cx="4953000" cy="26670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343150"/>
            <a:ext cx="1123950" cy="1123950"/>
          </a:xfrm>
          <a:prstGeom prst="rect">
            <a:avLst/>
          </a:prstGeom>
        </p:spPr>
      </p:pic>
    </p:spTree>
    <p:extLst>
      <p:ext uri="{BB962C8B-B14F-4D97-AF65-F5344CB8AC3E}">
        <p14:creationId xmlns:p14="http://schemas.microsoft.com/office/powerpoint/2010/main" val="294182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oAutofit/>
          </a:bodyPr>
          <a:lstStyle/>
          <a:p>
            <a:pPr marL="27432" indent="0" algn="just">
              <a:buNone/>
            </a:pPr>
            <a:r>
              <a:rPr lang="en-US" sz="4200" b="1" u="sng" dirty="0">
                <a:solidFill>
                  <a:srgbClr val="FF0000"/>
                </a:solidFill>
                <a:latin typeface="+mj-lt"/>
                <a:ea typeface="Tahoma" pitchFamily="34" charset="0"/>
                <a:cs typeface="Times New Roman" pitchFamily="18" charset="0"/>
              </a:rPr>
              <a:t>Tk1</a:t>
            </a:r>
            <a:r>
              <a:rPr lang="en-US" sz="4200" b="1" u="sng" dirty="0">
                <a:solidFill>
                  <a:srgbClr val="FF0000"/>
                </a:solidFill>
                <a:effectLst/>
                <a:latin typeface="+mj-lt"/>
                <a:ea typeface="Tahoma" pitchFamily="34" charset="0"/>
                <a:cs typeface="Times New Roman" pitchFamily="18" charset="0"/>
              </a:rPr>
              <a:t>:</a:t>
            </a:r>
            <a:r>
              <a:rPr lang="en-US" sz="4200" b="1" dirty="0">
                <a:solidFill>
                  <a:srgbClr val="003399"/>
                </a:solidFill>
                <a:effectLst/>
                <a:latin typeface="+mj-lt"/>
                <a:ea typeface="Tahoma" pitchFamily="34" charset="0"/>
                <a:cs typeface="Times New Roman" pitchFamily="18" charset="0"/>
              </a:rPr>
              <a:t> </a:t>
            </a:r>
            <a:r>
              <a:rPr lang="vi-VN" sz="4200" b="1" i="0" dirty="0">
                <a:solidFill>
                  <a:srgbClr val="003399"/>
                </a:solidFill>
                <a:effectLst/>
                <a:latin typeface="+mj-lt"/>
              </a:rPr>
              <a:t> </a:t>
            </a:r>
            <a:r>
              <a:rPr lang="en-US" sz="4200" b="1" i="0" dirty="0" smtClean="0">
                <a:solidFill>
                  <a:srgbClr val="003399"/>
                </a:solidFill>
                <a:effectLst/>
                <a:latin typeface="+mj-lt"/>
              </a:rPr>
              <a:t>Hôm nay hân hoan hai người bước lên đền thánh. Nhịp lòng tha thiết hát chung </a:t>
            </a:r>
            <a:r>
              <a:rPr lang="en-US" sz="4200" b="1" i="0" dirty="0" err="1" smtClean="0">
                <a:solidFill>
                  <a:srgbClr val="003399"/>
                </a:solidFill>
                <a:effectLst/>
                <a:latin typeface="+mj-lt"/>
              </a:rPr>
              <a:t>khuc</a:t>
            </a:r>
            <a:r>
              <a:rPr lang="en-US" sz="4200" b="1" i="0" dirty="0" smtClean="0">
                <a:solidFill>
                  <a:srgbClr val="003399"/>
                </a:solidFill>
                <a:effectLst/>
                <a:latin typeface="+mj-lt"/>
              </a:rPr>
              <a:t> ca yêu thương. Tay đan trong tay đường đời sánh bước theo cùng. Trăm năm tơ duyên ước nguyện bền lòng thủy chung. </a:t>
            </a:r>
            <a:endParaRPr lang="en-US" sz="42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4800" b="1" u="sng" dirty="0" err="1">
                <a:solidFill>
                  <a:srgbClr val="FF0000"/>
                </a:solidFill>
                <a:latin typeface="+mj-lt"/>
                <a:ea typeface="Tahoma" pitchFamily="34" charset="0"/>
                <a:cs typeface="Times New Roman" pitchFamily="18" charset="0"/>
              </a:rPr>
              <a:t>Đk</a:t>
            </a:r>
            <a:r>
              <a:rPr lang="en-US" sz="4800" b="1" u="sng" dirty="0">
                <a:solidFill>
                  <a:srgbClr val="FF0000"/>
                </a:solidFill>
                <a:effectLst/>
                <a:latin typeface="+mj-lt"/>
                <a:ea typeface="Tahoma" pitchFamily="34" charset="0"/>
                <a:cs typeface="Times New Roman" pitchFamily="18" charset="0"/>
              </a:rPr>
              <a:t>:</a:t>
            </a:r>
            <a:r>
              <a:rPr lang="en-US" sz="4800" b="1" dirty="0">
                <a:effectLst/>
                <a:latin typeface="+mj-lt"/>
              </a:rPr>
              <a:t> </a:t>
            </a:r>
            <a:r>
              <a:rPr lang="en-US" sz="4800" b="1" i="0" dirty="0" smtClean="0">
                <a:solidFill>
                  <a:srgbClr val="003399"/>
                </a:solidFill>
                <a:effectLst/>
                <a:latin typeface="+mj-lt"/>
              </a:rPr>
              <a:t>Nguyện xin ơn thiêng thánh hóa hai người. Tình yêu trao nhau luôn mãi sáng ngời. Lửa hương ấm áp trong suốt cuộc đời. Yêu thương dẫn lối lên trời tin vui đến trong tim người. </a:t>
            </a:r>
            <a:endParaRPr lang="vi-VN" sz="4800" b="1" dirty="0">
              <a:solidFill>
                <a:srgbClr val="003399"/>
              </a:solidFill>
              <a:effectLst/>
              <a:latin typeface="+mj-lt"/>
            </a:endParaRPr>
          </a:p>
        </p:txBody>
      </p:sp>
    </p:spTree>
    <p:extLst>
      <p:ext uri="{BB962C8B-B14F-4D97-AF65-F5344CB8AC3E}">
        <p14:creationId xmlns:p14="http://schemas.microsoft.com/office/powerpoint/2010/main" val="1988974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oAutofit/>
          </a:bodyPr>
          <a:lstStyle/>
          <a:p>
            <a:pPr marL="27432" indent="0" algn="just">
              <a:buNone/>
            </a:pPr>
            <a:r>
              <a:rPr lang="en-US" sz="4200" b="1" u="sng" dirty="0">
                <a:solidFill>
                  <a:srgbClr val="FF0000"/>
                </a:solidFill>
                <a:latin typeface="+mj-lt"/>
                <a:ea typeface="Tahoma" pitchFamily="34" charset="0"/>
                <a:cs typeface="Times New Roman" pitchFamily="18" charset="0"/>
              </a:rPr>
              <a:t>Tk2</a:t>
            </a:r>
            <a:r>
              <a:rPr lang="en-US" sz="4200" b="1" u="sng" dirty="0">
                <a:solidFill>
                  <a:srgbClr val="FF0000"/>
                </a:solidFill>
                <a:effectLst/>
                <a:latin typeface="+mj-lt"/>
                <a:ea typeface="Tahoma" pitchFamily="34" charset="0"/>
                <a:cs typeface="Times New Roman" pitchFamily="18" charset="0"/>
              </a:rPr>
              <a:t>:</a:t>
            </a:r>
            <a:r>
              <a:rPr lang="en-US" sz="4200" b="1" dirty="0">
                <a:solidFill>
                  <a:srgbClr val="003399"/>
                </a:solidFill>
                <a:effectLst/>
                <a:latin typeface="+mj-lt"/>
                <a:ea typeface="Tahoma" pitchFamily="34" charset="0"/>
                <a:cs typeface="Times New Roman" pitchFamily="18" charset="0"/>
              </a:rPr>
              <a:t> </a:t>
            </a:r>
            <a:r>
              <a:rPr lang="en-US" sz="4200" b="1" i="0" dirty="0" smtClean="0">
                <a:solidFill>
                  <a:srgbClr val="003399"/>
                </a:solidFill>
                <a:effectLst/>
                <a:latin typeface="+mj-lt"/>
              </a:rPr>
              <a:t>Hôm nay hân hoan hai người kết giao tình mến. Đường dài đi tới nhất tâm ý chung một lòng. Tim trao con tim hẹn thề ghi khắc đá vàng. Bên nhau hôm mai hiệp lòng bài kinh tấu vang. </a:t>
            </a:r>
            <a:endParaRPr lang="en-US" sz="42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36229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4800" b="1" u="sng" dirty="0" err="1">
                <a:solidFill>
                  <a:srgbClr val="FF0000"/>
                </a:solidFill>
                <a:latin typeface="+mj-lt"/>
                <a:ea typeface="Tahoma" pitchFamily="34" charset="0"/>
                <a:cs typeface="Times New Roman" pitchFamily="18" charset="0"/>
              </a:rPr>
              <a:t>Đk</a:t>
            </a:r>
            <a:r>
              <a:rPr lang="en-US" sz="4800" b="1" u="sng" dirty="0">
                <a:solidFill>
                  <a:srgbClr val="FF0000"/>
                </a:solidFill>
                <a:effectLst/>
                <a:latin typeface="+mj-lt"/>
                <a:ea typeface="Tahoma" pitchFamily="34" charset="0"/>
                <a:cs typeface="Times New Roman" pitchFamily="18" charset="0"/>
              </a:rPr>
              <a:t>:</a:t>
            </a:r>
            <a:r>
              <a:rPr lang="en-US" sz="4800" b="1" dirty="0">
                <a:effectLst/>
                <a:latin typeface="+mj-lt"/>
              </a:rPr>
              <a:t> </a:t>
            </a:r>
            <a:r>
              <a:rPr lang="en-US" sz="4800" b="1" i="0" dirty="0" smtClean="0">
                <a:solidFill>
                  <a:srgbClr val="003399"/>
                </a:solidFill>
                <a:effectLst/>
                <a:latin typeface="+mj-lt"/>
              </a:rPr>
              <a:t>Nguyện xin ơn thiêng thánh hóa hai người. Tình yêu trao nhau luôn mãi sáng ngời. Lửa hương ấm áp trong suốt cuộc đời. Yêu thương dẫn lối lên trời tin vui đến trong tim người. </a:t>
            </a:r>
            <a:endParaRPr lang="vi-VN" sz="4800" b="1" dirty="0">
              <a:solidFill>
                <a:srgbClr val="003399"/>
              </a:solidFill>
              <a:effectLst/>
              <a:latin typeface="+mj-lt"/>
            </a:endParaRPr>
          </a:p>
        </p:txBody>
      </p:sp>
    </p:spTree>
    <p:extLst>
      <p:ext uri="{BB962C8B-B14F-4D97-AF65-F5344CB8AC3E}">
        <p14:creationId xmlns:p14="http://schemas.microsoft.com/office/powerpoint/2010/main" val="3641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3324965" y="895350"/>
            <a:ext cx="4933979" cy="147732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w="1905"/>
                <a:solidFill>
                  <a:srgbClr val="FF0000"/>
                </a:solidFill>
                <a:effectLst>
                  <a:innerShdw blurRad="69850" dist="43180" dir="5400000">
                    <a:srgbClr val="000000">
                      <a:alpha val="65000"/>
                    </a:srgbClr>
                  </a:innerShdw>
                </a:effectLst>
                <a:uLnTx/>
                <a:uFillTx/>
                <a:latin typeface="UTM American Sans"/>
                <a:ea typeface="+mn-ea"/>
                <a:cs typeface="+mn-cs"/>
              </a:rPr>
              <a:t>Anh Cao Đăng Trí</a:t>
            </a:r>
            <a:endParaRPr kumimoji="0" lang="en-US" sz="3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UTM America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UTM American Sans"/>
                <a:ea typeface="+mn-ea"/>
                <a:cs typeface="+mn-cs"/>
              </a:rPr>
              <a:t>Chị </a:t>
            </a:r>
            <a:r>
              <a:rPr kumimoji="0" lang="en-US" sz="3000" b="1" i="0" u="none" strike="noStrike" kern="1200" cap="none" spc="0" normalizeH="0" baseline="0" noProof="0" dirty="0" smtClean="0">
                <a:ln w="1905"/>
                <a:solidFill>
                  <a:srgbClr val="FF0000"/>
                </a:solidFill>
                <a:effectLst>
                  <a:innerShdw blurRad="69850" dist="43180" dir="5400000">
                    <a:srgbClr val="000000">
                      <a:alpha val="65000"/>
                    </a:srgbClr>
                  </a:innerShdw>
                </a:effectLst>
                <a:uLnTx/>
                <a:uFillTx/>
                <a:latin typeface="UTM American Sans"/>
                <a:ea typeface="+mn-ea"/>
                <a:cs typeface="+mn-cs"/>
              </a:rPr>
              <a:t>Lucia Trần Thanh Nhã</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UTM American Sans"/>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UTM American Sans"/>
                <a:ea typeface="+mn-ea"/>
                <a:cs typeface="+mn-cs"/>
              </a:rPr>
              <a:t>THÁNH LỄ </a:t>
            </a:r>
            <a:r>
              <a:rPr kumimoji="0" lang="en-US" sz="3200" b="1" i="0" u="none" strike="noStrike" kern="1200" cap="none" spc="0" normalizeH="0" baseline="0" noProof="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UTM American Sans"/>
                <a:ea typeface="+mn-ea"/>
                <a:cs typeface="+mn-cs"/>
              </a:rPr>
              <a:t>PHÉP CHUẨN</a:t>
            </a:r>
            <a:endParaRPr kumimoji="0" lang="en-US" sz="32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UTM American Sans"/>
              <a:ea typeface="+mn-ea"/>
              <a:cs typeface="+mn-cs"/>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5440" y="2266950"/>
            <a:ext cx="4953000" cy="266700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9965" y="2343150"/>
            <a:ext cx="1123950" cy="1123950"/>
          </a:xfrm>
          <a:prstGeom prst="rect">
            <a:avLst/>
          </a:prstGeom>
        </p:spPr>
      </p:pic>
    </p:spTree>
    <p:extLst>
      <p:ext uri="{BB962C8B-B14F-4D97-AF65-F5344CB8AC3E}">
        <p14:creationId xmlns:p14="http://schemas.microsoft.com/office/powerpoint/2010/main" val="1884148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b="0">
                <a:effectLst/>
                <a:latin typeface="+mj-lt"/>
              </a:rPr>
              <a:t/>
            </a:r>
            <a:br>
              <a:rPr lang="en-US" b="0">
                <a:effectLst/>
                <a:latin typeface="+mj-lt"/>
              </a:rPr>
            </a:br>
            <a:endParaRPr lang="en-US" b="0">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endParaRPr lang="en-US" sz="4800" b="0" dirty="0">
              <a:solidFill>
                <a:srgbClr val="FF0000"/>
              </a:solidFill>
              <a:effectLst/>
              <a:latin typeface="+mj-lt"/>
              <a:cs typeface="Tahoma" pitchFamily="34" charset="0"/>
            </a:endParaRPr>
          </a:p>
          <a:p>
            <a:pPr eaLnBrk="1" hangingPunct="1">
              <a:lnSpc>
                <a:spcPct val="105000"/>
              </a:lnSpc>
              <a:defRPr/>
            </a:pPr>
            <a:r>
              <a:rPr lang="en-US" sz="7200" b="1" dirty="0" err="1">
                <a:solidFill>
                  <a:srgbClr val="000099"/>
                </a:solidFill>
                <a:effectLst/>
                <a:latin typeface="+mj-lt"/>
                <a:cs typeface="Tahoma" pitchFamily="34" charset="0"/>
              </a:rPr>
              <a:t>Đáp</a:t>
            </a:r>
            <a:r>
              <a:rPr lang="en-US" sz="7200" b="1" dirty="0">
                <a:solidFill>
                  <a:srgbClr val="000099"/>
                </a:solidFill>
                <a:effectLst/>
                <a:latin typeface="+mj-lt"/>
                <a:cs typeface="Tahoma" pitchFamily="34" charset="0"/>
              </a:rPr>
              <a:t> </a:t>
            </a:r>
            <a:r>
              <a:rPr lang="en-US" sz="7200" b="1" dirty="0" err="1">
                <a:solidFill>
                  <a:srgbClr val="000099"/>
                </a:solidFill>
                <a:effectLst/>
                <a:latin typeface="+mj-lt"/>
                <a:cs typeface="Tahoma" pitchFamily="34" charset="0"/>
              </a:rPr>
              <a:t>Ca</a:t>
            </a:r>
            <a:endParaRPr lang="en-US" sz="7200" b="1" dirty="0">
              <a:solidFill>
                <a:srgbClr val="000099"/>
              </a:solidFill>
              <a:effectLst/>
              <a:latin typeface="+mj-lt"/>
              <a:cs typeface="Tahoma" pitchFamily="34" charset="0"/>
            </a:endParaRPr>
          </a:p>
          <a:p>
            <a:pPr eaLnBrk="1" hangingPunct="1">
              <a:lnSpc>
                <a:spcPct val="105000"/>
              </a:lnSpc>
              <a:defRPr/>
            </a:pPr>
            <a:r>
              <a:rPr lang="en-US" sz="7200" b="1">
                <a:solidFill>
                  <a:srgbClr val="FF0000"/>
                </a:solidFill>
                <a:latin typeface="+mj-lt"/>
                <a:cs typeface="Tahoma" pitchFamily="34" charset="0"/>
              </a:rPr>
              <a:t>VINH PHÚC THAY</a:t>
            </a:r>
          </a:p>
          <a:p>
            <a:pPr eaLnBrk="1" hangingPunct="1">
              <a:lnSpc>
                <a:spcPct val="105000"/>
              </a:lnSpc>
              <a:defRPr/>
            </a:pPr>
            <a:r>
              <a:rPr lang="en-US" sz="4000" b="1" i="1">
                <a:solidFill>
                  <a:srgbClr val="000099"/>
                </a:solidFill>
                <a:latin typeface="+mj-lt"/>
                <a:cs typeface="Tahoma" pitchFamily="34" charset="0"/>
              </a:rPr>
              <a:t>Kim Long</a:t>
            </a:r>
            <a:endParaRPr lang="en-US" sz="4000" b="1" i="1" dirty="0">
              <a:solidFill>
                <a:srgbClr val="000099"/>
              </a:solidFill>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1" u="sng" dirty="0" err="1">
                <a:solidFill>
                  <a:srgbClr val="FF0000"/>
                </a:solidFill>
                <a:effectLst/>
                <a:cs typeface="Times New Roman" pitchFamily="18" charset="0"/>
              </a:rPr>
              <a:t>Đk</a:t>
            </a:r>
            <a:r>
              <a:rPr lang="en-US" sz="4600" b="1" u="sng" dirty="0">
                <a:solidFill>
                  <a:srgbClr val="FF0000"/>
                </a:solidFill>
                <a:effectLst/>
                <a:cs typeface="Times New Roman" pitchFamily="18" charset="0"/>
              </a:rPr>
              <a:t>:</a:t>
            </a:r>
            <a:r>
              <a:rPr lang="en-US" sz="4600" b="1" dirty="0">
                <a:solidFill>
                  <a:srgbClr val="003399"/>
                </a:solidFill>
                <a:effectLst/>
                <a:cs typeface="Times New Roman" pitchFamily="18" charset="0"/>
              </a:rPr>
              <a:t> </a:t>
            </a:r>
            <a:r>
              <a:rPr lang="vi-VN" sz="4600" b="1" i="0" dirty="0">
                <a:solidFill>
                  <a:srgbClr val="003399"/>
                </a:solidFill>
                <a:effectLst/>
              </a:rPr>
              <a:t>Vinh phúc thay ngưòi kính sợ Chúa, và hằng đi trên đường quang minh Thiên Chúa.</a:t>
            </a:r>
            <a:r>
              <a:rPr lang="en-US" sz="4600" b="1" i="0" dirty="0">
                <a:solidFill>
                  <a:srgbClr val="003399"/>
                </a:solidFill>
                <a:effectLst/>
              </a:rPr>
              <a:t> </a:t>
            </a:r>
            <a:r>
              <a:rPr lang="vi-VN" sz="4600" b="1" i="0" dirty="0">
                <a:solidFill>
                  <a:srgbClr val="003399"/>
                </a:solidFill>
                <a:effectLst/>
              </a:rPr>
              <a:t>Người hưởng huê lợi tay người tạo nên, và hạnh phúc Chúa thưởng ban muôn đời.</a:t>
            </a:r>
            <a:endParaRPr lang="en-US" sz="4600" b="1" dirty="0">
              <a:solidFill>
                <a:srgbClr val="003399"/>
              </a:solidFill>
              <a:effectLs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TotalTime>
  <Words>509</Words>
  <Application>Microsoft Office PowerPoint</Application>
  <PresentationFormat>On-screen Show (16:9)</PresentationFormat>
  <Paragraphs>46</Paragraphs>
  <Slides>24</Slides>
  <Notes>0</Notes>
  <HiddenSlides>0</HiddenSlides>
  <MMClips>0</MMClips>
  <ScaleCrop>false</ScaleCrop>
  <HeadingPairs>
    <vt:vector size="4" baseType="variant">
      <vt:variant>
        <vt:lpstr>Theme</vt:lpstr>
      </vt:variant>
      <vt:variant>
        <vt:i4>6</vt:i4>
      </vt:variant>
      <vt:variant>
        <vt:lpstr>Slide Titles</vt:lpstr>
      </vt:variant>
      <vt:variant>
        <vt:i4>24</vt:i4>
      </vt:variant>
    </vt:vector>
  </HeadingPairs>
  <TitlesOfParts>
    <vt:vector size="30" baseType="lpstr">
      <vt:lpstr>Office Theme</vt:lpstr>
      <vt:lpstr>1_Default Design</vt:lpstr>
      <vt:lpstr>Default Design</vt:lpstr>
      <vt:lpstr>2_Office Theme</vt:lpstr>
      <vt:lpstr>10_Office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Đk: Vinh phúc thay ngưòi kính sợ Chúa, và hằng đi trên đường quang minh Thiên Chúa. Người hưởng huê lợi tay người tạo nên, và hạnh phúc Chúa thưởng ban muôn đời.</vt:lpstr>
      <vt:lpstr>Tk1: Hiền thê người tựa gốc nho sai trái trong nội thất nhà người. Con cái người như đám cây Ô liu, xum xuê quanh mâm bàn người.</vt:lpstr>
      <vt:lpstr>Đk: Vinh phúc thay ngưòi kính sợ Chúa, và hằng đi trên đường quang minh Thiên Chúa. Người hưởng huê lợi tay người tạo nên, và hạnh phúc Chúa thưởng ban muôn đời.</vt:lpstr>
      <vt:lpstr>Tk2: Ngàn ân lộc của Chúa ban chan chứa trên kẻ kính sợ Ngài. Xin Chúa từ trên núi Si-on chúc phúc suốt cả đời người.</vt:lpstr>
      <vt:lpstr>Đk: Vinh phúc thay ngưòi kính sợ Chúa, và hằng đi trên đường quang minh Thiên Chúa. Người hưởng huê lợi tay người tạo nên, và hạnh phúc Chúa thưởng ban muôn đời.</vt:lpstr>
      <vt:lpstr>Tk3: Nguyện cho người được sống cao niên tuế trong hạnh phúc tuyệt vời. Con cháu người đông đúc như sao sa, an vui đến muôn ngàn đời</vt:lpstr>
      <vt:lpstr>Đk: Vinh phúc thay ngưòi kính sợ Chúa, và hằng đi trên đường quang minh Thiên Chúa. Người hưởng huê lợi tay người tạo nên, và hạnh phúc Chúa thưởng ban muôn đời.</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Hùng Nam</cp:lastModifiedBy>
  <cp:revision>214</cp:revision>
  <dcterms:created xsi:type="dcterms:W3CDTF">2021-05-09T08:36:44Z</dcterms:created>
  <dcterms:modified xsi:type="dcterms:W3CDTF">2024-08-30T12:55:16Z</dcterms:modified>
</cp:coreProperties>
</file>