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28" r:id="rId5"/>
    <p:sldMasterId id="2147483840" r:id="rId6"/>
    <p:sldMasterId id="2147483852" r:id="rId7"/>
    <p:sldMasterId id="2147483860" r:id="rId8"/>
    <p:sldMasterId id="2147483872" r:id="rId9"/>
  </p:sldMasterIdLst>
  <p:notesMasterIdLst>
    <p:notesMasterId r:id="rId76"/>
  </p:notesMasterIdLst>
  <p:sldIdLst>
    <p:sldId id="384" r:id="rId10"/>
    <p:sldId id="8761" r:id="rId11"/>
    <p:sldId id="8763" r:id="rId12"/>
    <p:sldId id="8762" r:id="rId13"/>
    <p:sldId id="9730" r:id="rId14"/>
    <p:sldId id="9688" r:id="rId15"/>
    <p:sldId id="9731" r:id="rId16"/>
    <p:sldId id="9728" r:id="rId17"/>
    <p:sldId id="385" r:id="rId18"/>
    <p:sldId id="9713" r:id="rId19"/>
    <p:sldId id="9714" r:id="rId20"/>
    <p:sldId id="9715" r:id="rId21"/>
    <p:sldId id="9732" r:id="rId22"/>
    <p:sldId id="9717" r:id="rId23"/>
    <p:sldId id="9733" r:id="rId24"/>
    <p:sldId id="9719" r:id="rId25"/>
    <p:sldId id="9734" r:id="rId26"/>
    <p:sldId id="390" r:id="rId27"/>
    <p:sldId id="9724" r:id="rId28"/>
    <p:sldId id="354" r:id="rId29"/>
    <p:sldId id="401" r:id="rId30"/>
    <p:sldId id="9700" r:id="rId31"/>
    <p:sldId id="9701" r:id="rId32"/>
    <p:sldId id="9702" r:id="rId33"/>
    <p:sldId id="9703" r:id="rId34"/>
    <p:sldId id="9704" r:id="rId35"/>
    <p:sldId id="9705" r:id="rId36"/>
    <p:sldId id="9706" r:id="rId37"/>
    <p:sldId id="9707" r:id="rId38"/>
    <p:sldId id="9708" r:id="rId39"/>
    <p:sldId id="9709" r:id="rId40"/>
    <p:sldId id="9710" r:id="rId41"/>
    <p:sldId id="9711" r:id="rId42"/>
    <p:sldId id="9712" r:id="rId43"/>
    <p:sldId id="9699" r:id="rId44"/>
    <p:sldId id="9698" r:id="rId45"/>
    <p:sldId id="559" r:id="rId46"/>
    <p:sldId id="561" r:id="rId47"/>
    <p:sldId id="614" r:id="rId48"/>
    <p:sldId id="9735" r:id="rId49"/>
    <p:sldId id="922" r:id="rId50"/>
    <p:sldId id="9736" r:id="rId51"/>
    <p:sldId id="443" r:id="rId52"/>
    <p:sldId id="9744" r:id="rId53"/>
    <p:sldId id="387" r:id="rId54"/>
    <p:sldId id="278" r:id="rId55"/>
    <p:sldId id="257" r:id="rId56"/>
    <p:sldId id="259" r:id="rId57"/>
    <p:sldId id="261" r:id="rId58"/>
    <p:sldId id="263" r:id="rId59"/>
    <p:sldId id="265" r:id="rId60"/>
    <p:sldId id="267" r:id="rId61"/>
    <p:sldId id="9739" r:id="rId62"/>
    <p:sldId id="9740" r:id="rId63"/>
    <p:sldId id="273" r:id="rId64"/>
    <p:sldId id="275" r:id="rId65"/>
    <p:sldId id="9741" r:id="rId66"/>
    <p:sldId id="9742" r:id="rId67"/>
    <p:sldId id="463" r:id="rId68"/>
    <p:sldId id="475" r:id="rId69"/>
    <p:sldId id="293" r:id="rId70"/>
    <p:sldId id="262" r:id="rId71"/>
    <p:sldId id="9743" r:id="rId72"/>
    <p:sldId id="281" r:id="rId73"/>
    <p:sldId id="276" r:id="rId74"/>
    <p:sldId id="9729"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4676"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00090-7A29-2540-8C3C-D2C5C0C8EA6F}" type="datetimeFigureOut">
              <a:rPr lang="x-none" smtClean="0"/>
              <a:t>2/22/2024</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5D607-2429-094D-B515-EB2DE00C9BB1}" type="slidenum">
              <a:rPr lang="x-none" smtClean="0"/>
              <a:t>‹#›</a:t>
            </a:fld>
            <a:endParaRPr lang="x-none"/>
          </a:p>
        </p:txBody>
      </p:sp>
    </p:spTree>
    <p:extLst>
      <p:ext uri="{BB962C8B-B14F-4D97-AF65-F5344CB8AC3E}">
        <p14:creationId xmlns:p14="http://schemas.microsoft.com/office/powerpoint/2010/main" val="3263963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0116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2/22/2024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115</a:t>
            </a:r>
            <a:br>
              <a:rPr lang="en-US" dirty="0">
                <a:solidFill>
                  <a:srgbClr val="FFFF00"/>
                </a:solidFill>
              </a:rPr>
            </a:br>
            <a:r>
              <a:rPr lang="en-US" dirty="0">
                <a:solidFill>
                  <a:srgbClr val="FFFF00"/>
                </a:solidFill>
              </a:rPr>
              <a:t>CHÚA NHẬT II MÙA CHAY</a:t>
            </a:r>
            <a:br>
              <a:rPr lang="en-US" dirty="0">
                <a:solidFill>
                  <a:srgbClr val="FFFF00"/>
                </a:solidFill>
              </a:rPr>
            </a:br>
            <a:r>
              <a:rPr lang="en-US" i="1" dirty="0" err="1" smtClean="0">
                <a:solidFill>
                  <a:schemeClr val="bg1"/>
                </a:solidFill>
              </a:rPr>
              <a:t>Năm</a:t>
            </a:r>
            <a:r>
              <a:rPr lang="en-US" i="1" dirty="0" smtClean="0">
                <a:solidFill>
                  <a:schemeClr val="bg1"/>
                </a:solidFill>
              </a:rPr>
              <a:t> B</a:t>
            </a:r>
            <a:r>
              <a:rPr lang="en-US" i="1" dirty="0">
                <a:solidFill>
                  <a:schemeClr val="bg1"/>
                </a:solidFill>
              </a:rPr>
              <a:t/>
            </a:r>
            <a:br>
              <a:rPr lang="en-US" i="1" dirty="0">
                <a:solidFill>
                  <a:schemeClr val="bg1"/>
                </a:solidFill>
              </a:rPr>
            </a:br>
            <a:r>
              <a:rPr lang="en-US" i="1" dirty="0">
                <a:solidFill>
                  <a:schemeClr val="bg1"/>
                </a:solidFill>
              </a:rPr>
              <a:t>LM </a:t>
            </a:r>
            <a:r>
              <a:rPr lang="en-US" i="1" dirty="0" err="1" smtClean="0">
                <a:solidFill>
                  <a:schemeClr val="bg1"/>
                </a:solidFill>
              </a:rPr>
              <a:t>Thanh</a:t>
            </a:r>
            <a:r>
              <a:rPr lang="en-US" i="1" dirty="0" smtClean="0">
                <a:solidFill>
                  <a:schemeClr val="bg1"/>
                </a:solidFill>
              </a:rPr>
              <a:t> </a:t>
            </a:r>
            <a:r>
              <a:rPr lang="en-US" i="1" dirty="0" err="1" smtClean="0">
                <a:solidFill>
                  <a:schemeClr val="bg1"/>
                </a:solidFill>
              </a:rPr>
              <a:t>Lâm</a:t>
            </a:r>
            <a:endParaRPr lang="en-US" i="1" dirty="0">
              <a:solidFill>
                <a:schemeClr val="bg1"/>
              </a:solidFill>
            </a:endParaRPr>
          </a:p>
        </p:txBody>
      </p:sp>
    </p:spTree>
    <p:extLst>
      <p:ext uri="{BB962C8B-B14F-4D97-AF65-F5344CB8AC3E}">
        <p14:creationId xmlns:p14="http://schemas.microsoft.com/office/powerpoint/2010/main" val="390619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Tôi sẽ bước đi, bước đi trước mặt Thiên Chúa, trong miền đất lành, miền đất của nhân sinh.</a:t>
            </a:r>
            <a:endParaRPr lang="en-US" sz="6600" dirty="0">
              <a:solidFill>
                <a:schemeClr val="bg1"/>
              </a:solidFill>
              <a:latin typeface="+mn-lt"/>
            </a:endParaRPr>
          </a:p>
        </p:txBody>
      </p:sp>
    </p:spTree>
    <p:extLst>
      <p:ext uri="{BB962C8B-B14F-4D97-AF65-F5344CB8AC3E}">
        <p14:creationId xmlns:p14="http://schemas.microsoft.com/office/powerpoint/2010/main" val="1373632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FFFF00"/>
                </a:solidFill>
              </a:rPr>
              <a:t>Tk1:</a:t>
            </a:r>
            <a:r>
              <a:rPr lang="en-US" sz="4700" dirty="0">
                <a:solidFill>
                  <a:schemeClr val="bg1"/>
                </a:solidFill>
              </a:rPr>
              <a:t> </a:t>
            </a:r>
            <a:r>
              <a:rPr lang="vi-VN" sz="4700" b="0" i="0" dirty="0">
                <a:solidFill>
                  <a:schemeClr val="bg1"/>
                </a:solidFill>
                <a:effectLst/>
                <a:latin typeface="+mn-lt"/>
              </a:rPr>
              <a:t>Tôi vẫn hằng cậy tin, ngay cả khi thốt lên rằng: “Ôi thân phận lầm than, bất hạnh trăm nỗi khổ sầu.” Ở trước mặt Thiên Chúa, thật đáng quý trọng biết bao: gương dũng liệt hy sinh mạng sống, chứng nhân đức tin.</a:t>
            </a:r>
            <a:endParaRPr lang="en-US" sz="4700" dirty="0">
              <a:solidFill>
                <a:schemeClr val="bg1"/>
              </a:solidFill>
            </a:endParaRPr>
          </a:p>
        </p:txBody>
      </p:sp>
    </p:spTree>
    <p:extLst>
      <p:ext uri="{BB962C8B-B14F-4D97-AF65-F5344CB8AC3E}">
        <p14:creationId xmlns:p14="http://schemas.microsoft.com/office/powerpoint/2010/main" val="393254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Tôi sẽ bước đi, bước đi trước mặt Thiên Chúa, trong miền đất lành, miền đất của nhân sinh.</a:t>
            </a:r>
            <a:endParaRPr lang="en-US" sz="6600" dirty="0">
              <a:solidFill>
                <a:schemeClr val="bg1"/>
              </a:solidFill>
              <a:latin typeface="+mn-lt"/>
            </a:endParaRPr>
          </a:p>
        </p:txBody>
      </p:sp>
    </p:spTree>
    <p:extLst>
      <p:ext uri="{BB962C8B-B14F-4D97-AF65-F5344CB8AC3E}">
        <p14:creationId xmlns:p14="http://schemas.microsoft.com/office/powerpoint/2010/main" val="245662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FF00"/>
                </a:solidFill>
              </a:rPr>
              <a:t>Tk2:</a:t>
            </a:r>
            <a:r>
              <a:rPr lang="en-US" sz="4600" dirty="0">
                <a:solidFill>
                  <a:schemeClr val="bg1"/>
                </a:solidFill>
              </a:rPr>
              <a:t> </a:t>
            </a:r>
            <a:r>
              <a:rPr lang="vi-VN" sz="4600" b="0" i="0" dirty="0">
                <a:solidFill>
                  <a:schemeClr val="bg1"/>
                </a:solidFill>
                <a:effectLst/>
                <a:latin typeface="+mn-lt"/>
              </a:rPr>
              <a:t>Ôi Chúa Trời từ nhân, thân này con nữ tỳ Ngài. Bao gông xiềng cùm thân do Ngài bẻ gãy, đứt lìa. Giờ xin Ngài nhận đây, của lễ chân thành biết ơn. Xin suốt đời từ đây thành kính kêu cầu Danh Ngài.</a:t>
            </a:r>
            <a:endParaRPr lang="en-US" sz="4600" dirty="0">
              <a:solidFill>
                <a:schemeClr val="bg1"/>
              </a:solidFill>
            </a:endParaRPr>
          </a:p>
        </p:txBody>
      </p:sp>
    </p:spTree>
    <p:extLst>
      <p:ext uri="{BB962C8B-B14F-4D97-AF65-F5344CB8AC3E}">
        <p14:creationId xmlns:p14="http://schemas.microsoft.com/office/powerpoint/2010/main" val="119776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Tôi sẽ bước đi, bước đi trước mặt Thiên Chúa, trong miền đất lành, miền đất của nhân sinh.</a:t>
            </a:r>
            <a:endParaRPr lang="en-US" sz="6600" dirty="0">
              <a:solidFill>
                <a:schemeClr val="bg1"/>
              </a:solidFill>
              <a:latin typeface="+mn-lt"/>
            </a:endParaRPr>
          </a:p>
        </p:txBody>
      </p:sp>
    </p:spTree>
    <p:extLst>
      <p:ext uri="{BB962C8B-B14F-4D97-AF65-F5344CB8AC3E}">
        <p14:creationId xmlns:p14="http://schemas.microsoft.com/office/powerpoint/2010/main" val="3102834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700" u="sng" dirty="0">
                <a:solidFill>
                  <a:srgbClr val="FFFF00"/>
                </a:solidFill>
              </a:rPr>
              <a:t>Tk3:</a:t>
            </a:r>
            <a:r>
              <a:rPr lang="en-US" sz="4700" dirty="0">
                <a:solidFill>
                  <a:schemeClr val="bg1"/>
                </a:solidFill>
              </a:rPr>
              <a:t> </a:t>
            </a:r>
            <a:r>
              <a:rPr lang="vi-VN" sz="4700" b="0" i="0" dirty="0">
                <a:solidFill>
                  <a:schemeClr val="bg1"/>
                </a:solidFill>
                <a:effectLst/>
                <a:latin typeface="+mn-lt"/>
              </a:rPr>
              <a:t>Con khấn nguyện từ đây đêm ngày ghi nhớ lời thề. Ngay trước mặt toàn dân, trong hành lang Thánh Điện Ngài. Lời khấn xin tuyên giữ hoài mãi muôn đời chẳng quên. Ngay giữa lòng của ngươi, này hỡi Giê-ru-sa-lem.</a:t>
            </a:r>
            <a:endParaRPr lang="en-US" sz="4700" dirty="0">
              <a:solidFill>
                <a:schemeClr val="bg1"/>
              </a:solidFill>
            </a:endParaRPr>
          </a:p>
        </p:txBody>
      </p:sp>
    </p:spTree>
    <p:extLst>
      <p:ext uri="{BB962C8B-B14F-4D97-AF65-F5344CB8AC3E}">
        <p14:creationId xmlns:p14="http://schemas.microsoft.com/office/powerpoint/2010/main" val="3779751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Tôi sẽ bước đi, bước đi trước mặt Thiên Chúa, trong miền đất lành, miền đất của nhân sinh.</a:t>
            </a:r>
            <a:endParaRPr lang="en-US" sz="6600" dirty="0">
              <a:solidFill>
                <a:schemeClr val="bg1"/>
              </a:solidFill>
              <a:latin typeface="+mn-lt"/>
            </a:endParaRPr>
          </a:p>
        </p:txBody>
      </p:sp>
    </p:spTree>
    <p:extLst>
      <p:ext uri="{BB962C8B-B14F-4D97-AF65-F5344CB8AC3E}">
        <p14:creationId xmlns:p14="http://schemas.microsoft.com/office/powerpoint/2010/main" val="252960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0" y="2266950"/>
            <a:ext cx="9144000" cy="2800767"/>
          </a:xfrm>
          <a:prstGeom prst="rect">
            <a:avLst/>
          </a:prstGeom>
        </p:spPr>
        <p:txBody>
          <a:bodyPr wrap="square">
            <a:spAutoFit/>
          </a:bodyPr>
          <a:lstStyle/>
          <a:p>
            <a:r>
              <a:rPr lang="vi-VN" sz="3200" u="sng" dirty="0">
                <a:solidFill>
                  <a:srgbClr val="FFFF00"/>
                </a:solidFill>
              </a:rPr>
              <a:t>Bài đọc </a:t>
            </a:r>
            <a:r>
              <a:rPr lang="en-US" sz="3200" u="sng" dirty="0">
                <a:solidFill>
                  <a:srgbClr val="FFFF00"/>
                </a:solidFill>
              </a:rPr>
              <a:t>2:</a:t>
            </a:r>
            <a:endParaRPr lang="vi-VN" sz="3200" u="sng" dirty="0">
              <a:solidFill>
                <a:srgbClr val="FFFF00"/>
              </a:solidFill>
            </a:endParaRPr>
          </a:p>
          <a:p>
            <a:r>
              <a:rPr lang="vi-VN" sz="3600" i="1" dirty="0">
                <a:solidFill>
                  <a:schemeClr val="bg1"/>
                </a:solidFill>
              </a:rPr>
              <a:t>Đến như chính Con Một, Thiên Chúa cũng chẳng tiếc.</a:t>
            </a:r>
          </a:p>
          <a:p>
            <a:r>
              <a:rPr lang="vi-VN" sz="3600" dirty="0">
                <a:solidFill>
                  <a:schemeClr val="bg1"/>
                </a:solidFill>
              </a:rPr>
              <a:t>Bài trích thư của thánh Phao-lô tông đồ gửi tín hữu Rô-ma.</a:t>
            </a:r>
            <a:endParaRPr lang="vi-VN" sz="32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bg1"/>
                </a:solidFill>
              </a:rPr>
              <a:t>Từ trong đám mây sáng chói,  có tiếng Chúa Cha phán rằng: “Đây là Con Ta yêu dấu,</a:t>
            </a:r>
            <a:br>
              <a:rPr lang="vi-VN" sz="5400" dirty="0">
                <a:solidFill>
                  <a:schemeClr val="bg1"/>
                </a:solidFill>
              </a:rPr>
            </a:br>
            <a:r>
              <a:rPr lang="vi-VN" sz="5400" dirty="0">
                <a:solidFill>
                  <a:schemeClr val="bg1"/>
                </a:solidFill>
              </a:rPr>
              <a:t>các ngươi hãy nghe lời Người”.</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a:solidFill>
                  <a:srgbClr val="FFFF00"/>
                </a:solidFill>
              </a:rPr>
              <a:t>Câu Xướng Trước Phúc Âm</a:t>
            </a:r>
          </a:p>
        </p:txBody>
      </p:sp>
    </p:spTree>
    <p:extLst>
      <p:ext uri="{BB962C8B-B14F-4D97-AF65-F5344CB8AC3E}">
        <p14:creationId xmlns:p14="http://schemas.microsoft.com/office/powerpoint/2010/main" val="302701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
            <a:ext cx="9144000" cy="5143499"/>
          </a:xfrm>
        </p:spPr>
        <p:txBody>
          <a:bodyPr>
            <a:normAutofit/>
          </a:bodyPr>
          <a:lstStyle/>
          <a:p>
            <a:r>
              <a:rPr lang="en-US" sz="6600" b="1" dirty="0">
                <a:solidFill>
                  <a:srgbClr val="FFFF00"/>
                </a:solidFill>
                <a:latin typeface="+mn-lt"/>
                <a:cs typeface="Times New Roman" pitchFamily="18" charset="0"/>
              </a:rPr>
              <a:t>Ca </a:t>
            </a:r>
            <a:r>
              <a:rPr lang="en-US" sz="6600" b="1" dirty="0" err="1">
                <a:solidFill>
                  <a:srgbClr val="FFFF00"/>
                </a:solidFill>
                <a:latin typeface="+mn-lt"/>
                <a:cs typeface="Times New Roman" pitchFamily="18" charset="0"/>
              </a:rPr>
              <a:t>Nhập</a:t>
            </a:r>
            <a:r>
              <a:rPr lang="en-US" sz="6600" b="1" dirty="0">
                <a:solidFill>
                  <a:srgbClr val="FFFF00"/>
                </a:solidFill>
                <a:latin typeface="+mn-lt"/>
                <a:cs typeface="Times New Roman" pitchFamily="18" charset="0"/>
              </a:rPr>
              <a:t> </a:t>
            </a:r>
            <a:r>
              <a:rPr lang="en-US" sz="6600" b="1" dirty="0" err="1">
                <a:solidFill>
                  <a:srgbClr val="FFFF00"/>
                </a:solidFill>
                <a:latin typeface="+mn-lt"/>
                <a:cs typeface="Times New Roman" pitchFamily="18" charset="0"/>
              </a:rPr>
              <a:t>Lễ</a:t>
            </a:r>
            <a:r>
              <a:rPr lang="en-US" sz="6600" b="1" dirty="0">
                <a:solidFill>
                  <a:srgbClr val="FFFF00"/>
                </a:solidFill>
                <a:latin typeface="+mn-lt"/>
                <a:cs typeface="Times New Roman" pitchFamily="18" charset="0"/>
              </a:rPr>
              <a:t/>
            </a:r>
            <a:br>
              <a:rPr lang="en-US" sz="6600" b="1" dirty="0">
                <a:solidFill>
                  <a:srgbClr val="FFFF00"/>
                </a:solidFill>
                <a:latin typeface="+mn-lt"/>
                <a:cs typeface="Times New Roman" pitchFamily="18" charset="0"/>
              </a:rPr>
            </a:br>
            <a:r>
              <a:rPr lang="en-US" sz="6600" b="1" dirty="0">
                <a:solidFill>
                  <a:srgbClr val="FFFF00"/>
                </a:solidFill>
                <a:latin typeface="+mn-lt"/>
                <a:cs typeface="Times New Roman" pitchFamily="18" charset="0"/>
              </a:rPr>
              <a:t>Con </a:t>
            </a:r>
            <a:r>
              <a:rPr lang="en-US" sz="6600" b="1" dirty="0" err="1">
                <a:solidFill>
                  <a:srgbClr val="FFFF00"/>
                </a:solidFill>
                <a:latin typeface="+mn-lt"/>
                <a:cs typeface="Times New Roman" pitchFamily="18" charset="0"/>
              </a:rPr>
              <a:t>Hân</a:t>
            </a:r>
            <a:r>
              <a:rPr lang="en-US" sz="6600" b="1" dirty="0">
                <a:solidFill>
                  <a:srgbClr val="FFFF00"/>
                </a:solidFill>
                <a:latin typeface="+mn-lt"/>
                <a:cs typeface="Times New Roman" pitchFamily="18" charset="0"/>
              </a:rPr>
              <a:t> </a:t>
            </a:r>
            <a:r>
              <a:rPr lang="en-US" sz="6600" b="1" dirty="0" err="1">
                <a:solidFill>
                  <a:srgbClr val="FFFF00"/>
                </a:solidFill>
                <a:latin typeface="+mn-lt"/>
                <a:cs typeface="Times New Roman" pitchFamily="18" charset="0"/>
              </a:rPr>
              <a:t>Hoan</a:t>
            </a:r>
            <a:r>
              <a:rPr lang="en-US" sz="6600" b="1" dirty="0">
                <a:solidFill>
                  <a:srgbClr val="FFFF00"/>
                </a:solidFill>
                <a:latin typeface="+mn-lt"/>
                <a:cs typeface="Times New Roman" pitchFamily="18" charset="0"/>
              </a:rPr>
              <a:t> </a:t>
            </a:r>
            <a:r>
              <a:rPr lang="en-US" sz="6600" b="1" dirty="0" err="1">
                <a:solidFill>
                  <a:srgbClr val="FFFF00"/>
                </a:solidFill>
                <a:latin typeface="+mn-lt"/>
                <a:cs typeface="Times New Roman" pitchFamily="18" charset="0"/>
              </a:rPr>
              <a:t>Đi</a:t>
            </a:r>
            <a:r>
              <a:rPr lang="en-US" sz="6600" b="1" dirty="0">
                <a:solidFill>
                  <a:srgbClr val="FFFF00"/>
                </a:solidFill>
                <a:latin typeface="+mn-lt"/>
                <a:cs typeface="Times New Roman" pitchFamily="18" charset="0"/>
              </a:rPr>
              <a:t> </a:t>
            </a:r>
            <a:r>
              <a:rPr lang="en-US" sz="6600" b="1" dirty="0" err="1">
                <a:solidFill>
                  <a:srgbClr val="FFFF00"/>
                </a:solidFill>
                <a:latin typeface="+mn-lt"/>
                <a:cs typeface="Times New Roman" pitchFamily="18" charset="0"/>
              </a:rPr>
              <a:t>Tìm</a:t>
            </a:r>
            <a:r>
              <a:rPr lang="en-US" sz="6600" b="1" dirty="0">
                <a:solidFill>
                  <a:srgbClr val="FFFF00"/>
                </a:solidFill>
                <a:latin typeface="+mn-lt"/>
                <a:cs typeface="Times New Roman" pitchFamily="18" charset="0"/>
              </a:rPr>
              <a:t/>
            </a:r>
            <a:br>
              <a:rPr lang="en-US" sz="6600" b="1" dirty="0">
                <a:solidFill>
                  <a:srgbClr val="FFFF00"/>
                </a:solidFill>
                <a:latin typeface="+mn-lt"/>
                <a:cs typeface="Times New Roman" pitchFamily="18" charset="0"/>
              </a:rPr>
            </a:br>
            <a:r>
              <a:rPr lang="en-US" sz="5400" b="1" i="1" dirty="0">
                <a:solidFill>
                  <a:schemeClr val="bg1"/>
                </a:solidFill>
                <a:latin typeface="+mn-lt"/>
                <a:cs typeface="Times New Roman" pitchFamily="18" charset="0"/>
              </a:rPr>
              <a:t>Mi </a:t>
            </a:r>
            <a:r>
              <a:rPr lang="en-US" sz="5400" b="1" i="1" dirty="0" err="1">
                <a:solidFill>
                  <a:schemeClr val="bg1"/>
                </a:solidFill>
                <a:latin typeface="+mn-lt"/>
                <a:cs typeface="Times New Roman" pitchFamily="18" charset="0"/>
              </a:rPr>
              <a:t>Trầm</a:t>
            </a:r>
            <a:endParaRPr lang="vi-VN" sz="5400" b="1" i="1" dirty="0">
              <a:solidFill>
                <a:schemeClr val="bg1"/>
              </a:solidFill>
              <a:latin typeface="+mn-lt"/>
              <a:cs typeface="Times New Roman" pitchFamily="18" charset="0"/>
            </a:endParaRPr>
          </a:p>
        </p:txBody>
      </p:sp>
    </p:spTree>
    <p:extLst>
      <p:ext uri="{BB962C8B-B14F-4D97-AF65-F5344CB8AC3E}">
        <p14:creationId xmlns:p14="http://schemas.microsoft.com/office/powerpoint/2010/main" val="3459469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latin typeface="+mn-lt"/>
                <a:cs typeface="Times New Roman" panose="02020603050405020304" pitchFamily="18" charset="0"/>
              </a:rPr>
              <a:t>Đk</a:t>
            </a:r>
            <a:r>
              <a:rPr lang="en-US" sz="4800" b="1" u="sng" dirty="0">
                <a:solidFill>
                  <a:srgbClr val="FFFF00"/>
                </a:solidFill>
                <a:latin typeface="+mn-lt"/>
                <a:cs typeface="Times New Roman" panose="02020603050405020304" pitchFamily="18" charset="0"/>
              </a:rPr>
              <a:t>:</a:t>
            </a:r>
            <a:r>
              <a:rPr lang="en-US" sz="4800" b="1" dirty="0">
                <a:solidFill>
                  <a:schemeClr val="bg1"/>
                </a:solidFill>
                <a:latin typeface="+mn-lt"/>
                <a:cs typeface="Times New Roman" panose="02020603050405020304" pitchFamily="18" charset="0"/>
              </a:rPr>
              <a:t> </a:t>
            </a:r>
            <a:r>
              <a:rPr lang="vi-VN" sz="4800" b="1" dirty="0">
                <a:solidFill>
                  <a:schemeClr val="bg1"/>
                </a:solidFill>
                <a:latin typeface="+mn-lt"/>
              </a:rPr>
              <a:t>Con hân hoan đi tìm, tìm nhan Thánh Chúa. Xin đừng ẩn xa con, ôi lạy Chúa là Vua. Thánh nhan Ngài con hân hoan tìm kiếm trong đời. Xin cho con được gặp niềm vui dâng cao tuyệt vời.</a:t>
            </a:r>
            <a:endParaRPr lang="vi-VN" sz="4800" b="1" dirty="0">
              <a:solidFill>
                <a:schemeClr val="bg1"/>
              </a:solidFill>
              <a:latin typeface="+mn-lt"/>
              <a:cs typeface="Times New Roman" pitchFamily="18" charset="0"/>
            </a:endParaRPr>
          </a:p>
        </p:txBody>
      </p:sp>
    </p:spTree>
    <p:extLst>
      <p:ext uri="{BB962C8B-B14F-4D97-AF65-F5344CB8AC3E}">
        <p14:creationId xmlns:p14="http://schemas.microsoft.com/office/powerpoint/2010/main" val="1086698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a:solidFill>
                  <a:srgbClr val="FFFF00"/>
                </a:solidFill>
              </a:rPr>
              <a:t>LỜI NGUYỆN TÍN HỮU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a:solidFill>
                  <a:srgbClr val="FFFF00"/>
                </a:solidFill>
              </a:rPr>
              <a:t>CHÚA NHẬT II MÙA CHAY NĂM B</a:t>
            </a:r>
          </a:p>
          <a:p>
            <a:pPr algn="just"/>
            <a:r>
              <a:rPr lang="vi-VN" sz="2800" dirty="0">
                <a:solidFill>
                  <a:schemeClr val="bg1"/>
                </a:solidFill>
              </a:rPr>
              <a:t>Anh chị em thân mến, Đức Giêsu đã biến hình cho các môn đệ thấy vinh quang của Người, để củng cố đức tin cho các ông, và chuẩn bị các ông đón nhận cuộc tử nạn và phục sinh của Chúa</a:t>
            </a:r>
            <a:r>
              <a:rPr lang="en-US" sz="2800" dirty="0">
                <a:solidFill>
                  <a:schemeClr val="bg1"/>
                </a:solidFill>
              </a:rPr>
              <a:t>.</a:t>
            </a:r>
          </a:p>
        </p:txBody>
      </p:sp>
    </p:spTree>
    <p:extLst>
      <p:ext uri="{BB962C8B-B14F-4D97-AF65-F5344CB8AC3E}">
        <p14:creationId xmlns:p14="http://schemas.microsoft.com/office/powerpoint/2010/main" val="977758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14800" y="2800350"/>
            <a:ext cx="4572000" cy="707886"/>
          </a:xfrm>
          <a:prstGeom prst="rect">
            <a:avLst/>
          </a:prstGeom>
        </p:spPr>
        <p:txBody>
          <a:bodyPr>
            <a:spAutoFit/>
          </a:bodyPr>
          <a:lstStyle/>
          <a:p>
            <a:pPr algn="ctr"/>
            <a:r>
              <a:rPr lang="en-US" sz="4000" dirty="0">
                <a:solidFill>
                  <a:srgbClr val="FFFF00"/>
                </a:solidFill>
              </a:rPr>
              <a:t>CON KHÔNG CÓ GÌ</a:t>
            </a:r>
          </a:p>
        </p:txBody>
      </p:sp>
    </p:spTree>
    <p:extLst>
      <p:ext uri="{BB962C8B-B14F-4D97-AF65-F5344CB8AC3E}">
        <p14:creationId xmlns:p14="http://schemas.microsoft.com/office/powerpoint/2010/main" val="1768345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Tk1:</a:t>
            </a:r>
            <a:r>
              <a:rPr lang="en-US" sz="5400" b="1" dirty="0">
                <a:solidFill>
                  <a:schemeClr val="bg1"/>
                </a:solidFill>
                <a:effectLst>
                  <a:outerShdw blurRad="38100" dist="38100" dir="2700000" algn="tl">
                    <a:srgbClr val="000000">
                      <a:alpha val="43137"/>
                    </a:srgbClr>
                  </a:outerShdw>
                </a:effectLst>
              </a:rPr>
              <a:t> </a:t>
            </a:r>
            <a:r>
              <a:rPr lang="vi-VN" sz="5400" b="0" i="0" dirty="0">
                <a:solidFill>
                  <a:schemeClr val="bg1"/>
                </a:solidFill>
                <a:effectLst/>
                <a:latin typeface="+mn-lt"/>
              </a:rPr>
              <a:t>Con không có gì dâng về Chúa ơi! Đây những hy sinh nhỏ bé trong đời. Nghiêm trang, im lặng là lễ dâng con đó, tiếng hát giờ đây là lễ dâng Chúa ơi.</a:t>
            </a:r>
            <a:endParaRPr lang="en-US" sz="54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59399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b="0" i="0" dirty="0">
                <a:solidFill>
                  <a:schemeClr val="bg1"/>
                </a:solidFill>
                <a:effectLst/>
                <a:latin typeface="+mn-lt"/>
              </a:rPr>
              <a:t>Xin Ngài thương lắng nghe nhận lời con Chúa nhé. Lễ con dâng tuy đơn sơ nhỏ bé, nhưng lòng con rất chân thành Chúa ơi.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Tk2:</a:t>
            </a:r>
            <a:r>
              <a:rPr lang="en-US" sz="5400" b="1" dirty="0">
                <a:solidFill>
                  <a:srgbClr val="FFFF00"/>
                </a:solidFill>
                <a:effectLst>
                  <a:outerShdw blurRad="38100" dist="38100" dir="2700000" algn="tl">
                    <a:srgbClr val="000000">
                      <a:alpha val="43137"/>
                    </a:srgbClr>
                  </a:outerShdw>
                </a:effectLst>
              </a:rPr>
              <a:t> </a:t>
            </a:r>
            <a:r>
              <a:rPr lang="vi-VN" sz="5400" b="0" i="0" dirty="0">
                <a:solidFill>
                  <a:schemeClr val="bg1"/>
                </a:solidFill>
                <a:effectLst/>
                <a:latin typeface="+mn-lt"/>
              </a:rPr>
              <a:t>Con không có gì dâng về Chúa ơi! Đây những hy sinh nhỏ bé trong đời. Đơn sơ, thật thà là lễ dâng con đó, giúp đỡ mẹ cha là lễ dâng Chúa ơi.</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800" b="1" u="sng" dirty="0">
                <a:solidFill>
                  <a:srgbClr val="FFFF00"/>
                </a:solidFill>
                <a:latin typeface="+mn-lt"/>
                <a:cs typeface="Times New Roman" panose="02020603050405020304" pitchFamily="18" charset="0"/>
              </a:rPr>
              <a:t>Tk1:</a:t>
            </a:r>
            <a:r>
              <a:rPr lang="en-US" sz="4800" dirty="0">
                <a:solidFill>
                  <a:schemeClr val="bg1"/>
                </a:solidFill>
                <a:latin typeface="+mn-lt"/>
                <a:cs typeface="Times New Roman" panose="02020603050405020304" pitchFamily="18" charset="0"/>
              </a:rPr>
              <a:t> </a:t>
            </a:r>
            <a:r>
              <a:rPr lang="vi-VN" sz="5400" b="1" dirty="0">
                <a:solidFill>
                  <a:schemeClr val="bg1"/>
                </a:solidFill>
                <a:latin typeface="+mn-lt"/>
              </a:rPr>
              <a:t>Xin dạy con đường lối của Ngài, xin dẫn con qua nẻo chính đường ngay. Ngài bênh vực con khỏi muôn điều sợ hãi. Ngài giữ gìn con khỏi biết bao nguy hại.</a:t>
            </a:r>
            <a:endParaRPr lang="vi-VN" sz="4800" b="1"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2332560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b="0" i="0" dirty="0">
                <a:solidFill>
                  <a:schemeClr val="bg1"/>
                </a:solidFill>
                <a:effectLst/>
                <a:latin typeface="+mn-lt"/>
              </a:rPr>
              <a:t>Xin Ngài thương lắng nghe nhận lời con Chúa nhé. Lễ con dâng tuy đơn sơ nhỏ bé, nhưng lòng con rất chân thành Chúa ơi.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3862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Tk3:</a:t>
            </a:r>
            <a:r>
              <a:rPr lang="en-US" sz="5400" b="1" dirty="0">
                <a:solidFill>
                  <a:schemeClr val="bg1"/>
                </a:solidFill>
                <a:effectLst>
                  <a:outerShdw blurRad="38100" dist="38100" dir="2700000" algn="tl">
                    <a:srgbClr val="000000">
                      <a:alpha val="43137"/>
                    </a:srgbClr>
                  </a:outerShdw>
                </a:effectLst>
              </a:rPr>
              <a:t> </a:t>
            </a:r>
            <a:r>
              <a:rPr lang="vi-VN" sz="5400" b="0" i="0" dirty="0">
                <a:solidFill>
                  <a:schemeClr val="bg1"/>
                </a:solidFill>
                <a:effectLst/>
                <a:latin typeface="+mn-lt"/>
              </a:rPr>
              <a:t>Con không có gì dâng về Chúa ơi! Đây những hy sinh nhỏ bé trong đời. Yêu thương, vâng lời là lễ dâng con đó, sống tốt lời khuyên là lễ dâng Chúa ơi.</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154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b="0" i="0" dirty="0">
                <a:solidFill>
                  <a:schemeClr val="bg1"/>
                </a:solidFill>
                <a:effectLst/>
                <a:latin typeface="+mn-lt"/>
              </a:rPr>
              <a:t>Xin Ngài thương lắng nghe nhận lời con Chúa nhé. Lễ con dâng tuy đơn sơ nhỏ bé, nhưng lòng con rất chân thành Chúa ơi.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7507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3294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Xin </a:t>
            </a:r>
            <a:r>
              <a:rPr lang="en-US" sz="6600" b="1" dirty="0" err="1">
                <a:solidFill>
                  <a:srgbClr val="FFFF00"/>
                </a:solidFill>
                <a:effectLst>
                  <a:outerShdw blurRad="38100" dist="38100" dir="2700000" algn="tl">
                    <a:srgbClr val="000000">
                      <a:alpha val="43137"/>
                    </a:srgbClr>
                  </a:outerShdw>
                </a:effectLst>
                <a:cs typeface="Times New Roman" pitchFamily="18" charset="0"/>
              </a:rPr>
              <a:t>Dạy</a:t>
            </a:r>
            <a:r>
              <a:rPr lang="en-US" sz="6600" b="1" dirty="0">
                <a:solidFill>
                  <a:srgbClr val="FFFF00"/>
                </a:solidFill>
                <a:effectLst>
                  <a:outerShdw blurRad="38100" dist="38100" dir="2700000" algn="tl">
                    <a:srgbClr val="000000">
                      <a:alpha val="43137"/>
                    </a:srgbClr>
                  </a:outerShdw>
                </a:effectLst>
                <a:cs typeface="Times New Roman" pitchFamily="18" charset="0"/>
              </a:rPr>
              <a:t> Con </a:t>
            </a:r>
            <a:r>
              <a:rPr lang="en-US" sz="6600" b="1" dirty="0" err="1">
                <a:solidFill>
                  <a:srgbClr val="FFFF00"/>
                </a:solidFill>
                <a:effectLst>
                  <a:outerShdw blurRad="38100" dist="38100" dir="2700000" algn="tl">
                    <a:srgbClr val="000000">
                      <a:alpha val="43137"/>
                    </a:srgbClr>
                  </a:outerShdw>
                </a:effectLst>
                <a:cs typeface="Times New Roman" pitchFamily="18" charset="0"/>
              </a:rPr>
              <a:t>Yêu</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Ngài</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a:solidFill>
                  <a:schemeClr val="bg1"/>
                </a:solidFill>
                <a:effectLst>
                  <a:outerShdw blurRad="38100" dist="38100" dir="2700000" algn="tl">
                    <a:srgbClr val="000000">
                      <a:alpha val="43137"/>
                    </a:srgbClr>
                  </a:outerShdw>
                </a:effectLst>
                <a:cs typeface="Times New Roman" pitchFamily="18" charset="0"/>
              </a:rPr>
              <a:t>Lm</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Thành</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Tâm</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4950" b="1" dirty="0">
                <a:solidFill>
                  <a:srgbClr val="FFFF00"/>
                </a:solidFill>
                <a:cs typeface="Times New Roman" panose="02020603050405020304" pitchFamily="18" charset="0"/>
              </a:rPr>
              <a:t>Tk1: </a:t>
            </a:r>
            <a:r>
              <a:rPr lang="vi-VN" altLang="en-US" sz="4950" b="1" dirty="0">
                <a:solidFill>
                  <a:schemeClr val="bg1"/>
                </a:solidFill>
                <a:cs typeface="Times New Roman" panose="02020603050405020304" pitchFamily="18" charset="0"/>
              </a:rPr>
              <a:t>Chúa đã đến cho con người được xem thấy Chúa Cha trên trời. Chúa đã đến thăm con người, người trần gian biết Con một Cha,</a:t>
            </a:r>
          </a:p>
        </p:txBody>
      </p:sp>
    </p:spTree>
    <p:extLst>
      <p:ext uri="{BB962C8B-B14F-4D97-AF65-F5344CB8AC3E}">
        <p14:creationId xmlns:p14="http://schemas.microsoft.com/office/powerpoint/2010/main" val="1664887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mở mắt cho con người, người tâm chánh thấy đâu con đường. Chúa cất tiếng kêu con người, này người ơi kíp mau quay về.</a:t>
            </a:r>
          </a:p>
        </p:txBody>
      </p:sp>
    </p:spTree>
    <p:extLst>
      <p:ext uri="{BB962C8B-B14F-4D97-AF65-F5344CB8AC3E}">
        <p14:creationId xmlns:p14="http://schemas.microsoft.com/office/powerpoint/2010/main" val="2832742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378189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latin typeface="+mn-lt"/>
                <a:cs typeface="Times New Roman" panose="02020603050405020304" pitchFamily="18" charset="0"/>
              </a:rPr>
              <a:t>Đk</a:t>
            </a:r>
            <a:r>
              <a:rPr lang="en-US" sz="4800" b="1" u="sng" dirty="0">
                <a:solidFill>
                  <a:srgbClr val="FFFF00"/>
                </a:solidFill>
                <a:latin typeface="+mn-lt"/>
                <a:cs typeface="Times New Roman" panose="02020603050405020304" pitchFamily="18" charset="0"/>
              </a:rPr>
              <a:t>:</a:t>
            </a:r>
            <a:r>
              <a:rPr lang="en-US" sz="4800" b="1" dirty="0">
                <a:solidFill>
                  <a:schemeClr val="bg1"/>
                </a:solidFill>
                <a:latin typeface="+mn-lt"/>
                <a:cs typeface="Times New Roman" panose="02020603050405020304" pitchFamily="18" charset="0"/>
              </a:rPr>
              <a:t> </a:t>
            </a:r>
            <a:r>
              <a:rPr lang="vi-VN" sz="4800" b="1" dirty="0">
                <a:solidFill>
                  <a:schemeClr val="bg1"/>
                </a:solidFill>
                <a:latin typeface="+mn-lt"/>
              </a:rPr>
              <a:t>Con hân hoan đi tìm, tìm nhan Thánh Chúa. Xin đừng ẩn xa con, ôi lạy Chúa là Vua. Thánh nhan Ngài con hân hoan tìm kiếm trong đời. Xin cho con được gặp niềm vui dâng cao tuyệt vời.</a:t>
            </a:r>
            <a:endParaRPr lang="vi-VN" sz="4800" b="1" dirty="0">
              <a:solidFill>
                <a:schemeClr val="bg1"/>
              </a:solidFill>
              <a:latin typeface="+mn-lt"/>
              <a:cs typeface="Times New Roman" pitchFamily="18" charset="0"/>
            </a:endParaRPr>
          </a:p>
        </p:txBody>
      </p:sp>
    </p:spTree>
    <p:extLst>
      <p:ext uri="{BB962C8B-B14F-4D97-AF65-F5344CB8AC3E}">
        <p14:creationId xmlns:p14="http://schemas.microsoft.com/office/powerpoint/2010/main" val="4168678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1308575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Tk2: </a:t>
            </a:r>
            <a:r>
              <a:rPr lang="vi-VN" altLang="en-US" sz="5400" b="1" dirty="0">
                <a:solidFill>
                  <a:schemeClr val="bg1"/>
                </a:solidFill>
                <a:cs typeface="Times New Roman" panose="02020603050405020304" pitchFamily="18" charset="0"/>
              </a:rPr>
              <a:t>Chúa đã sống như con người, Ngài ca hát với ai vui cười. Chúa đã sống như con người, Ngài than khóc với ai buồn đau.</a:t>
            </a:r>
          </a:p>
        </p:txBody>
      </p:sp>
    </p:spTree>
    <p:extLst>
      <p:ext uri="{BB962C8B-B14F-4D97-AF65-F5344CB8AC3E}">
        <p14:creationId xmlns:p14="http://schemas.microsoft.com/office/powerpoint/2010/main" val="1231842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gánh vác như bao người, Ngài lao tác kiếm cơm qua ngày. Chúa mãi mãi yêu con người, dù ra sao vẫn yêu con người.</a:t>
            </a:r>
          </a:p>
        </p:txBody>
      </p:sp>
    </p:spTree>
    <p:extLst>
      <p:ext uri="{BB962C8B-B14F-4D97-AF65-F5344CB8AC3E}">
        <p14:creationId xmlns:p14="http://schemas.microsoft.com/office/powerpoint/2010/main" val="3261625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2529722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403767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Tk3: </a:t>
            </a:r>
            <a:r>
              <a:rPr lang="vi-VN" altLang="en-US" sz="5400" b="1" dirty="0">
                <a:solidFill>
                  <a:schemeClr val="bg1"/>
                </a:solidFill>
                <a:cs typeface="Times New Roman" panose="02020603050405020304" pitchFamily="18" charset="0"/>
              </a:rPr>
              <a:t>Chúa đã chết cho dân Ngài được vui sống với Cha nhân từ. Chúa đã hứa cho con người, một tình yêu sẽ không hề vơi. </a:t>
            </a:r>
          </a:p>
        </p:txBody>
      </p:sp>
    </p:spTree>
    <p:extLst>
      <p:ext uri="{BB962C8B-B14F-4D97-AF65-F5344CB8AC3E}">
        <p14:creationId xmlns:p14="http://schemas.microsoft.com/office/powerpoint/2010/main" val="3943807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cất bước đi trong đời, cùng ai đói khóc than ưu phiền. Chúa đã chết cho con người được mai sau phúc vinh muôn đời.</a:t>
            </a:r>
          </a:p>
        </p:txBody>
      </p:sp>
    </p:spTree>
    <p:extLst>
      <p:ext uri="{BB962C8B-B14F-4D97-AF65-F5344CB8AC3E}">
        <p14:creationId xmlns:p14="http://schemas.microsoft.com/office/powerpoint/2010/main" val="3533370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3660812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42746945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700" b="1" u="sng" dirty="0">
                <a:solidFill>
                  <a:srgbClr val="FFFF00"/>
                </a:solidFill>
                <a:latin typeface="+mn-lt"/>
                <a:cs typeface="Times New Roman" panose="02020603050405020304" pitchFamily="18" charset="0"/>
              </a:rPr>
              <a:t>Tk2:</a:t>
            </a:r>
            <a:r>
              <a:rPr lang="en-US" sz="4700" dirty="0">
                <a:solidFill>
                  <a:schemeClr val="bg1"/>
                </a:solidFill>
                <a:latin typeface="+mn-lt"/>
                <a:cs typeface="Times New Roman" panose="02020603050405020304" pitchFamily="18" charset="0"/>
              </a:rPr>
              <a:t> </a:t>
            </a:r>
            <a:r>
              <a:rPr lang="vi-VN" sz="5400" b="1" dirty="0">
                <a:solidFill>
                  <a:schemeClr val="bg1"/>
                </a:solidFill>
                <a:latin typeface="+mn-lt"/>
              </a:rPr>
              <a:t>Hãy nhìn xem lòng Chúa nhân hậu, ơn Chúa thương luôn sáng mãi về sau. Nào tin tưởng Chúa sống can trường người hỡi. Nào hãy cậy trông hãy vững tâm trong đời.</a:t>
            </a:r>
            <a:endParaRPr lang="vi-VN" sz="4700" b="1"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92907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Kinh</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Chay</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Duy</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000" b="1" dirty="0">
                <a:solidFill>
                  <a:srgbClr val="FFFF00"/>
                </a:solidFill>
                <a:cs typeface="Tahoma" pitchFamily="34" charset="0"/>
              </a:rPr>
              <a:t>Tk3: </a:t>
            </a:r>
            <a:r>
              <a:rPr lang="vi-VN" altLang="en-US" sz="6000" b="1" dirty="0">
                <a:solidFill>
                  <a:schemeClr val="bg1"/>
                </a:solidFill>
                <a:cs typeface="Tahoma" pitchFamily="34" charset="0"/>
              </a:rPr>
              <a:t> Con trông mong bao ngày đêm hối tội lỡ lầm. Trong khi con hãm thân mình tịnh xác hy sinh. </a:t>
            </a:r>
          </a:p>
        </p:txBody>
      </p:sp>
    </p:spTree>
    <p:extLst>
      <p:ext uri="{BB962C8B-B14F-4D97-AF65-F5344CB8AC3E}">
        <p14:creationId xmlns:p14="http://schemas.microsoft.com/office/powerpoint/2010/main" val="4232421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700" b="1" u="sng" dirty="0">
                <a:solidFill>
                  <a:srgbClr val="FFFF00"/>
                </a:solidFill>
                <a:cs typeface="Tahoma" pitchFamily="34" charset="0"/>
              </a:rPr>
              <a:t>**:</a:t>
            </a:r>
            <a:r>
              <a:rPr lang="vi-VN" altLang="en-US" sz="5700" b="1" dirty="0">
                <a:solidFill>
                  <a:schemeClr val="bg1"/>
                </a:solidFill>
                <a:cs typeface="Tahoma" pitchFamily="34" charset="0"/>
              </a:rPr>
              <a:t> Mùa chay thánh bốn mươi ngày con vẫn nài xin. Chúa ba ngôi nâng hồn con dậy giúp con luôn trung thành suốt đời.</a:t>
            </a:r>
          </a:p>
        </p:txBody>
      </p:sp>
    </p:spTree>
    <p:extLst>
      <p:ext uri="{BB962C8B-B14F-4D97-AF65-F5344CB8AC3E}">
        <p14:creationId xmlns:p14="http://schemas.microsoft.com/office/powerpoint/2010/main" val="3963749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5800" b="1" dirty="0">
                <a:solidFill>
                  <a:srgbClr val="FFFF00"/>
                </a:solidFill>
                <a:cs typeface="Tahoma" pitchFamily="34" charset="0"/>
              </a:rPr>
              <a:t>Tk4: </a:t>
            </a:r>
            <a:r>
              <a:rPr lang="vi-VN" altLang="en-US" sz="5800" b="1" dirty="0">
                <a:solidFill>
                  <a:schemeClr val="bg1"/>
                </a:solidFill>
                <a:cs typeface="Tahoma" pitchFamily="34" charset="0"/>
              </a:rPr>
              <a:t>  Ôi Giê-su con nguyện xin thánh danh uy quyền. Xưa hy sinh xuống cứu chuộc nhân thế khổ đau. </a:t>
            </a:r>
          </a:p>
        </p:txBody>
      </p:sp>
    </p:spTree>
    <p:extLst>
      <p:ext uri="{BB962C8B-B14F-4D97-AF65-F5344CB8AC3E}">
        <p14:creationId xmlns:p14="http://schemas.microsoft.com/office/powerpoint/2010/main" val="3624299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5600" b="1" u="sng" dirty="0">
                <a:solidFill>
                  <a:srgbClr val="FFFF00"/>
                </a:solidFill>
                <a:cs typeface="Tahoma" pitchFamily="34" charset="0"/>
              </a:rPr>
              <a:t>**:</a:t>
            </a:r>
            <a:r>
              <a:rPr lang="vi-VN" altLang="en-US" sz="5600" b="1" dirty="0">
                <a:solidFill>
                  <a:schemeClr val="bg1"/>
                </a:solidFill>
                <a:cs typeface="Tahoma" pitchFamily="34" charset="0"/>
              </a:rPr>
              <a:t> Mùa chay thánh Chúa đem con đến nguồn yêu. Biết yêu thương những kẻ khốn cùng dẫn đưa ai đang còn lỗi lầm.</a:t>
            </a:r>
          </a:p>
        </p:txBody>
      </p:sp>
    </p:spTree>
    <p:extLst>
      <p:ext uri="{BB962C8B-B14F-4D97-AF65-F5344CB8AC3E}">
        <p14:creationId xmlns:p14="http://schemas.microsoft.com/office/powerpoint/2010/main" val="2952412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latin typeface="+mn-lt"/>
                <a:cs typeface="Times New Roman" panose="02020603050405020304" pitchFamily="18" charset="0"/>
              </a:rPr>
              <a:t>Đk</a:t>
            </a:r>
            <a:r>
              <a:rPr lang="en-US" sz="4800" b="1" u="sng" dirty="0">
                <a:solidFill>
                  <a:srgbClr val="FFFF00"/>
                </a:solidFill>
                <a:latin typeface="+mn-lt"/>
                <a:cs typeface="Times New Roman" panose="02020603050405020304" pitchFamily="18" charset="0"/>
              </a:rPr>
              <a:t>:</a:t>
            </a:r>
            <a:r>
              <a:rPr lang="en-US" sz="4800" b="1" dirty="0">
                <a:solidFill>
                  <a:schemeClr val="bg1"/>
                </a:solidFill>
                <a:latin typeface="+mn-lt"/>
                <a:cs typeface="Times New Roman" panose="02020603050405020304" pitchFamily="18" charset="0"/>
              </a:rPr>
              <a:t> </a:t>
            </a:r>
            <a:r>
              <a:rPr lang="vi-VN" sz="4800" b="1" dirty="0">
                <a:solidFill>
                  <a:schemeClr val="bg1"/>
                </a:solidFill>
                <a:latin typeface="+mn-lt"/>
              </a:rPr>
              <a:t>Con hân hoan đi tìm, tìm nhan Thánh Chúa. Xin đừng ẩn xa con, ôi lạy Chúa là Vua. Thánh nhan Ngài con hân hoan tìm kiếm trong đời. Xin cho con được gặp niềm vui dâng cao tuyệt vời.</a:t>
            </a:r>
            <a:endParaRPr lang="vi-VN" sz="4800" b="1" dirty="0">
              <a:solidFill>
                <a:schemeClr val="bg1"/>
              </a:solidFill>
              <a:latin typeface="+mn-lt"/>
              <a:cs typeface="Times New Roman" pitchFamily="18" charset="0"/>
            </a:endParaRPr>
          </a:p>
        </p:txBody>
      </p:sp>
    </p:spTree>
    <p:extLst>
      <p:ext uri="{BB962C8B-B14F-4D97-AF65-F5344CB8AC3E}">
        <p14:creationId xmlns:p14="http://schemas.microsoft.com/office/powerpoint/2010/main" val="3238941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1938992"/>
          </a:xfrm>
          <a:prstGeom prst="rect">
            <a:avLst/>
          </a:prstGeom>
        </p:spPr>
        <p:txBody>
          <a:bodyPr wrap="square">
            <a:spAutoFit/>
          </a:bodyPr>
          <a:lstStyle/>
          <a:p>
            <a:r>
              <a:rPr lang="en-US" sz="4000" u="sng" dirty="0" err="1">
                <a:solidFill>
                  <a:srgbClr val="FFFF00"/>
                </a:solidFill>
              </a:rPr>
              <a:t>Bài</a:t>
            </a:r>
            <a:r>
              <a:rPr lang="en-US" sz="4000" u="sng" dirty="0">
                <a:solidFill>
                  <a:srgbClr val="FFFF00"/>
                </a:solidFill>
              </a:rPr>
              <a:t> </a:t>
            </a:r>
            <a:r>
              <a:rPr lang="en-US" sz="4000" u="sng" dirty="0" err="1">
                <a:solidFill>
                  <a:srgbClr val="FFFF00"/>
                </a:solidFill>
              </a:rPr>
              <a:t>đọc</a:t>
            </a:r>
            <a:r>
              <a:rPr lang="en-US" sz="4000" u="sng" dirty="0">
                <a:solidFill>
                  <a:srgbClr val="FFFF00"/>
                </a:solidFill>
              </a:rPr>
              <a:t> 1:</a:t>
            </a:r>
          </a:p>
          <a:p>
            <a:r>
              <a:rPr lang="vi-VN" sz="4000" i="1" dirty="0">
                <a:solidFill>
                  <a:schemeClr val="bg1"/>
                </a:solidFill>
              </a:rPr>
              <a:t>Tổ phụ Áp-ra-ham dâng lễ tế.</a:t>
            </a:r>
          </a:p>
          <a:p>
            <a:r>
              <a:rPr lang="vi-VN" sz="4000" dirty="0">
                <a:solidFill>
                  <a:schemeClr val="bg1"/>
                </a:solidFill>
              </a:rPr>
              <a:t>trích sách Sáng thế.</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1628</Words>
  <Application>Microsoft Office PowerPoint</Application>
  <PresentationFormat>On-screen Show (16:9)</PresentationFormat>
  <Paragraphs>64</Paragraphs>
  <Slides>66</Slides>
  <Notes>1</Notes>
  <HiddenSlides>0</HiddenSlides>
  <MMClips>0</MMClips>
  <ScaleCrop>false</ScaleCrop>
  <HeadingPairs>
    <vt:vector size="4" baseType="variant">
      <vt:variant>
        <vt:lpstr>Theme</vt:lpstr>
      </vt:variant>
      <vt:variant>
        <vt:i4>9</vt:i4>
      </vt:variant>
      <vt:variant>
        <vt:lpstr>Slide Titles</vt:lpstr>
      </vt:variant>
      <vt:variant>
        <vt:i4>66</vt:i4>
      </vt:variant>
    </vt:vector>
  </HeadingPairs>
  <TitlesOfParts>
    <vt:vector size="75" baseType="lpstr">
      <vt:lpstr>Office Theme</vt:lpstr>
      <vt:lpstr>1_Office Theme</vt:lpstr>
      <vt:lpstr>4_Office Theme</vt:lpstr>
      <vt:lpstr>12_Office Theme</vt:lpstr>
      <vt:lpstr>2_Office Theme</vt:lpstr>
      <vt:lpstr>10_Office Theme</vt:lpstr>
      <vt:lpstr>37_Default Design</vt:lpstr>
      <vt:lpstr>3_Office Theme</vt:lpstr>
      <vt:lpstr>5_Office Theme</vt:lpstr>
      <vt:lpstr>PowerPoint Presentation</vt:lpstr>
      <vt:lpstr>Ca Nhập Lễ Con Hân Hoan Đi Tìm Mi Trầm</vt:lpstr>
      <vt:lpstr>Đk: Con hân hoan đi tìm, tìm nhan Thánh Chúa. Xin đừng ẩn xa con, ôi lạy Chúa là Vua. Thánh nhan Ngài con hân hoan tìm kiếm trong đời. Xin cho con được gặp niềm vui dâng cao tuyệt vời.</vt:lpstr>
      <vt:lpstr>Tk1: Xin dạy con đường lối của Ngài, xin dẫn con qua nẻo chính đường ngay. Ngài bênh vực con khỏi muôn điều sợ hãi. Ngài giữ gìn con khỏi biết bao nguy hại.</vt:lpstr>
      <vt:lpstr>Đk: Con hân hoan đi tìm, tìm nhan Thánh Chúa. Xin đừng ẩn xa con, ôi lạy Chúa là Vua. Thánh nhan Ngài con hân hoan tìm kiếm trong đời. Xin cho con được gặp niềm vui dâng cao tuyệt vời.</vt:lpstr>
      <vt:lpstr>Tk2: Hãy nhìn xem lòng Chúa nhân hậu, ơn Chúa thương luôn sáng mãi về sau. Nào tin tưởng Chúa sống can trường người hỡi. Nào hãy cậy trông hãy vững tâm trong đời.</vt:lpstr>
      <vt:lpstr>Đk: Con hân hoan đi tìm, tìm nhan Thánh Chúa. Xin đừng ẩn xa con, ôi lạy Chúa là Vua. Thánh nhan Ngài con hân hoan tìm kiếm trong đời. Xin cho con được gặp niềm vui dâng cao tuyệt vời.</vt:lpstr>
      <vt:lpstr>PowerPoint Presentation</vt:lpstr>
      <vt:lpstr>PowerPoint Presentation</vt:lpstr>
      <vt:lpstr>THÁNH VỊNH 115 CHÚA NHẬT II MÙA CHAY Năm B LM Thanh Lâm</vt:lpstr>
      <vt:lpstr>Đk: Tôi sẽ bước đi, bước đi trước mặt Thiên Chúa, trong miền đất lành, miền đất của nhân sinh.</vt:lpstr>
      <vt:lpstr>Tk1: Tôi vẫn hằng cậy tin, ngay cả khi thốt lên rằng: “Ôi thân phận lầm than, bất hạnh trăm nỗi khổ sầu.” Ở trước mặt Thiên Chúa, thật đáng quý trọng biết bao: gương dũng liệt hy sinh mạng sống, chứng nhân đức tin.</vt:lpstr>
      <vt:lpstr>Đk: Tôi sẽ bước đi, bước đi trước mặt Thiên Chúa, trong miền đất lành, miền đất của nhân sinh.</vt:lpstr>
      <vt:lpstr>Tk2: Ôi Chúa Trời từ nhân, thân này con nữ tỳ Ngài. Bao gông xiềng cùm thân do Ngài bẻ gãy, đứt lìa. Giờ xin Ngài nhận đây, của lễ chân thành biết ơn. Xin suốt đời từ đây thành kính kêu cầu Danh Ngài.</vt:lpstr>
      <vt:lpstr>Đk: Tôi sẽ bước đi, bước đi trước mặt Thiên Chúa, trong miền đất lành, miền đất của nhân sinh.</vt:lpstr>
      <vt:lpstr>Tk3: Con khấn nguyện từ đây đêm ngày ghi nhớ lời thề. Ngay trước mặt toàn dân, trong hành lang Thánh Điện Ngài. Lời khấn xin tuyên giữ hoài mãi muôn đời chẳng quên. Ngay giữa lòng của ngươi, này hỡi Giê-ru-sa-lem.</vt:lpstr>
      <vt:lpstr>Đk: Tôi sẽ bước đi, bước đi trước mặt Thiên Chúa, trong miền đất lành, miền đất của nhân sinh.</vt:lpstr>
      <vt:lpstr>PowerPoint Presentation</vt:lpstr>
      <vt:lpstr>Từ trong đám mây sáng chói,  có tiếng Chúa Cha phán rằng: “Đây là Con Ta yêu dấu, các ngươi hãy nghe lời Người”.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không có gì dâng về Chúa ơi! Đây những hy sinh nhỏ bé trong đời. Nghiêm trang, im lặng là lễ dâng con đó, tiếng hát giờ đây là lễ dâng Chúa ơi.</vt:lpstr>
      <vt:lpstr>Đk: Xin Ngài thương lắng nghe nhận lời con Chúa nhé. Lễ con dâng tuy đơn sơ nhỏ bé, nhưng lòng con rất chân thành Chúa ơi.</vt:lpstr>
      <vt:lpstr>Tk2: Con không có gì dâng về Chúa ơi! Đây những hy sinh nhỏ bé trong đời. Đơn sơ, thật thà là lễ dâng con đó, giúp đỡ mẹ cha là lễ dâng Chúa ơi.</vt:lpstr>
      <vt:lpstr>Đk: Xin Ngài thương lắng nghe nhận lời con Chúa nhé. Lễ con dâng tuy đơn sơ nhỏ bé, nhưng lòng con rất chân thành Chúa ơi.</vt:lpstr>
      <vt:lpstr>Tk3: Con không có gì dâng về Chúa ơi! Đây những hy sinh nhỏ bé trong đời. Yêu thương, vâng lời là lễ dâng con đó, sống tốt lời khuyên là lễ dâng Chúa ơi.</vt:lpstr>
      <vt:lpstr>Đk: Xin Ngài thương lắng nghe nhận lời con Chúa nhé. Lễ con dâng tuy đơn sơ nhỏ bé, nhưng lòng con rất chân thành Chúa ơi.</vt:lpstr>
      <vt:lpstr>PowerPoint Presentation</vt:lpstr>
      <vt:lpstr>PowerPoint Presentation</vt:lpstr>
      <vt:lpstr>PowerPoint Presentation</vt:lpstr>
      <vt:lpstr>Ca Nguyện Hiệp Lễ  Xin Dạy Con Yêu Ngài Lm. Thành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Kinh Chay Nguyễn Duy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61</cp:revision>
  <dcterms:created xsi:type="dcterms:W3CDTF">2023-01-29T22:00:16Z</dcterms:created>
  <dcterms:modified xsi:type="dcterms:W3CDTF">2024-02-22T09:02:47Z</dcterms:modified>
</cp:coreProperties>
</file>