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 id="2147483884" r:id="rId11"/>
    <p:sldMasterId id="2147483920" r:id="rId12"/>
    <p:sldMasterId id="2147484028" r:id="rId13"/>
  </p:sldMasterIdLst>
  <p:notesMasterIdLst>
    <p:notesMasterId r:id="rId86"/>
  </p:notesMasterIdLst>
  <p:sldIdLst>
    <p:sldId id="9727" r:id="rId14"/>
    <p:sldId id="338" r:id="rId15"/>
    <p:sldId id="326" r:id="rId16"/>
    <p:sldId id="327" r:id="rId17"/>
    <p:sldId id="328" r:id="rId18"/>
    <p:sldId id="329" r:id="rId19"/>
    <p:sldId id="330" r:id="rId20"/>
    <p:sldId id="331" r:id="rId21"/>
    <p:sldId id="339" r:id="rId22"/>
    <p:sldId id="340" r:id="rId23"/>
    <p:sldId id="334" r:id="rId24"/>
    <p:sldId id="335" r:id="rId25"/>
    <p:sldId id="341" r:id="rId26"/>
    <p:sldId id="342" r:id="rId27"/>
    <p:sldId id="9728" r:id="rId28"/>
    <p:sldId id="385" r:id="rId29"/>
    <p:sldId id="9753" r:id="rId30"/>
    <p:sldId id="9754" r:id="rId31"/>
    <p:sldId id="9755" r:id="rId32"/>
    <p:sldId id="9756" r:id="rId33"/>
    <p:sldId id="9757" r:id="rId34"/>
    <p:sldId id="9758" r:id="rId35"/>
    <p:sldId id="9759" r:id="rId36"/>
    <p:sldId id="9760" r:id="rId37"/>
    <p:sldId id="390" r:id="rId38"/>
    <p:sldId id="9763" r:id="rId39"/>
    <p:sldId id="9730" r:id="rId40"/>
    <p:sldId id="401" r:id="rId41"/>
    <p:sldId id="9700" r:id="rId42"/>
    <p:sldId id="9701" r:id="rId43"/>
    <p:sldId id="9702" r:id="rId44"/>
    <p:sldId id="9703" r:id="rId45"/>
    <p:sldId id="9704" r:id="rId46"/>
    <p:sldId id="9705" r:id="rId47"/>
    <p:sldId id="9706" r:id="rId48"/>
    <p:sldId id="9707" r:id="rId49"/>
    <p:sldId id="9708" r:id="rId50"/>
    <p:sldId id="9709" r:id="rId51"/>
    <p:sldId id="9710" r:id="rId52"/>
    <p:sldId id="9711" r:id="rId53"/>
    <p:sldId id="9712" r:id="rId54"/>
    <p:sldId id="9699" r:id="rId55"/>
    <p:sldId id="9698" r:id="rId56"/>
    <p:sldId id="449" r:id="rId57"/>
    <p:sldId id="450" r:id="rId58"/>
    <p:sldId id="451" r:id="rId59"/>
    <p:sldId id="452" r:id="rId60"/>
    <p:sldId id="265" r:id="rId61"/>
    <p:sldId id="453" r:id="rId62"/>
    <p:sldId id="443" r:id="rId63"/>
    <p:sldId id="9731" r:id="rId64"/>
    <p:sldId id="387" r:id="rId65"/>
    <p:sldId id="278" r:id="rId66"/>
    <p:sldId id="279" r:id="rId67"/>
    <p:sldId id="9766" r:id="rId68"/>
    <p:sldId id="357" r:id="rId69"/>
    <p:sldId id="9765" r:id="rId70"/>
    <p:sldId id="9674" r:id="rId71"/>
    <p:sldId id="9764" r:id="rId72"/>
    <p:sldId id="9767" r:id="rId73"/>
    <p:sldId id="9768" r:id="rId74"/>
    <p:sldId id="280" r:id="rId75"/>
    <p:sldId id="9734" r:id="rId76"/>
    <p:sldId id="9769" r:id="rId77"/>
    <p:sldId id="9770" r:id="rId78"/>
    <p:sldId id="463" r:id="rId79"/>
    <p:sldId id="475" r:id="rId80"/>
    <p:sldId id="293" r:id="rId81"/>
    <p:sldId id="563" r:id="rId82"/>
    <p:sldId id="700" r:id="rId83"/>
    <p:sldId id="10011" r:id="rId84"/>
    <p:sldId id="9729"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55" autoAdjust="0"/>
    <p:restoredTop sz="94729" autoAdjust="0"/>
  </p:normalViewPr>
  <p:slideViewPr>
    <p:cSldViewPr>
      <p:cViewPr varScale="1">
        <p:scale>
          <a:sx n="62" d="100"/>
          <a:sy n="62" d="100"/>
        </p:scale>
        <p:origin x="200" y="1448"/>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theme" Target="theme/theme1.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presProps" Target="presProps.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3345C2-D75E-4D28-A93D-0FD4057A79A5}" type="datetimeFigureOut">
              <a:rPr lang="en-US" smtClean="0"/>
              <a:t>3/15/24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B4758-2F80-484D-B53F-A491DD787EF3}" type="slidenum">
              <a:rPr lang="en-US" smtClean="0"/>
              <a:t>‹#›</a:t>
            </a:fld>
            <a:endParaRPr lang="en-US"/>
          </a:p>
        </p:txBody>
      </p:sp>
    </p:spTree>
    <p:extLst>
      <p:ext uri="{BB962C8B-B14F-4D97-AF65-F5344CB8AC3E}">
        <p14:creationId xmlns:p14="http://schemas.microsoft.com/office/powerpoint/2010/main" val="243268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96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095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0617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3019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0794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007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511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51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2077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2133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526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3/15/24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08541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400" b="1" u="sng" dirty="0">
                <a:solidFill>
                  <a:srgbClr val="FFFF00"/>
                </a:solidFill>
                <a:latin typeface="UTM American Sans" panose="02040603050506020204" pitchFamily="18"/>
                <a:cs typeface="Times New Roman" panose="02020603050405020304" pitchFamily="18" charset="0"/>
              </a:rPr>
              <a:t>**</a:t>
            </a:r>
            <a:r>
              <a:rPr lang="vi-VN" sz="5400" b="1" dirty="0">
                <a:solidFill>
                  <a:schemeClr val="bg1"/>
                </a:solidFill>
                <a:latin typeface="UTM American Sans" panose="02040603050506020204" pitchFamily="18"/>
                <a:cs typeface="Times New Roman" panose="02020603050405020304" pitchFamily="18" charset="0"/>
              </a:rPr>
              <a:t> Vì là bụi đất con phải vương tục lụy yếu đuối. Dẫn con trên đường lành thủy chung ơn nghĩa muôn đời.</a:t>
            </a: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p:txBody>
      </p:sp>
    </p:spTree>
    <p:extLst>
      <p:ext uri="{BB962C8B-B14F-4D97-AF65-F5344CB8AC3E}">
        <p14:creationId xmlns:p14="http://schemas.microsoft.com/office/powerpoint/2010/main" val="55490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2"/>
          <p:cNvSpPr>
            <a:spLocks noGrp="1"/>
          </p:cNvSpPr>
          <p:nvPr>
            <p:ph idx="1"/>
          </p:nvPr>
        </p:nvSpPr>
        <p:spPr>
          <a:xfrm>
            <a:off x="0" y="0"/>
            <a:ext cx="9144000" cy="5143500"/>
          </a:xfrm>
        </p:spPr>
        <p:txBody>
          <a:bodyPr>
            <a:normAutofit fontScale="92500"/>
          </a:bodyPr>
          <a:lstStyle/>
          <a:p>
            <a:pPr marL="0" indent="0" algn="just">
              <a:lnSpc>
                <a:spcPct val="130000"/>
              </a:lnSpc>
              <a:spcBef>
                <a:spcPts val="1350"/>
              </a:spcBef>
              <a:buNone/>
            </a:pPr>
            <a:r>
              <a:rPr lang="vi-VN" sz="6000" b="1" dirty="0">
                <a:solidFill>
                  <a:srgbClr val="FFFF00"/>
                </a:solidFill>
                <a:latin typeface="UTM American Sans" panose="02040603050506020204" pitchFamily="18"/>
                <a:cs typeface="Times New Roman" panose="02020603050405020304" pitchFamily="18" charset="0"/>
              </a:rPr>
              <a:t>Tk3: </a:t>
            </a:r>
            <a:r>
              <a:rPr lang="vi-VN" sz="6000" dirty="0">
                <a:solidFill>
                  <a:srgbClr val="000080"/>
                </a:solidFill>
                <a:latin typeface="UTM American Sans" panose="02040603050506020204" pitchFamily="18"/>
                <a:cs typeface="Times New Roman" panose="02020603050405020304" pitchFamily="18" charset="0"/>
              </a:rPr>
              <a:t> </a:t>
            </a:r>
            <a:r>
              <a:rPr lang="vi-VN" sz="6000" b="1" dirty="0">
                <a:solidFill>
                  <a:schemeClr val="bg1"/>
                </a:solidFill>
                <a:latin typeface="UTM American Sans" panose="02040603050506020204" pitchFamily="18"/>
                <a:cs typeface="Times New Roman" panose="02020603050405020304" pitchFamily="18" charset="0"/>
              </a:rPr>
              <a:t>Con không trở về cùng nhiều nghi lễ nghênh ngang. Con không trở về, lòng còn bối rối hoang mang. </a:t>
            </a: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buNone/>
            </a:pPr>
            <a:r>
              <a:rPr lang="vi-VN" sz="5850" b="1" u="sng" dirty="0">
                <a:solidFill>
                  <a:srgbClr val="FFFF00"/>
                </a:solidFill>
                <a:latin typeface="UTM American Sans" panose="02040603050506020204" pitchFamily="18"/>
                <a:cs typeface="Times New Roman" panose="02020603050405020304" pitchFamily="18" charset="0"/>
              </a:rPr>
              <a:t>**</a:t>
            </a:r>
            <a:r>
              <a:rPr lang="vi-VN" sz="5850" b="1" dirty="0">
                <a:solidFill>
                  <a:schemeClr val="bg1"/>
                </a:solidFill>
                <a:latin typeface="UTM American Sans" panose="02040603050506020204" pitchFamily="18"/>
                <a:cs typeface="Times New Roman" panose="02020603050405020304" pitchFamily="18" charset="0"/>
              </a:rPr>
              <a:t> </a:t>
            </a:r>
            <a:r>
              <a:rPr lang="vi-VN" sz="6000" b="1" dirty="0">
                <a:solidFill>
                  <a:schemeClr val="bg1"/>
                </a:solidFill>
                <a:latin typeface="UTM American Sans" panose="02040603050506020204" pitchFamily="18"/>
                <a:cs typeface="Times New Roman" panose="02020603050405020304" pitchFamily="18" charset="0"/>
              </a:rPr>
              <a:t>Quyết chí ăn năn chừa lỗi, lánh hết nguy cơ lạc lối. Thắp hương chân thành, đây trái tim con tận hiến Ngài</a:t>
            </a:r>
          </a:p>
          <a:p>
            <a:pPr marL="0" indent="0" algn="just">
              <a:lnSpc>
                <a:spcPct val="120000"/>
              </a:lnSpc>
              <a:buNone/>
            </a:pPr>
            <a:endParaRPr lang="vi-VN" sz="585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585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6000" b="1" dirty="0">
                <a:solidFill>
                  <a:srgbClr val="FFFF00"/>
                </a:solidFill>
                <a:latin typeface="UTM American Sans" panose="02040603050506020204" pitchFamily="18"/>
                <a:cs typeface="Times New Roman" panose="02020603050405020304" pitchFamily="18" charset="0"/>
              </a:rPr>
              <a:t>Đk: </a:t>
            </a:r>
            <a:r>
              <a:rPr lang="vi-VN" sz="6000" b="1" dirty="0">
                <a:solidFill>
                  <a:schemeClr val="bg1"/>
                </a:solidFill>
                <a:latin typeface="UTM American Sans" panose="02040603050506020204" pitchFamily="18"/>
                <a:cs typeface="Times New Roman" panose="02020603050405020304" pitchFamily="18" charset="0"/>
              </a:rPr>
              <a:t>Ngài là Thiên Chúa rất nhân hậu và hay tha thứ, Ngài dựng nên con không khi nào mặc con thoái hư, </a:t>
            </a:r>
          </a:p>
        </p:txBody>
      </p:sp>
    </p:spTree>
    <p:extLst>
      <p:ext uri="{BB962C8B-B14F-4D97-AF65-F5344CB8AC3E}">
        <p14:creationId xmlns:p14="http://schemas.microsoft.com/office/powerpoint/2010/main" val="1789352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400" b="1" u="sng" dirty="0">
                <a:solidFill>
                  <a:srgbClr val="FFFF00"/>
                </a:solidFill>
                <a:latin typeface="UTM American Sans" panose="02040603050506020204" pitchFamily="18"/>
                <a:cs typeface="Times New Roman" panose="02020603050405020304" pitchFamily="18" charset="0"/>
              </a:rPr>
              <a:t>**</a:t>
            </a:r>
            <a:r>
              <a:rPr lang="vi-VN" sz="5400" b="1" dirty="0">
                <a:solidFill>
                  <a:schemeClr val="bg1"/>
                </a:solidFill>
                <a:latin typeface="UTM American Sans" panose="02040603050506020204" pitchFamily="18"/>
                <a:cs typeface="Times New Roman" panose="02020603050405020304" pitchFamily="18" charset="0"/>
              </a:rPr>
              <a:t> Vì là bụi đất con phải vương tục lụy yếu đuối. Dẫn con trên đường lành thủy chung ơn nghĩa muôn đời.</a:t>
            </a: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p:txBody>
      </p:sp>
    </p:spTree>
    <p:extLst>
      <p:ext uri="{BB962C8B-B14F-4D97-AF65-F5344CB8AC3E}">
        <p14:creationId xmlns:p14="http://schemas.microsoft.com/office/powerpoint/2010/main" val="140400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862322"/>
          </a:xfrm>
          <a:prstGeom prst="rect">
            <a:avLst/>
          </a:prstGeom>
        </p:spPr>
        <p:txBody>
          <a:bodyPr wrap="square">
            <a:spAutoFit/>
          </a:bodyPr>
          <a:lstStyle/>
          <a:p>
            <a:r>
              <a:rPr lang="en-US" sz="4000" u="sng" dirty="0" err="1">
                <a:solidFill>
                  <a:srgbClr val="FFFF00"/>
                </a:solidFill>
              </a:rPr>
              <a:t>Bài</a:t>
            </a:r>
            <a:r>
              <a:rPr lang="en-US" sz="4000" u="sng" dirty="0">
                <a:solidFill>
                  <a:srgbClr val="FFFF00"/>
                </a:solidFill>
              </a:rPr>
              <a:t> </a:t>
            </a:r>
            <a:r>
              <a:rPr lang="en-US" sz="4000" u="sng" dirty="0" err="1">
                <a:solidFill>
                  <a:srgbClr val="FFFF00"/>
                </a:solidFill>
              </a:rPr>
              <a:t>đọc</a:t>
            </a:r>
            <a:r>
              <a:rPr lang="en-US" sz="4000" u="sng" dirty="0">
                <a:solidFill>
                  <a:srgbClr val="FFFF00"/>
                </a:solidFill>
              </a:rPr>
              <a:t> 1:</a:t>
            </a:r>
          </a:p>
          <a:p>
            <a:r>
              <a:rPr lang="vi-VN" sz="3200" i="1" dirty="0">
                <a:solidFill>
                  <a:schemeClr val="bg1"/>
                </a:solidFill>
              </a:rPr>
              <a:t>Lề Luật đã được Thiên Chúa ban qua ông Mô-sê. Ta sẽ lập một giao ước mới, và không còn nhớ đến lỗi lầm của dân Ta nữa.</a:t>
            </a:r>
          </a:p>
          <a:p>
            <a:r>
              <a:rPr lang="vi-VN" sz="4400" i="1" dirty="0">
                <a:solidFill>
                  <a:schemeClr val="bg1"/>
                </a:solidFill>
              </a:rPr>
              <a:t>Bài trích sách ngôn sứ Giê-rê-mi-a.</a:t>
            </a:r>
          </a:p>
        </p:txBody>
      </p:sp>
    </p:spTree>
    <p:extLst>
      <p:ext uri="{BB962C8B-B14F-4D97-AF65-F5344CB8AC3E}">
        <p14:creationId xmlns:p14="http://schemas.microsoft.com/office/powerpoint/2010/main" val="2354597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50</a:t>
            </a:r>
            <a:br>
              <a:rPr lang="en-US" dirty="0">
                <a:solidFill>
                  <a:srgbClr val="FFFF00"/>
                </a:solidFill>
              </a:rPr>
            </a:br>
            <a:r>
              <a:rPr lang="en-US" dirty="0">
                <a:solidFill>
                  <a:srgbClr val="FFFF00"/>
                </a:solidFill>
              </a:rPr>
              <a:t>CHÚA NHẬT V MÙA CHAY</a:t>
            </a:r>
            <a:br>
              <a:rPr lang="en-US" dirty="0">
                <a:solidFill>
                  <a:srgbClr val="FFFF00"/>
                </a:solidFill>
              </a:rPr>
            </a:br>
            <a:r>
              <a:rPr lang="en-US" i="1" dirty="0" err="1">
                <a:solidFill>
                  <a:schemeClr val="bg1"/>
                </a:solidFill>
              </a:rPr>
              <a:t>Năm</a:t>
            </a:r>
            <a:r>
              <a:rPr lang="en-US" i="1" dirty="0">
                <a:solidFill>
                  <a:schemeClr val="bg1"/>
                </a:solidFill>
              </a:rPr>
              <a:t> B</a:t>
            </a:r>
            <a:br>
              <a:rPr lang="en-US" i="1" dirty="0">
                <a:solidFill>
                  <a:schemeClr val="bg1"/>
                </a:solidFill>
              </a:rPr>
            </a:br>
            <a:r>
              <a:rPr lang="en-US" i="1" dirty="0" err="1">
                <a:solidFill>
                  <a:schemeClr val="bg1"/>
                </a:solidFill>
              </a:rPr>
              <a:t>Lm</a:t>
            </a:r>
            <a:r>
              <a:rPr lang="en-US" i="1" dirty="0">
                <a:solidFill>
                  <a:schemeClr val="bg1"/>
                </a:solidFill>
              </a:rPr>
              <a:t> </a:t>
            </a:r>
            <a:r>
              <a:rPr lang="en-US" i="1" dirty="0" err="1">
                <a:solidFill>
                  <a:schemeClr val="bg1"/>
                </a:solidFill>
              </a:rPr>
              <a:t>Huy</a:t>
            </a:r>
            <a:r>
              <a:rPr lang="en-US" i="1" dirty="0">
                <a:solidFill>
                  <a:schemeClr val="bg1"/>
                </a:solidFill>
              </a:rPr>
              <a:t> </a:t>
            </a:r>
            <a:r>
              <a:rPr lang="en-US" i="1" dirty="0" err="1">
                <a:solidFill>
                  <a:schemeClr val="bg1"/>
                </a:solidFill>
              </a:rPr>
              <a:t>Hoàng</a:t>
            </a:r>
            <a:br>
              <a:rPr lang="en-US" i="1" dirty="0">
                <a:solidFill>
                  <a:schemeClr val="bg1"/>
                </a:solidFill>
              </a:rPr>
            </a:br>
            <a:r>
              <a:rPr lang="en-US" i="1" dirty="0">
                <a:solidFill>
                  <a:schemeClr val="bg1"/>
                </a:solidFill>
              </a:rPr>
              <a:t>03 </a:t>
            </a:r>
            <a:r>
              <a:rPr lang="en-US" i="1" dirty="0" err="1">
                <a:solidFill>
                  <a:schemeClr val="bg1"/>
                </a:solidFill>
              </a:rPr>
              <a:t>Cau</a:t>
            </a:r>
            <a:endParaRPr lang="en-US" i="1" dirty="0">
              <a:solidFill>
                <a:schemeClr val="bg1"/>
              </a:solidFill>
            </a:endParaRPr>
          </a:p>
        </p:txBody>
      </p:sp>
    </p:spTree>
    <p:extLst>
      <p:ext uri="{BB962C8B-B14F-4D97-AF65-F5344CB8AC3E}">
        <p14:creationId xmlns:p14="http://schemas.microsoft.com/office/powerpoint/2010/main" val="3650967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114198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sz="5400" dirty="0">
                <a:solidFill>
                  <a:schemeClr val="bg1"/>
                </a:solidFill>
              </a:rPr>
              <a:t>Xin xót thương con theo lòng từ bi Chúa, xóa tội con theo lượng hải hà. Xin rửa con sạch hết lỗi lầm, con xin Chúa rửa sạch.</a:t>
            </a:r>
            <a:endParaRPr lang="en-US" sz="5400" dirty="0">
              <a:solidFill>
                <a:schemeClr val="bg1"/>
              </a:solidFill>
            </a:endParaRPr>
          </a:p>
        </p:txBody>
      </p:sp>
    </p:spTree>
    <p:extLst>
      <p:ext uri="{BB962C8B-B14F-4D97-AF65-F5344CB8AC3E}">
        <p14:creationId xmlns:p14="http://schemas.microsoft.com/office/powerpoint/2010/main" val="59640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Ca </a:t>
            </a:r>
            <a:r>
              <a:rPr lang="en-US" sz="7200" b="1" dirty="0" err="1">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Nhập</a:t>
            </a:r>
            <a: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 </a:t>
            </a:r>
            <a:r>
              <a:rPr lang="en-US" sz="7200" b="1" dirty="0" err="1">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Lễ</a:t>
            </a:r>
            <a:b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br>
            <a: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Con Nay </a:t>
            </a:r>
            <a:r>
              <a:rPr lang="en-US" sz="7200" b="1" dirty="0" err="1">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Trở</a:t>
            </a:r>
            <a: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 </a:t>
            </a:r>
            <a:r>
              <a:rPr lang="en-US" sz="7200" b="1" dirty="0" err="1">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Về</a:t>
            </a:r>
            <a:br>
              <a:rPr lang="en-US" sz="7200" b="1" dirty="0">
                <a:solidFill>
                  <a:srgbClr val="FFFF00"/>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br>
            <a:r>
              <a:rPr lang="en-US" sz="5400" b="1" i="1" dirty="0" err="1">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Hùng</a:t>
            </a:r>
            <a:r>
              <a:rPr lang="en-US" sz="5400" b="1" i="1" dirty="0">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 </a:t>
            </a:r>
            <a:r>
              <a:rPr lang="en-US" sz="5400" b="1" i="1" dirty="0" err="1">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t>Lân</a:t>
            </a:r>
            <a:br>
              <a:rPr lang="en-US" sz="5400" b="1" i="1" dirty="0">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rPr>
            </a:br>
            <a:endParaRPr lang="en-US" sz="5400" b="1" i="1" dirty="0">
              <a:solidFill>
                <a:schemeClr val="bg1"/>
              </a:solidFill>
              <a:effectLst>
                <a:outerShdw blurRad="38100" dist="38100" dir="2700000" algn="tl">
                  <a:srgbClr val="000000">
                    <a:alpha val="43137"/>
                  </a:srgbClr>
                </a:outerShdw>
              </a:effectLst>
              <a:latin typeface="UTM American Sans" panose="02040603050506020204" pitchFamily="18"/>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235183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Tk2:</a:t>
            </a:r>
            <a:r>
              <a:rPr lang="en-US" sz="5400" dirty="0">
                <a:solidFill>
                  <a:schemeClr val="bg1"/>
                </a:solidFill>
              </a:rPr>
              <a:t> Xin </a:t>
            </a:r>
            <a:r>
              <a:rPr lang="en-US" sz="5400" dirty="0" err="1">
                <a:solidFill>
                  <a:schemeClr val="bg1"/>
                </a:solidFill>
              </a:rPr>
              <a:t>Chúa</a:t>
            </a:r>
            <a:r>
              <a:rPr lang="en-US" sz="5400" dirty="0">
                <a:solidFill>
                  <a:schemeClr val="bg1"/>
                </a:solidFill>
              </a:rPr>
              <a:t> </a:t>
            </a:r>
            <a:r>
              <a:rPr lang="vi-VN" sz="5400" dirty="0">
                <a:solidFill>
                  <a:schemeClr val="bg1"/>
                </a:solidFill>
              </a:rPr>
              <a:t>ban cho con lòng trong trắng đổi mới tinh thần con chung thuỷ với Ngài. Xin đừng xua đuổi cách nhan Ngài đừng lấy đi trong con Thánh Thần của Ngài.</a:t>
            </a:r>
            <a:endParaRPr lang="en-US" sz="5400" dirty="0">
              <a:solidFill>
                <a:schemeClr val="bg1"/>
              </a:solidFill>
            </a:endParaRPr>
          </a:p>
        </p:txBody>
      </p:sp>
    </p:spTree>
    <p:extLst>
      <p:ext uri="{BB962C8B-B14F-4D97-AF65-F5344CB8AC3E}">
        <p14:creationId xmlns:p14="http://schemas.microsoft.com/office/powerpoint/2010/main" val="2398311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3251675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a:solidFill>
                  <a:srgbClr val="FFFF00"/>
                </a:solidFill>
              </a:rPr>
              <a:t>Tk3:</a:t>
            </a:r>
            <a:r>
              <a:rPr lang="en-US" sz="5400" dirty="0">
                <a:solidFill>
                  <a:schemeClr val="bg1"/>
                </a:solidFill>
              </a:rPr>
              <a:t> </a:t>
            </a:r>
            <a:r>
              <a:rPr lang="vi-VN" sz="5400" dirty="0">
                <a:solidFill>
                  <a:schemeClr val="bg1"/>
                </a:solidFill>
              </a:rPr>
              <a:t>Xin Chúa ban cho con niềm vui cứu rỗi và nâng đỡ đời con theo lòng quảng đại. Con dạy cho tội nhân lối Ngài, người bước sai sẽ trở lại cùng Ngài.</a:t>
            </a:r>
            <a:endParaRPr lang="en-US" sz="5400" dirty="0">
              <a:solidFill>
                <a:schemeClr val="bg1"/>
              </a:solidFill>
            </a:endParaRPr>
          </a:p>
        </p:txBody>
      </p:sp>
    </p:spTree>
    <p:extLst>
      <p:ext uri="{BB962C8B-B14F-4D97-AF65-F5344CB8AC3E}">
        <p14:creationId xmlns:p14="http://schemas.microsoft.com/office/powerpoint/2010/main" val="401678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856217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492990"/>
          </a:xfrm>
          <a:prstGeom prst="rect">
            <a:avLst/>
          </a:prstGeom>
        </p:spPr>
        <p:txBody>
          <a:bodyPr wrap="square">
            <a:spAutoFit/>
          </a:bodyPr>
          <a:lstStyle/>
          <a:p>
            <a:r>
              <a:rPr lang="vi-VN" sz="4000" u="sng" dirty="0">
                <a:solidFill>
                  <a:srgbClr val="FFFF00"/>
                </a:solidFill>
              </a:rPr>
              <a:t>Bài đọc </a:t>
            </a:r>
            <a:r>
              <a:rPr lang="en-US" sz="4000" u="sng" dirty="0">
                <a:solidFill>
                  <a:srgbClr val="FFFF00"/>
                </a:solidFill>
              </a:rPr>
              <a:t>2:</a:t>
            </a:r>
            <a:endParaRPr lang="vi-VN" sz="4000" u="sng" dirty="0">
              <a:solidFill>
                <a:srgbClr val="FFFF00"/>
              </a:solidFill>
            </a:endParaRPr>
          </a:p>
          <a:p>
            <a:r>
              <a:rPr lang="vi-VN" sz="3600" i="1" dirty="0">
                <a:solidFill>
                  <a:schemeClr val="bg1"/>
                </a:solidFill>
              </a:rPr>
              <a:t>Đức Ki-tô đã học biết thế nào là vâng phục, và trở nên nguồn ơn cứu độ vĩnh cửu.</a:t>
            </a:r>
          </a:p>
          <a:p>
            <a:r>
              <a:rPr lang="vi-VN" sz="4400" dirty="0">
                <a:solidFill>
                  <a:schemeClr val="bg1"/>
                </a:solidFill>
              </a:rPr>
              <a:t>Bài trích thư gửi tín hữu Híp-ri.</a:t>
            </a:r>
            <a:endParaRPr lang="vi-VN" sz="40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bg1"/>
                </a:solidFill>
              </a:rPr>
              <a:t>Chúa phán: “Ai phụng sự Ta thì hãy theo Ta, và Ta ở đâu thì kẻ phụng sự Ta cũng sẽ ở đó”.</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a:solidFill>
                  <a:srgbClr val="FFFF00"/>
                </a:solidFill>
              </a:rPr>
              <a:t>Câu Xướng Trước Phúc Âm</a:t>
            </a:r>
          </a:p>
        </p:txBody>
      </p:sp>
    </p:spTree>
    <p:extLst>
      <p:ext uri="{BB962C8B-B14F-4D97-AF65-F5344CB8AC3E}">
        <p14:creationId xmlns:p14="http://schemas.microsoft.com/office/powerpoint/2010/main" val="941901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dirty="0">
                <a:solidFill>
                  <a:srgbClr val="FFFF00"/>
                </a:solidFill>
                <a:latin typeface="UTM American Sans" panose="02040603050506020204" pitchFamily="18"/>
                <a:cs typeface="Times New Roman" panose="02020603050405020304" pitchFamily="18" charset="0"/>
              </a:rPr>
              <a:t>Tk1: </a:t>
            </a:r>
            <a:r>
              <a:rPr lang="vi-VN" sz="6000" b="1" dirty="0">
                <a:solidFill>
                  <a:schemeClr val="bg1"/>
                </a:solidFill>
                <a:latin typeface="UTM American Sans" panose="02040603050506020204" pitchFamily="18"/>
                <a:cs typeface="Times New Roman" panose="02020603050405020304" pitchFamily="18" charset="0"/>
              </a:rPr>
              <a:t>Con nay trở về, trở về cùng Chúa, Chúa ơi. Con nay trở về lòng sầu thống hối khôn nguôi. </a:t>
            </a:r>
          </a:p>
          <a:p>
            <a:pPr marL="0" indent="0" algn="just">
              <a:lnSpc>
                <a:spcPct val="130000"/>
              </a:lnSpc>
              <a:spcBef>
                <a:spcPts val="1350"/>
              </a:spcBef>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buNone/>
            </a:pPr>
            <a:r>
              <a:rPr lang="vi-VN" sz="5850" b="1" u="sng" dirty="0">
                <a:solidFill>
                  <a:srgbClr val="FFFF00"/>
                </a:solidFill>
                <a:latin typeface="UTM American Sans" panose="02040603050506020204" pitchFamily="18"/>
                <a:cs typeface="Times New Roman" panose="02020603050405020304" pitchFamily="18" charset="0"/>
              </a:rPr>
              <a:t>**</a:t>
            </a:r>
            <a:r>
              <a:rPr lang="vi-VN" sz="5850" b="1" dirty="0">
                <a:solidFill>
                  <a:schemeClr val="bg1"/>
                </a:solidFill>
                <a:latin typeface="UTM American Sans" panose="02040603050506020204" pitchFamily="18"/>
                <a:cs typeface="Times New Roman" panose="02020603050405020304" pitchFamily="18" charset="0"/>
              </a:rPr>
              <a:t> Muốn khóc cho một niềm tin, đã trót bao phan ngả nghiêng. Bước chân hoang đàng, đây bến yêu thương tình đáp tình.</a:t>
            </a: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585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a:solidFill>
                  <a:srgbClr val="FFFF00"/>
                </a:solidFill>
              </a:rPr>
              <a:t>LỜI NGUYỆN TÍN HỮU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a:solidFill>
                  <a:srgbClr val="FFFF00"/>
                </a:solidFill>
              </a:rPr>
              <a:t>CHÚA NHẬT V MÙA CHAY NĂM B</a:t>
            </a:r>
          </a:p>
          <a:p>
            <a:pPr algn="just"/>
            <a:r>
              <a:rPr lang="vi-VN" sz="2800" dirty="0">
                <a:solidFill>
                  <a:schemeClr val="bg1"/>
                </a:solidFill>
              </a:rPr>
              <a:t>Như hạt lúa mì phải mục nát thì mới sinh ra nhiều bông hạt. Mỗi người chúng ta cũng vậy, nếu cũng biết chết đi cho tội lỗi, cho những ích kỷ và đam mê trần thế, thì cuộc đời này sẽ trổ sinh nhiều hoa trái thiêng liêng.</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a:solidFill>
                  <a:srgbClr val="FFFF00"/>
                </a:solidFill>
              </a:rPr>
              <a:t>Như</a:t>
            </a:r>
            <a:r>
              <a:rPr lang="en-US" sz="4000" dirty="0">
                <a:solidFill>
                  <a:srgbClr val="FFFF00"/>
                </a:solidFill>
              </a:rPr>
              <a:t> </a:t>
            </a:r>
            <a:r>
              <a:rPr lang="en-US" sz="4000" dirty="0" err="1">
                <a:solidFill>
                  <a:srgbClr val="FFFF00"/>
                </a:solidFill>
              </a:rPr>
              <a:t>Hạt</a:t>
            </a:r>
            <a:r>
              <a:rPr lang="en-US" sz="4000" dirty="0">
                <a:solidFill>
                  <a:srgbClr val="FFFF00"/>
                </a:solidFill>
              </a:rPr>
              <a:t> </a:t>
            </a:r>
            <a:r>
              <a:rPr lang="en-US" sz="4000" dirty="0" err="1">
                <a:solidFill>
                  <a:srgbClr val="FFFF00"/>
                </a:solidFill>
              </a:rPr>
              <a:t>Miến</a:t>
            </a:r>
            <a:endParaRPr lang="en-US" sz="4000" dirty="0">
              <a:solidFill>
                <a:srgbClr val="FFFF00"/>
              </a:solidFill>
            </a:endParaRPr>
          </a:p>
          <a:p>
            <a:pPr algn="ctr"/>
            <a:r>
              <a:rPr lang="en-US" sz="4000" i="1" dirty="0" err="1">
                <a:solidFill>
                  <a:schemeClr val="bg1"/>
                </a:solidFill>
              </a:rPr>
              <a:t>Lm</a:t>
            </a:r>
            <a:r>
              <a:rPr lang="en-US" sz="4000" i="1" dirty="0">
                <a:solidFill>
                  <a:schemeClr val="bg1"/>
                </a:solidFill>
              </a:rPr>
              <a:t>. </a:t>
            </a:r>
            <a:r>
              <a:rPr lang="en-US" sz="4000" i="1" dirty="0" err="1">
                <a:solidFill>
                  <a:schemeClr val="bg1"/>
                </a:solidFill>
              </a:rPr>
              <a:t>Thành</a:t>
            </a:r>
            <a:r>
              <a:rPr lang="en-US" sz="4000" i="1" dirty="0">
                <a:solidFill>
                  <a:schemeClr val="bg1"/>
                </a:solidFill>
              </a:rPr>
              <a:t> </a:t>
            </a:r>
            <a:r>
              <a:rPr lang="en-US" sz="4000" i="1" dirty="0" err="1">
                <a:solidFill>
                  <a:schemeClr val="bg1"/>
                </a:solidFill>
              </a:rPr>
              <a:t>Tâm</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 y="7454"/>
            <a:ext cx="9086850" cy="5143500"/>
          </a:xfrm>
        </p:spPr>
        <p:txBody>
          <a:bodyPr>
            <a:noAutofit/>
          </a:bodyPr>
          <a:lstStyle/>
          <a:p>
            <a:pPr marL="0" indent="0" algn="just">
              <a:lnSpc>
                <a:spcPct val="120000"/>
              </a:lnSpc>
              <a:buNone/>
            </a:pPr>
            <a:r>
              <a:rPr lang="vi-VN" sz="5200" b="1" dirty="0">
                <a:solidFill>
                  <a:srgbClr val="FFFF00"/>
                </a:solidFill>
                <a:ea typeface="Tahoma" pitchFamily="34" charset="0"/>
                <a:cs typeface="Times New Roman" panose="02020603050405020304" pitchFamily="18" charset="0"/>
              </a:rPr>
              <a:t>Tk1: </a:t>
            </a:r>
            <a:r>
              <a:rPr lang="vi-VN" sz="5200" b="1" dirty="0">
                <a:solidFill>
                  <a:schemeClr val="bg1"/>
                </a:solidFill>
                <a:ea typeface="Tahoma" pitchFamily="34" charset="0"/>
                <a:cs typeface="Times New Roman" panose="02020603050405020304" pitchFamily="18" charset="0"/>
              </a:rPr>
              <a:t>Như hạt miến chịu nát tan làm thành tấm bánh trắng tiến dâng trên bàn thánh. Đây con xin vui chấp nhận đời gian khổ lầm than làm lễ dâng lên Ngài. </a:t>
            </a:r>
          </a:p>
        </p:txBody>
      </p:sp>
    </p:spTree>
    <p:extLst>
      <p:ext uri="{BB962C8B-B14F-4D97-AF65-F5344CB8AC3E}">
        <p14:creationId xmlns:p14="http://schemas.microsoft.com/office/powerpoint/2010/main" val="2921141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vi-VN" sz="4900" b="1" dirty="0">
                <a:solidFill>
                  <a:srgbClr val="FFFF00"/>
                </a:solidFill>
                <a:ea typeface="Tahoma" pitchFamily="34" charset="0"/>
                <a:cs typeface="Times New Roman" panose="02020603050405020304" pitchFamily="18" charset="0"/>
              </a:rPr>
              <a:t>***</a:t>
            </a:r>
            <a:r>
              <a:rPr lang="vi-VN" sz="4900" b="1" dirty="0">
                <a:solidFill>
                  <a:schemeClr val="bg1"/>
                </a:solidFill>
                <a:ea typeface="Tahoma" pitchFamily="34" charset="0"/>
                <a:cs typeface="Times New Roman" panose="02020603050405020304" pitchFamily="18" charset="0"/>
              </a:rPr>
              <a:t> Như giọt nước hòa biến trong rượu nồng thắm sức sống tiến dâng Cha cực thánh. Đây con xin vui chấp nhận hòa biến trong tình yêu lạy Chúa thương con nhiều.</a:t>
            </a:r>
          </a:p>
          <a:p>
            <a:pPr marL="0" indent="0" algn="just">
              <a:lnSpc>
                <a:spcPct val="120000"/>
              </a:lnSpc>
              <a:buNone/>
            </a:pPr>
            <a:endParaRPr lang="vi-VN" sz="49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983063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ea typeface="Tahoma" pitchFamily="34" charset="0"/>
                <a:cs typeface="Times New Roman" panose="02020603050405020304" pitchFamily="18" charset="0"/>
              </a:rPr>
              <a:t>Con xin dâng tấm bánh đời con đây, nỗi ưu tư ngày dài đang tiến tới. Con xin dâng ly rượu bao luyến ái, hy sinh và đắng cay.</a:t>
            </a:r>
          </a:p>
          <a:p>
            <a:pPr marL="0" indent="0" algn="just">
              <a:lnSpc>
                <a:spcPct val="120000"/>
              </a:lnSpc>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5400" b="1" dirty="0">
              <a:solidFill>
                <a:schemeClr val="bg1"/>
              </a:solidFill>
              <a:ea typeface="Tahoma" pitchFamily="34" charset="0"/>
              <a:cs typeface="Times New Roman" panose="02020603050405020304" pitchFamily="18" charset="0"/>
            </a:endParaRPr>
          </a:p>
          <a:p>
            <a:pPr marL="0" indent="0" algn="just">
              <a:lnSpc>
                <a:spcPct val="140000"/>
              </a:lnSpc>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82012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vi-VN" sz="4700" b="1" dirty="0">
                <a:solidFill>
                  <a:srgbClr val="FFFF00"/>
                </a:solidFill>
                <a:ea typeface="Tahoma" pitchFamily="34" charset="0"/>
                <a:cs typeface="Times New Roman" panose="02020603050405020304" pitchFamily="18" charset="0"/>
              </a:rPr>
              <a:t>Tk2: </a:t>
            </a:r>
            <a:r>
              <a:rPr lang="vi-VN" sz="4700" b="1" dirty="0">
                <a:solidFill>
                  <a:schemeClr val="bg1"/>
                </a:solidFill>
                <a:ea typeface="Tahoma" pitchFamily="34" charset="0"/>
                <a:cs typeface="Times New Roman" panose="02020603050405020304" pitchFamily="18" charset="0"/>
              </a:rPr>
              <a:t>Xin lòng Chúa giàu xót thương ngàn đời vẫn chiếu sáng đức công minh tuyệt đối. Thương con đây trong vũng tội đời con những đổi thay một kiếp thân lưu đày. </a:t>
            </a:r>
          </a:p>
        </p:txBody>
      </p:sp>
    </p:spTree>
    <p:extLst>
      <p:ext uri="{BB962C8B-B14F-4D97-AF65-F5344CB8AC3E}">
        <p14:creationId xmlns:p14="http://schemas.microsoft.com/office/powerpoint/2010/main" val="2858543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30000"/>
              </a:lnSpc>
              <a:buNone/>
            </a:pPr>
            <a:r>
              <a:rPr lang="vi-VN" sz="4800" b="1" dirty="0">
                <a:solidFill>
                  <a:srgbClr val="FFFF00"/>
                </a:solidFill>
                <a:ea typeface="Tahoma" pitchFamily="34" charset="0"/>
                <a:cs typeface="Times New Roman" panose="02020603050405020304" pitchFamily="18" charset="0"/>
              </a:rPr>
              <a:t>***</a:t>
            </a:r>
            <a:r>
              <a:rPr lang="vi-VN" sz="4800" b="1" dirty="0">
                <a:solidFill>
                  <a:schemeClr val="bg1"/>
                </a:solidFill>
                <a:ea typeface="Tahoma" pitchFamily="34" charset="0"/>
                <a:cs typeface="Times New Roman" panose="02020603050405020304" pitchFamily="18" charset="0"/>
              </a:rPr>
              <a:t> Xin lòng Chúa giàu xót thương ngàn đời vẫn chiếu sáng đức công minh tuyệt đối. Thương con đây trong vũng tội đời sống bao đổi thay lạy Chúa thương con hoài.</a:t>
            </a:r>
          </a:p>
          <a:p>
            <a:pPr marL="0" indent="0" algn="just">
              <a:lnSpc>
                <a:spcPct val="13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3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3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83069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ea typeface="Tahoma" pitchFamily="34" charset="0"/>
                <a:cs typeface="Times New Roman" panose="02020603050405020304" pitchFamily="18" charset="0"/>
              </a:rPr>
              <a:t>Con xin dâng tấm bánh đời con đây, nỗi ưu tư ngày dài đang tiến tới. Con xin dâng ly rượu bao luyến ái, hy sinh và đắng cay.</a:t>
            </a:r>
          </a:p>
          <a:p>
            <a:pPr marL="0" indent="0" algn="just">
              <a:lnSpc>
                <a:spcPct val="120000"/>
              </a:lnSpc>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5400" b="1" dirty="0">
              <a:solidFill>
                <a:schemeClr val="bg1"/>
              </a:solidFill>
              <a:ea typeface="Tahoma" pitchFamily="34" charset="0"/>
              <a:cs typeface="Times New Roman" panose="02020603050405020304" pitchFamily="18" charset="0"/>
            </a:endParaRPr>
          </a:p>
          <a:p>
            <a:pPr marL="0" indent="0" algn="just">
              <a:lnSpc>
                <a:spcPct val="140000"/>
              </a:lnSpc>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8538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6000" b="1" dirty="0">
                <a:solidFill>
                  <a:srgbClr val="FFFF00"/>
                </a:solidFill>
                <a:latin typeface="UTM American Sans" panose="02040603050506020204" pitchFamily="18"/>
                <a:cs typeface="Times New Roman" panose="02020603050405020304" pitchFamily="18" charset="0"/>
              </a:rPr>
              <a:t>Đk: </a:t>
            </a:r>
            <a:r>
              <a:rPr lang="vi-VN" sz="6000" b="1" dirty="0">
                <a:solidFill>
                  <a:schemeClr val="bg1"/>
                </a:solidFill>
                <a:latin typeface="UTM American Sans" panose="02040603050506020204" pitchFamily="18"/>
                <a:cs typeface="Times New Roman" panose="02020603050405020304" pitchFamily="18" charset="0"/>
              </a:rPr>
              <a:t>Ngài là Thiên Chúa rất nhân hậu và hay tha thứ, Ngài dựng nên con không khi nào mặc con thoái hư,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Hạt</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Giống</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Nảy</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Mầm</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a:solidFill>
                  <a:schemeClr val="bg1"/>
                </a:solidFill>
                <a:effectLst>
                  <a:outerShdw blurRad="38100" dist="38100" dir="2700000" algn="tl">
                    <a:srgbClr val="000000">
                      <a:alpha val="43137"/>
                    </a:srgbClr>
                  </a:outerShdw>
                </a:effectLst>
                <a:cs typeface="Times New Roman" pitchFamily="18" charset="0"/>
              </a:rPr>
              <a:t>Đinh</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Công</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Huỳnh</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6000" b="1" u="sng" dirty="0">
                <a:solidFill>
                  <a:srgbClr val="FFFF00"/>
                </a:solidFill>
                <a:effectLst>
                  <a:outerShdw blurRad="38100" dist="38100" dir="2700000" algn="tl">
                    <a:srgbClr val="000000">
                      <a:alpha val="43137"/>
                    </a:srgbClr>
                  </a:outerShdw>
                </a:effectLst>
                <a:cs typeface="Times New Roman" pitchFamily="18" charset="0"/>
              </a:rPr>
              <a:t>Tk1:</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0" i="0" dirty="0">
                <a:solidFill>
                  <a:schemeClr val="bg1"/>
                </a:solidFill>
                <a:effectLst/>
                <a:latin typeface="+mn-lt"/>
              </a:rPr>
              <a:t>Thân con như hạt lúa mì được gieo trong đất mềm, bình minh chiếu soi trên mình ngày mai ước mơ đâm chồi.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000" b="0" i="0" dirty="0">
                <a:solidFill>
                  <a:schemeClr val="bg1"/>
                </a:solidFill>
                <a:effectLst/>
                <a:latin typeface="+mn-lt"/>
              </a:rPr>
              <a:t>Mong mưa tưới gội nương đồng để sinh hoa tốt tươi, nhờ tay Chúa thương vun trồng, hạt lúa đơm bông đẹp tươi.</a:t>
            </a:r>
            <a:endParaRPr lang="vi-VN" sz="60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26897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0" i="0" dirty="0">
                <a:solidFill>
                  <a:schemeClr val="bg1"/>
                </a:solidFill>
                <a:effectLst/>
                <a:latin typeface="+mn-lt"/>
              </a:rPr>
              <a:t>Vì xưa Chúa đã chịu hy sinh chết trên thập hình, bằng cái chết đau thương, để cứu rỗi nhân sinh tội lỗi. </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000" b="0" i="0" dirty="0">
                <a:solidFill>
                  <a:schemeClr val="bg1"/>
                </a:solidFill>
                <a:effectLst/>
                <a:latin typeface="+mn-lt"/>
              </a:rPr>
              <a:t>Ngài như hạt lúa chịu tan đi để sinh bông hạt, bằng giá máu yêu thương, vì chỉ muốn nhân gian hạnh phúc.</a:t>
            </a:r>
            <a:endParaRPr lang="vi-VN" sz="60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926762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Tk2:</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0" i="0" dirty="0">
                <a:solidFill>
                  <a:schemeClr val="bg1"/>
                </a:solidFill>
                <a:effectLst/>
                <a:latin typeface="+mn-lt"/>
              </a:rPr>
              <a:t>Cho con chết đi mỗi ngày tựa như bông lúa mì, vì ai quý mạng sống mình, đời sau chẳng ích gì.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000" b="0" i="0" dirty="0">
                <a:solidFill>
                  <a:schemeClr val="bg1"/>
                </a:solidFill>
                <a:effectLst/>
                <a:latin typeface="+mn-lt"/>
              </a:rPr>
              <a:t>Nhưng ai coi thường chính mình, chịu tan như lúa mì, ngày sau Chúa cho vui hưởng hạnh phúc bên ngai tòa cao.</a:t>
            </a:r>
            <a:endParaRPr lang="vi-VN" sz="60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87331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400" b="1" u="sng" dirty="0">
                <a:solidFill>
                  <a:srgbClr val="FFFF00"/>
                </a:solidFill>
                <a:latin typeface="UTM American Sans" panose="02040603050506020204" pitchFamily="18"/>
                <a:cs typeface="Times New Roman" panose="02020603050405020304" pitchFamily="18" charset="0"/>
              </a:rPr>
              <a:t>**</a:t>
            </a:r>
            <a:r>
              <a:rPr lang="vi-VN" sz="5400" b="1" dirty="0">
                <a:solidFill>
                  <a:schemeClr val="bg1"/>
                </a:solidFill>
                <a:latin typeface="UTM American Sans" panose="02040603050506020204" pitchFamily="18"/>
                <a:cs typeface="Times New Roman" panose="02020603050405020304" pitchFamily="18" charset="0"/>
              </a:rPr>
              <a:t> Vì là bụi đất con phải vương tục lụy yếu đuối. Dẫn con trên đường lành thủy chung ơn nghĩa muôn đời.</a:t>
            </a: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0" i="0" dirty="0">
                <a:solidFill>
                  <a:schemeClr val="bg1"/>
                </a:solidFill>
                <a:effectLst/>
                <a:latin typeface="+mn-lt"/>
              </a:rPr>
              <a:t>Vì xưa Chúa đã chịu hy sinh chết trên thập hình, bằng cái chết đau thương, để cứu rỗi nhân sinh tội lỗi. </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2666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000" b="0" i="0" dirty="0">
                <a:solidFill>
                  <a:schemeClr val="bg1"/>
                </a:solidFill>
                <a:effectLst/>
                <a:latin typeface="+mn-lt"/>
              </a:rPr>
              <a:t>Ngài như hạt lúa chịu tan đi để sinh bông hạt, bằng giá máu yêu thương, vì chỉ muốn nhân gian hạnh phúc.</a:t>
            </a:r>
            <a:endParaRPr lang="vi-VN" sz="60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7531170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latin typeface="+mn-lt"/>
                <a:cs typeface="Times New Roman" pitchFamily="18" charset="0"/>
              </a:rPr>
              <a:t>Tk3:</a:t>
            </a:r>
            <a:r>
              <a:rPr lang="en-US" sz="60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000" b="0" i="0" dirty="0">
                <a:solidFill>
                  <a:schemeClr val="bg1"/>
                </a:solidFill>
                <a:effectLst/>
                <a:latin typeface="+mn-lt"/>
              </a:rPr>
              <a:t>Ai đi theo Ngài đến cùng, bằng tin yêu cháy bừng, tìm quên chính thân phận mình, ngày sau Chúa ban Nước Trời.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000" b="0" i="0" dirty="0">
                <a:solidFill>
                  <a:schemeClr val="bg1"/>
                </a:solidFill>
                <a:effectLst/>
                <a:latin typeface="+mn-lt"/>
              </a:rPr>
              <a:t>Ai hy sinh mạng sống mình, vì yêu thương chính Thầy, đừng lo lắng chi mai này, Thầy sẽ nâng niu từng ngày.</a:t>
            </a:r>
            <a:endParaRPr lang="vi-VN" sz="60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0656444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0" i="0" dirty="0">
                <a:solidFill>
                  <a:schemeClr val="bg1"/>
                </a:solidFill>
                <a:effectLst/>
                <a:latin typeface="+mn-lt"/>
              </a:rPr>
              <a:t>Vì xưa Chúa đã chịu hy sinh chết trên thập hình, bằng cái chết đau thương, để cứu rỗi nhân sinh tội lỗi. </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3108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000" b="0" i="0" dirty="0">
                <a:solidFill>
                  <a:schemeClr val="bg1"/>
                </a:solidFill>
                <a:effectLst/>
                <a:latin typeface="+mn-lt"/>
              </a:rPr>
              <a:t>Ngài như hạt lúa chịu tan đi để sinh bông hạt, bằng giá máu yêu thương, vì chỉ muốn nhân gian hạnh phúc.</a:t>
            </a:r>
            <a:endParaRPr lang="vi-VN" sz="60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658075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b="0" dirty="0">
                <a:solidFill>
                  <a:srgbClr val="FFFF00"/>
                </a:solidFill>
                <a:effectLst/>
                <a:latin typeface="+mj-lt"/>
              </a:rPr>
              <a:t>Xin Cho Con</a:t>
            </a:r>
            <a:br>
              <a:rPr lang="en-US" sz="5400" b="0" dirty="0">
                <a:solidFill>
                  <a:srgbClr val="FFFF00"/>
                </a:solidFill>
                <a:effectLst/>
                <a:latin typeface="+mj-lt"/>
              </a:rPr>
            </a:br>
            <a:r>
              <a:rPr lang="en-US" sz="5400" i="1" dirty="0">
                <a:solidFill>
                  <a:schemeClr val="bg1"/>
                </a:solidFill>
              </a:rPr>
              <a:t>Anh </a:t>
            </a:r>
            <a:r>
              <a:rPr lang="en-US" sz="5400" i="1" dirty="0" err="1">
                <a:solidFill>
                  <a:schemeClr val="bg1"/>
                </a:solidFill>
              </a:rPr>
              <a:t>Tuấn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 </a:t>
            </a:r>
            <a:r>
              <a:rPr lang="vi-VN" sz="6000" dirty="0">
                <a:solidFill>
                  <a:schemeClr val="bg1"/>
                </a:solidFill>
              </a:rPr>
              <a:t>Xin cho con được luôn kiên vững giữa muôn ngàn gian truân, xin cho con trở nên tia nắng chiếu Tin Mừng sưởi ấm nhân gian.</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dirty="0">
                <a:solidFill>
                  <a:srgbClr val="FFFF00"/>
                </a:solidFill>
                <a:latin typeface="UTM American Sans" panose="02040603050506020204" pitchFamily="18"/>
                <a:cs typeface="Times New Roman" panose="02020603050405020304" pitchFamily="18" charset="0"/>
              </a:rPr>
              <a:t>Tk2: </a:t>
            </a:r>
            <a:r>
              <a:rPr lang="vi-VN" sz="6000" b="1" dirty="0">
                <a:solidFill>
                  <a:schemeClr val="bg1"/>
                </a:solidFill>
                <a:latin typeface="UTM American Sans" panose="02040603050506020204" pitchFamily="18"/>
                <a:cs typeface="Times New Roman" panose="02020603050405020304" pitchFamily="18" charset="0"/>
              </a:rPr>
              <a:t>Con nay trở về, trở về miền đất tái sinh. Con nay trở về, về đường chính lý quang minh. </a:t>
            </a:r>
          </a:p>
          <a:p>
            <a:pPr marL="0" indent="0" algn="just">
              <a:lnSpc>
                <a:spcPct val="130000"/>
              </a:lnSpc>
              <a:spcBef>
                <a:spcPts val="1350"/>
              </a:spcBef>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k1:</a:t>
            </a:r>
            <a:r>
              <a:rPr lang="en-US" sz="4800" b="0" dirty="0">
                <a:solidFill>
                  <a:schemeClr val="bg1"/>
                </a:solidFill>
                <a:effectLst/>
              </a:rPr>
              <a:t> </a:t>
            </a:r>
            <a:r>
              <a:rPr lang="vi-VN" sz="4800" b="0" dirty="0">
                <a:solidFill>
                  <a:schemeClr val="bg1"/>
                </a:solidFill>
                <a:effectLst/>
              </a:rPr>
              <a:t> </a:t>
            </a:r>
            <a:r>
              <a:rPr lang="vi-VN" sz="4800" dirty="0">
                <a:solidFill>
                  <a:schemeClr val="bg1"/>
                </a:solidFill>
              </a:rPr>
              <a:t>Giờ đây chúng con ra về Chúa ơi. Những vui buồn chờ đón chúng con trên đường. Xin phó thác trong tay Ngài đường đời hôm nay, xin dẫn bước con trên đường, đường dài tương lai.</a:t>
            </a:r>
            <a:endParaRPr lang="vi-VN" sz="4800" b="0" dirty="0">
              <a:solidFill>
                <a:schemeClr val="bg1"/>
              </a:solidFill>
              <a:effectLst/>
            </a:endParaRPr>
          </a:p>
        </p:txBody>
      </p:sp>
    </p:spTree>
    <p:extLst>
      <p:ext uri="{BB962C8B-B14F-4D97-AF65-F5344CB8AC3E}">
        <p14:creationId xmlns:p14="http://schemas.microsoft.com/office/powerpoint/2010/main" val="25968343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 </a:t>
            </a:r>
            <a:r>
              <a:rPr lang="vi-VN" sz="6000" dirty="0">
                <a:solidFill>
                  <a:schemeClr val="bg1"/>
                </a:solidFill>
              </a:rPr>
              <a:t>Xin cho con được luôn kiên vững giữa muôn ngàn gian truân, xin cho con trở nên tia nắng chiếu Tin Mừng sưởi ấm nhân gian.</a:t>
            </a:r>
            <a:endParaRPr lang="vi-VN" sz="6000" b="0" dirty="0">
              <a:solidFill>
                <a:schemeClr val="bg1"/>
              </a:solidFill>
              <a:effectLst/>
            </a:endParaRPr>
          </a:p>
        </p:txBody>
      </p:sp>
    </p:spTree>
    <p:extLst>
      <p:ext uri="{BB962C8B-B14F-4D97-AF65-F5344CB8AC3E}">
        <p14:creationId xmlns:p14="http://schemas.microsoft.com/office/powerpoint/2010/main" val="42477659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5850" b="1" u="sng" dirty="0">
                <a:solidFill>
                  <a:srgbClr val="FFFF00"/>
                </a:solidFill>
                <a:latin typeface="UTM American Sans" panose="02040603050506020204" pitchFamily="18"/>
                <a:cs typeface="Times New Roman" panose="02020603050405020304" pitchFamily="18" charset="0"/>
              </a:rPr>
              <a:t>**</a:t>
            </a:r>
            <a:r>
              <a:rPr lang="vi-VN" sz="5850" b="1" dirty="0">
                <a:solidFill>
                  <a:schemeClr val="bg1"/>
                </a:solidFill>
                <a:latin typeface="UTM American Sans" panose="02040603050506020204" pitchFamily="18"/>
                <a:cs typeface="Times New Roman" panose="02020603050405020304" pitchFamily="18" charset="0"/>
              </a:rPr>
              <a:t> </a:t>
            </a:r>
            <a:r>
              <a:rPr lang="vi-VN" sz="6000" b="1" dirty="0">
                <a:solidFill>
                  <a:schemeClr val="bg1"/>
                </a:solidFill>
                <a:latin typeface="UTM American Sans" panose="02040603050506020204" pitchFamily="18"/>
                <a:cs typeface="Times New Roman" panose="02020603050405020304" pitchFamily="18" charset="0"/>
              </a:rPr>
              <a:t>Có suối nhân sinh tràn ứa, cỏ lá hoa không tàn úa. Lúa thơm trăm mùa, thêm trái ngon hoa ngọt có thừa.</a:t>
            </a:r>
            <a:endParaRPr lang="vi-VN" sz="585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6000" b="1" dirty="0">
              <a:solidFill>
                <a:schemeClr val="bg1"/>
              </a:solidFill>
              <a:latin typeface="UTM American Sans" panose="02040603050506020204" pitchFamily="18"/>
              <a:cs typeface="Times New Roman" panose="02020603050405020304" pitchFamily="18" charset="0"/>
            </a:endParaRPr>
          </a:p>
          <a:p>
            <a:pPr marL="0" indent="0" algn="just">
              <a:lnSpc>
                <a:spcPct val="120000"/>
              </a:lnSpc>
              <a:buNone/>
            </a:pPr>
            <a:endParaRPr lang="vi-VN" sz="5850" b="1" dirty="0">
              <a:solidFill>
                <a:schemeClr val="bg1"/>
              </a:solidFill>
              <a:latin typeface="UTM American Sans" panose="02040603050506020204" pitchFamily="18"/>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6000" b="1" dirty="0">
                <a:solidFill>
                  <a:srgbClr val="FFFF00"/>
                </a:solidFill>
                <a:latin typeface="UTM American Sans" panose="02040603050506020204" pitchFamily="18"/>
                <a:cs typeface="Times New Roman" panose="02020603050405020304" pitchFamily="18" charset="0"/>
              </a:rPr>
              <a:t>Đk: </a:t>
            </a:r>
            <a:r>
              <a:rPr lang="vi-VN" sz="6000" b="1" dirty="0">
                <a:solidFill>
                  <a:schemeClr val="bg1"/>
                </a:solidFill>
                <a:latin typeface="UTM American Sans" panose="02040603050506020204" pitchFamily="18"/>
                <a:cs typeface="Times New Roman" panose="02020603050405020304" pitchFamily="18" charset="0"/>
              </a:rPr>
              <a:t>Ngài là Thiên Chúa rất nhân hậu và hay tha thứ, Ngài dựng nên con không khi nào mặc con thoái hư, </a:t>
            </a:r>
          </a:p>
        </p:txBody>
      </p:sp>
    </p:spTree>
    <p:extLst>
      <p:ext uri="{BB962C8B-B14F-4D97-AF65-F5344CB8AC3E}">
        <p14:creationId xmlns:p14="http://schemas.microsoft.com/office/powerpoint/2010/main" val="2269683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1667</Words>
  <Application>Microsoft Macintosh PowerPoint</Application>
  <PresentationFormat>On-screen Show (16:9)</PresentationFormat>
  <Paragraphs>100</Paragraphs>
  <Slides>72</Slides>
  <Notes>1</Notes>
  <HiddenSlides>0</HiddenSlides>
  <MMClips>0</MMClips>
  <ScaleCrop>false</ScaleCrop>
  <HeadingPairs>
    <vt:vector size="6" baseType="variant">
      <vt:variant>
        <vt:lpstr>Fonts Used</vt:lpstr>
      </vt:variant>
      <vt:variant>
        <vt:i4>3</vt:i4>
      </vt:variant>
      <vt:variant>
        <vt:lpstr>Theme</vt:lpstr>
      </vt:variant>
      <vt:variant>
        <vt:i4>13</vt:i4>
      </vt:variant>
      <vt:variant>
        <vt:lpstr>Slide Titles</vt:lpstr>
      </vt:variant>
      <vt:variant>
        <vt:i4>72</vt:i4>
      </vt:variant>
    </vt:vector>
  </HeadingPairs>
  <TitlesOfParts>
    <vt:vector size="88" baseType="lpstr">
      <vt:lpstr>Arial</vt:lpstr>
      <vt:lpstr>Calibri</vt:lpstr>
      <vt:lpstr>UTM American Sans</vt: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6_Office Theme</vt:lpstr>
      <vt:lpstr>9_Office Theme</vt:lpstr>
      <vt:lpstr>21_Office Theme</vt:lpstr>
      <vt:lpstr>PowerPoint Presentation</vt:lpstr>
      <vt:lpstr>Ca Nhập Lễ Con Nay Trở Về Hùng Lân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50 CHÚA NHẬT V MÙA CHAY Năm B Lm Huy Hoàng 03 Cau</vt:lpstr>
      <vt:lpstr>Đk: Ôi lạy Chúa xin tạo cho con trái tim trong sạch.</vt:lpstr>
      <vt:lpstr>Tk1: Xin xót thương con theo lòng từ bi Chúa, xóa tội con theo lượng hải hà. Xin rửa con sạch hết lỗi lầm, con xin Chúa rửa sạch.</vt:lpstr>
      <vt:lpstr>Đk: Ôi lạy Chúa xin tạo cho con trái tim trong sạch.</vt:lpstr>
      <vt:lpstr>Tk2: Xin Chúa ban cho con lòng trong trắng đổi mới tinh thần con chung thuỷ với Ngài. Xin đừng xua đuổi cách nhan Ngài đừng lấy đi trong con Thánh Thần của Ngài.</vt:lpstr>
      <vt:lpstr>Đk: Ôi lạy Chúa xin tạo cho con trái tim trong sạch.</vt:lpstr>
      <vt:lpstr>Tk3: Xin Chúa ban cho con niềm vui cứu rỗi và nâng đỡ đời con theo lòng quảng đại. Con dạy cho tội nhân lối Ngài, người bước sai sẽ trở lại cùng Ngài.</vt:lpstr>
      <vt:lpstr>Đk: Ôi lạy Chúa xin tạo cho con trái tim trong sạch.</vt:lpstr>
      <vt:lpstr>PowerPoint Presentation</vt:lpstr>
      <vt:lpstr>Chúa phán: “Ai phụng sự Ta thì hãy theo Ta, và Ta ở đâu thì kẻ phụng sự Ta cũng sẽ ở đó”.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Hạt Giống Nảy Mầm Đinh Công Huỳnh</vt:lpstr>
      <vt:lpstr>Tk1: Thân con như hạt lúa mì được gieo trong đất mềm, bình minh chiếu soi trên mình ngày mai ước mơ đâm chồi. </vt:lpstr>
      <vt:lpstr>***: Mong mưa tưới gội nương đồng để sinh hoa tốt tươi, nhờ tay Chúa thương vun trồng, hạt lúa đơm bông đẹp tươi.</vt:lpstr>
      <vt:lpstr>Đk: Vì xưa Chúa đã chịu hy sinh chết trên thập hình, bằng cái chết đau thương, để cứu rỗi nhân sinh tội lỗi. </vt:lpstr>
      <vt:lpstr>***: Ngài như hạt lúa chịu tan đi để sinh bông hạt, bằng giá máu yêu thương, vì chỉ muốn nhân gian hạnh phúc.</vt:lpstr>
      <vt:lpstr>Tk2: Cho con chết đi mỗi ngày tựa như bông lúa mì, vì ai quý mạng sống mình, đời sau chẳng ích gì. </vt:lpstr>
      <vt:lpstr>***: Nhưng ai coi thường chính mình, chịu tan như lúa mì, ngày sau Chúa cho vui hưởng hạnh phúc bên ngai tòa cao.</vt:lpstr>
      <vt:lpstr>Đk: Vì xưa Chúa đã chịu hy sinh chết trên thập hình, bằng cái chết đau thương, để cứu rỗi nhân sinh tội lỗi. </vt:lpstr>
      <vt:lpstr>***: Ngài như hạt lúa chịu tan đi để sinh bông hạt, bằng giá máu yêu thương, vì chỉ muốn nhân gian hạnh phúc.</vt:lpstr>
      <vt:lpstr>Tk3: Ai đi theo Ngài đến cùng, bằng tin yêu cháy bừng, tìm quên chính thân phận mình, ngày sau Chúa ban Nước Trời. </vt:lpstr>
      <vt:lpstr>***: Ai hy sinh mạng sống mình, vì yêu thương chính Thầy, đừng lo lắng chi mai này, Thầy sẽ nâng niu từng ngày.</vt:lpstr>
      <vt:lpstr>Đk: Vì xưa Chúa đã chịu hy sinh chết trên thập hình, bằng cái chết đau thương, để cứu rỗi nhân sinh tội lỗi. </vt:lpstr>
      <vt:lpstr>***: Ngài như hạt lúa chịu tan đi để sinh bông hạt, bằng giá máu yêu thương, vì chỉ muốn nhân gian hạnh phúc.</vt:lpstr>
      <vt:lpstr>PowerPoint Presentation</vt:lpstr>
      <vt:lpstr>PowerPoint Presentation</vt:lpstr>
      <vt:lpstr>Ca Kết Lễ Xin Cho Con Anh Tuấn</vt:lpstr>
      <vt:lpstr>Đk:  Xin cho con được luôn kiên vững giữa muôn ngàn gian truân, xin cho con trở nên tia nắng chiếu Tin Mừng sưởi ấm nhân gian.</vt:lpstr>
      <vt:lpstr>Tk1:  Giờ đây chúng con ra về Chúa ơi. Những vui buồn chờ đón chúng con trên đường. Xin phó thác trong tay Ngài đường đời hôm nay, xin dẫn bước con trên đường, đường dài tương lai.</vt:lpstr>
      <vt:lpstr>Đk:  Xin cho con được luôn kiên vững giữa muôn ngàn gian truân, xin cho con trở nên tia nắng chiếu Tin Mừng sưởi ấm nhân gian.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Microsoft Office User</cp:lastModifiedBy>
  <cp:revision>70</cp:revision>
  <dcterms:created xsi:type="dcterms:W3CDTF">2023-01-29T22:00:16Z</dcterms:created>
  <dcterms:modified xsi:type="dcterms:W3CDTF">2024-03-15T09:35:44Z</dcterms:modified>
</cp:coreProperties>
</file>