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7.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8.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9.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0.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4" r:id="rId2"/>
    <p:sldMasterId id="2147483692" r:id="rId3"/>
    <p:sldMasterId id="2147483704" r:id="rId4"/>
    <p:sldMasterId id="2147483736" r:id="rId5"/>
    <p:sldMasterId id="2147483928" r:id="rId6"/>
    <p:sldMasterId id="2147483976" r:id="rId7"/>
    <p:sldMasterId id="2147484060" r:id="rId8"/>
    <p:sldMasterId id="2147484072" r:id="rId9"/>
    <p:sldMasterId id="2147484084" r:id="rId10"/>
  </p:sldMasterIdLst>
  <p:sldIdLst>
    <p:sldId id="684" r:id="rId11"/>
    <p:sldId id="652" r:id="rId12"/>
    <p:sldId id="553" r:id="rId13"/>
    <p:sldId id="565" r:id="rId14"/>
    <p:sldId id="443" r:id="rId15"/>
    <p:sldId id="656" r:id="rId16"/>
    <p:sldId id="585" r:id="rId17"/>
    <p:sldId id="657" r:id="rId18"/>
    <p:sldId id="607" r:id="rId19"/>
    <p:sldId id="658" r:id="rId20"/>
    <p:sldId id="653" r:id="rId21"/>
    <p:sldId id="10033" r:id="rId22"/>
    <p:sldId id="10034" r:id="rId23"/>
    <p:sldId id="9806" r:id="rId24"/>
    <p:sldId id="10035" r:id="rId25"/>
    <p:sldId id="384" r:id="rId26"/>
    <p:sldId id="386" r:id="rId27"/>
    <p:sldId id="387" r:id="rId28"/>
    <p:sldId id="388" r:id="rId29"/>
    <p:sldId id="389" r:id="rId30"/>
    <p:sldId id="390" r:id="rId31"/>
    <p:sldId id="391" r:id="rId32"/>
    <p:sldId id="606" r:id="rId33"/>
    <p:sldId id="415" r:id="rId34"/>
    <p:sldId id="638" r:id="rId35"/>
    <p:sldId id="639" r:id="rId36"/>
    <p:sldId id="640" r:id="rId37"/>
    <p:sldId id="641" r:id="rId38"/>
    <p:sldId id="642" r:id="rId39"/>
    <p:sldId id="643" r:id="rId40"/>
    <p:sldId id="644" r:id="rId41"/>
    <p:sldId id="645" r:id="rId42"/>
    <p:sldId id="646" r:id="rId43"/>
    <p:sldId id="647" r:id="rId44"/>
    <p:sldId id="603" r:id="rId45"/>
    <p:sldId id="649" r:id="rId46"/>
    <p:sldId id="627" r:id="rId47"/>
    <p:sldId id="549" r:id="rId48"/>
    <p:sldId id="400" r:id="rId49"/>
    <p:sldId id="401" r:id="rId50"/>
    <p:sldId id="402" r:id="rId51"/>
    <p:sldId id="403" r:id="rId52"/>
    <p:sldId id="404" r:id="rId53"/>
    <p:sldId id="405" r:id="rId54"/>
    <p:sldId id="406" r:id="rId55"/>
    <p:sldId id="407" r:id="rId56"/>
    <p:sldId id="408" r:id="rId57"/>
    <p:sldId id="409" r:id="rId58"/>
    <p:sldId id="410" r:id="rId59"/>
    <p:sldId id="411" r:id="rId60"/>
    <p:sldId id="412" r:id="rId61"/>
    <p:sldId id="550" r:id="rId62"/>
    <p:sldId id="558" r:id="rId63"/>
    <p:sldId id="559" r:id="rId64"/>
    <p:sldId id="560" r:id="rId65"/>
    <p:sldId id="621" r:id="rId66"/>
    <p:sldId id="660" r:id="rId67"/>
    <p:sldId id="561" r:id="rId68"/>
    <p:sldId id="661" r:id="rId69"/>
    <p:sldId id="662" r:id="rId70"/>
    <p:sldId id="663" r:id="rId71"/>
    <p:sldId id="664" r:id="rId72"/>
    <p:sldId id="665" r:id="rId73"/>
    <p:sldId id="666" r:id="rId74"/>
    <p:sldId id="667" r:id="rId75"/>
    <p:sldId id="276" r:id="rId76"/>
    <p:sldId id="9813" r:id="rId77"/>
    <p:sldId id="9814" r:id="rId78"/>
    <p:sldId id="9815" r:id="rId79"/>
    <p:sldId id="10110" r:id="rId80"/>
    <p:sldId id="9816" r:id="rId81"/>
    <p:sldId id="9817" r:id="rId82"/>
    <p:sldId id="9818" r:id="rId83"/>
    <p:sldId id="10111" r:id="rId84"/>
    <p:sldId id="503" r:id="rId85"/>
    <p:sldId id="277" r:id="rId86"/>
    <p:sldId id="278" r:id="rId87"/>
    <p:sldId id="279" r:id="rId88"/>
    <p:sldId id="290" r:id="rId89"/>
    <p:sldId id="668" r:id="rId90"/>
    <p:sldId id="291" r:id="rId91"/>
    <p:sldId id="669" r:id="rId92"/>
    <p:sldId id="670" r:id="rId93"/>
    <p:sldId id="671" r:id="rId94"/>
    <p:sldId id="292" r:id="rId95"/>
    <p:sldId id="628" r:id="rId96"/>
    <p:sldId id="293" r:id="rId97"/>
    <p:sldId id="563" r:id="rId98"/>
    <p:sldId id="623" r:id="rId99"/>
    <p:sldId id="622" r:id="rId100"/>
    <p:sldId id="659" r:id="rId101"/>
    <p:sldId id="655" r:id="rId102"/>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212" autoAdjust="0"/>
    <p:restoredTop sz="94709" autoAdjust="0"/>
  </p:normalViewPr>
  <p:slideViewPr>
    <p:cSldViewPr>
      <p:cViewPr>
        <p:scale>
          <a:sx n="71" d="100"/>
          <a:sy n="71" d="100"/>
        </p:scale>
        <p:origin x="664" y="1320"/>
      </p:cViewPr>
      <p:guideLst>
        <p:guide orient="horz" pos="1620"/>
        <p:guide pos="2880"/>
      </p:guideLst>
    </p:cSldViewPr>
  </p:slideViewPr>
  <p:outlineViewPr>
    <p:cViewPr>
      <p:scale>
        <a:sx n="33" d="100"/>
        <a:sy n="33" d="100"/>
      </p:scale>
      <p:origin x="62" y="18826"/>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6.xml"/><Relationship Id="rId21" Type="http://schemas.openxmlformats.org/officeDocument/2006/relationships/slide" Target="slides/slide11.xml"/><Relationship Id="rId42" Type="http://schemas.openxmlformats.org/officeDocument/2006/relationships/slide" Target="slides/slide32.xml"/><Relationship Id="rId47" Type="http://schemas.openxmlformats.org/officeDocument/2006/relationships/slide" Target="slides/slide37.xml"/><Relationship Id="rId63" Type="http://schemas.openxmlformats.org/officeDocument/2006/relationships/slide" Target="slides/slide53.xml"/><Relationship Id="rId68" Type="http://schemas.openxmlformats.org/officeDocument/2006/relationships/slide" Target="slides/slide58.xml"/><Relationship Id="rId84" Type="http://schemas.openxmlformats.org/officeDocument/2006/relationships/slide" Target="slides/slide74.xml"/><Relationship Id="rId89" Type="http://schemas.openxmlformats.org/officeDocument/2006/relationships/slide" Target="slides/slide79.xml"/><Relationship Id="rId16" Type="http://schemas.openxmlformats.org/officeDocument/2006/relationships/slide" Target="slides/slide6.xml"/><Relationship Id="rId11" Type="http://schemas.openxmlformats.org/officeDocument/2006/relationships/slide" Target="slides/slide1.xml"/><Relationship Id="rId32" Type="http://schemas.openxmlformats.org/officeDocument/2006/relationships/slide" Target="slides/slide22.xml"/><Relationship Id="rId37" Type="http://schemas.openxmlformats.org/officeDocument/2006/relationships/slide" Target="slides/slide27.xml"/><Relationship Id="rId53" Type="http://schemas.openxmlformats.org/officeDocument/2006/relationships/slide" Target="slides/slide43.xml"/><Relationship Id="rId58" Type="http://schemas.openxmlformats.org/officeDocument/2006/relationships/slide" Target="slides/slide48.xml"/><Relationship Id="rId74" Type="http://schemas.openxmlformats.org/officeDocument/2006/relationships/slide" Target="slides/slide64.xml"/><Relationship Id="rId79" Type="http://schemas.openxmlformats.org/officeDocument/2006/relationships/slide" Target="slides/slide69.xml"/><Relationship Id="rId102" Type="http://schemas.openxmlformats.org/officeDocument/2006/relationships/slide" Target="slides/slide92.xml"/><Relationship Id="rId5" Type="http://schemas.openxmlformats.org/officeDocument/2006/relationships/slideMaster" Target="slideMasters/slideMaster5.xml"/><Relationship Id="rId90" Type="http://schemas.openxmlformats.org/officeDocument/2006/relationships/slide" Target="slides/slide80.xml"/><Relationship Id="rId95" Type="http://schemas.openxmlformats.org/officeDocument/2006/relationships/slide" Target="slides/slide85.xml"/><Relationship Id="rId22" Type="http://schemas.openxmlformats.org/officeDocument/2006/relationships/slide" Target="slides/slide12.xml"/><Relationship Id="rId27" Type="http://schemas.openxmlformats.org/officeDocument/2006/relationships/slide" Target="slides/slide17.xml"/><Relationship Id="rId43" Type="http://schemas.openxmlformats.org/officeDocument/2006/relationships/slide" Target="slides/slide33.xml"/><Relationship Id="rId48" Type="http://schemas.openxmlformats.org/officeDocument/2006/relationships/slide" Target="slides/slide38.xml"/><Relationship Id="rId64" Type="http://schemas.openxmlformats.org/officeDocument/2006/relationships/slide" Target="slides/slide54.xml"/><Relationship Id="rId69" Type="http://schemas.openxmlformats.org/officeDocument/2006/relationships/slide" Target="slides/slide59.xml"/><Relationship Id="rId80" Type="http://schemas.openxmlformats.org/officeDocument/2006/relationships/slide" Target="slides/slide70.xml"/><Relationship Id="rId85" Type="http://schemas.openxmlformats.org/officeDocument/2006/relationships/slide" Target="slides/slide75.xml"/><Relationship Id="rId12" Type="http://schemas.openxmlformats.org/officeDocument/2006/relationships/slide" Target="slides/slide2.xml"/><Relationship Id="rId17" Type="http://schemas.openxmlformats.org/officeDocument/2006/relationships/slide" Target="slides/slide7.xml"/><Relationship Id="rId33" Type="http://schemas.openxmlformats.org/officeDocument/2006/relationships/slide" Target="slides/slide23.xml"/><Relationship Id="rId38" Type="http://schemas.openxmlformats.org/officeDocument/2006/relationships/slide" Target="slides/slide28.xml"/><Relationship Id="rId59" Type="http://schemas.openxmlformats.org/officeDocument/2006/relationships/slide" Target="slides/slide49.xml"/><Relationship Id="rId103" Type="http://schemas.openxmlformats.org/officeDocument/2006/relationships/presProps" Target="presProps.xml"/><Relationship Id="rId20" Type="http://schemas.openxmlformats.org/officeDocument/2006/relationships/slide" Target="slides/slide10.xml"/><Relationship Id="rId41" Type="http://schemas.openxmlformats.org/officeDocument/2006/relationships/slide" Target="slides/slide31.xml"/><Relationship Id="rId54" Type="http://schemas.openxmlformats.org/officeDocument/2006/relationships/slide" Target="slides/slide44.xml"/><Relationship Id="rId62" Type="http://schemas.openxmlformats.org/officeDocument/2006/relationships/slide" Target="slides/slide52.xml"/><Relationship Id="rId70" Type="http://schemas.openxmlformats.org/officeDocument/2006/relationships/slide" Target="slides/slide60.xml"/><Relationship Id="rId75" Type="http://schemas.openxmlformats.org/officeDocument/2006/relationships/slide" Target="slides/slide65.xml"/><Relationship Id="rId83" Type="http://schemas.openxmlformats.org/officeDocument/2006/relationships/slide" Target="slides/slide73.xml"/><Relationship Id="rId88" Type="http://schemas.openxmlformats.org/officeDocument/2006/relationships/slide" Target="slides/slide78.xml"/><Relationship Id="rId91" Type="http://schemas.openxmlformats.org/officeDocument/2006/relationships/slide" Target="slides/slide81.xml"/><Relationship Id="rId96" Type="http://schemas.openxmlformats.org/officeDocument/2006/relationships/slide" Target="slides/slide86.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openxmlformats.org/officeDocument/2006/relationships/slide" Target="slides/slide47.xml"/><Relationship Id="rId106" Type="http://schemas.openxmlformats.org/officeDocument/2006/relationships/tableStyles" Target="tableStyles.xml"/><Relationship Id="rId10" Type="http://schemas.openxmlformats.org/officeDocument/2006/relationships/slideMaster" Target="slideMasters/slideMaster10.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slide" Target="slides/slide42.xml"/><Relationship Id="rId60" Type="http://schemas.openxmlformats.org/officeDocument/2006/relationships/slide" Target="slides/slide50.xml"/><Relationship Id="rId65" Type="http://schemas.openxmlformats.org/officeDocument/2006/relationships/slide" Target="slides/slide55.xml"/><Relationship Id="rId73" Type="http://schemas.openxmlformats.org/officeDocument/2006/relationships/slide" Target="slides/slide63.xml"/><Relationship Id="rId78" Type="http://schemas.openxmlformats.org/officeDocument/2006/relationships/slide" Target="slides/slide68.xml"/><Relationship Id="rId81" Type="http://schemas.openxmlformats.org/officeDocument/2006/relationships/slide" Target="slides/slide71.xml"/><Relationship Id="rId86" Type="http://schemas.openxmlformats.org/officeDocument/2006/relationships/slide" Target="slides/slide76.xml"/><Relationship Id="rId94" Type="http://schemas.openxmlformats.org/officeDocument/2006/relationships/slide" Target="slides/slide84.xml"/><Relationship Id="rId99" Type="http://schemas.openxmlformats.org/officeDocument/2006/relationships/slide" Target="slides/slide89.xml"/><Relationship Id="rId101" Type="http://schemas.openxmlformats.org/officeDocument/2006/relationships/slide" Target="slides/slide91.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3.xml"/><Relationship Id="rId18" Type="http://schemas.openxmlformats.org/officeDocument/2006/relationships/slide" Target="slides/slide8.xml"/><Relationship Id="rId39" Type="http://schemas.openxmlformats.org/officeDocument/2006/relationships/slide" Target="slides/slide29.xml"/><Relationship Id="rId34" Type="http://schemas.openxmlformats.org/officeDocument/2006/relationships/slide" Target="slides/slide24.xml"/><Relationship Id="rId50" Type="http://schemas.openxmlformats.org/officeDocument/2006/relationships/slide" Target="slides/slide40.xml"/><Relationship Id="rId55" Type="http://schemas.openxmlformats.org/officeDocument/2006/relationships/slide" Target="slides/slide45.xml"/><Relationship Id="rId76" Type="http://schemas.openxmlformats.org/officeDocument/2006/relationships/slide" Target="slides/slide66.xml"/><Relationship Id="rId97" Type="http://schemas.openxmlformats.org/officeDocument/2006/relationships/slide" Target="slides/slide87.xml"/><Relationship Id="rId104" Type="http://schemas.openxmlformats.org/officeDocument/2006/relationships/viewProps" Target="viewProps.xml"/><Relationship Id="rId7" Type="http://schemas.openxmlformats.org/officeDocument/2006/relationships/slideMaster" Target="slideMasters/slideMaster7.xml"/><Relationship Id="rId71" Type="http://schemas.openxmlformats.org/officeDocument/2006/relationships/slide" Target="slides/slide61.xml"/><Relationship Id="rId92" Type="http://schemas.openxmlformats.org/officeDocument/2006/relationships/slide" Target="slides/slide82.xml"/><Relationship Id="rId2" Type="http://schemas.openxmlformats.org/officeDocument/2006/relationships/slideMaster" Target="slideMasters/slideMaster2.xml"/><Relationship Id="rId29" Type="http://schemas.openxmlformats.org/officeDocument/2006/relationships/slide" Target="slides/slide19.xml"/><Relationship Id="rId24" Type="http://schemas.openxmlformats.org/officeDocument/2006/relationships/slide" Target="slides/slide14.xml"/><Relationship Id="rId40" Type="http://schemas.openxmlformats.org/officeDocument/2006/relationships/slide" Target="slides/slide30.xml"/><Relationship Id="rId45" Type="http://schemas.openxmlformats.org/officeDocument/2006/relationships/slide" Target="slides/slide35.xml"/><Relationship Id="rId66" Type="http://schemas.openxmlformats.org/officeDocument/2006/relationships/slide" Target="slides/slide56.xml"/><Relationship Id="rId87" Type="http://schemas.openxmlformats.org/officeDocument/2006/relationships/slide" Target="slides/slide77.xml"/><Relationship Id="rId61" Type="http://schemas.openxmlformats.org/officeDocument/2006/relationships/slide" Target="slides/slide51.xml"/><Relationship Id="rId82" Type="http://schemas.openxmlformats.org/officeDocument/2006/relationships/slide" Target="slides/slide72.xml"/><Relationship Id="rId19" Type="http://schemas.openxmlformats.org/officeDocument/2006/relationships/slide" Target="slides/slide9.xml"/><Relationship Id="rId14" Type="http://schemas.openxmlformats.org/officeDocument/2006/relationships/slide" Target="slides/slide4.xml"/><Relationship Id="rId30" Type="http://schemas.openxmlformats.org/officeDocument/2006/relationships/slide" Target="slides/slide20.xml"/><Relationship Id="rId35" Type="http://schemas.openxmlformats.org/officeDocument/2006/relationships/slide" Target="slides/slide25.xml"/><Relationship Id="rId56" Type="http://schemas.openxmlformats.org/officeDocument/2006/relationships/slide" Target="slides/slide46.xml"/><Relationship Id="rId77" Type="http://schemas.openxmlformats.org/officeDocument/2006/relationships/slide" Target="slides/slide67.xml"/><Relationship Id="rId100" Type="http://schemas.openxmlformats.org/officeDocument/2006/relationships/slide" Target="slides/slide90.xml"/><Relationship Id="rId105" Type="http://schemas.openxmlformats.org/officeDocument/2006/relationships/theme" Target="theme/theme1.xml"/><Relationship Id="rId8" Type="http://schemas.openxmlformats.org/officeDocument/2006/relationships/slideMaster" Target="slideMasters/slideMaster8.xml"/><Relationship Id="rId51" Type="http://schemas.openxmlformats.org/officeDocument/2006/relationships/slide" Target="slides/slide41.xml"/><Relationship Id="rId72" Type="http://schemas.openxmlformats.org/officeDocument/2006/relationships/slide" Target="slides/slide62.xml"/><Relationship Id="rId93" Type="http://schemas.openxmlformats.org/officeDocument/2006/relationships/slide" Target="slides/slide83.xml"/><Relationship Id="rId98" Type="http://schemas.openxmlformats.org/officeDocument/2006/relationships/slide" Target="slides/slide88.xml"/><Relationship Id="rId3" Type="http://schemas.openxmlformats.org/officeDocument/2006/relationships/slideMaster" Target="slideMasters/slideMaster3.xml"/><Relationship Id="rId25" Type="http://schemas.openxmlformats.org/officeDocument/2006/relationships/slide" Target="slides/slide15.xml"/><Relationship Id="rId46" Type="http://schemas.openxmlformats.org/officeDocument/2006/relationships/slide" Target="slides/slide36.xml"/><Relationship Id="rId67" Type="http://schemas.openxmlformats.org/officeDocument/2006/relationships/slide" Target="slides/slide5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t>8/8/24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0812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8/8/24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1618054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8/8/24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25607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8/8/24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2752854"/>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8/8/24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04609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8/8/24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464772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24134430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246565057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334417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58032719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415446244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18576382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5137380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8/8/24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74044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8/8/24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628363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8/8/24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62972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8/8/24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4868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8/8/24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90309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8/8/24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95266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8/8/24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61020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8/8/24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7857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8/8/24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188267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8/8/24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968302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8/8/24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3465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8/8/24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559132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t>8/8/24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306415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334270199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192764624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310228852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42964688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84838796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248879676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71960692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8/8/24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031733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8/8/24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264975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8/8/24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49246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t>8/8/24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8583785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8/8/24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450732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8/8/24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513047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8/8/24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330667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8/8/24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877115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8/8/24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764347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8/8/24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048370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8/8/24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298476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8/8/24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363193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8/8/24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64729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8/8/24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49533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t>8/8/24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2643585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8/8/24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499828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8/8/24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206813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8/8/24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894151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8/8/24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923801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8/8/24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890583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8/8/24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687203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8/8/24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285311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8/8/24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102706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8/8/24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788672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8/8/24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90044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t>8/8/24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02657638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8/8/24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5753556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8/8/24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4797714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8/8/24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499521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8/8/24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64052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8/8/24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7698273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8/8/24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391126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8/8/24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41353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8/8/24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539311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8/8/24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1078394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8/8/24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217460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t>8/8/24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2349463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8/8/24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003895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8/8/24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006801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8/8/24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827665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8/8/24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599055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99C4AFC-49E7-4410-AD5D-CE20BB0DBB8C}" type="datetimeFigureOut">
              <a:rPr lang="en-US" smtClean="0">
                <a:solidFill>
                  <a:prstClr val="black">
                    <a:tint val="75000"/>
                  </a:prstClr>
                </a:solidFill>
              </a:rPr>
              <a:pPr/>
              <a:t>8/8/24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6444868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99C4AFC-49E7-4410-AD5D-CE20BB0DBB8C}" type="datetimeFigureOut">
              <a:rPr lang="en-US" smtClean="0">
                <a:solidFill>
                  <a:prstClr val="black">
                    <a:tint val="75000"/>
                  </a:prstClr>
                </a:solidFill>
              </a:rPr>
              <a:pPr/>
              <a:t>8/8/24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82984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9C4AFC-49E7-4410-AD5D-CE20BB0DBB8C}" type="datetimeFigureOut">
              <a:rPr lang="en-US" smtClean="0">
                <a:solidFill>
                  <a:prstClr val="black">
                    <a:tint val="75000"/>
                  </a:prstClr>
                </a:solidFill>
              </a:rPr>
              <a:pPr/>
              <a:t>8/8/24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483337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8/8/24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442598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8/8/24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315996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8/8/24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63708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8/8/24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96442600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8/8/24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564265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8/8/24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500879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8/8/24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613630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8/8/24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442959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8/8/24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700334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8/8/24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073592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8/8/24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858379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8/8/24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8790682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8/8/24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5713456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8/8/24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256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8/8/24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27354484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8/8/24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275285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8/8/24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046090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8/8/24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500879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8/8/24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613630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8/8/24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4429598"/>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8/8/24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700334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8/8/24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073592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8/8/24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8583790"/>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8/8/24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87906825"/>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8/8/24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571345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image" Target="../media/image1.jpg"/><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10.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9" Type="http://schemas.openxmlformats.org/officeDocument/2006/relationships/image" Target="../media/image2.jp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image" Target="../media/image3.jpg"/><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3.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32.xml"/><Relationship Id="rId7" Type="http://schemas.openxmlformats.org/officeDocument/2006/relationships/slideLayout" Target="../slideLayouts/slideLayout36.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5" Type="http://schemas.openxmlformats.org/officeDocument/2006/relationships/slideLayout" Target="../slideLayouts/slideLayout34.xml"/><Relationship Id="rId4" Type="http://schemas.openxmlformats.org/officeDocument/2006/relationships/slideLayout" Target="../slideLayouts/slideLayout33.xml"/><Relationship Id="rId9" Type="http://schemas.openxmlformats.org/officeDocument/2006/relationships/image" Target="../media/image3.jp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image" Target="../media/image1.jpg"/><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5.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1.jp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6.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image" Target="../media/image1.jp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7.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image" Target="../media/image4.jpg"/><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8.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image" Target="../media/image1.jpg"/><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9.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t>8/8/24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t>‹#›</a:t>
            </a:fld>
            <a:endParaRPr lang="en-US"/>
          </a:p>
        </p:txBody>
      </p:sp>
    </p:spTree>
    <p:extLst>
      <p:ext uri="{BB962C8B-B14F-4D97-AF65-F5344CB8AC3E}">
        <p14:creationId xmlns:p14="http://schemas.microsoft.com/office/powerpoint/2010/main" val="20223431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8/8/24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5981261"/>
      </p:ext>
    </p:extLst>
  </p:cSld>
  <p:clrMap bg1="lt1" tx1="dk1" bg2="lt2" tx2="dk2" accent1="accent1" accent2="accent2" accent3="accent3" accent4="accent4" accent5="accent5" accent6="accent6" hlink="hlink" folHlink="folHlink"/>
  <p:sldLayoutIdLst>
    <p:sldLayoutId id="2147484085" r:id="rId1"/>
    <p:sldLayoutId id="2147484086" r:id="rId2"/>
    <p:sldLayoutId id="2147484087" r:id="rId3"/>
    <p:sldLayoutId id="2147484088" r:id="rId4"/>
    <p:sldLayoutId id="2147484089" r:id="rId5"/>
    <p:sldLayoutId id="2147484090" r:id="rId6"/>
    <p:sldLayoutId id="2147484091" r:id="rId7"/>
    <p:sldLayoutId id="2147484092" r:id="rId8"/>
    <p:sldLayoutId id="2147484093" r:id="rId9"/>
    <p:sldLayoutId id="2147484094" r:id="rId10"/>
    <p:sldLayoutId id="21474840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249205771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8/8/24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9015726"/>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1683493516"/>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8/8/24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6596749"/>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8/8/24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7940846"/>
      </p:ext>
    </p:extLst>
  </p:cSld>
  <p:clrMap bg1="lt1" tx1="dk1" bg2="lt2" tx2="dk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 id="2147483938" r:id="rId10"/>
    <p:sldLayoutId id="21474839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8/8/24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7712005"/>
      </p:ext>
    </p:extLst>
  </p:cSld>
  <p:clrMap bg1="lt1" tx1="dk1" bg2="lt2" tx2="dk2" accent1="accent1" accent2="accent2" accent3="accent3" accent4="accent4" accent5="accent5" accent6="accent6" hlink="hlink" folHlink="folHlink"/>
  <p:sldLayoutIdLst>
    <p:sldLayoutId id="2147483977" r:id="rId1"/>
    <p:sldLayoutId id="2147483978" r:id="rId2"/>
    <p:sldLayoutId id="2147483979" r:id="rId3"/>
    <p:sldLayoutId id="2147483980" r:id="rId4"/>
    <p:sldLayoutId id="2147483981" r:id="rId5"/>
    <p:sldLayoutId id="2147483982" r:id="rId6"/>
    <p:sldLayoutId id="2147483983" r:id="rId7"/>
    <p:sldLayoutId id="2147483984" r:id="rId8"/>
    <p:sldLayoutId id="2147483985" r:id="rId9"/>
    <p:sldLayoutId id="2147483986" r:id="rId10"/>
    <p:sldLayoutId id="214748398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6000" r="-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99C4AFC-49E7-4410-AD5D-CE20BB0DBB8C}" type="datetimeFigureOut">
              <a:rPr lang="en-US" smtClean="0">
                <a:solidFill>
                  <a:prstClr val="black">
                    <a:tint val="75000"/>
                  </a:prstClr>
                </a:solidFill>
              </a:rPr>
              <a:pPr/>
              <a:t>8/8/24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7668115"/>
      </p:ext>
    </p:extLst>
  </p:cSld>
  <p:clrMap bg1="lt1" tx1="dk1" bg2="lt2" tx2="dk2" accent1="accent1" accent2="accent2" accent3="accent3" accent4="accent4" accent5="accent5" accent6="accent6" hlink="hlink" folHlink="folHlink"/>
  <p:sldLayoutIdLst>
    <p:sldLayoutId id="2147484061" r:id="rId1"/>
    <p:sldLayoutId id="2147484062" r:id="rId2"/>
    <p:sldLayoutId id="2147484063" r:id="rId3"/>
    <p:sldLayoutId id="2147484064" r:id="rId4"/>
    <p:sldLayoutId id="2147484065" r:id="rId5"/>
    <p:sldLayoutId id="2147484066" r:id="rId6"/>
    <p:sldLayoutId id="2147484067" r:id="rId7"/>
    <p:sldLayoutId id="2147484068" r:id="rId8"/>
    <p:sldLayoutId id="2147484069" r:id="rId9"/>
    <p:sldLayoutId id="2147484070" r:id="rId10"/>
    <p:sldLayoutId id="21474840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8/8/24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5981261"/>
      </p:ext>
    </p:extLst>
  </p:cSld>
  <p:clrMap bg1="lt1" tx1="dk1" bg2="lt2" tx2="dk2" accent1="accent1" accent2="accent2" accent3="accent3" accent4="accent4" accent5="accent5" accent6="accent6" hlink="hlink" folHlink="folHlink"/>
  <p:sldLayoutIdLst>
    <p:sldLayoutId id="2147484073" r:id="rId1"/>
    <p:sldLayoutId id="2147484074" r:id="rId2"/>
    <p:sldLayoutId id="2147484075" r:id="rId3"/>
    <p:sldLayoutId id="2147484076" r:id="rId4"/>
    <p:sldLayoutId id="2147484077" r:id="rId5"/>
    <p:sldLayoutId id="2147484078" r:id="rId6"/>
    <p:sldLayoutId id="2147484079" r:id="rId7"/>
    <p:sldLayoutId id="2147484080" r:id="rId8"/>
    <p:sldLayoutId id="2147484081" r:id="rId9"/>
    <p:sldLayoutId id="2147484082" r:id="rId10"/>
    <p:sldLayoutId id="21474840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9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92.xml"/></Relationships>
</file>

<file path=ppt/slides/_rels/slide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1.xml"/></Relationships>
</file>

<file path=ppt/slides/_rels/slide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59.xml"/></Relationships>
</file>

<file path=ppt/slides/_rels/slide2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7.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g"/><Relationship Id="rId1" Type="http://schemas.openxmlformats.org/officeDocument/2006/relationships/slideLayout" Target="../slideLayouts/slideLayout70.xml"/></Relationships>
</file>

<file path=ppt/slides/_rels/slide2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0.xml"/></Relationships>
</file>

<file path=ppt/slides/_rels/slide2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0.xml"/></Relationships>
</file>

<file path=ppt/slides/_rels/slide2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0.xml"/></Relationships>
</file>

<file path=ppt/slides/_rels/slide2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0.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8.xml"/></Relationships>
</file>

<file path=ppt/slides/_rels/slide3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0.xml"/></Relationships>
</file>

<file path=ppt/slides/_rels/slide3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0.xml"/></Relationships>
</file>

<file path=ppt/slides/_rels/slide3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0.xml"/></Relationships>
</file>

<file path=ppt/slides/_rels/slide3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0.xml"/></Relationships>
</file>

<file path=ppt/slides/_rels/slide3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0.xml"/></Relationships>
</file>

<file path=ppt/slides/_rels/slide3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0.xml"/></Relationships>
</file>

<file path=ppt/slides/_rels/slide3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4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9.xml"/></Relationships>
</file>

<file path=ppt/slides/_rels/slide4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9.xml"/></Relationships>
</file>

<file path=ppt/slides/_rels/slide4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9.xml"/></Relationships>
</file>

<file path=ppt/slides/_rels/slide4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9.xml"/></Relationships>
</file>

<file path=ppt/slides/_rels/slide4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9.xml"/></Relationships>
</file>

<file path=ppt/slides/_rels/slide4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9.xml"/></Relationships>
</file>

<file path=ppt/slides/_rels/slide4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9.xml"/></Relationships>
</file>

<file path=ppt/slides/_rels/slide4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9.xml"/></Relationships>
</file>

<file path=ppt/slides/_rels/slide4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5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9.xml"/></Relationships>
</file>

<file path=ppt/slides/_rels/slide5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9.xml"/></Relationships>
</file>

<file path=ppt/slides/_rels/slide5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4800" b="0" dirty="0">
                <a:solidFill>
                  <a:srgbClr val="FFFF00"/>
                </a:solidFill>
                <a:effectLst/>
              </a:rPr>
              <a:t>CHÚA NHẬT XIX THƯỜNG NIÊN NĂM B</a:t>
            </a:r>
          </a:p>
        </p:txBody>
      </p:sp>
      <p:pic>
        <p:nvPicPr>
          <p:cNvPr id="4" name="Picture 3">
            <a:extLst>
              <a:ext uri="{FF2B5EF4-FFF2-40B4-BE49-F238E27FC236}">
                <a16:creationId xmlns:a16="http://schemas.microsoft.com/office/drawing/2014/main" id="{060886A4-F141-BA94-8406-31D9569E32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61950"/>
            <a:ext cx="9144000" cy="1349350"/>
          </a:xfrm>
          <a:prstGeom prst="rect">
            <a:avLst/>
          </a:prstGeom>
        </p:spPr>
      </p:pic>
      <p:sp>
        <p:nvSpPr>
          <p:cNvPr id="6" name="TextBox 5">
            <a:extLst>
              <a:ext uri="{FF2B5EF4-FFF2-40B4-BE49-F238E27FC236}">
                <a16:creationId xmlns:a16="http://schemas.microsoft.com/office/drawing/2014/main" id="{7AF50687-2214-5AF5-C9C1-6CE89762D497}"/>
              </a:ext>
            </a:extLst>
          </p:cNvPr>
          <p:cNvSpPr txBox="1"/>
          <p:nvPr/>
        </p:nvSpPr>
        <p:spPr>
          <a:xfrm>
            <a:off x="838200" y="559571"/>
            <a:ext cx="7467600" cy="954107"/>
          </a:xfrm>
          <a:prstGeom prst="rect">
            <a:avLst/>
          </a:prstGeom>
          <a:noFill/>
        </p:spPr>
        <p:txBody>
          <a:bodyPr wrap="square">
            <a:spAutoFit/>
          </a:bodyPr>
          <a:lstStyle/>
          <a:p>
            <a:pPr algn="ctr"/>
            <a:r>
              <a:rPr lang="en-US" sz="2800" dirty="0">
                <a:solidFill>
                  <a:srgbClr val="FFFF00"/>
                </a:solidFill>
              </a:rPr>
              <a:t>CA ĐOÀN THIẾU NHI - TERESA HÀI ĐỒNG GIÊSU</a:t>
            </a:r>
          </a:p>
          <a:p>
            <a:pPr algn="ctr"/>
            <a:r>
              <a:rPr lang="en-US" sz="2800" dirty="0">
                <a:solidFill>
                  <a:srgbClr val="FFFF00"/>
                </a:solidFill>
              </a:rPr>
              <a:t>GIÁO XỨ THIÊN ÂN</a:t>
            </a:r>
          </a:p>
        </p:txBody>
      </p:sp>
    </p:spTree>
    <p:extLst>
      <p:ext uri="{BB962C8B-B14F-4D97-AF65-F5344CB8AC3E}">
        <p14:creationId xmlns:p14="http://schemas.microsoft.com/office/powerpoint/2010/main" val="2277205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vi-VN" sz="5600" b="0" u="sng" dirty="0">
                <a:solidFill>
                  <a:srgbClr val="FFFF00"/>
                </a:solidFill>
                <a:effectLst/>
              </a:rPr>
              <a:t>Đ</a:t>
            </a:r>
            <a:r>
              <a:rPr lang="en-US" sz="5600" b="0" u="sng" dirty="0">
                <a:solidFill>
                  <a:srgbClr val="FFFF00"/>
                </a:solidFill>
                <a:effectLst/>
              </a:rPr>
              <a:t>k</a:t>
            </a:r>
            <a:r>
              <a:rPr lang="vi-VN" sz="5600" b="0" u="sng" dirty="0">
                <a:solidFill>
                  <a:srgbClr val="FFFF00"/>
                </a:solidFill>
                <a:effectLst/>
              </a:rPr>
              <a:t>:</a:t>
            </a:r>
            <a:r>
              <a:rPr lang="vi-VN" sz="5600" b="0" dirty="0">
                <a:solidFill>
                  <a:schemeClr val="bg1"/>
                </a:solidFill>
                <a:effectLst/>
              </a:rPr>
              <a:t> </a:t>
            </a:r>
            <a:r>
              <a:rPr lang="vi-VN" sz="5600" b="0" i="0" dirty="0">
                <a:solidFill>
                  <a:schemeClr val="bg1"/>
                </a:solidFill>
                <a:effectLst/>
              </a:rPr>
              <a:t>Hát lên bài ca (hỡi ngàn dân) hãy hát lên bài ca chúc tụng Thiên Chúa. Sáng trong niềm tin (một niềm tin), khắp thế nhân chung tiếng hoan ca dâng Chúa thiên đình</a:t>
            </a:r>
            <a:endParaRPr lang="vi-VN" sz="5600" b="0" dirty="0">
              <a:solidFill>
                <a:schemeClr val="bg1"/>
              </a:solidFill>
              <a:effectLst/>
            </a:endParaRPr>
          </a:p>
        </p:txBody>
      </p:sp>
    </p:spTree>
    <p:extLst>
      <p:ext uri="{BB962C8B-B14F-4D97-AF65-F5344CB8AC3E}">
        <p14:creationId xmlns:p14="http://schemas.microsoft.com/office/powerpoint/2010/main" val="1289871856"/>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60" y="0"/>
            <a:ext cx="9135879" cy="5143500"/>
          </a:xfrm>
          <a:prstGeom prst="rect">
            <a:avLst/>
          </a:prstGeom>
        </p:spPr>
      </p:pic>
    </p:spTree>
    <p:extLst>
      <p:ext uri="{BB962C8B-B14F-4D97-AF65-F5344CB8AC3E}">
        <p14:creationId xmlns:p14="http://schemas.microsoft.com/office/powerpoint/2010/main" val="17139380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rmAutofit/>
          </a:bodyPr>
          <a:lstStyle/>
          <a:p>
            <a:br>
              <a:rPr lang="en-US" sz="6600" u="sng" dirty="0">
                <a:solidFill>
                  <a:srgbClr val="FFFF00"/>
                </a:solidFill>
                <a:ea typeface="Tahoma" pitchFamily="34" charset="0"/>
                <a:cs typeface="Times New Roman" pitchFamily="18" charset="0"/>
              </a:rPr>
            </a:br>
            <a:r>
              <a:rPr lang="en-US" sz="6000" u="sng" dirty="0" err="1">
                <a:solidFill>
                  <a:srgbClr val="FFFF00"/>
                </a:solidFill>
                <a:ea typeface="Tahoma" pitchFamily="34" charset="0"/>
                <a:cs typeface="Times New Roman" pitchFamily="18" charset="0"/>
              </a:rPr>
              <a:t>Kinh</a:t>
            </a:r>
            <a:r>
              <a:rPr lang="en-US" sz="6000" u="sng" dirty="0">
                <a:solidFill>
                  <a:srgbClr val="FFFF00"/>
                </a:solidFill>
                <a:ea typeface="Tahoma" pitchFamily="34" charset="0"/>
                <a:cs typeface="Times New Roman" pitchFamily="18" charset="0"/>
              </a:rPr>
              <a:t> </a:t>
            </a:r>
            <a:r>
              <a:rPr lang="en-US" sz="6000" u="sng" dirty="0" err="1">
                <a:solidFill>
                  <a:srgbClr val="FFFF00"/>
                </a:solidFill>
                <a:ea typeface="Tahoma" pitchFamily="34" charset="0"/>
                <a:cs typeface="Times New Roman" pitchFamily="18" charset="0"/>
              </a:rPr>
              <a:t>Thương</a:t>
            </a:r>
            <a:r>
              <a:rPr lang="en-US" sz="6000" u="sng" dirty="0">
                <a:solidFill>
                  <a:srgbClr val="FFFF00"/>
                </a:solidFill>
                <a:ea typeface="Tahoma" pitchFamily="34" charset="0"/>
                <a:cs typeface="Times New Roman" pitchFamily="18" charset="0"/>
              </a:rPr>
              <a:t> </a:t>
            </a:r>
            <a:r>
              <a:rPr lang="en-US" sz="6000" u="sng" dirty="0" err="1">
                <a:solidFill>
                  <a:srgbClr val="FFFF00"/>
                </a:solidFill>
                <a:ea typeface="Tahoma" pitchFamily="34" charset="0"/>
                <a:cs typeface="Times New Roman" pitchFamily="18" charset="0"/>
              </a:rPr>
              <a:t>Xót</a:t>
            </a:r>
            <a:br>
              <a:rPr lang="en-US" sz="13800" dirty="0">
                <a:solidFill>
                  <a:srgbClr val="FFFF00"/>
                </a:solidFill>
                <a:ea typeface="Tahoma" pitchFamily="34" charset="0"/>
                <a:cs typeface="Times New Roman" pitchFamily="18" charset="0"/>
              </a:rPr>
            </a:br>
            <a:endParaRPr lang="en-US" sz="6600" i="1" dirty="0">
              <a:solidFill>
                <a:schemeClr val="bg1"/>
              </a:solidFill>
              <a:ea typeface="Tahoma" pitchFamily="34" charset="0"/>
              <a:cs typeface="Times New Roman" pitchFamily="18" charset="0"/>
            </a:endParaRPr>
          </a:p>
        </p:txBody>
      </p:sp>
    </p:spTree>
    <p:extLst>
      <p:ext uri="{BB962C8B-B14F-4D97-AF65-F5344CB8AC3E}">
        <p14:creationId xmlns:p14="http://schemas.microsoft.com/office/powerpoint/2010/main" val="480298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a:extLst>
              <a:ext uri="{FF2B5EF4-FFF2-40B4-BE49-F238E27FC236}">
                <a16:creationId xmlns:a16="http://schemas.microsoft.com/office/drawing/2014/main" id="{DE2F24C9-E167-5A15-2200-1BC93B6AB572}"/>
              </a:ext>
            </a:extLst>
          </p:cNvPr>
          <p:cNvSpPr>
            <a:spLocks noGrp="1" noChangeArrowheads="1"/>
          </p:cNvSpPr>
          <p:nvPr>
            <p:ph type="subTitle" idx="1"/>
          </p:nvPr>
        </p:nvSpPr>
        <p:spPr>
          <a:xfrm>
            <a:off x="0" y="0"/>
            <a:ext cx="9144000" cy="5143500"/>
          </a:xfrm>
        </p:spPr>
        <p:txBody>
          <a:bodyPr>
            <a:noAutofit/>
          </a:bodyPr>
          <a:lstStyle/>
          <a:p>
            <a:pPr algn="just">
              <a:lnSpc>
                <a:spcPct val="120000"/>
              </a:lnSpc>
              <a:spcBef>
                <a:spcPts val="1350"/>
              </a:spcBef>
            </a:pPr>
            <a:r>
              <a:rPr lang="vi-VN" sz="4800" b="0" i="0" dirty="0">
                <a:solidFill>
                  <a:schemeClr val="bg1"/>
                </a:solidFill>
                <a:effectLst/>
              </a:rPr>
              <a:t>Xin Chúa thương xót chúng con. Xin Chúa thương (nguyện) xin Chúa thương, xin thương xót chúng con. Xin Chúa Ki-tô, xin Chúa Ki-tô thương xót chúng con.</a:t>
            </a:r>
            <a:endParaRPr lang="en-US" altLang="en-US" sz="4800" b="1" dirty="0">
              <a:solidFill>
                <a:schemeClr val="bg1"/>
              </a:solidFill>
              <a:cs typeface="Tahoma" panose="020B0604030504040204" pitchFamily="34" charset="0"/>
            </a:endParaRPr>
          </a:p>
        </p:txBody>
      </p:sp>
    </p:spTree>
    <p:extLst>
      <p:ext uri="{BB962C8B-B14F-4D97-AF65-F5344CB8AC3E}">
        <p14:creationId xmlns:p14="http://schemas.microsoft.com/office/powerpoint/2010/main" val="32901462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a:extLst>
              <a:ext uri="{FF2B5EF4-FFF2-40B4-BE49-F238E27FC236}">
                <a16:creationId xmlns:a16="http://schemas.microsoft.com/office/drawing/2014/main" id="{B1D8B0FD-29EC-CAB3-46C7-E3170250F29E}"/>
              </a:ext>
            </a:extLst>
          </p:cNvPr>
          <p:cNvSpPr>
            <a:spLocks noGrp="1" noChangeArrowheads="1"/>
          </p:cNvSpPr>
          <p:nvPr>
            <p:ph type="subTitle" idx="1"/>
          </p:nvPr>
        </p:nvSpPr>
        <p:spPr>
          <a:xfrm>
            <a:off x="0" y="0"/>
            <a:ext cx="9144000" cy="5143500"/>
          </a:xfrm>
        </p:spPr>
        <p:txBody>
          <a:bodyPr>
            <a:noAutofit/>
          </a:bodyPr>
          <a:lstStyle/>
          <a:p>
            <a:pPr algn="just" fontAlgn="base"/>
            <a:r>
              <a:rPr lang="vi-VN" sz="5200" dirty="0">
                <a:solidFill>
                  <a:srgbClr val="FFFF00"/>
                </a:solidFill>
              </a:rPr>
              <a:t>** </a:t>
            </a:r>
            <a:r>
              <a:rPr lang="vi-VN" sz="5200" b="0" i="0" dirty="0">
                <a:solidFill>
                  <a:schemeClr val="bg1"/>
                </a:solidFill>
                <a:effectLst/>
              </a:rPr>
              <a:t>Xin Chúa Ki-tô, thương xót chúng con. Xin Chúa thương xót chúng con. Xin Chúa thương (nguyện) xin Chúa thương, xin thương xót chúng con, xin thương xót chúng con.</a:t>
            </a:r>
            <a:endParaRPr lang="en-US" altLang="en-US" sz="5200" b="1" dirty="0">
              <a:solidFill>
                <a:schemeClr val="bg1"/>
              </a:solidFill>
              <a:cs typeface="Tahoma" panose="020B0604030504040204" pitchFamily="34" charset="0"/>
            </a:endParaRPr>
          </a:p>
        </p:txBody>
      </p:sp>
    </p:spTree>
    <p:extLst>
      <p:ext uri="{BB962C8B-B14F-4D97-AF65-F5344CB8AC3E}">
        <p14:creationId xmlns:p14="http://schemas.microsoft.com/office/powerpoint/2010/main" val="15625883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60" y="0"/>
            <a:ext cx="9135879" cy="5143500"/>
          </a:xfrm>
          <a:prstGeom prst="rect">
            <a:avLst/>
          </a:prstGeom>
        </p:spPr>
      </p:pic>
    </p:spTree>
    <p:extLst>
      <p:ext uri="{BB962C8B-B14F-4D97-AF65-F5344CB8AC3E}">
        <p14:creationId xmlns:p14="http://schemas.microsoft.com/office/powerpoint/2010/main" val="3629319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a:solidFill>
                <a:srgbClr val="FFFF00"/>
              </a:solidFill>
              <a:effectLst/>
              <a:latin typeface="+mj-lt"/>
              <a:cs typeface="Times New Roman" panose="02020603050405020304" pitchFamily="18" charset="0"/>
            </a:endParaRPr>
          </a:p>
          <a:p>
            <a:pPr eaLnBrk="1" hangingPunct="1">
              <a:lnSpc>
                <a:spcPct val="150000"/>
              </a:lnSpc>
            </a:pPr>
            <a:r>
              <a:rPr lang="en-US" sz="7200" b="0" i="1">
                <a:solidFill>
                  <a:srgbClr val="FFFF00"/>
                </a:solidFill>
                <a:effectLst/>
                <a:latin typeface="+mj-lt"/>
                <a:cs typeface="Times New Roman" panose="02020603050405020304" pitchFamily="18" charset="0"/>
              </a:rPr>
              <a:t>KINH VINH DANH</a:t>
            </a:r>
          </a:p>
          <a:p>
            <a:pPr eaLnBrk="1" hangingPunct="1">
              <a:lnSpc>
                <a:spcPct val="150000"/>
              </a:lnSpc>
            </a:pPr>
            <a:r>
              <a:rPr lang="en-US" sz="7200" b="0" i="1">
                <a:solidFill>
                  <a:srgbClr val="FFFF00"/>
                </a:solidFill>
                <a:effectLst/>
                <a:latin typeface="+mj-lt"/>
                <a:cs typeface="Times New Roman" panose="02020603050405020304" pitchFamily="18" charset="0"/>
              </a:rPr>
              <a:t>Ca Lên Đi 2</a:t>
            </a:r>
            <a:endParaRPr lang="vi-VN" sz="7200" b="0" i="1">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06874473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just" eaLnBrk="1" hangingPunct="1">
              <a:lnSpc>
                <a:spcPct val="150000"/>
              </a:lnSpc>
            </a:pPr>
            <a:r>
              <a:rPr lang="vi-VN" sz="5400" b="0" i="1" u="sng">
                <a:solidFill>
                  <a:srgbClr val="FFFF00"/>
                </a:solidFill>
                <a:effectLst/>
                <a:latin typeface="+mj-lt"/>
                <a:cs typeface="Times New Roman" panose="02020603050405020304" pitchFamily="18" charset="0"/>
              </a:rPr>
              <a:t>Chủ tế: </a:t>
            </a:r>
            <a:r>
              <a:rPr lang="vi-VN" sz="5400" b="0" i="1">
                <a:solidFill>
                  <a:srgbClr val="FFFF00"/>
                </a:solidFill>
                <a:effectLst/>
                <a:latin typeface="+mj-lt"/>
                <a:cs typeface="Times New Roman" panose="02020603050405020304" pitchFamily="18" charset="0"/>
              </a:rPr>
              <a:t>Vinh danh Thiên Chúa trên các tầng trời. </a:t>
            </a:r>
            <a:r>
              <a:rPr lang="vi-VN" sz="5400" b="0">
                <a:solidFill>
                  <a:schemeClr val="bg1"/>
                </a:solidFill>
                <a:effectLst/>
                <a:latin typeface="+mj-lt"/>
                <a:cs typeface="Times New Roman" panose="02020603050405020304" pitchFamily="18" charset="0"/>
              </a:rPr>
              <a:t>Và bình an dưới thế, bình an dưới thế cho người thiện tâm. </a:t>
            </a:r>
            <a:endParaRPr lang="vi-VN" sz="7200" b="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9327871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br>
              <a:rPr lang="en-US" b="0">
                <a:solidFill>
                  <a:schemeClr val="bg1"/>
                </a:solidFill>
                <a:effectLst/>
                <a:latin typeface="+mj-lt"/>
              </a:rPr>
            </a:br>
            <a:endParaRPr lang="en-US" b="0">
              <a:solidFill>
                <a:schemeClr val="bg1"/>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just" eaLnBrk="1" hangingPunct="1">
              <a:lnSpc>
                <a:spcPct val="140000"/>
              </a:lnSpc>
            </a:pPr>
            <a:r>
              <a:rPr lang="en-US" sz="4800" b="0">
                <a:solidFill>
                  <a:schemeClr val="bg1"/>
                </a:solidFill>
                <a:effectLst/>
                <a:latin typeface="+mj-lt"/>
                <a:cs typeface="Times New Roman" panose="02020603050405020304" pitchFamily="18" charset="0"/>
              </a:rPr>
              <a:t>Chúng con ca ngợi Chúa. Chúng con chúc tụng Chúa. Chúng con thờ lạy Chúa. Chúng con tôn vinh Chúa. Chúng con cảm tạ Chúa vì vinh quang cao cả Chúa. </a:t>
            </a:r>
          </a:p>
        </p:txBody>
      </p:sp>
    </p:spTree>
    <p:extLst>
      <p:ext uri="{BB962C8B-B14F-4D97-AF65-F5344CB8AC3E}">
        <p14:creationId xmlns:p14="http://schemas.microsoft.com/office/powerpoint/2010/main" val="345309466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br>
              <a:rPr lang="en-US" sz="4000" b="0">
                <a:solidFill>
                  <a:schemeClr val="bg1"/>
                </a:solidFill>
                <a:effectLst/>
                <a:latin typeface="+mj-lt"/>
              </a:rPr>
            </a:br>
            <a:endParaRPr lang="en-US" sz="4000" b="0">
              <a:solidFill>
                <a:schemeClr val="bg1"/>
              </a:solidFill>
              <a:effectLst/>
              <a:latin typeface="+mj-lt"/>
            </a:endParaRPr>
          </a:p>
        </p:txBody>
      </p:sp>
      <p:sp>
        <p:nvSpPr>
          <p:cNvPr id="82947"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vi-VN" sz="5400" b="0">
                <a:solidFill>
                  <a:schemeClr val="bg1"/>
                </a:solidFill>
                <a:effectLst/>
                <a:latin typeface="+mj-lt"/>
                <a:cs typeface="Times New Roman" panose="02020603050405020304" pitchFamily="18" charset="0"/>
              </a:rPr>
              <a:t>Lạy Chúa là Thiên Chúa, là Vua trên trời, là Chúa Cha toàn năng. Lạy Con Một Thiên Chúa, </a:t>
            </a:r>
            <a:r>
              <a:rPr lang="vi-VN" sz="5400" b="0">
                <a:solidFill>
                  <a:srgbClr val="FFFF00"/>
                </a:solidFill>
                <a:effectLst/>
                <a:latin typeface="+mj-lt"/>
                <a:cs typeface="Times New Roman" panose="02020603050405020304" pitchFamily="18" charset="0"/>
              </a:rPr>
              <a:t>Chúa Giê-su Ki-tô. </a:t>
            </a:r>
          </a:p>
        </p:txBody>
      </p:sp>
    </p:spTree>
    <p:extLst>
      <p:ext uri="{BB962C8B-B14F-4D97-AF65-F5344CB8AC3E}">
        <p14:creationId xmlns:p14="http://schemas.microsoft.com/office/powerpoint/2010/main" val="13612673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60" y="0"/>
            <a:ext cx="9135879" cy="5143500"/>
          </a:xfrm>
          <a:prstGeom prst="rect">
            <a:avLst/>
          </a:prstGeom>
        </p:spPr>
      </p:pic>
    </p:spTree>
    <p:extLst>
      <p:ext uri="{BB962C8B-B14F-4D97-AF65-F5344CB8AC3E}">
        <p14:creationId xmlns:p14="http://schemas.microsoft.com/office/powerpoint/2010/main" val="17139380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br>
              <a:rPr lang="en-US" sz="4000" b="0">
                <a:solidFill>
                  <a:schemeClr val="bg1"/>
                </a:solidFill>
                <a:effectLst/>
                <a:latin typeface="+mj-lt"/>
              </a:rPr>
            </a:br>
            <a:endParaRPr lang="en-US" sz="4000" b="0">
              <a:solidFill>
                <a:schemeClr val="bg1"/>
              </a:solidFill>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vi-VN" sz="4800" b="0">
                <a:solidFill>
                  <a:schemeClr val="bg1"/>
                </a:solidFill>
                <a:effectLst/>
                <a:latin typeface="+mj-lt"/>
                <a:cs typeface="Times New Roman" panose="02020603050405020304" pitchFamily="18" charset="0"/>
              </a:rPr>
              <a:t>Lạy Chúa là Thiên Chúa, là Chiên Thiên Chúa, là Con Đức Chúa Cha. Chúa xoá tội trần gian, xin thương, xin thương, xin thương xót chúng con.</a:t>
            </a:r>
          </a:p>
        </p:txBody>
      </p:sp>
    </p:spTree>
    <p:extLst>
      <p:ext uri="{BB962C8B-B14F-4D97-AF65-F5344CB8AC3E}">
        <p14:creationId xmlns:p14="http://schemas.microsoft.com/office/powerpoint/2010/main" val="393044910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br>
              <a:rPr lang="en-US" sz="4000" b="0">
                <a:solidFill>
                  <a:schemeClr val="bg1"/>
                </a:solidFill>
                <a:effectLst/>
                <a:latin typeface="+mj-lt"/>
              </a:rPr>
            </a:br>
            <a:endParaRPr lang="en-US" sz="4000" b="0">
              <a:solidFill>
                <a:schemeClr val="bg1"/>
              </a:solidFill>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vi-VN" sz="4800" b="0">
                <a:solidFill>
                  <a:schemeClr val="bg1"/>
                </a:solidFill>
                <a:effectLst/>
                <a:latin typeface="+mj-lt"/>
                <a:cs typeface="Times New Roman" panose="02020603050405020304" pitchFamily="18" charset="0"/>
              </a:rPr>
              <a:t>Chúa xoá tội trần gian, Xin nhận lời chúng con cầu khẩn. Chúa ngự bên hữu Đức Chúa Cha, xin thương, xin thương, xin thương xót chúng con.</a:t>
            </a:r>
            <a:endParaRPr lang="en-US" sz="4800" b="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305550585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br>
              <a:rPr lang="en-US" sz="4000" b="0">
                <a:solidFill>
                  <a:schemeClr val="bg1"/>
                </a:solidFill>
                <a:effectLst/>
                <a:latin typeface="+mj-lt"/>
              </a:rPr>
            </a:br>
            <a:endParaRPr lang="en-US" sz="4000" b="0">
              <a:solidFill>
                <a:schemeClr val="bg1"/>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400" b="0">
                <a:solidFill>
                  <a:schemeClr val="bg1"/>
                </a:solidFill>
                <a:effectLst/>
                <a:latin typeface="+mj-lt"/>
                <a:cs typeface="Times New Roman" panose="02020603050405020304" pitchFamily="18" charset="0"/>
              </a:rPr>
              <a:t>Vì lạy </a:t>
            </a:r>
            <a:r>
              <a:rPr lang="en-US" sz="4400" b="0">
                <a:solidFill>
                  <a:srgbClr val="FFFF00"/>
                </a:solidFill>
                <a:effectLst/>
                <a:latin typeface="+mj-lt"/>
                <a:cs typeface="Times New Roman" panose="02020603050405020304" pitchFamily="18" charset="0"/>
              </a:rPr>
              <a:t>Chúa Giê-su Ki-tô, </a:t>
            </a:r>
            <a:r>
              <a:rPr lang="en-US" sz="4400" b="0">
                <a:solidFill>
                  <a:schemeClr val="bg1"/>
                </a:solidFill>
                <a:effectLst/>
                <a:latin typeface="+mj-lt"/>
                <a:cs typeface="Times New Roman" panose="02020603050405020304" pitchFamily="18" charset="0"/>
              </a:rPr>
              <a:t>chỉ có Chúa là Đấng Thánh, chỉ có Chúa là Chúa, chỉ có Chúa là Đấng Tối Cao, cùng Đức Chúa Thánh Thần trong vinh quang Đức Chúa Cha. </a:t>
            </a:r>
            <a:r>
              <a:rPr lang="en-US" sz="4400" b="0" u="sng">
                <a:solidFill>
                  <a:srgbClr val="FFFF00"/>
                </a:solidFill>
                <a:effectLst/>
                <a:latin typeface="+mj-lt"/>
                <a:cs typeface="Times New Roman" panose="02020603050405020304" pitchFamily="18" charset="0"/>
              </a:rPr>
              <a:t>A-men. A-men. </a:t>
            </a:r>
            <a:endParaRPr lang="vi-VN" sz="4400" b="0" u="sng">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419559612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981" y="0"/>
            <a:ext cx="9100038" cy="5143500"/>
          </a:xfrm>
          <a:prstGeom prst="rect">
            <a:avLst/>
          </a:prstGeom>
        </p:spPr>
      </p:pic>
    </p:spTree>
    <p:extLst>
      <p:ext uri="{BB962C8B-B14F-4D97-AF65-F5344CB8AC3E}">
        <p14:creationId xmlns:p14="http://schemas.microsoft.com/office/powerpoint/2010/main" val="28530396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7859"/>
            <a:ext cx="9144000" cy="5107781"/>
          </a:xfrm>
          <a:prstGeom prst="rect">
            <a:avLst/>
          </a:prstGeom>
        </p:spPr>
      </p:pic>
      <p:sp>
        <p:nvSpPr>
          <p:cNvPr id="3" name="Rectangle 2"/>
          <p:cNvSpPr/>
          <p:nvPr/>
        </p:nvSpPr>
        <p:spPr>
          <a:xfrm>
            <a:off x="2895600" y="285751"/>
            <a:ext cx="5867400" cy="1569660"/>
          </a:xfrm>
          <a:prstGeom prst="rect">
            <a:avLst/>
          </a:prstGeom>
        </p:spPr>
        <p:txBody>
          <a:bodyPr wrap="square">
            <a:spAutoFit/>
          </a:bodyPr>
          <a:lstStyle/>
          <a:p>
            <a:r>
              <a:rPr lang="en-US" sz="2400" u="sng" dirty="0" err="1">
                <a:solidFill>
                  <a:srgbClr val="FFFF00"/>
                </a:solidFill>
              </a:rPr>
              <a:t>Bài</a:t>
            </a:r>
            <a:r>
              <a:rPr lang="en-US" sz="2400" u="sng" dirty="0">
                <a:solidFill>
                  <a:srgbClr val="FFFF00"/>
                </a:solidFill>
              </a:rPr>
              <a:t> </a:t>
            </a:r>
            <a:r>
              <a:rPr lang="en-US" sz="2400" u="sng" dirty="0" err="1">
                <a:solidFill>
                  <a:srgbClr val="FFFF00"/>
                </a:solidFill>
              </a:rPr>
              <a:t>đọc</a:t>
            </a:r>
            <a:r>
              <a:rPr lang="en-US" sz="2400" u="sng" dirty="0">
                <a:solidFill>
                  <a:srgbClr val="FFFF00"/>
                </a:solidFill>
              </a:rPr>
              <a:t> 1.</a:t>
            </a:r>
          </a:p>
          <a:p>
            <a:r>
              <a:rPr lang="vi-VN" sz="2400" i="1" dirty="0">
                <a:solidFill>
                  <a:srgbClr val="FFFF00"/>
                </a:solidFill>
              </a:rPr>
              <a:t>Nhờ lương thực ấy bổ dưỡng, ngôn sứ Ê-li-a đi tới núi của Thiên Chúa.</a:t>
            </a:r>
          </a:p>
          <a:p>
            <a:r>
              <a:rPr lang="vi-VN" sz="2400" dirty="0">
                <a:solidFill>
                  <a:srgbClr val="FFFF00"/>
                </a:solidFill>
              </a:rPr>
              <a:t>Bài trích sách các Vua quyển thứ nhất.</a:t>
            </a:r>
          </a:p>
        </p:txBody>
      </p:sp>
    </p:spTree>
    <p:extLst>
      <p:ext uri="{BB962C8B-B14F-4D97-AF65-F5344CB8AC3E}">
        <p14:creationId xmlns:p14="http://schemas.microsoft.com/office/powerpoint/2010/main" val="29822751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23850"/>
            <a:ext cx="9144000" cy="5143499"/>
          </a:xfrm>
        </p:spPr>
        <p:txBody>
          <a:bodyPr/>
          <a:lstStyle/>
          <a:p>
            <a:r>
              <a:rPr lang="en-US" dirty="0">
                <a:solidFill>
                  <a:srgbClr val="FFFF00"/>
                </a:solidFill>
              </a:rPr>
              <a:t>THÁNH VỊNH 33</a:t>
            </a:r>
            <a:br>
              <a:rPr lang="en-US" dirty="0">
                <a:solidFill>
                  <a:srgbClr val="FFFF00"/>
                </a:solidFill>
              </a:rPr>
            </a:br>
            <a:r>
              <a:rPr lang="en-US" dirty="0">
                <a:solidFill>
                  <a:srgbClr val="FFFF00"/>
                </a:solidFill>
              </a:rPr>
              <a:t>CHÚA NHẬT XIX THƯỜNG NIÊN</a:t>
            </a:r>
            <a:br>
              <a:rPr lang="en-US" dirty="0">
                <a:solidFill>
                  <a:srgbClr val="FFFF00"/>
                </a:solidFill>
              </a:rPr>
            </a:br>
            <a:r>
              <a:rPr lang="en-US" dirty="0">
                <a:solidFill>
                  <a:srgbClr val="FFFF00"/>
                </a:solidFill>
              </a:rPr>
              <a:t>NĂM B </a:t>
            </a:r>
            <a:br>
              <a:rPr lang="en-US" dirty="0">
                <a:solidFill>
                  <a:srgbClr val="FFFF00"/>
                </a:solidFill>
              </a:rPr>
            </a:br>
            <a:r>
              <a:rPr lang="en-US" i="1" dirty="0">
                <a:solidFill>
                  <a:schemeClr val="bg1"/>
                </a:solidFill>
              </a:rPr>
              <a:t>Lm. Kim Long</a:t>
            </a:r>
            <a:br>
              <a:rPr lang="en-US" i="1" dirty="0">
                <a:solidFill>
                  <a:schemeClr val="bg1"/>
                </a:solidFill>
              </a:rPr>
            </a:br>
            <a:r>
              <a:rPr lang="en-US" i="1" dirty="0">
                <a:solidFill>
                  <a:schemeClr val="bg1"/>
                </a:solidFill>
              </a:rPr>
              <a:t>04 </a:t>
            </a:r>
            <a:r>
              <a:rPr lang="en-US" i="1" dirty="0" err="1">
                <a:solidFill>
                  <a:schemeClr val="bg1"/>
                </a:solidFill>
              </a:rPr>
              <a:t>Câu</a:t>
            </a:r>
            <a:endParaRPr lang="en-US" i="1" dirty="0">
              <a:solidFill>
                <a:schemeClr val="bg1"/>
              </a:solidFill>
            </a:endParaRPr>
          </a:p>
        </p:txBody>
      </p:sp>
      <p:pic>
        <p:nvPicPr>
          <p:cNvPr id="4" name="Picture 3">
            <a:extLst>
              <a:ext uri="{FF2B5EF4-FFF2-40B4-BE49-F238E27FC236}">
                <a16:creationId xmlns:a16="http://schemas.microsoft.com/office/drawing/2014/main" id="{4DC305B5-B597-D7FA-8C74-69136B50F5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95500" y="4019550"/>
            <a:ext cx="5143500" cy="850900"/>
          </a:xfrm>
          <a:prstGeom prst="rect">
            <a:avLst/>
          </a:prstGeom>
        </p:spPr>
      </p:pic>
    </p:spTree>
    <p:extLst>
      <p:ext uri="{BB962C8B-B14F-4D97-AF65-F5344CB8AC3E}">
        <p14:creationId xmlns:p14="http://schemas.microsoft.com/office/powerpoint/2010/main" val="42549756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7200" u="sng">
                <a:solidFill>
                  <a:srgbClr val="FFFF00"/>
                </a:solidFill>
              </a:rPr>
              <a:t>Đk:</a:t>
            </a:r>
            <a:r>
              <a:rPr lang="en-US" sz="7200">
                <a:solidFill>
                  <a:schemeClr val="bg1"/>
                </a:solidFill>
              </a:rPr>
              <a:t> </a:t>
            </a:r>
            <a:r>
              <a:rPr lang="vi-VN" sz="7200">
                <a:solidFill>
                  <a:schemeClr val="bg1"/>
                </a:solidFill>
              </a:rPr>
              <a:t>Hãy nếm thử mà coi cho biết Chúa thiện hảo dường bao.</a:t>
            </a:r>
            <a:endParaRPr lang="en-US" sz="7200">
              <a:solidFill>
                <a:schemeClr val="bg1"/>
              </a:solidFill>
            </a:endParaRPr>
          </a:p>
        </p:txBody>
      </p:sp>
    </p:spTree>
    <p:extLst>
      <p:ext uri="{BB962C8B-B14F-4D97-AF65-F5344CB8AC3E}">
        <p14:creationId xmlns:p14="http://schemas.microsoft.com/office/powerpoint/2010/main" val="22682335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a:solidFill>
                  <a:srgbClr val="FFFF00"/>
                </a:solidFill>
              </a:rPr>
              <a:t>Tk1:</a:t>
            </a:r>
            <a:r>
              <a:rPr lang="en-US" sz="5400">
                <a:solidFill>
                  <a:schemeClr val="bg1"/>
                </a:solidFill>
              </a:rPr>
              <a:t> </a:t>
            </a:r>
            <a:r>
              <a:rPr lang="vi-VN" sz="5400">
                <a:solidFill>
                  <a:schemeClr val="bg1"/>
                </a:solidFill>
              </a:rPr>
              <a:t>Tôi luôn luôn ca tụng Chúa, câu hát mừng Ngài chẳng ngớt trên môi. Chúa đã làm tôi hãnh diện, xin các bạn nghèo nghe nói mà vui lên.</a:t>
            </a:r>
            <a:endParaRPr lang="en-US" sz="5400">
              <a:solidFill>
                <a:schemeClr val="bg1"/>
              </a:solidFill>
            </a:endParaRPr>
          </a:p>
        </p:txBody>
      </p:sp>
    </p:spTree>
    <p:extLst>
      <p:ext uri="{BB962C8B-B14F-4D97-AF65-F5344CB8AC3E}">
        <p14:creationId xmlns:p14="http://schemas.microsoft.com/office/powerpoint/2010/main" val="4642991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7200" u="sng">
                <a:solidFill>
                  <a:srgbClr val="FFFF00"/>
                </a:solidFill>
              </a:rPr>
              <a:t>Đk:</a:t>
            </a:r>
            <a:r>
              <a:rPr lang="en-US" sz="7200">
                <a:solidFill>
                  <a:schemeClr val="bg1"/>
                </a:solidFill>
              </a:rPr>
              <a:t> </a:t>
            </a:r>
            <a:r>
              <a:rPr lang="vi-VN" sz="7200">
                <a:solidFill>
                  <a:schemeClr val="bg1"/>
                </a:solidFill>
              </a:rPr>
              <a:t>Hãy nếm thử mà coi cho biết Chúa thiện hảo dường bao.</a:t>
            </a:r>
            <a:endParaRPr lang="en-US" sz="7200">
              <a:solidFill>
                <a:schemeClr val="bg1"/>
              </a:solidFill>
            </a:endParaRPr>
          </a:p>
        </p:txBody>
      </p:sp>
    </p:spTree>
    <p:extLst>
      <p:ext uri="{BB962C8B-B14F-4D97-AF65-F5344CB8AC3E}">
        <p14:creationId xmlns:p14="http://schemas.microsoft.com/office/powerpoint/2010/main" val="21392513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a:solidFill>
                  <a:srgbClr val="FFFF00"/>
                </a:solidFill>
              </a:rPr>
              <a:t>Tk2:</a:t>
            </a:r>
            <a:r>
              <a:rPr lang="en-US" sz="5400">
                <a:solidFill>
                  <a:schemeClr val="bg1"/>
                </a:solidFill>
              </a:rPr>
              <a:t> </a:t>
            </a:r>
            <a:r>
              <a:rPr lang="vi-VN" sz="5400">
                <a:solidFill>
                  <a:schemeClr val="bg1"/>
                </a:solidFill>
              </a:rPr>
              <a:t>Xin theo tôi ca ngợi Chúa, ta hãy hiệp lời mừng chúc Uy Danh, Chúa đáp lời tôi khấn cầu, cho thoát mọi điều kinh hãi và lo âu.</a:t>
            </a:r>
            <a:endParaRPr lang="en-US" sz="5400">
              <a:solidFill>
                <a:schemeClr val="bg1"/>
              </a:solidFill>
            </a:endParaRPr>
          </a:p>
        </p:txBody>
      </p:sp>
    </p:spTree>
    <p:extLst>
      <p:ext uri="{BB962C8B-B14F-4D97-AF65-F5344CB8AC3E}">
        <p14:creationId xmlns:p14="http://schemas.microsoft.com/office/powerpoint/2010/main" val="40107566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0500" y="0"/>
            <a:ext cx="8763000" cy="4552949"/>
          </a:xfrm>
        </p:spPr>
        <p:txBody>
          <a:bodyPr>
            <a:noAutofit/>
          </a:bodyPr>
          <a:lstStyle/>
          <a:p>
            <a:r>
              <a:rPr lang="en-US" sz="7200" b="0" dirty="0">
                <a:solidFill>
                  <a:srgbClr val="FFFF00"/>
                </a:solidFill>
                <a:effectLst/>
              </a:rPr>
              <a:t>Ca </a:t>
            </a:r>
            <a:r>
              <a:rPr lang="en-US" sz="7200" b="0" dirty="0" err="1">
                <a:solidFill>
                  <a:srgbClr val="FFFF00"/>
                </a:solidFill>
                <a:effectLst/>
              </a:rPr>
              <a:t>Nhập</a:t>
            </a:r>
            <a:r>
              <a:rPr lang="en-US" sz="7200" b="0" dirty="0">
                <a:solidFill>
                  <a:srgbClr val="FFFF00"/>
                </a:solidFill>
                <a:effectLst/>
              </a:rPr>
              <a:t> </a:t>
            </a:r>
            <a:r>
              <a:rPr lang="en-US" sz="7200" b="0" dirty="0" err="1">
                <a:solidFill>
                  <a:srgbClr val="FFFF00"/>
                </a:solidFill>
                <a:effectLst/>
              </a:rPr>
              <a:t>Lễ</a:t>
            </a:r>
            <a:br>
              <a:rPr lang="en-US" sz="7200" b="0" dirty="0">
                <a:solidFill>
                  <a:srgbClr val="FFFF00"/>
                </a:solidFill>
                <a:effectLst/>
              </a:rPr>
            </a:br>
            <a:r>
              <a:rPr lang="en-US" sz="7200" b="0" dirty="0" err="1">
                <a:solidFill>
                  <a:srgbClr val="FFFF00"/>
                </a:solidFill>
                <a:effectLst/>
              </a:rPr>
              <a:t>Hát</a:t>
            </a:r>
            <a:r>
              <a:rPr lang="en-US" sz="7200" b="0" dirty="0">
                <a:solidFill>
                  <a:srgbClr val="FFFF00"/>
                </a:solidFill>
                <a:effectLst/>
              </a:rPr>
              <a:t> </a:t>
            </a:r>
            <a:r>
              <a:rPr lang="en-US" sz="7200" b="0" dirty="0" err="1">
                <a:solidFill>
                  <a:srgbClr val="FFFF00"/>
                </a:solidFill>
                <a:effectLst/>
              </a:rPr>
              <a:t>Lên</a:t>
            </a:r>
            <a:r>
              <a:rPr lang="en-US" sz="7200" b="0" dirty="0">
                <a:solidFill>
                  <a:srgbClr val="FFFF00"/>
                </a:solidFill>
                <a:effectLst/>
              </a:rPr>
              <a:t> </a:t>
            </a:r>
            <a:r>
              <a:rPr lang="en-US" sz="7200" b="0" dirty="0" err="1">
                <a:solidFill>
                  <a:srgbClr val="FFFF00"/>
                </a:solidFill>
                <a:effectLst/>
              </a:rPr>
              <a:t>Bài</a:t>
            </a:r>
            <a:r>
              <a:rPr lang="en-US" sz="7200" b="0" dirty="0">
                <a:solidFill>
                  <a:srgbClr val="FFFF00"/>
                </a:solidFill>
                <a:effectLst/>
              </a:rPr>
              <a:t> Ca</a:t>
            </a:r>
            <a:br>
              <a:rPr lang="en-US" sz="6600" dirty="0">
                <a:solidFill>
                  <a:srgbClr val="FFFF00"/>
                </a:solidFill>
              </a:rPr>
            </a:br>
            <a:r>
              <a:rPr lang="en-US" sz="6600" b="0" i="1" dirty="0">
                <a:solidFill>
                  <a:schemeClr val="bg1"/>
                </a:solidFill>
                <a:effectLst/>
              </a:rPr>
              <a:t>Kim Long</a:t>
            </a:r>
            <a:endParaRPr lang="en-US" sz="7200" b="0" i="1" dirty="0">
              <a:solidFill>
                <a:schemeClr val="bg1"/>
              </a:solidFill>
              <a:effectLst/>
            </a:endParaRPr>
          </a:p>
        </p:txBody>
      </p:sp>
      <p:pic>
        <p:nvPicPr>
          <p:cNvPr id="11" name="Picture 10">
            <a:extLst>
              <a:ext uri="{FF2B5EF4-FFF2-40B4-BE49-F238E27FC236}">
                <a16:creationId xmlns:a16="http://schemas.microsoft.com/office/drawing/2014/main" id="{DAC4DD7C-3A8C-F215-3DBD-A3CC7650C1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71700" y="3943350"/>
            <a:ext cx="5143500" cy="850900"/>
          </a:xfrm>
          <a:prstGeom prst="rect">
            <a:avLst/>
          </a:prstGeom>
        </p:spPr>
      </p:pic>
    </p:spTree>
    <p:extLst>
      <p:ext uri="{BB962C8B-B14F-4D97-AF65-F5344CB8AC3E}">
        <p14:creationId xmlns:p14="http://schemas.microsoft.com/office/powerpoint/2010/main" val="11484157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7200" u="sng">
                <a:solidFill>
                  <a:srgbClr val="FFFF00"/>
                </a:solidFill>
              </a:rPr>
              <a:t>Đk:</a:t>
            </a:r>
            <a:r>
              <a:rPr lang="en-US" sz="7200">
                <a:solidFill>
                  <a:schemeClr val="bg1"/>
                </a:solidFill>
              </a:rPr>
              <a:t> </a:t>
            </a:r>
            <a:r>
              <a:rPr lang="vi-VN" sz="7200">
                <a:solidFill>
                  <a:schemeClr val="bg1"/>
                </a:solidFill>
              </a:rPr>
              <a:t>Hãy nếm thử mà coi cho biết Chúa thiện hảo dường bao.</a:t>
            </a:r>
            <a:endParaRPr lang="en-US" sz="7200">
              <a:solidFill>
                <a:schemeClr val="bg1"/>
              </a:solidFill>
            </a:endParaRPr>
          </a:p>
        </p:txBody>
      </p:sp>
    </p:spTree>
    <p:extLst>
      <p:ext uri="{BB962C8B-B14F-4D97-AF65-F5344CB8AC3E}">
        <p14:creationId xmlns:p14="http://schemas.microsoft.com/office/powerpoint/2010/main" val="37858051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a:solidFill>
                  <a:srgbClr val="FFFF00"/>
                </a:solidFill>
              </a:rPr>
              <a:t>Tk3:</a:t>
            </a:r>
            <a:r>
              <a:rPr lang="en-US" sz="5400">
                <a:solidFill>
                  <a:schemeClr val="bg1"/>
                </a:solidFill>
              </a:rPr>
              <a:t> </a:t>
            </a:r>
            <a:r>
              <a:rPr lang="vi-VN" sz="5400">
                <a:solidFill>
                  <a:schemeClr val="bg1"/>
                </a:solidFill>
              </a:rPr>
              <a:t>Ai hân hoan trông về Chúa, luôn sẽ chẳng còn nhục nhã hổ ngươi. Tiếng kẻ nghèo đây khấn nài, Thiên Chúa ưng nhận cho thoát mọi nguy nan.</a:t>
            </a:r>
            <a:endParaRPr lang="en-US" sz="5400">
              <a:solidFill>
                <a:schemeClr val="bg1"/>
              </a:solidFill>
            </a:endParaRPr>
          </a:p>
        </p:txBody>
      </p:sp>
    </p:spTree>
    <p:extLst>
      <p:ext uri="{BB962C8B-B14F-4D97-AF65-F5344CB8AC3E}">
        <p14:creationId xmlns:p14="http://schemas.microsoft.com/office/powerpoint/2010/main" val="10403657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7200" u="sng">
                <a:solidFill>
                  <a:srgbClr val="FFFF00"/>
                </a:solidFill>
              </a:rPr>
              <a:t>Đk:</a:t>
            </a:r>
            <a:r>
              <a:rPr lang="en-US" sz="7200">
                <a:solidFill>
                  <a:schemeClr val="bg1"/>
                </a:solidFill>
              </a:rPr>
              <a:t> </a:t>
            </a:r>
            <a:r>
              <a:rPr lang="vi-VN" sz="7200">
                <a:solidFill>
                  <a:schemeClr val="bg1"/>
                </a:solidFill>
              </a:rPr>
              <a:t>Hãy nếm thử mà coi cho biết Chúa thiện hảo dường bao.</a:t>
            </a:r>
            <a:endParaRPr lang="en-US" sz="7200">
              <a:solidFill>
                <a:schemeClr val="bg1"/>
              </a:solidFill>
            </a:endParaRPr>
          </a:p>
        </p:txBody>
      </p:sp>
    </p:spTree>
    <p:extLst>
      <p:ext uri="{BB962C8B-B14F-4D97-AF65-F5344CB8AC3E}">
        <p14:creationId xmlns:p14="http://schemas.microsoft.com/office/powerpoint/2010/main" val="22483852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a:solidFill>
                  <a:srgbClr val="FFFF00"/>
                </a:solidFill>
              </a:rPr>
              <a:t>Tk4:</a:t>
            </a:r>
            <a:r>
              <a:rPr lang="en-US" sz="5400">
                <a:solidFill>
                  <a:schemeClr val="bg1"/>
                </a:solidFill>
              </a:rPr>
              <a:t> </a:t>
            </a:r>
            <a:r>
              <a:rPr lang="vi-VN" sz="5400">
                <a:solidFill>
                  <a:schemeClr val="bg1"/>
                </a:solidFill>
              </a:rPr>
              <a:t>Bao cơ binh xây đồn luỹ quanh kẻ cậy Ngài giải thoát cứu nguy. Hãy nếm Ngài bao tốt lành, Nương náu bên Ngài vinh phúc thực khôn vơi.</a:t>
            </a:r>
            <a:endParaRPr lang="en-US" sz="5400">
              <a:solidFill>
                <a:schemeClr val="bg1"/>
              </a:solidFill>
            </a:endParaRPr>
          </a:p>
        </p:txBody>
      </p:sp>
    </p:spTree>
    <p:extLst>
      <p:ext uri="{BB962C8B-B14F-4D97-AF65-F5344CB8AC3E}">
        <p14:creationId xmlns:p14="http://schemas.microsoft.com/office/powerpoint/2010/main" val="136654288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7200" u="sng">
                <a:solidFill>
                  <a:srgbClr val="FFFF00"/>
                </a:solidFill>
              </a:rPr>
              <a:t>Đk:</a:t>
            </a:r>
            <a:r>
              <a:rPr lang="en-US" sz="7200">
                <a:solidFill>
                  <a:schemeClr val="bg1"/>
                </a:solidFill>
              </a:rPr>
              <a:t> </a:t>
            </a:r>
            <a:r>
              <a:rPr lang="vi-VN" sz="7200">
                <a:solidFill>
                  <a:schemeClr val="bg1"/>
                </a:solidFill>
              </a:rPr>
              <a:t>Hãy nếm thử mà coi cho biết Chúa thiện hảo dường bao.</a:t>
            </a:r>
            <a:endParaRPr lang="en-US" sz="7200">
              <a:solidFill>
                <a:schemeClr val="bg1"/>
              </a:solidFill>
            </a:endParaRPr>
          </a:p>
        </p:txBody>
      </p:sp>
    </p:spTree>
    <p:extLst>
      <p:ext uri="{BB962C8B-B14F-4D97-AF65-F5344CB8AC3E}">
        <p14:creationId xmlns:p14="http://schemas.microsoft.com/office/powerpoint/2010/main" val="292370989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7859"/>
            <a:ext cx="9144000" cy="5107781"/>
          </a:xfrm>
          <a:prstGeom prst="rect">
            <a:avLst/>
          </a:prstGeom>
        </p:spPr>
      </p:pic>
      <p:sp>
        <p:nvSpPr>
          <p:cNvPr id="3" name="Rectangle 2"/>
          <p:cNvSpPr/>
          <p:nvPr/>
        </p:nvSpPr>
        <p:spPr>
          <a:xfrm>
            <a:off x="3276600" y="285751"/>
            <a:ext cx="5867400" cy="1938992"/>
          </a:xfrm>
          <a:prstGeom prst="rect">
            <a:avLst/>
          </a:prstGeom>
        </p:spPr>
        <p:txBody>
          <a:bodyPr wrap="square">
            <a:spAutoFit/>
          </a:bodyPr>
          <a:lstStyle/>
          <a:p>
            <a:r>
              <a:rPr lang="vi-VN" sz="2400" u="sng" dirty="0">
                <a:solidFill>
                  <a:srgbClr val="FFFF00"/>
                </a:solidFill>
              </a:rPr>
              <a:t>Bài đọc 2</a:t>
            </a:r>
          </a:p>
          <a:p>
            <a:r>
              <a:rPr lang="vi-VN" sz="2400" i="1" dirty="0">
                <a:solidFill>
                  <a:srgbClr val="FFFF00"/>
                </a:solidFill>
              </a:rPr>
              <a:t>Hãy sống trong tình bác ái, như Đức Ki-tô đã yêu thương chúng ta.</a:t>
            </a:r>
          </a:p>
          <a:p>
            <a:r>
              <a:rPr lang="vi-VN" sz="2400" dirty="0">
                <a:solidFill>
                  <a:srgbClr val="FFFF00"/>
                </a:solidFill>
              </a:rPr>
              <a:t>Bài trích thư của thánh Phao-lô tông đồ gửi tín hữu Ê-phê-xô.</a:t>
            </a:r>
          </a:p>
        </p:txBody>
      </p:sp>
    </p:spTree>
    <p:extLst>
      <p:ext uri="{BB962C8B-B14F-4D97-AF65-F5344CB8AC3E}">
        <p14:creationId xmlns:p14="http://schemas.microsoft.com/office/powerpoint/2010/main" val="10918370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794159"/>
            <a:ext cx="9144000" cy="3581400"/>
          </a:xfrm>
        </p:spPr>
        <p:txBody>
          <a:bodyPr>
            <a:noAutofit/>
          </a:bodyPr>
          <a:lstStyle/>
          <a:p>
            <a:pPr algn="just"/>
            <a:r>
              <a:rPr lang="vi-VN" sz="6000" dirty="0">
                <a:solidFill>
                  <a:schemeClr val="bg1"/>
                </a:solidFill>
              </a:rPr>
              <a:t>Chúa phán: Ta là bánh hằng sống từ trời xuống, ai ăn bánh này thì sẽ sống đời đời. </a:t>
            </a:r>
          </a:p>
        </p:txBody>
      </p:sp>
      <p:sp>
        <p:nvSpPr>
          <p:cNvPr id="3" name="Rectangle 2"/>
          <p:cNvSpPr/>
          <p:nvPr/>
        </p:nvSpPr>
        <p:spPr>
          <a:xfrm>
            <a:off x="76200" y="133350"/>
            <a:ext cx="6477000" cy="646331"/>
          </a:xfrm>
          <a:prstGeom prst="rect">
            <a:avLst/>
          </a:prstGeom>
        </p:spPr>
        <p:txBody>
          <a:bodyPr wrap="square">
            <a:spAutoFit/>
          </a:bodyPr>
          <a:lstStyle/>
          <a:p>
            <a:r>
              <a:rPr lang="en-US" sz="3600" u="sng">
                <a:solidFill>
                  <a:srgbClr val="FFFF00"/>
                </a:solidFill>
              </a:rPr>
              <a:t>Alleluia-Alleluia</a:t>
            </a:r>
          </a:p>
        </p:txBody>
      </p:sp>
      <p:sp>
        <p:nvSpPr>
          <p:cNvPr id="4" name="Rectangle 3"/>
          <p:cNvSpPr/>
          <p:nvPr/>
        </p:nvSpPr>
        <p:spPr>
          <a:xfrm>
            <a:off x="6400800" y="4458474"/>
            <a:ext cx="2108269" cy="707886"/>
          </a:xfrm>
          <a:prstGeom prst="rect">
            <a:avLst/>
          </a:prstGeom>
        </p:spPr>
        <p:txBody>
          <a:bodyPr wrap="none">
            <a:spAutoFit/>
          </a:bodyPr>
          <a:lstStyle/>
          <a:p>
            <a:r>
              <a:rPr lang="en-US" sz="4000">
                <a:solidFill>
                  <a:srgbClr val="FFFF00"/>
                </a:solidFill>
              </a:rPr>
              <a:t>Alleluia…</a:t>
            </a:r>
          </a:p>
        </p:txBody>
      </p:sp>
    </p:spTree>
    <p:extLst>
      <p:ext uri="{BB962C8B-B14F-4D97-AF65-F5344CB8AC3E}">
        <p14:creationId xmlns:p14="http://schemas.microsoft.com/office/powerpoint/2010/main" val="269723096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715"/>
            <a:ext cx="9144000" cy="5132070"/>
          </a:xfrm>
          <a:prstGeom prst="rect">
            <a:avLst/>
          </a:prstGeom>
        </p:spPr>
      </p:pic>
    </p:spTree>
    <p:extLst>
      <p:ext uri="{BB962C8B-B14F-4D97-AF65-F5344CB8AC3E}">
        <p14:creationId xmlns:p14="http://schemas.microsoft.com/office/powerpoint/2010/main" val="2624867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85363390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0" dirty="0">
                <a:solidFill>
                  <a:srgbClr val="FFFF00"/>
                </a:solidFill>
                <a:effectLst/>
                <a:latin typeface="+mj-lt"/>
                <a:cs typeface="Times New Roman" pitchFamily="18" charset="0"/>
              </a:rPr>
              <a:t>KINH TIN KÍNH</a:t>
            </a:r>
          </a:p>
        </p:txBody>
      </p:sp>
    </p:spTree>
    <p:extLst>
      <p:ext uri="{BB962C8B-B14F-4D97-AF65-F5344CB8AC3E}">
        <p14:creationId xmlns:p14="http://schemas.microsoft.com/office/powerpoint/2010/main" val="16221069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vi-VN" sz="5600" b="0" u="sng" dirty="0">
                <a:solidFill>
                  <a:srgbClr val="FFFF00"/>
                </a:solidFill>
                <a:effectLst/>
              </a:rPr>
              <a:t>Đ</a:t>
            </a:r>
            <a:r>
              <a:rPr lang="en-US" sz="5600" b="0" u="sng" dirty="0">
                <a:solidFill>
                  <a:srgbClr val="FFFF00"/>
                </a:solidFill>
                <a:effectLst/>
              </a:rPr>
              <a:t>k</a:t>
            </a:r>
            <a:r>
              <a:rPr lang="vi-VN" sz="5600" b="0" u="sng" dirty="0">
                <a:solidFill>
                  <a:srgbClr val="FFFF00"/>
                </a:solidFill>
                <a:effectLst/>
              </a:rPr>
              <a:t>:</a:t>
            </a:r>
            <a:r>
              <a:rPr lang="vi-VN" sz="5600" b="0" dirty="0">
                <a:solidFill>
                  <a:schemeClr val="bg1"/>
                </a:solidFill>
                <a:effectLst/>
              </a:rPr>
              <a:t> </a:t>
            </a:r>
            <a:r>
              <a:rPr lang="vi-VN" sz="5600" b="0" i="0" dirty="0">
                <a:solidFill>
                  <a:schemeClr val="bg1"/>
                </a:solidFill>
                <a:effectLst/>
              </a:rPr>
              <a:t>Hát lên bài ca (hỡi ngàn dân) hãy hát lên bài ca chúc tụng Thiên Chúa. Sáng trong niềm tin (một niềm tin), khắp thế nhân chung tiếng hoan ca dâng Chúa thiên đình</a:t>
            </a:r>
            <a:endParaRPr lang="vi-VN" sz="5600" b="0" dirty="0">
              <a:solidFill>
                <a:schemeClr val="bg1"/>
              </a:solidFill>
              <a:effectLst/>
            </a:endParaRPr>
          </a:p>
        </p:txBody>
      </p:sp>
    </p:spTree>
    <p:extLst>
      <p:ext uri="{BB962C8B-B14F-4D97-AF65-F5344CB8AC3E}">
        <p14:creationId xmlns:p14="http://schemas.microsoft.com/office/powerpoint/2010/main" val="325750201"/>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Tôi tin kính một Thiên Chúa là Cha toàn năng, </a:t>
            </a:r>
            <a:r>
              <a:rPr lang="vi-VN" sz="6600" b="0" dirty="0">
                <a:solidFill>
                  <a:schemeClr val="bg1"/>
                </a:solidFill>
                <a:effectLst/>
                <a:latin typeface="+mj-lt"/>
                <a:cs typeface="Times New Roman" pitchFamily="18" charset="0"/>
              </a:rPr>
              <a:t>Đấng tạo thành trời đất, muôn vật hữu hình và vô hình.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3763457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0" dirty="0" err="1">
                <a:solidFill>
                  <a:schemeClr val="bg1"/>
                </a:solidFill>
                <a:effectLst/>
                <a:latin typeface="+mj-lt"/>
                <a:cs typeface="Times New Roman" pitchFamily="18" charset="0"/>
              </a:rPr>
              <a:t>Tôi</a:t>
            </a:r>
            <a:r>
              <a:rPr lang="en-US" sz="6600" b="0" dirty="0">
                <a:solidFill>
                  <a:schemeClr val="bg1"/>
                </a:solidFill>
                <a:effectLst/>
                <a:latin typeface="+mj-lt"/>
                <a:cs typeface="Times New Roman" pitchFamily="18" charset="0"/>
              </a:rPr>
              <a:t> tin </a:t>
            </a:r>
            <a:r>
              <a:rPr lang="en-US" sz="6600" b="0" dirty="0" err="1">
                <a:solidFill>
                  <a:schemeClr val="bg1"/>
                </a:solidFill>
                <a:effectLst/>
                <a:latin typeface="+mj-lt"/>
                <a:cs typeface="Times New Roman" pitchFamily="18" charset="0"/>
              </a:rPr>
              <a:t>kính</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Giêsu</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Kitô</a:t>
            </a:r>
            <a:r>
              <a:rPr lang="en-US" sz="6600" b="0" dirty="0">
                <a:solidFill>
                  <a:schemeClr val="bg1"/>
                </a:solidFill>
                <a:effectLst/>
                <a:latin typeface="+mj-lt"/>
                <a:cs typeface="Times New Roman" pitchFamily="18" charset="0"/>
              </a:rPr>
              <a:t>, Con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Sinh bởi Đức Chúa Cha từ trước muôn đời.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427983048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Người là Thiên Chúa bởi Thiên Chúa, Ánh Sáng bởi Ánh Sáng,</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bởi</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a:t>
            </a:r>
          </a:p>
        </p:txBody>
      </p:sp>
    </p:spTree>
    <p:extLst>
      <p:ext uri="{BB962C8B-B14F-4D97-AF65-F5344CB8AC3E}">
        <p14:creationId xmlns:p14="http://schemas.microsoft.com/office/powerpoint/2010/main" val="22164421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rPr>
              <a:t>được sinh ra mà không phải được tạo thành, đồng bản thể với Đức Chúa Cha: nhờ Người mà muôn vật được tạo thành.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7635060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0" dirty="0">
                <a:solidFill>
                  <a:schemeClr val="bg1"/>
                </a:solidFill>
                <a:effectLst/>
                <a:latin typeface="+mj-lt"/>
              </a:rPr>
              <a:t>Vì loài người chúng ta và để cứu độ chúng ta,</a:t>
            </a:r>
            <a:r>
              <a:rPr lang="en-US" sz="7200" b="0" dirty="0">
                <a:solidFill>
                  <a:schemeClr val="bg1"/>
                </a:solidFill>
                <a:effectLst/>
                <a:latin typeface="+mj-lt"/>
              </a:rPr>
              <a:t> </a:t>
            </a:r>
            <a:r>
              <a:rPr lang="vi-VN" sz="7200" b="0" dirty="0">
                <a:solidFill>
                  <a:schemeClr val="bg1"/>
                </a:solidFill>
                <a:effectLst/>
                <a:latin typeface="+mj-lt"/>
                <a:cs typeface="Times New Roman" pitchFamily="18" charset="0"/>
              </a:rPr>
              <a:t>Người đã từ trời xuống thế. </a:t>
            </a:r>
            <a:endParaRPr lang="en-US" sz="72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26492111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Bởi phép Đức Chúa Thánh Thần, Người đã nhập thể trong lòng Trinh Nữ Maria, và đã làm người.</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12740551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0" dirty="0">
                <a:solidFill>
                  <a:schemeClr val="bg1"/>
                </a:solidFill>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36820554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0" dirty="0">
                <a:solidFill>
                  <a:schemeClr val="bg1"/>
                </a:solidFill>
                <a:effectLst/>
                <a:latin typeface="+mj-lt"/>
              </a:rPr>
              <a:t>Người lên trời, ngự bên hữu Đức Chúa Cha, và Người sẽ lại đến trong vinh quang để phán xét kẻ sống và kẻ chết, Nước Người sẽ không bao giờ cùng.</a:t>
            </a:r>
            <a:endParaRPr lang="en-US" sz="53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3612422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9817876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0" dirty="0">
                <a:solidFill>
                  <a:schemeClr val="bg1"/>
                </a:solidFill>
                <a:effectLst/>
                <a:latin typeface="+mj-lt"/>
              </a:rPr>
              <a:t>Người được phụng thờ và tôn vinh cùng với Đức Chúa Cha và Đức Chúa Con: Người đã dùng các tiên tri mà phán dạy.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148983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5200" b="0" u="sng" dirty="0">
                <a:solidFill>
                  <a:srgbClr val="FFFF00"/>
                </a:solidFill>
                <a:effectLst/>
              </a:rPr>
              <a:t>T</a:t>
            </a:r>
            <a:r>
              <a:rPr lang="en-US" sz="5200" u="sng" dirty="0">
                <a:solidFill>
                  <a:srgbClr val="FFFF00"/>
                </a:solidFill>
              </a:rPr>
              <a:t>k</a:t>
            </a:r>
            <a:r>
              <a:rPr lang="en-US" sz="5200" b="0" u="sng" dirty="0">
                <a:solidFill>
                  <a:srgbClr val="FFFF00"/>
                </a:solidFill>
                <a:effectLst/>
              </a:rPr>
              <a:t>1</a:t>
            </a:r>
            <a:r>
              <a:rPr lang="vi-VN" sz="5200" b="0" u="sng" dirty="0">
                <a:solidFill>
                  <a:srgbClr val="FFFF00"/>
                </a:solidFill>
                <a:effectLst/>
              </a:rPr>
              <a:t>:</a:t>
            </a:r>
            <a:r>
              <a:rPr lang="vi-VN" sz="5200" b="0" dirty="0">
                <a:solidFill>
                  <a:schemeClr val="bg1"/>
                </a:solidFill>
                <a:effectLst/>
              </a:rPr>
              <a:t> </a:t>
            </a:r>
            <a:r>
              <a:rPr lang="vi-VN" sz="5200" b="0" i="0" dirty="0">
                <a:solidFill>
                  <a:schemeClr val="bg1"/>
                </a:solidFill>
                <a:effectLst/>
              </a:rPr>
              <a:t>Về đây muôn người, nhạc tấu vang trời, cùng hát muôn lời hòa tiếng nơi nơi, tung hô Chúa. Trong nắng ban mai, hoa lá khoe tươi, chim hót vui say muôn khúc tân ca mau vang xa</a:t>
            </a:r>
            <a:endParaRPr lang="vi-VN" sz="5200" b="0" dirty="0">
              <a:solidFill>
                <a:schemeClr val="bg1"/>
              </a:solidFill>
              <a:effectLst/>
            </a:endParaRPr>
          </a:p>
        </p:txBody>
      </p:sp>
    </p:spTree>
    <p:extLst>
      <p:ext uri="{BB962C8B-B14F-4D97-AF65-F5344CB8AC3E}">
        <p14:creationId xmlns:p14="http://schemas.microsoft.com/office/powerpoint/2010/main" val="2315032721"/>
      </p:ext>
    </p:extLst>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0" dirty="0">
                <a:solidFill>
                  <a:schemeClr val="bg1"/>
                </a:solidFill>
                <a:effectLst/>
                <a:latin typeface="+mj-lt"/>
              </a:rPr>
              <a:t>Tôi tin Hội Thánh duy nhất thánh thiện công giáo và tông truyền.</a:t>
            </a:r>
            <a:endParaRPr lang="en-US" sz="8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4742440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Tôi tuyên xưng có một Phép Rửa để tha tội. Tôi trông đợi kẻ chết sống lại và sự</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sống đời sau. </a:t>
            </a:r>
            <a:r>
              <a:rPr lang="vi-VN" sz="6600" b="0" dirty="0">
                <a:solidFill>
                  <a:srgbClr val="FFFF00"/>
                </a:solidFill>
                <a:effectLst/>
                <a:latin typeface="+mj-lt"/>
                <a:cs typeface="Times New Roman" pitchFamily="18" charset="0"/>
              </a:rPr>
              <a:t>Amen.</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40541172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2971800" y="971550"/>
            <a:ext cx="6144768" cy="3970318"/>
          </a:xfrm>
          <a:prstGeom prst="rect">
            <a:avLst/>
          </a:prstGeom>
        </p:spPr>
        <p:txBody>
          <a:bodyPr wrap="square">
            <a:spAutoFit/>
          </a:bodyPr>
          <a:lstStyle/>
          <a:p>
            <a:pPr algn="just"/>
            <a:r>
              <a:rPr lang="en-US" sz="3600" dirty="0" err="1"/>
              <a:t>Anh</a:t>
            </a:r>
            <a:r>
              <a:rPr lang="en-US" sz="3600" dirty="0"/>
              <a:t> </a:t>
            </a:r>
            <a:r>
              <a:rPr lang="en-US" sz="3600" dirty="0" err="1"/>
              <a:t>chị</a:t>
            </a:r>
            <a:r>
              <a:rPr lang="en-US" sz="3600" dirty="0"/>
              <a:t> </a:t>
            </a:r>
            <a:r>
              <a:rPr lang="en-US" sz="3600" dirty="0" err="1"/>
              <a:t>em</a:t>
            </a:r>
            <a:r>
              <a:rPr lang="en-US" sz="3600" dirty="0"/>
              <a:t> </a:t>
            </a:r>
            <a:r>
              <a:rPr lang="en-US" sz="3600" dirty="0" err="1"/>
              <a:t>thân</a:t>
            </a:r>
            <a:r>
              <a:rPr lang="en-US" sz="3600" dirty="0"/>
              <a:t> </a:t>
            </a:r>
            <a:r>
              <a:rPr lang="en-US" sz="3600" dirty="0" err="1"/>
              <a:t>mến</a:t>
            </a:r>
            <a:r>
              <a:rPr lang="en-US" sz="3600" dirty="0"/>
              <a:t>, </a:t>
            </a:r>
            <a:r>
              <a:rPr lang="en-US" sz="3600" dirty="0" err="1"/>
              <a:t>Đức</a:t>
            </a:r>
            <a:r>
              <a:rPr lang="en-US" sz="3600" dirty="0"/>
              <a:t> Ki-</a:t>
            </a:r>
            <a:r>
              <a:rPr lang="en-US" sz="3600" dirty="0" err="1"/>
              <a:t>tô</a:t>
            </a:r>
            <a:r>
              <a:rPr lang="en-US" sz="3600" dirty="0"/>
              <a:t> </a:t>
            </a:r>
            <a:r>
              <a:rPr lang="en-US" sz="3600" dirty="0" err="1"/>
              <a:t>là</a:t>
            </a:r>
            <a:r>
              <a:rPr lang="en-US" sz="3600" dirty="0"/>
              <a:t> </a:t>
            </a:r>
            <a:r>
              <a:rPr lang="en-US" sz="3600" dirty="0" err="1"/>
              <a:t>bánh</a:t>
            </a:r>
            <a:r>
              <a:rPr lang="en-US" sz="3600" dirty="0"/>
              <a:t> </a:t>
            </a:r>
            <a:r>
              <a:rPr lang="en-US" sz="3600" dirty="0" err="1"/>
              <a:t>hằng</a:t>
            </a:r>
            <a:r>
              <a:rPr lang="en-US" sz="3600" dirty="0"/>
              <a:t> </a:t>
            </a:r>
            <a:r>
              <a:rPr lang="en-US" sz="3600" dirty="0" err="1"/>
              <a:t>sống</a:t>
            </a:r>
            <a:r>
              <a:rPr lang="en-US" sz="3600" dirty="0"/>
              <a:t> </a:t>
            </a:r>
            <a:r>
              <a:rPr lang="en-US" sz="3600" dirty="0" err="1"/>
              <a:t>từ</a:t>
            </a:r>
            <a:r>
              <a:rPr lang="en-US" sz="3600" dirty="0"/>
              <a:t> </a:t>
            </a:r>
            <a:r>
              <a:rPr lang="en-US" sz="3600" dirty="0" err="1"/>
              <a:t>trời</a:t>
            </a:r>
            <a:r>
              <a:rPr lang="en-US" sz="3600" dirty="0"/>
              <a:t> </a:t>
            </a:r>
            <a:r>
              <a:rPr lang="en-US" sz="3600" dirty="0" err="1"/>
              <a:t>xuống</a:t>
            </a:r>
            <a:r>
              <a:rPr lang="en-US" sz="3600" dirty="0"/>
              <a:t>. Ai </a:t>
            </a:r>
            <a:r>
              <a:rPr lang="en-US" sz="3600" dirty="0" err="1"/>
              <a:t>ăn</a:t>
            </a:r>
            <a:r>
              <a:rPr lang="en-US" sz="3600" dirty="0"/>
              <a:t> </a:t>
            </a:r>
            <a:r>
              <a:rPr lang="en-US" sz="3600" dirty="0" err="1"/>
              <a:t>bánh</a:t>
            </a:r>
            <a:r>
              <a:rPr lang="en-US" sz="3600" dirty="0"/>
              <a:t> </a:t>
            </a:r>
            <a:r>
              <a:rPr lang="en-US" sz="3600" dirty="0" err="1"/>
              <a:t>này</a:t>
            </a:r>
            <a:r>
              <a:rPr lang="en-US" sz="3600" dirty="0"/>
              <a:t> </a:t>
            </a:r>
            <a:r>
              <a:rPr lang="en-US" sz="3600" dirty="0" err="1"/>
              <a:t>sẽ</a:t>
            </a:r>
            <a:r>
              <a:rPr lang="en-US" sz="3600" dirty="0"/>
              <a:t> </a:t>
            </a:r>
            <a:r>
              <a:rPr lang="en-US" sz="3600" dirty="0" err="1"/>
              <a:t>được</a:t>
            </a:r>
            <a:r>
              <a:rPr lang="en-US" sz="3600" dirty="0"/>
              <a:t> </a:t>
            </a:r>
            <a:r>
              <a:rPr lang="en-US" sz="3600" dirty="0" err="1"/>
              <a:t>sống</a:t>
            </a:r>
            <a:r>
              <a:rPr lang="en-US" sz="3600" dirty="0"/>
              <a:t> </a:t>
            </a:r>
            <a:r>
              <a:rPr lang="en-US" sz="3600" dirty="0" err="1"/>
              <a:t>muôn</a:t>
            </a:r>
            <a:r>
              <a:rPr lang="en-US" sz="3600" dirty="0"/>
              <a:t> </a:t>
            </a:r>
            <a:r>
              <a:rPr lang="en-US" sz="3600" dirty="0" err="1"/>
              <a:t>đời</a:t>
            </a:r>
            <a:r>
              <a:rPr lang="en-US" sz="3600" dirty="0"/>
              <a:t>. </a:t>
            </a:r>
            <a:r>
              <a:rPr lang="en-US" sz="3600" dirty="0" err="1"/>
              <a:t>Trong</a:t>
            </a:r>
            <a:r>
              <a:rPr lang="en-US" sz="3600" dirty="0"/>
              <a:t> </a:t>
            </a:r>
            <a:r>
              <a:rPr lang="en-US" sz="3600" dirty="0" err="1"/>
              <a:t>niềm</a:t>
            </a:r>
            <a:r>
              <a:rPr lang="en-US" sz="3600" dirty="0"/>
              <a:t> </a:t>
            </a:r>
            <a:r>
              <a:rPr lang="en-US" sz="3600" dirty="0" err="1"/>
              <a:t>cảm</a:t>
            </a:r>
            <a:r>
              <a:rPr lang="en-US" sz="3600" dirty="0"/>
              <a:t> </a:t>
            </a:r>
            <a:r>
              <a:rPr lang="en-US" sz="3600" dirty="0" err="1"/>
              <a:t>tạ</a:t>
            </a:r>
            <a:r>
              <a:rPr lang="en-US" sz="3600" dirty="0"/>
              <a:t> tri </a:t>
            </a:r>
            <a:r>
              <a:rPr lang="en-US" sz="3600" dirty="0" err="1"/>
              <a:t>ân</a:t>
            </a:r>
            <a:r>
              <a:rPr lang="en-US" sz="3600" dirty="0"/>
              <a:t> </a:t>
            </a:r>
            <a:r>
              <a:rPr lang="en-US" sz="3600" dirty="0" err="1"/>
              <a:t>Chúa</a:t>
            </a:r>
            <a:r>
              <a:rPr lang="en-US" sz="3600" dirty="0"/>
              <a:t> </a:t>
            </a:r>
            <a:r>
              <a:rPr lang="en-US" sz="3600" dirty="0" err="1"/>
              <a:t>Giê-su</a:t>
            </a:r>
            <a:r>
              <a:rPr lang="en-US" sz="3600" dirty="0"/>
              <a:t> </a:t>
            </a:r>
            <a:r>
              <a:rPr lang="en-US" sz="3600" dirty="0" err="1"/>
              <a:t>Thánh</a:t>
            </a:r>
            <a:r>
              <a:rPr lang="en-US" sz="3600" dirty="0"/>
              <a:t> </a:t>
            </a:r>
            <a:r>
              <a:rPr lang="en-US" sz="3600" dirty="0" err="1"/>
              <a:t>Thể</a:t>
            </a:r>
            <a:r>
              <a:rPr lang="en-US" sz="3600" dirty="0"/>
              <a:t>, </a:t>
            </a:r>
            <a:r>
              <a:rPr lang="en-US" sz="3600" dirty="0" err="1"/>
              <a:t>chúng</a:t>
            </a:r>
            <a:r>
              <a:rPr lang="en-US" sz="3600" dirty="0"/>
              <a:t> ta </a:t>
            </a:r>
            <a:r>
              <a:rPr lang="en-US" sz="3600" dirty="0" err="1"/>
              <a:t>cùng</a:t>
            </a:r>
            <a:r>
              <a:rPr lang="en-US" sz="3600" dirty="0"/>
              <a:t> </a:t>
            </a:r>
            <a:r>
              <a:rPr lang="en-US" sz="3600" dirty="0" err="1"/>
              <a:t>dâng</a:t>
            </a:r>
            <a:r>
              <a:rPr lang="en-US" sz="3600" dirty="0"/>
              <a:t> </a:t>
            </a:r>
            <a:r>
              <a:rPr lang="en-US" sz="3600" dirty="0" err="1"/>
              <a:t>lời</a:t>
            </a:r>
            <a:r>
              <a:rPr lang="en-US" sz="3600" dirty="0"/>
              <a:t> </a:t>
            </a:r>
            <a:r>
              <a:rPr lang="en-US" sz="3600" dirty="0" err="1"/>
              <a:t>cầu</a:t>
            </a:r>
            <a:r>
              <a:rPr lang="en-US" sz="3600" dirty="0"/>
              <a:t> </a:t>
            </a:r>
            <a:r>
              <a:rPr lang="en-US" sz="3600" dirty="0" err="1"/>
              <a:t>xin</a:t>
            </a:r>
            <a:r>
              <a:rPr lang="en-US" sz="3600" dirty="0"/>
              <a:t>.</a:t>
            </a:r>
          </a:p>
        </p:txBody>
      </p:sp>
    </p:spTree>
    <p:extLst>
      <p:ext uri="{BB962C8B-B14F-4D97-AF65-F5344CB8AC3E}">
        <p14:creationId xmlns:p14="http://schemas.microsoft.com/office/powerpoint/2010/main" val="420509807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3124200" y="2558177"/>
            <a:ext cx="6400800" cy="1723549"/>
          </a:xfrm>
          <a:prstGeom prst="rect">
            <a:avLst/>
          </a:prstGeom>
        </p:spPr>
        <p:txBody>
          <a:bodyPr wrap="square">
            <a:spAutoFit/>
          </a:bodyPr>
          <a:lstStyle/>
          <a:p>
            <a:pPr algn="ctr"/>
            <a:r>
              <a:rPr lang="en-US" sz="6600" b="1" i="1" dirty="0">
                <a:solidFill>
                  <a:srgbClr val="FFFF00"/>
                </a:solidFill>
              </a:rPr>
              <a:t>Ca </a:t>
            </a:r>
            <a:r>
              <a:rPr lang="en-US" sz="6600" b="1" i="1" dirty="0" err="1">
                <a:solidFill>
                  <a:srgbClr val="FFFF00"/>
                </a:solidFill>
              </a:rPr>
              <a:t>Tiến</a:t>
            </a:r>
            <a:r>
              <a:rPr lang="en-US" sz="6600" b="1" i="1" dirty="0">
                <a:solidFill>
                  <a:srgbClr val="FFFF00"/>
                </a:solidFill>
              </a:rPr>
              <a:t> </a:t>
            </a:r>
            <a:r>
              <a:rPr lang="en-US" sz="6600" b="1" i="1" dirty="0" err="1">
                <a:solidFill>
                  <a:srgbClr val="FFFF00"/>
                </a:solidFill>
              </a:rPr>
              <a:t>Dâng</a:t>
            </a:r>
            <a:endParaRPr lang="en-US" sz="6600" b="1" i="1" dirty="0">
              <a:solidFill>
                <a:srgbClr val="FFFF00"/>
              </a:solidFill>
            </a:endParaRPr>
          </a:p>
          <a:p>
            <a:pPr algn="ctr"/>
            <a:r>
              <a:rPr lang="en-US" sz="4000" b="1" i="1" dirty="0" err="1">
                <a:solidFill>
                  <a:schemeClr val="bg1"/>
                </a:solidFill>
              </a:rPr>
              <a:t>Đăng</a:t>
            </a:r>
            <a:r>
              <a:rPr lang="en-US" sz="4000" b="1" i="1" dirty="0">
                <a:solidFill>
                  <a:schemeClr val="bg1"/>
                </a:solidFill>
              </a:rPr>
              <a:t> Khoa</a:t>
            </a:r>
          </a:p>
        </p:txBody>
      </p:sp>
      <p:pic>
        <p:nvPicPr>
          <p:cNvPr id="6" name="Picture 5">
            <a:extLst>
              <a:ext uri="{FF2B5EF4-FFF2-40B4-BE49-F238E27FC236}">
                <a16:creationId xmlns:a16="http://schemas.microsoft.com/office/drawing/2014/main" id="{D856FFAC-5ED2-4C9C-E73D-279BD4859B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43400" y="4345187"/>
            <a:ext cx="4019550" cy="664963"/>
          </a:xfrm>
          <a:prstGeom prst="rect">
            <a:avLst/>
          </a:prstGeom>
        </p:spPr>
      </p:pic>
    </p:spTree>
    <p:extLst>
      <p:ext uri="{BB962C8B-B14F-4D97-AF65-F5344CB8AC3E}">
        <p14:creationId xmlns:p14="http://schemas.microsoft.com/office/powerpoint/2010/main" val="123585548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b="0" u="sng" dirty="0">
                <a:solidFill>
                  <a:srgbClr val="FFFF00"/>
                </a:solidFill>
                <a:effectLst/>
              </a:rPr>
              <a:t>Tk1:</a:t>
            </a:r>
            <a:r>
              <a:rPr lang="en-US" sz="6000" b="0" dirty="0">
                <a:solidFill>
                  <a:schemeClr val="bg1"/>
                </a:solidFill>
                <a:effectLst/>
              </a:rPr>
              <a:t> </a:t>
            </a:r>
            <a:r>
              <a:rPr lang="vi-VN" sz="6000" dirty="0">
                <a:solidFill>
                  <a:schemeClr val="bg1"/>
                </a:solidFill>
              </a:rPr>
              <a:t>Con dâng về Thiên Chúa này tấm bánh kết từ đồng xanh, đây chén rượu nho tươi kính dâng Ngài làm lễ tiến dâng. </a:t>
            </a:r>
            <a:endParaRPr lang="en-US" sz="6000" b="0" dirty="0">
              <a:solidFill>
                <a:schemeClr val="bg1"/>
              </a:solidFill>
              <a:effectLst/>
            </a:endParaRPr>
          </a:p>
        </p:txBody>
      </p:sp>
    </p:spTree>
    <p:extLst>
      <p:ext uri="{BB962C8B-B14F-4D97-AF65-F5344CB8AC3E}">
        <p14:creationId xmlns:p14="http://schemas.microsoft.com/office/powerpoint/2010/main" val="375939920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u="sng" dirty="0">
                <a:solidFill>
                  <a:srgbClr val="FFFF00"/>
                </a:solidFill>
              </a:rPr>
              <a:t>**</a:t>
            </a:r>
            <a:r>
              <a:rPr lang="en-US" sz="6000" b="0" u="sng" dirty="0">
                <a:solidFill>
                  <a:srgbClr val="FFFF00"/>
                </a:solidFill>
                <a:effectLst/>
              </a:rPr>
              <a:t>:</a:t>
            </a:r>
            <a:r>
              <a:rPr lang="en-US" sz="6000" b="0" dirty="0">
                <a:solidFill>
                  <a:schemeClr val="bg1"/>
                </a:solidFill>
                <a:effectLst/>
              </a:rPr>
              <a:t> </a:t>
            </a:r>
            <a:r>
              <a:rPr lang="vi-VN" sz="6000" dirty="0">
                <a:solidFill>
                  <a:schemeClr val="bg1"/>
                </a:solidFill>
              </a:rPr>
              <a:t>Xin hợp với muôn người con thành tâm dâng trót cuộc đời, dâng Chúa bao buồn lo cùng niềm vui con có trong đời.</a:t>
            </a:r>
            <a:endParaRPr lang="en-US" sz="6000" b="0" dirty="0">
              <a:solidFill>
                <a:schemeClr val="bg1"/>
              </a:solidFill>
              <a:effectLst/>
            </a:endParaRPr>
          </a:p>
        </p:txBody>
      </p:sp>
    </p:spTree>
    <p:extLst>
      <p:ext uri="{BB962C8B-B14F-4D97-AF65-F5344CB8AC3E}">
        <p14:creationId xmlns:p14="http://schemas.microsoft.com/office/powerpoint/2010/main" val="407394378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b="0" u="sng" dirty="0" err="1">
                <a:solidFill>
                  <a:srgbClr val="FFFF00"/>
                </a:solidFill>
                <a:effectLst/>
              </a:rPr>
              <a:t>Đk</a:t>
            </a:r>
            <a:r>
              <a:rPr lang="en-US" sz="6000" b="0" u="sng" dirty="0">
                <a:solidFill>
                  <a:srgbClr val="FFFF00"/>
                </a:solidFill>
                <a:effectLst/>
              </a:rPr>
              <a:t>:</a:t>
            </a:r>
            <a:r>
              <a:rPr lang="en-US" sz="6000" b="0" dirty="0">
                <a:solidFill>
                  <a:schemeClr val="bg1"/>
                </a:solidFill>
                <a:effectLst/>
              </a:rPr>
              <a:t> </a:t>
            </a:r>
            <a:r>
              <a:rPr lang="vi-VN" sz="6000" dirty="0">
                <a:solidFill>
                  <a:schemeClr val="bg1"/>
                </a:solidFill>
              </a:rPr>
              <a:t>Lòng vui sướng reo mừng tình yêu Chúa cao vời, xin dâng về Chúa nhân lành lời tạ ơn như khói hương trầm bay lên. </a:t>
            </a:r>
            <a:endParaRPr lang="en-US" sz="6000" b="0" dirty="0">
              <a:solidFill>
                <a:schemeClr val="bg1"/>
              </a:solidFill>
              <a:effectLst/>
            </a:endParaRPr>
          </a:p>
        </p:txBody>
      </p:sp>
    </p:spTree>
    <p:extLst>
      <p:ext uri="{BB962C8B-B14F-4D97-AF65-F5344CB8AC3E}">
        <p14:creationId xmlns:p14="http://schemas.microsoft.com/office/powerpoint/2010/main" val="134218296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u="sng" dirty="0">
                <a:solidFill>
                  <a:srgbClr val="FFFF00"/>
                </a:solidFill>
              </a:rPr>
              <a:t>**</a:t>
            </a:r>
            <a:r>
              <a:rPr lang="en-US" sz="6000" b="0" u="sng" dirty="0">
                <a:solidFill>
                  <a:srgbClr val="FFFF00"/>
                </a:solidFill>
                <a:effectLst/>
              </a:rPr>
              <a:t>:</a:t>
            </a:r>
            <a:r>
              <a:rPr lang="en-US" sz="6000" b="0" dirty="0">
                <a:solidFill>
                  <a:schemeClr val="bg1"/>
                </a:solidFill>
                <a:effectLst/>
              </a:rPr>
              <a:t> </a:t>
            </a:r>
            <a:r>
              <a:rPr lang="vi-VN" sz="6000" dirty="0">
                <a:solidFill>
                  <a:schemeClr val="bg1"/>
                </a:solidFill>
              </a:rPr>
              <a:t>Mãi mãi muôn đời chúc tụng Ngài, kính tiến dâng Ngài trót cuộc đời, dâng trót niềm cậy trông niềm tin yêu nơi Chúa nhân từ.</a:t>
            </a:r>
            <a:endParaRPr lang="en-US" sz="6000" b="0" dirty="0">
              <a:solidFill>
                <a:schemeClr val="bg1"/>
              </a:solidFill>
              <a:effectLst/>
            </a:endParaRPr>
          </a:p>
        </p:txBody>
      </p:sp>
    </p:spTree>
    <p:extLst>
      <p:ext uri="{BB962C8B-B14F-4D97-AF65-F5344CB8AC3E}">
        <p14:creationId xmlns:p14="http://schemas.microsoft.com/office/powerpoint/2010/main" val="386421267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b="0" u="sng" dirty="0">
                <a:solidFill>
                  <a:srgbClr val="FFFF00"/>
                </a:solidFill>
                <a:effectLst/>
              </a:rPr>
              <a:t>Tk2:</a:t>
            </a:r>
            <a:r>
              <a:rPr lang="en-US" sz="6000" b="0" dirty="0">
                <a:solidFill>
                  <a:schemeClr val="bg1"/>
                </a:solidFill>
                <a:effectLst/>
              </a:rPr>
              <a:t> </a:t>
            </a:r>
            <a:r>
              <a:rPr lang="vi-VN" sz="6000" dirty="0">
                <a:solidFill>
                  <a:schemeClr val="bg1"/>
                </a:solidFill>
              </a:rPr>
              <a:t>Con dâng về Thiên Chúa này ánh nến thắp lửa tình yêu. Con hết lòng tri ân biết bao hồng ân Chúa ban cho. </a:t>
            </a:r>
            <a:endParaRPr lang="en-US" sz="6000" b="0" dirty="0">
              <a:solidFill>
                <a:schemeClr val="bg1"/>
              </a:solidFill>
              <a:effectLst/>
            </a:endParaRPr>
          </a:p>
        </p:txBody>
      </p:sp>
    </p:spTree>
    <p:extLst>
      <p:ext uri="{BB962C8B-B14F-4D97-AF65-F5344CB8AC3E}">
        <p14:creationId xmlns:p14="http://schemas.microsoft.com/office/powerpoint/2010/main" val="220090980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u="sng" dirty="0">
                <a:solidFill>
                  <a:srgbClr val="FFFF00"/>
                </a:solidFill>
              </a:rPr>
              <a:t>**</a:t>
            </a:r>
            <a:r>
              <a:rPr lang="en-US" sz="6000" b="0" u="sng" dirty="0">
                <a:solidFill>
                  <a:srgbClr val="FFFF00"/>
                </a:solidFill>
                <a:effectLst/>
              </a:rPr>
              <a:t>:</a:t>
            </a:r>
            <a:r>
              <a:rPr lang="en-US" sz="6000" b="0" dirty="0">
                <a:solidFill>
                  <a:schemeClr val="bg1"/>
                </a:solidFill>
                <a:effectLst/>
              </a:rPr>
              <a:t> </a:t>
            </a:r>
            <a:r>
              <a:rPr lang="vi-VN" sz="6000" dirty="0">
                <a:solidFill>
                  <a:schemeClr val="bg1"/>
                </a:solidFill>
              </a:rPr>
              <a:t>Xin dâng đoá hoa lòng con thành tâm dâng trót cuộc đời. Xin Chúa luôn dủ thương hằng bên con che chở suốt đời.</a:t>
            </a:r>
            <a:endParaRPr lang="en-US" sz="6000" b="0" dirty="0">
              <a:solidFill>
                <a:schemeClr val="bg1"/>
              </a:solidFill>
              <a:effectLst/>
            </a:endParaRPr>
          </a:p>
        </p:txBody>
      </p:sp>
    </p:spTree>
    <p:extLst>
      <p:ext uri="{BB962C8B-B14F-4D97-AF65-F5344CB8AC3E}">
        <p14:creationId xmlns:p14="http://schemas.microsoft.com/office/powerpoint/2010/main" val="10943824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vi-VN" sz="5600" b="0" u="sng" dirty="0">
                <a:solidFill>
                  <a:srgbClr val="FFFF00"/>
                </a:solidFill>
                <a:effectLst/>
              </a:rPr>
              <a:t>Đ</a:t>
            </a:r>
            <a:r>
              <a:rPr lang="en-US" sz="5600" b="0" u="sng" dirty="0">
                <a:solidFill>
                  <a:srgbClr val="FFFF00"/>
                </a:solidFill>
                <a:effectLst/>
              </a:rPr>
              <a:t>k</a:t>
            </a:r>
            <a:r>
              <a:rPr lang="vi-VN" sz="5600" b="0" u="sng" dirty="0">
                <a:solidFill>
                  <a:srgbClr val="FFFF00"/>
                </a:solidFill>
                <a:effectLst/>
              </a:rPr>
              <a:t>:</a:t>
            </a:r>
            <a:r>
              <a:rPr lang="vi-VN" sz="5600" b="0" dirty="0">
                <a:solidFill>
                  <a:schemeClr val="bg1"/>
                </a:solidFill>
                <a:effectLst/>
              </a:rPr>
              <a:t> </a:t>
            </a:r>
            <a:r>
              <a:rPr lang="vi-VN" sz="5600" b="0" i="0" dirty="0">
                <a:solidFill>
                  <a:schemeClr val="bg1"/>
                </a:solidFill>
                <a:effectLst/>
              </a:rPr>
              <a:t>Hát lên bài ca (hỡi ngàn dân) hãy hát lên bài ca chúc tụng Thiên Chúa. Sáng trong niềm tin (một niềm tin), khắp thế nhân chung tiếng hoan ca dâng Chúa thiên đình</a:t>
            </a:r>
            <a:endParaRPr lang="vi-VN" sz="5600" b="0" dirty="0">
              <a:solidFill>
                <a:schemeClr val="bg1"/>
              </a:solidFill>
              <a:effectLst/>
            </a:endParaRPr>
          </a:p>
        </p:txBody>
      </p:sp>
    </p:spTree>
    <p:extLst>
      <p:ext uri="{BB962C8B-B14F-4D97-AF65-F5344CB8AC3E}">
        <p14:creationId xmlns:p14="http://schemas.microsoft.com/office/powerpoint/2010/main" val="1876308715"/>
      </p:ext>
    </p:extLst>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b="0" u="sng" dirty="0" err="1">
                <a:solidFill>
                  <a:srgbClr val="FFFF00"/>
                </a:solidFill>
                <a:effectLst/>
              </a:rPr>
              <a:t>Đk</a:t>
            </a:r>
            <a:r>
              <a:rPr lang="en-US" sz="6000" b="0" u="sng" dirty="0">
                <a:solidFill>
                  <a:srgbClr val="FFFF00"/>
                </a:solidFill>
                <a:effectLst/>
              </a:rPr>
              <a:t>:</a:t>
            </a:r>
            <a:r>
              <a:rPr lang="en-US" sz="6000" b="0" dirty="0">
                <a:solidFill>
                  <a:schemeClr val="bg1"/>
                </a:solidFill>
                <a:effectLst/>
              </a:rPr>
              <a:t> </a:t>
            </a:r>
            <a:r>
              <a:rPr lang="vi-VN" sz="6000" dirty="0">
                <a:solidFill>
                  <a:schemeClr val="bg1"/>
                </a:solidFill>
              </a:rPr>
              <a:t>Lòng vui sướng reo mừng tình yêu Chúa cao vời, xin dâng về Chúa nhân lành lời tạ ơn như khói hương trầm bay lên. </a:t>
            </a:r>
            <a:endParaRPr lang="en-US" sz="6000" b="0" dirty="0">
              <a:solidFill>
                <a:schemeClr val="bg1"/>
              </a:solidFill>
              <a:effectLst/>
            </a:endParaRPr>
          </a:p>
        </p:txBody>
      </p:sp>
    </p:spTree>
    <p:extLst>
      <p:ext uri="{BB962C8B-B14F-4D97-AF65-F5344CB8AC3E}">
        <p14:creationId xmlns:p14="http://schemas.microsoft.com/office/powerpoint/2010/main" val="25580959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u="sng" dirty="0">
                <a:solidFill>
                  <a:srgbClr val="FFFF00"/>
                </a:solidFill>
              </a:rPr>
              <a:t>**</a:t>
            </a:r>
            <a:r>
              <a:rPr lang="en-US" sz="6000" b="0" u="sng" dirty="0">
                <a:solidFill>
                  <a:srgbClr val="FFFF00"/>
                </a:solidFill>
                <a:effectLst/>
              </a:rPr>
              <a:t>:</a:t>
            </a:r>
            <a:r>
              <a:rPr lang="en-US" sz="6000" b="0" dirty="0">
                <a:solidFill>
                  <a:schemeClr val="bg1"/>
                </a:solidFill>
                <a:effectLst/>
              </a:rPr>
              <a:t> </a:t>
            </a:r>
            <a:r>
              <a:rPr lang="vi-VN" sz="6000" dirty="0">
                <a:solidFill>
                  <a:schemeClr val="bg1"/>
                </a:solidFill>
              </a:rPr>
              <a:t>Mãi mãi muôn đời chúc tụng Ngài, kính tiến dâng Ngài trót cuộc đời, dâng trót niềm cậy trông niềm tin yêu nơi Chúa nhân từ.</a:t>
            </a:r>
            <a:endParaRPr lang="en-US" sz="6000" b="0" dirty="0">
              <a:solidFill>
                <a:schemeClr val="bg1"/>
              </a:solidFill>
              <a:effectLst/>
            </a:endParaRPr>
          </a:p>
        </p:txBody>
      </p:sp>
    </p:spTree>
    <p:extLst>
      <p:ext uri="{BB962C8B-B14F-4D97-AF65-F5344CB8AC3E}">
        <p14:creationId xmlns:p14="http://schemas.microsoft.com/office/powerpoint/2010/main" val="238980699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b="0" u="sng" dirty="0">
                <a:solidFill>
                  <a:srgbClr val="FFFF00"/>
                </a:solidFill>
                <a:effectLst/>
              </a:rPr>
              <a:t>Tk3:</a:t>
            </a:r>
            <a:r>
              <a:rPr lang="en-US" sz="6000" b="0" dirty="0">
                <a:solidFill>
                  <a:schemeClr val="bg1"/>
                </a:solidFill>
                <a:effectLst/>
              </a:rPr>
              <a:t> </a:t>
            </a:r>
            <a:r>
              <a:rPr lang="vi-VN" sz="6000" dirty="0">
                <a:solidFill>
                  <a:schemeClr val="bg1"/>
                </a:solidFill>
              </a:rPr>
              <a:t>Con xin tạ ơn Chúa bởi Ngài đã hết tình vì con, ban xuống ngàn hồng ân, hiến thân mình chịu chết cho con. </a:t>
            </a:r>
            <a:endParaRPr lang="en-US" sz="6000" b="0" dirty="0">
              <a:solidFill>
                <a:schemeClr val="bg1"/>
              </a:solidFill>
              <a:effectLst/>
            </a:endParaRPr>
          </a:p>
        </p:txBody>
      </p:sp>
    </p:spTree>
    <p:extLst>
      <p:ext uri="{BB962C8B-B14F-4D97-AF65-F5344CB8AC3E}">
        <p14:creationId xmlns:p14="http://schemas.microsoft.com/office/powerpoint/2010/main" val="341726719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u="sng" dirty="0">
                <a:solidFill>
                  <a:srgbClr val="FFFF00"/>
                </a:solidFill>
              </a:rPr>
              <a:t>**</a:t>
            </a:r>
            <a:r>
              <a:rPr lang="en-US" sz="6000" b="0" u="sng" dirty="0">
                <a:solidFill>
                  <a:srgbClr val="FFFF00"/>
                </a:solidFill>
                <a:effectLst/>
              </a:rPr>
              <a:t>:</a:t>
            </a:r>
            <a:r>
              <a:rPr lang="en-US" sz="6000" b="0" dirty="0">
                <a:solidFill>
                  <a:schemeClr val="bg1"/>
                </a:solidFill>
                <a:effectLst/>
              </a:rPr>
              <a:t> </a:t>
            </a:r>
            <a:r>
              <a:rPr lang="vi-VN" sz="6000" dirty="0">
                <a:solidFill>
                  <a:schemeClr val="bg1"/>
                </a:solidFill>
              </a:rPr>
              <a:t>Xin dâng trót tâm hồn, con nguyện dâng thân xác của con. Xin Chúa luôn dủ thương và dìu con theo thánh ý Ngài.</a:t>
            </a:r>
            <a:endParaRPr lang="en-US" sz="6000" b="0" dirty="0">
              <a:solidFill>
                <a:schemeClr val="bg1"/>
              </a:solidFill>
              <a:effectLst/>
            </a:endParaRPr>
          </a:p>
        </p:txBody>
      </p:sp>
    </p:spTree>
    <p:extLst>
      <p:ext uri="{BB962C8B-B14F-4D97-AF65-F5344CB8AC3E}">
        <p14:creationId xmlns:p14="http://schemas.microsoft.com/office/powerpoint/2010/main" val="107756642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b="0" u="sng" dirty="0" err="1">
                <a:solidFill>
                  <a:srgbClr val="FFFF00"/>
                </a:solidFill>
                <a:effectLst/>
              </a:rPr>
              <a:t>Đk</a:t>
            </a:r>
            <a:r>
              <a:rPr lang="en-US" sz="6000" b="0" u="sng" dirty="0">
                <a:solidFill>
                  <a:srgbClr val="FFFF00"/>
                </a:solidFill>
                <a:effectLst/>
              </a:rPr>
              <a:t>:</a:t>
            </a:r>
            <a:r>
              <a:rPr lang="en-US" sz="6000" b="0" dirty="0">
                <a:solidFill>
                  <a:schemeClr val="bg1"/>
                </a:solidFill>
                <a:effectLst/>
              </a:rPr>
              <a:t> </a:t>
            </a:r>
            <a:r>
              <a:rPr lang="vi-VN" sz="6000" dirty="0">
                <a:solidFill>
                  <a:schemeClr val="bg1"/>
                </a:solidFill>
              </a:rPr>
              <a:t>Lòng vui sướng reo mừng tình yêu Chúa cao vời, xin dâng về Chúa nhân lành lời tạ ơn như khói hương trầm bay lên. </a:t>
            </a:r>
            <a:endParaRPr lang="en-US" sz="6000" b="0" dirty="0">
              <a:solidFill>
                <a:schemeClr val="bg1"/>
              </a:solidFill>
              <a:effectLst/>
            </a:endParaRPr>
          </a:p>
        </p:txBody>
      </p:sp>
    </p:spTree>
    <p:extLst>
      <p:ext uri="{BB962C8B-B14F-4D97-AF65-F5344CB8AC3E}">
        <p14:creationId xmlns:p14="http://schemas.microsoft.com/office/powerpoint/2010/main" val="273346449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u="sng" dirty="0">
                <a:solidFill>
                  <a:srgbClr val="FFFF00"/>
                </a:solidFill>
              </a:rPr>
              <a:t>**</a:t>
            </a:r>
            <a:r>
              <a:rPr lang="en-US" sz="6000" b="0" u="sng" dirty="0">
                <a:solidFill>
                  <a:srgbClr val="FFFF00"/>
                </a:solidFill>
                <a:effectLst/>
              </a:rPr>
              <a:t>:</a:t>
            </a:r>
            <a:r>
              <a:rPr lang="en-US" sz="6000" b="0" dirty="0">
                <a:solidFill>
                  <a:schemeClr val="bg1"/>
                </a:solidFill>
                <a:effectLst/>
              </a:rPr>
              <a:t> </a:t>
            </a:r>
            <a:r>
              <a:rPr lang="vi-VN" sz="6000" dirty="0">
                <a:solidFill>
                  <a:schemeClr val="bg1"/>
                </a:solidFill>
              </a:rPr>
              <a:t>Mãi mãi muôn đời chúc tụng Ngài, kính tiến dâng Ngài trót cuộc đời, dâng trót niềm cậy trông niềm tin yêu nơi Chúa nhân từ.</a:t>
            </a:r>
            <a:endParaRPr lang="en-US" sz="6000" b="0" dirty="0">
              <a:solidFill>
                <a:schemeClr val="bg1"/>
              </a:solidFill>
              <a:effectLst/>
            </a:endParaRPr>
          </a:p>
        </p:txBody>
      </p:sp>
    </p:spTree>
    <p:extLst>
      <p:ext uri="{BB962C8B-B14F-4D97-AF65-F5344CB8AC3E}">
        <p14:creationId xmlns:p14="http://schemas.microsoft.com/office/powerpoint/2010/main" val="52063190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148205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rmAutofit/>
          </a:bodyPr>
          <a:lstStyle/>
          <a:p>
            <a:br>
              <a:rPr lang="en-US" sz="6600" u="sng" dirty="0">
                <a:solidFill>
                  <a:srgbClr val="FFFF00"/>
                </a:solidFill>
                <a:ea typeface="Tahoma" pitchFamily="34" charset="0"/>
                <a:cs typeface="Times New Roman" pitchFamily="18" charset="0"/>
              </a:rPr>
            </a:br>
            <a:r>
              <a:rPr lang="en-US" sz="6000" u="sng" dirty="0" err="1">
                <a:solidFill>
                  <a:srgbClr val="FFFF00"/>
                </a:solidFill>
                <a:ea typeface="Tahoma" pitchFamily="34" charset="0"/>
                <a:cs typeface="Times New Roman" pitchFamily="18" charset="0"/>
              </a:rPr>
              <a:t>Thánh</a:t>
            </a:r>
            <a:r>
              <a:rPr lang="en-US" sz="6000" u="sng" dirty="0">
                <a:solidFill>
                  <a:srgbClr val="FFFF00"/>
                </a:solidFill>
                <a:ea typeface="Tahoma" pitchFamily="34" charset="0"/>
                <a:cs typeface="Times New Roman" pitchFamily="18" charset="0"/>
              </a:rPr>
              <a:t> </a:t>
            </a:r>
            <a:r>
              <a:rPr lang="en-US" sz="6000" u="sng" dirty="0" err="1">
                <a:solidFill>
                  <a:srgbClr val="FFFF00"/>
                </a:solidFill>
                <a:ea typeface="Tahoma" pitchFamily="34" charset="0"/>
                <a:cs typeface="Times New Roman" pitchFamily="18" charset="0"/>
              </a:rPr>
              <a:t>Thánh</a:t>
            </a:r>
            <a:r>
              <a:rPr lang="en-US" sz="6000" u="sng" dirty="0">
                <a:solidFill>
                  <a:srgbClr val="FFFF00"/>
                </a:solidFill>
                <a:ea typeface="Tahoma" pitchFamily="34" charset="0"/>
                <a:cs typeface="Times New Roman" pitchFamily="18" charset="0"/>
              </a:rPr>
              <a:t> </a:t>
            </a:r>
            <a:r>
              <a:rPr lang="en-US" sz="6000" u="sng" dirty="0" err="1">
                <a:solidFill>
                  <a:srgbClr val="FFFF00"/>
                </a:solidFill>
                <a:ea typeface="Tahoma" pitchFamily="34" charset="0"/>
                <a:cs typeface="Times New Roman" pitchFamily="18" charset="0"/>
              </a:rPr>
              <a:t>Thánh</a:t>
            </a:r>
            <a:br>
              <a:rPr lang="en-US" sz="13800" dirty="0">
                <a:solidFill>
                  <a:srgbClr val="FFFF00"/>
                </a:solidFill>
                <a:ea typeface="Tahoma" pitchFamily="34" charset="0"/>
                <a:cs typeface="Times New Roman" pitchFamily="18" charset="0"/>
              </a:rPr>
            </a:br>
            <a:endParaRPr lang="en-US" sz="6600" i="1" dirty="0">
              <a:solidFill>
                <a:schemeClr val="bg1"/>
              </a:solidFill>
              <a:ea typeface="Tahoma" pitchFamily="34" charset="0"/>
              <a:cs typeface="Times New Roman" pitchFamily="18" charset="0"/>
            </a:endParaRPr>
          </a:p>
        </p:txBody>
      </p:sp>
    </p:spTree>
    <p:extLst>
      <p:ext uri="{BB962C8B-B14F-4D97-AF65-F5344CB8AC3E}">
        <p14:creationId xmlns:p14="http://schemas.microsoft.com/office/powerpoint/2010/main" val="30940866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a:extLst>
              <a:ext uri="{FF2B5EF4-FFF2-40B4-BE49-F238E27FC236}">
                <a16:creationId xmlns:a16="http://schemas.microsoft.com/office/drawing/2014/main" id="{DE2F24C9-E167-5A15-2200-1BC93B6AB572}"/>
              </a:ext>
            </a:extLst>
          </p:cNvPr>
          <p:cNvSpPr>
            <a:spLocks noGrp="1" noChangeArrowheads="1"/>
          </p:cNvSpPr>
          <p:nvPr>
            <p:ph type="subTitle" idx="1"/>
          </p:nvPr>
        </p:nvSpPr>
        <p:spPr>
          <a:xfrm>
            <a:off x="0" y="0"/>
            <a:ext cx="9144000" cy="5143500"/>
          </a:xfrm>
        </p:spPr>
        <p:txBody>
          <a:bodyPr>
            <a:noAutofit/>
          </a:bodyPr>
          <a:lstStyle/>
          <a:p>
            <a:pPr algn="just">
              <a:lnSpc>
                <a:spcPct val="120000"/>
              </a:lnSpc>
              <a:spcBef>
                <a:spcPts val="1350"/>
              </a:spcBef>
            </a:pPr>
            <a:r>
              <a:rPr lang="en-US" sz="5600" b="0" i="0" dirty="0" err="1">
                <a:solidFill>
                  <a:schemeClr val="bg1"/>
                </a:solidFill>
                <a:effectLst/>
              </a:rPr>
              <a:t>Thánh</a:t>
            </a:r>
            <a:r>
              <a:rPr lang="en-US" sz="5600" b="0" i="0" dirty="0">
                <a:solidFill>
                  <a:schemeClr val="bg1"/>
                </a:solidFill>
                <a:effectLst/>
              </a:rPr>
              <a:t>! </a:t>
            </a:r>
            <a:r>
              <a:rPr lang="en-US" sz="5600" b="0" i="0" dirty="0" err="1">
                <a:solidFill>
                  <a:schemeClr val="bg1"/>
                </a:solidFill>
                <a:effectLst/>
              </a:rPr>
              <a:t>Thánh</a:t>
            </a:r>
            <a:r>
              <a:rPr lang="en-US" sz="5600" b="0" i="0" dirty="0">
                <a:solidFill>
                  <a:schemeClr val="bg1"/>
                </a:solidFill>
                <a:effectLst/>
              </a:rPr>
              <a:t>! </a:t>
            </a:r>
            <a:r>
              <a:rPr lang="en-US" sz="5600" b="0" i="0" dirty="0" err="1">
                <a:solidFill>
                  <a:schemeClr val="bg1"/>
                </a:solidFill>
                <a:effectLst/>
              </a:rPr>
              <a:t>Thánh</a:t>
            </a:r>
            <a:r>
              <a:rPr lang="en-US" sz="5600" b="0" i="0" dirty="0">
                <a:solidFill>
                  <a:schemeClr val="bg1"/>
                </a:solidFill>
                <a:effectLst/>
              </a:rPr>
              <a:t>! </a:t>
            </a:r>
            <a:r>
              <a:rPr lang="en-US" sz="5600" b="0" i="0" dirty="0" err="1">
                <a:solidFill>
                  <a:schemeClr val="bg1"/>
                </a:solidFill>
                <a:effectLst/>
              </a:rPr>
              <a:t>Chúa</a:t>
            </a:r>
            <a:r>
              <a:rPr lang="en-US" sz="5600" b="0" i="0" dirty="0">
                <a:solidFill>
                  <a:schemeClr val="bg1"/>
                </a:solidFill>
                <a:effectLst/>
              </a:rPr>
              <a:t> </a:t>
            </a:r>
            <a:r>
              <a:rPr lang="en-US" sz="5600" b="0" i="0" dirty="0" err="1">
                <a:solidFill>
                  <a:schemeClr val="bg1"/>
                </a:solidFill>
                <a:effectLst/>
              </a:rPr>
              <a:t>là</a:t>
            </a:r>
            <a:r>
              <a:rPr lang="en-US" sz="5600" b="0" i="0" dirty="0">
                <a:solidFill>
                  <a:schemeClr val="bg1"/>
                </a:solidFill>
                <a:effectLst/>
              </a:rPr>
              <a:t> </a:t>
            </a:r>
            <a:r>
              <a:rPr lang="en-US" sz="5600" b="0" i="0" dirty="0" err="1">
                <a:solidFill>
                  <a:schemeClr val="bg1"/>
                </a:solidFill>
                <a:effectLst/>
              </a:rPr>
              <a:t>Thiên</a:t>
            </a:r>
            <a:r>
              <a:rPr lang="en-US" sz="5600" b="0" i="0" dirty="0">
                <a:solidFill>
                  <a:schemeClr val="bg1"/>
                </a:solidFill>
                <a:effectLst/>
              </a:rPr>
              <a:t> </a:t>
            </a:r>
            <a:r>
              <a:rPr lang="en-US" sz="5600" b="0" i="0" dirty="0" err="1">
                <a:solidFill>
                  <a:schemeClr val="bg1"/>
                </a:solidFill>
                <a:effectLst/>
              </a:rPr>
              <a:t>Chúa</a:t>
            </a:r>
            <a:r>
              <a:rPr lang="en-US" sz="5600" b="0" i="0" dirty="0">
                <a:solidFill>
                  <a:schemeClr val="bg1"/>
                </a:solidFill>
                <a:effectLst/>
              </a:rPr>
              <a:t> </a:t>
            </a:r>
            <a:r>
              <a:rPr lang="en-US" sz="5600" b="0" i="0" dirty="0" err="1">
                <a:solidFill>
                  <a:schemeClr val="bg1"/>
                </a:solidFill>
                <a:effectLst/>
              </a:rPr>
              <a:t>các</a:t>
            </a:r>
            <a:r>
              <a:rPr lang="en-US" sz="5600" b="0" i="0" dirty="0">
                <a:solidFill>
                  <a:schemeClr val="bg1"/>
                </a:solidFill>
                <a:effectLst/>
              </a:rPr>
              <a:t> </a:t>
            </a:r>
            <a:r>
              <a:rPr lang="en-US" sz="5600" b="0" i="0" dirty="0" err="1">
                <a:solidFill>
                  <a:schemeClr val="bg1"/>
                </a:solidFill>
                <a:effectLst/>
              </a:rPr>
              <a:t>đạo</a:t>
            </a:r>
            <a:r>
              <a:rPr lang="en-US" sz="5600" b="0" i="0" dirty="0">
                <a:solidFill>
                  <a:schemeClr val="bg1"/>
                </a:solidFill>
                <a:effectLst/>
              </a:rPr>
              <a:t> </a:t>
            </a:r>
            <a:r>
              <a:rPr lang="en-US" sz="5600" b="0" i="0" dirty="0" err="1">
                <a:solidFill>
                  <a:schemeClr val="bg1"/>
                </a:solidFill>
                <a:effectLst/>
              </a:rPr>
              <a:t>binh</a:t>
            </a:r>
            <a:r>
              <a:rPr lang="en-US" sz="5600" b="0" i="0" dirty="0">
                <a:solidFill>
                  <a:schemeClr val="bg1"/>
                </a:solidFill>
                <a:effectLst/>
              </a:rPr>
              <a:t>. </a:t>
            </a:r>
            <a:r>
              <a:rPr lang="en-US" sz="5600" b="0" i="0" dirty="0" err="1">
                <a:solidFill>
                  <a:schemeClr val="bg1"/>
                </a:solidFill>
                <a:effectLst/>
              </a:rPr>
              <a:t>Trời</a:t>
            </a:r>
            <a:r>
              <a:rPr lang="en-US" sz="5600" b="0" i="0" dirty="0">
                <a:solidFill>
                  <a:schemeClr val="bg1"/>
                </a:solidFill>
                <a:effectLst/>
              </a:rPr>
              <a:t> </a:t>
            </a:r>
            <a:r>
              <a:rPr lang="en-US" sz="5600" b="0" i="0" dirty="0" err="1">
                <a:solidFill>
                  <a:schemeClr val="bg1"/>
                </a:solidFill>
                <a:effectLst/>
              </a:rPr>
              <a:t>đất</a:t>
            </a:r>
            <a:r>
              <a:rPr lang="en-US" sz="5600" b="0" i="0" dirty="0">
                <a:solidFill>
                  <a:schemeClr val="bg1"/>
                </a:solidFill>
                <a:effectLst/>
              </a:rPr>
              <a:t> </a:t>
            </a:r>
            <a:r>
              <a:rPr lang="en-US" sz="5600" b="0" i="0" dirty="0" err="1">
                <a:solidFill>
                  <a:schemeClr val="bg1"/>
                </a:solidFill>
                <a:effectLst/>
              </a:rPr>
              <a:t>đầy</a:t>
            </a:r>
            <a:r>
              <a:rPr lang="en-US" sz="5600" b="0" i="0" dirty="0">
                <a:solidFill>
                  <a:schemeClr val="bg1"/>
                </a:solidFill>
                <a:effectLst/>
              </a:rPr>
              <a:t> </a:t>
            </a:r>
            <a:r>
              <a:rPr lang="en-US" sz="5600" b="0" i="0" dirty="0" err="1">
                <a:solidFill>
                  <a:schemeClr val="bg1"/>
                </a:solidFill>
                <a:effectLst/>
              </a:rPr>
              <a:t>vinh</a:t>
            </a:r>
            <a:r>
              <a:rPr lang="en-US" sz="5600" b="0" i="0" dirty="0">
                <a:solidFill>
                  <a:schemeClr val="bg1"/>
                </a:solidFill>
                <a:effectLst/>
              </a:rPr>
              <a:t> </a:t>
            </a:r>
            <a:r>
              <a:rPr lang="en-US" sz="5600" b="0" i="0" dirty="0" err="1">
                <a:solidFill>
                  <a:schemeClr val="bg1"/>
                </a:solidFill>
                <a:effectLst/>
              </a:rPr>
              <a:t>quang</a:t>
            </a:r>
            <a:r>
              <a:rPr lang="en-US" sz="5600" b="0" i="0" dirty="0">
                <a:solidFill>
                  <a:schemeClr val="bg1"/>
                </a:solidFill>
                <a:effectLst/>
              </a:rPr>
              <a:t> </a:t>
            </a:r>
            <a:r>
              <a:rPr lang="en-US" sz="5600" b="0" i="0" dirty="0" err="1">
                <a:solidFill>
                  <a:schemeClr val="bg1"/>
                </a:solidFill>
                <a:effectLst/>
              </a:rPr>
              <a:t>Chúa</a:t>
            </a:r>
            <a:r>
              <a:rPr lang="en-US" sz="5600" b="0" i="0" dirty="0">
                <a:solidFill>
                  <a:schemeClr val="bg1"/>
                </a:solidFill>
                <a:effectLst/>
              </a:rPr>
              <a:t>. </a:t>
            </a:r>
            <a:r>
              <a:rPr lang="en-US" sz="5600" b="0" i="0" dirty="0" err="1">
                <a:solidFill>
                  <a:schemeClr val="bg1"/>
                </a:solidFill>
                <a:effectLst/>
              </a:rPr>
              <a:t>Hoan</a:t>
            </a:r>
            <a:r>
              <a:rPr lang="en-US" sz="5600" b="0" i="0" dirty="0">
                <a:solidFill>
                  <a:schemeClr val="bg1"/>
                </a:solidFill>
                <a:effectLst/>
              </a:rPr>
              <a:t> </a:t>
            </a:r>
            <a:r>
              <a:rPr lang="en-US" sz="5600" b="0" i="0" dirty="0" err="1">
                <a:solidFill>
                  <a:schemeClr val="bg1"/>
                </a:solidFill>
                <a:effectLst/>
              </a:rPr>
              <a:t>hô</a:t>
            </a:r>
            <a:r>
              <a:rPr lang="en-US" sz="5600" b="0" i="0" dirty="0">
                <a:solidFill>
                  <a:schemeClr val="bg1"/>
                </a:solidFill>
                <a:effectLst/>
              </a:rPr>
              <a:t> </a:t>
            </a:r>
            <a:r>
              <a:rPr lang="en-US" sz="5600" b="0" i="0" dirty="0" err="1">
                <a:solidFill>
                  <a:schemeClr val="bg1"/>
                </a:solidFill>
                <a:effectLst/>
              </a:rPr>
              <a:t>Chúa</a:t>
            </a:r>
            <a:r>
              <a:rPr lang="en-US" sz="5600" b="0" i="0" dirty="0">
                <a:solidFill>
                  <a:schemeClr val="bg1"/>
                </a:solidFill>
                <a:effectLst/>
              </a:rPr>
              <a:t> </a:t>
            </a:r>
            <a:r>
              <a:rPr lang="en-US" sz="5600" b="0" i="0" dirty="0" err="1">
                <a:solidFill>
                  <a:schemeClr val="bg1"/>
                </a:solidFill>
                <a:effectLst/>
              </a:rPr>
              <a:t>trên</a:t>
            </a:r>
            <a:r>
              <a:rPr lang="en-US" sz="5600" b="0" i="0" dirty="0">
                <a:solidFill>
                  <a:schemeClr val="bg1"/>
                </a:solidFill>
                <a:effectLst/>
              </a:rPr>
              <a:t> </a:t>
            </a:r>
            <a:r>
              <a:rPr lang="en-US" sz="5600" b="0" i="0" dirty="0" err="1">
                <a:solidFill>
                  <a:schemeClr val="bg1"/>
                </a:solidFill>
                <a:effectLst/>
              </a:rPr>
              <a:t>các</a:t>
            </a:r>
            <a:r>
              <a:rPr lang="en-US" sz="5600" b="0" i="0" dirty="0">
                <a:solidFill>
                  <a:schemeClr val="bg1"/>
                </a:solidFill>
                <a:effectLst/>
              </a:rPr>
              <a:t> </a:t>
            </a:r>
            <a:r>
              <a:rPr lang="en-US" sz="5600" b="0" i="0" dirty="0" err="1">
                <a:solidFill>
                  <a:schemeClr val="bg1"/>
                </a:solidFill>
                <a:effectLst/>
              </a:rPr>
              <a:t>tầng</a:t>
            </a:r>
            <a:r>
              <a:rPr lang="en-US" sz="5600" b="0" i="0" dirty="0">
                <a:solidFill>
                  <a:schemeClr val="bg1"/>
                </a:solidFill>
                <a:effectLst/>
              </a:rPr>
              <a:t> </a:t>
            </a:r>
            <a:r>
              <a:rPr lang="en-US" sz="5600" b="0" i="0" dirty="0" err="1">
                <a:solidFill>
                  <a:schemeClr val="bg1"/>
                </a:solidFill>
                <a:effectLst/>
              </a:rPr>
              <a:t>trời</a:t>
            </a:r>
            <a:r>
              <a:rPr lang="en-US" sz="5600" b="0" i="0" dirty="0">
                <a:solidFill>
                  <a:schemeClr val="bg1"/>
                </a:solidFill>
                <a:effectLst/>
              </a:rPr>
              <a:t>. </a:t>
            </a:r>
            <a:endParaRPr lang="en-US" altLang="en-US" sz="5600" b="1" dirty="0">
              <a:solidFill>
                <a:schemeClr val="bg1"/>
              </a:solidFill>
              <a:cs typeface="Tahoma" panose="020B0604030504040204" pitchFamily="34" charset="0"/>
            </a:endParaRPr>
          </a:p>
        </p:txBody>
      </p:sp>
    </p:spTree>
    <p:extLst>
      <p:ext uri="{BB962C8B-B14F-4D97-AF65-F5344CB8AC3E}">
        <p14:creationId xmlns:p14="http://schemas.microsoft.com/office/powerpoint/2010/main" val="152290330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a:extLst>
              <a:ext uri="{FF2B5EF4-FFF2-40B4-BE49-F238E27FC236}">
                <a16:creationId xmlns:a16="http://schemas.microsoft.com/office/drawing/2014/main" id="{B1D8B0FD-29EC-CAB3-46C7-E3170250F29E}"/>
              </a:ext>
            </a:extLst>
          </p:cNvPr>
          <p:cNvSpPr>
            <a:spLocks noGrp="1" noChangeArrowheads="1"/>
          </p:cNvSpPr>
          <p:nvPr>
            <p:ph type="subTitle" idx="1"/>
          </p:nvPr>
        </p:nvSpPr>
        <p:spPr>
          <a:xfrm>
            <a:off x="0" y="0"/>
            <a:ext cx="9144000" cy="5143500"/>
          </a:xfrm>
        </p:spPr>
        <p:txBody>
          <a:bodyPr>
            <a:noAutofit/>
          </a:bodyPr>
          <a:lstStyle/>
          <a:p>
            <a:pPr algn="just" fontAlgn="base"/>
            <a:r>
              <a:rPr lang="vi-VN" sz="5500" dirty="0">
                <a:solidFill>
                  <a:srgbClr val="FFFF00"/>
                </a:solidFill>
              </a:rPr>
              <a:t>**</a:t>
            </a:r>
            <a:r>
              <a:rPr lang="en-US" sz="5500" b="0" i="0" dirty="0">
                <a:solidFill>
                  <a:schemeClr val="bg1"/>
                </a:solidFill>
                <a:effectLst/>
              </a:rPr>
              <a:t> </a:t>
            </a:r>
            <a:r>
              <a:rPr lang="en-US" sz="5500" b="0" i="0" dirty="0" err="1">
                <a:solidFill>
                  <a:schemeClr val="bg1"/>
                </a:solidFill>
                <a:effectLst/>
              </a:rPr>
              <a:t>Hoan</a:t>
            </a:r>
            <a:r>
              <a:rPr lang="en-US" sz="5500" b="0" i="0" dirty="0">
                <a:solidFill>
                  <a:schemeClr val="bg1"/>
                </a:solidFill>
                <a:effectLst/>
              </a:rPr>
              <a:t> </a:t>
            </a:r>
            <a:r>
              <a:rPr lang="en-US" sz="5500" b="0" i="0" dirty="0" err="1">
                <a:solidFill>
                  <a:schemeClr val="bg1"/>
                </a:solidFill>
                <a:effectLst/>
              </a:rPr>
              <a:t>hô</a:t>
            </a:r>
            <a:r>
              <a:rPr lang="en-US" sz="5500" b="0" i="0" dirty="0">
                <a:solidFill>
                  <a:schemeClr val="bg1"/>
                </a:solidFill>
                <a:effectLst/>
              </a:rPr>
              <a:t> </a:t>
            </a:r>
            <a:r>
              <a:rPr lang="en-US" sz="5500" b="0" i="0" dirty="0" err="1">
                <a:solidFill>
                  <a:schemeClr val="bg1"/>
                </a:solidFill>
                <a:effectLst/>
              </a:rPr>
              <a:t>Chúa</a:t>
            </a:r>
            <a:r>
              <a:rPr lang="en-US" sz="5500" b="0" i="0" dirty="0">
                <a:solidFill>
                  <a:schemeClr val="bg1"/>
                </a:solidFill>
                <a:effectLst/>
              </a:rPr>
              <a:t> </a:t>
            </a:r>
            <a:r>
              <a:rPr lang="en-US" sz="5500" b="0" i="0" dirty="0" err="1">
                <a:solidFill>
                  <a:schemeClr val="bg1"/>
                </a:solidFill>
                <a:effectLst/>
              </a:rPr>
              <a:t>trên</a:t>
            </a:r>
            <a:r>
              <a:rPr lang="en-US" sz="5500" b="0" i="0" dirty="0">
                <a:solidFill>
                  <a:schemeClr val="bg1"/>
                </a:solidFill>
                <a:effectLst/>
              </a:rPr>
              <a:t> </a:t>
            </a:r>
            <a:r>
              <a:rPr lang="en-US" sz="5500" b="0" i="0" dirty="0" err="1">
                <a:solidFill>
                  <a:schemeClr val="bg1"/>
                </a:solidFill>
                <a:effectLst/>
              </a:rPr>
              <a:t>các</a:t>
            </a:r>
            <a:r>
              <a:rPr lang="en-US" sz="5500" b="0" i="0" dirty="0">
                <a:solidFill>
                  <a:schemeClr val="bg1"/>
                </a:solidFill>
                <a:effectLst/>
              </a:rPr>
              <a:t> </a:t>
            </a:r>
            <a:r>
              <a:rPr lang="en-US" sz="5500" b="0" i="0" dirty="0" err="1">
                <a:solidFill>
                  <a:schemeClr val="bg1"/>
                </a:solidFill>
                <a:effectLst/>
              </a:rPr>
              <a:t>tầng</a:t>
            </a:r>
            <a:r>
              <a:rPr lang="en-US" sz="5500" b="0" i="0" dirty="0">
                <a:solidFill>
                  <a:schemeClr val="bg1"/>
                </a:solidFill>
                <a:effectLst/>
              </a:rPr>
              <a:t> </a:t>
            </a:r>
            <a:r>
              <a:rPr lang="en-US" sz="5500" b="0" i="0" dirty="0" err="1">
                <a:solidFill>
                  <a:schemeClr val="bg1"/>
                </a:solidFill>
                <a:effectLst/>
              </a:rPr>
              <a:t>trời</a:t>
            </a:r>
            <a:r>
              <a:rPr lang="en-US" sz="5500" b="0" i="0" dirty="0">
                <a:solidFill>
                  <a:schemeClr val="bg1"/>
                </a:solidFill>
                <a:effectLst/>
              </a:rPr>
              <a:t>. </a:t>
            </a:r>
            <a:r>
              <a:rPr lang="en-US" sz="5500" b="0" i="0" dirty="0" err="1">
                <a:solidFill>
                  <a:schemeClr val="bg1"/>
                </a:solidFill>
                <a:effectLst/>
              </a:rPr>
              <a:t>Chúc</a:t>
            </a:r>
            <a:r>
              <a:rPr lang="en-US" sz="5500" b="0" i="0" dirty="0">
                <a:solidFill>
                  <a:schemeClr val="bg1"/>
                </a:solidFill>
                <a:effectLst/>
              </a:rPr>
              <a:t> </a:t>
            </a:r>
            <a:r>
              <a:rPr lang="en-US" sz="5500" b="0" i="0" dirty="0" err="1">
                <a:solidFill>
                  <a:schemeClr val="bg1"/>
                </a:solidFill>
                <a:effectLst/>
              </a:rPr>
              <a:t>tụng</a:t>
            </a:r>
            <a:r>
              <a:rPr lang="en-US" sz="5500" b="0" i="0" dirty="0">
                <a:solidFill>
                  <a:schemeClr val="bg1"/>
                </a:solidFill>
                <a:effectLst/>
              </a:rPr>
              <a:t> </a:t>
            </a:r>
            <a:r>
              <a:rPr lang="en-US" sz="5500" b="0" i="0" dirty="0" err="1">
                <a:solidFill>
                  <a:schemeClr val="bg1"/>
                </a:solidFill>
                <a:effectLst/>
              </a:rPr>
              <a:t>Đấng</a:t>
            </a:r>
            <a:r>
              <a:rPr lang="en-US" sz="5500" b="0" i="0" dirty="0">
                <a:solidFill>
                  <a:schemeClr val="bg1"/>
                </a:solidFill>
                <a:effectLst/>
              </a:rPr>
              <a:t> </a:t>
            </a:r>
            <a:r>
              <a:rPr lang="en-US" sz="5500" b="0" i="0" dirty="0" err="1">
                <a:solidFill>
                  <a:schemeClr val="bg1"/>
                </a:solidFill>
                <a:effectLst/>
              </a:rPr>
              <a:t>ngự</a:t>
            </a:r>
            <a:r>
              <a:rPr lang="en-US" sz="5500" b="0" i="0" dirty="0">
                <a:solidFill>
                  <a:schemeClr val="bg1"/>
                </a:solidFill>
                <a:effectLst/>
              </a:rPr>
              <a:t> </a:t>
            </a:r>
            <a:r>
              <a:rPr lang="en-US" sz="5500" b="0" i="0" dirty="0" err="1">
                <a:solidFill>
                  <a:schemeClr val="bg1"/>
                </a:solidFill>
                <a:effectLst/>
              </a:rPr>
              <a:t>đến</a:t>
            </a:r>
            <a:r>
              <a:rPr lang="en-US" sz="5500" b="0" i="0" dirty="0">
                <a:solidFill>
                  <a:schemeClr val="bg1"/>
                </a:solidFill>
                <a:effectLst/>
              </a:rPr>
              <a:t> </a:t>
            </a:r>
            <a:r>
              <a:rPr lang="en-US" sz="5500" b="0" i="0" dirty="0" err="1">
                <a:solidFill>
                  <a:schemeClr val="bg1"/>
                </a:solidFill>
                <a:effectLst/>
              </a:rPr>
              <a:t>nhân</a:t>
            </a:r>
            <a:r>
              <a:rPr lang="en-US" sz="5500" b="0" i="0" dirty="0">
                <a:solidFill>
                  <a:schemeClr val="bg1"/>
                </a:solidFill>
                <a:effectLst/>
              </a:rPr>
              <a:t> </a:t>
            </a:r>
            <a:r>
              <a:rPr lang="en-US" sz="5500" b="0" i="0" dirty="0" err="1">
                <a:solidFill>
                  <a:schemeClr val="bg1"/>
                </a:solidFill>
                <a:effectLst/>
              </a:rPr>
              <a:t>danh</a:t>
            </a:r>
            <a:r>
              <a:rPr lang="en-US" sz="5500" b="0" i="0" dirty="0">
                <a:solidFill>
                  <a:schemeClr val="bg1"/>
                </a:solidFill>
                <a:effectLst/>
              </a:rPr>
              <a:t> </a:t>
            </a:r>
            <a:r>
              <a:rPr lang="en-US" sz="5500" b="0" i="0" dirty="0" err="1">
                <a:solidFill>
                  <a:schemeClr val="bg1"/>
                </a:solidFill>
                <a:effectLst/>
              </a:rPr>
              <a:t>Chúa</a:t>
            </a:r>
            <a:r>
              <a:rPr lang="en-US" sz="5500" b="0" i="0" dirty="0">
                <a:solidFill>
                  <a:schemeClr val="bg1"/>
                </a:solidFill>
                <a:effectLst/>
              </a:rPr>
              <a:t>. </a:t>
            </a:r>
            <a:r>
              <a:rPr lang="en-US" sz="5500" b="0" i="0" dirty="0" err="1">
                <a:solidFill>
                  <a:schemeClr val="bg1"/>
                </a:solidFill>
                <a:effectLst/>
              </a:rPr>
              <a:t>Hoan</a:t>
            </a:r>
            <a:r>
              <a:rPr lang="en-US" sz="5500" b="0" i="0" dirty="0">
                <a:solidFill>
                  <a:schemeClr val="bg1"/>
                </a:solidFill>
                <a:effectLst/>
              </a:rPr>
              <a:t> </a:t>
            </a:r>
            <a:r>
              <a:rPr lang="en-US" sz="5500" b="0" i="0" dirty="0" err="1">
                <a:solidFill>
                  <a:schemeClr val="bg1"/>
                </a:solidFill>
                <a:effectLst/>
              </a:rPr>
              <a:t>hô</a:t>
            </a:r>
            <a:r>
              <a:rPr lang="en-US" sz="5500" b="0" i="0" dirty="0">
                <a:solidFill>
                  <a:schemeClr val="bg1"/>
                </a:solidFill>
                <a:effectLst/>
              </a:rPr>
              <a:t> </a:t>
            </a:r>
            <a:r>
              <a:rPr lang="en-US" sz="5500" b="0" i="0" dirty="0" err="1">
                <a:solidFill>
                  <a:schemeClr val="bg1"/>
                </a:solidFill>
                <a:effectLst/>
              </a:rPr>
              <a:t>Chúa</a:t>
            </a:r>
            <a:r>
              <a:rPr lang="en-US" sz="5500" b="0" i="0" dirty="0">
                <a:solidFill>
                  <a:schemeClr val="bg1"/>
                </a:solidFill>
                <a:effectLst/>
              </a:rPr>
              <a:t> </a:t>
            </a:r>
            <a:r>
              <a:rPr lang="en-US" sz="5500" b="0" i="0" dirty="0" err="1">
                <a:solidFill>
                  <a:schemeClr val="bg1"/>
                </a:solidFill>
                <a:effectLst/>
              </a:rPr>
              <a:t>trên</a:t>
            </a:r>
            <a:r>
              <a:rPr lang="en-US" sz="5500" b="0" i="0" dirty="0">
                <a:solidFill>
                  <a:schemeClr val="bg1"/>
                </a:solidFill>
                <a:effectLst/>
              </a:rPr>
              <a:t> </a:t>
            </a:r>
            <a:r>
              <a:rPr lang="en-US" sz="5500" b="0" i="0" dirty="0" err="1">
                <a:solidFill>
                  <a:schemeClr val="bg1"/>
                </a:solidFill>
                <a:effectLst/>
              </a:rPr>
              <a:t>các</a:t>
            </a:r>
            <a:r>
              <a:rPr lang="en-US" sz="5500" b="0" i="0" dirty="0">
                <a:solidFill>
                  <a:schemeClr val="bg1"/>
                </a:solidFill>
                <a:effectLst/>
              </a:rPr>
              <a:t> </a:t>
            </a:r>
            <a:r>
              <a:rPr lang="en-US" sz="5500" b="0" i="0" dirty="0" err="1">
                <a:solidFill>
                  <a:schemeClr val="bg1"/>
                </a:solidFill>
                <a:effectLst/>
              </a:rPr>
              <a:t>tầng</a:t>
            </a:r>
            <a:r>
              <a:rPr lang="en-US" sz="5500" b="0" i="0" dirty="0">
                <a:solidFill>
                  <a:schemeClr val="bg1"/>
                </a:solidFill>
                <a:effectLst/>
              </a:rPr>
              <a:t> </a:t>
            </a:r>
            <a:r>
              <a:rPr lang="en-US" sz="5500" b="0" i="0" dirty="0" err="1">
                <a:solidFill>
                  <a:schemeClr val="bg1"/>
                </a:solidFill>
                <a:effectLst/>
              </a:rPr>
              <a:t>trời</a:t>
            </a:r>
            <a:r>
              <a:rPr lang="en-US" sz="5500" b="0" i="0" dirty="0">
                <a:solidFill>
                  <a:schemeClr val="bg1"/>
                </a:solidFill>
                <a:effectLst/>
              </a:rPr>
              <a:t>, </a:t>
            </a:r>
            <a:r>
              <a:rPr lang="en-US" sz="5500" b="0" i="0" dirty="0" err="1">
                <a:solidFill>
                  <a:schemeClr val="bg1"/>
                </a:solidFill>
                <a:effectLst/>
              </a:rPr>
              <a:t>hoan</a:t>
            </a:r>
            <a:r>
              <a:rPr lang="en-US" sz="5500" b="0" i="0" dirty="0">
                <a:solidFill>
                  <a:schemeClr val="bg1"/>
                </a:solidFill>
                <a:effectLst/>
              </a:rPr>
              <a:t> </a:t>
            </a:r>
            <a:r>
              <a:rPr lang="en-US" sz="5500" b="0" i="0" dirty="0" err="1">
                <a:solidFill>
                  <a:schemeClr val="bg1"/>
                </a:solidFill>
                <a:effectLst/>
              </a:rPr>
              <a:t>hô</a:t>
            </a:r>
            <a:r>
              <a:rPr lang="en-US" sz="5500" b="0" i="0" dirty="0">
                <a:solidFill>
                  <a:schemeClr val="bg1"/>
                </a:solidFill>
                <a:effectLst/>
              </a:rPr>
              <a:t> </a:t>
            </a:r>
            <a:r>
              <a:rPr lang="en-US" sz="5500" b="0" i="0" dirty="0" err="1">
                <a:solidFill>
                  <a:schemeClr val="bg1"/>
                </a:solidFill>
                <a:effectLst/>
              </a:rPr>
              <a:t>Chúa</a:t>
            </a:r>
            <a:r>
              <a:rPr lang="en-US" sz="5500" b="0" i="0" dirty="0">
                <a:solidFill>
                  <a:schemeClr val="bg1"/>
                </a:solidFill>
                <a:effectLst/>
              </a:rPr>
              <a:t> </a:t>
            </a:r>
            <a:r>
              <a:rPr lang="en-US" sz="5500" b="0" i="0" dirty="0" err="1">
                <a:solidFill>
                  <a:schemeClr val="bg1"/>
                </a:solidFill>
                <a:effectLst/>
              </a:rPr>
              <a:t>trên</a:t>
            </a:r>
            <a:r>
              <a:rPr lang="en-US" sz="5500" b="0" i="0" dirty="0">
                <a:solidFill>
                  <a:schemeClr val="bg1"/>
                </a:solidFill>
                <a:effectLst/>
              </a:rPr>
              <a:t> </a:t>
            </a:r>
            <a:r>
              <a:rPr lang="en-US" sz="5500" b="0" i="0" dirty="0" err="1">
                <a:solidFill>
                  <a:schemeClr val="bg1"/>
                </a:solidFill>
                <a:effectLst/>
              </a:rPr>
              <a:t>các</a:t>
            </a:r>
            <a:r>
              <a:rPr lang="en-US" sz="5500" b="0" i="0" dirty="0">
                <a:solidFill>
                  <a:schemeClr val="bg1"/>
                </a:solidFill>
                <a:effectLst/>
              </a:rPr>
              <a:t> </a:t>
            </a:r>
            <a:r>
              <a:rPr lang="en-US" sz="5500" b="0" i="0" dirty="0" err="1">
                <a:solidFill>
                  <a:schemeClr val="bg1"/>
                </a:solidFill>
                <a:effectLst/>
              </a:rPr>
              <a:t>tầng</a:t>
            </a:r>
            <a:r>
              <a:rPr lang="en-US" sz="5500" b="0" i="0" dirty="0">
                <a:solidFill>
                  <a:schemeClr val="bg1"/>
                </a:solidFill>
                <a:effectLst/>
              </a:rPr>
              <a:t> </a:t>
            </a:r>
            <a:r>
              <a:rPr lang="en-US" sz="5500" b="0" i="0" dirty="0" err="1">
                <a:solidFill>
                  <a:schemeClr val="bg1"/>
                </a:solidFill>
                <a:effectLst/>
              </a:rPr>
              <a:t>trời</a:t>
            </a:r>
            <a:r>
              <a:rPr lang="en-US" sz="5500" b="0" i="0" dirty="0">
                <a:solidFill>
                  <a:schemeClr val="bg1"/>
                </a:solidFill>
                <a:effectLst/>
              </a:rPr>
              <a:t>.</a:t>
            </a:r>
            <a:endParaRPr lang="en-US" altLang="en-US" sz="5500" b="1" dirty="0">
              <a:solidFill>
                <a:schemeClr val="bg1"/>
              </a:solidFill>
              <a:cs typeface="Tahoma" panose="020B0604030504040204" pitchFamily="34" charset="0"/>
            </a:endParaRPr>
          </a:p>
        </p:txBody>
      </p:sp>
    </p:spTree>
    <p:extLst>
      <p:ext uri="{BB962C8B-B14F-4D97-AF65-F5344CB8AC3E}">
        <p14:creationId xmlns:p14="http://schemas.microsoft.com/office/powerpoint/2010/main" val="35380665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5200" b="0" u="sng" dirty="0">
                <a:solidFill>
                  <a:srgbClr val="FFFF00"/>
                </a:solidFill>
                <a:effectLst/>
              </a:rPr>
              <a:t>Tk2</a:t>
            </a:r>
            <a:r>
              <a:rPr lang="vi-VN" sz="5200" b="0" u="sng" dirty="0">
                <a:solidFill>
                  <a:srgbClr val="FFFF00"/>
                </a:solidFill>
                <a:effectLst/>
              </a:rPr>
              <a:t>:</a:t>
            </a:r>
            <a:r>
              <a:rPr lang="vi-VN" sz="5200" b="0" dirty="0">
                <a:solidFill>
                  <a:schemeClr val="bg1"/>
                </a:solidFill>
                <a:effectLst/>
              </a:rPr>
              <a:t> </a:t>
            </a:r>
            <a:r>
              <a:rPr lang="vi-VN" sz="5200" b="0" i="0" dirty="0">
                <a:solidFill>
                  <a:schemeClr val="bg1"/>
                </a:solidFill>
                <a:effectLst/>
              </a:rPr>
              <a:t>Về đây muôn người, nhạc tấu vang trời, cùng hát muôn lời hòa tiếng nơi nơi, tung hô Chúa. Trong bóng đêm thanh, tinh tú long lanh, mây gió đưa nhanh muôn khúc tân ca mau vang xa</a:t>
            </a:r>
            <a:endParaRPr lang="vi-VN" sz="5200" b="0" dirty="0">
              <a:solidFill>
                <a:schemeClr val="bg1"/>
              </a:solidFill>
              <a:effectLst/>
            </a:endParaRPr>
          </a:p>
        </p:txBody>
      </p:sp>
    </p:spTree>
    <p:extLst>
      <p:ext uri="{BB962C8B-B14F-4D97-AF65-F5344CB8AC3E}">
        <p14:creationId xmlns:p14="http://schemas.microsoft.com/office/powerpoint/2010/main" val="1519906175"/>
      </p:ext>
    </p:extLst>
  </p:cSld>
  <p:clrMapOvr>
    <a:masterClrMapping/>
  </p:clrMapOvr>
  <p:transition/>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4031811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rmAutofit/>
          </a:bodyPr>
          <a:lstStyle/>
          <a:p>
            <a:br>
              <a:rPr lang="en-US" sz="6600" u="sng" dirty="0">
                <a:solidFill>
                  <a:srgbClr val="FFFF00"/>
                </a:solidFill>
                <a:ea typeface="Tahoma" pitchFamily="34" charset="0"/>
                <a:cs typeface="Times New Roman" pitchFamily="18" charset="0"/>
              </a:rPr>
            </a:br>
            <a:r>
              <a:rPr lang="en-US" sz="6000" u="sng" dirty="0" err="1">
                <a:solidFill>
                  <a:srgbClr val="FFFF00"/>
                </a:solidFill>
                <a:ea typeface="Tahoma" pitchFamily="34" charset="0"/>
                <a:cs typeface="Times New Roman" pitchFamily="18" charset="0"/>
              </a:rPr>
              <a:t>Lạy</a:t>
            </a:r>
            <a:r>
              <a:rPr lang="en-US" sz="6000" u="sng" dirty="0">
                <a:solidFill>
                  <a:srgbClr val="FFFF00"/>
                </a:solidFill>
                <a:ea typeface="Tahoma" pitchFamily="34" charset="0"/>
                <a:cs typeface="Times New Roman" pitchFamily="18" charset="0"/>
              </a:rPr>
              <a:t> </a:t>
            </a:r>
            <a:r>
              <a:rPr lang="en-US" sz="6000" u="sng" dirty="0" err="1">
                <a:solidFill>
                  <a:srgbClr val="FFFF00"/>
                </a:solidFill>
                <a:ea typeface="Tahoma" pitchFamily="34" charset="0"/>
                <a:cs typeface="Times New Roman" pitchFamily="18" charset="0"/>
              </a:rPr>
              <a:t>Chiên</a:t>
            </a:r>
            <a:r>
              <a:rPr lang="en-US" sz="6000" u="sng" dirty="0">
                <a:solidFill>
                  <a:srgbClr val="FFFF00"/>
                </a:solidFill>
                <a:ea typeface="Tahoma" pitchFamily="34" charset="0"/>
                <a:cs typeface="Times New Roman" pitchFamily="18" charset="0"/>
              </a:rPr>
              <a:t> </a:t>
            </a:r>
            <a:r>
              <a:rPr lang="en-US" sz="6000" u="sng" dirty="0" err="1">
                <a:solidFill>
                  <a:srgbClr val="FFFF00"/>
                </a:solidFill>
                <a:ea typeface="Tahoma" pitchFamily="34" charset="0"/>
                <a:cs typeface="Times New Roman" pitchFamily="18" charset="0"/>
              </a:rPr>
              <a:t>Thiên</a:t>
            </a:r>
            <a:r>
              <a:rPr lang="en-US" sz="6000" u="sng" dirty="0">
                <a:solidFill>
                  <a:srgbClr val="FFFF00"/>
                </a:solidFill>
                <a:ea typeface="Tahoma" pitchFamily="34" charset="0"/>
                <a:cs typeface="Times New Roman" pitchFamily="18" charset="0"/>
              </a:rPr>
              <a:t> </a:t>
            </a:r>
            <a:r>
              <a:rPr lang="en-US" sz="6000" u="sng" dirty="0" err="1">
                <a:solidFill>
                  <a:srgbClr val="FFFF00"/>
                </a:solidFill>
                <a:ea typeface="Tahoma" pitchFamily="34" charset="0"/>
                <a:cs typeface="Times New Roman" pitchFamily="18" charset="0"/>
              </a:rPr>
              <a:t>Chúa</a:t>
            </a:r>
            <a:br>
              <a:rPr lang="en-US" sz="13800" dirty="0">
                <a:solidFill>
                  <a:srgbClr val="FFFF00"/>
                </a:solidFill>
                <a:ea typeface="Tahoma" pitchFamily="34" charset="0"/>
                <a:cs typeface="Times New Roman" pitchFamily="18" charset="0"/>
              </a:rPr>
            </a:br>
            <a:endParaRPr lang="en-US" sz="6600" i="1" dirty="0">
              <a:solidFill>
                <a:schemeClr val="bg1"/>
              </a:solidFill>
              <a:ea typeface="Tahoma" pitchFamily="34" charset="0"/>
              <a:cs typeface="Times New Roman" pitchFamily="18" charset="0"/>
            </a:endParaRPr>
          </a:p>
        </p:txBody>
      </p:sp>
    </p:spTree>
    <p:extLst>
      <p:ext uri="{BB962C8B-B14F-4D97-AF65-F5344CB8AC3E}">
        <p14:creationId xmlns:p14="http://schemas.microsoft.com/office/powerpoint/2010/main" val="356334376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a:extLst>
              <a:ext uri="{FF2B5EF4-FFF2-40B4-BE49-F238E27FC236}">
                <a16:creationId xmlns:a16="http://schemas.microsoft.com/office/drawing/2014/main" id="{DE2F24C9-E167-5A15-2200-1BC93B6AB572}"/>
              </a:ext>
            </a:extLst>
          </p:cNvPr>
          <p:cNvSpPr>
            <a:spLocks noGrp="1" noChangeArrowheads="1"/>
          </p:cNvSpPr>
          <p:nvPr>
            <p:ph type="subTitle" idx="1"/>
          </p:nvPr>
        </p:nvSpPr>
        <p:spPr>
          <a:xfrm>
            <a:off x="0" y="0"/>
            <a:ext cx="9144000" cy="5143500"/>
          </a:xfrm>
        </p:spPr>
        <p:txBody>
          <a:bodyPr>
            <a:noAutofit/>
          </a:bodyPr>
          <a:lstStyle/>
          <a:p>
            <a:pPr algn="just">
              <a:lnSpc>
                <a:spcPct val="120000"/>
              </a:lnSpc>
              <a:spcBef>
                <a:spcPts val="1350"/>
              </a:spcBef>
            </a:pPr>
            <a:r>
              <a:rPr lang="vi-VN" sz="5600" b="0" i="0" dirty="0">
                <a:solidFill>
                  <a:schemeClr val="bg1"/>
                </a:solidFill>
                <a:effectLst/>
              </a:rPr>
              <a:t>Lạy Chiên Thiên Chúa, Đấng xoá tội trần gian, xin thương xót chúng con. Lạy Chiên Thiên Chúa, Đấng xoá tội trần gian,</a:t>
            </a:r>
            <a:endParaRPr lang="en-US" altLang="en-US" sz="5600" b="1" dirty="0">
              <a:solidFill>
                <a:schemeClr val="bg1"/>
              </a:solidFill>
              <a:cs typeface="Tahoma" panose="020B0604030504040204" pitchFamily="34" charset="0"/>
            </a:endParaRPr>
          </a:p>
        </p:txBody>
      </p:sp>
    </p:spTree>
    <p:extLst>
      <p:ext uri="{BB962C8B-B14F-4D97-AF65-F5344CB8AC3E}">
        <p14:creationId xmlns:p14="http://schemas.microsoft.com/office/powerpoint/2010/main" val="159109850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a:extLst>
              <a:ext uri="{FF2B5EF4-FFF2-40B4-BE49-F238E27FC236}">
                <a16:creationId xmlns:a16="http://schemas.microsoft.com/office/drawing/2014/main" id="{B1D8B0FD-29EC-CAB3-46C7-E3170250F29E}"/>
              </a:ext>
            </a:extLst>
          </p:cNvPr>
          <p:cNvSpPr>
            <a:spLocks noGrp="1" noChangeArrowheads="1"/>
          </p:cNvSpPr>
          <p:nvPr>
            <p:ph type="subTitle" idx="1"/>
          </p:nvPr>
        </p:nvSpPr>
        <p:spPr>
          <a:xfrm>
            <a:off x="0" y="0"/>
            <a:ext cx="9144000" cy="5143500"/>
          </a:xfrm>
        </p:spPr>
        <p:txBody>
          <a:bodyPr>
            <a:noAutofit/>
          </a:bodyPr>
          <a:lstStyle/>
          <a:p>
            <a:pPr algn="just" fontAlgn="base"/>
            <a:r>
              <a:rPr lang="vi-VN" sz="5500" dirty="0">
                <a:solidFill>
                  <a:srgbClr val="FFFF00"/>
                </a:solidFill>
              </a:rPr>
              <a:t>**</a:t>
            </a:r>
            <a:r>
              <a:rPr lang="en-US" sz="5500" b="0" i="0" dirty="0">
                <a:solidFill>
                  <a:schemeClr val="bg1"/>
                </a:solidFill>
                <a:effectLst/>
              </a:rPr>
              <a:t> </a:t>
            </a:r>
            <a:r>
              <a:rPr lang="vi-VN" sz="6000" b="0" i="0" dirty="0">
                <a:solidFill>
                  <a:schemeClr val="bg1"/>
                </a:solidFill>
                <a:effectLst/>
              </a:rPr>
              <a:t>xin thương xót, xin thương xót chúng con. Lạy Chiên Thiên Chúa, Đấng xoá tội trần gian, xin ban bình an cho chúng con.</a:t>
            </a:r>
            <a:endParaRPr lang="en-US" altLang="en-US" sz="5500" b="1" dirty="0">
              <a:solidFill>
                <a:schemeClr val="bg1"/>
              </a:solidFill>
              <a:cs typeface="Tahoma" panose="020B0604030504040204" pitchFamily="34" charset="0"/>
            </a:endParaRPr>
          </a:p>
        </p:txBody>
      </p:sp>
    </p:spTree>
    <p:extLst>
      <p:ext uri="{BB962C8B-B14F-4D97-AF65-F5344CB8AC3E}">
        <p14:creationId xmlns:p14="http://schemas.microsoft.com/office/powerpoint/2010/main" val="166935957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93EE49-0D05-E3A9-BDC4-8C56D3F5B41C}"/>
              </a:ext>
            </a:extLst>
          </p:cNvPr>
          <p:cNvSpPr>
            <a:spLocks noGrp="1"/>
          </p:cNvSpPr>
          <p:nvPr>
            <p:ph type="title"/>
          </p:nvPr>
        </p:nvSpPr>
        <p:spPr/>
        <p:txBody>
          <a:bodyPr/>
          <a:lstStyle/>
          <a:p>
            <a:endParaRPr lang="en-VN"/>
          </a:p>
        </p:txBody>
      </p:sp>
      <p:sp>
        <p:nvSpPr>
          <p:cNvPr id="3" name="Content Placeholder 2">
            <a:extLst>
              <a:ext uri="{FF2B5EF4-FFF2-40B4-BE49-F238E27FC236}">
                <a16:creationId xmlns:a16="http://schemas.microsoft.com/office/drawing/2014/main" id="{B23E4F49-76B1-B047-AF98-97F23C96BAC5}"/>
              </a:ext>
            </a:extLst>
          </p:cNvPr>
          <p:cNvSpPr>
            <a:spLocks noGrp="1"/>
          </p:cNvSpPr>
          <p:nvPr>
            <p:ph idx="1"/>
          </p:nvPr>
        </p:nvSpPr>
        <p:spPr/>
        <p:txBody>
          <a:bodyPr/>
          <a:lstStyle/>
          <a:p>
            <a:endParaRPr lang="en-VN"/>
          </a:p>
        </p:txBody>
      </p:sp>
    </p:spTree>
    <p:extLst>
      <p:ext uri="{BB962C8B-B14F-4D97-AF65-F5344CB8AC3E}">
        <p14:creationId xmlns:p14="http://schemas.microsoft.com/office/powerpoint/2010/main" val="131255056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0" y="0"/>
            <a:ext cx="9143120" cy="5143500"/>
          </a:xfrm>
          <a:prstGeom prst="rect">
            <a:avLst/>
          </a:prstGeom>
        </p:spPr>
      </p:pic>
    </p:spTree>
    <p:extLst>
      <p:ext uri="{BB962C8B-B14F-4D97-AF65-F5344CB8AC3E}">
        <p14:creationId xmlns:p14="http://schemas.microsoft.com/office/powerpoint/2010/main" val="223645105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61949"/>
            <a:ext cx="9144000" cy="5143499"/>
          </a:xfrm>
        </p:spPr>
        <p:txBody>
          <a:bodyPr>
            <a:normAutofit/>
          </a:bodyPr>
          <a:lstStyle/>
          <a:p>
            <a:r>
              <a:rPr lang="en-US" sz="6600" b="0" dirty="0">
                <a:solidFill>
                  <a:srgbClr val="FFFF00"/>
                </a:solidFill>
                <a:effectLst/>
              </a:rPr>
              <a:t>Ca </a:t>
            </a:r>
            <a:r>
              <a:rPr lang="en-US" sz="6600" b="0" dirty="0" err="1">
                <a:solidFill>
                  <a:srgbClr val="FFFF00"/>
                </a:solidFill>
                <a:effectLst/>
              </a:rPr>
              <a:t>Nguyện</a:t>
            </a:r>
            <a:r>
              <a:rPr lang="en-US" sz="6600" b="0" dirty="0">
                <a:solidFill>
                  <a:srgbClr val="FFFF00"/>
                </a:solidFill>
                <a:effectLst/>
              </a:rPr>
              <a:t> </a:t>
            </a:r>
            <a:r>
              <a:rPr lang="en-US" sz="6600" b="0" dirty="0" err="1">
                <a:solidFill>
                  <a:srgbClr val="FFFF00"/>
                </a:solidFill>
                <a:effectLst/>
              </a:rPr>
              <a:t>Hiệp</a:t>
            </a:r>
            <a:r>
              <a:rPr lang="en-US" sz="6600" b="0" dirty="0">
                <a:solidFill>
                  <a:srgbClr val="FFFF00"/>
                </a:solidFill>
                <a:effectLst/>
              </a:rPr>
              <a:t> </a:t>
            </a:r>
            <a:r>
              <a:rPr lang="en-US" sz="6600" b="0" dirty="0" err="1">
                <a:solidFill>
                  <a:srgbClr val="FFFF00"/>
                </a:solidFill>
                <a:effectLst/>
              </a:rPr>
              <a:t>Lễ</a:t>
            </a:r>
            <a:br>
              <a:rPr lang="en-US" sz="6600" b="0" dirty="0">
                <a:solidFill>
                  <a:srgbClr val="FFFF00"/>
                </a:solidFill>
                <a:effectLst/>
              </a:rPr>
            </a:br>
            <a:r>
              <a:rPr lang="en-US" sz="6000" dirty="0">
                <a:solidFill>
                  <a:srgbClr val="FFFF00"/>
                </a:solidFill>
              </a:rPr>
              <a:t>Con </a:t>
            </a:r>
            <a:r>
              <a:rPr lang="en-US" sz="6000" dirty="0" err="1">
                <a:solidFill>
                  <a:srgbClr val="FFFF00"/>
                </a:solidFill>
              </a:rPr>
              <a:t>Đến</a:t>
            </a:r>
            <a:r>
              <a:rPr lang="en-US" sz="6000" dirty="0">
                <a:solidFill>
                  <a:srgbClr val="FFFF00"/>
                </a:solidFill>
              </a:rPr>
              <a:t> </a:t>
            </a:r>
            <a:r>
              <a:rPr lang="en-US" sz="6000" dirty="0" err="1">
                <a:solidFill>
                  <a:srgbClr val="FFFF00"/>
                </a:solidFill>
              </a:rPr>
              <a:t>Lãnh</a:t>
            </a:r>
            <a:r>
              <a:rPr lang="en-US" sz="6000" dirty="0">
                <a:solidFill>
                  <a:srgbClr val="FFFF00"/>
                </a:solidFill>
              </a:rPr>
              <a:t> </a:t>
            </a:r>
            <a:r>
              <a:rPr lang="en-US" sz="6000" dirty="0" err="1">
                <a:solidFill>
                  <a:srgbClr val="FFFF00"/>
                </a:solidFill>
              </a:rPr>
              <a:t>Nhận</a:t>
            </a:r>
            <a:br>
              <a:rPr lang="en-US" sz="7200" dirty="0">
                <a:solidFill>
                  <a:srgbClr val="FFFF00"/>
                </a:solidFill>
              </a:rPr>
            </a:br>
            <a:r>
              <a:rPr lang="en-US" sz="4000" i="1" dirty="0" err="1">
                <a:solidFill>
                  <a:schemeClr val="bg1"/>
                </a:solidFill>
              </a:rPr>
              <a:t>Giang</a:t>
            </a:r>
            <a:r>
              <a:rPr lang="en-US" sz="4000" i="1" dirty="0">
                <a:solidFill>
                  <a:schemeClr val="bg1"/>
                </a:solidFill>
              </a:rPr>
              <a:t> </a:t>
            </a:r>
            <a:r>
              <a:rPr lang="en-US" sz="4000" i="1" dirty="0" err="1">
                <a:solidFill>
                  <a:schemeClr val="bg1"/>
                </a:solidFill>
              </a:rPr>
              <a:t>Tâm</a:t>
            </a:r>
            <a:endParaRPr lang="en-US" sz="5400" b="0" i="1" dirty="0">
              <a:solidFill>
                <a:schemeClr val="bg1"/>
              </a:solidFill>
              <a:effectLst/>
            </a:endParaRPr>
          </a:p>
        </p:txBody>
      </p:sp>
      <p:pic>
        <p:nvPicPr>
          <p:cNvPr id="4" name="Picture 3">
            <a:extLst>
              <a:ext uri="{FF2B5EF4-FFF2-40B4-BE49-F238E27FC236}">
                <a16:creationId xmlns:a16="http://schemas.microsoft.com/office/drawing/2014/main" id="{491A4DBA-642E-C2FF-E9F0-F4A568DA052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71700" y="3714750"/>
            <a:ext cx="5143500" cy="850900"/>
          </a:xfrm>
          <a:prstGeom prst="rect">
            <a:avLst/>
          </a:prstGeom>
        </p:spPr>
      </p:pic>
    </p:spTree>
    <p:extLst>
      <p:ext uri="{BB962C8B-B14F-4D97-AF65-F5344CB8AC3E}">
        <p14:creationId xmlns:p14="http://schemas.microsoft.com/office/powerpoint/2010/main" val="353878427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5400" b="0" u="sng" dirty="0">
                <a:solidFill>
                  <a:srgbClr val="FFFF00"/>
                </a:solidFill>
                <a:effectLst/>
              </a:rPr>
              <a:t>Tk1:</a:t>
            </a:r>
            <a:r>
              <a:rPr lang="en-US" sz="5400" b="0" dirty="0">
                <a:solidFill>
                  <a:srgbClr val="FFFF00"/>
                </a:solidFill>
                <a:effectLst/>
              </a:rPr>
              <a:t> </a:t>
            </a:r>
            <a:r>
              <a:rPr lang="vi-VN" sz="5400" dirty="0">
                <a:solidFill>
                  <a:schemeClr val="bg1"/>
                </a:solidFill>
              </a:rPr>
              <a:t>Con đến lãnh nhận quà tặng, quà tặng tình yêu từ thiên đàng cao siêu. Chính Chúa hiến ban chính thân mình thần lương nuôi dưỡng linh hồn chúng con.</a:t>
            </a:r>
            <a:endParaRPr lang="vi-VN" sz="5400" b="0" dirty="0">
              <a:solidFill>
                <a:schemeClr val="bg1"/>
              </a:solidFill>
              <a:effectLst/>
            </a:endParaRPr>
          </a:p>
        </p:txBody>
      </p:sp>
    </p:spTree>
    <p:extLst>
      <p:ext uri="{BB962C8B-B14F-4D97-AF65-F5344CB8AC3E}">
        <p14:creationId xmlns:p14="http://schemas.microsoft.com/office/powerpoint/2010/main" val="5203507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err="1">
                <a:solidFill>
                  <a:srgbClr val="FFFF00"/>
                </a:solidFill>
                <a:effectLst/>
              </a:rPr>
              <a:t>Đk</a:t>
            </a:r>
            <a:r>
              <a:rPr lang="en-US" sz="5400" b="0" u="sng" dirty="0">
                <a:solidFill>
                  <a:srgbClr val="FFFF00"/>
                </a:solidFill>
                <a:effectLst/>
              </a:rPr>
              <a:t>:</a:t>
            </a:r>
            <a:r>
              <a:rPr lang="en-US" sz="5400" b="0" dirty="0">
                <a:solidFill>
                  <a:schemeClr val="bg1"/>
                </a:solidFill>
                <a:effectLst/>
              </a:rPr>
              <a:t> </a:t>
            </a:r>
            <a:r>
              <a:rPr lang="vi-VN" sz="5400" dirty="0">
                <a:solidFill>
                  <a:schemeClr val="bg1"/>
                </a:solidFill>
              </a:rPr>
              <a:t>Ôi Chúa Giê-su Thánh Thể dịu hiền, Chúa thật yêu con cuộc đời con thật hạnh phúc. Xin Chúa ngự vào giữa trái tim con đây. Cho con nên giống Chúa mỗi ngày, Chúa ơi.</a:t>
            </a:r>
            <a:endParaRPr lang="en-US" sz="5400" b="0" dirty="0">
              <a:solidFill>
                <a:schemeClr val="bg1"/>
              </a:solidFill>
              <a:effectLst/>
            </a:endParaRPr>
          </a:p>
        </p:txBody>
      </p:sp>
    </p:spTree>
    <p:extLst>
      <p:ext uri="{BB962C8B-B14F-4D97-AF65-F5344CB8AC3E}">
        <p14:creationId xmlns:p14="http://schemas.microsoft.com/office/powerpoint/2010/main" val="171877077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5600" b="0" u="sng" dirty="0">
                <a:solidFill>
                  <a:srgbClr val="FFFF00"/>
                </a:solidFill>
                <a:effectLst/>
              </a:rPr>
              <a:t>Tk2:</a:t>
            </a:r>
            <a:r>
              <a:rPr lang="en-US" sz="5600" b="0" dirty="0">
                <a:solidFill>
                  <a:schemeClr val="bg1"/>
                </a:solidFill>
                <a:effectLst/>
              </a:rPr>
              <a:t> </a:t>
            </a:r>
            <a:r>
              <a:rPr lang="vi-VN" sz="5600" dirty="0">
                <a:solidFill>
                  <a:schemeClr val="bg1"/>
                </a:solidFill>
              </a:rPr>
              <a:t>Con đến lãnh nhận niềm vui, niềm vui được Chúa ngự trong hồn con đây. Có Chúa tuổi thơ mãi xanh màu đời con sẽ mãi vui mừng hát ca.</a:t>
            </a:r>
            <a:endParaRPr lang="en-US" sz="5600" b="0" dirty="0">
              <a:solidFill>
                <a:schemeClr val="bg1"/>
              </a:solidFill>
              <a:effectLst/>
            </a:endParaRPr>
          </a:p>
        </p:txBody>
      </p:sp>
    </p:spTree>
    <p:extLst>
      <p:ext uri="{BB962C8B-B14F-4D97-AF65-F5344CB8AC3E}">
        <p14:creationId xmlns:p14="http://schemas.microsoft.com/office/powerpoint/2010/main" val="24262661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vi-VN" sz="5600" b="0" u="sng" dirty="0">
                <a:solidFill>
                  <a:srgbClr val="FFFF00"/>
                </a:solidFill>
                <a:effectLst/>
              </a:rPr>
              <a:t>Đ</a:t>
            </a:r>
            <a:r>
              <a:rPr lang="en-US" sz="5600" b="0" u="sng" dirty="0">
                <a:solidFill>
                  <a:srgbClr val="FFFF00"/>
                </a:solidFill>
                <a:effectLst/>
              </a:rPr>
              <a:t>k</a:t>
            </a:r>
            <a:r>
              <a:rPr lang="vi-VN" sz="5600" b="0" u="sng" dirty="0">
                <a:solidFill>
                  <a:srgbClr val="FFFF00"/>
                </a:solidFill>
                <a:effectLst/>
              </a:rPr>
              <a:t>:</a:t>
            </a:r>
            <a:r>
              <a:rPr lang="vi-VN" sz="5600" b="0" dirty="0">
                <a:solidFill>
                  <a:schemeClr val="bg1"/>
                </a:solidFill>
                <a:effectLst/>
              </a:rPr>
              <a:t> </a:t>
            </a:r>
            <a:r>
              <a:rPr lang="vi-VN" sz="5600" b="0" i="0" dirty="0">
                <a:solidFill>
                  <a:schemeClr val="bg1"/>
                </a:solidFill>
                <a:effectLst/>
              </a:rPr>
              <a:t>Hát lên bài ca (hỡi ngàn dân) hãy hát lên bài ca chúc tụng Thiên Chúa. Sáng trong niềm tin (một niềm tin), khắp thế nhân chung tiếng hoan ca dâng Chúa thiên đình</a:t>
            </a:r>
            <a:endParaRPr lang="vi-VN" sz="5600" b="0" dirty="0">
              <a:solidFill>
                <a:schemeClr val="bg1"/>
              </a:solidFill>
              <a:effectLst/>
            </a:endParaRPr>
          </a:p>
        </p:txBody>
      </p:sp>
    </p:spTree>
    <p:extLst>
      <p:ext uri="{BB962C8B-B14F-4D97-AF65-F5344CB8AC3E}">
        <p14:creationId xmlns:p14="http://schemas.microsoft.com/office/powerpoint/2010/main" val="2958313838"/>
      </p:ext>
    </p:extLst>
  </p:cSld>
  <p:clrMapOvr>
    <a:masterClrMapping/>
  </p:clrMapOvr>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err="1">
                <a:solidFill>
                  <a:srgbClr val="FFFF00"/>
                </a:solidFill>
                <a:effectLst/>
              </a:rPr>
              <a:t>Đk</a:t>
            </a:r>
            <a:r>
              <a:rPr lang="en-US" sz="5400" b="0" u="sng" dirty="0">
                <a:solidFill>
                  <a:srgbClr val="FFFF00"/>
                </a:solidFill>
                <a:effectLst/>
              </a:rPr>
              <a:t>:</a:t>
            </a:r>
            <a:r>
              <a:rPr lang="en-US" sz="5400" b="0" dirty="0">
                <a:solidFill>
                  <a:schemeClr val="bg1"/>
                </a:solidFill>
                <a:effectLst/>
              </a:rPr>
              <a:t> </a:t>
            </a:r>
            <a:r>
              <a:rPr lang="vi-VN" sz="5400" dirty="0">
                <a:solidFill>
                  <a:schemeClr val="bg1"/>
                </a:solidFill>
              </a:rPr>
              <a:t>Ôi Chúa Giê-su Thánh Thể dịu hiền, Chúa thật yêu con cuộc đời con thật hạnh phúc. Xin Chúa ngự vào giữa trái tim con đây. Cho con nên giống Chúa mỗi ngày, Chúa ơi.</a:t>
            </a:r>
            <a:endParaRPr lang="en-US" sz="5400" b="0" dirty="0">
              <a:solidFill>
                <a:schemeClr val="bg1"/>
              </a:solidFill>
              <a:effectLst/>
            </a:endParaRPr>
          </a:p>
        </p:txBody>
      </p:sp>
    </p:spTree>
    <p:extLst>
      <p:ext uri="{BB962C8B-B14F-4D97-AF65-F5344CB8AC3E}">
        <p14:creationId xmlns:p14="http://schemas.microsoft.com/office/powerpoint/2010/main" val="337450525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600" b="0" u="sng" dirty="0">
                <a:solidFill>
                  <a:srgbClr val="FFFF00"/>
                </a:solidFill>
                <a:effectLst/>
              </a:rPr>
              <a:t>Tk3:</a:t>
            </a:r>
            <a:r>
              <a:rPr lang="en-US" sz="5600" b="0" dirty="0">
                <a:solidFill>
                  <a:schemeClr val="bg1"/>
                </a:solidFill>
                <a:effectLst/>
              </a:rPr>
              <a:t> </a:t>
            </a:r>
            <a:r>
              <a:rPr lang="vi-VN" sz="5600" dirty="0">
                <a:solidFill>
                  <a:schemeClr val="bg1"/>
                </a:solidFill>
              </a:rPr>
              <a:t>Con đến lãnh nhận tình yêu, tình yêu Chúa tràn lan cuộc đời con. Chính Chúa đoá hoa nở trong lòng, tình yêu con kính dâng Ngài thiết tha.</a:t>
            </a:r>
            <a:endParaRPr lang="en-US" sz="5600" b="0" dirty="0">
              <a:solidFill>
                <a:schemeClr val="bg1"/>
              </a:solidFill>
              <a:effectLst/>
            </a:endParaRPr>
          </a:p>
        </p:txBody>
      </p:sp>
    </p:spTree>
    <p:extLst>
      <p:ext uri="{BB962C8B-B14F-4D97-AF65-F5344CB8AC3E}">
        <p14:creationId xmlns:p14="http://schemas.microsoft.com/office/powerpoint/2010/main" val="242626613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err="1">
                <a:solidFill>
                  <a:srgbClr val="FFFF00"/>
                </a:solidFill>
                <a:effectLst/>
              </a:rPr>
              <a:t>Đk</a:t>
            </a:r>
            <a:r>
              <a:rPr lang="en-US" sz="5400" b="0" u="sng" dirty="0">
                <a:solidFill>
                  <a:srgbClr val="FFFF00"/>
                </a:solidFill>
                <a:effectLst/>
              </a:rPr>
              <a:t>:</a:t>
            </a:r>
            <a:r>
              <a:rPr lang="en-US" sz="5400" b="0" dirty="0">
                <a:solidFill>
                  <a:schemeClr val="bg1"/>
                </a:solidFill>
                <a:effectLst/>
              </a:rPr>
              <a:t> </a:t>
            </a:r>
            <a:r>
              <a:rPr lang="vi-VN" sz="5400" dirty="0">
                <a:solidFill>
                  <a:schemeClr val="bg1"/>
                </a:solidFill>
              </a:rPr>
              <a:t>Ôi Chúa Giê-su Thánh Thể dịu hiền, Chúa thật yêu con cuộc đời con thật hạnh phúc. Xin Chúa ngự vào giữa trái tim con đây. Cho con nên giống Chúa mỗi ngày, Chúa ơi.</a:t>
            </a:r>
            <a:endParaRPr lang="en-US" sz="5400" b="0" dirty="0">
              <a:solidFill>
                <a:schemeClr val="bg1"/>
              </a:solidFill>
              <a:effectLst/>
            </a:endParaRPr>
          </a:p>
        </p:txBody>
      </p:sp>
    </p:spTree>
    <p:extLst>
      <p:ext uri="{BB962C8B-B14F-4D97-AF65-F5344CB8AC3E}">
        <p14:creationId xmlns:p14="http://schemas.microsoft.com/office/powerpoint/2010/main" val="108502273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600" b="0" u="sng" dirty="0">
                <a:solidFill>
                  <a:srgbClr val="FFFF00"/>
                </a:solidFill>
                <a:effectLst/>
              </a:rPr>
              <a:t>Tk4:</a:t>
            </a:r>
            <a:r>
              <a:rPr lang="en-US" sz="5600" b="0" dirty="0">
                <a:solidFill>
                  <a:schemeClr val="bg1"/>
                </a:solidFill>
                <a:effectLst/>
              </a:rPr>
              <a:t> </a:t>
            </a:r>
            <a:r>
              <a:rPr lang="vi-VN" sz="5600" dirty="0">
                <a:solidFill>
                  <a:schemeClr val="bg1"/>
                </a:solidFill>
              </a:rPr>
              <a:t>Con đến lãnh nhận bình an, để đem sẻ chia bình an Ngài mọi nơi. Cho con mang Chúa đến cuộc đời, về nơi thôn xóm, gia đình Chúa ơi!</a:t>
            </a:r>
            <a:endParaRPr lang="en-US" sz="5600" b="0" dirty="0">
              <a:solidFill>
                <a:schemeClr val="bg1"/>
              </a:solidFill>
              <a:effectLst/>
            </a:endParaRPr>
          </a:p>
        </p:txBody>
      </p:sp>
    </p:spTree>
    <p:extLst>
      <p:ext uri="{BB962C8B-B14F-4D97-AF65-F5344CB8AC3E}">
        <p14:creationId xmlns:p14="http://schemas.microsoft.com/office/powerpoint/2010/main" val="105964586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err="1">
                <a:solidFill>
                  <a:srgbClr val="FFFF00"/>
                </a:solidFill>
                <a:effectLst/>
              </a:rPr>
              <a:t>Đk</a:t>
            </a:r>
            <a:r>
              <a:rPr lang="en-US" sz="5400" b="0" u="sng" dirty="0">
                <a:solidFill>
                  <a:srgbClr val="FFFF00"/>
                </a:solidFill>
                <a:effectLst/>
              </a:rPr>
              <a:t>:</a:t>
            </a:r>
            <a:r>
              <a:rPr lang="en-US" sz="5400" b="0" dirty="0">
                <a:solidFill>
                  <a:schemeClr val="bg1"/>
                </a:solidFill>
                <a:effectLst/>
              </a:rPr>
              <a:t> </a:t>
            </a:r>
            <a:r>
              <a:rPr lang="vi-VN" sz="5400" dirty="0">
                <a:solidFill>
                  <a:schemeClr val="bg1"/>
                </a:solidFill>
              </a:rPr>
              <a:t>Ôi Chúa Giê-su Thánh Thể dịu hiền, Chúa thật yêu con cuộc đời con thật hạnh phúc. Xin Chúa ngự vào giữa trái tim con đây. Cho con nên giống Chúa mỗi ngày, Chúa ơi.</a:t>
            </a:r>
            <a:endParaRPr lang="en-US" sz="5400" b="0" dirty="0">
              <a:solidFill>
                <a:schemeClr val="bg1"/>
              </a:solidFill>
              <a:effectLst/>
            </a:endParaRPr>
          </a:p>
        </p:txBody>
      </p:sp>
    </p:spTree>
    <p:extLst>
      <p:ext uri="{BB962C8B-B14F-4D97-AF65-F5344CB8AC3E}">
        <p14:creationId xmlns:p14="http://schemas.microsoft.com/office/powerpoint/2010/main" val="322803477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42626613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60" y="0"/>
            <a:ext cx="9135879" cy="5143500"/>
          </a:xfrm>
          <a:prstGeom prst="rect">
            <a:avLst/>
          </a:prstGeom>
        </p:spPr>
      </p:pic>
    </p:spTree>
    <p:extLst>
      <p:ext uri="{BB962C8B-B14F-4D97-AF65-F5344CB8AC3E}">
        <p14:creationId xmlns:p14="http://schemas.microsoft.com/office/powerpoint/2010/main" val="3836209401"/>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47650"/>
            <a:ext cx="9144000" cy="4400550"/>
          </a:xfrm>
        </p:spPr>
        <p:txBody>
          <a:bodyPr>
            <a:normAutofit/>
          </a:bodyPr>
          <a:lstStyle/>
          <a:p>
            <a:r>
              <a:rPr lang="en-US" sz="8000" b="0" dirty="0">
                <a:solidFill>
                  <a:srgbClr val="FFFF00"/>
                </a:solidFill>
                <a:effectLst/>
              </a:rPr>
              <a:t>Ca </a:t>
            </a:r>
            <a:r>
              <a:rPr lang="en-US" sz="8000" b="0" dirty="0" err="1">
                <a:solidFill>
                  <a:srgbClr val="FFFF00"/>
                </a:solidFill>
                <a:effectLst/>
              </a:rPr>
              <a:t>Kết</a:t>
            </a:r>
            <a:r>
              <a:rPr lang="en-US" sz="8000" b="0" dirty="0">
                <a:solidFill>
                  <a:srgbClr val="FFFF00"/>
                </a:solidFill>
                <a:effectLst/>
              </a:rPr>
              <a:t> </a:t>
            </a:r>
            <a:r>
              <a:rPr lang="en-US" sz="8000" b="0" dirty="0" err="1">
                <a:solidFill>
                  <a:srgbClr val="FFFF00"/>
                </a:solidFill>
                <a:effectLst/>
              </a:rPr>
              <a:t>Lễ</a:t>
            </a:r>
            <a:br>
              <a:rPr lang="en-US" sz="8000" b="0" dirty="0">
                <a:solidFill>
                  <a:srgbClr val="FFFF00"/>
                </a:solidFill>
                <a:effectLst/>
              </a:rPr>
            </a:br>
            <a:r>
              <a:rPr lang="en-US" sz="6600" b="0" dirty="0" err="1">
                <a:solidFill>
                  <a:srgbClr val="FFFF00"/>
                </a:solidFill>
                <a:effectLst/>
              </a:rPr>
              <a:t>Như</a:t>
            </a:r>
            <a:r>
              <a:rPr lang="en-US" sz="6600" b="0" dirty="0">
                <a:solidFill>
                  <a:srgbClr val="FFFF00"/>
                </a:solidFill>
                <a:effectLst/>
              </a:rPr>
              <a:t> </a:t>
            </a:r>
            <a:r>
              <a:rPr lang="en-US" sz="6600" b="0" dirty="0" err="1">
                <a:solidFill>
                  <a:srgbClr val="FFFF00"/>
                </a:solidFill>
                <a:effectLst/>
              </a:rPr>
              <a:t>Giêsu</a:t>
            </a:r>
            <a:br>
              <a:rPr lang="en-US" sz="5400" b="0" dirty="0">
                <a:solidFill>
                  <a:srgbClr val="FFFF00"/>
                </a:solidFill>
                <a:effectLst/>
              </a:rPr>
            </a:br>
            <a:r>
              <a:rPr lang="en-US" sz="5400" b="0" i="1" dirty="0">
                <a:solidFill>
                  <a:schemeClr val="bg1"/>
                </a:solidFill>
                <a:effectLst/>
              </a:rPr>
              <a:t>Anh </a:t>
            </a:r>
            <a:r>
              <a:rPr lang="en-US" sz="5400" b="0" i="1" dirty="0" err="1">
                <a:solidFill>
                  <a:schemeClr val="bg1"/>
                </a:solidFill>
                <a:effectLst/>
              </a:rPr>
              <a:t>Tuấn</a:t>
            </a:r>
            <a:endParaRPr lang="en-US" sz="6000" b="0" i="1" dirty="0">
              <a:solidFill>
                <a:schemeClr val="bg1"/>
              </a:solidFill>
              <a:effectLst/>
            </a:endParaRPr>
          </a:p>
        </p:txBody>
      </p:sp>
      <p:pic>
        <p:nvPicPr>
          <p:cNvPr id="4" name="Picture 3">
            <a:extLst>
              <a:ext uri="{FF2B5EF4-FFF2-40B4-BE49-F238E27FC236}">
                <a16:creationId xmlns:a16="http://schemas.microsoft.com/office/drawing/2014/main" id="{EE0F7BF7-1198-C497-CE4E-6DDE3D1672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7400" y="3638550"/>
            <a:ext cx="5143500" cy="850900"/>
          </a:xfrm>
          <a:prstGeom prst="rect">
            <a:avLst/>
          </a:prstGeom>
        </p:spPr>
      </p:pic>
    </p:spTree>
    <p:extLst>
      <p:ext uri="{BB962C8B-B14F-4D97-AF65-F5344CB8AC3E}">
        <p14:creationId xmlns:p14="http://schemas.microsoft.com/office/powerpoint/2010/main" val="35085029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a:solidFill>
                  <a:srgbClr val="FFFF00"/>
                </a:solidFill>
                <a:effectLst/>
              </a:rPr>
              <a:t>Tk1:</a:t>
            </a:r>
            <a:r>
              <a:rPr lang="en-US" sz="5400" b="0" dirty="0">
                <a:solidFill>
                  <a:schemeClr val="bg1"/>
                </a:solidFill>
                <a:effectLst/>
              </a:rPr>
              <a:t> </a:t>
            </a:r>
            <a:r>
              <a:rPr lang="vi-VN" sz="5400" b="0" i="0" dirty="0">
                <a:solidFill>
                  <a:schemeClr val="bg1"/>
                </a:solidFill>
                <a:effectLst/>
                <a:latin typeface="+mn-lt"/>
              </a:rPr>
              <a:t>Cất bước lên ta đi vào cuộc đời. Hãy bước mau chung nhịp cùng cuộc sống. Hãy đến với mọi người, hãy sống với mọi người, chung niềm vui chia nỗi sầu.</a:t>
            </a:r>
            <a:endParaRPr lang="vi-VN" sz="5400" b="0" dirty="0">
              <a:solidFill>
                <a:schemeClr val="bg1"/>
              </a:solidFill>
              <a:effectLst/>
              <a:latin typeface="+mn-lt"/>
            </a:endParaRPr>
          </a:p>
        </p:txBody>
      </p:sp>
    </p:spTree>
    <p:extLst>
      <p:ext uri="{BB962C8B-B14F-4D97-AF65-F5344CB8AC3E}">
        <p14:creationId xmlns:p14="http://schemas.microsoft.com/office/powerpoint/2010/main" val="4278353812"/>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b="0" u="sng" dirty="0" err="1">
                <a:solidFill>
                  <a:srgbClr val="FFFF00"/>
                </a:solidFill>
                <a:effectLst/>
              </a:rPr>
              <a:t>Đk</a:t>
            </a:r>
            <a:r>
              <a:rPr lang="en-US" sz="6000" b="0" u="sng" dirty="0">
                <a:solidFill>
                  <a:srgbClr val="FFFF00"/>
                </a:solidFill>
                <a:effectLst/>
              </a:rPr>
              <a:t>:</a:t>
            </a:r>
            <a:r>
              <a:rPr lang="en-US" sz="6000" b="0" dirty="0">
                <a:solidFill>
                  <a:schemeClr val="bg1"/>
                </a:solidFill>
                <a:effectLst/>
              </a:rPr>
              <a:t> </a:t>
            </a:r>
            <a:r>
              <a:rPr lang="vi-VN" sz="6000" b="0" i="0" dirty="0">
                <a:solidFill>
                  <a:schemeClr val="bg1"/>
                </a:solidFill>
                <a:effectLst/>
                <a:latin typeface="+mn-lt"/>
              </a:rPr>
              <a:t>Như Giêsu ngày xưa, Người đã đến sống với anh em bao đau thương trần gian, Người đã gánh trên vai của Người.</a:t>
            </a:r>
            <a:endParaRPr lang="en-US" sz="6000" b="0" dirty="0">
              <a:solidFill>
                <a:schemeClr val="bg1"/>
              </a:solidFill>
              <a:effectLst/>
            </a:endParaRPr>
          </a:p>
        </p:txBody>
      </p:sp>
    </p:spTree>
    <p:extLst>
      <p:ext uri="{BB962C8B-B14F-4D97-AF65-F5344CB8AC3E}">
        <p14:creationId xmlns:p14="http://schemas.microsoft.com/office/powerpoint/2010/main" val="21846568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5200" b="0" u="sng" dirty="0">
                <a:solidFill>
                  <a:srgbClr val="FFFF00"/>
                </a:solidFill>
                <a:effectLst/>
              </a:rPr>
              <a:t>Tk3</a:t>
            </a:r>
            <a:r>
              <a:rPr lang="vi-VN" sz="5200" b="0" u="sng" dirty="0">
                <a:solidFill>
                  <a:srgbClr val="FFFF00"/>
                </a:solidFill>
                <a:effectLst/>
              </a:rPr>
              <a:t>:</a:t>
            </a:r>
            <a:r>
              <a:rPr lang="vi-VN" sz="5200" b="0" dirty="0">
                <a:solidFill>
                  <a:schemeClr val="bg1"/>
                </a:solidFill>
                <a:effectLst/>
              </a:rPr>
              <a:t> </a:t>
            </a:r>
            <a:r>
              <a:rPr lang="vi-VN" sz="5200" b="0" i="0" dirty="0">
                <a:solidFill>
                  <a:schemeClr val="bg1"/>
                </a:solidFill>
                <a:effectLst/>
              </a:rPr>
              <a:t>Về đây muôn người, nhạc tấu vang trời, cùng hát muôn lời hòa tiếng nơi nơi, tung hô Chúa. Trong ánh xuân tươi, trong gió đông tàn qua khắp không gian muôn khúc tân ca mau vang xa</a:t>
            </a:r>
            <a:endParaRPr lang="vi-VN" sz="5200" b="0" dirty="0">
              <a:solidFill>
                <a:schemeClr val="bg1"/>
              </a:solidFill>
              <a:effectLst/>
            </a:endParaRPr>
          </a:p>
        </p:txBody>
      </p:sp>
    </p:spTree>
    <p:extLst>
      <p:ext uri="{BB962C8B-B14F-4D97-AF65-F5344CB8AC3E}">
        <p14:creationId xmlns:p14="http://schemas.microsoft.com/office/powerpoint/2010/main" val="3767176311"/>
      </p:ext>
    </p:extLst>
  </p:cSld>
  <p:clrMapOvr>
    <a:masterClrMapping/>
  </p:clrMapOvr>
  <p:transition/>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a:solidFill>
                  <a:srgbClr val="FFFF00"/>
                </a:solidFill>
                <a:effectLst/>
              </a:rPr>
              <a:t>Tk2:</a:t>
            </a:r>
            <a:r>
              <a:rPr lang="en-US" sz="5400" b="0" dirty="0">
                <a:solidFill>
                  <a:schemeClr val="bg1"/>
                </a:solidFill>
                <a:effectLst/>
              </a:rPr>
              <a:t> </a:t>
            </a:r>
            <a:r>
              <a:rPr lang="vi-VN" sz="5400" b="0" i="0" dirty="0">
                <a:solidFill>
                  <a:schemeClr val="bg1"/>
                </a:solidFill>
                <a:effectLst/>
                <a:latin typeface="+mn-lt"/>
              </a:rPr>
              <a:t>Hãy thắp lên trong tim ngọn lửa hồng. Hãy vững tin đi vào cùng cuộc sống. Dẫu có những muộn phiền, dẫu có những nhọc nhằn, nhưng đời ta Cha dắt dìu.</a:t>
            </a:r>
            <a:endParaRPr lang="vi-VN" sz="5400" b="0" dirty="0">
              <a:solidFill>
                <a:schemeClr val="bg1"/>
              </a:solidFill>
              <a:effectLst/>
            </a:endParaRPr>
          </a:p>
        </p:txBody>
      </p:sp>
    </p:spTree>
    <p:extLst>
      <p:ext uri="{BB962C8B-B14F-4D97-AF65-F5344CB8AC3E}">
        <p14:creationId xmlns:p14="http://schemas.microsoft.com/office/powerpoint/2010/main" val="3445717865"/>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b="0" u="sng" dirty="0" err="1">
                <a:solidFill>
                  <a:srgbClr val="FFFF00"/>
                </a:solidFill>
                <a:effectLst/>
              </a:rPr>
              <a:t>Đk</a:t>
            </a:r>
            <a:r>
              <a:rPr lang="en-US" sz="6000" b="0" u="sng" dirty="0">
                <a:solidFill>
                  <a:srgbClr val="FFFF00"/>
                </a:solidFill>
                <a:effectLst/>
              </a:rPr>
              <a:t>:</a:t>
            </a:r>
            <a:r>
              <a:rPr lang="en-US" sz="6000" b="0" dirty="0">
                <a:solidFill>
                  <a:schemeClr val="bg1"/>
                </a:solidFill>
                <a:effectLst/>
              </a:rPr>
              <a:t> </a:t>
            </a:r>
            <a:r>
              <a:rPr lang="vi-VN" sz="6000" b="0" i="0" dirty="0">
                <a:solidFill>
                  <a:schemeClr val="bg1"/>
                </a:solidFill>
                <a:effectLst/>
                <a:latin typeface="+mn-lt"/>
              </a:rPr>
              <a:t>Như Giêsu ngày xưa, Người đã đến sống với anh em bao đau thương trần gian, Người đã gánh trên vai của Người.</a:t>
            </a:r>
            <a:endParaRPr lang="en-US" sz="6000" b="0" dirty="0">
              <a:solidFill>
                <a:schemeClr val="bg1"/>
              </a:solidFill>
              <a:effectLst/>
            </a:endParaRPr>
          </a:p>
        </p:txBody>
      </p:sp>
    </p:spTree>
    <p:extLst>
      <p:ext uri="{BB962C8B-B14F-4D97-AF65-F5344CB8AC3E}">
        <p14:creationId xmlns:p14="http://schemas.microsoft.com/office/powerpoint/2010/main" val="3752405453"/>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60" y="0"/>
            <a:ext cx="9135879" cy="5143500"/>
          </a:xfrm>
          <a:prstGeom prst="rect">
            <a:avLst/>
          </a:prstGeom>
        </p:spPr>
      </p:pic>
    </p:spTree>
    <p:extLst>
      <p:ext uri="{BB962C8B-B14F-4D97-AF65-F5344CB8AC3E}">
        <p14:creationId xmlns:p14="http://schemas.microsoft.com/office/powerpoint/2010/main" val="227931937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895</TotalTime>
  <Words>2251</Words>
  <Application>Microsoft Macintosh PowerPoint</Application>
  <PresentationFormat>On-screen Show (16:9)</PresentationFormat>
  <Paragraphs>97</Paragraphs>
  <Slides>92</Slides>
  <Notes>0</Notes>
  <HiddenSlides>0</HiddenSlides>
  <MMClips>0</MMClips>
  <ScaleCrop>false</ScaleCrop>
  <HeadingPairs>
    <vt:vector size="6" baseType="variant">
      <vt:variant>
        <vt:lpstr>Fonts Used</vt:lpstr>
      </vt:variant>
      <vt:variant>
        <vt:i4>2</vt:i4>
      </vt:variant>
      <vt:variant>
        <vt:lpstr>Theme</vt:lpstr>
      </vt:variant>
      <vt:variant>
        <vt:i4>10</vt:i4>
      </vt:variant>
      <vt:variant>
        <vt:lpstr>Slide Titles</vt:lpstr>
      </vt:variant>
      <vt:variant>
        <vt:i4>92</vt:i4>
      </vt:variant>
    </vt:vector>
  </HeadingPairs>
  <TitlesOfParts>
    <vt:vector size="104" baseType="lpstr">
      <vt:lpstr>Arial</vt:lpstr>
      <vt:lpstr>UTM American Sans</vt:lpstr>
      <vt:lpstr>Office Theme</vt:lpstr>
      <vt:lpstr>36_Default Design</vt:lpstr>
      <vt:lpstr>10_Office Theme</vt:lpstr>
      <vt:lpstr>37_Default Design</vt:lpstr>
      <vt:lpstr>4_Office Theme</vt:lpstr>
      <vt:lpstr>6_Office Theme</vt:lpstr>
      <vt:lpstr>7_Office Theme</vt:lpstr>
      <vt:lpstr>1_Office Theme</vt:lpstr>
      <vt:lpstr>2_Office Theme</vt:lpstr>
      <vt:lpstr>5_Office Theme</vt:lpstr>
      <vt:lpstr>CHÚA NHẬT XIX THƯỜNG NIÊN NĂM B</vt:lpstr>
      <vt:lpstr>PowerPoint Presentation</vt:lpstr>
      <vt:lpstr>Ca Nhập Lễ Hát Lên Bài Ca Kim Long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Kinh Thương Xót </vt:lpstr>
      <vt:lpstr>PowerPoint Presentation</vt:lpstr>
      <vt:lpstr>PowerPoint Presentation</vt:lpstr>
      <vt:lpstr>PowerPoint Presentation</vt:lpstr>
      <vt:lpstr> </vt:lpstr>
      <vt:lpstr> </vt:lpstr>
      <vt:lpstr> </vt:lpstr>
      <vt:lpstr> </vt:lpstr>
      <vt:lpstr> </vt:lpstr>
      <vt:lpstr> </vt:lpstr>
      <vt:lpstr> </vt:lpstr>
      <vt:lpstr>PowerPoint Presentation</vt:lpstr>
      <vt:lpstr>PowerPoint Presentation</vt:lpstr>
      <vt:lpstr>THÁNH VỊNH 33 CHÚA NHẬT XIX THƯỜNG NIÊN NĂM B  Lm. Kim Long 04 Câu</vt:lpstr>
      <vt:lpstr>Đk: Hãy nếm thử mà coi cho biết Chúa thiện hảo dường bao.</vt:lpstr>
      <vt:lpstr>Tk1: Tôi luôn luôn ca tụng Chúa, câu hát mừng Ngài chẳng ngớt trên môi. Chúa đã làm tôi hãnh diện, xin các bạn nghèo nghe nói mà vui lên.</vt:lpstr>
      <vt:lpstr>Đk: Hãy nếm thử mà coi cho biết Chúa thiện hảo dường bao.</vt:lpstr>
      <vt:lpstr>Tk2: Xin theo tôi ca ngợi Chúa, ta hãy hiệp lời mừng chúc Uy Danh, Chúa đáp lời tôi khấn cầu, cho thoát mọi điều kinh hãi và lo âu.</vt:lpstr>
      <vt:lpstr>Đk: Hãy nếm thử mà coi cho biết Chúa thiện hảo dường bao.</vt:lpstr>
      <vt:lpstr>Tk3: Ai hân hoan trông về Chúa, luôn sẽ chẳng còn nhục nhã hổ ngươi. Tiếng kẻ nghèo đây khấn nài, Thiên Chúa ưng nhận cho thoát mọi nguy nan.</vt:lpstr>
      <vt:lpstr>Đk: Hãy nếm thử mà coi cho biết Chúa thiện hảo dường bao.</vt:lpstr>
      <vt:lpstr>Tk4: Bao cơ binh xây đồn luỹ quanh kẻ cậy Ngài giải thoát cứu nguy. Hãy nếm Ngài bao tốt lành, Nương náu bên Ngài vinh phúc thực khôn vơi.</vt:lpstr>
      <vt:lpstr>Đk: Hãy nếm thử mà coi cho biết Chúa thiện hảo dường bao.</vt:lpstr>
      <vt:lpstr>PowerPoint Presentation</vt:lpstr>
      <vt:lpstr>Chúa phán: Ta là bánh hằng sống từ trời xuống, ai ăn bánh này thì sẽ sống đời đời. </vt:lpstr>
      <vt:lpstr>PowerPoint Presentation</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PowerPoint Presentation</vt:lpstr>
      <vt:lpstr>Tk1: Con dâng về Thiên Chúa này tấm bánh kết từ đồng xanh, đây chén rượu nho tươi kính dâng Ngài làm lễ tiến dâng. </vt:lpstr>
      <vt:lpstr>**: Xin hợp với muôn người con thành tâm dâng trót cuộc đời, dâng Chúa bao buồn lo cùng niềm vui con có trong đời.</vt:lpstr>
      <vt:lpstr>Đk: Lòng vui sướng reo mừng tình yêu Chúa cao vời, xin dâng về Chúa nhân lành lời tạ ơn như khói hương trầm bay lên. </vt:lpstr>
      <vt:lpstr>**: Mãi mãi muôn đời chúc tụng Ngài, kính tiến dâng Ngài trót cuộc đời, dâng trót niềm cậy trông niềm tin yêu nơi Chúa nhân từ.</vt:lpstr>
      <vt:lpstr>Tk2: Con dâng về Thiên Chúa này ánh nến thắp lửa tình yêu. Con hết lòng tri ân biết bao hồng ân Chúa ban cho. </vt:lpstr>
      <vt:lpstr>**: Xin dâng đoá hoa lòng con thành tâm dâng trót cuộc đời. Xin Chúa luôn dủ thương hằng bên con che chở suốt đời.</vt:lpstr>
      <vt:lpstr>Đk: Lòng vui sướng reo mừng tình yêu Chúa cao vời, xin dâng về Chúa nhân lành lời tạ ơn như khói hương trầm bay lên. </vt:lpstr>
      <vt:lpstr>**: Mãi mãi muôn đời chúc tụng Ngài, kính tiến dâng Ngài trót cuộc đời, dâng trót niềm cậy trông niềm tin yêu nơi Chúa nhân từ.</vt:lpstr>
      <vt:lpstr>Tk3: Con xin tạ ơn Chúa bởi Ngài đã hết tình vì con, ban xuống ngàn hồng ân, hiến thân mình chịu chết cho con. </vt:lpstr>
      <vt:lpstr>**: Xin dâng trót tâm hồn, con nguyện dâng thân xác của con. Xin Chúa luôn dủ thương và dìu con theo thánh ý Ngài.</vt:lpstr>
      <vt:lpstr>Đk: Lòng vui sướng reo mừng tình yêu Chúa cao vời, xin dâng về Chúa nhân lành lời tạ ơn như khói hương trầm bay lên. </vt:lpstr>
      <vt:lpstr>**: Mãi mãi muôn đời chúc tụng Ngài, kính tiến dâng Ngài trót cuộc đời, dâng trót niềm cậy trông niềm tin yêu nơi Chúa nhân từ.</vt:lpstr>
      <vt:lpstr>PowerPoint Presentation</vt:lpstr>
      <vt:lpstr> Thánh Thánh Thánh </vt:lpstr>
      <vt:lpstr>PowerPoint Presentation</vt:lpstr>
      <vt:lpstr>PowerPoint Presentation</vt:lpstr>
      <vt:lpstr>PowerPoint Presentation</vt:lpstr>
      <vt:lpstr> Lạy Chiên Thiên Chúa </vt:lpstr>
      <vt:lpstr>PowerPoint Presentation</vt:lpstr>
      <vt:lpstr>PowerPoint Presentation</vt:lpstr>
      <vt:lpstr>PowerPoint Presentation</vt:lpstr>
      <vt:lpstr>PowerPoint Presentation</vt:lpstr>
      <vt:lpstr>Ca Nguyện Hiệp Lễ Con Đến Lãnh Nhận Giang Tâm</vt:lpstr>
      <vt:lpstr>Tk1: Con đến lãnh nhận quà tặng, quà tặng tình yêu từ thiên đàng cao siêu. Chính Chúa hiến ban chính thân mình thần lương nuôi dưỡng linh hồn chúng con.</vt:lpstr>
      <vt:lpstr>Đk: Ôi Chúa Giê-su Thánh Thể dịu hiền, Chúa thật yêu con cuộc đời con thật hạnh phúc. Xin Chúa ngự vào giữa trái tim con đây. Cho con nên giống Chúa mỗi ngày, Chúa ơi.</vt:lpstr>
      <vt:lpstr>Tk2: Con đến lãnh nhận niềm vui, niềm vui được Chúa ngự trong hồn con đây. Có Chúa tuổi thơ mãi xanh màu đời con sẽ mãi vui mừng hát ca.</vt:lpstr>
      <vt:lpstr>Đk: Ôi Chúa Giê-su Thánh Thể dịu hiền, Chúa thật yêu con cuộc đời con thật hạnh phúc. Xin Chúa ngự vào giữa trái tim con đây. Cho con nên giống Chúa mỗi ngày, Chúa ơi.</vt:lpstr>
      <vt:lpstr>Tk3: Con đến lãnh nhận tình yêu, tình yêu Chúa tràn lan cuộc đời con. Chính Chúa đoá hoa nở trong lòng, tình yêu con kính dâng Ngài thiết tha.</vt:lpstr>
      <vt:lpstr>Đk: Ôi Chúa Giê-su Thánh Thể dịu hiền, Chúa thật yêu con cuộc đời con thật hạnh phúc. Xin Chúa ngự vào giữa trái tim con đây. Cho con nên giống Chúa mỗi ngày, Chúa ơi.</vt:lpstr>
      <vt:lpstr>Tk4: Con đến lãnh nhận bình an, để đem sẻ chia bình an Ngài mọi nơi. Cho con mang Chúa đến cuộc đời, về nơi thôn xóm, gia đình Chúa ơi!</vt:lpstr>
      <vt:lpstr>Đk: Ôi Chúa Giê-su Thánh Thể dịu hiền, Chúa thật yêu con cuộc đời con thật hạnh phúc. Xin Chúa ngự vào giữa trái tim con đây. Cho con nên giống Chúa mỗi ngày, Chúa ơi.</vt:lpstr>
      <vt:lpstr>PowerPoint Presentation</vt:lpstr>
      <vt:lpstr>PowerPoint Presentation</vt:lpstr>
      <vt:lpstr>Ca Kết Lễ Như Giêsu Anh Tuấn</vt:lpstr>
      <vt:lpstr>Tk1: Cất bước lên ta đi vào cuộc đời. Hãy bước mau chung nhịp cùng cuộc sống. Hãy đến với mọi người, hãy sống với mọi người, chung niềm vui chia nỗi sầu.</vt:lpstr>
      <vt:lpstr>Đk: Như Giêsu ngày xưa, Người đã đến sống với anh em bao đau thương trần gian, Người đã gánh trên vai của Người.</vt:lpstr>
      <vt:lpstr>Tk2: Hãy thắp lên trong tim ngọn lửa hồng. Hãy vững tin đi vào cùng cuộc sống. Dẫu có những muộn phiền, dẫu có những nhọc nhằn, nhưng đời ta Cha dắt dìu.</vt:lpstr>
      <vt:lpstr>Đk: Như Giêsu ngày xưa, Người đã đến sống với anh em bao đau thương trần gian, Người đã gánh trên vai của Người.</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 Nhập Lễ Từ Hừng Sáng Lm. Kim Long</dc:title>
  <dc:creator>Hung Nam</dc:creator>
  <cp:lastModifiedBy>Microsoft Office User</cp:lastModifiedBy>
  <cp:revision>86</cp:revision>
  <dcterms:created xsi:type="dcterms:W3CDTF">2023-05-21T07:25:42Z</dcterms:created>
  <dcterms:modified xsi:type="dcterms:W3CDTF">2024-08-08T08:20:01Z</dcterms:modified>
</cp:coreProperties>
</file>